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webp" ContentType="image/webp"/>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ppt/tags/tag30.xml" ContentType="application/vnd.openxmlformats-officedocument.presentationml.tags+xml"/>
  <Override PartName="/ppt/notesSlides/notesSlide29.xml" ContentType="application/vnd.openxmlformats-officedocument.presentationml.notesSlide+xml"/>
  <Override PartName="/ppt/tags/tag31.xml" ContentType="application/vnd.openxmlformats-officedocument.presentationml.tags+xml"/>
  <Override PartName="/ppt/notesSlides/notesSlide30.xml" ContentType="application/vnd.openxmlformats-officedocument.presentationml.notesSlide+xml"/>
  <Override PartName="/ppt/tags/tag32.xml" ContentType="application/vnd.openxmlformats-officedocument.presentationml.tags+xml"/>
  <Override PartName="/ppt/notesSlides/notesSlide31.xml" ContentType="application/vnd.openxmlformats-officedocument.presentationml.notesSlide+xml"/>
  <Override PartName="/ppt/tags/tag33.xml" ContentType="application/vnd.openxmlformats-officedocument.presentationml.tags+xml"/>
  <Override PartName="/ppt/notesSlides/notesSlide32.xml" ContentType="application/vnd.openxmlformats-officedocument.presentationml.notesSlide+xml"/>
  <Override PartName="/ppt/tags/tag34.xml" ContentType="application/vnd.openxmlformats-officedocument.presentationml.tags+xml"/>
  <Override PartName="/ppt/notesSlides/notesSlide33.xml" ContentType="application/vnd.openxmlformats-officedocument.presentationml.notesSlide+xml"/>
  <Override PartName="/ppt/tags/tag35.xml" ContentType="application/vnd.openxmlformats-officedocument.presentationml.tags+xml"/>
  <Override PartName="/ppt/notesSlides/notesSlide34.xml" ContentType="application/vnd.openxmlformats-officedocument.presentationml.notesSlide+xml"/>
  <Override PartName="/ppt/tags/tag36.xml" ContentType="application/vnd.openxmlformats-officedocument.presentationml.tags+xml"/>
  <Override PartName="/ppt/notesSlides/notesSlide35.xml" ContentType="application/vnd.openxmlformats-officedocument.presentationml.notesSlide+xml"/>
  <Override PartName="/ppt/tags/tag37.xml" ContentType="application/vnd.openxmlformats-officedocument.presentationml.tags+xml"/>
  <Override PartName="/ppt/notesSlides/notesSlide36.xml" ContentType="application/vnd.openxmlformats-officedocument.presentationml.notesSlide+xml"/>
  <Override PartName="/ppt/tags/tag38.xml" ContentType="application/vnd.openxmlformats-officedocument.presentationml.tags+xml"/>
  <Override PartName="/ppt/notesSlides/notesSlide37.xml" ContentType="application/vnd.openxmlformats-officedocument.presentationml.notesSlide+xml"/>
  <Override PartName="/ppt/tags/tag39.xml" ContentType="application/vnd.openxmlformats-officedocument.presentationml.tags+xml"/>
  <Override PartName="/ppt/notesSlides/notesSlide38.xml" ContentType="application/vnd.openxmlformats-officedocument.presentationml.notesSlide+xml"/>
  <Override PartName="/ppt/tags/tag40.xml" ContentType="application/vnd.openxmlformats-officedocument.presentationml.tags+xml"/>
  <Override PartName="/ppt/notesSlides/notesSlide39.xml" ContentType="application/vnd.openxmlformats-officedocument.presentationml.notesSlide+xml"/>
  <Override PartName="/ppt/tags/tag41.xml" ContentType="application/vnd.openxmlformats-officedocument.presentationml.tags+xml"/>
  <Override PartName="/ppt/notesSlides/notesSlide40.xml" ContentType="application/vnd.openxmlformats-officedocument.presentationml.notesSlide+xml"/>
  <Override PartName="/ppt/tags/tag42.xml" ContentType="application/vnd.openxmlformats-officedocument.presentationml.tags+xml"/>
  <Override PartName="/ppt/notesSlides/notesSlide41.xml" ContentType="application/vnd.openxmlformats-officedocument.presentationml.notesSlide+xml"/>
  <Override PartName="/ppt/tags/tag43.xml" ContentType="application/vnd.openxmlformats-officedocument.presentationml.tags+xml"/>
  <Override PartName="/ppt/notesSlides/notesSlide42.xml" ContentType="application/vnd.openxmlformats-officedocument.presentationml.notesSlide+xml"/>
  <Override PartName="/ppt/tags/tag44.xml" ContentType="application/vnd.openxmlformats-officedocument.presentationml.tags+xml"/>
  <Override PartName="/ppt/notesSlides/notesSlide43.xml" ContentType="application/vnd.openxmlformats-officedocument.presentationml.notesSlide+xml"/>
  <Override PartName="/ppt/tags/tag45.xml" ContentType="application/vnd.openxmlformats-officedocument.presentationml.tags+xml"/>
  <Override PartName="/ppt/notesSlides/notesSlide44.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notesSlides/notesSlide45.xml" ContentType="application/vnd.openxmlformats-officedocument.presentationml.notesSlide+xml"/>
  <Override PartName="/ppt/tags/tag59.xml" ContentType="application/vnd.openxmlformats-officedocument.presentationml.tags+xml"/>
  <Override PartName="/ppt/notesSlides/notesSlide46.xml" ContentType="application/vnd.openxmlformats-officedocument.presentationml.notesSlide+xml"/>
  <Override PartName="/ppt/tags/tag60.xml" ContentType="application/vnd.openxmlformats-officedocument.presentationml.tags+xml"/>
  <Override PartName="/ppt/notesSlides/notesSlide47.xml" ContentType="application/vnd.openxmlformats-officedocument.presentationml.notesSlide+xml"/>
  <Override PartName="/ppt/tags/tag61.xml" ContentType="application/vnd.openxmlformats-officedocument.presentationml.tags+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 id="2147483673" r:id="rId3"/>
  </p:sldMasterIdLst>
  <p:notesMasterIdLst>
    <p:notesMasterId r:id="rId52"/>
  </p:notesMasterIdLst>
  <p:sldIdLst>
    <p:sldId id="353" r:id="rId4"/>
    <p:sldId id="348" r:id="rId5"/>
    <p:sldId id="347" r:id="rId6"/>
    <p:sldId id="332" r:id="rId7"/>
    <p:sldId id="357" r:id="rId8"/>
    <p:sldId id="335" r:id="rId9"/>
    <p:sldId id="359" r:id="rId10"/>
    <p:sldId id="358" r:id="rId11"/>
    <p:sldId id="314" r:id="rId12"/>
    <p:sldId id="360" r:id="rId13"/>
    <p:sldId id="354" r:id="rId14"/>
    <p:sldId id="361" r:id="rId15"/>
    <p:sldId id="298" r:id="rId16"/>
    <p:sldId id="362" r:id="rId17"/>
    <p:sldId id="311" r:id="rId18"/>
    <p:sldId id="320" r:id="rId19"/>
    <p:sldId id="363" r:id="rId20"/>
    <p:sldId id="364" r:id="rId21"/>
    <p:sldId id="307" r:id="rId22"/>
    <p:sldId id="355" r:id="rId23"/>
    <p:sldId id="366" r:id="rId24"/>
    <p:sldId id="365" r:id="rId25"/>
    <p:sldId id="1807" r:id="rId26"/>
    <p:sldId id="368" r:id="rId27"/>
    <p:sldId id="1799" r:id="rId28"/>
    <p:sldId id="337" r:id="rId29"/>
    <p:sldId id="1797" r:id="rId30"/>
    <p:sldId id="259" r:id="rId31"/>
    <p:sldId id="356" r:id="rId32"/>
    <p:sldId id="1800" r:id="rId33"/>
    <p:sldId id="1808" r:id="rId34"/>
    <p:sldId id="1802" r:id="rId35"/>
    <p:sldId id="1803" r:id="rId36"/>
    <p:sldId id="1804" r:id="rId37"/>
    <p:sldId id="1805" r:id="rId38"/>
    <p:sldId id="1809" r:id="rId39"/>
    <p:sldId id="1806" r:id="rId40"/>
    <p:sldId id="285" r:id="rId41"/>
    <p:sldId id="286" r:id="rId42"/>
    <p:sldId id="287" r:id="rId43"/>
    <p:sldId id="280" r:id="rId44"/>
    <p:sldId id="288" r:id="rId45"/>
    <p:sldId id="281" r:id="rId46"/>
    <p:sldId id="289" r:id="rId47"/>
    <p:sldId id="290" r:id="rId48"/>
    <p:sldId id="291" r:id="rId49"/>
    <p:sldId id="1777" r:id="rId50"/>
    <p:sldId id="346" r:id="rId51"/>
  </p:sldIdLst>
  <p:sldSz cx="12192000" cy="6858000"/>
  <p:notesSz cx="6858000" cy="9144000"/>
  <p:custDataLst>
    <p:tags r:id="rId5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72"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C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15" autoAdjust="0"/>
    <p:restoredTop sz="94660"/>
  </p:normalViewPr>
  <p:slideViewPr>
    <p:cSldViewPr snapToGrid="0" showGuides="1">
      <p:cViewPr varScale="1">
        <p:scale>
          <a:sx n="62" d="100"/>
          <a:sy n="62" d="100"/>
        </p:scale>
        <p:origin x="756" y="44"/>
      </p:cViewPr>
      <p:guideLst>
        <p:guide orient="horz" pos="2472"/>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tags" Target="tags/tag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AAF045-FEF6-43EA-9CDC-C84FC3F85E9C}" type="datetimeFigureOut">
              <a:rPr lang="en-US" smtClean="0"/>
              <a:t>8/9/2023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2F1279-6CE4-4169-83D3-4483097B6907}" type="slidenum">
              <a:rPr lang="en-US" smtClean="0"/>
              <a:t>‹#›</a:t>
            </a:fld>
            <a:endParaRPr lang="en-US"/>
          </a:p>
        </p:txBody>
      </p:sp>
    </p:spTree>
    <p:extLst>
      <p:ext uri="{BB962C8B-B14F-4D97-AF65-F5344CB8AC3E}">
        <p14:creationId xmlns:p14="http://schemas.microsoft.com/office/powerpoint/2010/main" val="14055899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2F1279-6CE4-4169-83D3-4483097B6907}" type="slidenum">
              <a:rPr lang="en-US" smtClean="0"/>
              <a:t>1</a:t>
            </a:fld>
            <a:endParaRPr lang="en-US"/>
          </a:p>
        </p:txBody>
      </p:sp>
    </p:spTree>
    <p:extLst>
      <p:ext uri="{BB962C8B-B14F-4D97-AF65-F5344CB8AC3E}">
        <p14:creationId xmlns:p14="http://schemas.microsoft.com/office/powerpoint/2010/main" val="22827146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2F1279-6CE4-4169-83D3-4483097B6907}" type="slidenum">
              <a:rPr lang="en-US" smtClean="0"/>
              <a:t>10</a:t>
            </a:fld>
            <a:endParaRPr lang="en-US"/>
          </a:p>
        </p:txBody>
      </p:sp>
    </p:spTree>
    <p:extLst>
      <p:ext uri="{BB962C8B-B14F-4D97-AF65-F5344CB8AC3E}">
        <p14:creationId xmlns:p14="http://schemas.microsoft.com/office/powerpoint/2010/main" val="18781450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2F1279-6CE4-4169-83D3-4483097B6907}" type="slidenum">
              <a:rPr lang="en-US" smtClean="0"/>
              <a:t>11</a:t>
            </a:fld>
            <a:endParaRPr lang="en-US"/>
          </a:p>
        </p:txBody>
      </p:sp>
    </p:spTree>
    <p:extLst>
      <p:ext uri="{BB962C8B-B14F-4D97-AF65-F5344CB8AC3E}">
        <p14:creationId xmlns:p14="http://schemas.microsoft.com/office/powerpoint/2010/main" val="15617570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2F1279-6CE4-4169-83D3-4483097B6907}" type="slidenum">
              <a:rPr lang="en-US" smtClean="0"/>
              <a:t>12</a:t>
            </a:fld>
            <a:endParaRPr lang="en-US"/>
          </a:p>
        </p:txBody>
      </p:sp>
    </p:spTree>
    <p:extLst>
      <p:ext uri="{BB962C8B-B14F-4D97-AF65-F5344CB8AC3E}">
        <p14:creationId xmlns:p14="http://schemas.microsoft.com/office/powerpoint/2010/main" val="32872456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2F1279-6CE4-4169-83D3-4483097B6907}" type="slidenum">
              <a:rPr lang="en-US" smtClean="0"/>
              <a:t>13</a:t>
            </a:fld>
            <a:endParaRPr lang="en-US"/>
          </a:p>
        </p:txBody>
      </p:sp>
    </p:spTree>
    <p:extLst>
      <p:ext uri="{BB962C8B-B14F-4D97-AF65-F5344CB8AC3E}">
        <p14:creationId xmlns:p14="http://schemas.microsoft.com/office/powerpoint/2010/main" val="7925271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2F1279-6CE4-4169-83D3-4483097B6907}" type="slidenum">
              <a:rPr lang="en-US" smtClean="0"/>
              <a:t>14</a:t>
            </a:fld>
            <a:endParaRPr lang="en-US"/>
          </a:p>
        </p:txBody>
      </p:sp>
    </p:spTree>
    <p:extLst>
      <p:ext uri="{BB962C8B-B14F-4D97-AF65-F5344CB8AC3E}">
        <p14:creationId xmlns:p14="http://schemas.microsoft.com/office/powerpoint/2010/main" val="22371818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2F1279-6CE4-4169-83D3-4483097B6907}" type="slidenum">
              <a:rPr lang="en-US" smtClean="0"/>
              <a:t>15</a:t>
            </a:fld>
            <a:endParaRPr lang="en-US"/>
          </a:p>
        </p:txBody>
      </p:sp>
    </p:spTree>
    <p:extLst>
      <p:ext uri="{BB962C8B-B14F-4D97-AF65-F5344CB8AC3E}">
        <p14:creationId xmlns:p14="http://schemas.microsoft.com/office/powerpoint/2010/main" val="12406030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2F1279-6CE4-4169-83D3-4483097B6907}" type="slidenum">
              <a:rPr lang="en-US" smtClean="0"/>
              <a:t>16</a:t>
            </a:fld>
            <a:endParaRPr lang="en-US"/>
          </a:p>
        </p:txBody>
      </p:sp>
    </p:spTree>
    <p:extLst>
      <p:ext uri="{BB962C8B-B14F-4D97-AF65-F5344CB8AC3E}">
        <p14:creationId xmlns:p14="http://schemas.microsoft.com/office/powerpoint/2010/main" val="34500102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2F1279-6CE4-4169-83D3-4483097B6907}" type="slidenum">
              <a:rPr lang="en-US" smtClean="0"/>
              <a:t>17</a:t>
            </a:fld>
            <a:endParaRPr lang="en-US"/>
          </a:p>
        </p:txBody>
      </p:sp>
    </p:spTree>
    <p:extLst>
      <p:ext uri="{BB962C8B-B14F-4D97-AF65-F5344CB8AC3E}">
        <p14:creationId xmlns:p14="http://schemas.microsoft.com/office/powerpoint/2010/main" val="27017223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2F1279-6CE4-4169-83D3-4483097B6907}" type="slidenum">
              <a:rPr lang="en-US" smtClean="0"/>
              <a:t>18</a:t>
            </a:fld>
            <a:endParaRPr lang="en-US"/>
          </a:p>
        </p:txBody>
      </p:sp>
    </p:spTree>
    <p:extLst>
      <p:ext uri="{BB962C8B-B14F-4D97-AF65-F5344CB8AC3E}">
        <p14:creationId xmlns:p14="http://schemas.microsoft.com/office/powerpoint/2010/main" val="24983391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2F1279-6CE4-4169-83D3-4483097B6907}" type="slidenum">
              <a:rPr lang="en-US" smtClean="0"/>
              <a:t>19</a:t>
            </a:fld>
            <a:endParaRPr lang="en-US"/>
          </a:p>
        </p:txBody>
      </p:sp>
    </p:spTree>
    <p:extLst>
      <p:ext uri="{BB962C8B-B14F-4D97-AF65-F5344CB8AC3E}">
        <p14:creationId xmlns:p14="http://schemas.microsoft.com/office/powerpoint/2010/main" val="2384515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2F1279-6CE4-4169-83D3-4483097B6907}" type="slidenum">
              <a:rPr lang="en-US" smtClean="0"/>
              <a:t>2</a:t>
            </a:fld>
            <a:endParaRPr lang="en-US"/>
          </a:p>
        </p:txBody>
      </p:sp>
    </p:spTree>
    <p:extLst>
      <p:ext uri="{BB962C8B-B14F-4D97-AF65-F5344CB8AC3E}">
        <p14:creationId xmlns:p14="http://schemas.microsoft.com/office/powerpoint/2010/main" val="5225721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2F1279-6CE4-4169-83D3-4483097B6907}" type="slidenum">
              <a:rPr lang="en-US" smtClean="0"/>
              <a:t>20</a:t>
            </a:fld>
            <a:endParaRPr lang="en-US"/>
          </a:p>
        </p:txBody>
      </p:sp>
    </p:spTree>
    <p:extLst>
      <p:ext uri="{BB962C8B-B14F-4D97-AF65-F5344CB8AC3E}">
        <p14:creationId xmlns:p14="http://schemas.microsoft.com/office/powerpoint/2010/main" val="40029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2F1279-6CE4-4169-83D3-4483097B6907}" type="slidenum">
              <a:rPr lang="en-US" smtClean="0"/>
              <a:t>21</a:t>
            </a:fld>
            <a:endParaRPr lang="en-US"/>
          </a:p>
        </p:txBody>
      </p:sp>
    </p:spTree>
    <p:extLst>
      <p:ext uri="{BB962C8B-B14F-4D97-AF65-F5344CB8AC3E}">
        <p14:creationId xmlns:p14="http://schemas.microsoft.com/office/powerpoint/2010/main" val="34058363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2F1279-6CE4-4169-83D3-4483097B6907}" type="slidenum">
              <a:rPr lang="en-US" smtClean="0"/>
              <a:t>22</a:t>
            </a:fld>
            <a:endParaRPr lang="en-US"/>
          </a:p>
        </p:txBody>
      </p:sp>
    </p:spTree>
    <p:extLst>
      <p:ext uri="{BB962C8B-B14F-4D97-AF65-F5344CB8AC3E}">
        <p14:creationId xmlns:p14="http://schemas.microsoft.com/office/powerpoint/2010/main" val="2216738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2F1279-6CE4-4169-83D3-4483097B6907}" type="slidenum">
              <a:rPr lang="en-US" smtClean="0"/>
              <a:t>23</a:t>
            </a:fld>
            <a:endParaRPr lang="en-US"/>
          </a:p>
        </p:txBody>
      </p:sp>
    </p:spTree>
    <p:extLst>
      <p:ext uri="{BB962C8B-B14F-4D97-AF65-F5344CB8AC3E}">
        <p14:creationId xmlns:p14="http://schemas.microsoft.com/office/powerpoint/2010/main" val="16063221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2F1279-6CE4-4169-83D3-4483097B6907}" type="slidenum">
              <a:rPr lang="en-US" smtClean="0"/>
              <a:t>24</a:t>
            </a:fld>
            <a:endParaRPr lang="en-US"/>
          </a:p>
        </p:txBody>
      </p:sp>
    </p:spTree>
    <p:extLst>
      <p:ext uri="{BB962C8B-B14F-4D97-AF65-F5344CB8AC3E}">
        <p14:creationId xmlns:p14="http://schemas.microsoft.com/office/powerpoint/2010/main" val="36219009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2F1279-6CE4-4169-83D3-4483097B6907}" type="slidenum">
              <a:rPr lang="en-US" smtClean="0"/>
              <a:t>25</a:t>
            </a:fld>
            <a:endParaRPr lang="en-US"/>
          </a:p>
        </p:txBody>
      </p:sp>
    </p:spTree>
    <p:extLst>
      <p:ext uri="{BB962C8B-B14F-4D97-AF65-F5344CB8AC3E}">
        <p14:creationId xmlns:p14="http://schemas.microsoft.com/office/powerpoint/2010/main" val="1994777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2F1279-6CE4-4169-83D3-4483097B6907}" type="slidenum">
              <a:rPr lang="en-US" smtClean="0"/>
              <a:t>26</a:t>
            </a:fld>
            <a:endParaRPr lang="en-US"/>
          </a:p>
        </p:txBody>
      </p:sp>
    </p:spTree>
    <p:extLst>
      <p:ext uri="{BB962C8B-B14F-4D97-AF65-F5344CB8AC3E}">
        <p14:creationId xmlns:p14="http://schemas.microsoft.com/office/powerpoint/2010/main" val="41037594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2F1279-6CE4-4169-83D3-4483097B6907}" type="slidenum">
              <a:rPr lang="en-US" smtClean="0"/>
              <a:t>27</a:t>
            </a:fld>
            <a:endParaRPr lang="en-US"/>
          </a:p>
        </p:txBody>
      </p:sp>
    </p:spTree>
    <p:extLst>
      <p:ext uri="{BB962C8B-B14F-4D97-AF65-F5344CB8AC3E}">
        <p14:creationId xmlns:p14="http://schemas.microsoft.com/office/powerpoint/2010/main" val="13121792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2F1279-6CE4-4169-83D3-4483097B6907}" type="slidenum">
              <a:rPr lang="en-US" smtClean="0"/>
              <a:t>28</a:t>
            </a:fld>
            <a:endParaRPr lang="en-US"/>
          </a:p>
        </p:txBody>
      </p:sp>
    </p:spTree>
    <p:extLst>
      <p:ext uri="{BB962C8B-B14F-4D97-AF65-F5344CB8AC3E}">
        <p14:creationId xmlns:p14="http://schemas.microsoft.com/office/powerpoint/2010/main" val="9682931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2F1279-6CE4-4169-83D3-4483097B6907}" type="slidenum">
              <a:rPr lang="en-US" smtClean="0"/>
              <a:t>29</a:t>
            </a:fld>
            <a:endParaRPr lang="en-US"/>
          </a:p>
        </p:txBody>
      </p:sp>
    </p:spTree>
    <p:extLst>
      <p:ext uri="{BB962C8B-B14F-4D97-AF65-F5344CB8AC3E}">
        <p14:creationId xmlns:p14="http://schemas.microsoft.com/office/powerpoint/2010/main" val="1416182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2F1279-6CE4-4169-83D3-4483097B6907}" type="slidenum">
              <a:rPr lang="en-US" smtClean="0"/>
              <a:t>3</a:t>
            </a:fld>
            <a:endParaRPr lang="en-US"/>
          </a:p>
        </p:txBody>
      </p:sp>
    </p:spTree>
    <p:extLst>
      <p:ext uri="{BB962C8B-B14F-4D97-AF65-F5344CB8AC3E}">
        <p14:creationId xmlns:p14="http://schemas.microsoft.com/office/powerpoint/2010/main" val="285630863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2F1279-6CE4-4169-83D3-4483097B6907}" type="slidenum">
              <a:rPr lang="en-US" smtClean="0"/>
              <a:t>30</a:t>
            </a:fld>
            <a:endParaRPr lang="en-US"/>
          </a:p>
        </p:txBody>
      </p:sp>
    </p:spTree>
    <p:extLst>
      <p:ext uri="{BB962C8B-B14F-4D97-AF65-F5344CB8AC3E}">
        <p14:creationId xmlns:p14="http://schemas.microsoft.com/office/powerpoint/2010/main" val="12590399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2F1279-6CE4-4169-83D3-4483097B6907}" type="slidenum">
              <a:rPr lang="en-US" smtClean="0"/>
              <a:t>31</a:t>
            </a:fld>
            <a:endParaRPr lang="en-US"/>
          </a:p>
        </p:txBody>
      </p:sp>
    </p:spTree>
    <p:extLst>
      <p:ext uri="{BB962C8B-B14F-4D97-AF65-F5344CB8AC3E}">
        <p14:creationId xmlns:p14="http://schemas.microsoft.com/office/powerpoint/2010/main" val="30145592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2F1279-6CE4-4169-83D3-4483097B6907}" type="slidenum">
              <a:rPr lang="en-US" smtClean="0"/>
              <a:t>32</a:t>
            </a:fld>
            <a:endParaRPr lang="en-US"/>
          </a:p>
        </p:txBody>
      </p:sp>
    </p:spTree>
    <p:extLst>
      <p:ext uri="{BB962C8B-B14F-4D97-AF65-F5344CB8AC3E}">
        <p14:creationId xmlns:p14="http://schemas.microsoft.com/office/powerpoint/2010/main" val="37184407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2F1279-6CE4-4169-83D3-4483097B6907}" type="slidenum">
              <a:rPr lang="en-US" smtClean="0"/>
              <a:t>33</a:t>
            </a:fld>
            <a:endParaRPr lang="en-US"/>
          </a:p>
        </p:txBody>
      </p:sp>
    </p:spTree>
    <p:extLst>
      <p:ext uri="{BB962C8B-B14F-4D97-AF65-F5344CB8AC3E}">
        <p14:creationId xmlns:p14="http://schemas.microsoft.com/office/powerpoint/2010/main" val="22794910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2F1279-6CE4-4169-83D3-4483097B6907}" type="slidenum">
              <a:rPr lang="en-US" smtClean="0"/>
              <a:t>34</a:t>
            </a:fld>
            <a:endParaRPr lang="en-US"/>
          </a:p>
        </p:txBody>
      </p:sp>
    </p:spTree>
    <p:extLst>
      <p:ext uri="{BB962C8B-B14F-4D97-AF65-F5344CB8AC3E}">
        <p14:creationId xmlns:p14="http://schemas.microsoft.com/office/powerpoint/2010/main" val="86126379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2F1279-6CE4-4169-83D3-4483097B6907}" type="slidenum">
              <a:rPr lang="en-US" smtClean="0"/>
              <a:t>35</a:t>
            </a:fld>
            <a:endParaRPr lang="en-US"/>
          </a:p>
        </p:txBody>
      </p:sp>
    </p:spTree>
    <p:extLst>
      <p:ext uri="{BB962C8B-B14F-4D97-AF65-F5344CB8AC3E}">
        <p14:creationId xmlns:p14="http://schemas.microsoft.com/office/powerpoint/2010/main" val="178182801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2F1279-6CE4-4169-83D3-4483097B6907}" type="slidenum">
              <a:rPr lang="en-US" smtClean="0"/>
              <a:t>36</a:t>
            </a:fld>
            <a:endParaRPr lang="en-US"/>
          </a:p>
        </p:txBody>
      </p:sp>
    </p:spTree>
    <p:extLst>
      <p:ext uri="{BB962C8B-B14F-4D97-AF65-F5344CB8AC3E}">
        <p14:creationId xmlns:p14="http://schemas.microsoft.com/office/powerpoint/2010/main" val="56159963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2F1279-6CE4-4169-83D3-4483097B6907}" type="slidenum">
              <a:rPr lang="en-US" smtClean="0"/>
              <a:t>37</a:t>
            </a:fld>
            <a:endParaRPr lang="en-US"/>
          </a:p>
        </p:txBody>
      </p:sp>
    </p:spTree>
    <p:extLst>
      <p:ext uri="{BB962C8B-B14F-4D97-AF65-F5344CB8AC3E}">
        <p14:creationId xmlns:p14="http://schemas.microsoft.com/office/powerpoint/2010/main" val="365264456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2F1279-6CE4-4169-83D3-4483097B6907}" type="slidenum">
              <a:rPr lang="en-US" smtClean="0"/>
              <a:t>38</a:t>
            </a:fld>
            <a:endParaRPr lang="en-US"/>
          </a:p>
        </p:txBody>
      </p:sp>
    </p:spTree>
    <p:extLst>
      <p:ext uri="{BB962C8B-B14F-4D97-AF65-F5344CB8AC3E}">
        <p14:creationId xmlns:p14="http://schemas.microsoft.com/office/powerpoint/2010/main" val="93391317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2F1279-6CE4-4169-83D3-4483097B6907}" type="slidenum">
              <a:rPr lang="en-US" smtClean="0"/>
              <a:t>39</a:t>
            </a:fld>
            <a:endParaRPr lang="en-US"/>
          </a:p>
        </p:txBody>
      </p:sp>
    </p:spTree>
    <p:extLst>
      <p:ext uri="{BB962C8B-B14F-4D97-AF65-F5344CB8AC3E}">
        <p14:creationId xmlns:p14="http://schemas.microsoft.com/office/powerpoint/2010/main" val="5625590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2F1279-6CE4-4169-83D3-4483097B6907}" type="slidenum">
              <a:rPr lang="en-US" smtClean="0"/>
              <a:t>4</a:t>
            </a:fld>
            <a:endParaRPr lang="en-US"/>
          </a:p>
        </p:txBody>
      </p:sp>
    </p:spTree>
    <p:extLst>
      <p:ext uri="{BB962C8B-B14F-4D97-AF65-F5344CB8AC3E}">
        <p14:creationId xmlns:p14="http://schemas.microsoft.com/office/powerpoint/2010/main" val="251242940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2F1279-6CE4-4169-83D3-4483097B6907}" type="slidenum">
              <a:rPr lang="en-US" smtClean="0"/>
              <a:t>40</a:t>
            </a:fld>
            <a:endParaRPr lang="en-US"/>
          </a:p>
        </p:txBody>
      </p:sp>
    </p:spTree>
    <p:extLst>
      <p:ext uri="{BB962C8B-B14F-4D97-AF65-F5344CB8AC3E}">
        <p14:creationId xmlns:p14="http://schemas.microsoft.com/office/powerpoint/2010/main" val="352429505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2F1279-6CE4-4169-83D3-4483097B6907}" type="slidenum">
              <a:rPr lang="en-US" smtClean="0"/>
              <a:t>41</a:t>
            </a:fld>
            <a:endParaRPr lang="en-US"/>
          </a:p>
        </p:txBody>
      </p:sp>
    </p:spTree>
    <p:extLst>
      <p:ext uri="{BB962C8B-B14F-4D97-AF65-F5344CB8AC3E}">
        <p14:creationId xmlns:p14="http://schemas.microsoft.com/office/powerpoint/2010/main" val="71904867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2F1279-6CE4-4169-83D3-4483097B6907}" type="slidenum">
              <a:rPr lang="en-US" smtClean="0"/>
              <a:t>42</a:t>
            </a:fld>
            <a:endParaRPr lang="en-US"/>
          </a:p>
        </p:txBody>
      </p:sp>
    </p:spTree>
    <p:extLst>
      <p:ext uri="{BB962C8B-B14F-4D97-AF65-F5344CB8AC3E}">
        <p14:creationId xmlns:p14="http://schemas.microsoft.com/office/powerpoint/2010/main" val="226977391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2F1279-6CE4-4169-83D3-4483097B6907}" type="slidenum">
              <a:rPr lang="en-US" smtClean="0"/>
              <a:t>43</a:t>
            </a:fld>
            <a:endParaRPr lang="en-US"/>
          </a:p>
        </p:txBody>
      </p:sp>
    </p:spTree>
    <p:extLst>
      <p:ext uri="{BB962C8B-B14F-4D97-AF65-F5344CB8AC3E}">
        <p14:creationId xmlns:p14="http://schemas.microsoft.com/office/powerpoint/2010/main" val="255910892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2F1279-6CE4-4169-83D3-4483097B6907}" type="slidenum">
              <a:rPr lang="en-US" smtClean="0"/>
              <a:t>44</a:t>
            </a:fld>
            <a:endParaRPr lang="en-US"/>
          </a:p>
        </p:txBody>
      </p:sp>
    </p:spTree>
    <p:extLst>
      <p:ext uri="{BB962C8B-B14F-4D97-AF65-F5344CB8AC3E}">
        <p14:creationId xmlns:p14="http://schemas.microsoft.com/office/powerpoint/2010/main" val="37887844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2F1279-6CE4-4169-83D3-4483097B6907}" type="slidenum">
              <a:rPr lang="en-US" smtClean="0"/>
              <a:t>45</a:t>
            </a:fld>
            <a:endParaRPr lang="en-US"/>
          </a:p>
        </p:txBody>
      </p:sp>
    </p:spTree>
    <p:extLst>
      <p:ext uri="{BB962C8B-B14F-4D97-AF65-F5344CB8AC3E}">
        <p14:creationId xmlns:p14="http://schemas.microsoft.com/office/powerpoint/2010/main" val="4776585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2F1279-6CE4-4169-83D3-4483097B6907}" type="slidenum">
              <a:rPr lang="en-US" smtClean="0"/>
              <a:t>46</a:t>
            </a:fld>
            <a:endParaRPr lang="en-US"/>
          </a:p>
        </p:txBody>
      </p:sp>
    </p:spTree>
    <p:extLst>
      <p:ext uri="{BB962C8B-B14F-4D97-AF65-F5344CB8AC3E}">
        <p14:creationId xmlns:p14="http://schemas.microsoft.com/office/powerpoint/2010/main" val="412945545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2F1279-6CE4-4169-83D3-4483097B6907}" type="slidenum">
              <a:rPr lang="en-US" smtClean="0"/>
              <a:t>47</a:t>
            </a:fld>
            <a:endParaRPr lang="en-US"/>
          </a:p>
        </p:txBody>
      </p:sp>
    </p:spTree>
    <p:extLst>
      <p:ext uri="{BB962C8B-B14F-4D97-AF65-F5344CB8AC3E}">
        <p14:creationId xmlns:p14="http://schemas.microsoft.com/office/powerpoint/2010/main" val="343447429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2F1279-6CE4-4169-83D3-4483097B6907}" type="slidenum">
              <a:rPr lang="en-US" smtClean="0"/>
              <a:t>48</a:t>
            </a:fld>
            <a:endParaRPr lang="en-US"/>
          </a:p>
        </p:txBody>
      </p:sp>
    </p:spTree>
    <p:extLst>
      <p:ext uri="{BB962C8B-B14F-4D97-AF65-F5344CB8AC3E}">
        <p14:creationId xmlns:p14="http://schemas.microsoft.com/office/powerpoint/2010/main" val="14619384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2F1279-6CE4-4169-83D3-4483097B6907}" type="slidenum">
              <a:rPr lang="en-US" smtClean="0"/>
              <a:t>5</a:t>
            </a:fld>
            <a:endParaRPr lang="en-US"/>
          </a:p>
        </p:txBody>
      </p:sp>
    </p:spTree>
    <p:extLst>
      <p:ext uri="{BB962C8B-B14F-4D97-AF65-F5344CB8AC3E}">
        <p14:creationId xmlns:p14="http://schemas.microsoft.com/office/powerpoint/2010/main" val="2645211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2F1279-6CE4-4169-83D3-4483097B6907}" type="slidenum">
              <a:rPr lang="en-US" smtClean="0"/>
              <a:t>6</a:t>
            </a:fld>
            <a:endParaRPr lang="en-US"/>
          </a:p>
        </p:txBody>
      </p:sp>
    </p:spTree>
    <p:extLst>
      <p:ext uri="{BB962C8B-B14F-4D97-AF65-F5344CB8AC3E}">
        <p14:creationId xmlns:p14="http://schemas.microsoft.com/office/powerpoint/2010/main" val="5340170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2F1279-6CE4-4169-83D3-4483097B6907}" type="slidenum">
              <a:rPr lang="en-US" smtClean="0"/>
              <a:t>7</a:t>
            </a:fld>
            <a:endParaRPr lang="en-US"/>
          </a:p>
        </p:txBody>
      </p:sp>
    </p:spTree>
    <p:extLst>
      <p:ext uri="{BB962C8B-B14F-4D97-AF65-F5344CB8AC3E}">
        <p14:creationId xmlns:p14="http://schemas.microsoft.com/office/powerpoint/2010/main" val="6085214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2F1279-6CE4-4169-83D3-4483097B6907}" type="slidenum">
              <a:rPr lang="en-US" smtClean="0"/>
              <a:t>8</a:t>
            </a:fld>
            <a:endParaRPr lang="en-US"/>
          </a:p>
        </p:txBody>
      </p:sp>
    </p:spTree>
    <p:extLst>
      <p:ext uri="{BB962C8B-B14F-4D97-AF65-F5344CB8AC3E}">
        <p14:creationId xmlns:p14="http://schemas.microsoft.com/office/powerpoint/2010/main" val="22779715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52F1279-6CE4-4169-83D3-4483097B6907}" type="slidenum">
              <a:rPr lang="en-US" smtClean="0"/>
              <a:t>9</a:t>
            </a:fld>
            <a:endParaRPr lang="en-US"/>
          </a:p>
        </p:txBody>
      </p:sp>
    </p:spTree>
    <p:extLst>
      <p:ext uri="{BB962C8B-B14F-4D97-AF65-F5344CB8AC3E}">
        <p14:creationId xmlns:p14="http://schemas.microsoft.com/office/powerpoint/2010/main" val="39951270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7691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92667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_Contents slide layout">
    <p:bg>
      <p:bgPr>
        <a:solidFill>
          <a:schemeClr val="accent3"/>
        </a:solidFill>
        <a:effectLst/>
      </p:bgPr>
    </p:bg>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F7A80772-5F48-444B-909E-60FACAB6B8FE}"/>
              </a:ext>
            </a:extLst>
          </p:cNvPr>
          <p:cNvSpPr/>
          <p:nvPr userDrawn="1"/>
        </p:nvSpPr>
        <p:spPr>
          <a:xfrm>
            <a:off x="4457700" y="0"/>
            <a:ext cx="7734300" cy="6858000"/>
          </a:xfrm>
          <a:custGeom>
            <a:avLst/>
            <a:gdLst>
              <a:gd name="connsiteX0" fmla="*/ 3160975 w 7734300"/>
              <a:gd name="connsiteY0" fmla="*/ 0 h 6858000"/>
              <a:gd name="connsiteX1" fmla="*/ 3167701 w 7734300"/>
              <a:gd name="connsiteY1" fmla="*/ 0 h 6858000"/>
              <a:gd name="connsiteX2" fmla="*/ 7734300 w 7734300"/>
              <a:gd name="connsiteY2" fmla="*/ 0 h 6858000"/>
              <a:gd name="connsiteX3" fmla="*/ 7734300 w 7734300"/>
              <a:gd name="connsiteY3" fmla="*/ 6858000 h 6858000"/>
              <a:gd name="connsiteX4" fmla="*/ 3167701 w 7734300"/>
              <a:gd name="connsiteY4" fmla="*/ 6858000 h 6858000"/>
              <a:gd name="connsiteX5" fmla="*/ 3160975 w 7734300"/>
              <a:gd name="connsiteY5" fmla="*/ 6858000 h 6858000"/>
              <a:gd name="connsiteX6" fmla="*/ 3160975 w 7734300"/>
              <a:gd name="connsiteY6" fmla="*/ 6850774 h 6858000"/>
              <a:gd name="connsiteX7" fmla="*/ 0 w 7734300"/>
              <a:gd name="connsiteY7" fmla="*/ 3454443 h 6858000"/>
              <a:gd name="connsiteX8" fmla="*/ 3160975 w 7734300"/>
              <a:gd name="connsiteY8" fmla="*/ 733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34300" h="6858000">
                <a:moveTo>
                  <a:pt x="3160975" y="0"/>
                </a:moveTo>
                <a:lnTo>
                  <a:pt x="3167701" y="0"/>
                </a:lnTo>
                <a:lnTo>
                  <a:pt x="7734300" y="0"/>
                </a:lnTo>
                <a:lnTo>
                  <a:pt x="7734300" y="6858000"/>
                </a:lnTo>
                <a:lnTo>
                  <a:pt x="3167701" y="6858000"/>
                </a:lnTo>
                <a:lnTo>
                  <a:pt x="3160975" y="6858000"/>
                </a:lnTo>
                <a:lnTo>
                  <a:pt x="3160975" y="6850774"/>
                </a:lnTo>
                <a:lnTo>
                  <a:pt x="0" y="3454443"/>
                </a:lnTo>
                <a:lnTo>
                  <a:pt x="3160975" y="733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icture Placeholder 7">
            <a:extLst>
              <a:ext uri="{FF2B5EF4-FFF2-40B4-BE49-F238E27FC236}">
                <a16:creationId xmlns:a16="http://schemas.microsoft.com/office/drawing/2014/main" id="{DF16B449-F5B7-4D1C-B524-58A0CCD4754B}"/>
              </a:ext>
            </a:extLst>
          </p:cNvPr>
          <p:cNvSpPr>
            <a:spLocks noGrp="1"/>
          </p:cNvSpPr>
          <p:nvPr>
            <p:ph type="pic" sz="quarter" idx="14" hasCustomPrompt="1"/>
          </p:nvPr>
        </p:nvSpPr>
        <p:spPr>
          <a:xfrm>
            <a:off x="0" y="0"/>
            <a:ext cx="7734300" cy="6858000"/>
          </a:xfrm>
          <a:custGeom>
            <a:avLst/>
            <a:gdLst>
              <a:gd name="connsiteX0" fmla="*/ 0 w 7302500"/>
              <a:gd name="connsiteY0" fmla="*/ 0 h 6858000"/>
              <a:gd name="connsiteX1" fmla="*/ 4311650 w 7302500"/>
              <a:gd name="connsiteY1" fmla="*/ 0 h 6858000"/>
              <a:gd name="connsiteX2" fmla="*/ 4318000 w 7302500"/>
              <a:gd name="connsiteY2" fmla="*/ 0 h 6858000"/>
              <a:gd name="connsiteX3" fmla="*/ 4318000 w 7302500"/>
              <a:gd name="connsiteY3" fmla="*/ 7226 h 6858000"/>
              <a:gd name="connsiteX4" fmla="*/ 7302500 w 7302500"/>
              <a:gd name="connsiteY4" fmla="*/ 3403557 h 6858000"/>
              <a:gd name="connsiteX5" fmla="*/ 4318000 w 7302500"/>
              <a:gd name="connsiteY5" fmla="*/ 6850666 h 6858000"/>
              <a:gd name="connsiteX6" fmla="*/ 4318000 w 7302500"/>
              <a:gd name="connsiteY6" fmla="*/ 6858000 h 6858000"/>
              <a:gd name="connsiteX7" fmla="*/ 4311650 w 7302500"/>
              <a:gd name="connsiteY7" fmla="*/ 6858000 h 6858000"/>
              <a:gd name="connsiteX8" fmla="*/ 0 w 73025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2500" h="6858000">
                <a:moveTo>
                  <a:pt x="0" y="0"/>
                </a:moveTo>
                <a:lnTo>
                  <a:pt x="4311650" y="0"/>
                </a:lnTo>
                <a:lnTo>
                  <a:pt x="4318000" y="0"/>
                </a:lnTo>
                <a:lnTo>
                  <a:pt x="4318000" y="7226"/>
                </a:lnTo>
                <a:lnTo>
                  <a:pt x="7302500" y="3403557"/>
                </a:lnTo>
                <a:lnTo>
                  <a:pt x="4318000" y="6850666"/>
                </a:lnTo>
                <a:lnTo>
                  <a:pt x="4318000" y="6858000"/>
                </a:lnTo>
                <a:lnTo>
                  <a:pt x="4311650" y="6858000"/>
                </a:lnTo>
                <a:lnTo>
                  <a:pt x="0" y="6858000"/>
                </a:lnTo>
                <a:close/>
              </a:path>
            </a:pathLst>
          </a:custGeom>
          <a:solidFill>
            <a:schemeClr val="bg1">
              <a:lumMod val="95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ko-KR" altLang="en-US" sz="1800" dirty="0">
                <a:solidFill>
                  <a:schemeClr val="tx1">
                    <a:lumMod val="75000"/>
                    <a:lumOff val="25000"/>
                  </a:schemeClr>
                </a:solidFill>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ltLang="ko-KR" dirty="0"/>
              <a:t>Place Your Picture Here</a:t>
            </a:r>
            <a:endParaRPr lang="ko-KR" altLang="en-US" dirty="0"/>
          </a:p>
        </p:txBody>
      </p:sp>
    </p:spTree>
    <p:extLst>
      <p:ext uri="{BB962C8B-B14F-4D97-AF65-F5344CB8AC3E}">
        <p14:creationId xmlns:p14="http://schemas.microsoft.com/office/powerpoint/2010/main" val="24452834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0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486846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1_Contents slide layout">
    <p:spTree>
      <p:nvGrpSpPr>
        <p:cNvPr id="1" name=""/>
        <p:cNvGrpSpPr/>
        <p:nvPr/>
      </p:nvGrpSpPr>
      <p:grpSpPr>
        <a:xfrm>
          <a:off x="0" y="0"/>
          <a:ext cx="0" cy="0"/>
          <a:chOff x="0" y="0"/>
          <a:chExt cx="0" cy="0"/>
        </a:xfrm>
      </p:grpSpPr>
      <p:grpSp>
        <p:nvGrpSpPr>
          <p:cNvPr id="2" name="Group 4">
            <a:extLst>
              <a:ext uri="{FF2B5EF4-FFF2-40B4-BE49-F238E27FC236}">
                <a16:creationId xmlns:a16="http://schemas.microsoft.com/office/drawing/2014/main" id="{E3503243-A816-45B2-8D73-8FD35BAB63ED}"/>
              </a:ext>
            </a:extLst>
          </p:cNvPr>
          <p:cNvGrpSpPr/>
          <p:nvPr userDrawn="1"/>
        </p:nvGrpSpPr>
        <p:grpSpPr>
          <a:xfrm>
            <a:off x="8766546" y="1684865"/>
            <a:ext cx="2664296" cy="4683693"/>
            <a:chOff x="445712" y="1449040"/>
            <a:chExt cx="2113018" cy="3924176"/>
          </a:xfrm>
        </p:grpSpPr>
        <p:sp>
          <p:nvSpPr>
            <p:cNvPr id="3" name="Rounded Rectangle 5">
              <a:extLst>
                <a:ext uri="{FF2B5EF4-FFF2-40B4-BE49-F238E27FC236}">
                  <a16:creationId xmlns:a16="http://schemas.microsoft.com/office/drawing/2014/main" id="{D0617E07-B62F-4C5A-8324-8121790C557C}"/>
                </a:ext>
              </a:extLst>
            </p:cNvPr>
            <p:cNvSpPr/>
            <p:nvPr userDrawn="1"/>
          </p:nvSpPr>
          <p:spPr>
            <a:xfrm>
              <a:off x="445712" y="1449040"/>
              <a:ext cx="2113018" cy="3924176"/>
            </a:xfrm>
            <a:prstGeom prst="roundRect">
              <a:avLst>
                <a:gd name="adj" fmla="val 13580"/>
              </a:avLst>
            </a:prstGeom>
            <a:solidFill>
              <a:srgbClr val="262626"/>
            </a:solidFill>
            <a:ln w="88900">
              <a:noFill/>
            </a:ln>
            <a:effectLst/>
            <a:scene3d>
              <a:camera prst="perspectiveFront"/>
              <a:lightRig rig="threePt" dir="t"/>
            </a:scene3d>
            <a:sp3d prstMaterial="plastic">
              <a:bevelT w="127000" h="50800"/>
              <a:bevelB w="1270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4" name="Rectangle 6">
              <a:extLst>
                <a:ext uri="{FF2B5EF4-FFF2-40B4-BE49-F238E27FC236}">
                  <a16:creationId xmlns:a16="http://schemas.microsoft.com/office/drawing/2014/main" id="{595E3AE0-69B9-44BD-A213-EFFEE695836E}"/>
                </a:ext>
              </a:extLst>
            </p:cNvPr>
            <p:cNvSpPr/>
            <p:nvPr userDrawn="1"/>
          </p:nvSpPr>
          <p:spPr>
            <a:xfrm>
              <a:off x="1379920" y="1650572"/>
              <a:ext cx="216024" cy="34350"/>
            </a:xfrm>
            <a:prstGeom prst="rect">
              <a:avLst/>
            </a:prstGeom>
            <a:solidFill>
              <a:srgbClr val="B0B0B0"/>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5" name="Group 7">
              <a:extLst>
                <a:ext uri="{FF2B5EF4-FFF2-40B4-BE49-F238E27FC236}">
                  <a16:creationId xmlns:a16="http://schemas.microsoft.com/office/drawing/2014/main" id="{7F7644BA-95E4-4334-B15E-5641519DE454}"/>
                </a:ext>
              </a:extLst>
            </p:cNvPr>
            <p:cNvGrpSpPr/>
            <p:nvPr userDrawn="1"/>
          </p:nvGrpSpPr>
          <p:grpSpPr>
            <a:xfrm>
              <a:off x="1407705" y="5045834"/>
              <a:ext cx="211967" cy="211967"/>
              <a:chOff x="1549420" y="5712364"/>
              <a:chExt cx="312583" cy="312583"/>
            </a:xfrm>
          </p:grpSpPr>
          <p:sp>
            <p:nvSpPr>
              <p:cNvPr id="6" name="Oval 8">
                <a:extLst>
                  <a:ext uri="{FF2B5EF4-FFF2-40B4-BE49-F238E27FC236}">
                    <a16:creationId xmlns:a16="http://schemas.microsoft.com/office/drawing/2014/main" id="{45589BD7-1AAE-47A5-A953-39874867B91A}"/>
                  </a:ext>
                </a:extLst>
              </p:cNvPr>
              <p:cNvSpPr/>
              <p:nvPr userDrawn="1"/>
            </p:nvSpPr>
            <p:spPr>
              <a:xfrm>
                <a:off x="1549420" y="5712364"/>
                <a:ext cx="312583" cy="312583"/>
              </a:xfrm>
              <a:prstGeom prst="ellipse">
                <a:avLst/>
              </a:prstGeom>
              <a:gradFill flip="none" rotWithShape="1">
                <a:gsLst>
                  <a:gs pos="0">
                    <a:schemeClr val="tx1">
                      <a:lumMod val="94000"/>
                      <a:lumOff val="6000"/>
                    </a:schemeClr>
                  </a:gs>
                  <a:gs pos="56000">
                    <a:schemeClr val="tx1">
                      <a:lumMod val="65000"/>
                      <a:lumOff val="35000"/>
                    </a:schemeClr>
                  </a:gs>
                  <a:gs pos="91000">
                    <a:schemeClr val="tx1">
                      <a:lumMod val="50000"/>
                      <a:lumOff val="50000"/>
                    </a:schemeClr>
                  </a:gs>
                  <a:gs pos="100000">
                    <a:schemeClr val="bg1">
                      <a:lumMod val="75000"/>
                    </a:schemeClr>
                  </a:gs>
                </a:gsLst>
                <a:lin ang="10800000" scaled="1"/>
                <a:tileRect/>
              </a:gradFill>
              <a:ln w="0">
                <a:solidFill>
                  <a:srgbClr val="262626"/>
                </a:solidFill>
              </a:ln>
              <a:scene3d>
                <a:camera prst="perspectiveFront"/>
                <a:lightRig rig="threePt" dir="t"/>
              </a:scene3d>
              <a:sp3d>
                <a:bevelT w="63500" h="12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sp>
            <p:nvSpPr>
              <p:cNvPr id="7" name="Rounded Rectangle 10">
                <a:extLst>
                  <a:ext uri="{FF2B5EF4-FFF2-40B4-BE49-F238E27FC236}">
                    <a16:creationId xmlns:a16="http://schemas.microsoft.com/office/drawing/2014/main" id="{FC370075-FBF1-4459-A6DC-D8D76AEB076F}"/>
                  </a:ext>
                </a:extLst>
              </p:cNvPr>
              <p:cNvSpPr/>
              <p:nvPr userDrawn="1"/>
            </p:nvSpPr>
            <p:spPr>
              <a:xfrm>
                <a:off x="1634225" y="5796647"/>
                <a:ext cx="142969" cy="144016"/>
              </a:xfrm>
              <a:prstGeom prst="roundRect">
                <a:avLst/>
              </a:prstGeom>
              <a:solidFill>
                <a:srgbClr val="737373"/>
              </a:solidFill>
              <a:ln w="6350">
                <a:solidFill>
                  <a:srgbClr val="B0B0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grpSp>
      <p:sp>
        <p:nvSpPr>
          <p:cNvPr id="8" name="Picture Placeholder 2">
            <a:extLst>
              <a:ext uri="{FF2B5EF4-FFF2-40B4-BE49-F238E27FC236}">
                <a16:creationId xmlns:a16="http://schemas.microsoft.com/office/drawing/2014/main" id="{7E3183AA-105B-47EF-AA5D-058969BF023A}"/>
              </a:ext>
            </a:extLst>
          </p:cNvPr>
          <p:cNvSpPr>
            <a:spLocks noGrp="1"/>
          </p:cNvSpPr>
          <p:nvPr>
            <p:ph type="pic" idx="11" hasCustomPrompt="1"/>
          </p:nvPr>
        </p:nvSpPr>
        <p:spPr>
          <a:xfrm>
            <a:off x="8954464" y="2096435"/>
            <a:ext cx="2288460" cy="3753075"/>
          </a:xfrm>
          <a:prstGeom prst="rect">
            <a:avLst/>
          </a:prstGeom>
          <a:solidFill>
            <a:schemeClr val="bg1">
              <a:lumMod val="95000"/>
            </a:schemeClr>
          </a:solidFill>
          <a:ln w="12700">
            <a:noFill/>
          </a:ln>
        </p:spPr>
        <p:txBody>
          <a:bodyPr anchor="ctr"/>
          <a:lstStyle>
            <a:lvl1pPr marL="0" indent="0" algn="ctr">
              <a:buNone/>
              <a:defRPr sz="1600">
                <a:latin typeface="Arial" pitchFamily="34" charset="0"/>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 </a:t>
            </a:r>
            <a:endParaRPr lang="ko-KR" altLang="en-US" dirty="0"/>
          </a:p>
        </p:txBody>
      </p:sp>
      <p:sp>
        <p:nvSpPr>
          <p:cNvPr id="9" name="Text Placeholder 9">
            <a:extLst>
              <a:ext uri="{FF2B5EF4-FFF2-40B4-BE49-F238E27FC236}">
                <a16:creationId xmlns:a16="http://schemas.microsoft.com/office/drawing/2014/main" id="{EFC2D6A0-18EB-4B00-815F-BF0C52FA5DFB}"/>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9188379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2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55743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3_Contents slide layout">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id="{DBDBE0CB-23EF-4EA9-9EFC-763B13F4C0A1}"/>
              </a:ext>
            </a:extLst>
          </p:cNvPr>
          <p:cNvSpPr/>
          <p:nvPr userDrawn="1"/>
        </p:nvSpPr>
        <p:spPr>
          <a:xfrm>
            <a:off x="1220558" y="0"/>
            <a:ext cx="8086725" cy="6858000"/>
          </a:xfrm>
          <a:custGeom>
            <a:avLst/>
            <a:gdLst>
              <a:gd name="connsiteX0" fmla="*/ 3133695 w 8086725"/>
              <a:gd name="connsiteY0" fmla="*/ 0 h 6858000"/>
              <a:gd name="connsiteX1" fmla="*/ 8086725 w 8086725"/>
              <a:gd name="connsiteY1" fmla="*/ 0 h 6858000"/>
              <a:gd name="connsiteX2" fmla="*/ 4953031 w 8086725"/>
              <a:gd name="connsiteY2" fmla="*/ 6858000 h 6858000"/>
              <a:gd name="connsiteX3" fmla="*/ 0 w 808672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086725" h="6858000">
                <a:moveTo>
                  <a:pt x="3133695" y="0"/>
                </a:moveTo>
                <a:lnTo>
                  <a:pt x="8086725" y="0"/>
                </a:lnTo>
                <a:lnTo>
                  <a:pt x="4953031"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30</a:t>
            </a:r>
          </a:p>
        </p:txBody>
      </p:sp>
      <p:sp>
        <p:nvSpPr>
          <p:cNvPr id="3" name="Picture Placeholder 4">
            <a:extLst>
              <a:ext uri="{FF2B5EF4-FFF2-40B4-BE49-F238E27FC236}">
                <a16:creationId xmlns:a16="http://schemas.microsoft.com/office/drawing/2014/main" id="{CC899DDF-74C3-4C72-AED1-0962CD155470}"/>
              </a:ext>
            </a:extLst>
          </p:cNvPr>
          <p:cNvSpPr>
            <a:spLocks noGrp="1"/>
          </p:cNvSpPr>
          <p:nvPr>
            <p:ph type="pic" sz="quarter" idx="14" hasCustomPrompt="1"/>
          </p:nvPr>
        </p:nvSpPr>
        <p:spPr>
          <a:xfrm>
            <a:off x="981076" y="0"/>
            <a:ext cx="8086725" cy="6858000"/>
          </a:xfrm>
          <a:custGeom>
            <a:avLst/>
            <a:gdLst>
              <a:gd name="connsiteX0" fmla="*/ 3133695 w 8086725"/>
              <a:gd name="connsiteY0" fmla="*/ 0 h 6858000"/>
              <a:gd name="connsiteX1" fmla="*/ 8086725 w 8086725"/>
              <a:gd name="connsiteY1" fmla="*/ 0 h 6858000"/>
              <a:gd name="connsiteX2" fmla="*/ 4953031 w 8086725"/>
              <a:gd name="connsiteY2" fmla="*/ 6858000 h 6858000"/>
              <a:gd name="connsiteX3" fmla="*/ 0 w 808672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086725" h="6858000">
                <a:moveTo>
                  <a:pt x="3133695" y="0"/>
                </a:moveTo>
                <a:lnTo>
                  <a:pt x="8086725" y="0"/>
                </a:lnTo>
                <a:lnTo>
                  <a:pt x="4953031" y="6858000"/>
                </a:lnTo>
                <a:lnTo>
                  <a:pt x="0" y="6858000"/>
                </a:lnTo>
                <a:close/>
              </a:path>
            </a:pathLst>
          </a:custGeom>
          <a:solidFill>
            <a:schemeClr val="bg1">
              <a:lumMod val="95000"/>
            </a:schemeClr>
          </a:solidFill>
          <a:ln w="19050">
            <a:noFill/>
          </a:ln>
        </p:spPr>
        <p:txBody>
          <a:bodyPr wrap="square" anchor="ctr">
            <a:noAutofit/>
          </a:bodyPr>
          <a:lstStyle>
            <a:lvl1pPr marL="0" indent="0" algn="ctr">
              <a:lnSpc>
                <a:spcPct val="100000"/>
              </a:lnSpc>
              <a:buNone/>
              <a:defRPr sz="1800">
                <a:solidFill>
                  <a:schemeClr val="tx1">
                    <a:lumMod val="75000"/>
                    <a:lumOff val="25000"/>
                  </a:schemeClr>
                </a:solidFill>
              </a:defRPr>
            </a:lvl1pPr>
          </a:lstStyle>
          <a:p>
            <a:r>
              <a:rPr lang="en-US" altLang="ko-KR" dirty="0"/>
              <a:t>Place Your Picture Here And Send To Back</a:t>
            </a:r>
            <a:endParaRPr lang="ko-KR" altLang="en-US" dirty="0"/>
          </a:p>
        </p:txBody>
      </p:sp>
    </p:spTree>
    <p:extLst>
      <p:ext uri="{BB962C8B-B14F-4D97-AF65-F5344CB8AC3E}">
        <p14:creationId xmlns:p14="http://schemas.microsoft.com/office/powerpoint/2010/main" val="37509740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4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63662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5_Contents slide layout">
    <p:spTree>
      <p:nvGrpSpPr>
        <p:cNvPr id="1" name=""/>
        <p:cNvGrpSpPr/>
        <p:nvPr/>
      </p:nvGrpSpPr>
      <p:grpSpPr>
        <a:xfrm>
          <a:off x="0" y="0"/>
          <a:ext cx="0" cy="0"/>
          <a:chOff x="0" y="0"/>
          <a:chExt cx="0" cy="0"/>
        </a:xfrm>
      </p:grpSpPr>
      <p:grpSp>
        <p:nvGrpSpPr>
          <p:cNvPr id="2" name="Graphic 14">
            <a:extLst>
              <a:ext uri="{FF2B5EF4-FFF2-40B4-BE49-F238E27FC236}">
                <a16:creationId xmlns:a16="http://schemas.microsoft.com/office/drawing/2014/main" id="{975CB74E-F65F-47F8-A8AE-7B7FF78C2892}"/>
              </a:ext>
            </a:extLst>
          </p:cNvPr>
          <p:cNvGrpSpPr/>
          <p:nvPr userDrawn="1"/>
        </p:nvGrpSpPr>
        <p:grpSpPr>
          <a:xfrm>
            <a:off x="4079368" y="1970852"/>
            <a:ext cx="4033264" cy="3172231"/>
            <a:chOff x="2444748" y="555045"/>
            <a:chExt cx="7282048" cy="5727454"/>
          </a:xfrm>
        </p:grpSpPr>
        <p:sp>
          <p:nvSpPr>
            <p:cNvPr id="3" name="Freeform: Shape 2">
              <a:extLst>
                <a:ext uri="{FF2B5EF4-FFF2-40B4-BE49-F238E27FC236}">
                  <a16:creationId xmlns:a16="http://schemas.microsoft.com/office/drawing/2014/main" id="{1895E5FF-2AD1-4D60-B9DC-23569CF082CA}"/>
                </a:ext>
              </a:extLst>
            </p:cNvPr>
            <p:cNvSpPr/>
            <p:nvPr/>
          </p:nvSpPr>
          <p:spPr>
            <a:xfrm>
              <a:off x="4964693" y="5443837"/>
              <a:ext cx="2168250" cy="818208"/>
            </a:xfrm>
            <a:custGeom>
              <a:avLst/>
              <a:gdLst>
                <a:gd name="connsiteX0" fmla="*/ 1941333 w 2168250"/>
                <a:gd name="connsiteY0" fmla="*/ 525699 h 818207"/>
                <a:gd name="connsiteX1" fmla="*/ 1785874 w 2168250"/>
                <a:gd name="connsiteY1" fmla="*/ 30683 h 818207"/>
                <a:gd name="connsiteX2" fmla="*/ 1114943 w 2168250"/>
                <a:gd name="connsiteY2" fmla="*/ 30683 h 818207"/>
                <a:gd name="connsiteX3" fmla="*/ 1065851 w 2168250"/>
                <a:gd name="connsiteY3" fmla="*/ 30683 h 818207"/>
                <a:gd name="connsiteX4" fmla="*/ 390830 w 2168250"/>
                <a:gd name="connsiteY4" fmla="*/ 30683 h 818207"/>
                <a:gd name="connsiteX5" fmla="*/ 235370 w 2168250"/>
                <a:gd name="connsiteY5" fmla="*/ 525699 h 818207"/>
                <a:gd name="connsiteX6" fmla="*/ 259916 w 2168250"/>
                <a:gd name="connsiteY6" fmla="*/ 816162 h 818207"/>
                <a:gd name="connsiteX7" fmla="*/ 1065851 w 2168250"/>
                <a:gd name="connsiteY7" fmla="*/ 816162 h 818207"/>
                <a:gd name="connsiteX8" fmla="*/ 1114943 w 2168250"/>
                <a:gd name="connsiteY8" fmla="*/ 816162 h 818207"/>
                <a:gd name="connsiteX9" fmla="*/ 1920878 w 2168250"/>
                <a:gd name="connsiteY9" fmla="*/ 816162 h 818207"/>
                <a:gd name="connsiteX10" fmla="*/ 1941333 w 2168250"/>
                <a:gd name="connsiteY10" fmla="*/ 525699 h 81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68250" h="818207">
                  <a:moveTo>
                    <a:pt x="1941333" y="525699"/>
                  </a:moveTo>
                  <a:cubicBezTo>
                    <a:pt x="1789965" y="370239"/>
                    <a:pt x="1785874" y="30683"/>
                    <a:pt x="1785874" y="30683"/>
                  </a:cubicBezTo>
                  <a:lnTo>
                    <a:pt x="1114943" y="30683"/>
                  </a:lnTo>
                  <a:lnTo>
                    <a:pt x="1065851" y="30683"/>
                  </a:lnTo>
                  <a:lnTo>
                    <a:pt x="390830" y="30683"/>
                  </a:lnTo>
                  <a:cubicBezTo>
                    <a:pt x="390830" y="30683"/>
                    <a:pt x="386739" y="366148"/>
                    <a:pt x="235370" y="525699"/>
                  </a:cubicBezTo>
                  <a:cubicBezTo>
                    <a:pt x="84002" y="681158"/>
                    <a:pt x="-149188" y="816162"/>
                    <a:pt x="259916" y="816162"/>
                  </a:cubicBezTo>
                  <a:cubicBezTo>
                    <a:pt x="587199" y="816162"/>
                    <a:pt x="939029" y="816162"/>
                    <a:pt x="1065851" y="816162"/>
                  </a:cubicBezTo>
                  <a:cubicBezTo>
                    <a:pt x="1098579" y="816162"/>
                    <a:pt x="1114943" y="816162"/>
                    <a:pt x="1114943" y="816162"/>
                  </a:cubicBezTo>
                  <a:cubicBezTo>
                    <a:pt x="1245857" y="816162"/>
                    <a:pt x="1597686" y="816162"/>
                    <a:pt x="1920878" y="816162"/>
                  </a:cubicBezTo>
                  <a:cubicBezTo>
                    <a:pt x="2329982" y="816162"/>
                    <a:pt x="2092702" y="681158"/>
                    <a:pt x="1941333" y="525699"/>
                  </a:cubicBezTo>
                  <a:close/>
                </a:path>
              </a:pathLst>
            </a:custGeom>
            <a:gradFill>
              <a:gsLst>
                <a:gs pos="0">
                  <a:schemeClr val="bg1">
                    <a:lumMod val="75000"/>
                  </a:schemeClr>
                </a:gs>
                <a:gs pos="53000">
                  <a:schemeClr val="bg1">
                    <a:lumMod val="85000"/>
                  </a:schemeClr>
                </a:gs>
                <a:gs pos="83000">
                  <a:schemeClr val="bg1">
                    <a:lumMod val="75000"/>
                  </a:schemeClr>
                </a:gs>
                <a:gs pos="100000">
                  <a:schemeClr val="bg1">
                    <a:lumMod val="75000"/>
                  </a:schemeClr>
                </a:gs>
              </a:gsLst>
              <a:lin ang="16200000" scaled="0"/>
            </a:gradFill>
            <a:ln w="9525" cap="flat">
              <a:noFill/>
              <a:prstDash val="solid"/>
              <a:miter/>
            </a:ln>
          </p:spPr>
          <p:txBody>
            <a:bodyPr rtlCol="0" anchor="ctr"/>
            <a:lstStyle/>
            <a:p>
              <a:endParaRPr lang="en-US"/>
            </a:p>
          </p:txBody>
        </p:sp>
        <p:sp>
          <p:nvSpPr>
            <p:cNvPr id="4" name="Freeform: Shape 3">
              <a:extLst>
                <a:ext uri="{FF2B5EF4-FFF2-40B4-BE49-F238E27FC236}">
                  <a16:creationId xmlns:a16="http://schemas.microsoft.com/office/drawing/2014/main" id="{7D141F39-0A15-4C0D-9357-F96ECF220458}"/>
                </a:ext>
              </a:extLst>
            </p:cNvPr>
            <p:cNvSpPr/>
            <p:nvPr/>
          </p:nvSpPr>
          <p:spPr>
            <a:xfrm>
              <a:off x="2444748" y="555045"/>
              <a:ext cx="7282048" cy="4950157"/>
            </a:xfrm>
            <a:custGeom>
              <a:avLst/>
              <a:gdLst>
                <a:gd name="connsiteX0" fmla="*/ 7038632 w 7282048"/>
                <a:gd name="connsiteY0" fmla="*/ 30683 h 4950157"/>
                <a:gd name="connsiteX1" fmla="*/ 3704436 w 7282048"/>
                <a:gd name="connsiteY1" fmla="*/ 30683 h 4950157"/>
                <a:gd name="connsiteX2" fmla="*/ 3589886 w 7282048"/>
                <a:gd name="connsiteY2" fmla="*/ 30683 h 4950157"/>
                <a:gd name="connsiteX3" fmla="*/ 259781 w 7282048"/>
                <a:gd name="connsiteY3" fmla="*/ 30683 h 4950157"/>
                <a:gd name="connsiteX4" fmla="*/ 30683 w 7282048"/>
                <a:gd name="connsiteY4" fmla="*/ 259781 h 4950157"/>
                <a:gd name="connsiteX5" fmla="*/ 30683 w 7282048"/>
                <a:gd name="connsiteY5" fmla="*/ 4698558 h 4950157"/>
                <a:gd name="connsiteX6" fmla="*/ 239326 w 7282048"/>
                <a:gd name="connsiteY6" fmla="*/ 4931748 h 4950157"/>
                <a:gd name="connsiteX7" fmla="*/ 7042723 w 7282048"/>
                <a:gd name="connsiteY7" fmla="*/ 4931748 h 4950157"/>
                <a:gd name="connsiteX8" fmla="*/ 7251366 w 7282048"/>
                <a:gd name="connsiteY8" fmla="*/ 4698558 h 4950157"/>
                <a:gd name="connsiteX9" fmla="*/ 7251366 w 7282048"/>
                <a:gd name="connsiteY9" fmla="*/ 259781 h 4950157"/>
                <a:gd name="connsiteX10" fmla="*/ 7038632 w 7282048"/>
                <a:gd name="connsiteY10" fmla="*/ 30683 h 4950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82048" h="4950157">
                  <a:moveTo>
                    <a:pt x="7038632" y="30683"/>
                  </a:moveTo>
                  <a:lnTo>
                    <a:pt x="3704436" y="30683"/>
                  </a:lnTo>
                  <a:lnTo>
                    <a:pt x="3589886" y="30683"/>
                  </a:lnTo>
                  <a:lnTo>
                    <a:pt x="259781" y="30683"/>
                  </a:lnTo>
                  <a:cubicBezTo>
                    <a:pt x="141141" y="30683"/>
                    <a:pt x="30683" y="128868"/>
                    <a:pt x="30683" y="259781"/>
                  </a:cubicBezTo>
                  <a:lnTo>
                    <a:pt x="30683" y="4698558"/>
                  </a:lnTo>
                  <a:cubicBezTo>
                    <a:pt x="30683" y="4829472"/>
                    <a:pt x="124777" y="4931748"/>
                    <a:pt x="239326" y="4931748"/>
                  </a:cubicBezTo>
                  <a:lnTo>
                    <a:pt x="7042723" y="4931748"/>
                  </a:lnTo>
                  <a:cubicBezTo>
                    <a:pt x="7157272" y="4931748"/>
                    <a:pt x="7251366" y="4825380"/>
                    <a:pt x="7251366" y="4698558"/>
                  </a:cubicBezTo>
                  <a:lnTo>
                    <a:pt x="7251366" y="259781"/>
                  </a:lnTo>
                  <a:cubicBezTo>
                    <a:pt x="7251366" y="128868"/>
                    <a:pt x="7157272" y="30683"/>
                    <a:pt x="7038632" y="30683"/>
                  </a:cubicBezTo>
                  <a:close/>
                </a:path>
              </a:pathLst>
            </a:custGeom>
            <a:solidFill>
              <a:srgbClr val="999999"/>
            </a:solidFill>
            <a:ln w="9525" cap="flat">
              <a:noFill/>
              <a:prstDash val="solid"/>
              <a:miter/>
            </a:ln>
          </p:spPr>
          <p:txBody>
            <a:bodyPr rtlCol="0" anchor="ctr"/>
            <a:lstStyle/>
            <a:p>
              <a:endParaRPr lang="en-US" dirty="0"/>
            </a:p>
          </p:txBody>
        </p:sp>
        <p:sp>
          <p:nvSpPr>
            <p:cNvPr id="5" name="Freeform: Shape 4">
              <a:extLst>
                <a:ext uri="{FF2B5EF4-FFF2-40B4-BE49-F238E27FC236}">
                  <a16:creationId xmlns:a16="http://schemas.microsoft.com/office/drawing/2014/main" id="{021450A8-BB0B-4C76-AECE-EDEA1A12A97C}"/>
                </a:ext>
              </a:extLst>
            </p:cNvPr>
            <p:cNvSpPr/>
            <p:nvPr/>
          </p:nvSpPr>
          <p:spPr>
            <a:xfrm>
              <a:off x="8706599" y="5435655"/>
              <a:ext cx="490925" cy="81821"/>
            </a:xfrm>
            <a:custGeom>
              <a:avLst/>
              <a:gdLst>
                <a:gd name="connsiteX0" fmla="*/ 32212 w 490924"/>
                <a:gd name="connsiteY0" fmla="*/ 30683 h 81820"/>
                <a:gd name="connsiteX1" fmla="*/ 64939 w 490924"/>
                <a:gd name="connsiteY1" fmla="*/ 71593 h 81820"/>
                <a:gd name="connsiteX2" fmla="*/ 461771 w 490924"/>
                <a:gd name="connsiteY2" fmla="*/ 71593 h 81820"/>
                <a:gd name="connsiteX3" fmla="*/ 498590 w 490924"/>
                <a:gd name="connsiteY3" fmla="*/ 30683 h 81820"/>
                <a:gd name="connsiteX4" fmla="*/ 32212 w 490924"/>
                <a:gd name="connsiteY4" fmla="*/ 30683 h 81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924" h="81820">
                  <a:moveTo>
                    <a:pt x="32212" y="30683"/>
                  </a:moveTo>
                  <a:cubicBezTo>
                    <a:pt x="32212" y="30683"/>
                    <a:pt x="19938" y="67502"/>
                    <a:pt x="64939" y="71593"/>
                  </a:cubicBezTo>
                  <a:lnTo>
                    <a:pt x="461771" y="71593"/>
                  </a:lnTo>
                  <a:cubicBezTo>
                    <a:pt x="461771" y="71593"/>
                    <a:pt x="502681" y="75684"/>
                    <a:pt x="498590" y="30683"/>
                  </a:cubicBezTo>
                  <a:lnTo>
                    <a:pt x="32212" y="30683"/>
                  </a:lnTo>
                  <a:close/>
                </a:path>
              </a:pathLst>
            </a:custGeom>
            <a:solidFill>
              <a:srgbClr val="999999"/>
            </a:solidFill>
            <a:ln w="9525" cap="flat">
              <a:no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id="{AB5AAF11-525B-4526-A0C8-892969E72020}"/>
                </a:ext>
              </a:extLst>
            </p:cNvPr>
            <p:cNvSpPr/>
            <p:nvPr/>
          </p:nvSpPr>
          <p:spPr>
            <a:xfrm>
              <a:off x="2481568" y="595956"/>
              <a:ext cx="7200228" cy="4336501"/>
            </a:xfrm>
            <a:custGeom>
              <a:avLst/>
              <a:gdLst>
                <a:gd name="connsiteX0" fmla="*/ 6973175 w 7200227"/>
                <a:gd name="connsiteY0" fmla="*/ 30683 h 4336501"/>
                <a:gd name="connsiteX1" fmla="*/ 3671707 w 7200227"/>
                <a:gd name="connsiteY1" fmla="*/ 30683 h 4336501"/>
                <a:gd name="connsiteX2" fmla="*/ 3561249 w 7200227"/>
                <a:gd name="connsiteY2" fmla="*/ 30683 h 4336501"/>
                <a:gd name="connsiteX3" fmla="*/ 259781 w 7200227"/>
                <a:gd name="connsiteY3" fmla="*/ 30683 h 4336501"/>
                <a:gd name="connsiteX4" fmla="*/ 30683 w 7200227"/>
                <a:gd name="connsiteY4" fmla="*/ 231144 h 4336501"/>
                <a:gd name="connsiteX5" fmla="*/ 30683 w 7200227"/>
                <a:gd name="connsiteY5" fmla="*/ 4330365 h 4336501"/>
                <a:gd name="connsiteX6" fmla="*/ 7185909 w 7200227"/>
                <a:gd name="connsiteY6" fmla="*/ 4330365 h 4336501"/>
                <a:gd name="connsiteX7" fmla="*/ 7185909 w 7200227"/>
                <a:gd name="connsiteY7" fmla="*/ 231144 h 4336501"/>
                <a:gd name="connsiteX8" fmla="*/ 6973175 w 7200227"/>
                <a:gd name="connsiteY8" fmla="*/ 30683 h 4336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4336501">
                  <a:moveTo>
                    <a:pt x="6973175" y="30683"/>
                  </a:moveTo>
                  <a:lnTo>
                    <a:pt x="3671707" y="30683"/>
                  </a:lnTo>
                  <a:lnTo>
                    <a:pt x="3561249" y="30683"/>
                  </a:lnTo>
                  <a:lnTo>
                    <a:pt x="259781" y="30683"/>
                  </a:lnTo>
                  <a:cubicBezTo>
                    <a:pt x="141141" y="30683"/>
                    <a:pt x="30683" y="112504"/>
                    <a:pt x="30683" y="231144"/>
                  </a:cubicBezTo>
                  <a:lnTo>
                    <a:pt x="30683" y="4330365"/>
                  </a:lnTo>
                  <a:lnTo>
                    <a:pt x="7185909" y="4330365"/>
                  </a:lnTo>
                  <a:lnTo>
                    <a:pt x="7185909" y="231144"/>
                  </a:lnTo>
                  <a:cubicBezTo>
                    <a:pt x="7185909" y="112504"/>
                    <a:pt x="7091815" y="30683"/>
                    <a:pt x="6973175" y="30683"/>
                  </a:cubicBezTo>
                  <a:close/>
                </a:path>
              </a:pathLst>
            </a:custGeom>
            <a:solidFill>
              <a:srgbClr val="231F20"/>
            </a:solidFill>
            <a:ln w="9525" cap="flat">
              <a:noFill/>
              <a:prstDash val="solid"/>
              <a:miter/>
            </a:ln>
          </p:spPr>
          <p:txBody>
            <a:bodyPr rtlCol="0" anchor="ctr"/>
            <a:lstStyle/>
            <a:p>
              <a:endParaRPr lang="en-US" dirty="0"/>
            </a:p>
          </p:txBody>
        </p:sp>
        <p:sp>
          <p:nvSpPr>
            <p:cNvPr id="7" name="Freeform: Shape 6">
              <a:extLst>
                <a:ext uri="{FF2B5EF4-FFF2-40B4-BE49-F238E27FC236}">
                  <a16:creationId xmlns:a16="http://schemas.microsoft.com/office/drawing/2014/main" id="{84A9E649-7CC2-4EA9-AB25-19096B52AE82}"/>
                </a:ext>
              </a:extLst>
            </p:cNvPr>
            <p:cNvSpPr/>
            <p:nvPr/>
          </p:nvSpPr>
          <p:spPr>
            <a:xfrm>
              <a:off x="4968919" y="6159768"/>
              <a:ext cx="2168250" cy="122731"/>
            </a:xfrm>
            <a:custGeom>
              <a:avLst/>
              <a:gdLst>
                <a:gd name="connsiteX0" fmla="*/ 30683 w 2168250"/>
                <a:gd name="connsiteY0" fmla="*/ 34774 h 122731"/>
                <a:gd name="connsiteX1" fmla="*/ 30683 w 2168250"/>
                <a:gd name="connsiteY1" fmla="*/ 34774 h 122731"/>
                <a:gd name="connsiteX2" fmla="*/ 30683 w 2168250"/>
                <a:gd name="connsiteY2" fmla="*/ 38865 h 122731"/>
                <a:gd name="connsiteX3" fmla="*/ 30683 w 2168250"/>
                <a:gd name="connsiteY3" fmla="*/ 38865 h 122731"/>
                <a:gd name="connsiteX4" fmla="*/ 263872 w 2168250"/>
                <a:gd name="connsiteY4" fmla="*/ 96140 h 122731"/>
                <a:gd name="connsiteX5" fmla="*/ 1069807 w 2168250"/>
                <a:gd name="connsiteY5" fmla="*/ 96140 h 122731"/>
                <a:gd name="connsiteX6" fmla="*/ 1118899 w 2168250"/>
                <a:gd name="connsiteY6" fmla="*/ 96140 h 122731"/>
                <a:gd name="connsiteX7" fmla="*/ 1924834 w 2168250"/>
                <a:gd name="connsiteY7" fmla="*/ 96140 h 122731"/>
                <a:gd name="connsiteX8" fmla="*/ 2153932 w 2168250"/>
                <a:gd name="connsiteY8" fmla="*/ 30683 h 122731"/>
                <a:gd name="connsiteX9" fmla="*/ 2137568 w 2168250"/>
                <a:gd name="connsiteY9" fmla="*/ 30683 h 122731"/>
                <a:gd name="connsiteX10" fmla="*/ 2137568 w 2168250"/>
                <a:gd name="connsiteY10" fmla="*/ 30683 h 122731"/>
                <a:gd name="connsiteX11" fmla="*/ 30683 w 2168250"/>
                <a:gd name="connsiteY11" fmla="*/ 30683 h 12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68250" h="122731">
                  <a:moveTo>
                    <a:pt x="30683" y="34774"/>
                  </a:moveTo>
                  <a:lnTo>
                    <a:pt x="30683" y="34774"/>
                  </a:lnTo>
                  <a:cubicBezTo>
                    <a:pt x="30683" y="38865"/>
                    <a:pt x="30683" y="38865"/>
                    <a:pt x="30683" y="38865"/>
                  </a:cubicBezTo>
                  <a:lnTo>
                    <a:pt x="30683" y="38865"/>
                  </a:lnTo>
                  <a:cubicBezTo>
                    <a:pt x="30683" y="79775"/>
                    <a:pt x="96139" y="96140"/>
                    <a:pt x="263872" y="96140"/>
                  </a:cubicBezTo>
                  <a:cubicBezTo>
                    <a:pt x="591155" y="96140"/>
                    <a:pt x="942984" y="96140"/>
                    <a:pt x="1069807" y="96140"/>
                  </a:cubicBezTo>
                  <a:cubicBezTo>
                    <a:pt x="1102535" y="96140"/>
                    <a:pt x="1118899" y="96140"/>
                    <a:pt x="1118899" y="96140"/>
                  </a:cubicBezTo>
                  <a:cubicBezTo>
                    <a:pt x="1249812" y="96140"/>
                    <a:pt x="1601642" y="96140"/>
                    <a:pt x="1924834" y="96140"/>
                  </a:cubicBezTo>
                  <a:cubicBezTo>
                    <a:pt x="2092566" y="96140"/>
                    <a:pt x="2149841" y="75684"/>
                    <a:pt x="2153932" y="30683"/>
                  </a:cubicBezTo>
                  <a:lnTo>
                    <a:pt x="2137568" y="30683"/>
                  </a:lnTo>
                  <a:lnTo>
                    <a:pt x="2137568" y="30683"/>
                  </a:lnTo>
                  <a:lnTo>
                    <a:pt x="30683" y="30683"/>
                  </a:lnTo>
                  <a:close/>
                </a:path>
              </a:pathLst>
            </a:custGeom>
            <a:solidFill>
              <a:schemeClr val="tx1">
                <a:lumMod val="50000"/>
                <a:lumOff val="50000"/>
              </a:schemeClr>
            </a:solidFill>
            <a:ln w="9525" cap="flat">
              <a:noFill/>
              <a:prstDash val="solid"/>
              <a:miter/>
            </a:ln>
          </p:spPr>
          <p:txBody>
            <a:bodyPr rtlCol="0" anchor="ctr"/>
            <a:lstStyle/>
            <a:p>
              <a:endParaRPr lang="en-US" dirty="0"/>
            </a:p>
          </p:txBody>
        </p:sp>
        <p:sp>
          <p:nvSpPr>
            <p:cNvPr id="8" name="Freeform: Shape 7">
              <a:extLst>
                <a:ext uri="{FF2B5EF4-FFF2-40B4-BE49-F238E27FC236}">
                  <a16:creationId xmlns:a16="http://schemas.microsoft.com/office/drawing/2014/main" id="{646FFB54-5A6B-402C-BF64-F9A0D4F6092E}"/>
                </a:ext>
              </a:extLst>
            </p:cNvPr>
            <p:cNvSpPr/>
            <p:nvPr/>
          </p:nvSpPr>
          <p:spPr>
            <a:xfrm>
              <a:off x="2481568" y="4903820"/>
              <a:ext cx="7200228" cy="572745"/>
            </a:xfrm>
            <a:custGeom>
              <a:avLst/>
              <a:gdLst>
                <a:gd name="connsiteX0" fmla="*/ 30683 w 7200227"/>
                <a:gd name="connsiteY0" fmla="*/ 362057 h 572745"/>
                <a:gd name="connsiteX1" fmla="*/ 259781 w 7200227"/>
                <a:gd name="connsiteY1" fmla="*/ 562518 h 572745"/>
                <a:gd name="connsiteX2" fmla="*/ 3561249 w 7200227"/>
                <a:gd name="connsiteY2" fmla="*/ 562518 h 572745"/>
                <a:gd name="connsiteX3" fmla="*/ 3671707 w 7200227"/>
                <a:gd name="connsiteY3" fmla="*/ 562518 h 572745"/>
                <a:gd name="connsiteX4" fmla="*/ 6973175 w 7200227"/>
                <a:gd name="connsiteY4" fmla="*/ 562518 h 572745"/>
                <a:gd name="connsiteX5" fmla="*/ 7185909 w 7200227"/>
                <a:gd name="connsiteY5" fmla="*/ 362057 h 572745"/>
                <a:gd name="connsiteX6" fmla="*/ 7185909 w 7200227"/>
                <a:gd name="connsiteY6" fmla="*/ 30683 h 572745"/>
                <a:gd name="connsiteX7" fmla="*/ 30683 w 7200227"/>
                <a:gd name="connsiteY7" fmla="*/ 30683 h 572745"/>
                <a:gd name="connsiteX8" fmla="*/ 30683 w 7200227"/>
                <a:gd name="connsiteY8" fmla="*/ 362057 h 57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572745">
                  <a:moveTo>
                    <a:pt x="30683" y="362057"/>
                  </a:moveTo>
                  <a:cubicBezTo>
                    <a:pt x="30683" y="464333"/>
                    <a:pt x="141141" y="562518"/>
                    <a:pt x="259781" y="562518"/>
                  </a:cubicBezTo>
                  <a:lnTo>
                    <a:pt x="3561249" y="562518"/>
                  </a:lnTo>
                  <a:lnTo>
                    <a:pt x="3671707" y="562518"/>
                  </a:lnTo>
                  <a:lnTo>
                    <a:pt x="6973175" y="562518"/>
                  </a:lnTo>
                  <a:cubicBezTo>
                    <a:pt x="7091815" y="562518"/>
                    <a:pt x="7185909" y="464333"/>
                    <a:pt x="7185909" y="362057"/>
                  </a:cubicBezTo>
                  <a:lnTo>
                    <a:pt x="7185909" y="30683"/>
                  </a:lnTo>
                  <a:lnTo>
                    <a:pt x="30683" y="30683"/>
                  </a:lnTo>
                  <a:lnTo>
                    <a:pt x="30683" y="362057"/>
                  </a:lnTo>
                  <a:close/>
                </a:path>
              </a:pathLst>
            </a:custGeom>
            <a:solidFill>
              <a:schemeClr val="bg1">
                <a:lumMod val="75000"/>
              </a:schemeClr>
            </a:solidFill>
            <a:ln w="952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79BDEE8A-9721-4F12-BF30-B3892398A2A0}"/>
                </a:ext>
              </a:extLst>
            </p:cNvPr>
            <p:cNvSpPr/>
            <p:nvPr/>
          </p:nvSpPr>
          <p:spPr>
            <a:xfrm>
              <a:off x="2747714" y="910966"/>
              <a:ext cx="6676116" cy="3763756"/>
            </a:xfrm>
            <a:custGeom>
              <a:avLst/>
              <a:gdLst>
                <a:gd name="connsiteX0" fmla="*/ 30683 w 6586571"/>
                <a:gd name="connsiteY0" fmla="*/ 30683 h 3763755"/>
                <a:gd name="connsiteX1" fmla="*/ 6564071 w 6586571"/>
                <a:gd name="connsiteY1" fmla="*/ 30683 h 3763755"/>
                <a:gd name="connsiteX2" fmla="*/ 6564071 w 6586571"/>
                <a:gd name="connsiteY2" fmla="*/ 3753528 h 3763755"/>
                <a:gd name="connsiteX3" fmla="*/ 30683 w 6586571"/>
                <a:gd name="connsiteY3" fmla="*/ 3753528 h 3763755"/>
              </a:gdLst>
              <a:ahLst/>
              <a:cxnLst>
                <a:cxn ang="0">
                  <a:pos x="connsiteX0" y="connsiteY0"/>
                </a:cxn>
                <a:cxn ang="0">
                  <a:pos x="connsiteX1" y="connsiteY1"/>
                </a:cxn>
                <a:cxn ang="0">
                  <a:pos x="connsiteX2" y="connsiteY2"/>
                </a:cxn>
                <a:cxn ang="0">
                  <a:pos x="connsiteX3" y="connsiteY3"/>
                </a:cxn>
              </a:cxnLst>
              <a:rect l="l" t="t" r="r" b="b"/>
              <a:pathLst>
                <a:path w="6586571" h="3763755">
                  <a:moveTo>
                    <a:pt x="30683" y="30683"/>
                  </a:moveTo>
                  <a:lnTo>
                    <a:pt x="6564071" y="30683"/>
                  </a:lnTo>
                  <a:lnTo>
                    <a:pt x="6564071" y="3753528"/>
                  </a:lnTo>
                  <a:lnTo>
                    <a:pt x="30683" y="3753528"/>
                  </a:lnTo>
                  <a:close/>
                </a:path>
              </a:pathLst>
            </a:custGeom>
            <a:solidFill>
              <a:srgbClr val="F2F2F2"/>
            </a:solid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6BF995AF-82CD-4344-B5B9-370E1050E429}"/>
                </a:ext>
              </a:extLst>
            </p:cNvPr>
            <p:cNvSpPr/>
            <p:nvPr/>
          </p:nvSpPr>
          <p:spPr>
            <a:xfrm>
              <a:off x="5654591" y="939518"/>
              <a:ext cx="3769239" cy="3736342"/>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sp>
        <p:nvSpPr>
          <p:cNvPr id="11" name="그림 개체 틀 2">
            <a:extLst>
              <a:ext uri="{FF2B5EF4-FFF2-40B4-BE49-F238E27FC236}">
                <a16:creationId xmlns:a16="http://schemas.microsoft.com/office/drawing/2014/main" id="{C682587B-FE10-4ADA-9DD2-A1F1EC01BC3D}"/>
              </a:ext>
            </a:extLst>
          </p:cNvPr>
          <p:cNvSpPr>
            <a:spLocks noGrp="1"/>
          </p:cNvSpPr>
          <p:nvPr>
            <p:ph type="pic" sz="quarter" idx="43" hasCustomPrompt="1"/>
          </p:nvPr>
        </p:nvSpPr>
        <p:spPr>
          <a:xfrm>
            <a:off x="4222246" y="2124991"/>
            <a:ext cx="3722584" cy="2155760"/>
          </a:xfrm>
          <a:prstGeom prst="rect">
            <a:avLst/>
          </a:prstGeom>
          <a:solidFill>
            <a:schemeClr val="bg1">
              <a:lumMod val="95000"/>
            </a:schemeClr>
          </a:solidFill>
        </p:spPr>
        <p:txBody>
          <a:bodyPr tIns="540000" anchor="ctr"/>
          <a:lstStyle>
            <a:lvl1pPr marL="0" indent="0" algn="ctr">
              <a:buNone/>
              <a:defRPr sz="1200">
                <a:latin typeface="+mn-lt"/>
                <a:cs typeface="Arial" pitchFamily="34" charset="0"/>
              </a:defRPr>
            </a:lvl1pPr>
          </a:lstStyle>
          <a:p>
            <a:r>
              <a:rPr lang="en-US" altLang="ko-KR" dirty="0"/>
              <a:t>Insert Your Image</a:t>
            </a:r>
            <a:endParaRPr lang="ko-KR" altLang="en-US" dirty="0"/>
          </a:p>
        </p:txBody>
      </p:sp>
      <p:sp>
        <p:nvSpPr>
          <p:cNvPr id="12" name="Text Placeholder 9">
            <a:extLst>
              <a:ext uri="{FF2B5EF4-FFF2-40B4-BE49-F238E27FC236}">
                <a16:creationId xmlns:a16="http://schemas.microsoft.com/office/drawing/2014/main" id="{5B4BF6DC-797F-4878-8F38-6D12B5EA5B85}"/>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9649280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7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796040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9" name="Text Placeholder 9">
            <a:extLst>
              <a:ext uri="{FF2B5EF4-FFF2-40B4-BE49-F238E27FC236}">
                <a16:creationId xmlns:a16="http://schemas.microsoft.com/office/drawing/2014/main" id="{0D4AE3C9-25F7-435F-8241-E0E3E024E63B}"/>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9748309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06671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NG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33248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PNG &amp; Shapes Layout</a:t>
            </a:r>
          </a:p>
        </p:txBody>
      </p:sp>
    </p:spTree>
    <p:extLst>
      <p:ext uri="{BB962C8B-B14F-4D97-AF65-F5344CB8AC3E}">
        <p14:creationId xmlns:p14="http://schemas.microsoft.com/office/powerpoint/2010/main" val="24463927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Icon sets layout">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323529" y="123478"/>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Icon Sets Layout</a:t>
            </a:r>
          </a:p>
        </p:txBody>
      </p:sp>
      <p:sp>
        <p:nvSpPr>
          <p:cNvPr id="3" name="Rounded Rectangle 2"/>
          <p:cNvSpPr/>
          <p:nvPr userDrawn="1"/>
        </p:nvSpPr>
        <p:spPr>
          <a:xfrm>
            <a:off x="354010" y="1131591"/>
            <a:ext cx="3560767" cy="5402561"/>
          </a:xfrm>
          <a:prstGeom prst="roundRect">
            <a:avLst>
              <a:gd name="adj" fmla="val 396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p>
        </p:txBody>
      </p:sp>
      <p:sp>
        <p:nvSpPr>
          <p:cNvPr id="4" name="Rounded Rectangle 3"/>
          <p:cNvSpPr/>
          <p:nvPr userDrawn="1"/>
        </p:nvSpPr>
        <p:spPr>
          <a:xfrm>
            <a:off x="531933" y="1347500"/>
            <a:ext cx="153868" cy="5015200"/>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bg1"/>
              </a:solidFill>
            </a:endParaRPr>
          </a:p>
        </p:txBody>
      </p:sp>
      <p:sp>
        <p:nvSpPr>
          <p:cNvPr id="5" name="Half Frame 4"/>
          <p:cNvSpPr/>
          <p:nvPr userDrawn="1"/>
        </p:nvSpPr>
        <p:spPr>
          <a:xfrm rot="5400000">
            <a:off x="3057177" y="1276653"/>
            <a:ext cx="685849" cy="685148"/>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351">
              <a:solidFill>
                <a:schemeClr val="tx1">
                  <a:lumMod val="85000"/>
                  <a:lumOff val="15000"/>
                </a:schemeClr>
              </a:solidFill>
            </a:endParaRPr>
          </a:p>
        </p:txBody>
      </p:sp>
      <p:sp>
        <p:nvSpPr>
          <p:cNvPr id="58" name="TextBox 57">
            <a:extLst>
              <a:ext uri="{FF2B5EF4-FFF2-40B4-BE49-F238E27FC236}">
                <a16:creationId xmlns:a16="http://schemas.microsoft.com/office/drawing/2014/main" id="{5644E8BB-F13A-4AE0-889E-633DE4143787}"/>
              </a:ext>
            </a:extLst>
          </p:cNvPr>
          <p:cNvSpPr txBox="1"/>
          <p:nvPr userDrawn="1"/>
        </p:nvSpPr>
        <p:spPr>
          <a:xfrm>
            <a:off x="711704" y="1637214"/>
            <a:ext cx="2232248" cy="523220"/>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Resize without losing quality</a:t>
            </a:r>
            <a:endParaRPr lang="ko-KR" altLang="en-US" sz="1400" b="1" dirty="0">
              <a:solidFill>
                <a:schemeClr val="bg1"/>
              </a:solidFill>
              <a:latin typeface="Arial" pitchFamily="34" charset="0"/>
              <a:cs typeface="Arial" pitchFamily="34" charset="0"/>
            </a:endParaRPr>
          </a:p>
        </p:txBody>
      </p:sp>
      <p:sp>
        <p:nvSpPr>
          <p:cNvPr id="59" name="TextBox 58">
            <a:extLst>
              <a:ext uri="{FF2B5EF4-FFF2-40B4-BE49-F238E27FC236}">
                <a16:creationId xmlns:a16="http://schemas.microsoft.com/office/drawing/2014/main" id="{F2CE2B8B-ED32-491A-95B2-D28904BC432C}"/>
              </a:ext>
            </a:extLst>
          </p:cNvPr>
          <p:cNvSpPr txBox="1"/>
          <p:nvPr userDrawn="1"/>
        </p:nvSpPr>
        <p:spPr>
          <a:xfrm>
            <a:off x="711704" y="2127463"/>
            <a:ext cx="2232248" cy="738664"/>
          </a:xfrm>
          <a:prstGeom prst="rect">
            <a:avLst/>
          </a:prstGeom>
          <a:noFill/>
        </p:spPr>
        <p:txBody>
          <a:bodyPr wrap="square" rtlCol="0" anchor="ctr">
            <a:spAutoFit/>
          </a:bodyPr>
          <a:lstStyle/>
          <a:p>
            <a:r>
              <a:rPr lang="en-US" altLang="ko-KR" sz="1400" b="1" dirty="0">
                <a:solidFill>
                  <a:schemeClr val="bg1"/>
                </a:solidFill>
                <a:latin typeface="Arial" pitchFamily="34" charset="0"/>
                <a:cs typeface="Arial" pitchFamily="34" charset="0"/>
              </a:rPr>
              <a:t>You can Change Fill Color &amp;</a:t>
            </a:r>
          </a:p>
          <a:p>
            <a:r>
              <a:rPr lang="en-US" altLang="ko-KR" sz="1400" b="1" dirty="0">
                <a:solidFill>
                  <a:schemeClr val="bg1"/>
                </a:solidFill>
                <a:latin typeface="Arial" pitchFamily="34" charset="0"/>
                <a:cs typeface="Arial" pitchFamily="34" charset="0"/>
              </a:rPr>
              <a:t>Line Color</a:t>
            </a:r>
            <a:endParaRPr lang="ko-KR" altLang="en-US" sz="1400" b="1" dirty="0">
              <a:solidFill>
                <a:schemeClr val="bg1"/>
              </a:solidFill>
              <a:latin typeface="Arial" pitchFamily="34" charset="0"/>
              <a:cs typeface="Arial" pitchFamily="34" charset="0"/>
            </a:endParaRPr>
          </a:p>
        </p:txBody>
      </p:sp>
      <p:sp>
        <p:nvSpPr>
          <p:cNvPr id="60" name="TextBox 59">
            <a:extLst>
              <a:ext uri="{FF2B5EF4-FFF2-40B4-BE49-F238E27FC236}">
                <a16:creationId xmlns:a16="http://schemas.microsoft.com/office/drawing/2014/main" id="{962A52DF-2523-4479-BFA3-B5ACE9887E1C}"/>
              </a:ext>
            </a:extLst>
          </p:cNvPr>
          <p:cNvSpPr txBox="1"/>
          <p:nvPr userDrawn="1"/>
        </p:nvSpPr>
        <p:spPr>
          <a:xfrm>
            <a:off x="721229" y="5808438"/>
            <a:ext cx="2232000" cy="307777"/>
          </a:xfrm>
          <a:prstGeom prst="rect">
            <a:avLst/>
          </a:prstGeom>
          <a:noFill/>
        </p:spPr>
        <p:txBody>
          <a:bodyPr wrap="square" rtlCol="0" anchor="ctr">
            <a:spAutoFit/>
          </a:bodyPr>
          <a:lstStyle/>
          <a:p>
            <a:r>
              <a:rPr lang="en-US" altLang="zh-CN" sz="1400" dirty="0">
                <a:solidFill>
                  <a:schemeClr val="bg1"/>
                </a:solidFill>
                <a:latin typeface="Arial" pitchFamily="34" charset="0"/>
                <a:cs typeface="Arial" pitchFamily="34" charset="0"/>
              </a:rPr>
              <a:t>www.jpppt.com</a:t>
            </a:r>
            <a:endParaRPr lang="ko-KR" altLang="en-US" sz="1400" dirty="0">
              <a:solidFill>
                <a:schemeClr val="bg1"/>
              </a:solidFill>
              <a:latin typeface="Arial" pitchFamily="34" charset="0"/>
              <a:cs typeface="Arial" pitchFamily="34" charset="0"/>
            </a:endParaRPr>
          </a:p>
        </p:txBody>
      </p:sp>
      <p:sp>
        <p:nvSpPr>
          <p:cNvPr id="61" name="TextBox 60">
            <a:extLst>
              <a:ext uri="{FF2B5EF4-FFF2-40B4-BE49-F238E27FC236}">
                <a16:creationId xmlns:a16="http://schemas.microsoft.com/office/drawing/2014/main" id="{BAAC314F-E96A-4408-95DE-A70E9ED054AF}"/>
              </a:ext>
            </a:extLst>
          </p:cNvPr>
          <p:cNvSpPr txBox="1"/>
          <p:nvPr userDrawn="1"/>
        </p:nvSpPr>
        <p:spPr>
          <a:xfrm>
            <a:off x="721229" y="4450324"/>
            <a:ext cx="2717296" cy="1384995"/>
          </a:xfrm>
          <a:prstGeom prst="rect">
            <a:avLst/>
          </a:prstGeom>
          <a:noFill/>
        </p:spPr>
        <p:txBody>
          <a:bodyPr wrap="square" rtlCol="0" anchor="ctr">
            <a:spAutoFit/>
          </a:bodyPr>
          <a:lstStyle/>
          <a:p>
            <a:r>
              <a:rPr lang="en-US" altLang="ko-KR" sz="2800" b="1" dirty="0">
                <a:solidFill>
                  <a:schemeClr val="bg1"/>
                </a:solidFill>
                <a:latin typeface="+mn-lt"/>
                <a:ea typeface="+mn-ea"/>
                <a:cs typeface="Arial" pitchFamily="34" charset="0"/>
              </a:rPr>
              <a:t>FREE </a:t>
            </a:r>
          </a:p>
          <a:p>
            <a:r>
              <a:rPr lang="en-US" altLang="ko-KR" sz="2800" b="1" dirty="0">
                <a:solidFill>
                  <a:schemeClr val="bg1"/>
                </a:solidFill>
                <a:latin typeface="+mn-lt"/>
                <a:ea typeface="+mn-ea"/>
                <a:cs typeface="Arial" pitchFamily="34" charset="0"/>
              </a:rPr>
              <a:t>PPT TEMPLATES</a:t>
            </a:r>
          </a:p>
        </p:txBody>
      </p:sp>
    </p:spTree>
    <p:extLst>
      <p:ext uri="{BB962C8B-B14F-4D97-AF65-F5344CB8AC3E}">
        <p14:creationId xmlns:p14="http://schemas.microsoft.com/office/powerpoint/2010/main" val="3136765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72697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空白" type="blank">
  <p:cSld name="空白">
    <p:spTree>
      <p:nvGrpSpPr>
        <p:cNvPr id="1" name="Shape 75"/>
        <p:cNvGrpSpPr/>
        <p:nvPr/>
      </p:nvGrpSpPr>
      <p:grpSpPr>
        <a:xfrm>
          <a:off x="0" y="0"/>
          <a:ext cx="0" cy="0"/>
          <a:chOff x="0" y="0"/>
          <a:chExt cx="0" cy="0"/>
        </a:xfrm>
      </p:grpSpPr>
      <p:sp>
        <p:nvSpPr>
          <p:cNvPr id="2" name="Google Shape;76;p44">
            <a:extLst>
              <a:ext uri="{FF2B5EF4-FFF2-40B4-BE49-F238E27FC236}">
                <a16:creationId xmlns:a16="http://schemas.microsoft.com/office/drawing/2014/main" id="{8F96C0CB-B60D-4789-9AB7-E5875A1D801E}"/>
              </a:ext>
            </a:extLst>
          </p:cNvPr>
          <p:cNvSpPr txBox="1">
            <a:spLocks noGrp="1" noChangeArrowheads="1"/>
          </p:cNvSpPr>
          <p:nvPr>
            <p:ph type="dt" idx="10"/>
          </p:nvPr>
        </p:nvSpPr>
        <p:spPr bwMode="auto">
          <a:xfrm>
            <a:off x="838200" y="6356504"/>
            <a:ext cx="2743200" cy="363954"/>
          </a:xfrm>
          <a:prstGeom prst="rect">
            <a:avLst/>
          </a:prstGeom>
        </p:spPr>
        <p:txBody>
          <a:bodyPr vert="horz" wrap="square" lIns="91425" tIns="45700" rIns="91425" bIns="45700" numCol="1" anchor="t" anchorCtr="0" compatLnSpc="1">
            <a:prstTxWarp prst="textNoShape">
              <a:avLst/>
            </a:prstTxWarp>
          </a:bodyPr>
          <a:lstStyle>
            <a:lvl1pPr eaLnBrk="1" hangingPunct="1">
              <a:buClr>
                <a:srgbClr val="000000"/>
              </a:buClr>
              <a:buSzPts val="1400"/>
              <a:buFont typeface="Arial" panose="020B0604020202020204" pitchFamily="34" charset="0"/>
              <a:buNone/>
              <a:defRPr sz="2399">
                <a:latin typeface="Calibri" panose="020F0502020204030204" pitchFamily="34" charset="0"/>
                <a:cs typeface="Calibri" panose="020F0502020204030204" pitchFamily="34" charset="0"/>
                <a:sym typeface="Calibri" panose="020F0502020204030204" pitchFamily="34" charset="0"/>
              </a:defRPr>
            </a:lvl1pPr>
          </a:lstStyle>
          <a:p>
            <a:pPr>
              <a:defRPr/>
            </a:pPr>
            <a:endParaRPr lang="vi-VN" altLang="vi-VN"/>
          </a:p>
        </p:txBody>
      </p:sp>
      <p:sp>
        <p:nvSpPr>
          <p:cNvPr id="3" name="Google Shape;77;p44">
            <a:extLst>
              <a:ext uri="{FF2B5EF4-FFF2-40B4-BE49-F238E27FC236}">
                <a16:creationId xmlns:a16="http://schemas.microsoft.com/office/drawing/2014/main" id="{E706FD80-3717-4122-85ED-FD2E4B939AB3}"/>
              </a:ext>
            </a:extLst>
          </p:cNvPr>
          <p:cNvSpPr txBox="1">
            <a:spLocks noGrp="1" noChangeArrowheads="1"/>
          </p:cNvSpPr>
          <p:nvPr>
            <p:ph type="ftr" idx="11"/>
          </p:nvPr>
        </p:nvSpPr>
        <p:spPr bwMode="auto">
          <a:xfrm>
            <a:off x="4038600" y="6356504"/>
            <a:ext cx="4114800" cy="363954"/>
          </a:xfrm>
          <a:prstGeom prst="rect">
            <a:avLst/>
          </a:prstGeom>
        </p:spPr>
        <p:txBody>
          <a:bodyPr vert="horz" wrap="square" lIns="91425" tIns="45700" rIns="91425" bIns="45700" numCol="1" anchor="t" anchorCtr="0" compatLnSpc="1">
            <a:prstTxWarp prst="textNoShape">
              <a:avLst/>
            </a:prstTxWarp>
          </a:bodyPr>
          <a:lstStyle>
            <a:lvl1pPr eaLnBrk="1" hangingPunct="1">
              <a:buClr>
                <a:srgbClr val="000000"/>
              </a:buClr>
              <a:buSzPts val="1400"/>
              <a:buFont typeface="Arial" panose="020B0604020202020204" pitchFamily="34" charset="0"/>
              <a:buNone/>
              <a:defRPr sz="2399">
                <a:latin typeface="Calibri" panose="020F0502020204030204" pitchFamily="34" charset="0"/>
                <a:cs typeface="Calibri" panose="020F0502020204030204" pitchFamily="34" charset="0"/>
                <a:sym typeface="Calibri" panose="020F0502020204030204" pitchFamily="34" charset="0"/>
              </a:defRPr>
            </a:lvl1pPr>
          </a:lstStyle>
          <a:p>
            <a:pPr>
              <a:defRPr/>
            </a:pPr>
            <a:endParaRPr lang="vi-VN" altLang="vi-VN"/>
          </a:p>
        </p:txBody>
      </p:sp>
      <p:sp>
        <p:nvSpPr>
          <p:cNvPr id="4" name="Google Shape;78;p44">
            <a:extLst>
              <a:ext uri="{FF2B5EF4-FFF2-40B4-BE49-F238E27FC236}">
                <a16:creationId xmlns:a16="http://schemas.microsoft.com/office/drawing/2014/main" id="{B1EAA24B-2E03-48F2-9FB4-FA0309118B32}"/>
              </a:ext>
            </a:extLst>
          </p:cNvPr>
          <p:cNvSpPr txBox="1">
            <a:spLocks noGrp="1" noChangeArrowheads="1"/>
          </p:cNvSpPr>
          <p:nvPr>
            <p:ph type="sldNum" idx="12"/>
          </p:nvPr>
        </p:nvSpPr>
        <p:spPr bwMode="auto">
          <a:xfrm>
            <a:off x="8610600" y="6356504"/>
            <a:ext cx="2743200" cy="363954"/>
          </a:xfrm>
          <a:prstGeom prst="rect">
            <a:avLst/>
          </a:prstGeom>
        </p:spPr>
        <p:txBody>
          <a:bodyPr vert="horz" wrap="square" lIns="91425" tIns="45700" rIns="91425" bIns="45700" numCol="1" anchor="t" anchorCtr="0" compatLnSpc="1">
            <a:prstTxWarp prst="textNoShape">
              <a:avLst/>
            </a:prstTxWarp>
          </a:bodyPr>
          <a:lstStyle>
            <a:lvl1pPr eaLnBrk="1" hangingPunct="1">
              <a:buClr>
                <a:srgbClr val="000000"/>
              </a:buClr>
              <a:buFont typeface="Arial" panose="020B0604020202020204" pitchFamily="34" charset="0"/>
              <a:buNone/>
              <a:defRPr sz="2399" smtClean="0">
                <a:latin typeface="Calibri" panose="020F0502020204030204" pitchFamily="34" charset="0"/>
                <a:cs typeface="Calibri" panose="020F0502020204030204" pitchFamily="34" charset="0"/>
                <a:sym typeface="Calibri" panose="020F0502020204030204" pitchFamily="34" charset="0"/>
              </a:defRPr>
            </a:lvl1pPr>
          </a:lstStyle>
          <a:p>
            <a:pPr>
              <a:defRPr/>
            </a:pPr>
            <a:fld id="{906927E6-08FE-4D0A-9ED3-A974C32F7958}" type="slidenum">
              <a:rPr lang="en-US" altLang="vi-VN"/>
              <a:pPr>
                <a:defRPr/>
              </a:pPr>
              <a:t>‹#›</a:t>
            </a:fld>
            <a:endParaRPr lang="vi-VN" altLang="vi-VN"/>
          </a:p>
        </p:txBody>
      </p:sp>
    </p:spTree>
    <p:extLst>
      <p:ext uri="{BB962C8B-B14F-4D97-AF65-F5344CB8AC3E}">
        <p14:creationId xmlns:p14="http://schemas.microsoft.com/office/powerpoint/2010/main" val="3850420113"/>
      </p:ext>
    </p:extLst>
  </p:cSld>
  <p:clrMapOvr>
    <a:masterClrMapping/>
  </p:clrMapOvr>
  <p:transition spd="slow" advClick="0">
    <p:random/>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Break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47202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899324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839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Agenda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23200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aam slide layout">
    <p:spTree>
      <p:nvGrpSpPr>
        <p:cNvPr id="1" name=""/>
        <p:cNvGrpSpPr/>
        <p:nvPr/>
      </p:nvGrpSpPr>
      <p:grpSpPr>
        <a:xfrm>
          <a:off x="0" y="0"/>
          <a:ext cx="0" cy="0"/>
          <a:chOff x="0" y="0"/>
          <a:chExt cx="0" cy="0"/>
        </a:xfrm>
      </p:grpSpPr>
      <p:sp>
        <p:nvSpPr>
          <p:cNvPr id="3" name="Text Placeholder 9">
            <a:extLst>
              <a:ext uri="{FF2B5EF4-FFF2-40B4-BE49-F238E27FC236}">
                <a16:creationId xmlns:a16="http://schemas.microsoft.com/office/drawing/2014/main" id="{EF70765A-4598-4D75-8EBE-B820808F6559}"/>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Our Team LAYOUT</a:t>
            </a:r>
          </a:p>
        </p:txBody>
      </p:sp>
      <p:sp>
        <p:nvSpPr>
          <p:cNvPr id="4" name="그림 개체 틀 2">
            <a:extLst>
              <a:ext uri="{FF2B5EF4-FFF2-40B4-BE49-F238E27FC236}">
                <a16:creationId xmlns:a16="http://schemas.microsoft.com/office/drawing/2014/main" id="{F9033F92-5447-4701-9973-78667CCF7DF9}"/>
              </a:ext>
            </a:extLst>
          </p:cNvPr>
          <p:cNvSpPr>
            <a:spLocks noGrp="1"/>
          </p:cNvSpPr>
          <p:nvPr>
            <p:ph type="pic" sz="quarter" idx="14" hasCustomPrompt="1"/>
          </p:nvPr>
        </p:nvSpPr>
        <p:spPr>
          <a:xfrm>
            <a:off x="905524" y="1837041"/>
            <a:ext cx="2268000" cy="1986288"/>
          </a:xfrm>
          <a:prstGeom prst="rect">
            <a:avLst/>
          </a:prstGeom>
          <a:solidFill>
            <a:schemeClr val="bg1">
              <a:lumMod val="95000"/>
            </a:schemeClr>
          </a:solidFill>
          <a:ln w="19050">
            <a:solidFill>
              <a:schemeClr val="accent1"/>
            </a:solidFill>
          </a:ln>
        </p:spPr>
        <p:txBody>
          <a:bodyPr anchor="ctr"/>
          <a:lstStyle>
            <a:lvl1pPr marL="0" indent="0" algn="ctr">
              <a:lnSpc>
                <a:spcPct val="100000"/>
              </a:lnSpc>
              <a:buNone/>
              <a:defRPr sz="1200">
                <a:solidFill>
                  <a:schemeClr val="tx1">
                    <a:lumMod val="75000"/>
                    <a:lumOff val="25000"/>
                  </a:schemeClr>
                </a:solidFill>
              </a:defRPr>
            </a:lvl1pPr>
          </a:lstStyle>
          <a:p>
            <a:r>
              <a:rPr lang="en-US" altLang="ko-KR" dirty="0"/>
              <a:t>Place Your Picture Here</a:t>
            </a:r>
            <a:endParaRPr lang="ko-KR" altLang="en-US" dirty="0"/>
          </a:p>
        </p:txBody>
      </p:sp>
      <p:sp>
        <p:nvSpPr>
          <p:cNvPr id="9" name="그림 개체 틀 2">
            <a:extLst>
              <a:ext uri="{FF2B5EF4-FFF2-40B4-BE49-F238E27FC236}">
                <a16:creationId xmlns:a16="http://schemas.microsoft.com/office/drawing/2014/main" id="{81009FC0-F461-43C1-A305-424A4B8DBC21}"/>
              </a:ext>
            </a:extLst>
          </p:cNvPr>
          <p:cNvSpPr>
            <a:spLocks noGrp="1"/>
          </p:cNvSpPr>
          <p:nvPr>
            <p:ph type="pic" sz="quarter" idx="33" hasCustomPrompt="1"/>
          </p:nvPr>
        </p:nvSpPr>
        <p:spPr>
          <a:xfrm>
            <a:off x="3603313" y="1837041"/>
            <a:ext cx="2268000" cy="1986288"/>
          </a:xfrm>
          <a:prstGeom prst="rect">
            <a:avLst/>
          </a:prstGeom>
          <a:solidFill>
            <a:schemeClr val="bg1">
              <a:lumMod val="95000"/>
            </a:schemeClr>
          </a:solidFill>
          <a:ln w="19050">
            <a:solidFill>
              <a:schemeClr val="accent2"/>
            </a:solidFill>
          </a:ln>
        </p:spPr>
        <p:txBody>
          <a:bodyPr anchor="ctr"/>
          <a:lstStyle>
            <a:lvl1pPr algn="ctr">
              <a:lnSpc>
                <a:spcPct val="100000"/>
              </a:lnSpc>
              <a:defRPr lang="ko-KR" altLang="en-US" sz="1200" dirty="0">
                <a:solidFill>
                  <a:schemeClr val="tx1">
                    <a:lumMod val="75000"/>
                    <a:lumOff val="25000"/>
                  </a:schemeClr>
                </a:solidFill>
                <a:latin typeface="+mn-lt"/>
              </a:defRPr>
            </a:lvl1pPr>
          </a:lstStyle>
          <a:p>
            <a:pPr marL="0" lvl="0" indent="0" algn="ctr">
              <a:buNone/>
            </a:pPr>
            <a:r>
              <a:rPr lang="en-US" altLang="ko-KR" dirty="0"/>
              <a:t>Place Your Picture Here</a:t>
            </a:r>
            <a:endParaRPr lang="ko-KR" altLang="en-US" dirty="0"/>
          </a:p>
        </p:txBody>
      </p:sp>
      <p:sp>
        <p:nvSpPr>
          <p:cNvPr id="14" name="그림 개체 틀 2">
            <a:extLst>
              <a:ext uri="{FF2B5EF4-FFF2-40B4-BE49-F238E27FC236}">
                <a16:creationId xmlns:a16="http://schemas.microsoft.com/office/drawing/2014/main" id="{2D3E3847-E4AC-4C7E-9A5E-BE2F9DB0A4D3}"/>
              </a:ext>
            </a:extLst>
          </p:cNvPr>
          <p:cNvSpPr>
            <a:spLocks noGrp="1"/>
          </p:cNvSpPr>
          <p:nvPr>
            <p:ph type="pic" sz="quarter" idx="38" hasCustomPrompt="1"/>
          </p:nvPr>
        </p:nvSpPr>
        <p:spPr>
          <a:xfrm>
            <a:off x="6301102" y="1837041"/>
            <a:ext cx="2268000" cy="1986288"/>
          </a:xfrm>
          <a:prstGeom prst="rect">
            <a:avLst/>
          </a:prstGeom>
          <a:solidFill>
            <a:schemeClr val="bg1">
              <a:lumMod val="95000"/>
            </a:schemeClr>
          </a:solidFill>
          <a:ln w="19050">
            <a:solidFill>
              <a:schemeClr val="accent3"/>
            </a:solidFill>
          </a:ln>
        </p:spPr>
        <p:txBody>
          <a:bodyPr anchor="ctr"/>
          <a:lstStyle>
            <a:lvl1pPr algn="ctr">
              <a:lnSpc>
                <a:spcPct val="100000"/>
              </a:lnSpc>
              <a:defRPr lang="ko-KR" altLang="en-US" sz="1200" dirty="0">
                <a:solidFill>
                  <a:schemeClr val="tx1">
                    <a:lumMod val="75000"/>
                    <a:lumOff val="25000"/>
                  </a:schemeClr>
                </a:solidFill>
                <a:latin typeface="+mn-lt"/>
              </a:defRPr>
            </a:lvl1pPr>
          </a:lstStyle>
          <a:p>
            <a:pPr marL="0" lvl="0" indent="0" algn="ctr">
              <a:buNone/>
            </a:pPr>
            <a:r>
              <a:rPr lang="en-US" altLang="ko-KR" dirty="0"/>
              <a:t>Place Your Picture Here</a:t>
            </a:r>
            <a:endParaRPr lang="ko-KR" altLang="en-US" dirty="0"/>
          </a:p>
        </p:txBody>
      </p:sp>
      <p:sp>
        <p:nvSpPr>
          <p:cNvPr id="15" name="그림 개체 틀 2">
            <a:extLst>
              <a:ext uri="{FF2B5EF4-FFF2-40B4-BE49-F238E27FC236}">
                <a16:creationId xmlns:a16="http://schemas.microsoft.com/office/drawing/2014/main" id="{C0A871EA-43B6-40F5-B8FE-1A422C77A0C5}"/>
              </a:ext>
            </a:extLst>
          </p:cNvPr>
          <p:cNvSpPr>
            <a:spLocks noGrp="1"/>
          </p:cNvSpPr>
          <p:nvPr>
            <p:ph type="pic" sz="quarter" idx="43" hasCustomPrompt="1"/>
          </p:nvPr>
        </p:nvSpPr>
        <p:spPr>
          <a:xfrm>
            <a:off x="9016308" y="1837041"/>
            <a:ext cx="2268000" cy="1986288"/>
          </a:xfrm>
          <a:prstGeom prst="rect">
            <a:avLst/>
          </a:prstGeom>
          <a:solidFill>
            <a:schemeClr val="bg1">
              <a:lumMod val="95000"/>
            </a:schemeClr>
          </a:solidFill>
          <a:ln w="19050">
            <a:solidFill>
              <a:schemeClr val="accent4"/>
            </a:solidFill>
          </a:ln>
        </p:spPr>
        <p:txBody>
          <a:bodyPr anchor="ctr"/>
          <a:lstStyle>
            <a:lvl1pPr algn="ctr">
              <a:lnSpc>
                <a:spcPct val="100000"/>
              </a:lnSpc>
              <a:defRPr lang="ko-KR" altLang="en-US" sz="1200" dirty="0">
                <a:solidFill>
                  <a:schemeClr val="tx1">
                    <a:lumMod val="75000"/>
                    <a:lumOff val="25000"/>
                  </a:schemeClr>
                </a:solidFill>
                <a:latin typeface="+mn-lt"/>
              </a:defRPr>
            </a:lvl1pPr>
          </a:lstStyle>
          <a:p>
            <a:pPr marL="0" lvl="0" indent="0" algn="ctr">
              <a:buNone/>
            </a:pPr>
            <a:r>
              <a:rPr lang="en-US" altLang="ko-KR" dirty="0"/>
              <a:t>Place Your Picture Here</a:t>
            </a:r>
            <a:endParaRPr lang="ko-KR" altLang="en-US" dirty="0"/>
          </a:p>
        </p:txBody>
      </p:sp>
    </p:spTree>
    <p:extLst>
      <p:ext uri="{BB962C8B-B14F-4D97-AF65-F5344CB8AC3E}">
        <p14:creationId xmlns:p14="http://schemas.microsoft.com/office/powerpoint/2010/main" val="7686641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_Contents slide layout">
    <p:spTree>
      <p:nvGrpSpPr>
        <p:cNvPr id="1" name=""/>
        <p:cNvGrpSpPr/>
        <p:nvPr/>
      </p:nvGrpSpPr>
      <p:grpSpPr>
        <a:xfrm>
          <a:off x="0" y="0"/>
          <a:ext cx="0" cy="0"/>
          <a:chOff x="0" y="0"/>
          <a:chExt cx="0" cy="0"/>
        </a:xfrm>
      </p:grpSpPr>
      <p:sp>
        <p:nvSpPr>
          <p:cNvPr id="2" name="Picture Placeholder 5">
            <a:extLst>
              <a:ext uri="{FF2B5EF4-FFF2-40B4-BE49-F238E27FC236}">
                <a16:creationId xmlns:a16="http://schemas.microsoft.com/office/drawing/2014/main" id="{9A757F5D-4C8E-4BEE-AD55-7B1F4C7E5058}"/>
              </a:ext>
            </a:extLst>
          </p:cNvPr>
          <p:cNvSpPr>
            <a:spLocks noGrp="1"/>
          </p:cNvSpPr>
          <p:nvPr>
            <p:ph type="pic" sz="quarter" idx="10" hasCustomPrompt="1"/>
          </p:nvPr>
        </p:nvSpPr>
        <p:spPr>
          <a:xfrm>
            <a:off x="0" y="0"/>
            <a:ext cx="5903383" cy="6858000"/>
          </a:xfrm>
          <a:prstGeom prst="rect">
            <a:avLst/>
          </a:prstGeom>
          <a:solidFill>
            <a:schemeClr val="bg1">
              <a:lumMod val="95000"/>
            </a:schemeClr>
          </a:solidFill>
        </p:spPr>
        <p:txBody>
          <a:bodyPr tIns="1908000" anchor="ct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sz="1800">
                <a:latin typeface="+mn-lt"/>
                <a:cs typeface="Arial" pitchFamily="34" charset="0"/>
              </a:defRPr>
            </a:lvl1pPr>
          </a:lstStyle>
          <a:p>
            <a:r>
              <a:rPr lang="en-US" altLang="ko-KR" dirty="0"/>
              <a:t>Place Your Picture Here And Send To Back</a:t>
            </a:r>
            <a:endParaRPr lang="ko-KR" altLang="en-US" dirty="0"/>
          </a:p>
        </p:txBody>
      </p:sp>
      <p:sp>
        <p:nvSpPr>
          <p:cNvPr id="3" name="Picture Placeholder 5">
            <a:extLst>
              <a:ext uri="{FF2B5EF4-FFF2-40B4-BE49-F238E27FC236}">
                <a16:creationId xmlns:a16="http://schemas.microsoft.com/office/drawing/2014/main" id="{6F757335-D800-4EEA-9CE9-408094DD27B1}"/>
              </a:ext>
            </a:extLst>
          </p:cNvPr>
          <p:cNvSpPr>
            <a:spLocks noGrp="1"/>
          </p:cNvSpPr>
          <p:nvPr>
            <p:ph type="pic" sz="quarter" idx="11" hasCustomPrompt="1"/>
          </p:nvPr>
        </p:nvSpPr>
        <p:spPr>
          <a:xfrm>
            <a:off x="6455342" y="764189"/>
            <a:ext cx="2319231" cy="2295361"/>
          </a:xfrm>
          <a:prstGeom prst="rect">
            <a:avLst/>
          </a:prstGeom>
          <a:solidFill>
            <a:schemeClr val="bg1">
              <a:lumMod val="95000"/>
            </a:schemeClr>
          </a:solidFill>
        </p:spPr>
        <p:txBody>
          <a:bodyPr tIns="360000" anchor="ct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sz="1200">
                <a:latin typeface="+mn-lt"/>
                <a:cs typeface="Arial" pitchFamily="34" charset="0"/>
              </a:defRPr>
            </a:lvl1pPr>
          </a:lstStyle>
          <a:p>
            <a:r>
              <a:rPr lang="en-US" altLang="ko-KR" dirty="0"/>
              <a:t>Insert Your Image</a:t>
            </a:r>
            <a:endParaRPr lang="ko-KR" altLang="en-US" dirty="0"/>
          </a:p>
          <a:p>
            <a:endParaRPr lang="ko-KR" altLang="en-US" dirty="0"/>
          </a:p>
        </p:txBody>
      </p:sp>
      <p:sp>
        <p:nvSpPr>
          <p:cNvPr id="4" name="Picture Placeholder 5">
            <a:extLst>
              <a:ext uri="{FF2B5EF4-FFF2-40B4-BE49-F238E27FC236}">
                <a16:creationId xmlns:a16="http://schemas.microsoft.com/office/drawing/2014/main" id="{0649CB23-30FC-4222-A82E-B62216712CD9}"/>
              </a:ext>
            </a:extLst>
          </p:cNvPr>
          <p:cNvSpPr>
            <a:spLocks noGrp="1"/>
          </p:cNvSpPr>
          <p:nvPr>
            <p:ph type="pic" sz="quarter" idx="12" hasCustomPrompt="1"/>
          </p:nvPr>
        </p:nvSpPr>
        <p:spPr>
          <a:xfrm>
            <a:off x="9307482" y="764189"/>
            <a:ext cx="2319231" cy="2295361"/>
          </a:xfrm>
          <a:prstGeom prst="rect">
            <a:avLst/>
          </a:prstGeom>
          <a:solidFill>
            <a:schemeClr val="bg1">
              <a:lumMod val="95000"/>
            </a:schemeClr>
          </a:solidFill>
        </p:spPr>
        <p:txBody>
          <a:bodyPr tIns="360000" anchor="ct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sz="1200">
                <a:latin typeface="+mn-lt"/>
                <a:cs typeface="Arial" pitchFamily="34" charset="0"/>
              </a:defRPr>
            </a:lvl1pPr>
          </a:lstStyle>
          <a:p>
            <a:r>
              <a:rPr lang="en-US" altLang="ko-KR" dirty="0"/>
              <a:t>Insert Your Image</a:t>
            </a:r>
            <a:endParaRPr lang="ko-KR" altLang="en-US" dirty="0"/>
          </a:p>
          <a:p>
            <a:endParaRPr lang="ko-KR" altLang="en-US" dirty="0"/>
          </a:p>
        </p:txBody>
      </p:sp>
    </p:spTree>
    <p:extLst>
      <p:ext uri="{BB962C8B-B14F-4D97-AF65-F5344CB8AC3E}">
        <p14:creationId xmlns:p14="http://schemas.microsoft.com/office/powerpoint/2010/main" val="11995856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0445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Contents slide layout">
    <p:spTree>
      <p:nvGrpSpPr>
        <p:cNvPr id="1" name=""/>
        <p:cNvGrpSpPr/>
        <p:nvPr/>
      </p:nvGrpSpPr>
      <p:grpSpPr>
        <a:xfrm>
          <a:off x="0" y="0"/>
          <a:ext cx="0" cy="0"/>
          <a:chOff x="0" y="0"/>
          <a:chExt cx="0" cy="0"/>
        </a:xfrm>
      </p:grpSpPr>
      <p:sp>
        <p:nvSpPr>
          <p:cNvPr id="2" name="Picture Placeholder 10">
            <a:extLst>
              <a:ext uri="{FF2B5EF4-FFF2-40B4-BE49-F238E27FC236}">
                <a16:creationId xmlns:a16="http://schemas.microsoft.com/office/drawing/2014/main" id="{96DDDB5F-280B-4331-9598-C8195A43A25D}"/>
              </a:ext>
            </a:extLst>
          </p:cNvPr>
          <p:cNvSpPr>
            <a:spLocks noGrp="1"/>
          </p:cNvSpPr>
          <p:nvPr>
            <p:ph type="pic" sz="quarter" idx="10" hasCustomPrompt="1"/>
          </p:nvPr>
        </p:nvSpPr>
        <p:spPr>
          <a:xfrm>
            <a:off x="0" y="1588585"/>
            <a:ext cx="12192000" cy="3192965"/>
          </a:xfrm>
          <a:prstGeom prst="rect">
            <a:avLst/>
          </a:prstGeom>
          <a:solidFill>
            <a:schemeClr val="bg1">
              <a:lumMod val="85000"/>
            </a:schemeClr>
          </a:solidFill>
        </p:spPr>
        <p:txBody>
          <a:bodyPr tIns="324000" anchor="ctr"/>
          <a:lstStyle>
            <a:lvl1pPr marL="0" marR="0" indent="0" algn="ctr" defTabSz="914400" rtl="0" eaLnBrk="1" fontAlgn="auto" latinLnBrk="1" hangingPunct="1">
              <a:lnSpc>
                <a:spcPct val="100000"/>
              </a:lnSpc>
              <a:spcBef>
                <a:spcPct val="20000"/>
              </a:spcBef>
              <a:spcAft>
                <a:spcPts val="0"/>
              </a:spcAft>
              <a:buClrTx/>
              <a:buSzTx/>
              <a:buFont typeface="Arial" pitchFamily="34" charset="0"/>
              <a:buNone/>
              <a:tabLst/>
              <a:defRPr sz="1800">
                <a:latin typeface="+mn-lt"/>
                <a:cs typeface="Arial" pitchFamily="34" charset="0"/>
              </a:defRPr>
            </a:lvl1pPr>
          </a:lstStyle>
          <a:p>
            <a:r>
              <a:rPr lang="en-US" altLang="ko-KR" dirty="0"/>
              <a:t>Place Your Picture Here And Send To Back</a:t>
            </a:r>
            <a:endParaRPr lang="ko-KR" altLang="en-US" dirty="0"/>
          </a:p>
          <a:p>
            <a:endParaRPr lang="ko-KR" altLang="en-US" dirty="0"/>
          </a:p>
        </p:txBody>
      </p:sp>
      <p:sp>
        <p:nvSpPr>
          <p:cNvPr id="3" name="Rectangle 2">
            <a:extLst>
              <a:ext uri="{FF2B5EF4-FFF2-40B4-BE49-F238E27FC236}">
                <a16:creationId xmlns:a16="http://schemas.microsoft.com/office/drawing/2014/main" id="{908B40CD-7F2F-4D2A-ABFB-C9D21AE99420}"/>
              </a:ext>
            </a:extLst>
          </p:cNvPr>
          <p:cNvSpPr/>
          <p:nvPr userDrawn="1"/>
        </p:nvSpPr>
        <p:spPr>
          <a:xfrm>
            <a:off x="0" y="1389109"/>
            <a:ext cx="12192000" cy="2138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altLang="ko-KR" sz="1800" dirty="0"/>
              <a:t>                     </a:t>
            </a:r>
            <a:endParaRPr lang="ko-KR" altLang="en-US" sz="1800" dirty="0"/>
          </a:p>
        </p:txBody>
      </p:sp>
      <p:sp>
        <p:nvSpPr>
          <p:cNvPr id="4" name="Rectangle 3">
            <a:extLst>
              <a:ext uri="{FF2B5EF4-FFF2-40B4-BE49-F238E27FC236}">
                <a16:creationId xmlns:a16="http://schemas.microsoft.com/office/drawing/2014/main" id="{5353D3E8-EA73-4D55-A85B-305A0FC68ADE}"/>
              </a:ext>
            </a:extLst>
          </p:cNvPr>
          <p:cNvSpPr/>
          <p:nvPr userDrawn="1"/>
        </p:nvSpPr>
        <p:spPr>
          <a:xfrm>
            <a:off x="0" y="6638925"/>
            <a:ext cx="12192000" cy="2190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3329509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slideLayout" Target="../slideLayouts/slideLayout15.xml"/><Relationship Id="rId18" Type="http://schemas.openxmlformats.org/officeDocument/2006/relationships/slideLayout" Target="../slideLayouts/slideLayout20.xml"/><Relationship Id="rId3" Type="http://schemas.openxmlformats.org/officeDocument/2006/relationships/slideLayout" Target="../slideLayouts/slideLayout5.xml"/><Relationship Id="rId21" Type="http://schemas.openxmlformats.org/officeDocument/2006/relationships/slideLayout" Target="../slideLayouts/slideLayout23.xml"/><Relationship Id="rId7" Type="http://schemas.openxmlformats.org/officeDocument/2006/relationships/slideLayout" Target="../slideLayouts/slideLayout9.xml"/><Relationship Id="rId12" Type="http://schemas.openxmlformats.org/officeDocument/2006/relationships/slideLayout" Target="../slideLayouts/slideLayout14.xml"/><Relationship Id="rId17" Type="http://schemas.openxmlformats.org/officeDocument/2006/relationships/slideLayout" Target="../slideLayouts/slideLayout19.xml"/><Relationship Id="rId2" Type="http://schemas.openxmlformats.org/officeDocument/2006/relationships/slideLayout" Target="../slideLayouts/slideLayout4.xml"/><Relationship Id="rId16" Type="http://schemas.openxmlformats.org/officeDocument/2006/relationships/slideLayout" Target="../slideLayouts/slideLayout18.xml"/><Relationship Id="rId20" Type="http://schemas.openxmlformats.org/officeDocument/2006/relationships/slideLayout" Target="../slideLayouts/slideLayout22.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slideLayout" Target="../slideLayouts/slideLayout17.xml"/><Relationship Id="rId10" Type="http://schemas.openxmlformats.org/officeDocument/2006/relationships/slideLayout" Target="../slideLayouts/slideLayout12.xml"/><Relationship Id="rId19" Type="http://schemas.openxmlformats.org/officeDocument/2006/relationships/slideLayout" Target="../slideLayouts/slideLayout21.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slideLayout" Target="../slideLayouts/slideLayout16.xml"/><Relationship Id="rId22"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5990320"/>
      </p:ext>
    </p:extLst>
  </p:cSld>
  <p:clrMap bg1="lt1" tx1="dk1" bg2="lt2" tx2="dk2" accent1="accent1" accent2="accent2" accent3="accent3" accent4="accent4" accent5="accent5" accent6="accent6" hlink="hlink" folHlink="folHlink"/>
  <p:sldLayoutIdLst>
    <p:sldLayoutId id="2147483649" r:id="rId1"/>
    <p:sldLayoutId id="2147483650"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5311501"/>
      </p:ext>
    </p:extLst>
  </p:cSld>
  <p:clrMap bg1="lt1" tx1="dk1" bg2="lt2" tx2="dk2" accent1="accent1" accent2="accent2" accent3="accent3" accent4="accent4" accent5="accent5" accent6="accent6" hlink="hlink" folHlink="folHlink"/>
  <p:sldLayoutIdLst>
    <p:sldLayoutId id="2147483652" r:id="rId1"/>
    <p:sldLayoutId id="2147483654" r:id="rId2"/>
    <p:sldLayoutId id="2147483675" r:id="rId3"/>
    <p:sldLayoutId id="2147483676" r:id="rId4"/>
    <p:sldLayoutId id="2147483679" r:id="rId5"/>
    <p:sldLayoutId id="2147483678" r:id="rId6"/>
    <p:sldLayoutId id="2147483677" r:id="rId7"/>
    <p:sldLayoutId id="2147483680" r:id="rId8"/>
    <p:sldLayoutId id="2147483681" r:id="rId9"/>
    <p:sldLayoutId id="2147483682" r:id="rId10"/>
    <p:sldLayoutId id="2147483683" r:id="rId11"/>
    <p:sldLayoutId id="2147483684" r:id="rId12"/>
    <p:sldLayoutId id="2147483685" r:id="rId13"/>
    <p:sldLayoutId id="2147483686" r:id="rId14"/>
    <p:sldLayoutId id="2147483689" r:id="rId15"/>
    <p:sldLayoutId id="2147483688" r:id="rId16"/>
    <p:sldLayoutId id="2147483687" r:id="rId17"/>
    <p:sldLayoutId id="2147483671" r:id="rId18"/>
    <p:sldLayoutId id="2147483672" r:id="rId19"/>
    <p:sldLayoutId id="2147483690" r:id="rId20"/>
    <p:sldLayoutId id="2147483691" r:id="rId2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408049"/>
      </p:ext>
    </p:extLst>
  </p:cSld>
  <p:clrMap bg1="lt1" tx1="dk1" bg2="lt2" tx2="dk2" accent1="accent1" accent2="accent2" accent3="accent3" accent4="accent4" accent5="accent5" accent6="accent6" hlink="hlink" folHlink="folHlink"/>
  <p:sldLayoutIdLst>
    <p:sldLayoutId id="2147483674"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9.xml"/><Relationship Id="rId1" Type="http://schemas.openxmlformats.org/officeDocument/2006/relationships/tags" Target="../tags/tag11.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6.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9.xml"/><Relationship Id="rId1" Type="http://schemas.openxmlformats.org/officeDocument/2006/relationships/tags" Target="../tags/tag13.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8.xml"/><Relationship Id="rId1" Type="http://schemas.openxmlformats.org/officeDocument/2006/relationships/tags" Target="../tags/tag15.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1.xml"/><Relationship Id="rId1" Type="http://schemas.openxmlformats.org/officeDocument/2006/relationships/tags" Target="../tags/tag17.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1.xml"/><Relationship Id="rId1" Type="http://schemas.openxmlformats.org/officeDocument/2006/relationships/tags" Target="../tags/tag18.xml"/><Relationship Id="rId5" Type="http://schemas.openxmlformats.org/officeDocument/2006/relationships/image" Target="../media/image22.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1.xml"/><Relationship Id="rId1" Type="http://schemas.openxmlformats.org/officeDocument/2006/relationships/tags" Target="../tags/tag19.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3.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4.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6.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5.xml"/><Relationship Id="rId1" Type="http://schemas.openxmlformats.org/officeDocument/2006/relationships/tags" Target="../tags/tag22.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9.xml"/><Relationship Id="rId1" Type="http://schemas.openxmlformats.org/officeDocument/2006/relationships/tags" Target="../tags/tag23.xml"/><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tags" Target="../tags/tag24.xml"/><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9.xml"/><Relationship Id="rId1" Type="http://schemas.openxmlformats.org/officeDocument/2006/relationships/tags" Target="../tags/tag25.xml"/><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2.xml"/><Relationship Id="rId1" Type="http://schemas.openxmlformats.org/officeDocument/2006/relationships/tags" Target="../tags/tag26.xml"/><Relationship Id="rId5" Type="http://schemas.openxmlformats.org/officeDocument/2006/relationships/image" Target="../media/image21.png"/><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3.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2.xml"/><Relationship Id="rId1" Type="http://schemas.openxmlformats.org/officeDocument/2006/relationships/tags" Target="../tags/tag28.xml"/><Relationship Id="rId5" Type="http://schemas.openxmlformats.org/officeDocument/2006/relationships/image" Target="../media/image21.png"/><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3.xml"/><Relationship Id="rId1" Type="http://schemas.openxmlformats.org/officeDocument/2006/relationships/tags" Target="../tags/tag29.xml"/><Relationship Id="rId4" Type="http://schemas.openxmlformats.org/officeDocument/2006/relationships/image" Target="../media/image13.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6.xml"/><Relationship Id="rId1" Type="http://schemas.openxmlformats.org/officeDocument/2006/relationships/tags" Target="../tags/tag30.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5.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5.xml"/><Relationship Id="rId1" Type="http://schemas.openxmlformats.org/officeDocument/2006/relationships/tags" Target="../tags/tag31.xml"/><Relationship Id="rId4" Type="http://schemas.openxmlformats.org/officeDocument/2006/relationships/image" Target="../media/image27.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7.xml"/><Relationship Id="rId1" Type="http://schemas.openxmlformats.org/officeDocument/2006/relationships/tags" Target="../tags/tag32.xml"/><Relationship Id="rId5" Type="http://schemas.microsoft.com/office/2007/relationships/hdphoto" Target="../media/hdphoto1.wdp"/><Relationship Id="rId4" Type="http://schemas.openxmlformats.org/officeDocument/2006/relationships/image" Target="../media/image18.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8.xml"/><Relationship Id="rId1" Type="http://schemas.openxmlformats.org/officeDocument/2006/relationships/tags" Target="../tags/tag33.xml"/><Relationship Id="rId4" Type="http://schemas.openxmlformats.org/officeDocument/2006/relationships/image" Target="../media/image19.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1.xml"/><Relationship Id="rId1" Type="http://schemas.openxmlformats.org/officeDocument/2006/relationships/tags" Target="../tags/tag34.xml"/><Relationship Id="rId4" Type="http://schemas.openxmlformats.org/officeDocument/2006/relationships/image" Target="../media/image21.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1.xml"/><Relationship Id="rId1" Type="http://schemas.openxmlformats.org/officeDocument/2006/relationships/tags" Target="../tags/tag35.xml"/><Relationship Id="rId4" Type="http://schemas.openxmlformats.org/officeDocument/2006/relationships/image" Target="../media/image21.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3.xml"/><Relationship Id="rId1" Type="http://schemas.openxmlformats.org/officeDocument/2006/relationships/tags" Target="../tags/tag36.xml"/><Relationship Id="rId4" Type="http://schemas.openxmlformats.org/officeDocument/2006/relationships/image" Target="../media/image28.png"/></Relationships>
</file>

<file path=ppt/slides/_rels/slide36.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37.xml"/><Relationship Id="rId6" Type="http://schemas.openxmlformats.org/officeDocument/2006/relationships/image" Target="../media/image29.png"/><Relationship Id="rId5" Type="http://schemas.openxmlformats.org/officeDocument/2006/relationships/notesSlide" Target="../notesSlides/notesSlide36.xml"/><Relationship Id="rId4"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6.xml"/><Relationship Id="rId1" Type="http://schemas.openxmlformats.org/officeDocument/2006/relationships/tags" Target="../tags/tag38.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3.xml"/><Relationship Id="rId1" Type="http://schemas.openxmlformats.org/officeDocument/2006/relationships/tags" Target="../tags/tag39.xml"/><Relationship Id="rId5" Type="http://schemas.openxmlformats.org/officeDocument/2006/relationships/image" Target="../media/image30.png"/><Relationship Id="rId4" Type="http://schemas.openxmlformats.org/officeDocument/2006/relationships/audio" Target="../media/audio1.wav"/></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3.xml"/><Relationship Id="rId1" Type="http://schemas.openxmlformats.org/officeDocument/2006/relationships/tags" Target="../tags/tag40.xml"/><Relationship Id="rId5" Type="http://schemas.openxmlformats.org/officeDocument/2006/relationships/image" Target="../media/image30.png"/><Relationship Id="rId4" Type="http://schemas.openxmlformats.org/officeDocument/2006/relationships/audio" Target="../media/audio1.wav"/></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5.xml"/><Relationship Id="rId1" Type="http://schemas.openxmlformats.org/officeDocument/2006/relationships/tags" Target="../tags/tag5.xml"/><Relationship Id="rId4" Type="http://schemas.openxmlformats.org/officeDocument/2006/relationships/image" Target="../media/image13.pn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3.xml"/><Relationship Id="rId1" Type="http://schemas.openxmlformats.org/officeDocument/2006/relationships/tags" Target="../tags/tag41.xml"/><Relationship Id="rId5" Type="http://schemas.openxmlformats.org/officeDocument/2006/relationships/image" Target="../media/image30.png"/><Relationship Id="rId4" Type="http://schemas.openxmlformats.org/officeDocument/2006/relationships/audio" Target="../media/audio1.wav"/></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23.xml"/><Relationship Id="rId1" Type="http://schemas.openxmlformats.org/officeDocument/2006/relationships/tags" Target="../tags/tag42.xml"/><Relationship Id="rId5" Type="http://schemas.openxmlformats.org/officeDocument/2006/relationships/image" Target="../media/image30.png"/><Relationship Id="rId4" Type="http://schemas.openxmlformats.org/officeDocument/2006/relationships/audio" Target="../media/audio1.wav"/></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3.xml"/><Relationship Id="rId1" Type="http://schemas.openxmlformats.org/officeDocument/2006/relationships/tags" Target="../tags/tag43.xml"/><Relationship Id="rId5" Type="http://schemas.openxmlformats.org/officeDocument/2006/relationships/image" Target="../media/image30.png"/><Relationship Id="rId4" Type="http://schemas.openxmlformats.org/officeDocument/2006/relationships/audio" Target="../media/audio1.wav"/></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23.xml"/><Relationship Id="rId1" Type="http://schemas.openxmlformats.org/officeDocument/2006/relationships/tags" Target="../tags/tag44.xml"/><Relationship Id="rId6" Type="http://schemas.openxmlformats.org/officeDocument/2006/relationships/image" Target="../media/image31.webp"/><Relationship Id="rId5" Type="http://schemas.openxmlformats.org/officeDocument/2006/relationships/image" Target="../media/image30.png"/><Relationship Id="rId4" Type="http://schemas.openxmlformats.org/officeDocument/2006/relationships/audio" Target="../media/audio1.wav"/></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23.xml"/><Relationship Id="rId1" Type="http://schemas.openxmlformats.org/officeDocument/2006/relationships/tags" Target="../tags/tag45.xml"/><Relationship Id="rId5" Type="http://schemas.openxmlformats.org/officeDocument/2006/relationships/image" Target="../media/image30.png"/><Relationship Id="rId4" Type="http://schemas.openxmlformats.org/officeDocument/2006/relationships/audio" Target="../media/audio1.wav"/></Relationships>
</file>

<file path=ppt/slides/_rels/slide45.xml.rels><?xml version="1.0" encoding="UTF-8" standalone="yes"?>
<Relationships xmlns="http://schemas.openxmlformats.org/package/2006/relationships"><Relationship Id="rId8" Type="http://schemas.openxmlformats.org/officeDocument/2006/relationships/tags" Target="../tags/tag53.xml"/><Relationship Id="rId13" Type="http://schemas.openxmlformats.org/officeDocument/2006/relationships/tags" Target="../tags/tag58.xml"/><Relationship Id="rId3" Type="http://schemas.openxmlformats.org/officeDocument/2006/relationships/tags" Target="../tags/tag48.xml"/><Relationship Id="rId7" Type="http://schemas.openxmlformats.org/officeDocument/2006/relationships/tags" Target="../tags/tag52.xml"/><Relationship Id="rId12" Type="http://schemas.openxmlformats.org/officeDocument/2006/relationships/tags" Target="../tags/tag57.xml"/><Relationship Id="rId17" Type="http://schemas.openxmlformats.org/officeDocument/2006/relationships/image" Target="../media/image30.png"/><Relationship Id="rId2" Type="http://schemas.openxmlformats.org/officeDocument/2006/relationships/tags" Target="../tags/tag47.xml"/><Relationship Id="rId16" Type="http://schemas.openxmlformats.org/officeDocument/2006/relationships/audio" Target="../media/audio1.wav"/><Relationship Id="rId1" Type="http://schemas.openxmlformats.org/officeDocument/2006/relationships/tags" Target="../tags/tag46.xml"/><Relationship Id="rId6" Type="http://schemas.openxmlformats.org/officeDocument/2006/relationships/tags" Target="../tags/tag51.xml"/><Relationship Id="rId11" Type="http://schemas.openxmlformats.org/officeDocument/2006/relationships/tags" Target="../tags/tag56.xml"/><Relationship Id="rId5" Type="http://schemas.openxmlformats.org/officeDocument/2006/relationships/tags" Target="../tags/tag50.xml"/><Relationship Id="rId15" Type="http://schemas.openxmlformats.org/officeDocument/2006/relationships/notesSlide" Target="../notesSlides/notesSlide45.xml"/><Relationship Id="rId10" Type="http://schemas.openxmlformats.org/officeDocument/2006/relationships/tags" Target="../tags/tag55.xml"/><Relationship Id="rId4" Type="http://schemas.openxmlformats.org/officeDocument/2006/relationships/tags" Target="../tags/tag49.xml"/><Relationship Id="rId9" Type="http://schemas.openxmlformats.org/officeDocument/2006/relationships/tags" Target="../tags/tag54.xml"/><Relationship Id="rId14" Type="http://schemas.openxmlformats.org/officeDocument/2006/relationships/slideLayout" Target="../slideLayouts/slideLayout23.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23.xml"/><Relationship Id="rId1" Type="http://schemas.openxmlformats.org/officeDocument/2006/relationships/tags" Target="../tags/tag59.xml"/><Relationship Id="rId5" Type="http://schemas.openxmlformats.org/officeDocument/2006/relationships/image" Target="../media/image30.png"/><Relationship Id="rId4" Type="http://schemas.openxmlformats.org/officeDocument/2006/relationships/audio" Target="../media/audio1.wav"/></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3.xml"/><Relationship Id="rId1" Type="http://schemas.openxmlformats.org/officeDocument/2006/relationships/tags" Target="../tags/tag60.xml"/><Relationship Id="rId5" Type="http://schemas.openxmlformats.org/officeDocument/2006/relationships/image" Target="../media/image30.png"/><Relationship Id="rId4" Type="http://schemas.openxmlformats.org/officeDocument/2006/relationships/audio" Target="../media/audio1.wav"/></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2.xml"/><Relationship Id="rId1" Type="http://schemas.openxmlformats.org/officeDocument/2006/relationships/tags" Target="../tags/tag61.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tags" Target="../tags/tag6.xml"/><Relationship Id="rId5" Type="http://schemas.openxmlformats.org/officeDocument/2006/relationships/image" Target="../media/image15.gif"/><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6.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9.xml"/><Relationship Id="rId1" Type="http://schemas.openxmlformats.org/officeDocument/2006/relationships/tags" Target="../tags/tag8.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5.xml"/><Relationship Id="rId1" Type="http://schemas.openxmlformats.org/officeDocument/2006/relationships/tags" Target="../tags/tag9.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10.xml"/><Relationship Id="rId5" Type="http://schemas.microsoft.com/office/2007/relationships/hdphoto" Target="../media/hdphoto1.wdp"/><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253;p1">
            <a:extLst>
              <a:ext uri="{FF2B5EF4-FFF2-40B4-BE49-F238E27FC236}">
                <a16:creationId xmlns:a16="http://schemas.microsoft.com/office/drawing/2014/main" id="{52AD29AE-B671-4ACC-8076-9F256F662C40}"/>
              </a:ext>
            </a:extLst>
          </p:cNvPr>
          <p:cNvSpPr>
            <a:spLocks noChangeArrowheads="1"/>
          </p:cNvSpPr>
          <p:nvPr/>
        </p:nvSpPr>
        <p:spPr bwMode="auto">
          <a:xfrm>
            <a:off x="3564832" y="2998651"/>
            <a:ext cx="5062331" cy="1354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Clr>
                <a:srgbClr val="E66C7D"/>
              </a:buClr>
              <a:buSzPts val="3200"/>
              <a:buFont typeface="Arial" panose="020B0604020202020204" pitchFamily="34" charset="0"/>
              <a:buNone/>
            </a:pPr>
            <a:r>
              <a:rPr lang="en-US" altLang="vi-VN" sz="4400" b="1" dirty="0">
                <a:solidFill>
                  <a:schemeClr val="bg1"/>
                </a:solidFill>
              </a:rPr>
              <a:t>CHẤT VÀ SỰ BIẾN ĐỔI CỦA CHẤT</a:t>
            </a:r>
            <a:endParaRPr lang="vi-VN" altLang="vi-VN" sz="4400" b="1" dirty="0">
              <a:solidFill>
                <a:schemeClr val="bg1"/>
              </a:solidFill>
              <a:latin typeface="Microsoft YaHei" panose="020B0503020204020204" pitchFamily="34" charset="-122"/>
              <a:ea typeface="Microsoft YaHei" panose="020B0503020204020204" pitchFamily="34" charset="-122"/>
              <a:sym typeface="Microsoft YaHei" panose="020B0503020204020204" pitchFamily="34" charset="-122"/>
            </a:endParaRPr>
          </a:p>
        </p:txBody>
      </p:sp>
      <p:sp>
        <p:nvSpPr>
          <p:cNvPr id="7" name="Google Shape;256;p1">
            <a:extLst>
              <a:ext uri="{FF2B5EF4-FFF2-40B4-BE49-F238E27FC236}">
                <a16:creationId xmlns:a16="http://schemas.microsoft.com/office/drawing/2014/main" id="{D2FC912D-3AE8-4755-9348-0C67F14A5ACD}"/>
              </a:ext>
            </a:extLst>
          </p:cNvPr>
          <p:cNvSpPr>
            <a:spLocks noChangeArrowheads="1"/>
          </p:cNvSpPr>
          <p:nvPr/>
        </p:nvSpPr>
        <p:spPr bwMode="auto">
          <a:xfrm>
            <a:off x="5232327" y="2345636"/>
            <a:ext cx="1727339" cy="463826"/>
          </a:xfrm>
          <a:prstGeom prst="roundRect">
            <a:avLst>
              <a:gd name="adj" fmla="val 50000"/>
            </a:avLst>
          </a:prstGeom>
          <a:solidFill>
            <a:schemeClr val="bg1">
              <a:alpha val="0"/>
            </a:schemeClr>
          </a:solidFill>
          <a:ln w="15875">
            <a:solidFill>
              <a:schemeClr val="bg1"/>
            </a:solidFill>
            <a:miter lim="800000"/>
            <a:headEnd type="none" w="sm" len="sm"/>
            <a:tailEnd type="none" w="sm" len="sm"/>
          </a:ln>
        </p:spPr>
        <p:txBody>
          <a:bodyPr lIns="91425" tIns="45700" rIns="91425" bIns="45700" anchor="ct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Clr>
                <a:srgbClr val="000000"/>
              </a:buClr>
              <a:buFont typeface="Arial" panose="020B0604020202020204" pitchFamily="34" charset="0"/>
              <a:buNone/>
            </a:pPr>
            <a:r>
              <a:rPr lang="en-US" altLang="vi-VN" sz="2800" b="1" i="1" dirty="0" err="1">
                <a:solidFill>
                  <a:schemeClr val="bg1"/>
                </a:solidFill>
                <a:cs typeface="Calibri" panose="020F0502020204030204" pitchFamily="34" charset="0"/>
                <a:sym typeface="Calibri" panose="020F0502020204030204" pitchFamily="34" charset="0"/>
              </a:rPr>
              <a:t>Phần</a:t>
            </a:r>
            <a:r>
              <a:rPr lang="en-US" altLang="vi-VN" sz="2800" b="1" i="1" dirty="0">
                <a:solidFill>
                  <a:schemeClr val="bg1"/>
                </a:solidFill>
                <a:cs typeface="Calibri" panose="020F0502020204030204" pitchFamily="34" charset="0"/>
                <a:sym typeface="Calibri" panose="020F0502020204030204" pitchFamily="34" charset="0"/>
              </a:rPr>
              <a:t> 1</a:t>
            </a:r>
            <a:endParaRPr lang="vi-VN" altLang="vi-VN" sz="2800" b="1" i="1" dirty="0">
              <a:solidFill>
                <a:schemeClr val="bg1"/>
              </a:solidFill>
              <a:cs typeface="Calibri" panose="020F0502020204030204" pitchFamily="34" charset="0"/>
              <a:sym typeface="Calibri" panose="020F0502020204030204" pitchFamily="34" charset="0"/>
            </a:endParaRPr>
          </a:p>
        </p:txBody>
      </p:sp>
    </p:spTree>
    <p:custDataLst>
      <p:tags r:id="rId1"/>
    </p:custDataLst>
    <p:extLst>
      <p:ext uri="{BB962C8B-B14F-4D97-AF65-F5344CB8AC3E}">
        <p14:creationId xmlns:p14="http://schemas.microsoft.com/office/powerpoint/2010/main" val="4286683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DDEDF84-79BC-46D6-807C-E85675A624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55864" y="145080"/>
            <a:ext cx="2324100" cy="1962150"/>
          </a:xfrm>
          <a:prstGeom prst="rect">
            <a:avLst/>
          </a:prstGeom>
        </p:spPr>
      </p:pic>
      <p:sp>
        <p:nvSpPr>
          <p:cNvPr id="7" name="TextBox 6">
            <a:extLst>
              <a:ext uri="{FF2B5EF4-FFF2-40B4-BE49-F238E27FC236}">
                <a16:creationId xmlns:a16="http://schemas.microsoft.com/office/drawing/2014/main" id="{9C64C4E2-35FA-48AB-BAC4-045C4451A61E}"/>
              </a:ext>
            </a:extLst>
          </p:cNvPr>
          <p:cNvSpPr txBox="1">
            <a:spLocks noChangeArrowheads="1"/>
          </p:cNvSpPr>
          <p:nvPr/>
        </p:nvSpPr>
        <p:spPr bwMode="auto">
          <a:xfrm>
            <a:off x="3679964" y="768845"/>
            <a:ext cx="8063258" cy="1077218"/>
          </a:xfrm>
          <a:prstGeom prst="rect">
            <a:avLst/>
          </a:prstGeom>
          <a:noFill/>
          <a:ln w="38100">
            <a:solidFill>
              <a:srgbClr val="92D05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just" eaLnBrk="1" hangingPunct="1">
              <a:buClr>
                <a:srgbClr val="000000"/>
              </a:buClr>
              <a:buFont typeface="Arial" panose="020B0604020202020204" pitchFamily="34" charset="0"/>
              <a:buNone/>
            </a:pPr>
            <a:r>
              <a:rPr lang="vi-VN" altLang="vi-VN" sz="3200" dirty="0">
                <a:solidFill>
                  <a:schemeClr val="tx1"/>
                </a:solidFill>
              </a:rPr>
              <a:t>Nguyên tử là những hạt cực kì nhỏ bé, không mang điện, cấu tạo nên chất.</a:t>
            </a:r>
            <a:endParaRPr lang="vi-VN" altLang="vi-VN" sz="6000" dirty="0">
              <a:solidFill>
                <a:schemeClr val="tx1"/>
              </a:solidFill>
            </a:endParaRPr>
          </a:p>
        </p:txBody>
      </p:sp>
      <p:sp>
        <p:nvSpPr>
          <p:cNvPr id="8" name="TextBox 7">
            <a:extLst>
              <a:ext uri="{FF2B5EF4-FFF2-40B4-BE49-F238E27FC236}">
                <a16:creationId xmlns:a16="http://schemas.microsoft.com/office/drawing/2014/main" id="{4571DB81-9C0D-4CFE-839D-F44C868B5514}"/>
              </a:ext>
            </a:extLst>
          </p:cNvPr>
          <p:cNvSpPr txBox="1">
            <a:spLocks noChangeArrowheads="1"/>
          </p:cNvSpPr>
          <p:nvPr/>
        </p:nvSpPr>
        <p:spPr bwMode="auto">
          <a:xfrm>
            <a:off x="397565" y="1972427"/>
            <a:ext cx="11940209" cy="2805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spcAft>
                <a:spcPts val="200"/>
              </a:spcAft>
              <a:buClr>
                <a:srgbClr val="000000"/>
              </a:buClr>
              <a:buFont typeface="Arial" panose="020B0604020202020204" pitchFamily="34" charset="0"/>
              <a:buNone/>
            </a:pPr>
            <a:r>
              <a:rPr lang="vi-VN" altLang="vi-VN" sz="2800" u="sng" dirty="0">
                <a:solidFill>
                  <a:srgbClr val="FF0000"/>
                </a:solidFill>
                <a:cs typeface="Times New Roman" panose="02020603050405020304" pitchFamily="18" charset="0"/>
              </a:rPr>
              <a:t>Ví dụ:</a:t>
            </a:r>
          </a:p>
          <a:p>
            <a:pPr eaLnBrk="1" hangingPunct="1">
              <a:spcAft>
                <a:spcPts val="200"/>
              </a:spcAft>
              <a:buClr>
                <a:srgbClr val="000000"/>
              </a:buClr>
              <a:buFont typeface="Arial" panose="020B0604020202020204" pitchFamily="34" charset="0"/>
              <a:buNone/>
            </a:pPr>
            <a:r>
              <a:rPr lang="vi-VN" altLang="vi-VN" sz="2800" dirty="0">
                <a:solidFill>
                  <a:schemeClr val="tx1"/>
                </a:solidFill>
                <a:cs typeface="Times New Roman" panose="02020603050405020304" pitchFamily="18" charset="0"/>
              </a:rPr>
              <a:t>- Đồng tiền vàng được cấu tạo từ nguyên tử vàng (gold)</a:t>
            </a:r>
          </a:p>
          <a:p>
            <a:pPr eaLnBrk="1" hangingPunct="1">
              <a:spcAft>
                <a:spcPts val="200"/>
              </a:spcAft>
              <a:buClr>
                <a:srgbClr val="000000"/>
              </a:buClr>
              <a:buFont typeface="Arial" panose="020B0604020202020204" pitchFamily="34" charset="0"/>
              <a:buNone/>
            </a:pPr>
            <a:r>
              <a:rPr lang="vi-VN" altLang="vi-VN" sz="2800" dirty="0">
                <a:solidFill>
                  <a:schemeClr val="tx1"/>
                </a:solidFill>
                <a:cs typeface="Times New Roman" panose="02020603050405020304" pitchFamily="18" charset="0"/>
              </a:rPr>
              <a:t>- Khí oxygen được cấu tạo từ nguyên tử oxygen.</a:t>
            </a:r>
          </a:p>
          <a:p>
            <a:pPr eaLnBrk="1" hangingPunct="1">
              <a:spcAft>
                <a:spcPts val="200"/>
              </a:spcAft>
              <a:buClr>
                <a:srgbClr val="000000"/>
              </a:buClr>
              <a:buFont typeface="Arial" panose="020B0604020202020204" pitchFamily="34" charset="0"/>
              <a:buNone/>
            </a:pPr>
            <a:r>
              <a:rPr lang="vi-VN" altLang="vi-VN" sz="2800" dirty="0">
                <a:solidFill>
                  <a:schemeClr val="tx1"/>
                </a:solidFill>
                <a:cs typeface="Times New Roman" panose="02020603050405020304" pitchFamily="18" charset="0"/>
              </a:rPr>
              <a:t>- Kim cương, than chì đều được cấu tạo từ nguyên tử carbon</a:t>
            </a:r>
          </a:p>
          <a:p>
            <a:pPr eaLnBrk="1" hangingPunct="1">
              <a:spcAft>
                <a:spcPts val="200"/>
              </a:spcAft>
              <a:buClr>
                <a:srgbClr val="000000"/>
              </a:buClr>
              <a:buFont typeface="Arial" panose="020B0604020202020204" pitchFamily="34" charset="0"/>
              <a:buNone/>
            </a:pPr>
            <a:r>
              <a:rPr lang="vi-VN" altLang="vi-VN" sz="2800" dirty="0">
                <a:solidFill>
                  <a:schemeClr val="tx1"/>
                </a:solidFill>
                <a:cs typeface="Times New Roman" panose="02020603050405020304" pitchFamily="18" charset="0"/>
              </a:rPr>
              <a:t>- Nước được tạo nên từ các nguyên tử hydrogen và oxygen</a:t>
            </a:r>
          </a:p>
          <a:p>
            <a:pPr eaLnBrk="1" hangingPunct="1">
              <a:spcAft>
                <a:spcPts val="200"/>
              </a:spcAft>
              <a:buClr>
                <a:srgbClr val="000000"/>
              </a:buClr>
              <a:buFont typeface="Arial" panose="020B0604020202020204" pitchFamily="34" charset="0"/>
              <a:buNone/>
            </a:pPr>
            <a:r>
              <a:rPr lang="vi-VN" altLang="vi-VN" sz="2800" dirty="0">
                <a:solidFill>
                  <a:schemeClr val="tx1"/>
                </a:solidFill>
                <a:cs typeface="Times New Roman" panose="02020603050405020304" pitchFamily="18" charset="0"/>
              </a:rPr>
              <a:t>- Đường ăn được tạo nên từ các nguyên tử carbon, oxygen và hydrogen.</a:t>
            </a:r>
          </a:p>
        </p:txBody>
      </p:sp>
    </p:spTree>
    <p:custDataLst>
      <p:tags r:id="rId1"/>
    </p:custDataLst>
    <p:extLst>
      <p:ext uri="{BB962C8B-B14F-4D97-AF65-F5344CB8AC3E}">
        <p14:creationId xmlns:p14="http://schemas.microsoft.com/office/powerpoint/2010/main" val="3664160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18582B8-248A-48FB-B66B-C26FC00C8E93}"/>
              </a:ext>
            </a:extLst>
          </p:cNvPr>
          <p:cNvSpPr/>
          <p:nvPr/>
        </p:nvSpPr>
        <p:spPr>
          <a:xfrm>
            <a:off x="2743200" y="1734707"/>
            <a:ext cx="7034833" cy="3388586"/>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nvGrpSpPr>
          <p:cNvPr id="5" name="Graphic 30">
            <a:extLst>
              <a:ext uri="{FF2B5EF4-FFF2-40B4-BE49-F238E27FC236}">
                <a16:creationId xmlns:a16="http://schemas.microsoft.com/office/drawing/2014/main" id="{826B6073-F8E5-4C71-BBF0-71E2E7FEE107}"/>
              </a:ext>
            </a:extLst>
          </p:cNvPr>
          <p:cNvGrpSpPr/>
          <p:nvPr/>
        </p:nvGrpSpPr>
        <p:grpSpPr>
          <a:xfrm>
            <a:off x="5713905" y="2039508"/>
            <a:ext cx="764189" cy="697528"/>
            <a:chOff x="5655661" y="377455"/>
            <a:chExt cx="4490127" cy="4098447"/>
          </a:xfrm>
          <a:solidFill>
            <a:schemeClr val="bg1"/>
          </a:solidFill>
        </p:grpSpPr>
        <p:sp>
          <p:nvSpPr>
            <p:cNvPr id="6" name="Freeform: Shape 5">
              <a:extLst>
                <a:ext uri="{FF2B5EF4-FFF2-40B4-BE49-F238E27FC236}">
                  <a16:creationId xmlns:a16="http://schemas.microsoft.com/office/drawing/2014/main" id="{F142A3E9-63D2-4642-84CD-C2CBE6D47870}"/>
                </a:ext>
              </a:extLst>
            </p:cNvPr>
            <p:cNvSpPr/>
            <p:nvPr/>
          </p:nvSpPr>
          <p:spPr>
            <a:xfrm>
              <a:off x="5655093" y="385055"/>
              <a:ext cx="4490127" cy="4087094"/>
            </a:xfrm>
            <a:custGeom>
              <a:avLst/>
              <a:gdLst>
                <a:gd name="connsiteX0" fmla="*/ 568 w 4490127"/>
                <a:gd name="connsiteY0" fmla="*/ 1465456 h 4087093"/>
                <a:gd name="connsiteX1" fmla="*/ 10785 w 4490127"/>
                <a:gd name="connsiteY1" fmla="*/ 1371794 h 4087093"/>
                <a:gd name="connsiteX2" fmla="*/ 67551 w 4490127"/>
                <a:gd name="connsiteY2" fmla="*/ 1099321 h 4087093"/>
                <a:gd name="connsiteX3" fmla="*/ 86283 w 4490127"/>
                <a:gd name="connsiteY3" fmla="*/ 1090238 h 4087093"/>
                <a:gd name="connsiteX4" fmla="*/ 379192 w 4490127"/>
                <a:gd name="connsiteY4" fmla="*/ 1150977 h 4087093"/>
                <a:gd name="connsiteX5" fmla="*/ 849775 w 4490127"/>
                <a:gd name="connsiteY5" fmla="*/ 1335464 h 4087093"/>
                <a:gd name="connsiteX6" fmla="*/ 1353282 w 4490127"/>
                <a:gd name="connsiteY6" fmla="*/ 1755527 h 4087093"/>
                <a:gd name="connsiteX7" fmla="*/ 1554799 w 4490127"/>
                <a:gd name="connsiteY7" fmla="*/ 2227813 h 4087093"/>
                <a:gd name="connsiteX8" fmla="*/ 1580911 w 4490127"/>
                <a:gd name="connsiteY8" fmla="*/ 2615519 h 4087093"/>
                <a:gd name="connsiteX9" fmla="*/ 1601914 w 4490127"/>
                <a:gd name="connsiteY9" fmla="*/ 2773327 h 4087093"/>
                <a:gd name="connsiteX10" fmla="*/ 1784698 w 4490127"/>
                <a:gd name="connsiteY10" fmla="*/ 3363117 h 4087093"/>
                <a:gd name="connsiteX11" fmla="*/ 1810242 w 4490127"/>
                <a:gd name="connsiteY11" fmla="*/ 3428397 h 4087093"/>
                <a:gd name="connsiteX12" fmla="*/ 1811945 w 4490127"/>
                <a:gd name="connsiteY12" fmla="*/ 3431235 h 4087093"/>
                <a:gd name="connsiteX13" fmla="*/ 1818757 w 4490127"/>
                <a:gd name="connsiteY13" fmla="*/ 3422720 h 4087093"/>
                <a:gd name="connsiteX14" fmla="*/ 2071362 w 4490127"/>
                <a:gd name="connsiteY14" fmla="*/ 2656390 h 4087093"/>
                <a:gd name="connsiteX15" fmla="*/ 2135507 w 4490127"/>
                <a:gd name="connsiteY15" fmla="*/ 2303311 h 4087093"/>
                <a:gd name="connsiteX16" fmla="*/ 2136642 w 4490127"/>
                <a:gd name="connsiteY16" fmla="*/ 2275496 h 4087093"/>
                <a:gd name="connsiteX17" fmla="*/ 2147428 w 4490127"/>
                <a:gd name="connsiteY17" fmla="*/ 1900846 h 4087093"/>
                <a:gd name="connsiteX18" fmla="*/ 2365406 w 4490127"/>
                <a:gd name="connsiteY18" fmla="*/ 1158924 h 4087093"/>
                <a:gd name="connsiteX19" fmla="*/ 2640149 w 4490127"/>
                <a:gd name="connsiteY19" fmla="*/ 801304 h 4087093"/>
                <a:gd name="connsiteX20" fmla="*/ 3362203 w 4490127"/>
                <a:gd name="connsiteY20" fmla="*/ 297796 h 4087093"/>
                <a:gd name="connsiteX21" fmla="*/ 4107530 w 4490127"/>
                <a:gd name="connsiteY21" fmla="*/ 46894 h 4087093"/>
                <a:gd name="connsiteX22" fmla="*/ 4371488 w 4490127"/>
                <a:gd name="connsiteY22" fmla="*/ 347 h 4087093"/>
                <a:gd name="connsiteX23" fmla="*/ 4390220 w 4490127"/>
                <a:gd name="connsiteY23" fmla="*/ 11700 h 4087093"/>
                <a:gd name="connsiteX24" fmla="*/ 4473665 w 4490127"/>
                <a:gd name="connsiteY24" fmla="*/ 409056 h 4087093"/>
                <a:gd name="connsiteX25" fmla="*/ 4489560 w 4490127"/>
                <a:gd name="connsiteY25" fmla="*/ 713318 h 4087093"/>
                <a:gd name="connsiteX26" fmla="*/ 4181324 w 4490127"/>
                <a:gd name="connsiteY26" fmla="*/ 1554010 h 4087093"/>
                <a:gd name="connsiteX27" fmla="*/ 3764100 w 4490127"/>
                <a:gd name="connsiteY27" fmla="*/ 1900846 h 4087093"/>
                <a:gd name="connsiteX28" fmla="*/ 3106759 w 4490127"/>
                <a:gd name="connsiteY28" fmla="*/ 2167074 h 4087093"/>
                <a:gd name="connsiteX29" fmla="*/ 2613470 w 4490127"/>
                <a:gd name="connsiteY29" fmla="*/ 2263008 h 4087093"/>
                <a:gd name="connsiteX30" fmla="*/ 2374488 w 4490127"/>
                <a:gd name="connsiteY30" fmla="*/ 2287416 h 4087093"/>
                <a:gd name="connsiteX31" fmla="*/ 2356323 w 4490127"/>
                <a:gd name="connsiteY31" fmla="*/ 2302175 h 4087093"/>
                <a:gd name="connsiteX32" fmla="*/ 2101448 w 4490127"/>
                <a:gd name="connsiteY32" fmla="*/ 3137759 h 4087093"/>
                <a:gd name="connsiteX33" fmla="*/ 1990756 w 4490127"/>
                <a:gd name="connsiteY33" fmla="*/ 3606072 h 4087093"/>
                <a:gd name="connsiteX34" fmla="*/ 1953858 w 4490127"/>
                <a:gd name="connsiteY34" fmla="*/ 3948366 h 4087093"/>
                <a:gd name="connsiteX35" fmla="*/ 1962941 w 4490127"/>
                <a:gd name="connsiteY35" fmla="*/ 4014214 h 4087093"/>
                <a:gd name="connsiteX36" fmla="*/ 1957832 w 4490127"/>
                <a:gd name="connsiteY36" fmla="*/ 4030676 h 4087093"/>
                <a:gd name="connsiteX37" fmla="*/ 1783563 w 4490127"/>
                <a:gd name="connsiteY37" fmla="*/ 4092550 h 4087093"/>
                <a:gd name="connsiteX38" fmla="*/ 1637676 w 4490127"/>
                <a:gd name="connsiteY38" fmla="*/ 4016484 h 4087093"/>
                <a:gd name="connsiteX39" fmla="*/ 1631432 w 4490127"/>
                <a:gd name="connsiteY39" fmla="*/ 4007970 h 4087093"/>
                <a:gd name="connsiteX40" fmla="*/ 1621782 w 4490127"/>
                <a:gd name="connsiteY40" fmla="*/ 3889330 h 4087093"/>
                <a:gd name="connsiteX41" fmla="*/ 1697279 w 4490127"/>
                <a:gd name="connsiteY41" fmla="*/ 3717899 h 4087093"/>
                <a:gd name="connsiteX42" fmla="*/ 1699550 w 4490127"/>
                <a:gd name="connsiteY42" fmla="*/ 3658864 h 4087093"/>
                <a:gd name="connsiteX43" fmla="*/ 1634270 w 4490127"/>
                <a:gd name="connsiteY43" fmla="*/ 3314866 h 4087093"/>
                <a:gd name="connsiteX44" fmla="*/ 1435024 w 4490127"/>
                <a:gd name="connsiteY44" fmla="*/ 2643334 h 4087093"/>
                <a:gd name="connsiteX45" fmla="*/ 1412318 w 4490127"/>
                <a:gd name="connsiteY45" fmla="*/ 2625169 h 4087093"/>
                <a:gd name="connsiteX46" fmla="*/ 1103515 w 4490127"/>
                <a:gd name="connsiteY46" fmla="*/ 2584866 h 4087093"/>
                <a:gd name="connsiteX47" fmla="*/ 504075 w 4490127"/>
                <a:gd name="connsiteY47" fmla="*/ 2375970 h 4087093"/>
                <a:gd name="connsiteX48" fmla="*/ 118072 w 4490127"/>
                <a:gd name="connsiteY48" fmla="*/ 2005293 h 4087093"/>
                <a:gd name="connsiteX49" fmla="*/ 6244 w 4490127"/>
                <a:gd name="connsiteY49" fmla="*/ 1652214 h 4087093"/>
                <a:gd name="connsiteX50" fmla="*/ 0 w 4490127"/>
                <a:gd name="connsiteY50" fmla="*/ 1598855 h 4087093"/>
                <a:gd name="connsiteX51" fmla="*/ 568 w 4490127"/>
                <a:gd name="connsiteY51" fmla="*/ 1465456 h 4087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490127" h="4087093">
                  <a:moveTo>
                    <a:pt x="568" y="1465456"/>
                  </a:moveTo>
                  <a:cubicBezTo>
                    <a:pt x="3974" y="1434236"/>
                    <a:pt x="7379" y="1403015"/>
                    <a:pt x="10785" y="1371794"/>
                  </a:cubicBezTo>
                  <a:cubicBezTo>
                    <a:pt x="22138" y="1279267"/>
                    <a:pt x="42006" y="1189010"/>
                    <a:pt x="67551" y="1099321"/>
                  </a:cubicBezTo>
                  <a:cubicBezTo>
                    <a:pt x="70956" y="1087400"/>
                    <a:pt x="78336" y="1089103"/>
                    <a:pt x="86283" y="1090238"/>
                  </a:cubicBezTo>
                  <a:cubicBezTo>
                    <a:pt x="185055" y="1104997"/>
                    <a:pt x="282691" y="1124865"/>
                    <a:pt x="379192" y="1150977"/>
                  </a:cubicBezTo>
                  <a:cubicBezTo>
                    <a:pt x="542675" y="1195822"/>
                    <a:pt x="699915" y="1255425"/>
                    <a:pt x="849775" y="1335464"/>
                  </a:cubicBezTo>
                  <a:cubicBezTo>
                    <a:pt x="1046183" y="1441047"/>
                    <a:pt x="1217613" y="1576716"/>
                    <a:pt x="1353282" y="1755527"/>
                  </a:cubicBezTo>
                  <a:cubicBezTo>
                    <a:pt x="1460001" y="1896304"/>
                    <a:pt x="1524146" y="2055247"/>
                    <a:pt x="1554799" y="2227813"/>
                  </a:cubicBezTo>
                  <a:cubicBezTo>
                    <a:pt x="1577505" y="2356102"/>
                    <a:pt x="1583749" y="2484959"/>
                    <a:pt x="1580911" y="2615519"/>
                  </a:cubicBezTo>
                  <a:cubicBezTo>
                    <a:pt x="1579776" y="2668879"/>
                    <a:pt x="1591696" y="2721103"/>
                    <a:pt x="1601914" y="2773327"/>
                  </a:cubicBezTo>
                  <a:cubicBezTo>
                    <a:pt x="1642785" y="2975978"/>
                    <a:pt x="1710335" y="3170683"/>
                    <a:pt x="1784698" y="3363117"/>
                  </a:cubicBezTo>
                  <a:cubicBezTo>
                    <a:pt x="1793213" y="3384688"/>
                    <a:pt x="1801727" y="3406826"/>
                    <a:pt x="1810242" y="3428397"/>
                  </a:cubicBezTo>
                  <a:cubicBezTo>
                    <a:pt x="1810810" y="3429532"/>
                    <a:pt x="1811377" y="3430668"/>
                    <a:pt x="1811945" y="3431235"/>
                  </a:cubicBezTo>
                  <a:cubicBezTo>
                    <a:pt x="1817622" y="3431235"/>
                    <a:pt x="1817622" y="3426126"/>
                    <a:pt x="1818757" y="3422720"/>
                  </a:cubicBezTo>
                  <a:cubicBezTo>
                    <a:pt x="1916393" y="3171818"/>
                    <a:pt x="2006082" y="2918078"/>
                    <a:pt x="2071362" y="2656390"/>
                  </a:cubicBezTo>
                  <a:cubicBezTo>
                    <a:pt x="2100312" y="2540022"/>
                    <a:pt x="2123586" y="2423085"/>
                    <a:pt x="2135507" y="2303311"/>
                  </a:cubicBezTo>
                  <a:cubicBezTo>
                    <a:pt x="2136642" y="2294228"/>
                    <a:pt x="2136642" y="2284578"/>
                    <a:pt x="2136642" y="2275496"/>
                  </a:cubicBezTo>
                  <a:cubicBezTo>
                    <a:pt x="2134939" y="2150612"/>
                    <a:pt x="2135507" y="2025161"/>
                    <a:pt x="2147428" y="1900846"/>
                  </a:cubicBezTo>
                  <a:cubicBezTo>
                    <a:pt x="2171837" y="1639158"/>
                    <a:pt x="2233711" y="1388823"/>
                    <a:pt x="2365406" y="1158924"/>
                  </a:cubicBezTo>
                  <a:cubicBezTo>
                    <a:pt x="2440904" y="1027229"/>
                    <a:pt x="2534566" y="909725"/>
                    <a:pt x="2640149" y="801304"/>
                  </a:cubicBezTo>
                  <a:cubicBezTo>
                    <a:pt x="2848478" y="586731"/>
                    <a:pt x="3093136" y="424950"/>
                    <a:pt x="3362203" y="297796"/>
                  </a:cubicBezTo>
                  <a:cubicBezTo>
                    <a:pt x="3600617" y="184834"/>
                    <a:pt x="3850383" y="103659"/>
                    <a:pt x="4107530" y="46894"/>
                  </a:cubicBezTo>
                  <a:cubicBezTo>
                    <a:pt x="4194948" y="27594"/>
                    <a:pt x="4282934" y="12267"/>
                    <a:pt x="4371488" y="347"/>
                  </a:cubicBezTo>
                  <a:cubicBezTo>
                    <a:pt x="4381706" y="-789"/>
                    <a:pt x="4386815" y="347"/>
                    <a:pt x="4390220" y="11700"/>
                  </a:cubicBezTo>
                  <a:cubicBezTo>
                    <a:pt x="4427686" y="142260"/>
                    <a:pt x="4456636" y="273955"/>
                    <a:pt x="4473665" y="409056"/>
                  </a:cubicBezTo>
                  <a:cubicBezTo>
                    <a:pt x="4486721" y="510098"/>
                    <a:pt x="4493533" y="611708"/>
                    <a:pt x="4489560" y="713318"/>
                  </a:cubicBezTo>
                  <a:cubicBezTo>
                    <a:pt x="4478774" y="1027229"/>
                    <a:pt x="4385112" y="1311055"/>
                    <a:pt x="4181324" y="1554010"/>
                  </a:cubicBezTo>
                  <a:cubicBezTo>
                    <a:pt x="4063253" y="1694788"/>
                    <a:pt x="3921907" y="1807751"/>
                    <a:pt x="3764100" y="1900846"/>
                  </a:cubicBezTo>
                  <a:cubicBezTo>
                    <a:pt x="3558610" y="2022323"/>
                    <a:pt x="3337226" y="2105768"/>
                    <a:pt x="3106759" y="2167074"/>
                  </a:cubicBezTo>
                  <a:cubicBezTo>
                    <a:pt x="2944411" y="2210216"/>
                    <a:pt x="2780359" y="2241437"/>
                    <a:pt x="2613470" y="2263008"/>
                  </a:cubicBezTo>
                  <a:cubicBezTo>
                    <a:pt x="2533998" y="2273225"/>
                    <a:pt x="2454527" y="2281740"/>
                    <a:pt x="2374488" y="2287416"/>
                  </a:cubicBezTo>
                  <a:cubicBezTo>
                    <a:pt x="2363703" y="2287984"/>
                    <a:pt x="2359162" y="2291958"/>
                    <a:pt x="2356323" y="2302175"/>
                  </a:cubicBezTo>
                  <a:cubicBezTo>
                    <a:pt x="2263796" y="2578622"/>
                    <a:pt x="2177513" y="2856771"/>
                    <a:pt x="2101448" y="3137759"/>
                  </a:cubicBezTo>
                  <a:cubicBezTo>
                    <a:pt x="2059441" y="3292728"/>
                    <a:pt x="2020273" y="3448265"/>
                    <a:pt x="1990756" y="3606072"/>
                  </a:cubicBezTo>
                  <a:cubicBezTo>
                    <a:pt x="1969752" y="3719035"/>
                    <a:pt x="1950452" y="3832565"/>
                    <a:pt x="1953858" y="3948366"/>
                  </a:cubicBezTo>
                  <a:cubicBezTo>
                    <a:pt x="1954426" y="3970504"/>
                    <a:pt x="1957264" y="3992643"/>
                    <a:pt x="1962941" y="4014214"/>
                  </a:cubicBezTo>
                  <a:cubicBezTo>
                    <a:pt x="1964643" y="4021026"/>
                    <a:pt x="1964643" y="4026134"/>
                    <a:pt x="1957832" y="4030676"/>
                  </a:cubicBezTo>
                  <a:cubicBezTo>
                    <a:pt x="1904472" y="4065302"/>
                    <a:pt x="1848275" y="4091414"/>
                    <a:pt x="1783563" y="4092550"/>
                  </a:cubicBezTo>
                  <a:cubicBezTo>
                    <a:pt x="1721121" y="4093685"/>
                    <a:pt x="1673438" y="4065870"/>
                    <a:pt x="1637676" y="4016484"/>
                  </a:cubicBezTo>
                  <a:cubicBezTo>
                    <a:pt x="1635405" y="4013646"/>
                    <a:pt x="1633702" y="4010808"/>
                    <a:pt x="1631432" y="4007970"/>
                  </a:cubicBezTo>
                  <a:cubicBezTo>
                    <a:pt x="1594534" y="3952340"/>
                    <a:pt x="1594534" y="3949501"/>
                    <a:pt x="1621782" y="3889330"/>
                  </a:cubicBezTo>
                  <a:cubicBezTo>
                    <a:pt x="1647326" y="3832565"/>
                    <a:pt x="1671735" y="3774665"/>
                    <a:pt x="1697279" y="3717899"/>
                  </a:cubicBezTo>
                  <a:cubicBezTo>
                    <a:pt x="1705794" y="3698599"/>
                    <a:pt x="1701253" y="3678732"/>
                    <a:pt x="1699550" y="3658864"/>
                  </a:cubicBezTo>
                  <a:cubicBezTo>
                    <a:pt x="1687629" y="3542495"/>
                    <a:pt x="1662653" y="3428397"/>
                    <a:pt x="1634270" y="3314866"/>
                  </a:cubicBezTo>
                  <a:cubicBezTo>
                    <a:pt x="1577505" y="3088374"/>
                    <a:pt x="1508819" y="2865286"/>
                    <a:pt x="1435024" y="2643334"/>
                  </a:cubicBezTo>
                  <a:cubicBezTo>
                    <a:pt x="1431051" y="2630846"/>
                    <a:pt x="1425942" y="2625737"/>
                    <a:pt x="1412318" y="2625169"/>
                  </a:cubicBezTo>
                  <a:cubicBezTo>
                    <a:pt x="1308438" y="2617222"/>
                    <a:pt x="1205693" y="2604166"/>
                    <a:pt x="1103515" y="2584866"/>
                  </a:cubicBezTo>
                  <a:cubicBezTo>
                    <a:pt x="893484" y="2544563"/>
                    <a:pt x="690832" y="2482689"/>
                    <a:pt x="504075" y="2375970"/>
                  </a:cubicBezTo>
                  <a:cubicBezTo>
                    <a:pt x="344565" y="2284578"/>
                    <a:pt x="210031" y="2167074"/>
                    <a:pt x="118072" y="2005293"/>
                  </a:cubicBezTo>
                  <a:cubicBezTo>
                    <a:pt x="55630" y="1895737"/>
                    <a:pt x="19868" y="1777665"/>
                    <a:pt x="6244" y="1652214"/>
                  </a:cubicBezTo>
                  <a:cubicBezTo>
                    <a:pt x="4541" y="1634617"/>
                    <a:pt x="5677" y="1615884"/>
                    <a:pt x="0" y="1598855"/>
                  </a:cubicBezTo>
                  <a:cubicBezTo>
                    <a:pt x="568" y="1554578"/>
                    <a:pt x="568" y="1510301"/>
                    <a:pt x="568" y="1465456"/>
                  </a:cubicBezTo>
                  <a:close/>
                </a:path>
              </a:pathLst>
            </a:custGeom>
            <a:grpFill/>
            <a:ln w="5672"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48A6E2D1-232F-49F3-81A9-588AD26BDCAE}"/>
                </a:ext>
              </a:extLst>
            </p:cNvPr>
            <p:cNvSpPr/>
            <p:nvPr/>
          </p:nvSpPr>
          <p:spPr>
            <a:xfrm>
              <a:off x="7600719" y="376887"/>
              <a:ext cx="2435227" cy="2185460"/>
            </a:xfrm>
            <a:custGeom>
              <a:avLst/>
              <a:gdLst>
                <a:gd name="connsiteX0" fmla="*/ 2436079 w 2435226"/>
                <a:gd name="connsiteY0" fmla="*/ 568 h 2185459"/>
                <a:gd name="connsiteX1" fmla="*/ 2361717 w 2435226"/>
                <a:gd name="connsiteY1" fmla="*/ 9650 h 2185459"/>
                <a:gd name="connsiteX2" fmla="*/ 1811095 w 2435226"/>
                <a:gd name="connsiteY2" fmla="*/ 119207 h 2185459"/>
                <a:gd name="connsiteX3" fmla="*/ 1059523 w 2435226"/>
                <a:gd name="connsiteY3" fmla="*/ 436524 h 2185459"/>
                <a:gd name="connsiteX4" fmla="*/ 448730 w 2435226"/>
                <a:gd name="connsiteY4" fmla="*/ 979200 h 2185459"/>
                <a:gd name="connsiteX5" fmla="*/ 176825 w 2435226"/>
                <a:gd name="connsiteY5" fmla="*/ 1575802 h 2185459"/>
                <a:gd name="connsiteX6" fmla="*/ 109274 w 2435226"/>
                <a:gd name="connsiteY6" fmla="*/ 2124154 h 2185459"/>
                <a:gd name="connsiteX7" fmla="*/ 107003 w 2435226"/>
                <a:gd name="connsiteY7" fmla="*/ 2188866 h 2185459"/>
                <a:gd name="connsiteX8" fmla="*/ 66700 w 2435226"/>
                <a:gd name="connsiteY8" fmla="*/ 2053765 h 2185459"/>
                <a:gd name="connsiteX9" fmla="*/ 1988 w 2435226"/>
                <a:gd name="connsiteY9" fmla="*/ 1474192 h 2185459"/>
                <a:gd name="connsiteX10" fmla="*/ 287517 w 2435226"/>
                <a:gd name="connsiteY10" fmla="*/ 723189 h 2185459"/>
                <a:gd name="connsiteX11" fmla="*/ 695659 w 2435226"/>
                <a:gd name="connsiteY11" fmla="*/ 387139 h 2185459"/>
                <a:gd name="connsiteX12" fmla="*/ 1307587 w 2435226"/>
                <a:gd name="connsiteY12" fmla="*/ 140210 h 2185459"/>
                <a:gd name="connsiteX13" fmla="*/ 1781009 w 2435226"/>
                <a:gd name="connsiteY13" fmla="*/ 44845 h 2185459"/>
                <a:gd name="connsiteX14" fmla="*/ 2271460 w 2435226"/>
                <a:gd name="connsiteY14" fmla="*/ 2838 h 2185459"/>
                <a:gd name="connsiteX15" fmla="*/ 2285084 w 2435226"/>
                <a:gd name="connsiteY15" fmla="*/ 0 h 2185459"/>
                <a:gd name="connsiteX16" fmla="*/ 2436079 w 2435226"/>
                <a:gd name="connsiteY16" fmla="*/ 568 h 2185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35226" h="2185459">
                  <a:moveTo>
                    <a:pt x="2436079" y="568"/>
                  </a:moveTo>
                  <a:cubicBezTo>
                    <a:pt x="2411671" y="6812"/>
                    <a:pt x="2386694" y="6812"/>
                    <a:pt x="2361717" y="9650"/>
                  </a:cubicBezTo>
                  <a:cubicBezTo>
                    <a:pt x="2174960" y="31221"/>
                    <a:pt x="1991608" y="68686"/>
                    <a:pt x="1811095" y="119207"/>
                  </a:cubicBezTo>
                  <a:cubicBezTo>
                    <a:pt x="1547137" y="193002"/>
                    <a:pt x="1294531" y="294611"/>
                    <a:pt x="1059523" y="436524"/>
                  </a:cubicBezTo>
                  <a:cubicBezTo>
                    <a:pt x="822245" y="579573"/>
                    <a:pt x="615052" y="756680"/>
                    <a:pt x="448730" y="979200"/>
                  </a:cubicBezTo>
                  <a:cubicBezTo>
                    <a:pt x="315332" y="1158578"/>
                    <a:pt x="228481" y="1359526"/>
                    <a:pt x="176825" y="1575802"/>
                  </a:cubicBezTo>
                  <a:cubicBezTo>
                    <a:pt x="133683" y="1756315"/>
                    <a:pt x="114383" y="1939099"/>
                    <a:pt x="109274" y="2124154"/>
                  </a:cubicBezTo>
                  <a:cubicBezTo>
                    <a:pt x="108706" y="2145724"/>
                    <a:pt x="109274" y="2167295"/>
                    <a:pt x="107003" y="2188866"/>
                  </a:cubicBezTo>
                  <a:cubicBezTo>
                    <a:pt x="89974" y="2144589"/>
                    <a:pt x="78053" y="2099177"/>
                    <a:pt x="66700" y="2053765"/>
                  </a:cubicBezTo>
                  <a:cubicBezTo>
                    <a:pt x="18450" y="1863601"/>
                    <a:pt x="-7662" y="1670600"/>
                    <a:pt x="1988" y="1474192"/>
                  </a:cubicBezTo>
                  <a:cubicBezTo>
                    <a:pt x="16179" y="1193204"/>
                    <a:pt x="105868" y="940599"/>
                    <a:pt x="287517" y="723189"/>
                  </a:cubicBezTo>
                  <a:cubicBezTo>
                    <a:pt x="402750" y="585817"/>
                    <a:pt x="541257" y="476828"/>
                    <a:pt x="695659" y="387139"/>
                  </a:cubicBezTo>
                  <a:cubicBezTo>
                    <a:pt x="888093" y="275311"/>
                    <a:pt x="1094150" y="198111"/>
                    <a:pt x="1307587" y="140210"/>
                  </a:cubicBezTo>
                  <a:cubicBezTo>
                    <a:pt x="1463124" y="98204"/>
                    <a:pt x="1621499" y="66983"/>
                    <a:pt x="1781009" y="44845"/>
                  </a:cubicBezTo>
                  <a:cubicBezTo>
                    <a:pt x="1943925" y="22138"/>
                    <a:pt x="2106841" y="7379"/>
                    <a:pt x="2271460" y="2838"/>
                  </a:cubicBezTo>
                  <a:cubicBezTo>
                    <a:pt x="2276002" y="2838"/>
                    <a:pt x="2281111" y="3974"/>
                    <a:pt x="2285084" y="0"/>
                  </a:cubicBezTo>
                  <a:cubicBezTo>
                    <a:pt x="2335605" y="568"/>
                    <a:pt x="2386126" y="568"/>
                    <a:pt x="2436079" y="568"/>
                  </a:cubicBezTo>
                  <a:close/>
                </a:path>
              </a:pathLst>
            </a:custGeom>
            <a:grpFill/>
            <a:ln w="5672"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15070905-D58C-40E7-8266-78E08BFFF8AD}"/>
                </a:ext>
              </a:extLst>
            </p:cNvPr>
            <p:cNvSpPr/>
            <p:nvPr/>
          </p:nvSpPr>
          <p:spPr>
            <a:xfrm>
              <a:off x="5750459" y="1472498"/>
              <a:ext cx="1612132" cy="1458865"/>
            </a:xfrm>
            <a:custGeom>
              <a:avLst/>
              <a:gdLst>
                <a:gd name="connsiteX0" fmla="*/ 0 w 1612131"/>
                <a:gd name="connsiteY0" fmla="*/ 1093 h 1458865"/>
                <a:gd name="connsiteX1" fmla="*/ 233873 w 1612131"/>
                <a:gd name="connsiteY1" fmla="*/ 7904 h 1458865"/>
                <a:gd name="connsiteX2" fmla="*/ 630094 w 1612131"/>
                <a:gd name="connsiteY2" fmla="*/ 66940 h 1458865"/>
                <a:gd name="connsiteX3" fmla="*/ 1207963 w 1612131"/>
                <a:gd name="connsiteY3" fmla="*/ 297407 h 1458865"/>
                <a:gd name="connsiteX4" fmla="*/ 1533796 w 1612131"/>
                <a:gd name="connsiteY4" fmla="*/ 662975 h 1458865"/>
                <a:gd name="connsiteX5" fmla="*/ 1610429 w 1612131"/>
                <a:gd name="connsiteY5" fmla="*/ 966669 h 1458865"/>
                <a:gd name="connsiteX6" fmla="*/ 1546284 w 1612131"/>
                <a:gd name="connsiteY6" fmla="*/ 1458823 h 1458865"/>
                <a:gd name="connsiteX7" fmla="*/ 1543446 w 1612131"/>
                <a:gd name="connsiteY7" fmla="*/ 1463932 h 1458865"/>
                <a:gd name="connsiteX8" fmla="*/ 1540608 w 1612131"/>
                <a:gd name="connsiteY8" fmla="*/ 1451443 h 1458865"/>
                <a:gd name="connsiteX9" fmla="*/ 1471354 w 1612131"/>
                <a:gd name="connsiteY9" fmla="*/ 972913 h 1458865"/>
                <a:gd name="connsiteX10" fmla="*/ 1176175 w 1612131"/>
                <a:gd name="connsiteY10" fmla="*/ 501194 h 1458865"/>
                <a:gd name="connsiteX11" fmla="*/ 634635 w 1612131"/>
                <a:gd name="connsiteY11" fmla="*/ 158332 h 1458865"/>
                <a:gd name="connsiteX12" fmla="*/ 82877 w 1612131"/>
                <a:gd name="connsiteY12" fmla="*/ 11310 h 1458865"/>
                <a:gd name="connsiteX13" fmla="*/ 0 w 1612131"/>
                <a:gd name="connsiteY13" fmla="*/ 1093 h 1458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12131" h="1458865">
                  <a:moveTo>
                    <a:pt x="0" y="1093"/>
                  </a:moveTo>
                  <a:cubicBezTo>
                    <a:pt x="77768" y="-1746"/>
                    <a:pt x="156104" y="1093"/>
                    <a:pt x="233873" y="7904"/>
                  </a:cubicBezTo>
                  <a:cubicBezTo>
                    <a:pt x="367271" y="18690"/>
                    <a:pt x="499534" y="37422"/>
                    <a:pt x="630094" y="66940"/>
                  </a:cubicBezTo>
                  <a:cubicBezTo>
                    <a:pt x="835016" y="112920"/>
                    <a:pt x="1031424" y="180471"/>
                    <a:pt x="1207963" y="297407"/>
                  </a:cubicBezTo>
                  <a:cubicBezTo>
                    <a:pt x="1348741" y="390502"/>
                    <a:pt x="1461704" y="508573"/>
                    <a:pt x="1533796" y="662975"/>
                  </a:cubicBezTo>
                  <a:cubicBezTo>
                    <a:pt x="1578640" y="759476"/>
                    <a:pt x="1602482" y="861085"/>
                    <a:pt x="1610429" y="966669"/>
                  </a:cubicBezTo>
                  <a:cubicBezTo>
                    <a:pt x="1622349" y="1135261"/>
                    <a:pt x="1593399" y="1298177"/>
                    <a:pt x="1546284" y="1458823"/>
                  </a:cubicBezTo>
                  <a:cubicBezTo>
                    <a:pt x="1545716" y="1460526"/>
                    <a:pt x="1544581" y="1461661"/>
                    <a:pt x="1543446" y="1463932"/>
                  </a:cubicBezTo>
                  <a:cubicBezTo>
                    <a:pt x="1538904" y="1460526"/>
                    <a:pt x="1540608" y="1455417"/>
                    <a:pt x="1540608" y="1451443"/>
                  </a:cubicBezTo>
                  <a:cubicBezTo>
                    <a:pt x="1537769" y="1289095"/>
                    <a:pt x="1519604" y="1129017"/>
                    <a:pt x="1471354" y="972913"/>
                  </a:cubicBezTo>
                  <a:cubicBezTo>
                    <a:pt x="1415156" y="789561"/>
                    <a:pt x="1313547" y="634025"/>
                    <a:pt x="1176175" y="501194"/>
                  </a:cubicBezTo>
                  <a:cubicBezTo>
                    <a:pt x="1018935" y="349631"/>
                    <a:pt x="836151" y="240074"/>
                    <a:pt x="634635" y="158332"/>
                  </a:cubicBezTo>
                  <a:cubicBezTo>
                    <a:pt x="456960" y="86240"/>
                    <a:pt x="272473" y="39125"/>
                    <a:pt x="82877" y="11310"/>
                  </a:cubicBezTo>
                  <a:cubicBezTo>
                    <a:pt x="55630" y="6769"/>
                    <a:pt x="27815" y="3931"/>
                    <a:pt x="0" y="1093"/>
                  </a:cubicBezTo>
                  <a:close/>
                </a:path>
              </a:pathLst>
            </a:custGeom>
            <a:grpFill/>
            <a:ln w="5672" cap="flat">
              <a:noFill/>
              <a:prstDash val="solid"/>
              <a:miter/>
            </a:ln>
          </p:spPr>
          <p:txBody>
            <a:bodyPr rtlCol="0" anchor="ctr"/>
            <a:lstStyle/>
            <a:p>
              <a:endParaRPr lang="en-US"/>
            </a:p>
          </p:txBody>
        </p:sp>
      </p:grpSp>
      <p:sp>
        <p:nvSpPr>
          <p:cNvPr id="9" name="文本框 57">
            <a:extLst>
              <a:ext uri="{FF2B5EF4-FFF2-40B4-BE49-F238E27FC236}">
                <a16:creationId xmlns:a16="http://schemas.microsoft.com/office/drawing/2014/main" id="{0D17BD2F-0275-43DF-8BDD-7DD5733AB947}"/>
              </a:ext>
            </a:extLst>
          </p:cNvPr>
          <p:cNvSpPr txBox="1"/>
          <p:nvPr/>
        </p:nvSpPr>
        <p:spPr>
          <a:xfrm>
            <a:off x="1994799" y="2124726"/>
            <a:ext cx="3441700" cy="2646362"/>
          </a:xfrm>
          <a:prstGeom prst="rect">
            <a:avLst/>
          </a:prstGeom>
          <a:noFill/>
        </p:spPr>
        <p:txBody>
          <a:bodyPr>
            <a:spAutoFit/>
          </a:bodyPr>
          <a:lstStyle/>
          <a:p>
            <a:pPr algn="ctr" eaLnBrk="1" fontAlgn="auto" hangingPunct="1">
              <a:spcBef>
                <a:spcPts val="0"/>
              </a:spcBef>
              <a:spcAft>
                <a:spcPts val="0"/>
              </a:spcAft>
              <a:defRPr/>
            </a:pPr>
            <a:r>
              <a:rPr lang="en-US" altLang="zh-CN" sz="16600" b="1" spc="300" dirty="0">
                <a:solidFill>
                  <a:schemeClr val="accent1"/>
                </a:solidFill>
                <a:ea typeface="Arial"/>
                <a:sym typeface="+mn-lt"/>
              </a:rPr>
              <a:t>II.</a:t>
            </a:r>
            <a:endParaRPr lang="zh-CN" altLang="en-US" sz="16600" b="1" spc="300" dirty="0">
              <a:solidFill>
                <a:schemeClr val="accent1"/>
              </a:solidFill>
              <a:ea typeface="Arial"/>
              <a:sym typeface="+mn-lt"/>
            </a:endParaRPr>
          </a:p>
        </p:txBody>
      </p:sp>
      <p:sp>
        <p:nvSpPr>
          <p:cNvPr id="10" name="TextBox 18">
            <a:extLst>
              <a:ext uri="{FF2B5EF4-FFF2-40B4-BE49-F238E27FC236}">
                <a16:creationId xmlns:a16="http://schemas.microsoft.com/office/drawing/2014/main" id="{24EB18FB-22F6-4957-8AF7-A9A147D9CE24}"/>
              </a:ext>
            </a:extLst>
          </p:cNvPr>
          <p:cNvSpPr txBox="1">
            <a:spLocks noChangeArrowheads="1"/>
          </p:cNvSpPr>
          <p:nvPr/>
        </p:nvSpPr>
        <p:spPr bwMode="auto">
          <a:xfrm>
            <a:off x="4458322" y="2665843"/>
            <a:ext cx="5319712" cy="212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Clr>
                <a:srgbClr val="000000"/>
              </a:buClr>
              <a:buFont typeface="Arial" panose="020B0604020202020204" pitchFamily="34" charset="0"/>
              <a:buNone/>
            </a:pPr>
            <a:r>
              <a:rPr lang="en-US" altLang="vi-VN" sz="6600" b="1" dirty="0">
                <a:solidFill>
                  <a:schemeClr val="accent1"/>
                </a:solidFill>
                <a:ea typeface="Microsoft YaHei" panose="020B0503020204020204" pitchFamily="34" charset="-122"/>
                <a:sym typeface="Microsoft YaHei" panose="020B0503020204020204" pitchFamily="34" charset="-122"/>
              </a:rPr>
              <a:t>CẤU TẠO NGUYÊN TỬ</a:t>
            </a:r>
            <a:endParaRPr lang="en-US" altLang="vi-VN" sz="6600" b="1" dirty="0">
              <a:solidFill>
                <a:schemeClr val="accent1"/>
              </a:solidFill>
            </a:endParaRPr>
          </a:p>
        </p:txBody>
      </p:sp>
    </p:spTree>
    <p:custDataLst>
      <p:tags r:id="rId1"/>
    </p:custDataLst>
    <p:extLst>
      <p:ext uri="{BB962C8B-B14F-4D97-AF65-F5344CB8AC3E}">
        <p14:creationId xmlns:p14="http://schemas.microsoft.com/office/powerpoint/2010/main" val="2884524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E191648A-7447-4034-8A01-F68B230B048D}"/>
              </a:ext>
            </a:extLst>
          </p:cNvPr>
          <p:cNvSpPr>
            <a:spLocks noGrp="1"/>
          </p:cNvSpPr>
          <p:nvPr>
            <p:ph type="pic" sz="quarter" idx="10"/>
          </p:nvPr>
        </p:nvSpPr>
        <p:spPr/>
      </p:sp>
      <p:sp>
        <p:nvSpPr>
          <p:cNvPr id="3" name="文本框 13">
            <a:extLst>
              <a:ext uri="{FF2B5EF4-FFF2-40B4-BE49-F238E27FC236}">
                <a16:creationId xmlns:a16="http://schemas.microsoft.com/office/drawing/2014/main" id="{63D351C6-BBF0-497D-A0AA-6BCBB6F73A62}"/>
              </a:ext>
            </a:extLst>
          </p:cNvPr>
          <p:cNvSpPr txBox="1"/>
          <p:nvPr/>
        </p:nvSpPr>
        <p:spPr>
          <a:xfrm>
            <a:off x="4986474" y="321825"/>
            <a:ext cx="1808163" cy="584775"/>
          </a:xfrm>
          <a:prstGeom prst="rect">
            <a:avLst/>
          </a:prstGeom>
        </p:spPr>
        <p:style>
          <a:lnRef idx="1">
            <a:schemeClr val="accent2"/>
          </a:lnRef>
          <a:fillRef idx="3">
            <a:schemeClr val="accent2"/>
          </a:fillRef>
          <a:effectRef idx="2">
            <a:schemeClr val="accent2"/>
          </a:effectRef>
          <a:fontRef idx="minor">
            <a:schemeClr val="lt1"/>
          </a:fontRef>
        </p:style>
        <p:txBody>
          <a:bodyPr>
            <a:spAutoFit/>
          </a:bodyPr>
          <a:lstStyle/>
          <a:p>
            <a:pPr algn="ctr" eaLnBrk="1" fontAlgn="auto" hangingPunct="1">
              <a:spcBef>
                <a:spcPts val="0"/>
              </a:spcBef>
              <a:spcAft>
                <a:spcPts val="0"/>
              </a:spcAft>
              <a:defRPr/>
            </a:pPr>
            <a:r>
              <a:rPr lang="en-US" altLang="zh-CN" sz="3200" b="1" kern="0" dirty="0">
                <a:ln w="0">
                  <a:noFill/>
                </a:ln>
                <a:solidFill>
                  <a:prstClr val="black">
                    <a:lumMod val="65000"/>
                    <a:lumOff val="35000"/>
                  </a:prstClr>
                </a:solidFill>
                <a:cs typeface="Arial" panose="020B0604020202020204" pitchFamily="34" charset="0"/>
                <a:sym typeface="+mn-lt"/>
              </a:rPr>
              <a:t>VIDEO </a:t>
            </a:r>
          </a:p>
        </p:txBody>
      </p:sp>
      <p:pic>
        <p:nvPicPr>
          <p:cNvPr id="5" name="cut-1-Cấu-tạo-nguyên-tử">
            <a:hlinkClick r:id="" action="ppaction://media"/>
            <a:extLst>
              <a:ext uri="{FF2B5EF4-FFF2-40B4-BE49-F238E27FC236}">
                <a16:creationId xmlns:a16="http://schemas.microsoft.com/office/drawing/2014/main" id="{E0B6136A-8240-4ABD-8C5A-7A36FA723CA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1290" y="1625857"/>
            <a:ext cx="8741332" cy="4891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42173328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aphic 3">
            <a:extLst>
              <a:ext uri="{FF2B5EF4-FFF2-40B4-BE49-F238E27FC236}">
                <a16:creationId xmlns:a16="http://schemas.microsoft.com/office/drawing/2014/main" id="{65D97DCB-BCFE-4EF1-B019-7E7C6C94AC47}"/>
              </a:ext>
            </a:extLst>
          </p:cNvPr>
          <p:cNvGrpSpPr/>
          <p:nvPr/>
        </p:nvGrpSpPr>
        <p:grpSpPr>
          <a:xfrm>
            <a:off x="406875" y="1106410"/>
            <a:ext cx="9290265" cy="5192954"/>
            <a:chOff x="1413130" y="-2488821"/>
            <a:chExt cx="16722636" cy="9347405"/>
          </a:xfrm>
        </p:grpSpPr>
        <p:sp>
          <p:nvSpPr>
            <p:cNvPr id="4" name="Freeform: Shape 3">
              <a:extLst>
                <a:ext uri="{FF2B5EF4-FFF2-40B4-BE49-F238E27FC236}">
                  <a16:creationId xmlns:a16="http://schemas.microsoft.com/office/drawing/2014/main" id="{ECBC10E2-4791-454E-8AFD-3BFCB05F199A}"/>
                </a:ext>
              </a:extLst>
            </p:cNvPr>
            <p:cNvSpPr/>
            <p:nvPr/>
          </p:nvSpPr>
          <p:spPr>
            <a:xfrm>
              <a:off x="1413130" y="1419286"/>
              <a:ext cx="7155770" cy="5439298"/>
            </a:xfrm>
            <a:custGeom>
              <a:avLst/>
              <a:gdLst>
                <a:gd name="connsiteX0" fmla="*/ 1005 w 7155770"/>
                <a:gd name="connsiteY0" fmla="*/ 1973084 h 5439298"/>
                <a:gd name="connsiteX1" fmla="*/ 740251 w 7155770"/>
                <a:gd name="connsiteY1" fmla="*/ 427475 h 5439298"/>
                <a:gd name="connsiteX2" fmla="*/ 2022873 w 7155770"/>
                <a:gd name="connsiteY2" fmla="*/ 2616 h 5439298"/>
                <a:gd name="connsiteX3" fmla="*/ 3624925 w 7155770"/>
                <a:gd name="connsiteY3" fmla="*/ 1033290 h 5439298"/>
                <a:gd name="connsiteX4" fmla="*/ 3735179 w 7155770"/>
                <a:gd name="connsiteY4" fmla="*/ 1330567 h 5439298"/>
                <a:gd name="connsiteX5" fmla="*/ 3744245 w 7155770"/>
                <a:gd name="connsiteY5" fmla="*/ 1424152 h 5439298"/>
                <a:gd name="connsiteX6" fmla="*/ 3833809 w 7155770"/>
                <a:gd name="connsiteY6" fmla="*/ 1604522 h 5439298"/>
                <a:gd name="connsiteX7" fmla="*/ 4431361 w 7155770"/>
                <a:gd name="connsiteY7" fmla="*/ 2115362 h 5439298"/>
                <a:gd name="connsiteX8" fmla="*/ 4263860 w 7155770"/>
                <a:gd name="connsiteY8" fmla="*/ 2552286 h 5439298"/>
                <a:gd name="connsiteX9" fmla="*/ 4362635 w 7155770"/>
                <a:gd name="connsiteY9" fmla="*/ 2928964 h 5439298"/>
                <a:gd name="connsiteX10" fmla="*/ 4406869 w 7155770"/>
                <a:gd name="connsiteY10" fmla="*/ 2975756 h 5439298"/>
                <a:gd name="connsiteX11" fmla="*/ 4520340 w 7155770"/>
                <a:gd name="connsiteY11" fmla="*/ 2867256 h 5439298"/>
                <a:gd name="connsiteX12" fmla="*/ 4618458 w 7155770"/>
                <a:gd name="connsiteY12" fmla="*/ 2875372 h 5439298"/>
                <a:gd name="connsiteX13" fmla="*/ 4737485 w 7155770"/>
                <a:gd name="connsiteY13" fmla="*/ 2917485 h 5439298"/>
                <a:gd name="connsiteX14" fmla="*/ 4815570 w 7155770"/>
                <a:gd name="connsiteY14" fmla="*/ 3005586 h 5439298"/>
                <a:gd name="connsiteX15" fmla="*/ 5361797 w 7155770"/>
                <a:gd name="connsiteY15" fmla="*/ 3811365 h 5439298"/>
                <a:gd name="connsiteX16" fmla="*/ 5238968 w 7155770"/>
                <a:gd name="connsiteY16" fmla="*/ 3747537 h 5439298"/>
                <a:gd name="connsiteX17" fmla="*/ 4673146 w 7155770"/>
                <a:gd name="connsiteY17" fmla="*/ 2979046 h 5439298"/>
                <a:gd name="connsiteX18" fmla="*/ 5282616 w 7155770"/>
                <a:gd name="connsiteY18" fmla="*/ 3857938 h 5439298"/>
                <a:gd name="connsiteX19" fmla="*/ 5312300 w 7155770"/>
                <a:gd name="connsiteY19" fmla="*/ 3886671 h 5439298"/>
                <a:gd name="connsiteX20" fmla="*/ 5364210 w 7155770"/>
                <a:gd name="connsiteY20" fmla="*/ 3880603 h 5439298"/>
                <a:gd name="connsiteX21" fmla="*/ 6084008 w 7155770"/>
                <a:gd name="connsiteY21" fmla="*/ 3746660 h 5439298"/>
                <a:gd name="connsiteX22" fmla="*/ 6274833 w 7155770"/>
                <a:gd name="connsiteY22" fmla="*/ 3769032 h 5439298"/>
                <a:gd name="connsiteX23" fmla="*/ 6656994 w 7155770"/>
                <a:gd name="connsiteY23" fmla="*/ 4013741 h 5439298"/>
                <a:gd name="connsiteX24" fmla="*/ 6999602 w 7155770"/>
                <a:gd name="connsiteY24" fmla="*/ 4280604 h 5439298"/>
                <a:gd name="connsiteX25" fmla="*/ 7101741 w 7155770"/>
                <a:gd name="connsiteY25" fmla="*/ 4656259 h 5439298"/>
                <a:gd name="connsiteX26" fmla="*/ 7155771 w 7155770"/>
                <a:gd name="connsiteY26" fmla="*/ 5438129 h 5439298"/>
                <a:gd name="connsiteX27" fmla="*/ 5847999 w 7155770"/>
                <a:gd name="connsiteY27" fmla="*/ 5439299 h 5439298"/>
                <a:gd name="connsiteX28" fmla="*/ 5800330 w 7155770"/>
                <a:gd name="connsiteY28" fmla="*/ 5429867 h 5439298"/>
                <a:gd name="connsiteX29" fmla="*/ 5773570 w 7155770"/>
                <a:gd name="connsiteY29" fmla="*/ 5391337 h 5439298"/>
                <a:gd name="connsiteX30" fmla="*/ 5339133 w 7155770"/>
                <a:gd name="connsiteY30" fmla="*/ 4811624 h 5439298"/>
                <a:gd name="connsiteX31" fmla="*/ 5262510 w 7155770"/>
                <a:gd name="connsiteY31" fmla="*/ 4726155 h 5439298"/>
                <a:gd name="connsiteX32" fmla="*/ 5280277 w 7155770"/>
                <a:gd name="connsiteY32" fmla="*/ 4621091 h 5439298"/>
                <a:gd name="connsiteX33" fmla="*/ 5170973 w 7155770"/>
                <a:gd name="connsiteY33" fmla="*/ 4571155 h 5439298"/>
                <a:gd name="connsiteX34" fmla="*/ 5144286 w 7155770"/>
                <a:gd name="connsiteY34" fmla="*/ 4462290 h 5439298"/>
                <a:gd name="connsiteX35" fmla="*/ 5171338 w 7155770"/>
                <a:gd name="connsiteY35" fmla="*/ 4428512 h 5439298"/>
                <a:gd name="connsiteX36" fmla="*/ 5125642 w 7155770"/>
                <a:gd name="connsiteY36" fmla="*/ 4135401 h 5439298"/>
                <a:gd name="connsiteX37" fmla="*/ 4438380 w 7155770"/>
                <a:gd name="connsiteY37" fmla="*/ 3036952 h 5439298"/>
                <a:gd name="connsiteX38" fmla="*/ 4391003 w 7155770"/>
                <a:gd name="connsiteY38" fmla="*/ 3254097 h 5439298"/>
                <a:gd name="connsiteX39" fmla="*/ 4553168 w 7155770"/>
                <a:gd name="connsiteY39" fmla="*/ 3542017 h 5439298"/>
                <a:gd name="connsiteX40" fmla="*/ 4311163 w 7155770"/>
                <a:gd name="connsiteY40" fmla="*/ 4045180 h 5439298"/>
                <a:gd name="connsiteX41" fmla="*/ 3818528 w 7155770"/>
                <a:gd name="connsiteY41" fmla="*/ 4122241 h 5439298"/>
                <a:gd name="connsiteX42" fmla="*/ 3622585 w 7155770"/>
                <a:gd name="connsiteY42" fmla="*/ 4285868 h 5439298"/>
                <a:gd name="connsiteX43" fmla="*/ 3627630 w 7155770"/>
                <a:gd name="connsiteY43" fmla="*/ 4516978 h 5439298"/>
                <a:gd name="connsiteX44" fmla="*/ 3614470 w 7155770"/>
                <a:gd name="connsiteY44" fmla="*/ 4997111 h 5439298"/>
                <a:gd name="connsiteX45" fmla="*/ 3557076 w 7155770"/>
                <a:gd name="connsiteY45" fmla="*/ 5438714 h 5439298"/>
                <a:gd name="connsiteX46" fmla="*/ 1151658 w 7155770"/>
                <a:gd name="connsiteY46" fmla="*/ 5438714 h 5439298"/>
                <a:gd name="connsiteX47" fmla="*/ 1155533 w 7155770"/>
                <a:gd name="connsiteY47" fmla="*/ 5402816 h 5439298"/>
                <a:gd name="connsiteX48" fmla="*/ 1179148 w 7155770"/>
                <a:gd name="connsiteY48" fmla="*/ 4610636 h 5439298"/>
                <a:gd name="connsiteX49" fmla="*/ 893277 w 7155770"/>
                <a:gd name="connsiteY49" fmla="*/ 3879214 h 5439298"/>
                <a:gd name="connsiteX50" fmla="*/ 555495 w 7155770"/>
                <a:gd name="connsiteY50" fmla="*/ 3500050 h 5439298"/>
                <a:gd name="connsiteX51" fmla="*/ 293238 w 7155770"/>
                <a:gd name="connsiteY51" fmla="*/ 3083378 h 5439298"/>
                <a:gd name="connsiteX52" fmla="*/ 1005 w 7155770"/>
                <a:gd name="connsiteY52" fmla="*/ 1973084 h 5439298"/>
                <a:gd name="connsiteX53" fmla="*/ 5932591 w 7155770"/>
                <a:gd name="connsiteY53" fmla="*/ 4678631 h 5439298"/>
                <a:gd name="connsiteX54" fmla="*/ 6059881 w 7155770"/>
                <a:gd name="connsiteY54" fmla="*/ 4810162 h 5439298"/>
                <a:gd name="connsiteX55" fmla="*/ 6088541 w 7155770"/>
                <a:gd name="connsiteY55" fmla="*/ 4813013 h 5439298"/>
                <a:gd name="connsiteX56" fmla="*/ 6250413 w 7155770"/>
                <a:gd name="connsiteY56" fmla="*/ 4738072 h 5439298"/>
                <a:gd name="connsiteX57" fmla="*/ 6321479 w 7155770"/>
                <a:gd name="connsiteY57" fmla="*/ 4690841 h 5439298"/>
                <a:gd name="connsiteX58" fmla="*/ 6288943 w 7155770"/>
                <a:gd name="connsiteY58" fmla="*/ 4676438 h 5439298"/>
                <a:gd name="connsiteX59" fmla="*/ 6044161 w 7155770"/>
                <a:gd name="connsiteY59" fmla="*/ 4613780 h 5439298"/>
                <a:gd name="connsiteX60" fmla="*/ 6015428 w 7155770"/>
                <a:gd name="connsiteY60" fmla="*/ 4616193 h 5439298"/>
                <a:gd name="connsiteX61" fmla="*/ 5932591 w 7155770"/>
                <a:gd name="connsiteY61" fmla="*/ 4678631 h 5439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7155770" h="5439298">
                  <a:moveTo>
                    <a:pt x="1005" y="1973084"/>
                  </a:moveTo>
                  <a:cubicBezTo>
                    <a:pt x="20015" y="1383501"/>
                    <a:pt x="281394" y="797135"/>
                    <a:pt x="740251" y="427475"/>
                  </a:cubicBezTo>
                  <a:cubicBezTo>
                    <a:pt x="1113127" y="127054"/>
                    <a:pt x="1545006" y="-21950"/>
                    <a:pt x="2022873" y="2616"/>
                  </a:cubicBezTo>
                  <a:cubicBezTo>
                    <a:pt x="2749031" y="39903"/>
                    <a:pt x="3293138" y="377393"/>
                    <a:pt x="3624925" y="1033290"/>
                  </a:cubicBezTo>
                  <a:cubicBezTo>
                    <a:pt x="3672375" y="1127021"/>
                    <a:pt x="3701328" y="1230402"/>
                    <a:pt x="3735179" y="1330567"/>
                  </a:cubicBezTo>
                  <a:cubicBezTo>
                    <a:pt x="3744976" y="1359593"/>
                    <a:pt x="3746512" y="1393225"/>
                    <a:pt x="3744245" y="1424152"/>
                  </a:cubicBezTo>
                  <a:cubicBezTo>
                    <a:pt x="3738542" y="1503041"/>
                    <a:pt x="3771736" y="1560434"/>
                    <a:pt x="3833809" y="1604522"/>
                  </a:cubicBezTo>
                  <a:cubicBezTo>
                    <a:pt x="4027266" y="1741755"/>
                    <a:pt x="4320010" y="1897120"/>
                    <a:pt x="4431361" y="2115362"/>
                  </a:cubicBezTo>
                  <a:cubicBezTo>
                    <a:pt x="4547611" y="2343255"/>
                    <a:pt x="4272925" y="2362411"/>
                    <a:pt x="4263860" y="2552286"/>
                  </a:cubicBezTo>
                  <a:cubicBezTo>
                    <a:pt x="4258815" y="2657715"/>
                    <a:pt x="4518293" y="2841155"/>
                    <a:pt x="4362635" y="2928964"/>
                  </a:cubicBezTo>
                  <a:cubicBezTo>
                    <a:pt x="4377404" y="2944537"/>
                    <a:pt x="4392100" y="2960183"/>
                    <a:pt x="4406869" y="2975756"/>
                  </a:cubicBezTo>
                  <a:cubicBezTo>
                    <a:pt x="4421199" y="2922384"/>
                    <a:pt x="4465871" y="2876615"/>
                    <a:pt x="4520340" y="2867256"/>
                  </a:cubicBezTo>
                  <a:cubicBezTo>
                    <a:pt x="4552875" y="2861627"/>
                    <a:pt x="4586142" y="2868500"/>
                    <a:pt x="4618458" y="2875372"/>
                  </a:cubicBezTo>
                  <a:cubicBezTo>
                    <a:pt x="4659913" y="2884219"/>
                    <a:pt x="4702538" y="2893504"/>
                    <a:pt x="4737485" y="2917485"/>
                  </a:cubicBezTo>
                  <a:cubicBezTo>
                    <a:pt x="4770021" y="2939857"/>
                    <a:pt x="4793198" y="2973051"/>
                    <a:pt x="4815570" y="3005586"/>
                  </a:cubicBezTo>
                  <a:cubicBezTo>
                    <a:pt x="4999523" y="3272888"/>
                    <a:pt x="5181647" y="3541505"/>
                    <a:pt x="5361797" y="3811365"/>
                  </a:cubicBezTo>
                  <a:cubicBezTo>
                    <a:pt x="5316614" y="3833664"/>
                    <a:pt x="5268798" y="3788115"/>
                    <a:pt x="5238968" y="3747537"/>
                  </a:cubicBezTo>
                  <a:cubicBezTo>
                    <a:pt x="5050336" y="3491349"/>
                    <a:pt x="4861705" y="3235234"/>
                    <a:pt x="4673146" y="2979046"/>
                  </a:cubicBezTo>
                  <a:cubicBezTo>
                    <a:pt x="4876327" y="3272010"/>
                    <a:pt x="5079435" y="3564974"/>
                    <a:pt x="5282616" y="3857938"/>
                  </a:cubicBezTo>
                  <a:cubicBezTo>
                    <a:pt x="5290585" y="3869416"/>
                    <a:pt x="5299286" y="3881553"/>
                    <a:pt x="5312300" y="3886671"/>
                  </a:cubicBezTo>
                  <a:cubicBezTo>
                    <a:pt x="5328897" y="3893251"/>
                    <a:pt x="5347540" y="3886817"/>
                    <a:pt x="5364210" y="3880603"/>
                  </a:cubicBezTo>
                  <a:cubicBezTo>
                    <a:pt x="5594078" y="3795207"/>
                    <a:pt x="5838787" y="3749657"/>
                    <a:pt x="6084008" y="3746660"/>
                  </a:cubicBezTo>
                  <a:cubicBezTo>
                    <a:pt x="6148347" y="3745856"/>
                    <a:pt x="6213929" y="3748195"/>
                    <a:pt x="6274833" y="3769032"/>
                  </a:cubicBezTo>
                  <a:cubicBezTo>
                    <a:pt x="6419158" y="3818457"/>
                    <a:pt x="6538990" y="3920669"/>
                    <a:pt x="6656994" y="4013741"/>
                  </a:cubicBezTo>
                  <a:cubicBezTo>
                    <a:pt x="6765787" y="4099576"/>
                    <a:pt x="6914060" y="4170423"/>
                    <a:pt x="6999602" y="4280604"/>
                  </a:cubicBezTo>
                  <a:cubicBezTo>
                    <a:pt x="7080392" y="4384717"/>
                    <a:pt x="7092602" y="4524802"/>
                    <a:pt x="7101741" y="4656259"/>
                  </a:cubicBezTo>
                  <a:cubicBezTo>
                    <a:pt x="7119727" y="4916907"/>
                    <a:pt x="7137712" y="5177481"/>
                    <a:pt x="7155771" y="5438129"/>
                  </a:cubicBezTo>
                  <a:cubicBezTo>
                    <a:pt x="6719871" y="5438495"/>
                    <a:pt x="6283899" y="5438934"/>
                    <a:pt x="5847999" y="5439299"/>
                  </a:cubicBezTo>
                  <a:cubicBezTo>
                    <a:pt x="5831548" y="5439299"/>
                    <a:pt x="5814002" y="5439006"/>
                    <a:pt x="5800330" y="5429867"/>
                  </a:cubicBezTo>
                  <a:cubicBezTo>
                    <a:pt x="5787169" y="5421094"/>
                    <a:pt x="5780150" y="5405813"/>
                    <a:pt x="5773570" y="5391337"/>
                  </a:cubicBezTo>
                  <a:cubicBezTo>
                    <a:pt x="5672528" y="5169951"/>
                    <a:pt x="5523231" y="4970718"/>
                    <a:pt x="5339133" y="4811624"/>
                  </a:cubicBezTo>
                  <a:cubicBezTo>
                    <a:pt x="5309961" y="4786400"/>
                    <a:pt x="5279033" y="4761030"/>
                    <a:pt x="5262510" y="4726155"/>
                  </a:cubicBezTo>
                  <a:cubicBezTo>
                    <a:pt x="5246060" y="4691280"/>
                    <a:pt x="5249057" y="4643683"/>
                    <a:pt x="5280277" y="4621091"/>
                  </a:cubicBezTo>
                  <a:cubicBezTo>
                    <a:pt x="5241380" y="4609978"/>
                    <a:pt x="5201095" y="4598134"/>
                    <a:pt x="5170973" y="4571155"/>
                  </a:cubicBezTo>
                  <a:cubicBezTo>
                    <a:pt x="5140850" y="4544177"/>
                    <a:pt x="5124326" y="4497457"/>
                    <a:pt x="5144286" y="4462290"/>
                  </a:cubicBezTo>
                  <a:cubicBezTo>
                    <a:pt x="5151378" y="4449714"/>
                    <a:pt x="5162345" y="4439844"/>
                    <a:pt x="5171338" y="4428512"/>
                  </a:cubicBezTo>
                  <a:cubicBezTo>
                    <a:pt x="5237067" y="4345601"/>
                    <a:pt x="5181720" y="4225111"/>
                    <a:pt x="5125642" y="4135401"/>
                  </a:cubicBezTo>
                  <a:cubicBezTo>
                    <a:pt x="4896579" y="3769251"/>
                    <a:pt x="4667443" y="3403102"/>
                    <a:pt x="4438380" y="3036952"/>
                  </a:cubicBezTo>
                  <a:cubicBezTo>
                    <a:pt x="4438892" y="3037829"/>
                    <a:pt x="4384569" y="3217614"/>
                    <a:pt x="4391003" y="3254097"/>
                  </a:cubicBezTo>
                  <a:cubicBezTo>
                    <a:pt x="4410671" y="3365887"/>
                    <a:pt x="4514125" y="3437099"/>
                    <a:pt x="4553168" y="3542017"/>
                  </a:cubicBezTo>
                  <a:cubicBezTo>
                    <a:pt x="4636809" y="3766985"/>
                    <a:pt x="4558505" y="4006503"/>
                    <a:pt x="4311163" y="4045180"/>
                  </a:cubicBezTo>
                  <a:cubicBezTo>
                    <a:pt x="4146952" y="4070843"/>
                    <a:pt x="3982740" y="4096505"/>
                    <a:pt x="3818528" y="4122241"/>
                  </a:cubicBezTo>
                  <a:cubicBezTo>
                    <a:pt x="3720045" y="4137668"/>
                    <a:pt x="3648394" y="4181974"/>
                    <a:pt x="3622585" y="4285868"/>
                  </a:cubicBezTo>
                  <a:cubicBezTo>
                    <a:pt x="3603868" y="4361175"/>
                    <a:pt x="3615493" y="4440356"/>
                    <a:pt x="3627630" y="4516978"/>
                  </a:cubicBezTo>
                  <a:cubicBezTo>
                    <a:pt x="3653146" y="4678047"/>
                    <a:pt x="3640644" y="4836775"/>
                    <a:pt x="3614470" y="4997111"/>
                  </a:cubicBezTo>
                  <a:cubicBezTo>
                    <a:pt x="3590562" y="5143557"/>
                    <a:pt x="3575866" y="5291464"/>
                    <a:pt x="3557076" y="5438714"/>
                  </a:cubicBezTo>
                  <a:cubicBezTo>
                    <a:pt x="2755246" y="5438714"/>
                    <a:pt x="1953488" y="5438714"/>
                    <a:pt x="1151658" y="5438714"/>
                  </a:cubicBezTo>
                  <a:cubicBezTo>
                    <a:pt x="1152901" y="5426723"/>
                    <a:pt x="1153193" y="5414587"/>
                    <a:pt x="1155533" y="5402816"/>
                  </a:cubicBezTo>
                  <a:cubicBezTo>
                    <a:pt x="1207955" y="5140048"/>
                    <a:pt x="1215193" y="4876109"/>
                    <a:pt x="1179148" y="4610636"/>
                  </a:cubicBezTo>
                  <a:cubicBezTo>
                    <a:pt x="1143469" y="4348014"/>
                    <a:pt x="1052955" y="4092631"/>
                    <a:pt x="893277" y="3879214"/>
                  </a:cubicBezTo>
                  <a:cubicBezTo>
                    <a:pt x="791650" y="3743370"/>
                    <a:pt x="667577" y="3626901"/>
                    <a:pt x="555495" y="3500050"/>
                  </a:cubicBezTo>
                  <a:cubicBezTo>
                    <a:pt x="440049" y="3369470"/>
                    <a:pt x="372054" y="3235454"/>
                    <a:pt x="293238" y="3083378"/>
                  </a:cubicBezTo>
                  <a:cubicBezTo>
                    <a:pt x="107604" y="2724979"/>
                    <a:pt x="-12301" y="2384418"/>
                    <a:pt x="1005" y="1973084"/>
                  </a:cubicBezTo>
                  <a:close/>
                  <a:moveTo>
                    <a:pt x="5932591" y="4678631"/>
                  </a:moveTo>
                  <a:cubicBezTo>
                    <a:pt x="5975581" y="4723449"/>
                    <a:pt x="6016963" y="4767610"/>
                    <a:pt x="6059881" y="4810162"/>
                  </a:cubicBezTo>
                  <a:cubicBezTo>
                    <a:pt x="6065291" y="4815572"/>
                    <a:pt x="6080645" y="4816523"/>
                    <a:pt x="6088541" y="4813013"/>
                  </a:cubicBezTo>
                  <a:cubicBezTo>
                    <a:pt x="6143010" y="4789178"/>
                    <a:pt x="6197260" y="4764685"/>
                    <a:pt x="6250413" y="4738072"/>
                  </a:cubicBezTo>
                  <a:cubicBezTo>
                    <a:pt x="6273443" y="4726521"/>
                    <a:pt x="6293769" y="4709485"/>
                    <a:pt x="6321479" y="4690841"/>
                  </a:cubicBezTo>
                  <a:cubicBezTo>
                    <a:pt x="6305321" y="4683457"/>
                    <a:pt x="6296986" y="4676146"/>
                    <a:pt x="6288943" y="4676438"/>
                  </a:cubicBezTo>
                  <a:cubicBezTo>
                    <a:pt x="6200916" y="4679947"/>
                    <a:pt x="6122173" y="4649020"/>
                    <a:pt x="6044161" y="4613780"/>
                  </a:cubicBezTo>
                  <a:cubicBezTo>
                    <a:pt x="6036338" y="4610271"/>
                    <a:pt x="6022520" y="4611368"/>
                    <a:pt x="6015428" y="4616193"/>
                  </a:cubicBezTo>
                  <a:cubicBezTo>
                    <a:pt x="5988449" y="4634544"/>
                    <a:pt x="5963152" y="4655235"/>
                    <a:pt x="5932591" y="4678631"/>
                  </a:cubicBezTo>
                  <a:close/>
                </a:path>
              </a:pathLst>
            </a:custGeom>
            <a:solidFill>
              <a:schemeClr val="accent1"/>
            </a:solidFill>
            <a:ln w="7309" cap="flat">
              <a:noFill/>
              <a:prstDash val="solid"/>
              <a:miter/>
            </a:ln>
          </p:spPr>
          <p:txBody>
            <a:bodyPr rtlCol="0" anchor="ctr"/>
            <a:lstStyle/>
            <a:p>
              <a:endParaRPr lang="en-US"/>
            </a:p>
          </p:txBody>
        </p:sp>
        <p:sp>
          <p:nvSpPr>
            <p:cNvPr id="5" name="Freeform: Shape 4">
              <a:extLst>
                <a:ext uri="{FF2B5EF4-FFF2-40B4-BE49-F238E27FC236}">
                  <a16:creationId xmlns:a16="http://schemas.microsoft.com/office/drawing/2014/main" id="{A5FDBBCB-417B-4110-918D-EEE359C68C4B}"/>
                </a:ext>
              </a:extLst>
            </p:cNvPr>
            <p:cNvSpPr/>
            <p:nvPr/>
          </p:nvSpPr>
          <p:spPr>
            <a:xfrm>
              <a:off x="6828528" y="-2488821"/>
              <a:ext cx="11307238" cy="2926586"/>
            </a:xfrm>
            <a:custGeom>
              <a:avLst/>
              <a:gdLst>
                <a:gd name="connsiteX0" fmla="*/ 3658104 w 3658104"/>
                <a:gd name="connsiteY0" fmla="*/ 1440326 h 2594697"/>
                <a:gd name="connsiteX1" fmla="*/ 3639022 w 3658104"/>
                <a:gd name="connsiteY1" fmla="*/ 1517826 h 2594697"/>
                <a:gd name="connsiteX2" fmla="*/ 3252108 w 3658104"/>
                <a:gd name="connsiteY2" fmla="*/ 1916804 h 2594697"/>
                <a:gd name="connsiteX3" fmla="*/ 3127596 w 3658104"/>
                <a:gd name="connsiteY3" fmla="*/ 1956358 h 2594697"/>
                <a:gd name="connsiteX4" fmla="*/ 3113339 w 3658104"/>
                <a:gd name="connsiteY4" fmla="*/ 2085841 h 2594697"/>
                <a:gd name="connsiteX5" fmla="*/ 2703029 w 3658104"/>
                <a:gd name="connsiteY5" fmla="*/ 2528175 h 2594697"/>
                <a:gd name="connsiteX6" fmla="*/ 1985352 w 3658104"/>
                <a:gd name="connsiteY6" fmla="*/ 2427937 h 2594697"/>
                <a:gd name="connsiteX7" fmla="*/ 1882628 w 3658104"/>
                <a:gd name="connsiteY7" fmla="*/ 2494397 h 2594697"/>
                <a:gd name="connsiteX8" fmla="*/ 976977 w 3658104"/>
                <a:gd name="connsiteY8" fmla="*/ 2376027 h 2594697"/>
                <a:gd name="connsiteX9" fmla="*/ 888145 w 3658104"/>
                <a:gd name="connsiteY9" fmla="*/ 2256121 h 2594697"/>
                <a:gd name="connsiteX10" fmla="*/ 833968 w 3658104"/>
                <a:gd name="connsiteY10" fmla="*/ 2231701 h 2594697"/>
                <a:gd name="connsiteX11" fmla="*/ 204100 w 3658104"/>
                <a:gd name="connsiteY11" fmla="*/ 2073046 h 2594697"/>
                <a:gd name="connsiteX12" fmla="*/ 162352 w 3658104"/>
                <a:gd name="connsiteY12" fmla="*/ 1269388 h 2594697"/>
                <a:gd name="connsiteX13" fmla="*/ 177560 w 3658104"/>
                <a:gd name="connsiteY13" fmla="*/ 1252133 h 2594697"/>
                <a:gd name="connsiteX14" fmla="*/ 110369 w 3658104"/>
                <a:gd name="connsiteY14" fmla="*/ 989511 h 2594697"/>
                <a:gd name="connsiteX15" fmla="*/ 421099 w 3658104"/>
                <a:gd name="connsiteY15" fmla="*/ 502433 h 2594697"/>
                <a:gd name="connsiteX16" fmla="*/ 858023 w 3658104"/>
                <a:gd name="connsiteY16" fmla="*/ 411114 h 2594697"/>
                <a:gd name="connsiteX17" fmla="*/ 895383 w 3658104"/>
                <a:gd name="connsiteY17" fmla="*/ 393494 h 2594697"/>
                <a:gd name="connsiteX18" fmla="*/ 1430059 w 3658104"/>
                <a:gd name="connsiteY18" fmla="*/ 7311 h 2594697"/>
                <a:gd name="connsiteX19" fmla="*/ 1457403 w 3658104"/>
                <a:gd name="connsiteY19" fmla="*/ 0 h 2594697"/>
                <a:gd name="connsiteX20" fmla="*/ 1618252 w 3658104"/>
                <a:gd name="connsiteY20" fmla="*/ 0 h 2594697"/>
                <a:gd name="connsiteX21" fmla="*/ 1645669 w 3658104"/>
                <a:gd name="connsiteY21" fmla="*/ 7092 h 2594697"/>
                <a:gd name="connsiteX22" fmla="*/ 2088587 w 3658104"/>
                <a:gd name="connsiteY22" fmla="*/ 239226 h 2594697"/>
                <a:gd name="connsiteX23" fmla="*/ 2135014 w 3658104"/>
                <a:gd name="connsiteY23" fmla="*/ 247122 h 2594697"/>
                <a:gd name="connsiteX24" fmla="*/ 2670786 w 3658104"/>
                <a:gd name="connsiteY24" fmla="*/ 213417 h 2594697"/>
                <a:gd name="connsiteX25" fmla="*/ 3140903 w 3658104"/>
                <a:gd name="connsiteY25" fmla="*/ 782821 h 2594697"/>
                <a:gd name="connsiteX26" fmla="*/ 3164299 w 3658104"/>
                <a:gd name="connsiteY26" fmla="*/ 810677 h 2594697"/>
                <a:gd name="connsiteX27" fmla="*/ 3254009 w 3658104"/>
                <a:gd name="connsiteY27" fmla="*/ 841165 h 2594697"/>
                <a:gd name="connsiteX28" fmla="*/ 3639899 w 3658104"/>
                <a:gd name="connsiteY28" fmla="*/ 1246504 h 2594697"/>
                <a:gd name="connsiteX29" fmla="*/ 3657958 w 3658104"/>
                <a:gd name="connsiteY29" fmla="*/ 1316107 h 2594697"/>
                <a:gd name="connsiteX30" fmla="*/ 3658104 w 3658104"/>
                <a:gd name="connsiteY30" fmla="*/ 1440326 h 2594697"/>
                <a:gd name="connsiteX31" fmla="*/ 2443039 w 3658104"/>
                <a:gd name="connsiteY31" fmla="*/ 2463104 h 2594697"/>
                <a:gd name="connsiteX32" fmla="*/ 2853861 w 3658104"/>
                <a:gd name="connsiteY32" fmla="*/ 2324774 h 2594697"/>
                <a:gd name="connsiteX33" fmla="*/ 3023776 w 3658104"/>
                <a:gd name="connsiteY33" fmla="*/ 1922653 h 2594697"/>
                <a:gd name="connsiteX34" fmla="*/ 3079050 w 3658104"/>
                <a:gd name="connsiteY34" fmla="*/ 1849174 h 2594697"/>
                <a:gd name="connsiteX35" fmla="*/ 3379909 w 3658104"/>
                <a:gd name="connsiteY35" fmla="*/ 1726271 h 2594697"/>
                <a:gd name="connsiteX36" fmla="*/ 3456020 w 3658104"/>
                <a:gd name="connsiteY36" fmla="*/ 1106931 h 2594697"/>
                <a:gd name="connsiteX37" fmla="*/ 3108441 w 3658104"/>
                <a:gd name="connsiteY37" fmla="*/ 913620 h 2594697"/>
                <a:gd name="connsiteX38" fmla="*/ 3042347 w 3658104"/>
                <a:gd name="connsiteY38" fmla="*/ 820694 h 2594697"/>
                <a:gd name="connsiteX39" fmla="*/ 3039422 w 3658104"/>
                <a:gd name="connsiteY39" fmla="*/ 704736 h 2594697"/>
                <a:gd name="connsiteX40" fmla="*/ 2745362 w 3658104"/>
                <a:gd name="connsiteY40" fmla="*/ 359716 h 2594697"/>
                <a:gd name="connsiteX41" fmla="*/ 2139109 w 3658104"/>
                <a:gd name="connsiteY41" fmla="*/ 365784 h 2594697"/>
                <a:gd name="connsiteX42" fmla="*/ 2044428 w 3658104"/>
                <a:gd name="connsiteY42" fmla="*/ 344289 h 2594697"/>
                <a:gd name="connsiteX43" fmla="*/ 1971680 w 3658104"/>
                <a:gd name="connsiteY43" fmla="*/ 267594 h 2594697"/>
                <a:gd name="connsiteX44" fmla="*/ 1386118 w 3658104"/>
                <a:gd name="connsiteY44" fmla="*/ 129337 h 2594697"/>
                <a:gd name="connsiteX45" fmla="*/ 960746 w 3658104"/>
                <a:gd name="connsiteY45" fmla="*/ 491831 h 2594697"/>
                <a:gd name="connsiteX46" fmla="*/ 895383 w 3658104"/>
                <a:gd name="connsiteY46" fmla="*/ 528607 h 2594697"/>
                <a:gd name="connsiteX47" fmla="*/ 402016 w 3658104"/>
                <a:gd name="connsiteY47" fmla="*/ 639739 h 2594697"/>
                <a:gd name="connsiteX48" fmla="*/ 272753 w 3658104"/>
                <a:gd name="connsiteY48" fmla="*/ 1217551 h 2594697"/>
                <a:gd name="connsiteX49" fmla="*/ 250600 w 3658104"/>
                <a:gd name="connsiteY49" fmla="*/ 1327367 h 2594697"/>
                <a:gd name="connsiteX50" fmla="*/ 268366 w 3658104"/>
                <a:gd name="connsiteY50" fmla="*/ 1989917 h 2594697"/>
                <a:gd name="connsiteX51" fmla="*/ 850053 w 3658104"/>
                <a:gd name="connsiteY51" fmla="*/ 2115013 h 2594697"/>
                <a:gd name="connsiteX52" fmla="*/ 948902 w 3658104"/>
                <a:gd name="connsiteY52" fmla="*/ 2160709 h 2594697"/>
                <a:gd name="connsiteX53" fmla="*/ 1029326 w 3658104"/>
                <a:gd name="connsiteY53" fmla="*/ 2281565 h 2594697"/>
                <a:gd name="connsiteX54" fmla="*/ 1936878 w 3658104"/>
                <a:gd name="connsiteY54" fmla="*/ 2328211 h 2594697"/>
                <a:gd name="connsiteX55" fmla="*/ 2028050 w 3658104"/>
                <a:gd name="connsiteY55" fmla="*/ 2324848 h 2594697"/>
                <a:gd name="connsiteX56" fmla="*/ 2443039 w 3658104"/>
                <a:gd name="connsiteY56" fmla="*/ 2463104 h 2594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658104" h="2594697">
                  <a:moveTo>
                    <a:pt x="3658104" y="1440326"/>
                  </a:moveTo>
                  <a:cubicBezTo>
                    <a:pt x="3651817" y="1466208"/>
                    <a:pt x="3646698" y="1492383"/>
                    <a:pt x="3639022" y="1517826"/>
                  </a:cubicBezTo>
                  <a:cubicBezTo>
                    <a:pt x="3578923" y="1717498"/>
                    <a:pt x="3441837" y="1843106"/>
                    <a:pt x="3252108" y="1916804"/>
                  </a:cubicBezTo>
                  <a:cubicBezTo>
                    <a:pt x="3211531" y="1932596"/>
                    <a:pt x="3168978" y="1943344"/>
                    <a:pt x="3127596" y="1956358"/>
                  </a:cubicBezTo>
                  <a:cubicBezTo>
                    <a:pt x="3123136" y="1999275"/>
                    <a:pt x="3122698" y="2043582"/>
                    <a:pt x="3113339" y="2085841"/>
                  </a:cubicBezTo>
                  <a:cubicBezTo>
                    <a:pt x="3063038" y="2312711"/>
                    <a:pt x="2914472" y="2453746"/>
                    <a:pt x="2703029" y="2528175"/>
                  </a:cubicBezTo>
                  <a:cubicBezTo>
                    <a:pt x="2449473" y="2617446"/>
                    <a:pt x="2208932" y="2579866"/>
                    <a:pt x="1985352" y="2427937"/>
                  </a:cubicBezTo>
                  <a:cubicBezTo>
                    <a:pt x="1951793" y="2449798"/>
                    <a:pt x="1918088" y="2473632"/>
                    <a:pt x="1882628" y="2494397"/>
                  </a:cubicBezTo>
                  <a:cubicBezTo>
                    <a:pt x="1592297" y="2664311"/>
                    <a:pt x="1203116" y="2614083"/>
                    <a:pt x="976977" y="2376027"/>
                  </a:cubicBezTo>
                  <a:cubicBezTo>
                    <a:pt x="942907" y="2340201"/>
                    <a:pt x="914319" y="2298308"/>
                    <a:pt x="888145" y="2256121"/>
                  </a:cubicBezTo>
                  <a:cubicBezTo>
                    <a:pt x="873523" y="2232506"/>
                    <a:pt x="861532" y="2226803"/>
                    <a:pt x="833968" y="2231701"/>
                  </a:cubicBezTo>
                  <a:cubicBezTo>
                    <a:pt x="600665" y="2273083"/>
                    <a:pt x="387248" y="2227168"/>
                    <a:pt x="204100" y="2073046"/>
                  </a:cubicBezTo>
                  <a:cubicBezTo>
                    <a:pt x="-51942" y="1857582"/>
                    <a:pt x="-68466" y="1511611"/>
                    <a:pt x="162352" y="1269388"/>
                  </a:cubicBezTo>
                  <a:cubicBezTo>
                    <a:pt x="167324" y="1264124"/>
                    <a:pt x="171930" y="1258567"/>
                    <a:pt x="177560" y="1252133"/>
                  </a:cubicBezTo>
                  <a:cubicBezTo>
                    <a:pt x="134643" y="1169662"/>
                    <a:pt x="107517" y="1083169"/>
                    <a:pt x="110369" y="989511"/>
                  </a:cubicBezTo>
                  <a:cubicBezTo>
                    <a:pt x="117168" y="765566"/>
                    <a:pt x="233491" y="610128"/>
                    <a:pt x="421099" y="502433"/>
                  </a:cubicBezTo>
                  <a:cubicBezTo>
                    <a:pt x="556066" y="425006"/>
                    <a:pt x="703681" y="399709"/>
                    <a:pt x="858023" y="411114"/>
                  </a:cubicBezTo>
                  <a:cubicBezTo>
                    <a:pt x="874546" y="412357"/>
                    <a:pt x="886390" y="413600"/>
                    <a:pt x="895383" y="393494"/>
                  </a:cubicBezTo>
                  <a:cubicBezTo>
                    <a:pt x="998984" y="161872"/>
                    <a:pt x="1187543" y="47085"/>
                    <a:pt x="1430059" y="7311"/>
                  </a:cubicBezTo>
                  <a:cubicBezTo>
                    <a:pt x="1439344" y="5776"/>
                    <a:pt x="1448337" y="2486"/>
                    <a:pt x="1457403" y="0"/>
                  </a:cubicBezTo>
                  <a:cubicBezTo>
                    <a:pt x="1510995" y="0"/>
                    <a:pt x="1564660" y="0"/>
                    <a:pt x="1618252" y="0"/>
                  </a:cubicBezTo>
                  <a:cubicBezTo>
                    <a:pt x="1627391" y="2413"/>
                    <a:pt x="1636383" y="5703"/>
                    <a:pt x="1645669" y="7092"/>
                  </a:cubicBezTo>
                  <a:cubicBezTo>
                    <a:pt x="1820409" y="32901"/>
                    <a:pt x="1971315" y="104698"/>
                    <a:pt x="2088587" y="239226"/>
                  </a:cubicBezTo>
                  <a:cubicBezTo>
                    <a:pt x="2104819" y="257870"/>
                    <a:pt x="2116590" y="254945"/>
                    <a:pt x="2135014" y="247122"/>
                  </a:cubicBezTo>
                  <a:cubicBezTo>
                    <a:pt x="2309535" y="172839"/>
                    <a:pt x="2488662" y="160922"/>
                    <a:pt x="2670786" y="213417"/>
                  </a:cubicBezTo>
                  <a:cubicBezTo>
                    <a:pt x="2956658" y="295815"/>
                    <a:pt x="3145290" y="531532"/>
                    <a:pt x="3140903" y="782821"/>
                  </a:cubicBezTo>
                  <a:cubicBezTo>
                    <a:pt x="3140757" y="792253"/>
                    <a:pt x="3154063" y="806363"/>
                    <a:pt x="3164299" y="810677"/>
                  </a:cubicBezTo>
                  <a:cubicBezTo>
                    <a:pt x="3193398" y="822887"/>
                    <a:pt x="3224910" y="829102"/>
                    <a:pt x="3254009" y="841165"/>
                  </a:cubicBezTo>
                  <a:cubicBezTo>
                    <a:pt x="3442494" y="919104"/>
                    <a:pt x="3581263" y="1044785"/>
                    <a:pt x="3639899" y="1246504"/>
                  </a:cubicBezTo>
                  <a:cubicBezTo>
                    <a:pt x="3646553" y="1269534"/>
                    <a:pt x="3651963" y="1292930"/>
                    <a:pt x="3657958" y="1316107"/>
                  </a:cubicBezTo>
                  <a:cubicBezTo>
                    <a:pt x="3658104" y="1357489"/>
                    <a:pt x="3658104" y="1398871"/>
                    <a:pt x="3658104" y="1440326"/>
                  </a:cubicBezTo>
                  <a:close/>
                  <a:moveTo>
                    <a:pt x="2443039" y="2463104"/>
                  </a:moveTo>
                  <a:cubicBezTo>
                    <a:pt x="2594383" y="2459595"/>
                    <a:pt x="2734468" y="2420918"/>
                    <a:pt x="2853861" y="2324774"/>
                  </a:cubicBezTo>
                  <a:cubicBezTo>
                    <a:pt x="2981736" y="2221758"/>
                    <a:pt x="3051120" y="2092348"/>
                    <a:pt x="3023776" y="1922653"/>
                  </a:cubicBezTo>
                  <a:cubicBezTo>
                    <a:pt x="3016904" y="1880174"/>
                    <a:pt x="3036205" y="1856120"/>
                    <a:pt x="3079050" y="1849174"/>
                  </a:cubicBezTo>
                  <a:cubicBezTo>
                    <a:pt x="3188792" y="1831335"/>
                    <a:pt x="3290127" y="1793243"/>
                    <a:pt x="3379909" y="1726271"/>
                  </a:cubicBezTo>
                  <a:cubicBezTo>
                    <a:pt x="3593180" y="1567250"/>
                    <a:pt x="3626374" y="1304921"/>
                    <a:pt x="3456020" y="1106931"/>
                  </a:cubicBezTo>
                  <a:cubicBezTo>
                    <a:pt x="3364409" y="1000478"/>
                    <a:pt x="3244577" y="941330"/>
                    <a:pt x="3108441" y="913620"/>
                  </a:cubicBezTo>
                  <a:cubicBezTo>
                    <a:pt x="3045856" y="900899"/>
                    <a:pt x="3036278" y="885399"/>
                    <a:pt x="3042347" y="820694"/>
                  </a:cubicBezTo>
                  <a:cubicBezTo>
                    <a:pt x="3045929" y="782382"/>
                    <a:pt x="3047391" y="741951"/>
                    <a:pt x="3039422" y="704736"/>
                  </a:cubicBezTo>
                  <a:cubicBezTo>
                    <a:pt x="3003670" y="537746"/>
                    <a:pt x="2894731" y="428588"/>
                    <a:pt x="2745362" y="359716"/>
                  </a:cubicBezTo>
                  <a:cubicBezTo>
                    <a:pt x="2543716" y="266643"/>
                    <a:pt x="2340169" y="269421"/>
                    <a:pt x="2139109" y="365784"/>
                  </a:cubicBezTo>
                  <a:cubicBezTo>
                    <a:pt x="2087125" y="390716"/>
                    <a:pt x="2081057" y="388742"/>
                    <a:pt x="2044428" y="344289"/>
                  </a:cubicBezTo>
                  <a:cubicBezTo>
                    <a:pt x="2022055" y="317164"/>
                    <a:pt x="1998659" y="289893"/>
                    <a:pt x="1971680" y="267594"/>
                  </a:cubicBezTo>
                  <a:cubicBezTo>
                    <a:pt x="1799499" y="125462"/>
                    <a:pt x="1601436" y="82106"/>
                    <a:pt x="1386118" y="129337"/>
                  </a:cubicBezTo>
                  <a:cubicBezTo>
                    <a:pt x="1182205" y="174009"/>
                    <a:pt x="1028229" y="283825"/>
                    <a:pt x="960746" y="491831"/>
                  </a:cubicBezTo>
                  <a:cubicBezTo>
                    <a:pt x="950364" y="523855"/>
                    <a:pt x="928284" y="533286"/>
                    <a:pt x="895383" y="528607"/>
                  </a:cubicBezTo>
                  <a:cubicBezTo>
                    <a:pt x="717061" y="503310"/>
                    <a:pt x="550655" y="535845"/>
                    <a:pt x="402016" y="639739"/>
                  </a:cubicBezTo>
                  <a:cubicBezTo>
                    <a:pt x="215871" y="769880"/>
                    <a:pt x="131426" y="1000844"/>
                    <a:pt x="272753" y="1217551"/>
                  </a:cubicBezTo>
                  <a:cubicBezTo>
                    <a:pt x="302364" y="1262954"/>
                    <a:pt x="295783" y="1286862"/>
                    <a:pt x="250600" y="1327367"/>
                  </a:cubicBezTo>
                  <a:cubicBezTo>
                    <a:pt x="33746" y="1521847"/>
                    <a:pt x="39815" y="1808596"/>
                    <a:pt x="268366" y="1989917"/>
                  </a:cubicBezTo>
                  <a:cubicBezTo>
                    <a:pt x="440401" y="2126419"/>
                    <a:pt x="636856" y="2163780"/>
                    <a:pt x="850053" y="2115013"/>
                  </a:cubicBezTo>
                  <a:cubicBezTo>
                    <a:pt x="915051" y="2100171"/>
                    <a:pt x="918121" y="2102876"/>
                    <a:pt x="948902" y="2160709"/>
                  </a:cubicBezTo>
                  <a:cubicBezTo>
                    <a:pt x="971567" y="2203334"/>
                    <a:pt x="997156" y="2246032"/>
                    <a:pt x="1029326" y="2281565"/>
                  </a:cubicBezTo>
                  <a:cubicBezTo>
                    <a:pt x="1254149" y="2530076"/>
                    <a:pt x="1673671" y="2550694"/>
                    <a:pt x="1936878" y="2328211"/>
                  </a:cubicBezTo>
                  <a:cubicBezTo>
                    <a:pt x="1978040" y="2293409"/>
                    <a:pt x="1986302" y="2292751"/>
                    <a:pt x="2028050" y="2324848"/>
                  </a:cubicBezTo>
                  <a:cubicBezTo>
                    <a:pt x="2150515" y="2418944"/>
                    <a:pt x="2290452" y="2459741"/>
                    <a:pt x="2443039" y="2463104"/>
                  </a:cubicBezTo>
                  <a:close/>
                </a:path>
              </a:pathLst>
            </a:custGeom>
            <a:solidFill>
              <a:schemeClr val="accent2"/>
            </a:solidFill>
            <a:ln w="7309" cap="flat">
              <a:noFill/>
              <a:prstDash val="solid"/>
              <a:miter/>
            </a:ln>
          </p:spPr>
          <p:txBody>
            <a:bodyPr rtlCol="0" anchor="ctr"/>
            <a:lstStyle/>
            <a:p>
              <a:endParaRPr lang="en-US" dirty="0"/>
            </a:p>
          </p:txBody>
        </p:sp>
        <p:sp>
          <p:nvSpPr>
            <p:cNvPr id="6" name="Freeform: Shape 5">
              <a:extLst>
                <a:ext uri="{FF2B5EF4-FFF2-40B4-BE49-F238E27FC236}">
                  <a16:creationId xmlns:a16="http://schemas.microsoft.com/office/drawing/2014/main" id="{A5C3A0A2-2F2F-433A-91C1-7574DE2C1E09}"/>
                </a:ext>
              </a:extLst>
            </p:cNvPr>
            <p:cNvSpPr/>
            <p:nvPr/>
          </p:nvSpPr>
          <p:spPr>
            <a:xfrm>
              <a:off x="5450095" y="-57267"/>
              <a:ext cx="1400875" cy="958545"/>
            </a:xfrm>
            <a:custGeom>
              <a:avLst/>
              <a:gdLst>
                <a:gd name="connsiteX0" fmla="*/ 1269220 w 1400875"/>
                <a:gd name="connsiteY0" fmla="*/ 632077 h 958544"/>
                <a:gd name="connsiteX1" fmla="*/ 1057046 w 1400875"/>
                <a:gd name="connsiteY1" fmla="*/ 894041 h 958544"/>
                <a:gd name="connsiteX2" fmla="*/ 905995 w 1400875"/>
                <a:gd name="connsiteY2" fmla="*/ 880149 h 958544"/>
                <a:gd name="connsiteX3" fmla="*/ 868342 w 1400875"/>
                <a:gd name="connsiteY3" fmla="*/ 887022 h 958544"/>
                <a:gd name="connsiteX4" fmla="*/ 468048 w 1400875"/>
                <a:gd name="connsiteY4" fmla="*/ 885633 h 958544"/>
                <a:gd name="connsiteX5" fmla="*/ 406560 w 1400875"/>
                <a:gd name="connsiteY5" fmla="*/ 872107 h 958544"/>
                <a:gd name="connsiteX6" fmla="*/ 86179 w 1400875"/>
                <a:gd name="connsiteY6" fmla="*/ 770699 h 958544"/>
                <a:gd name="connsiteX7" fmla="*/ 48379 w 1400875"/>
                <a:gd name="connsiteY7" fmla="*/ 565252 h 958544"/>
                <a:gd name="connsiteX8" fmla="*/ 46698 w 1400875"/>
                <a:gd name="connsiteY8" fmla="*/ 529719 h 958544"/>
                <a:gd name="connsiteX9" fmla="*/ 190657 w 1400875"/>
                <a:gd name="connsiteY9" fmla="*/ 193399 h 958544"/>
                <a:gd name="connsiteX10" fmla="*/ 242348 w 1400875"/>
                <a:gd name="connsiteY10" fmla="*/ 148654 h 958544"/>
                <a:gd name="connsiteX11" fmla="*/ 444213 w 1400875"/>
                <a:gd name="connsiteY11" fmla="*/ 3232 h 958544"/>
                <a:gd name="connsiteX12" fmla="*/ 654925 w 1400875"/>
                <a:gd name="connsiteY12" fmla="*/ 45930 h 958544"/>
                <a:gd name="connsiteX13" fmla="*/ 704276 w 1400875"/>
                <a:gd name="connsiteY13" fmla="*/ 45637 h 958544"/>
                <a:gd name="connsiteX14" fmla="*/ 1067429 w 1400875"/>
                <a:gd name="connsiteY14" fmla="*/ 99229 h 958544"/>
                <a:gd name="connsiteX15" fmla="*/ 1087608 w 1400875"/>
                <a:gd name="connsiteY15" fmla="*/ 120286 h 958544"/>
                <a:gd name="connsiteX16" fmla="*/ 1231348 w 1400875"/>
                <a:gd name="connsiteY16" fmla="*/ 222132 h 958544"/>
                <a:gd name="connsiteX17" fmla="*/ 1392196 w 1400875"/>
                <a:gd name="connsiteY17" fmla="*/ 384735 h 958544"/>
                <a:gd name="connsiteX18" fmla="*/ 1325810 w 1400875"/>
                <a:gd name="connsiteY18" fmla="*/ 593839 h 958544"/>
                <a:gd name="connsiteX19" fmla="*/ 1269220 w 1400875"/>
                <a:gd name="connsiteY19" fmla="*/ 632077 h 958544"/>
                <a:gd name="connsiteX20" fmla="*/ 1009596 w 1400875"/>
                <a:gd name="connsiteY20" fmla="*/ 827946 h 958544"/>
                <a:gd name="connsiteX21" fmla="*/ 1154871 w 1400875"/>
                <a:gd name="connsiteY21" fmla="*/ 779546 h 958544"/>
                <a:gd name="connsiteX22" fmla="*/ 1206855 w 1400875"/>
                <a:gd name="connsiteY22" fmla="*/ 655839 h 958544"/>
                <a:gd name="connsiteX23" fmla="*/ 1254379 w 1400875"/>
                <a:gd name="connsiteY23" fmla="*/ 552530 h 958544"/>
                <a:gd name="connsiteX24" fmla="*/ 1277994 w 1400875"/>
                <a:gd name="connsiteY24" fmla="*/ 329901 h 958544"/>
                <a:gd name="connsiteX25" fmla="*/ 1123360 w 1400875"/>
                <a:gd name="connsiteY25" fmla="*/ 271995 h 958544"/>
                <a:gd name="connsiteX26" fmla="*/ 1072327 w 1400875"/>
                <a:gd name="connsiteY26" fmla="*/ 231929 h 958544"/>
                <a:gd name="connsiteX27" fmla="*/ 1006452 w 1400875"/>
                <a:gd name="connsiteY27" fmla="*/ 139368 h 958544"/>
                <a:gd name="connsiteX28" fmla="*/ 712611 w 1400875"/>
                <a:gd name="connsiteY28" fmla="*/ 127231 h 958544"/>
                <a:gd name="connsiteX29" fmla="*/ 646882 w 1400875"/>
                <a:gd name="connsiteY29" fmla="*/ 125038 h 958544"/>
                <a:gd name="connsiteX30" fmla="*/ 460737 w 1400875"/>
                <a:gd name="connsiteY30" fmla="*/ 75833 h 958544"/>
                <a:gd name="connsiteX31" fmla="*/ 299376 w 1400875"/>
                <a:gd name="connsiteY31" fmla="*/ 190328 h 958544"/>
                <a:gd name="connsiteX32" fmla="*/ 210398 w 1400875"/>
                <a:gd name="connsiteY32" fmla="*/ 267023 h 958544"/>
                <a:gd name="connsiteX33" fmla="*/ 71410 w 1400875"/>
                <a:gd name="connsiteY33" fmla="*/ 365214 h 958544"/>
                <a:gd name="connsiteX34" fmla="*/ 119299 w 1400875"/>
                <a:gd name="connsiteY34" fmla="*/ 507419 h 958544"/>
                <a:gd name="connsiteX35" fmla="*/ 120469 w 1400875"/>
                <a:gd name="connsiteY35" fmla="*/ 576730 h 958544"/>
                <a:gd name="connsiteX36" fmla="*/ 143353 w 1400875"/>
                <a:gd name="connsiteY36" fmla="*/ 734069 h 958544"/>
                <a:gd name="connsiteX37" fmla="*/ 406779 w 1400875"/>
                <a:gd name="connsiteY37" fmla="*/ 793510 h 958544"/>
                <a:gd name="connsiteX38" fmla="*/ 489982 w 1400875"/>
                <a:gd name="connsiteY38" fmla="*/ 811569 h 958544"/>
                <a:gd name="connsiteX39" fmla="*/ 835075 w 1400875"/>
                <a:gd name="connsiteY39" fmla="*/ 815810 h 958544"/>
                <a:gd name="connsiteX40" fmla="*/ 905044 w 1400875"/>
                <a:gd name="connsiteY40" fmla="*/ 800310 h 958544"/>
                <a:gd name="connsiteX41" fmla="*/ 1009596 w 1400875"/>
                <a:gd name="connsiteY41" fmla="*/ 827946 h 9585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400875" h="958544">
                  <a:moveTo>
                    <a:pt x="1269220" y="632077"/>
                  </a:moveTo>
                  <a:cubicBezTo>
                    <a:pt x="1285524" y="779838"/>
                    <a:pt x="1205393" y="881758"/>
                    <a:pt x="1057046" y="894041"/>
                  </a:cubicBezTo>
                  <a:cubicBezTo>
                    <a:pt x="1007476" y="898135"/>
                    <a:pt x="956443" y="884244"/>
                    <a:pt x="905995" y="880149"/>
                  </a:cubicBezTo>
                  <a:cubicBezTo>
                    <a:pt x="893492" y="879126"/>
                    <a:pt x="876969" y="879857"/>
                    <a:pt x="868342" y="887022"/>
                  </a:cubicBezTo>
                  <a:cubicBezTo>
                    <a:pt x="753262" y="982142"/>
                    <a:pt x="585321" y="983092"/>
                    <a:pt x="468048" y="885633"/>
                  </a:cubicBezTo>
                  <a:cubicBezTo>
                    <a:pt x="447723" y="868744"/>
                    <a:pt x="431419" y="866916"/>
                    <a:pt x="406560" y="872107"/>
                  </a:cubicBezTo>
                  <a:cubicBezTo>
                    <a:pt x="281464" y="898281"/>
                    <a:pt x="171575" y="868670"/>
                    <a:pt x="86179" y="770699"/>
                  </a:cubicBezTo>
                  <a:cubicBezTo>
                    <a:pt x="34195" y="711039"/>
                    <a:pt x="23814" y="640924"/>
                    <a:pt x="48379" y="565252"/>
                  </a:cubicBezTo>
                  <a:cubicBezTo>
                    <a:pt x="51889" y="554431"/>
                    <a:pt x="52766" y="537469"/>
                    <a:pt x="46698" y="529719"/>
                  </a:cubicBezTo>
                  <a:cubicBezTo>
                    <a:pt x="-51786" y="404403"/>
                    <a:pt x="9849" y="228712"/>
                    <a:pt x="190657" y="193399"/>
                  </a:cubicBezTo>
                  <a:cubicBezTo>
                    <a:pt x="219318" y="187769"/>
                    <a:pt x="232186" y="176802"/>
                    <a:pt x="242348" y="148654"/>
                  </a:cubicBezTo>
                  <a:cubicBezTo>
                    <a:pt x="275834" y="55654"/>
                    <a:pt x="352164" y="15880"/>
                    <a:pt x="444213" y="3232"/>
                  </a:cubicBezTo>
                  <a:cubicBezTo>
                    <a:pt x="518642" y="-7004"/>
                    <a:pt x="590147" y="7034"/>
                    <a:pt x="654925" y="45930"/>
                  </a:cubicBezTo>
                  <a:cubicBezTo>
                    <a:pt x="673496" y="57043"/>
                    <a:pt x="686510" y="54484"/>
                    <a:pt x="704276" y="45637"/>
                  </a:cubicBezTo>
                  <a:cubicBezTo>
                    <a:pt x="823670" y="-13877"/>
                    <a:pt x="970627" y="8350"/>
                    <a:pt x="1067429" y="99229"/>
                  </a:cubicBezTo>
                  <a:cubicBezTo>
                    <a:pt x="1074520" y="105882"/>
                    <a:pt x="1081320" y="112901"/>
                    <a:pt x="1087608" y="120286"/>
                  </a:cubicBezTo>
                  <a:cubicBezTo>
                    <a:pt x="1145440" y="187988"/>
                    <a:pt x="1145659" y="187477"/>
                    <a:pt x="1231348" y="222132"/>
                  </a:cubicBezTo>
                  <a:cubicBezTo>
                    <a:pt x="1307970" y="253132"/>
                    <a:pt x="1367776" y="301972"/>
                    <a:pt x="1392196" y="384735"/>
                  </a:cubicBezTo>
                  <a:cubicBezTo>
                    <a:pt x="1415666" y="464356"/>
                    <a:pt x="1390880" y="542733"/>
                    <a:pt x="1325810" y="593839"/>
                  </a:cubicBezTo>
                  <a:cubicBezTo>
                    <a:pt x="1307751" y="607876"/>
                    <a:pt x="1287791" y="619574"/>
                    <a:pt x="1269220" y="632077"/>
                  </a:cubicBezTo>
                  <a:close/>
                  <a:moveTo>
                    <a:pt x="1009596" y="827946"/>
                  </a:moveTo>
                  <a:cubicBezTo>
                    <a:pt x="1063627" y="823706"/>
                    <a:pt x="1112758" y="811789"/>
                    <a:pt x="1154871" y="779546"/>
                  </a:cubicBezTo>
                  <a:cubicBezTo>
                    <a:pt x="1195157" y="748692"/>
                    <a:pt x="1218772" y="708480"/>
                    <a:pt x="1206855" y="655839"/>
                  </a:cubicBezTo>
                  <a:cubicBezTo>
                    <a:pt x="1190770" y="584992"/>
                    <a:pt x="1189893" y="585211"/>
                    <a:pt x="1254379" y="552530"/>
                  </a:cubicBezTo>
                  <a:cubicBezTo>
                    <a:pt x="1355274" y="501351"/>
                    <a:pt x="1366022" y="401040"/>
                    <a:pt x="1277994" y="329901"/>
                  </a:cubicBezTo>
                  <a:cubicBezTo>
                    <a:pt x="1233029" y="293564"/>
                    <a:pt x="1180315" y="275724"/>
                    <a:pt x="1123360" y="271995"/>
                  </a:cubicBezTo>
                  <a:cubicBezTo>
                    <a:pt x="1095065" y="270167"/>
                    <a:pt x="1084098" y="257373"/>
                    <a:pt x="1072327" y="231929"/>
                  </a:cubicBezTo>
                  <a:cubicBezTo>
                    <a:pt x="1056608" y="197932"/>
                    <a:pt x="1035112" y="162326"/>
                    <a:pt x="1006452" y="139368"/>
                  </a:cubicBezTo>
                  <a:cubicBezTo>
                    <a:pt x="923030" y="72689"/>
                    <a:pt x="803052" y="69911"/>
                    <a:pt x="712611" y="127231"/>
                  </a:cubicBezTo>
                  <a:cubicBezTo>
                    <a:pt x="688484" y="142512"/>
                    <a:pt x="669986" y="142366"/>
                    <a:pt x="646882" y="125038"/>
                  </a:cubicBezTo>
                  <a:cubicBezTo>
                    <a:pt x="591901" y="83949"/>
                    <a:pt x="528512" y="69911"/>
                    <a:pt x="460737" y="75833"/>
                  </a:cubicBezTo>
                  <a:cubicBezTo>
                    <a:pt x="380751" y="82779"/>
                    <a:pt x="305299" y="129059"/>
                    <a:pt x="299376" y="190328"/>
                  </a:cubicBezTo>
                  <a:cubicBezTo>
                    <a:pt x="293308" y="253205"/>
                    <a:pt x="261211" y="260955"/>
                    <a:pt x="210398" y="267023"/>
                  </a:cubicBezTo>
                  <a:cubicBezTo>
                    <a:pt x="149129" y="274335"/>
                    <a:pt x="95756" y="302995"/>
                    <a:pt x="71410" y="365214"/>
                  </a:cubicBezTo>
                  <a:cubicBezTo>
                    <a:pt x="48087" y="424728"/>
                    <a:pt x="79233" y="468230"/>
                    <a:pt x="119299" y="507419"/>
                  </a:cubicBezTo>
                  <a:cubicBezTo>
                    <a:pt x="142841" y="530450"/>
                    <a:pt x="133775" y="553042"/>
                    <a:pt x="120469" y="576730"/>
                  </a:cubicBezTo>
                  <a:cubicBezTo>
                    <a:pt x="86837" y="636683"/>
                    <a:pt x="92832" y="686985"/>
                    <a:pt x="143353" y="734069"/>
                  </a:cubicBezTo>
                  <a:cubicBezTo>
                    <a:pt x="219025" y="804477"/>
                    <a:pt x="308296" y="824803"/>
                    <a:pt x="406779" y="793510"/>
                  </a:cubicBezTo>
                  <a:cubicBezTo>
                    <a:pt x="440338" y="782836"/>
                    <a:pt x="463223" y="782397"/>
                    <a:pt x="489982" y="811569"/>
                  </a:cubicBezTo>
                  <a:cubicBezTo>
                    <a:pt x="576036" y="905446"/>
                    <a:pt x="761816" y="907128"/>
                    <a:pt x="835075" y="815810"/>
                  </a:cubicBezTo>
                  <a:cubicBezTo>
                    <a:pt x="854816" y="791171"/>
                    <a:pt x="875361" y="788392"/>
                    <a:pt x="905044" y="800310"/>
                  </a:cubicBezTo>
                  <a:cubicBezTo>
                    <a:pt x="938238" y="813543"/>
                    <a:pt x="974575" y="819027"/>
                    <a:pt x="1009596" y="827946"/>
                  </a:cubicBezTo>
                  <a:close/>
                </a:path>
              </a:pathLst>
            </a:custGeom>
            <a:solidFill>
              <a:schemeClr val="accent2"/>
            </a:solidFill>
            <a:ln w="7309"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1372746C-D209-4443-9313-854F2F31BCC6}"/>
                </a:ext>
              </a:extLst>
            </p:cNvPr>
            <p:cNvSpPr/>
            <p:nvPr/>
          </p:nvSpPr>
          <p:spPr>
            <a:xfrm>
              <a:off x="4537436" y="642987"/>
              <a:ext cx="803355" cy="698826"/>
            </a:xfrm>
            <a:custGeom>
              <a:avLst/>
              <a:gdLst>
                <a:gd name="connsiteX0" fmla="*/ 803355 w 803355"/>
                <a:gd name="connsiteY0" fmla="*/ 398362 h 698826"/>
                <a:gd name="connsiteX1" fmla="*/ 709112 w 803355"/>
                <a:gd name="connsiteY1" fmla="*/ 542614 h 698826"/>
                <a:gd name="connsiteX2" fmla="*/ 673360 w 803355"/>
                <a:gd name="connsiteY2" fmla="*/ 582094 h 698826"/>
                <a:gd name="connsiteX3" fmla="*/ 430991 w 803355"/>
                <a:gd name="connsiteY3" fmla="*/ 675167 h 698826"/>
                <a:gd name="connsiteX4" fmla="*/ 392314 w 803355"/>
                <a:gd name="connsiteY4" fmla="*/ 672974 h 698826"/>
                <a:gd name="connsiteX5" fmla="*/ 187378 w 803355"/>
                <a:gd name="connsiteY5" fmla="*/ 611047 h 698826"/>
                <a:gd name="connsiteX6" fmla="*/ 151260 w 803355"/>
                <a:gd name="connsiteY6" fmla="*/ 588309 h 698826"/>
                <a:gd name="connsiteX7" fmla="*/ 23312 w 803355"/>
                <a:gd name="connsiteY7" fmla="*/ 332048 h 698826"/>
                <a:gd name="connsiteX8" fmla="*/ 35595 w 803355"/>
                <a:gd name="connsiteY8" fmla="*/ 275239 h 698826"/>
                <a:gd name="connsiteX9" fmla="*/ 184527 w 803355"/>
                <a:gd name="connsiteY9" fmla="*/ 91214 h 698826"/>
                <a:gd name="connsiteX10" fmla="*/ 235779 w 803355"/>
                <a:gd name="connsiteY10" fmla="*/ 64162 h 698826"/>
                <a:gd name="connsiteX11" fmla="*/ 472446 w 803355"/>
                <a:gd name="connsiteY11" fmla="*/ 47785 h 698826"/>
                <a:gd name="connsiteX12" fmla="*/ 523113 w 803355"/>
                <a:gd name="connsiteY12" fmla="*/ 64674 h 698826"/>
                <a:gd name="connsiteX13" fmla="*/ 706261 w 803355"/>
                <a:gd name="connsiteY13" fmla="*/ 207098 h 698826"/>
                <a:gd name="connsiteX14" fmla="*/ 734263 w 803355"/>
                <a:gd name="connsiteY14" fmla="*/ 253598 h 698826"/>
                <a:gd name="connsiteX15" fmla="*/ 803355 w 803355"/>
                <a:gd name="connsiteY15" fmla="*/ 398362 h 698826"/>
                <a:gd name="connsiteX16" fmla="*/ 514632 w 803355"/>
                <a:gd name="connsiteY16" fmla="*/ 635760 h 698826"/>
                <a:gd name="connsiteX17" fmla="*/ 618087 w 803355"/>
                <a:gd name="connsiteY17" fmla="*/ 535887 h 698826"/>
                <a:gd name="connsiteX18" fmla="*/ 659615 w 803355"/>
                <a:gd name="connsiteY18" fmla="*/ 486024 h 698826"/>
                <a:gd name="connsiteX19" fmla="*/ 699681 w 803355"/>
                <a:gd name="connsiteY19" fmla="*/ 469647 h 698826"/>
                <a:gd name="connsiteX20" fmla="*/ 679428 w 803355"/>
                <a:gd name="connsiteY20" fmla="*/ 300244 h 698826"/>
                <a:gd name="connsiteX21" fmla="*/ 645431 w 803355"/>
                <a:gd name="connsiteY21" fmla="*/ 246652 h 698826"/>
                <a:gd name="connsiteX22" fmla="*/ 509953 w 803355"/>
                <a:gd name="connsiteY22" fmla="*/ 138079 h 698826"/>
                <a:gd name="connsiteX23" fmla="*/ 441592 w 803355"/>
                <a:gd name="connsiteY23" fmla="*/ 117534 h 698826"/>
                <a:gd name="connsiteX24" fmla="*/ 265755 w 803355"/>
                <a:gd name="connsiteY24" fmla="*/ 132888 h 698826"/>
                <a:gd name="connsiteX25" fmla="*/ 214503 w 803355"/>
                <a:gd name="connsiteY25" fmla="*/ 161329 h 698826"/>
                <a:gd name="connsiteX26" fmla="*/ 103005 w 803355"/>
                <a:gd name="connsiteY26" fmla="*/ 287157 h 698826"/>
                <a:gd name="connsiteX27" fmla="*/ 90942 w 803355"/>
                <a:gd name="connsiteY27" fmla="*/ 346159 h 698826"/>
                <a:gd name="connsiteX28" fmla="*/ 73980 w 803355"/>
                <a:gd name="connsiteY28" fmla="*/ 460873 h 698826"/>
                <a:gd name="connsiteX29" fmla="*/ 179335 w 803355"/>
                <a:gd name="connsiteY29" fmla="*/ 516805 h 698826"/>
                <a:gd name="connsiteX30" fmla="*/ 232123 w 803355"/>
                <a:gd name="connsiteY30" fmla="*/ 549121 h 698826"/>
                <a:gd name="connsiteX31" fmla="*/ 388585 w 803355"/>
                <a:gd name="connsiteY31" fmla="*/ 596205 h 698826"/>
                <a:gd name="connsiteX32" fmla="*/ 449854 w 803355"/>
                <a:gd name="connsiteY32" fmla="*/ 599642 h 698826"/>
                <a:gd name="connsiteX33" fmla="*/ 514632 w 803355"/>
                <a:gd name="connsiteY33" fmla="*/ 635760 h 698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803355" h="698826">
                  <a:moveTo>
                    <a:pt x="803355" y="398362"/>
                  </a:moveTo>
                  <a:cubicBezTo>
                    <a:pt x="799699" y="459630"/>
                    <a:pt x="767530" y="508470"/>
                    <a:pt x="709112" y="542614"/>
                  </a:cubicBezTo>
                  <a:cubicBezTo>
                    <a:pt x="694344" y="551241"/>
                    <a:pt x="678990" y="566522"/>
                    <a:pt x="673360" y="582094"/>
                  </a:cubicBezTo>
                  <a:cubicBezTo>
                    <a:pt x="634976" y="688767"/>
                    <a:pt x="531813" y="728686"/>
                    <a:pt x="430991" y="675167"/>
                  </a:cubicBezTo>
                  <a:cubicBezTo>
                    <a:pt x="420462" y="669611"/>
                    <a:pt x="403427" y="668587"/>
                    <a:pt x="392314" y="672974"/>
                  </a:cubicBezTo>
                  <a:cubicBezTo>
                    <a:pt x="310281" y="704998"/>
                    <a:pt x="238484" y="683210"/>
                    <a:pt x="187378" y="611047"/>
                  </a:cubicBezTo>
                  <a:cubicBezTo>
                    <a:pt x="179701" y="600153"/>
                    <a:pt x="164347" y="590283"/>
                    <a:pt x="151260" y="588309"/>
                  </a:cubicBezTo>
                  <a:cubicBezTo>
                    <a:pt x="25506" y="569958"/>
                    <a:pt x="-37298" y="444057"/>
                    <a:pt x="23312" y="332048"/>
                  </a:cubicBezTo>
                  <a:cubicBezTo>
                    <a:pt x="32232" y="315598"/>
                    <a:pt x="36911" y="293956"/>
                    <a:pt x="35595" y="275239"/>
                  </a:cubicBezTo>
                  <a:cubicBezTo>
                    <a:pt x="28942" y="181216"/>
                    <a:pt x="90869" y="102400"/>
                    <a:pt x="184527" y="91214"/>
                  </a:cubicBezTo>
                  <a:cubicBezTo>
                    <a:pt x="206168" y="88655"/>
                    <a:pt x="221375" y="82879"/>
                    <a:pt x="235779" y="64162"/>
                  </a:cubicBezTo>
                  <a:cubicBezTo>
                    <a:pt x="296097" y="-14727"/>
                    <a:pt x="399844" y="-21673"/>
                    <a:pt x="472446" y="47785"/>
                  </a:cubicBezTo>
                  <a:cubicBezTo>
                    <a:pt x="488092" y="62773"/>
                    <a:pt x="501618" y="67379"/>
                    <a:pt x="523113" y="64674"/>
                  </a:cubicBezTo>
                  <a:cubicBezTo>
                    <a:pt x="615674" y="53122"/>
                    <a:pt x="694417" y="114171"/>
                    <a:pt x="706261" y="207098"/>
                  </a:cubicBezTo>
                  <a:cubicBezTo>
                    <a:pt x="709039" y="228739"/>
                    <a:pt x="717520" y="241169"/>
                    <a:pt x="734263" y="253598"/>
                  </a:cubicBezTo>
                  <a:cubicBezTo>
                    <a:pt x="780105" y="287668"/>
                    <a:pt x="802990" y="334461"/>
                    <a:pt x="803355" y="398362"/>
                  </a:cubicBezTo>
                  <a:close/>
                  <a:moveTo>
                    <a:pt x="514632" y="635760"/>
                  </a:moveTo>
                  <a:cubicBezTo>
                    <a:pt x="575023" y="630130"/>
                    <a:pt x="613115" y="595767"/>
                    <a:pt x="618087" y="535887"/>
                  </a:cubicBezTo>
                  <a:cubicBezTo>
                    <a:pt x="620426" y="507958"/>
                    <a:pt x="628981" y="490118"/>
                    <a:pt x="659615" y="486024"/>
                  </a:cubicBezTo>
                  <a:cubicBezTo>
                    <a:pt x="673506" y="484196"/>
                    <a:pt x="687910" y="477616"/>
                    <a:pt x="699681" y="469647"/>
                  </a:cubicBezTo>
                  <a:cubicBezTo>
                    <a:pt x="762485" y="427241"/>
                    <a:pt x="751957" y="336800"/>
                    <a:pt x="679428" y="300244"/>
                  </a:cubicBezTo>
                  <a:cubicBezTo>
                    <a:pt x="655959" y="288400"/>
                    <a:pt x="640825" y="279919"/>
                    <a:pt x="645431" y="246652"/>
                  </a:cubicBezTo>
                  <a:cubicBezTo>
                    <a:pt x="655740" y="172004"/>
                    <a:pt x="582188" y="114098"/>
                    <a:pt x="509953" y="138079"/>
                  </a:cubicBezTo>
                  <a:cubicBezTo>
                    <a:pt x="479830" y="148096"/>
                    <a:pt x="461040" y="143782"/>
                    <a:pt x="441592" y="117534"/>
                  </a:cubicBezTo>
                  <a:cubicBezTo>
                    <a:pt x="389462" y="47273"/>
                    <a:pt x="305675" y="54657"/>
                    <a:pt x="265755" y="132888"/>
                  </a:cubicBezTo>
                  <a:cubicBezTo>
                    <a:pt x="253765" y="156431"/>
                    <a:pt x="240239" y="164108"/>
                    <a:pt x="214503" y="161329"/>
                  </a:cubicBezTo>
                  <a:cubicBezTo>
                    <a:pt x="131666" y="152263"/>
                    <a:pt x="85824" y="206659"/>
                    <a:pt x="103005" y="287157"/>
                  </a:cubicBezTo>
                  <a:cubicBezTo>
                    <a:pt x="106954" y="305508"/>
                    <a:pt x="102275" y="331829"/>
                    <a:pt x="90942" y="346159"/>
                  </a:cubicBezTo>
                  <a:cubicBezTo>
                    <a:pt x="62062" y="382715"/>
                    <a:pt x="52265" y="419637"/>
                    <a:pt x="73980" y="460873"/>
                  </a:cubicBezTo>
                  <a:cubicBezTo>
                    <a:pt x="95841" y="502328"/>
                    <a:pt x="131593" y="523312"/>
                    <a:pt x="179335" y="516805"/>
                  </a:cubicBezTo>
                  <a:cubicBezTo>
                    <a:pt x="207192" y="513003"/>
                    <a:pt x="221303" y="524189"/>
                    <a:pt x="232123" y="549121"/>
                  </a:cubicBezTo>
                  <a:cubicBezTo>
                    <a:pt x="263415" y="621503"/>
                    <a:pt x="324026" y="640073"/>
                    <a:pt x="388585" y="596205"/>
                  </a:cubicBezTo>
                  <a:cubicBezTo>
                    <a:pt x="412420" y="579974"/>
                    <a:pt x="428505" y="582753"/>
                    <a:pt x="449854" y="599642"/>
                  </a:cubicBezTo>
                  <a:cubicBezTo>
                    <a:pt x="469083" y="614703"/>
                    <a:pt x="492917" y="623915"/>
                    <a:pt x="514632" y="635760"/>
                  </a:cubicBezTo>
                  <a:close/>
                </a:path>
              </a:pathLst>
            </a:custGeom>
            <a:solidFill>
              <a:schemeClr val="accent2"/>
            </a:solidFill>
            <a:ln w="7309" cap="flat">
              <a:noFill/>
              <a:prstDash val="solid"/>
              <a:miter/>
            </a:ln>
          </p:spPr>
          <p:txBody>
            <a:bodyPr rtlCol="0" anchor="ctr"/>
            <a:lstStyle/>
            <a:p>
              <a:endParaRPr lang="en-US"/>
            </a:p>
          </p:txBody>
        </p:sp>
      </p:grpSp>
      <p:grpSp>
        <p:nvGrpSpPr>
          <p:cNvPr id="8" name="Graphic 67">
            <a:extLst>
              <a:ext uri="{FF2B5EF4-FFF2-40B4-BE49-F238E27FC236}">
                <a16:creationId xmlns:a16="http://schemas.microsoft.com/office/drawing/2014/main" id="{34CD0920-7D08-4385-92A3-1706E9F992DC}"/>
              </a:ext>
            </a:extLst>
          </p:cNvPr>
          <p:cNvGrpSpPr/>
          <p:nvPr/>
        </p:nvGrpSpPr>
        <p:grpSpPr>
          <a:xfrm>
            <a:off x="1052874" y="3816135"/>
            <a:ext cx="1219566" cy="2024819"/>
            <a:chOff x="6096000" y="3534767"/>
            <a:chExt cx="1947951" cy="3234141"/>
          </a:xfrm>
          <a:solidFill>
            <a:schemeClr val="bg1"/>
          </a:solidFill>
        </p:grpSpPr>
        <p:sp>
          <p:nvSpPr>
            <p:cNvPr id="9" name="Freeform: Shape 8">
              <a:extLst>
                <a:ext uri="{FF2B5EF4-FFF2-40B4-BE49-F238E27FC236}">
                  <a16:creationId xmlns:a16="http://schemas.microsoft.com/office/drawing/2014/main" id="{C40B7C4F-5843-4813-B92B-38E012BCB8AA}"/>
                </a:ext>
              </a:extLst>
            </p:cNvPr>
            <p:cNvSpPr/>
            <p:nvPr/>
          </p:nvSpPr>
          <p:spPr>
            <a:xfrm>
              <a:off x="6567737" y="5962034"/>
              <a:ext cx="977303" cy="240139"/>
            </a:xfrm>
            <a:custGeom>
              <a:avLst/>
              <a:gdLst>
                <a:gd name="connsiteX0" fmla="*/ 512486 w 977303"/>
                <a:gd name="connsiteY0" fmla="*/ 240135 h 240139"/>
                <a:gd name="connsiteX1" fmla="*/ 64186 w 977303"/>
                <a:gd name="connsiteY1" fmla="*/ 136798 h 240139"/>
                <a:gd name="connsiteX2" fmla="*/ 623 w 977303"/>
                <a:gd name="connsiteY2" fmla="*/ 44118 h 240139"/>
                <a:gd name="connsiteX3" fmla="*/ 52784 w 977303"/>
                <a:gd name="connsiteY3" fmla="*/ 4141 h 240139"/>
                <a:gd name="connsiteX4" fmla="*/ 161380 w 977303"/>
                <a:gd name="connsiteY4" fmla="*/ 54265 h 240139"/>
                <a:gd name="connsiteX5" fmla="*/ 518256 w 977303"/>
                <a:gd name="connsiteY5" fmla="*/ 125599 h 240139"/>
                <a:gd name="connsiteX6" fmla="*/ 876014 w 977303"/>
                <a:gd name="connsiteY6" fmla="*/ 44525 h 240139"/>
                <a:gd name="connsiteX7" fmla="*/ 917518 w 977303"/>
                <a:gd name="connsiteY7" fmla="*/ 26267 h 240139"/>
                <a:gd name="connsiteX8" fmla="*/ 937540 w 977303"/>
                <a:gd name="connsiteY8" fmla="*/ 26811 h 240139"/>
                <a:gd name="connsiteX9" fmla="*/ 948061 w 977303"/>
                <a:gd name="connsiteY9" fmla="*/ 136561 h 240139"/>
                <a:gd name="connsiteX10" fmla="*/ 916296 w 977303"/>
                <a:gd name="connsiteY10" fmla="*/ 154445 h 240139"/>
                <a:gd name="connsiteX11" fmla="*/ 633334 w 977303"/>
                <a:gd name="connsiteY11" fmla="*/ 232397 h 240139"/>
                <a:gd name="connsiteX12" fmla="*/ 512486 w 977303"/>
                <a:gd name="connsiteY12" fmla="*/ 240135 h 240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77303" h="240139">
                  <a:moveTo>
                    <a:pt x="512486" y="240135"/>
                  </a:moveTo>
                  <a:cubicBezTo>
                    <a:pt x="355497" y="238642"/>
                    <a:pt x="206617" y="201006"/>
                    <a:pt x="64186" y="136798"/>
                  </a:cubicBezTo>
                  <a:cubicBezTo>
                    <a:pt x="25533" y="119355"/>
                    <a:pt x="6494" y="84706"/>
                    <a:pt x="623" y="44118"/>
                  </a:cubicBezTo>
                  <a:cubicBezTo>
                    <a:pt x="-4331" y="9910"/>
                    <a:pt x="20917" y="-8857"/>
                    <a:pt x="52784" y="4141"/>
                  </a:cubicBezTo>
                  <a:cubicBezTo>
                    <a:pt x="89706" y="19209"/>
                    <a:pt x="124389" y="39197"/>
                    <a:pt x="161380" y="54265"/>
                  </a:cubicBezTo>
                  <a:cubicBezTo>
                    <a:pt x="275814" y="100860"/>
                    <a:pt x="394014" y="128552"/>
                    <a:pt x="518256" y="125599"/>
                  </a:cubicBezTo>
                  <a:cubicBezTo>
                    <a:pt x="642904" y="122681"/>
                    <a:pt x="761614" y="92919"/>
                    <a:pt x="876014" y="44525"/>
                  </a:cubicBezTo>
                  <a:cubicBezTo>
                    <a:pt x="889927" y="38654"/>
                    <a:pt x="903909" y="32851"/>
                    <a:pt x="917518" y="26267"/>
                  </a:cubicBezTo>
                  <a:cubicBezTo>
                    <a:pt x="924712" y="22772"/>
                    <a:pt x="930380" y="23722"/>
                    <a:pt x="937540" y="26811"/>
                  </a:cubicBezTo>
                  <a:cubicBezTo>
                    <a:pt x="985594" y="47749"/>
                    <a:pt x="991295" y="101505"/>
                    <a:pt x="948061" y="136561"/>
                  </a:cubicBezTo>
                  <a:cubicBezTo>
                    <a:pt x="938558" y="144264"/>
                    <a:pt x="927427" y="149457"/>
                    <a:pt x="916296" y="154445"/>
                  </a:cubicBezTo>
                  <a:cubicBezTo>
                    <a:pt x="825957" y="194898"/>
                    <a:pt x="731478" y="220282"/>
                    <a:pt x="633334" y="232397"/>
                  </a:cubicBezTo>
                  <a:cubicBezTo>
                    <a:pt x="593153" y="237352"/>
                    <a:pt x="552973" y="240271"/>
                    <a:pt x="512486" y="240135"/>
                  </a:cubicBezTo>
                  <a:close/>
                </a:path>
              </a:pathLst>
            </a:custGeom>
            <a:grpFill/>
            <a:ln w="338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98178DA3-E9DC-4A97-BC85-946FB30AF995}"/>
                </a:ext>
              </a:extLst>
            </p:cNvPr>
            <p:cNvSpPr/>
            <p:nvPr/>
          </p:nvSpPr>
          <p:spPr>
            <a:xfrm>
              <a:off x="6723880" y="6404824"/>
              <a:ext cx="651205" cy="364999"/>
            </a:xfrm>
            <a:custGeom>
              <a:avLst/>
              <a:gdLst>
                <a:gd name="connsiteX0" fmla="*/ 313313 w 651205"/>
                <a:gd name="connsiteY0" fmla="*/ 365000 h 364999"/>
                <a:gd name="connsiteX1" fmla="*/ 242420 w 651205"/>
                <a:gd name="connsiteY1" fmla="*/ 307478 h 364999"/>
                <a:gd name="connsiteX2" fmla="*/ 216017 w 651205"/>
                <a:gd name="connsiteY2" fmla="*/ 272014 h 364999"/>
                <a:gd name="connsiteX3" fmla="*/ 13993 w 651205"/>
                <a:gd name="connsiteY3" fmla="*/ 50681 h 364999"/>
                <a:gd name="connsiteX4" fmla="*/ 521 w 651205"/>
                <a:gd name="connsiteY4" fmla="*/ 15557 h 364999"/>
                <a:gd name="connsiteX5" fmla="*/ 16640 w 651205"/>
                <a:gd name="connsiteY5" fmla="*/ 1201 h 364999"/>
                <a:gd name="connsiteX6" fmla="*/ 50170 w 651205"/>
                <a:gd name="connsiteY6" fmla="*/ 15523 h 364999"/>
                <a:gd name="connsiteX7" fmla="*/ 355971 w 651205"/>
                <a:gd name="connsiteY7" fmla="*/ 82479 h 364999"/>
                <a:gd name="connsiteX8" fmla="*/ 565155 w 651205"/>
                <a:gd name="connsiteY8" fmla="*/ 35918 h 364999"/>
                <a:gd name="connsiteX9" fmla="*/ 614499 w 651205"/>
                <a:gd name="connsiteY9" fmla="*/ 16982 h 364999"/>
                <a:gd name="connsiteX10" fmla="*/ 645075 w 651205"/>
                <a:gd name="connsiteY10" fmla="*/ 20783 h 364999"/>
                <a:gd name="connsiteX11" fmla="*/ 648639 w 651205"/>
                <a:gd name="connsiteY11" fmla="*/ 49086 h 364999"/>
                <a:gd name="connsiteX12" fmla="*/ 613005 w 651205"/>
                <a:gd name="connsiteY12" fmla="*/ 112445 h 364999"/>
                <a:gd name="connsiteX13" fmla="*/ 399613 w 651205"/>
                <a:gd name="connsiteY13" fmla="*/ 284299 h 364999"/>
                <a:gd name="connsiteX14" fmla="*/ 385394 w 651205"/>
                <a:gd name="connsiteY14" fmla="*/ 300588 h 364999"/>
                <a:gd name="connsiteX15" fmla="*/ 376197 w 651205"/>
                <a:gd name="connsiteY15" fmla="*/ 327975 h 364999"/>
                <a:gd name="connsiteX16" fmla="*/ 313313 w 651205"/>
                <a:gd name="connsiteY16" fmla="*/ 365000 h 364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51205" h="364999">
                  <a:moveTo>
                    <a:pt x="313313" y="365000"/>
                  </a:moveTo>
                  <a:cubicBezTo>
                    <a:pt x="281073" y="364796"/>
                    <a:pt x="248257" y="338496"/>
                    <a:pt x="242420" y="307478"/>
                  </a:cubicBezTo>
                  <a:cubicBezTo>
                    <a:pt x="239128" y="289966"/>
                    <a:pt x="229558" y="280905"/>
                    <a:pt x="216017" y="272014"/>
                  </a:cubicBezTo>
                  <a:cubicBezTo>
                    <a:pt x="129920" y="215476"/>
                    <a:pt x="65305" y="139119"/>
                    <a:pt x="13993" y="50681"/>
                  </a:cubicBezTo>
                  <a:cubicBezTo>
                    <a:pt x="7681" y="39787"/>
                    <a:pt x="2693" y="28079"/>
                    <a:pt x="521" y="15557"/>
                  </a:cubicBezTo>
                  <a:cubicBezTo>
                    <a:pt x="-1787" y="2118"/>
                    <a:pt x="3575" y="-2430"/>
                    <a:pt x="16640" y="1201"/>
                  </a:cubicBezTo>
                  <a:cubicBezTo>
                    <a:pt x="28450" y="4493"/>
                    <a:pt x="39140" y="10432"/>
                    <a:pt x="50170" y="15523"/>
                  </a:cubicBezTo>
                  <a:cubicBezTo>
                    <a:pt x="147194" y="60319"/>
                    <a:pt x="248290" y="86348"/>
                    <a:pt x="355971" y="82479"/>
                  </a:cubicBezTo>
                  <a:cubicBezTo>
                    <a:pt x="428595" y="79866"/>
                    <a:pt x="497588" y="61167"/>
                    <a:pt x="565155" y="35918"/>
                  </a:cubicBezTo>
                  <a:cubicBezTo>
                    <a:pt x="581648" y="29742"/>
                    <a:pt x="598005" y="23192"/>
                    <a:pt x="614499" y="16982"/>
                  </a:cubicBezTo>
                  <a:cubicBezTo>
                    <a:pt x="625256" y="12944"/>
                    <a:pt x="635980" y="11891"/>
                    <a:pt x="645075" y="20783"/>
                  </a:cubicBezTo>
                  <a:cubicBezTo>
                    <a:pt x="653593" y="29097"/>
                    <a:pt x="651659" y="39244"/>
                    <a:pt x="648639" y="49086"/>
                  </a:cubicBezTo>
                  <a:cubicBezTo>
                    <a:pt x="641410" y="72773"/>
                    <a:pt x="628005" y="93203"/>
                    <a:pt x="613005" y="112445"/>
                  </a:cubicBezTo>
                  <a:cubicBezTo>
                    <a:pt x="555381" y="186460"/>
                    <a:pt x="487848" y="248293"/>
                    <a:pt x="399613" y="284299"/>
                  </a:cubicBezTo>
                  <a:cubicBezTo>
                    <a:pt x="391977" y="287421"/>
                    <a:pt x="387396" y="292546"/>
                    <a:pt x="385394" y="300588"/>
                  </a:cubicBezTo>
                  <a:cubicBezTo>
                    <a:pt x="383086" y="309955"/>
                    <a:pt x="380609" y="319287"/>
                    <a:pt x="376197" y="327975"/>
                  </a:cubicBezTo>
                  <a:cubicBezTo>
                    <a:pt x="362351" y="355430"/>
                    <a:pt x="337645" y="363371"/>
                    <a:pt x="313313" y="365000"/>
                  </a:cubicBezTo>
                  <a:close/>
                </a:path>
              </a:pathLst>
            </a:custGeom>
            <a:grpFill/>
            <a:ln w="3385"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FEA65861-A98A-41CF-A0AE-3EED8EC083C0}"/>
                </a:ext>
              </a:extLst>
            </p:cNvPr>
            <p:cNvSpPr/>
            <p:nvPr/>
          </p:nvSpPr>
          <p:spPr>
            <a:xfrm>
              <a:off x="6596475" y="6167312"/>
              <a:ext cx="911638" cy="241271"/>
            </a:xfrm>
            <a:custGeom>
              <a:avLst/>
              <a:gdLst>
                <a:gd name="connsiteX0" fmla="*/ 480661 w 911638"/>
                <a:gd name="connsiteY0" fmla="*/ 241258 h 241271"/>
                <a:gd name="connsiteX1" fmla="*/ 56489 w 911638"/>
                <a:gd name="connsiteY1" fmla="*/ 137175 h 241271"/>
                <a:gd name="connsiteX2" fmla="*/ 664 w 911638"/>
                <a:gd name="connsiteY2" fmla="*/ 27561 h 241271"/>
                <a:gd name="connsiteX3" fmla="*/ 39046 w 911638"/>
                <a:gd name="connsiteY3" fmla="*/ 1362 h 241271"/>
                <a:gd name="connsiteX4" fmla="*/ 71150 w 911638"/>
                <a:gd name="connsiteY4" fmla="*/ 15615 h 241271"/>
                <a:gd name="connsiteX5" fmla="*/ 372811 w 911638"/>
                <a:gd name="connsiteY5" fmla="*/ 119257 h 241271"/>
                <a:gd name="connsiteX6" fmla="*/ 658691 w 911638"/>
                <a:gd name="connsiteY6" fmla="*/ 100083 h 241271"/>
                <a:gd name="connsiteX7" fmla="*/ 853011 w 911638"/>
                <a:gd name="connsiteY7" fmla="*/ 28036 h 241271"/>
                <a:gd name="connsiteX8" fmla="*/ 875375 w 911638"/>
                <a:gd name="connsiteY8" fmla="*/ 28172 h 241271"/>
                <a:gd name="connsiteX9" fmla="*/ 877174 w 911638"/>
                <a:gd name="connsiteY9" fmla="*/ 140976 h 241271"/>
                <a:gd name="connsiteX10" fmla="*/ 756360 w 911638"/>
                <a:gd name="connsiteY10" fmla="*/ 193612 h 241271"/>
                <a:gd name="connsiteX11" fmla="*/ 557425 w 911638"/>
                <a:gd name="connsiteY11" fmla="*/ 237322 h 241271"/>
                <a:gd name="connsiteX12" fmla="*/ 480661 w 911638"/>
                <a:gd name="connsiteY12" fmla="*/ 241258 h 241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11638" h="241271">
                  <a:moveTo>
                    <a:pt x="480661" y="241258"/>
                  </a:moveTo>
                  <a:cubicBezTo>
                    <a:pt x="331137" y="239799"/>
                    <a:pt x="189995" y="203691"/>
                    <a:pt x="56489" y="137175"/>
                  </a:cubicBezTo>
                  <a:cubicBezTo>
                    <a:pt x="21365" y="119664"/>
                    <a:pt x="-4528" y="66418"/>
                    <a:pt x="664" y="27561"/>
                  </a:cubicBezTo>
                  <a:cubicBezTo>
                    <a:pt x="3514" y="6181"/>
                    <a:pt x="18379" y="-3864"/>
                    <a:pt x="39046" y="1362"/>
                  </a:cubicBezTo>
                  <a:cubicBezTo>
                    <a:pt x="50584" y="4280"/>
                    <a:pt x="60969" y="9812"/>
                    <a:pt x="71150" y="15615"/>
                  </a:cubicBezTo>
                  <a:cubicBezTo>
                    <a:pt x="165154" y="69269"/>
                    <a:pt x="265436" y="104393"/>
                    <a:pt x="372811" y="119257"/>
                  </a:cubicBezTo>
                  <a:cubicBezTo>
                    <a:pt x="469496" y="132662"/>
                    <a:pt x="564382" y="124008"/>
                    <a:pt x="658691" y="100083"/>
                  </a:cubicBezTo>
                  <a:cubicBezTo>
                    <a:pt x="726157" y="82945"/>
                    <a:pt x="790670" y="58545"/>
                    <a:pt x="853011" y="28036"/>
                  </a:cubicBezTo>
                  <a:cubicBezTo>
                    <a:pt x="861258" y="23997"/>
                    <a:pt x="867672" y="24235"/>
                    <a:pt x="875375" y="28172"/>
                  </a:cubicBezTo>
                  <a:cubicBezTo>
                    <a:pt x="922649" y="52300"/>
                    <a:pt x="924176" y="111112"/>
                    <a:pt x="877174" y="140976"/>
                  </a:cubicBezTo>
                  <a:cubicBezTo>
                    <a:pt x="839810" y="164732"/>
                    <a:pt x="798815" y="181225"/>
                    <a:pt x="756360" y="193612"/>
                  </a:cubicBezTo>
                  <a:cubicBezTo>
                    <a:pt x="691066" y="212650"/>
                    <a:pt x="624992" y="228634"/>
                    <a:pt x="557425" y="237322"/>
                  </a:cubicBezTo>
                  <a:cubicBezTo>
                    <a:pt x="532006" y="240546"/>
                    <a:pt x="506350" y="241394"/>
                    <a:pt x="480661" y="241258"/>
                  </a:cubicBezTo>
                  <a:close/>
                </a:path>
              </a:pathLst>
            </a:custGeom>
            <a:grpFill/>
            <a:ln w="338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C5CA87EB-E6D2-4959-BDFB-D755129C1EE3}"/>
                </a:ext>
              </a:extLst>
            </p:cNvPr>
            <p:cNvSpPr/>
            <p:nvPr/>
          </p:nvSpPr>
          <p:spPr>
            <a:xfrm>
              <a:off x="6095993" y="3534768"/>
              <a:ext cx="1947818" cy="2449128"/>
            </a:xfrm>
            <a:custGeom>
              <a:avLst/>
              <a:gdLst>
                <a:gd name="connsiteX0" fmla="*/ 1946566 w 1947818"/>
                <a:gd name="connsiteY0" fmla="*/ 865173 h 2449128"/>
                <a:gd name="connsiteX1" fmla="*/ 1798976 w 1947818"/>
                <a:gd name="connsiteY1" fmla="*/ 420776 h 2449128"/>
                <a:gd name="connsiteX2" fmla="*/ 1297056 w 1947818"/>
                <a:gd name="connsiteY2" fmla="*/ 45846 h 2449128"/>
                <a:gd name="connsiteX3" fmla="*/ 318262 w 1947818"/>
                <a:gd name="connsiteY3" fmla="*/ 239895 h 2449128"/>
                <a:gd name="connsiteX4" fmla="*/ 14870 w 1947818"/>
                <a:gd name="connsiteY4" fmla="*/ 742290 h 2449128"/>
                <a:gd name="connsiteX5" fmla="*/ 24644 w 1947818"/>
                <a:gd name="connsiteY5" fmla="*/ 1114403 h 2449128"/>
                <a:gd name="connsiteX6" fmla="*/ 364212 w 1947818"/>
                <a:gd name="connsiteY6" fmla="*/ 1833040 h 2449128"/>
                <a:gd name="connsiteX7" fmla="*/ 453770 w 1947818"/>
                <a:gd name="connsiteY7" fmla="*/ 2016093 h 2449128"/>
                <a:gd name="connsiteX8" fmla="*/ 471994 w 1947818"/>
                <a:gd name="connsiteY8" fmla="*/ 2254565 h 2449128"/>
                <a:gd name="connsiteX9" fmla="*/ 481802 w 1947818"/>
                <a:gd name="connsiteY9" fmla="*/ 2284022 h 2449128"/>
                <a:gd name="connsiteX10" fmla="*/ 742705 w 1947818"/>
                <a:gd name="connsiteY10" fmla="*/ 2420005 h 2449128"/>
                <a:gd name="connsiteX11" fmla="*/ 1050305 w 1947818"/>
                <a:gd name="connsiteY11" fmla="*/ 2446814 h 2449128"/>
                <a:gd name="connsiteX12" fmla="*/ 1265835 w 1947818"/>
                <a:gd name="connsiteY12" fmla="*/ 2404564 h 2449128"/>
                <a:gd name="connsiteX13" fmla="*/ 1414952 w 1947818"/>
                <a:gd name="connsiteY13" fmla="*/ 2304451 h 2449128"/>
                <a:gd name="connsiteX14" fmla="*/ 1420178 w 1947818"/>
                <a:gd name="connsiteY14" fmla="*/ 2289112 h 2449128"/>
                <a:gd name="connsiteX15" fmla="*/ 1429103 w 1947818"/>
                <a:gd name="connsiteY15" fmla="*/ 2045957 h 2449128"/>
                <a:gd name="connsiteX16" fmla="*/ 1519645 w 1947818"/>
                <a:gd name="connsiteY16" fmla="*/ 1856490 h 2449128"/>
                <a:gd name="connsiteX17" fmla="*/ 1681047 w 1947818"/>
                <a:gd name="connsiteY17" fmla="*/ 1600610 h 2449128"/>
                <a:gd name="connsiteX18" fmla="*/ 1912731 w 1947818"/>
                <a:gd name="connsiteY18" fmla="*/ 1158215 h 2449128"/>
                <a:gd name="connsiteX19" fmla="*/ 1946566 w 1947818"/>
                <a:gd name="connsiteY19" fmla="*/ 865173 h 2449128"/>
                <a:gd name="connsiteX20" fmla="*/ 1724214 w 1947818"/>
                <a:gd name="connsiteY20" fmla="*/ 1291822 h 2449128"/>
                <a:gd name="connsiteX21" fmla="*/ 1612292 w 1947818"/>
                <a:gd name="connsiteY21" fmla="*/ 1474298 h 2449128"/>
                <a:gd name="connsiteX22" fmla="*/ 1402802 w 1947818"/>
                <a:gd name="connsiteY22" fmla="*/ 1817939 h 2449128"/>
                <a:gd name="connsiteX23" fmla="*/ 1297090 w 1947818"/>
                <a:gd name="connsiteY23" fmla="*/ 2110912 h 2449128"/>
                <a:gd name="connsiteX24" fmla="*/ 1292034 w 1947818"/>
                <a:gd name="connsiteY24" fmla="*/ 2163615 h 2449128"/>
                <a:gd name="connsiteX25" fmla="*/ 1282667 w 1947818"/>
                <a:gd name="connsiteY25" fmla="*/ 2176104 h 2449128"/>
                <a:gd name="connsiteX26" fmla="*/ 1107352 w 1947818"/>
                <a:gd name="connsiteY26" fmla="*/ 2226635 h 2449128"/>
                <a:gd name="connsiteX27" fmla="*/ 1095406 w 1947818"/>
                <a:gd name="connsiteY27" fmla="*/ 2227110 h 2449128"/>
                <a:gd name="connsiteX28" fmla="*/ 1097341 w 1947818"/>
                <a:gd name="connsiteY28" fmla="*/ 2215538 h 2449128"/>
                <a:gd name="connsiteX29" fmla="*/ 1353153 w 1947818"/>
                <a:gd name="connsiteY29" fmla="*/ 1465712 h 2449128"/>
                <a:gd name="connsiteX30" fmla="*/ 1356377 w 1947818"/>
                <a:gd name="connsiteY30" fmla="*/ 1454955 h 2449128"/>
                <a:gd name="connsiteX31" fmla="*/ 1375450 w 1947818"/>
                <a:gd name="connsiteY31" fmla="*/ 1432523 h 2449128"/>
                <a:gd name="connsiteX32" fmla="*/ 1627054 w 1947818"/>
                <a:gd name="connsiteY32" fmla="*/ 1374661 h 2449128"/>
                <a:gd name="connsiteX33" fmla="*/ 1650844 w 1947818"/>
                <a:gd name="connsiteY33" fmla="*/ 1372421 h 2449128"/>
                <a:gd name="connsiteX34" fmla="*/ 1664045 w 1947818"/>
                <a:gd name="connsiteY34" fmla="*/ 1357387 h 2449128"/>
                <a:gd name="connsiteX35" fmla="*/ 1658717 w 1947818"/>
                <a:gd name="connsiteY35" fmla="*/ 1141654 h 2449128"/>
                <a:gd name="connsiteX36" fmla="*/ 1646228 w 1947818"/>
                <a:gd name="connsiteY36" fmla="*/ 609259 h 2449128"/>
                <a:gd name="connsiteX37" fmla="*/ 1625290 w 1947818"/>
                <a:gd name="connsiteY37" fmla="*/ 590831 h 2449128"/>
                <a:gd name="connsiteX38" fmla="*/ 1607710 w 1947818"/>
                <a:gd name="connsiteY38" fmla="*/ 592291 h 2449128"/>
                <a:gd name="connsiteX39" fmla="*/ 1592168 w 1947818"/>
                <a:gd name="connsiteY39" fmla="*/ 609564 h 2449128"/>
                <a:gd name="connsiteX40" fmla="*/ 1609102 w 1947818"/>
                <a:gd name="connsiteY40" fmla="*/ 1319820 h 2449128"/>
                <a:gd name="connsiteX41" fmla="*/ 1591014 w 1947818"/>
                <a:gd name="connsiteY41" fmla="*/ 1339062 h 2449128"/>
                <a:gd name="connsiteX42" fmla="*/ 1399850 w 1947818"/>
                <a:gd name="connsiteY42" fmla="*/ 1370181 h 2449128"/>
                <a:gd name="connsiteX43" fmla="*/ 1184116 w 1947818"/>
                <a:gd name="connsiteY43" fmla="*/ 1466289 h 2449128"/>
                <a:gd name="connsiteX44" fmla="*/ 1134874 w 1947818"/>
                <a:gd name="connsiteY44" fmla="*/ 1524626 h 2449128"/>
                <a:gd name="connsiteX45" fmla="*/ 1305031 w 1947818"/>
                <a:gd name="connsiteY45" fmla="*/ 1460792 h 2449128"/>
                <a:gd name="connsiteX46" fmla="*/ 1293934 w 1947818"/>
                <a:gd name="connsiteY46" fmla="*/ 1493744 h 2449128"/>
                <a:gd name="connsiteX47" fmla="*/ 1044467 w 1947818"/>
                <a:gd name="connsiteY47" fmla="*/ 2225753 h 2449128"/>
                <a:gd name="connsiteX48" fmla="*/ 1028144 w 1947818"/>
                <a:gd name="connsiteY48" fmla="*/ 2238886 h 2449128"/>
                <a:gd name="connsiteX49" fmla="*/ 912387 w 1947818"/>
                <a:gd name="connsiteY49" fmla="*/ 2236985 h 2449128"/>
                <a:gd name="connsiteX50" fmla="*/ 895792 w 1947818"/>
                <a:gd name="connsiteY50" fmla="*/ 2223547 h 2449128"/>
                <a:gd name="connsiteX51" fmla="*/ 685692 w 1947818"/>
                <a:gd name="connsiteY51" fmla="*/ 1652600 h 2449128"/>
                <a:gd name="connsiteX52" fmla="*/ 619176 w 1947818"/>
                <a:gd name="connsiteY52" fmla="*/ 1471719 h 2449128"/>
                <a:gd name="connsiteX53" fmla="*/ 615579 w 1947818"/>
                <a:gd name="connsiteY53" fmla="*/ 1460927 h 2449128"/>
                <a:gd name="connsiteX54" fmla="*/ 833892 w 1947818"/>
                <a:gd name="connsiteY54" fmla="*/ 1531821 h 2449128"/>
                <a:gd name="connsiteX55" fmla="*/ 773417 w 1947818"/>
                <a:gd name="connsiteY55" fmla="*/ 1470565 h 2449128"/>
                <a:gd name="connsiteX56" fmla="*/ 622366 w 1947818"/>
                <a:gd name="connsiteY56" fmla="*/ 1407817 h 2449128"/>
                <a:gd name="connsiteX57" fmla="*/ 440026 w 1947818"/>
                <a:gd name="connsiteY57" fmla="*/ 1372489 h 2449128"/>
                <a:gd name="connsiteX58" fmla="*/ 359529 w 1947818"/>
                <a:gd name="connsiteY58" fmla="*/ 1367534 h 2449128"/>
                <a:gd name="connsiteX59" fmla="*/ 350298 w 1947818"/>
                <a:gd name="connsiteY59" fmla="*/ 1356437 h 2449128"/>
                <a:gd name="connsiteX60" fmla="*/ 344970 w 1947818"/>
                <a:gd name="connsiteY60" fmla="*/ 1123056 h 2449128"/>
                <a:gd name="connsiteX61" fmla="*/ 333635 w 1947818"/>
                <a:gd name="connsiteY61" fmla="*/ 636103 h 2449128"/>
                <a:gd name="connsiteX62" fmla="*/ 319008 w 1947818"/>
                <a:gd name="connsiteY62" fmla="*/ 622494 h 2449128"/>
                <a:gd name="connsiteX63" fmla="*/ 290027 w 1947818"/>
                <a:gd name="connsiteY63" fmla="*/ 622019 h 2449128"/>
                <a:gd name="connsiteX64" fmla="*/ 279710 w 1947818"/>
                <a:gd name="connsiteY64" fmla="*/ 632845 h 2449128"/>
                <a:gd name="connsiteX65" fmla="*/ 282900 w 1947818"/>
                <a:gd name="connsiteY65" fmla="*/ 765299 h 2449128"/>
                <a:gd name="connsiteX66" fmla="*/ 292368 w 1947818"/>
                <a:gd name="connsiteY66" fmla="*/ 1162694 h 2449128"/>
                <a:gd name="connsiteX67" fmla="*/ 297425 w 1947818"/>
                <a:gd name="connsiteY67" fmla="*/ 1391052 h 2449128"/>
                <a:gd name="connsiteX68" fmla="*/ 311509 w 1947818"/>
                <a:gd name="connsiteY68" fmla="*/ 1404491 h 2449128"/>
                <a:gd name="connsiteX69" fmla="*/ 493204 w 1947818"/>
                <a:gd name="connsiteY69" fmla="*/ 1422443 h 2449128"/>
                <a:gd name="connsiteX70" fmla="*/ 498193 w 1947818"/>
                <a:gd name="connsiteY70" fmla="*/ 1423258 h 2449128"/>
                <a:gd name="connsiteX71" fmla="*/ 553407 w 1947818"/>
                <a:gd name="connsiteY71" fmla="*/ 1439344 h 2449128"/>
                <a:gd name="connsiteX72" fmla="*/ 575941 w 1947818"/>
                <a:gd name="connsiteY72" fmla="*/ 1490520 h 2449128"/>
                <a:gd name="connsiteX73" fmla="*/ 840951 w 1947818"/>
                <a:gd name="connsiteY73" fmla="*/ 2209090 h 2449128"/>
                <a:gd name="connsiteX74" fmla="*/ 843123 w 1947818"/>
                <a:gd name="connsiteY74" fmla="*/ 2214995 h 2449128"/>
                <a:gd name="connsiteX75" fmla="*/ 836777 w 1947818"/>
                <a:gd name="connsiteY75" fmla="*/ 2222121 h 2449128"/>
                <a:gd name="connsiteX76" fmla="*/ 773858 w 1947818"/>
                <a:gd name="connsiteY76" fmla="*/ 2204067 h 2449128"/>
                <a:gd name="connsiteX77" fmla="*/ 602785 w 1947818"/>
                <a:gd name="connsiteY77" fmla="*/ 2140403 h 2449128"/>
                <a:gd name="connsiteX78" fmla="*/ 592808 w 1947818"/>
                <a:gd name="connsiteY78" fmla="*/ 2126285 h 2449128"/>
                <a:gd name="connsiteX79" fmla="*/ 548453 w 1947818"/>
                <a:gd name="connsiteY79" fmla="*/ 1946829 h 2449128"/>
                <a:gd name="connsiteX80" fmla="*/ 487265 w 1947818"/>
                <a:gd name="connsiteY80" fmla="*/ 1814307 h 2449128"/>
                <a:gd name="connsiteX81" fmla="*/ 255174 w 1947818"/>
                <a:gd name="connsiteY81" fmla="*/ 1393021 h 2449128"/>
                <a:gd name="connsiteX82" fmla="*/ 118376 w 1947818"/>
                <a:gd name="connsiteY82" fmla="*/ 922967 h 2449128"/>
                <a:gd name="connsiteX83" fmla="*/ 287414 w 1947818"/>
                <a:gd name="connsiteY83" fmla="*/ 446262 h 2449128"/>
                <a:gd name="connsiteX84" fmla="*/ 426146 w 1947818"/>
                <a:gd name="connsiteY84" fmla="*/ 307225 h 2449128"/>
                <a:gd name="connsiteX85" fmla="*/ 594640 w 1947818"/>
                <a:gd name="connsiteY85" fmla="*/ 203922 h 2449128"/>
                <a:gd name="connsiteX86" fmla="*/ 1528639 w 1947818"/>
                <a:gd name="connsiteY86" fmla="*/ 315302 h 2449128"/>
                <a:gd name="connsiteX87" fmla="*/ 1792902 w 1947818"/>
                <a:gd name="connsiteY87" fmla="*/ 1134764 h 2449128"/>
                <a:gd name="connsiteX88" fmla="*/ 1724214 w 1947818"/>
                <a:gd name="connsiteY88" fmla="*/ 1291822 h 24491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Lst>
              <a:rect l="l" t="t" r="r" b="b"/>
              <a:pathLst>
                <a:path w="1947818" h="2449128">
                  <a:moveTo>
                    <a:pt x="1946566" y="865173"/>
                  </a:moveTo>
                  <a:cubicBezTo>
                    <a:pt x="1938251" y="707946"/>
                    <a:pt x="1888127" y="553501"/>
                    <a:pt x="1798976" y="420776"/>
                  </a:cubicBezTo>
                  <a:cubicBezTo>
                    <a:pt x="1682133" y="246818"/>
                    <a:pt x="1496704" y="109002"/>
                    <a:pt x="1297056" y="45846"/>
                  </a:cubicBezTo>
                  <a:cubicBezTo>
                    <a:pt x="965260" y="-59085"/>
                    <a:pt x="585885" y="20462"/>
                    <a:pt x="318262" y="239895"/>
                  </a:cubicBezTo>
                  <a:cubicBezTo>
                    <a:pt x="165073" y="365528"/>
                    <a:pt x="53931" y="546884"/>
                    <a:pt x="14870" y="742290"/>
                  </a:cubicBezTo>
                  <a:cubicBezTo>
                    <a:pt x="-9632" y="864936"/>
                    <a:pt x="-2098" y="992808"/>
                    <a:pt x="24644" y="1114403"/>
                  </a:cubicBezTo>
                  <a:cubicBezTo>
                    <a:pt x="82472" y="1377478"/>
                    <a:pt x="225378" y="1606311"/>
                    <a:pt x="364212" y="1833040"/>
                  </a:cubicBezTo>
                  <a:cubicBezTo>
                    <a:pt x="399947" y="1891377"/>
                    <a:pt x="429030" y="1952598"/>
                    <a:pt x="453770" y="2016093"/>
                  </a:cubicBezTo>
                  <a:cubicBezTo>
                    <a:pt x="484041" y="2093672"/>
                    <a:pt x="484652" y="2173728"/>
                    <a:pt x="471994" y="2254565"/>
                  </a:cubicBezTo>
                  <a:cubicBezTo>
                    <a:pt x="470026" y="2267121"/>
                    <a:pt x="472333" y="2275266"/>
                    <a:pt x="481802" y="2284022"/>
                  </a:cubicBezTo>
                  <a:cubicBezTo>
                    <a:pt x="556496" y="2353116"/>
                    <a:pt x="645036" y="2395401"/>
                    <a:pt x="742705" y="2420005"/>
                  </a:cubicBezTo>
                  <a:cubicBezTo>
                    <a:pt x="843768" y="2445457"/>
                    <a:pt x="946425" y="2453670"/>
                    <a:pt x="1050305" y="2446814"/>
                  </a:cubicBezTo>
                  <a:cubicBezTo>
                    <a:pt x="1123913" y="2441962"/>
                    <a:pt x="1196401" y="2430932"/>
                    <a:pt x="1265835" y="2404564"/>
                  </a:cubicBezTo>
                  <a:cubicBezTo>
                    <a:pt x="1323255" y="2382742"/>
                    <a:pt x="1374431" y="2351487"/>
                    <a:pt x="1414952" y="2304451"/>
                  </a:cubicBezTo>
                  <a:cubicBezTo>
                    <a:pt x="1418718" y="2300073"/>
                    <a:pt x="1422316" y="2296442"/>
                    <a:pt x="1420178" y="2289112"/>
                  </a:cubicBezTo>
                  <a:cubicBezTo>
                    <a:pt x="1396253" y="2207121"/>
                    <a:pt x="1404126" y="2126319"/>
                    <a:pt x="1429103" y="2045957"/>
                  </a:cubicBezTo>
                  <a:cubicBezTo>
                    <a:pt x="1450110" y="1978356"/>
                    <a:pt x="1484385" y="1917101"/>
                    <a:pt x="1519645" y="1856490"/>
                  </a:cubicBezTo>
                  <a:cubicBezTo>
                    <a:pt x="1570380" y="1769274"/>
                    <a:pt x="1628547" y="1686706"/>
                    <a:pt x="1681047" y="1600610"/>
                  </a:cubicBezTo>
                  <a:cubicBezTo>
                    <a:pt x="1767653" y="1458552"/>
                    <a:pt x="1865458" y="1319650"/>
                    <a:pt x="1912731" y="1158215"/>
                  </a:cubicBezTo>
                  <a:cubicBezTo>
                    <a:pt x="1940695" y="1062514"/>
                    <a:pt x="1951792" y="963284"/>
                    <a:pt x="1946566" y="865173"/>
                  </a:cubicBezTo>
                  <a:close/>
                  <a:moveTo>
                    <a:pt x="1724214" y="1291822"/>
                  </a:moveTo>
                  <a:cubicBezTo>
                    <a:pt x="1689938" y="1354401"/>
                    <a:pt x="1650335" y="1414401"/>
                    <a:pt x="1612292" y="1474298"/>
                  </a:cubicBezTo>
                  <a:cubicBezTo>
                    <a:pt x="1540381" y="1587544"/>
                    <a:pt x="1472474" y="1703301"/>
                    <a:pt x="1402802" y="1817939"/>
                  </a:cubicBezTo>
                  <a:cubicBezTo>
                    <a:pt x="1347724" y="1908583"/>
                    <a:pt x="1311615" y="2005811"/>
                    <a:pt x="1297090" y="2110912"/>
                  </a:cubicBezTo>
                  <a:cubicBezTo>
                    <a:pt x="1294681" y="2128389"/>
                    <a:pt x="1293255" y="2146002"/>
                    <a:pt x="1292034" y="2163615"/>
                  </a:cubicBezTo>
                  <a:cubicBezTo>
                    <a:pt x="1291559" y="2170402"/>
                    <a:pt x="1289523" y="2173830"/>
                    <a:pt x="1282667" y="2176104"/>
                  </a:cubicBezTo>
                  <a:cubicBezTo>
                    <a:pt x="1224840" y="2195108"/>
                    <a:pt x="1167012" y="2214011"/>
                    <a:pt x="1107352" y="2226635"/>
                  </a:cubicBezTo>
                  <a:cubicBezTo>
                    <a:pt x="1103347" y="2227483"/>
                    <a:pt x="1098460" y="2230266"/>
                    <a:pt x="1095406" y="2227110"/>
                  </a:cubicBezTo>
                  <a:cubicBezTo>
                    <a:pt x="1092080" y="2223682"/>
                    <a:pt x="1096085" y="2219237"/>
                    <a:pt x="1097341" y="2215538"/>
                  </a:cubicBezTo>
                  <a:cubicBezTo>
                    <a:pt x="1182521" y="1965562"/>
                    <a:pt x="1267837" y="1715654"/>
                    <a:pt x="1353153" y="1465712"/>
                  </a:cubicBezTo>
                  <a:cubicBezTo>
                    <a:pt x="1354375" y="1462149"/>
                    <a:pt x="1356852" y="1458314"/>
                    <a:pt x="1356377" y="1454955"/>
                  </a:cubicBezTo>
                  <a:cubicBezTo>
                    <a:pt x="1354205" y="1439785"/>
                    <a:pt x="1365201" y="1437342"/>
                    <a:pt x="1375450" y="1432523"/>
                  </a:cubicBezTo>
                  <a:cubicBezTo>
                    <a:pt x="1455166" y="1394887"/>
                    <a:pt x="1540991" y="1384333"/>
                    <a:pt x="1627054" y="1374661"/>
                  </a:cubicBezTo>
                  <a:cubicBezTo>
                    <a:pt x="1634995" y="1373779"/>
                    <a:pt x="1643004" y="1371980"/>
                    <a:pt x="1650844" y="1372421"/>
                  </a:cubicBezTo>
                  <a:cubicBezTo>
                    <a:pt x="1662687" y="1373100"/>
                    <a:pt x="1664350" y="1367772"/>
                    <a:pt x="1664045" y="1357387"/>
                  </a:cubicBezTo>
                  <a:cubicBezTo>
                    <a:pt x="1661941" y="1285476"/>
                    <a:pt x="1660414" y="1213565"/>
                    <a:pt x="1658717" y="1141654"/>
                  </a:cubicBezTo>
                  <a:cubicBezTo>
                    <a:pt x="1654543" y="964200"/>
                    <a:pt x="1650369" y="786746"/>
                    <a:pt x="1646228" y="609259"/>
                  </a:cubicBezTo>
                  <a:cubicBezTo>
                    <a:pt x="1645753" y="588626"/>
                    <a:pt x="1645787" y="588660"/>
                    <a:pt x="1625290" y="590831"/>
                  </a:cubicBezTo>
                  <a:cubicBezTo>
                    <a:pt x="1619453" y="591442"/>
                    <a:pt x="1613581" y="591951"/>
                    <a:pt x="1607710" y="592291"/>
                  </a:cubicBezTo>
                  <a:cubicBezTo>
                    <a:pt x="1591591" y="593173"/>
                    <a:pt x="1591760" y="593105"/>
                    <a:pt x="1592168" y="609564"/>
                  </a:cubicBezTo>
                  <a:cubicBezTo>
                    <a:pt x="1597869" y="846305"/>
                    <a:pt x="1603502" y="1083045"/>
                    <a:pt x="1609102" y="1319820"/>
                  </a:cubicBezTo>
                  <a:cubicBezTo>
                    <a:pt x="1609509" y="1337501"/>
                    <a:pt x="1609305" y="1337331"/>
                    <a:pt x="1591014" y="1339062"/>
                  </a:cubicBezTo>
                  <a:cubicBezTo>
                    <a:pt x="1526602" y="1345170"/>
                    <a:pt x="1461852" y="1351143"/>
                    <a:pt x="1399850" y="1370181"/>
                  </a:cubicBezTo>
                  <a:cubicBezTo>
                    <a:pt x="1324273" y="1393394"/>
                    <a:pt x="1252328" y="1425905"/>
                    <a:pt x="1184116" y="1466289"/>
                  </a:cubicBezTo>
                  <a:cubicBezTo>
                    <a:pt x="1161141" y="1479864"/>
                    <a:pt x="1149569" y="1503042"/>
                    <a:pt x="1134874" y="1524626"/>
                  </a:cubicBezTo>
                  <a:cubicBezTo>
                    <a:pt x="1190734" y="1503687"/>
                    <a:pt x="1246627" y="1482715"/>
                    <a:pt x="1305031" y="1460792"/>
                  </a:cubicBezTo>
                  <a:cubicBezTo>
                    <a:pt x="1300789" y="1473416"/>
                    <a:pt x="1297430" y="1483597"/>
                    <a:pt x="1293934" y="1493744"/>
                  </a:cubicBezTo>
                  <a:cubicBezTo>
                    <a:pt x="1210722" y="1737713"/>
                    <a:pt x="1127408" y="1981682"/>
                    <a:pt x="1044467" y="2225753"/>
                  </a:cubicBezTo>
                  <a:cubicBezTo>
                    <a:pt x="1041447" y="2234610"/>
                    <a:pt x="1037680" y="2238004"/>
                    <a:pt x="1028144" y="2238886"/>
                  </a:cubicBezTo>
                  <a:cubicBezTo>
                    <a:pt x="989457" y="2242381"/>
                    <a:pt x="950939" y="2241431"/>
                    <a:pt x="912387" y="2236985"/>
                  </a:cubicBezTo>
                  <a:cubicBezTo>
                    <a:pt x="903292" y="2235933"/>
                    <a:pt x="898982" y="2232302"/>
                    <a:pt x="895792" y="2223547"/>
                  </a:cubicBezTo>
                  <a:cubicBezTo>
                    <a:pt x="825985" y="2033163"/>
                    <a:pt x="755770" y="1842882"/>
                    <a:pt x="685692" y="1652600"/>
                  </a:cubicBezTo>
                  <a:cubicBezTo>
                    <a:pt x="663497" y="1592329"/>
                    <a:pt x="641337" y="1532024"/>
                    <a:pt x="619176" y="1471719"/>
                  </a:cubicBezTo>
                  <a:cubicBezTo>
                    <a:pt x="618056" y="1468665"/>
                    <a:pt x="617140" y="1465543"/>
                    <a:pt x="615579" y="1460927"/>
                  </a:cubicBezTo>
                  <a:cubicBezTo>
                    <a:pt x="689255" y="1484853"/>
                    <a:pt x="761573" y="1508337"/>
                    <a:pt x="833892" y="1531821"/>
                  </a:cubicBezTo>
                  <a:cubicBezTo>
                    <a:pt x="816856" y="1507556"/>
                    <a:pt x="800397" y="1484411"/>
                    <a:pt x="773417" y="1470565"/>
                  </a:cubicBezTo>
                  <a:cubicBezTo>
                    <a:pt x="724651" y="1445588"/>
                    <a:pt x="673169" y="1427636"/>
                    <a:pt x="622366" y="1407817"/>
                  </a:cubicBezTo>
                  <a:cubicBezTo>
                    <a:pt x="563656" y="1384910"/>
                    <a:pt x="501994" y="1377987"/>
                    <a:pt x="440026" y="1372489"/>
                  </a:cubicBezTo>
                  <a:cubicBezTo>
                    <a:pt x="413250" y="1370114"/>
                    <a:pt x="386372" y="1368586"/>
                    <a:pt x="359529" y="1367534"/>
                  </a:cubicBezTo>
                  <a:cubicBezTo>
                    <a:pt x="350875" y="1367195"/>
                    <a:pt x="350468" y="1362987"/>
                    <a:pt x="350298" y="1356437"/>
                  </a:cubicBezTo>
                  <a:cubicBezTo>
                    <a:pt x="348601" y="1278655"/>
                    <a:pt x="346802" y="1200839"/>
                    <a:pt x="344970" y="1123056"/>
                  </a:cubicBezTo>
                  <a:cubicBezTo>
                    <a:pt x="341135" y="960738"/>
                    <a:pt x="337097" y="798421"/>
                    <a:pt x="333635" y="636103"/>
                  </a:cubicBezTo>
                  <a:cubicBezTo>
                    <a:pt x="333398" y="624564"/>
                    <a:pt x="329529" y="621714"/>
                    <a:pt x="319008" y="622494"/>
                  </a:cubicBezTo>
                  <a:cubicBezTo>
                    <a:pt x="309404" y="623207"/>
                    <a:pt x="299631" y="622867"/>
                    <a:pt x="290027" y="622019"/>
                  </a:cubicBezTo>
                  <a:cubicBezTo>
                    <a:pt x="281305" y="621272"/>
                    <a:pt x="279473" y="624870"/>
                    <a:pt x="279710" y="632845"/>
                  </a:cubicBezTo>
                  <a:cubicBezTo>
                    <a:pt x="281000" y="676996"/>
                    <a:pt x="281848" y="721147"/>
                    <a:pt x="282900" y="765299"/>
                  </a:cubicBezTo>
                  <a:cubicBezTo>
                    <a:pt x="286056" y="897752"/>
                    <a:pt x="289212" y="1030206"/>
                    <a:pt x="292368" y="1162694"/>
                  </a:cubicBezTo>
                  <a:cubicBezTo>
                    <a:pt x="294167" y="1238814"/>
                    <a:pt x="296135" y="1314933"/>
                    <a:pt x="297425" y="1391052"/>
                  </a:cubicBezTo>
                  <a:cubicBezTo>
                    <a:pt x="297595" y="1402014"/>
                    <a:pt x="301871" y="1404220"/>
                    <a:pt x="311509" y="1404491"/>
                  </a:cubicBezTo>
                  <a:cubicBezTo>
                    <a:pt x="372458" y="1406256"/>
                    <a:pt x="433103" y="1411686"/>
                    <a:pt x="493204" y="1422443"/>
                  </a:cubicBezTo>
                  <a:cubicBezTo>
                    <a:pt x="494867" y="1422749"/>
                    <a:pt x="496530" y="1422885"/>
                    <a:pt x="498193" y="1423258"/>
                  </a:cubicBezTo>
                  <a:cubicBezTo>
                    <a:pt x="517061" y="1427364"/>
                    <a:pt x="538000" y="1428586"/>
                    <a:pt x="553407" y="1439344"/>
                  </a:cubicBezTo>
                  <a:cubicBezTo>
                    <a:pt x="569256" y="1450373"/>
                    <a:pt x="569425" y="1472941"/>
                    <a:pt x="575941" y="1490520"/>
                  </a:cubicBezTo>
                  <a:cubicBezTo>
                    <a:pt x="664583" y="1729907"/>
                    <a:pt x="752716" y="1969532"/>
                    <a:pt x="840951" y="2209090"/>
                  </a:cubicBezTo>
                  <a:cubicBezTo>
                    <a:pt x="841663" y="2211058"/>
                    <a:pt x="842240" y="2213094"/>
                    <a:pt x="843123" y="2214995"/>
                  </a:cubicBezTo>
                  <a:cubicBezTo>
                    <a:pt x="846584" y="2222427"/>
                    <a:pt x="843801" y="2224124"/>
                    <a:pt x="836777" y="2222121"/>
                  </a:cubicBezTo>
                  <a:cubicBezTo>
                    <a:pt x="815804" y="2216149"/>
                    <a:pt x="794628" y="2210685"/>
                    <a:pt x="773858" y="2204067"/>
                  </a:cubicBezTo>
                  <a:cubicBezTo>
                    <a:pt x="715827" y="2185572"/>
                    <a:pt x="659323" y="2162936"/>
                    <a:pt x="602785" y="2140403"/>
                  </a:cubicBezTo>
                  <a:cubicBezTo>
                    <a:pt x="595455" y="2137484"/>
                    <a:pt x="593656" y="2132767"/>
                    <a:pt x="592808" y="2126285"/>
                  </a:cubicBezTo>
                  <a:cubicBezTo>
                    <a:pt x="584968" y="2064758"/>
                    <a:pt x="569391" y="2004962"/>
                    <a:pt x="548453" y="1946829"/>
                  </a:cubicBezTo>
                  <a:cubicBezTo>
                    <a:pt x="531926" y="1901015"/>
                    <a:pt x="511598" y="1856389"/>
                    <a:pt x="487265" y="1814307"/>
                  </a:cubicBezTo>
                  <a:cubicBezTo>
                    <a:pt x="407006" y="1675541"/>
                    <a:pt x="324337" y="1537827"/>
                    <a:pt x="255174" y="1393021"/>
                  </a:cubicBezTo>
                  <a:cubicBezTo>
                    <a:pt x="185129" y="1246347"/>
                    <a:pt x="120141" y="1087830"/>
                    <a:pt x="118376" y="922967"/>
                  </a:cubicBezTo>
                  <a:cubicBezTo>
                    <a:pt x="116476" y="743647"/>
                    <a:pt x="173218" y="584655"/>
                    <a:pt x="287414" y="446262"/>
                  </a:cubicBezTo>
                  <a:cubicBezTo>
                    <a:pt x="329291" y="395527"/>
                    <a:pt x="373952" y="347202"/>
                    <a:pt x="426146" y="307225"/>
                  </a:cubicBezTo>
                  <a:cubicBezTo>
                    <a:pt x="478510" y="267078"/>
                    <a:pt x="536371" y="235110"/>
                    <a:pt x="594640" y="203922"/>
                  </a:cubicBezTo>
                  <a:cubicBezTo>
                    <a:pt x="882557" y="49919"/>
                    <a:pt x="1279579" y="114568"/>
                    <a:pt x="1528639" y="315302"/>
                  </a:cubicBezTo>
                  <a:cubicBezTo>
                    <a:pt x="1765583" y="506296"/>
                    <a:pt x="1884292" y="840332"/>
                    <a:pt x="1792902" y="1134764"/>
                  </a:cubicBezTo>
                  <a:cubicBezTo>
                    <a:pt x="1775798" y="1189708"/>
                    <a:pt x="1751737" y="1241596"/>
                    <a:pt x="1724214" y="1291822"/>
                  </a:cubicBezTo>
                  <a:close/>
                </a:path>
              </a:pathLst>
            </a:custGeom>
            <a:grpFill/>
            <a:ln w="338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20CE6603-F45D-4CF9-9550-801A5BC372D0}"/>
                </a:ext>
              </a:extLst>
            </p:cNvPr>
            <p:cNvSpPr/>
            <p:nvPr/>
          </p:nvSpPr>
          <p:spPr>
            <a:xfrm>
              <a:off x="7096986" y="4006191"/>
              <a:ext cx="475101" cy="977515"/>
            </a:xfrm>
            <a:custGeom>
              <a:avLst/>
              <a:gdLst>
                <a:gd name="connsiteX0" fmla="*/ 16020 w 475101"/>
                <a:gd name="connsiteY0" fmla="*/ 977491 h 977515"/>
                <a:gd name="connsiteX1" fmla="*/ 15952 w 475101"/>
                <a:gd name="connsiteY1" fmla="*/ 896214 h 977515"/>
                <a:gd name="connsiteX2" fmla="*/ 4618 w 475101"/>
                <a:gd name="connsiteY2" fmla="*/ 393004 h 977515"/>
                <a:gd name="connsiteX3" fmla="*/ 70 w 475101"/>
                <a:gd name="connsiteY3" fmla="*/ 210155 h 977515"/>
                <a:gd name="connsiteX4" fmla="*/ 4380 w 475101"/>
                <a:gd name="connsiteY4" fmla="*/ 193865 h 977515"/>
                <a:gd name="connsiteX5" fmla="*/ 148780 w 475101"/>
                <a:gd name="connsiteY5" fmla="*/ 64568 h 977515"/>
                <a:gd name="connsiteX6" fmla="*/ 272037 w 475101"/>
                <a:gd name="connsiteY6" fmla="*/ 20145 h 977515"/>
                <a:gd name="connsiteX7" fmla="*/ 444637 w 475101"/>
                <a:gd name="connsiteY7" fmla="*/ 156 h 977515"/>
                <a:gd name="connsiteX8" fmla="*/ 456956 w 475101"/>
                <a:gd name="connsiteY8" fmla="*/ 11321 h 977515"/>
                <a:gd name="connsiteX9" fmla="*/ 471888 w 475101"/>
                <a:gd name="connsiteY9" fmla="*/ 652007 h 977515"/>
                <a:gd name="connsiteX10" fmla="*/ 475078 w 475101"/>
                <a:gd name="connsiteY10" fmla="*/ 770547 h 977515"/>
                <a:gd name="connsiteX11" fmla="*/ 464117 w 475101"/>
                <a:gd name="connsiteY11" fmla="*/ 782594 h 977515"/>
                <a:gd name="connsiteX12" fmla="*/ 252014 w 475101"/>
                <a:gd name="connsiteY12" fmla="*/ 817515 h 977515"/>
                <a:gd name="connsiteX13" fmla="*/ 141280 w 475101"/>
                <a:gd name="connsiteY13" fmla="*/ 878702 h 977515"/>
                <a:gd name="connsiteX14" fmla="*/ 27423 w 475101"/>
                <a:gd name="connsiteY14" fmla="*/ 972401 h 977515"/>
                <a:gd name="connsiteX15" fmla="*/ 16020 w 475101"/>
                <a:gd name="connsiteY15" fmla="*/ 977491 h 977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75101" h="977515">
                  <a:moveTo>
                    <a:pt x="16020" y="977491"/>
                  </a:moveTo>
                  <a:cubicBezTo>
                    <a:pt x="16020" y="950478"/>
                    <a:pt x="16529" y="923329"/>
                    <a:pt x="15952" y="896214"/>
                  </a:cubicBezTo>
                  <a:cubicBezTo>
                    <a:pt x="12321" y="728466"/>
                    <a:pt x="8486" y="560718"/>
                    <a:pt x="4618" y="393004"/>
                  </a:cubicBezTo>
                  <a:cubicBezTo>
                    <a:pt x="3226" y="332055"/>
                    <a:pt x="1563" y="271105"/>
                    <a:pt x="70" y="210155"/>
                  </a:cubicBezTo>
                  <a:cubicBezTo>
                    <a:pt x="-66" y="204352"/>
                    <a:pt x="-473" y="198888"/>
                    <a:pt x="4380" y="193865"/>
                  </a:cubicBezTo>
                  <a:cubicBezTo>
                    <a:pt x="49312" y="147169"/>
                    <a:pt x="95533" y="102067"/>
                    <a:pt x="148780" y="64568"/>
                  </a:cubicBezTo>
                  <a:cubicBezTo>
                    <a:pt x="186008" y="38335"/>
                    <a:pt x="228496" y="28086"/>
                    <a:pt x="272037" y="20145"/>
                  </a:cubicBezTo>
                  <a:cubicBezTo>
                    <a:pt x="329152" y="9760"/>
                    <a:pt x="386912" y="5179"/>
                    <a:pt x="444637" y="156"/>
                  </a:cubicBezTo>
                  <a:cubicBezTo>
                    <a:pt x="453902" y="-658"/>
                    <a:pt x="456753" y="1514"/>
                    <a:pt x="456956" y="11321"/>
                  </a:cubicBezTo>
                  <a:cubicBezTo>
                    <a:pt x="461708" y="224883"/>
                    <a:pt x="466798" y="438445"/>
                    <a:pt x="471888" y="652007"/>
                  </a:cubicBezTo>
                  <a:cubicBezTo>
                    <a:pt x="472839" y="691509"/>
                    <a:pt x="473687" y="731045"/>
                    <a:pt x="475078" y="770547"/>
                  </a:cubicBezTo>
                  <a:cubicBezTo>
                    <a:pt x="475384" y="779201"/>
                    <a:pt x="472771" y="781780"/>
                    <a:pt x="464117" y="782594"/>
                  </a:cubicBezTo>
                  <a:cubicBezTo>
                    <a:pt x="392647" y="789382"/>
                    <a:pt x="321380" y="797628"/>
                    <a:pt x="252014" y="817515"/>
                  </a:cubicBezTo>
                  <a:cubicBezTo>
                    <a:pt x="210374" y="829461"/>
                    <a:pt x="175589" y="853657"/>
                    <a:pt x="141280" y="878702"/>
                  </a:cubicBezTo>
                  <a:cubicBezTo>
                    <a:pt x="101540" y="907718"/>
                    <a:pt x="64074" y="939550"/>
                    <a:pt x="27423" y="972401"/>
                  </a:cubicBezTo>
                  <a:cubicBezTo>
                    <a:pt x="25115" y="974471"/>
                    <a:pt x="23418" y="977831"/>
                    <a:pt x="16020" y="977491"/>
                  </a:cubicBezTo>
                  <a:close/>
                </a:path>
              </a:pathLst>
            </a:custGeom>
            <a:grpFill/>
            <a:ln w="338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A569B049-0C89-4071-A7BA-D2B19C327D7A}"/>
                </a:ext>
              </a:extLst>
            </p:cNvPr>
            <p:cNvSpPr/>
            <p:nvPr/>
          </p:nvSpPr>
          <p:spPr>
            <a:xfrm>
              <a:off x="6557519" y="4029591"/>
              <a:ext cx="483979" cy="957654"/>
            </a:xfrm>
            <a:custGeom>
              <a:avLst/>
              <a:gdLst>
                <a:gd name="connsiteX0" fmla="*/ 483950 w 483979"/>
                <a:gd name="connsiteY0" fmla="*/ 957655 h 957654"/>
                <a:gd name="connsiteX1" fmla="*/ 411427 w 483979"/>
                <a:gd name="connsiteY1" fmla="*/ 901727 h 957654"/>
                <a:gd name="connsiteX2" fmla="*/ 345455 w 483979"/>
                <a:gd name="connsiteY2" fmla="*/ 855336 h 957654"/>
                <a:gd name="connsiteX3" fmla="*/ 174246 w 483979"/>
                <a:gd name="connsiteY3" fmla="*/ 793979 h 957654"/>
                <a:gd name="connsiteX4" fmla="*/ 31102 w 483979"/>
                <a:gd name="connsiteY4" fmla="*/ 782136 h 957654"/>
                <a:gd name="connsiteX5" fmla="*/ 17731 w 483979"/>
                <a:gd name="connsiteY5" fmla="*/ 768323 h 957654"/>
                <a:gd name="connsiteX6" fmla="*/ 10197 w 483979"/>
                <a:gd name="connsiteY6" fmla="*/ 436561 h 957654"/>
                <a:gd name="connsiteX7" fmla="*/ 423 w 483979"/>
                <a:gd name="connsiteY7" fmla="*/ 21552 h 957654"/>
                <a:gd name="connsiteX8" fmla="*/ 21023 w 483979"/>
                <a:gd name="connsiteY8" fmla="*/ 478 h 957654"/>
                <a:gd name="connsiteX9" fmla="*/ 215580 w 483979"/>
                <a:gd name="connsiteY9" fmla="*/ 15919 h 957654"/>
                <a:gd name="connsiteX10" fmla="*/ 334154 w 483979"/>
                <a:gd name="connsiteY10" fmla="*/ 65229 h 957654"/>
                <a:gd name="connsiteX11" fmla="*/ 460398 w 483979"/>
                <a:gd name="connsiteY11" fmla="*/ 171551 h 957654"/>
                <a:gd name="connsiteX12" fmla="*/ 466303 w 483979"/>
                <a:gd name="connsiteY12" fmla="*/ 185974 h 957654"/>
                <a:gd name="connsiteX13" fmla="*/ 476721 w 483979"/>
                <a:gd name="connsiteY13" fmla="*/ 640078 h 957654"/>
                <a:gd name="connsiteX14" fmla="*/ 483950 w 483979"/>
                <a:gd name="connsiteY14" fmla="*/ 944080 h 957654"/>
                <a:gd name="connsiteX15" fmla="*/ 483950 w 483979"/>
                <a:gd name="connsiteY15" fmla="*/ 957655 h 957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3979" h="957654">
                  <a:moveTo>
                    <a:pt x="483950" y="957655"/>
                  </a:moveTo>
                  <a:cubicBezTo>
                    <a:pt x="458531" y="937972"/>
                    <a:pt x="435319" y="919374"/>
                    <a:pt x="411427" y="901727"/>
                  </a:cubicBezTo>
                  <a:cubicBezTo>
                    <a:pt x="389810" y="885743"/>
                    <a:pt x="367378" y="870913"/>
                    <a:pt x="345455" y="855336"/>
                  </a:cubicBezTo>
                  <a:cubicBezTo>
                    <a:pt x="294109" y="818821"/>
                    <a:pt x="236112" y="801411"/>
                    <a:pt x="174246" y="793979"/>
                  </a:cubicBezTo>
                  <a:cubicBezTo>
                    <a:pt x="126667" y="788244"/>
                    <a:pt x="78952" y="784206"/>
                    <a:pt x="31102" y="782136"/>
                  </a:cubicBezTo>
                  <a:cubicBezTo>
                    <a:pt x="20683" y="781694"/>
                    <a:pt x="17934" y="778504"/>
                    <a:pt x="17731" y="768323"/>
                  </a:cubicBezTo>
                  <a:cubicBezTo>
                    <a:pt x="15491" y="657725"/>
                    <a:pt x="12776" y="547160"/>
                    <a:pt x="10197" y="436561"/>
                  </a:cubicBezTo>
                  <a:cubicBezTo>
                    <a:pt x="6939" y="298236"/>
                    <a:pt x="3613" y="159911"/>
                    <a:pt x="423" y="21552"/>
                  </a:cubicBezTo>
                  <a:cubicBezTo>
                    <a:pt x="-154" y="-3628"/>
                    <a:pt x="-3140" y="-65"/>
                    <a:pt x="21023" y="478"/>
                  </a:cubicBezTo>
                  <a:cubicBezTo>
                    <a:pt x="86181" y="1937"/>
                    <a:pt x="151067" y="5840"/>
                    <a:pt x="215580" y="15919"/>
                  </a:cubicBezTo>
                  <a:cubicBezTo>
                    <a:pt x="259358" y="22774"/>
                    <a:pt x="298283" y="39742"/>
                    <a:pt x="334154" y="65229"/>
                  </a:cubicBezTo>
                  <a:cubicBezTo>
                    <a:pt x="379188" y="97197"/>
                    <a:pt x="420421" y="133577"/>
                    <a:pt x="460398" y="171551"/>
                  </a:cubicBezTo>
                  <a:cubicBezTo>
                    <a:pt x="464742" y="175692"/>
                    <a:pt x="466201" y="180137"/>
                    <a:pt x="466303" y="185974"/>
                  </a:cubicBezTo>
                  <a:cubicBezTo>
                    <a:pt x="469662" y="337331"/>
                    <a:pt x="473192" y="488721"/>
                    <a:pt x="476721" y="640078"/>
                  </a:cubicBezTo>
                  <a:cubicBezTo>
                    <a:pt x="479097" y="741412"/>
                    <a:pt x="481540" y="842746"/>
                    <a:pt x="483950" y="944080"/>
                  </a:cubicBezTo>
                  <a:cubicBezTo>
                    <a:pt x="484017" y="947813"/>
                    <a:pt x="483950" y="951580"/>
                    <a:pt x="483950" y="957655"/>
                  </a:cubicBezTo>
                  <a:close/>
                </a:path>
              </a:pathLst>
            </a:custGeom>
            <a:grpFill/>
            <a:ln w="338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02A89641-FF00-4793-9CCB-6CB081661BCB}"/>
                </a:ext>
              </a:extLst>
            </p:cNvPr>
            <p:cNvSpPr/>
            <p:nvPr/>
          </p:nvSpPr>
          <p:spPr>
            <a:xfrm>
              <a:off x="6462144" y="4088986"/>
              <a:ext cx="545896" cy="957342"/>
            </a:xfrm>
            <a:custGeom>
              <a:avLst/>
              <a:gdLst>
                <a:gd name="connsiteX0" fmla="*/ 545897 w 545896"/>
                <a:gd name="connsiteY0" fmla="*/ 957343 h 957342"/>
                <a:gd name="connsiteX1" fmla="*/ 449076 w 545896"/>
                <a:gd name="connsiteY1" fmla="*/ 908983 h 957342"/>
                <a:gd name="connsiteX2" fmla="*/ 116601 w 545896"/>
                <a:gd name="connsiteY2" fmla="*/ 800285 h 957342"/>
                <a:gd name="connsiteX3" fmla="*/ 29927 w 545896"/>
                <a:gd name="connsiteY3" fmla="*/ 784267 h 957342"/>
                <a:gd name="connsiteX4" fmla="*/ 18118 w 545896"/>
                <a:gd name="connsiteY4" fmla="*/ 770557 h 957342"/>
                <a:gd name="connsiteX5" fmla="*/ 12043 w 545896"/>
                <a:gd name="connsiteY5" fmla="*/ 514472 h 957342"/>
                <a:gd name="connsiteX6" fmla="*/ 29 w 545896"/>
                <a:gd name="connsiteY6" fmla="*/ 16150 h 957342"/>
                <a:gd name="connsiteX7" fmla="*/ 15403 w 545896"/>
                <a:gd name="connsiteY7" fmla="*/ 268 h 957342"/>
                <a:gd name="connsiteX8" fmla="*/ 59486 w 545896"/>
                <a:gd name="connsiteY8" fmla="*/ 1897 h 957342"/>
                <a:gd name="connsiteX9" fmla="*/ 71975 w 545896"/>
                <a:gd name="connsiteY9" fmla="*/ 15301 h 957342"/>
                <a:gd name="connsiteX10" fmla="*/ 77880 w 545896"/>
                <a:gd name="connsiteY10" fmla="*/ 291612 h 957342"/>
                <a:gd name="connsiteX11" fmla="*/ 88230 w 545896"/>
                <a:gd name="connsiteY11" fmla="*/ 731903 h 957342"/>
                <a:gd name="connsiteX12" fmla="*/ 109135 w 545896"/>
                <a:gd name="connsiteY12" fmla="*/ 753724 h 957342"/>
                <a:gd name="connsiteX13" fmla="*/ 310310 w 545896"/>
                <a:gd name="connsiteY13" fmla="*/ 777547 h 957342"/>
                <a:gd name="connsiteX14" fmla="*/ 394133 w 545896"/>
                <a:gd name="connsiteY14" fmla="*/ 811416 h 957342"/>
                <a:gd name="connsiteX15" fmla="*/ 512571 w 545896"/>
                <a:gd name="connsiteY15" fmla="*/ 880816 h 957342"/>
                <a:gd name="connsiteX16" fmla="*/ 526417 w 545896"/>
                <a:gd name="connsiteY16" fmla="*/ 899345 h 957342"/>
                <a:gd name="connsiteX17" fmla="*/ 545897 w 545896"/>
                <a:gd name="connsiteY17" fmla="*/ 957343 h 957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45896" h="957342">
                  <a:moveTo>
                    <a:pt x="545897" y="957343"/>
                  </a:moveTo>
                  <a:cubicBezTo>
                    <a:pt x="511926" y="940442"/>
                    <a:pt x="480026" y="925612"/>
                    <a:pt x="449076" y="908983"/>
                  </a:cubicBezTo>
                  <a:cubicBezTo>
                    <a:pt x="344688" y="852852"/>
                    <a:pt x="232630" y="820613"/>
                    <a:pt x="116601" y="800285"/>
                  </a:cubicBezTo>
                  <a:cubicBezTo>
                    <a:pt x="87653" y="795228"/>
                    <a:pt x="58875" y="789256"/>
                    <a:pt x="29927" y="784267"/>
                  </a:cubicBezTo>
                  <a:cubicBezTo>
                    <a:pt x="21443" y="782808"/>
                    <a:pt x="18287" y="779618"/>
                    <a:pt x="18118" y="770557"/>
                  </a:cubicBezTo>
                  <a:cubicBezTo>
                    <a:pt x="16387" y="685172"/>
                    <a:pt x="14045" y="599822"/>
                    <a:pt x="12043" y="514472"/>
                  </a:cubicBezTo>
                  <a:cubicBezTo>
                    <a:pt x="8106" y="348353"/>
                    <a:pt x="4407" y="182269"/>
                    <a:pt x="29" y="16150"/>
                  </a:cubicBezTo>
                  <a:cubicBezTo>
                    <a:pt x="-310" y="3458"/>
                    <a:pt x="2133" y="-1226"/>
                    <a:pt x="15403" y="268"/>
                  </a:cubicBezTo>
                  <a:cubicBezTo>
                    <a:pt x="29995" y="1863"/>
                    <a:pt x="44792" y="2304"/>
                    <a:pt x="59486" y="1897"/>
                  </a:cubicBezTo>
                  <a:cubicBezTo>
                    <a:pt x="69938" y="1591"/>
                    <a:pt x="71805" y="6037"/>
                    <a:pt x="71975" y="15301"/>
                  </a:cubicBezTo>
                  <a:cubicBezTo>
                    <a:pt x="73705" y="107405"/>
                    <a:pt x="75742" y="199508"/>
                    <a:pt x="77880" y="291612"/>
                  </a:cubicBezTo>
                  <a:cubicBezTo>
                    <a:pt x="81273" y="438387"/>
                    <a:pt x="84735" y="585128"/>
                    <a:pt x="88230" y="731903"/>
                  </a:cubicBezTo>
                  <a:cubicBezTo>
                    <a:pt x="88705" y="752401"/>
                    <a:pt x="88841" y="752638"/>
                    <a:pt x="109135" y="753724"/>
                  </a:cubicBezTo>
                  <a:cubicBezTo>
                    <a:pt x="176702" y="757355"/>
                    <a:pt x="244100" y="762310"/>
                    <a:pt x="310310" y="777547"/>
                  </a:cubicBezTo>
                  <a:cubicBezTo>
                    <a:pt x="340106" y="784403"/>
                    <a:pt x="367256" y="797536"/>
                    <a:pt x="394133" y="811416"/>
                  </a:cubicBezTo>
                  <a:cubicBezTo>
                    <a:pt x="434857" y="832423"/>
                    <a:pt x="474529" y="855194"/>
                    <a:pt x="512571" y="880816"/>
                  </a:cubicBezTo>
                  <a:cubicBezTo>
                    <a:pt x="519630" y="885567"/>
                    <a:pt x="523872" y="891268"/>
                    <a:pt x="526417" y="899345"/>
                  </a:cubicBezTo>
                  <a:cubicBezTo>
                    <a:pt x="532221" y="918010"/>
                    <a:pt x="538804" y="936472"/>
                    <a:pt x="545897" y="957343"/>
                  </a:cubicBezTo>
                  <a:close/>
                </a:path>
              </a:pathLst>
            </a:custGeom>
            <a:grpFill/>
            <a:ln w="338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2113345F-0DE0-4860-9D8A-0E40E5B550E3}"/>
                </a:ext>
              </a:extLst>
            </p:cNvPr>
            <p:cNvSpPr/>
            <p:nvPr/>
          </p:nvSpPr>
          <p:spPr>
            <a:xfrm>
              <a:off x="7151796" y="4061393"/>
              <a:ext cx="518292" cy="981711"/>
            </a:xfrm>
            <a:custGeom>
              <a:avLst/>
              <a:gdLst>
                <a:gd name="connsiteX0" fmla="*/ 0 w 518292"/>
                <a:gd name="connsiteY0" fmla="*/ 981712 h 981711"/>
                <a:gd name="connsiteX1" fmla="*/ 18597 w 518292"/>
                <a:gd name="connsiteY1" fmla="*/ 916893 h 981711"/>
                <a:gd name="connsiteX2" fmla="*/ 27794 w 518292"/>
                <a:gd name="connsiteY2" fmla="*/ 905355 h 981711"/>
                <a:gd name="connsiteX3" fmla="*/ 192623 w 518292"/>
                <a:gd name="connsiteY3" fmla="*/ 803613 h 981711"/>
                <a:gd name="connsiteX4" fmla="*/ 321480 w 518292"/>
                <a:gd name="connsiteY4" fmla="*/ 770593 h 981711"/>
                <a:gd name="connsiteX5" fmla="*/ 434013 w 518292"/>
                <a:gd name="connsiteY5" fmla="*/ 757188 h 981711"/>
                <a:gd name="connsiteX6" fmla="*/ 447079 w 518292"/>
                <a:gd name="connsiteY6" fmla="*/ 741883 h 981711"/>
                <a:gd name="connsiteX7" fmla="*/ 429364 w 518292"/>
                <a:gd name="connsiteY7" fmla="*/ 21786 h 981711"/>
                <a:gd name="connsiteX8" fmla="*/ 444839 w 518292"/>
                <a:gd name="connsiteY8" fmla="*/ 3630 h 981711"/>
                <a:gd name="connsiteX9" fmla="*/ 487497 w 518292"/>
                <a:gd name="connsiteY9" fmla="*/ 236 h 981711"/>
                <a:gd name="connsiteX10" fmla="*/ 500562 w 518292"/>
                <a:gd name="connsiteY10" fmla="*/ 12148 h 981711"/>
                <a:gd name="connsiteX11" fmla="*/ 504431 w 518292"/>
                <a:gd name="connsiteY11" fmla="*/ 169783 h 981711"/>
                <a:gd name="connsiteX12" fmla="*/ 518277 w 518292"/>
                <a:gd name="connsiteY12" fmla="*/ 767607 h 981711"/>
                <a:gd name="connsiteX13" fmla="*/ 504804 w 518292"/>
                <a:gd name="connsiteY13" fmla="*/ 784880 h 981711"/>
                <a:gd name="connsiteX14" fmla="*/ 249738 w 518292"/>
                <a:gd name="connsiteY14" fmla="*/ 853500 h 981711"/>
                <a:gd name="connsiteX15" fmla="*/ 78258 w 518292"/>
                <a:gd name="connsiteY15" fmla="*/ 938001 h 981711"/>
                <a:gd name="connsiteX16" fmla="*/ 0 w 518292"/>
                <a:gd name="connsiteY16" fmla="*/ 981712 h 981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18292" h="981711">
                  <a:moveTo>
                    <a:pt x="0" y="981712"/>
                  </a:moveTo>
                  <a:cubicBezTo>
                    <a:pt x="6855" y="957922"/>
                    <a:pt x="12862" y="937459"/>
                    <a:pt x="18597" y="916893"/>
                  </a:cubicBezTo>
                  <a:cubicBezTo>
                    <a:pt x="20090" y="911565"/>
                    <a:pt x="23722" y="908409"/>
                    <a:pt x="27794" y="905355"/>
                  </a:cubicBezTo>
                  <a:cubicBezTo>
                    <a:pt x="79717" y="866531"/>
                    <a:pt x="134015" y="831373"/>
                    <a:pt x="192623" y="803613"/>
                  </a:cubicBezTo>
                  <a:cubicBezTo>
                    <a:pt x="233177" y="784405"/>
                    <a:pt x="277566" y="777788"/>
                    <a:pt x="321480" y="770593"/>
                  </a:cubicBezTo>
                  <a:cubicBezTo>
                    <a:pt x="358776" y="764485"/>
                    <a:pt x="396242" y="759428"/>
                    <a:pt x="434013" y="757188"/>
                  </a:cubicBezTo>
                  <a:cubicBezTo>
                    <a:pt x="445212" y="756543"/>
                    <a:pt x="447350" y="752471"/>
                    <a:pt x="447079" y="741883"/>
                  </a:cubicBezTo>
                  <a:cubicBezTo>
                    <a:pt x="441004" y="501851"/>
                    <a:pt x="435438" y="261818"/>
                    <a:pt x="429364" y="21786"/>
                  </a:cubicBezTo>
                  <a:cubicBezTo>
                    <a:pt x="429058" y="9603"/>
                    <a:pt x="431027" y="3494"/>
                    <a:pt x="444839" y="3630"/>
                  </a:cubicBezTo>
                  <a:cubicBezTo>
                    <a:pt x="459058" y="3800"/>
                    <a:pt x="473345" y="1899"/>
                    <a:pt x="487497" y="236"/>
                  </a:cubicBezTo>
                  <a:cubicBezTo>
                    <a:pt x="497101" y="-884"/>
                    <a:pt x="500393" y="1797"/>
                    <a:pt x="500562" y="12148"/>
                  </a:cubicBezTo>
                  <a:cubicBezTo>
                    <a:pt x="501377" y="64716"/>
                    <a:pt x="503209" y="117249"/>
                    <a:pt x="504431" y="169783"/>
                  </a:cubicBezTo>
                  <a:cubicBezTo>
                    <a:pt x="509013" y="369057"/>
                    <a:pt x="513390" y="568332"/>
                    <a:pt x="518277" y="767607"/>
                  </a:cubicBezTo>
                  <a:cubicBezTo>
                    <a:pt x="518549" y="778670"/>
                    <a:pt x="515257" y="782505"/>
                    <a:pt x="504804" y="784880"/>
                  </a:cubicBezTo>
                  <a:cubicBezTo>
                    <a:pt x="418911" y="804496"/>
                    <a:pt x="332984" y="824247"/>
                    <a:pt x="249738" y="853500"/>
                  </a:cubicBezTo>
                  <a:cubicBezTo>
                    <a:pt x="189298" y="874744"/>
                    <a:pt x="134388" y="907730"/>
                    <a:pt x="78258" y="938001"/>
                  </a:cubicBezTo>
                  <a:cubicBezTo>
                    <a:pt x="52805" y="951780"/>
                    <a:pt x="27760" y="966203"/>
                    <a:pt x="0" y="981712"/>
                  </a:cubicBezTo>
                  <a:close/>
                </a:path>
              </a:pathLst>
            </a:custGeom>
            <a:grpFill/>
            <a:ln w="3385" cap="flat">
              <a:noFill/>
              <a:prstDash val="solid"/>
              <a:miter/>
            </a:ln>
          </p:spPr>
          <p:txBody>
            <a:bodyPr rtlCol="0" anchor="ctr"/>
            <a:lstStyle/>
            <a:p>
              <a:endParaRPr lang="en-US"/>
            </a:p>
          </p:txBody>
        </p:sp>
      </p:grpSp>
      <p:sp>
        <p:nvSpPr>
          <p:cNvPr id="46" name="文本框 13">
            <a:extLst>
              <a:ext uri="{FF2B5EF4-FFF2-40B4-BE49-F238E27FC236}">
                <a16:creationId xmlns:a16="http://schemas.microsoft.com/office/drawing/2014/main" id="{0CC8DEDD-6209-4151-A862-EFD58879DEDE}"/>
              </a:ext>
            </a:extLst>
          </p:cNvPr>
          <p:cNvSpPr txBox="1"/>
          <p:nvPr/>
        </p:nvSpPr>
        <p:spPr>
          <a:xfrm>
            <a:off x="4259927" y="199729"/>
            <a:ext cx="3019011" cy="646331"/>
          </a:xfrm>
          <a:prstGeom prst="rect">
            <a:avLst/>
          </a:prstGeom>
        </p:spPr>
        <p:style>
          <a:lnRef idx="1">
            <a:schemeClr val="accent4"/>
          </a:lnRef>
          <a:fillRef idx="3">
            <a:schemeClr val="accent4"/>
          </a:fillRef>
          <a:effectRef idx="2">
            <a:schemeClr val="accent4"/>
          </a:effectRef>
          <a:fontRef idx="minor">
            <a:schemeClr val="lt1"/>
          </a:fontRef>
        </p:style>
        <p:txBody>
          <a:bodyPr wrap="square">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ClrTx/>
              <a:buFontTx/>
              <a:buNone/>
              <a:defRPr/>
            </a:pPr>
            <a:r>
              <a:rPr lang="en-US" altLang="zh-CN" sz="3600" b="1" dirty="0">
                <a:solidFill>
                  <a:srgbClr val="C64847"/>
                </a:solidFill>
                <a:sym typeface="+mn-lt"/>
              </a:rPr>
              <a:t>THẢO LUẬN </a:t>
            </a:r>
          </a:p>
        </p:txBody>
      </p:sp>
      <p:sp>
        <p:nvSpPr>
          <p:cNvPr id="47" name="Google Shape;395;p6">
            <a:extLst>
              <a:ext uri="{FF2B5EF4-FFF2-40B4-BE49-F238E27FC236}">
                <a16:creationId xmlns:a16="http://schemas.microsoft.com/office/drawing/2014/main" id="{8F322841-37FE-41D2-94D7-46388EA816DA}"/>
              </a:ext>
            </a:extLst>
          </p:cNvPr>
          <p:cNvSpPr>
            <a:spLocks noChangeArrowheads="1"/>
          </p:cNvSpPr>
          <p:nvPr/>
        </p:nvSpPr>
        <p:spPr bwMode="auto">
          <a:xfrm>
            <a:off x="3660554" y="1376823"/>
            <a:ext cx="5803900" cy="1177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5" tIns="34275" rIns="68575" bIns="34275">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Clr>
                <a:srgbClr val="000000"/>
              </a:buClr>
              <a:buFont typeface="Arial" panose="020B0604020202020204" pitchFamily="34" charset="0"/>
              <a:buNone/>
            </a:pPr>
            <a:r>
              <a:rPr lang="en-US" altLang="vi-VN" sz="3600" dirty="0" err="1">
                <a:solidFill>
                  <a:schemeClr val="tx1"/>
                </a:solidFill>
                <a:ea typeface="Microsoft YaHei" panose="020B0503020204020204" pitchFamily="34" charset="-122"/>
                <a:sym typeface="Microsoft YaHei" panose="020B0503020204020204" pitchFamily="34" charset="-122"/>
              </a:rPr>
              <a:t>Trong</a:t>
            </a:r>
            <a:r>
              <a:rPr lang="en-US" altLang="vi-VN" sz="3600" dirty="0">
                <a:solidFill>
                  <a:schemeClr val="tx1"/>
                </a:solidFill>
                <a:ea typeface="Microsoft YaHei" panose="020B0503020204020204" pitchFamily="34" charset="-122"/>
                <a:sym typeface="Microsoft YaHei" panose="020B0503020204020204" pitchFamily="34" charset="-122"/>
              </a:rPr>
              <a:t> </a:t>
            </a:r>
            <a:r>
              <a:rPr lang="en-US" altLang="vi-VN" sz="3600" dirty="0" err="1">
                <a:solidFill>
                  <a:schemeClr val="tx1"/>
                </a:solidFill>
                <a:ea typeface="Microsoft YaHei" panose="020B0503020204020204" pitchFamily="34" charset="-122"/>
                <a:sym typeface="Microsoft YaHei" panose="020B0503020204020204" pitchFamily="34" charset="-122"/>
              </a:rPr>
              <a:t>các</a:t>
            </a:r>
            <a:r>
              <a:rPr lang="en-US" altLang="vi-VN" sz="3600" dirty="0">
                <a:solidFill>
                  <a:schemeClr val="tx1"/>
                </a:solidFill>
                <a:ea typeface="Microsoft YaHei" panose="020B0503020204020204" pitchFamily="34" charset="-122"/>
                <a:sym typeface="Microsoft YaHei" panose="020B0503020204020204" pitchFamily="34" charset="-122"/>
              </a:rPr>
              <a:t> </a:t>
            </a:r>
            <a:r>
              <a:rPr lang="en-US" altLang="vi-VN" sz="3600" dirty="0" err="1">
                <a:solidFill>
                  <a:schemeClr val="tx1"/>
                </a:solidFill>
                <a:ea typeface="Microsoft YaHei" panose="020B0503020204020204" pitchFamily="34" charset="-122"/>
                <a:sym typeface="Microsoft YaHei" panose="020B0503020204020204" pitchFamily="34" charset="-122"/>
              </a:rPr>
              <a:t>hạt</a:t>
            </a:r>
            <a:r>
              <a:rPr lang="en-US" altLang="vi-VN" sz="3600" dirty="0">
                <a:solidFill>
                  <a:schemeClr val="tx1"/>
                </a:solidFill>
                <a:ea typeface="Microsoft YaHei" panose="020B0503020204020204" pitchFamily="34" charset="-122"/>
                <a:sym typeface="Microsoft YaHei" panose="020B0503020204020204" pitchFamily="34" charset="-122"/>
              </a:rPr>
              <a:t> </a:t>
            </a:r>
            <a:r>
              <a:rPr lang="en-US" altLang="vi-VN" sz="3600" dirty="0" err="1">
                <a:solidFill>
                  <a:schemeClr val="tx1"/>
                </a:solidFill>
                <a:ea typeface="Microsoft YaHei" panose="020B0503020204020204" pitchFamily="34" charset="-122"/>
                <a:sym typeface="Microsoft YaHei" panose="020B0503020204020204" pitchFamily="34" charset="-122"/>
              </a:rPr>
              <a:t>cấu</a:t>
            </a:r>
            <a:r>
              <a:rPr lang="en-US" altLang="vi-VN" sz="3600" dirty="0">
                <a:solidFill>
                  <a:schemeClr val="tx1"/>
                </a:solidFill>
                <a:ea typeface="Microsoft YaHei" panose="020B0503020204020204" pitchFamily="34" charset="-122"/>
                <a:sym typeface="Microsoft YaHei" panose="020B0503020204020204" pitchFamily="34" charset="-122"/>
              </a:rPr>
              <a:t> </a:t>
            </a:r>
            <a:r>
              <a:rPr lang="en-US" altLang="vi-VN" sz="3600" dirty="0" err="1">
                <a:solidFill>
                  <a:schemeClr val="tx1"/>
                </a:solidFill>
                <a:ea typeface="Microsoft YaHei" panose="020B0503020204020204" pitchFamily="34" charset="-122"/>
                <a:sym typeface="Microsoft YaHei" panose="020B0503020204020204" pitchFamily="34" charset="-122"/>
              </a:rPr>
              <a:t>tạo</a:t>
            </a:r>
            <a:r>
              <a:rPr lang="en-US" altLang="vi-VN" sz="3600" dirty="0">
                <a:solidFill>
                  <a:schemeClr val="tx1"/>
                </a:solidFill>
                <a:ea typeface="Microsoft YaHei" panose="020B0503020204020204" pitchFamily="34" charset="-122"/>
                <a:sym typeface="Microsoft YaHei" panose="020B0503020204020204" pitchFamily="34" charset="-122"/>
              </a:rPr>
              <a:t> </a:t>
            </a:r>
            <a:r>
              <a:rPr lang="en-US" altLang="vi-VN" sz="3600" dirty="0" err="1">
                <a:solidFill>
                  <a:schemeClr val="tx1"/>
                </a:solidFill>
                <a:ea typeface="Microsoft YaHei" panose="020B0503020204020204" pitchFamily="34" charset="-122"/>
                <a:sym typeface="Microsoft YaHei" panose="020B0503020204020204" pitchFamily="34" charset="-122"/>
              </a:rPr>
              <a:t>nên</a:t>
            </a:r>
            <a:r>
              <a:rPr lang="en-US" altLang="vi-VN" sz="3600" dirty="0">
                <a:solidFill>
                  <a:schemeClr val="tx1"/>
                </a:solidFill>
                <a:ea typeface="Microsoft YaHei" panose="020B0503020204020204" pitchFamily="34" charset="-122"/>
                <a:sym typeface="Microsoft YaHei" panose="020B0503020204020204" pitchFamily="34" charset="-122"/>
              </a:rPr>
              <a:t> </a:t>
            </a:r>
            <a:r>
              <a:rPr lang="en-US" altLang="vi-VN" sz="3600" dirty="0" err="1">
                <a:solidFill>
                  <a:schemeClr val="tx1"/>
                </a:solidFill>
                <a:ea typeface="Microsoft YaHei" panose="020B0503020204020204" pitchFamily="34" charset="-122"/>
                <a:sym typeface="Microsoft YaHei" panose="020B0503020204020204" pitchFamily="34" charset="-122"/>
              </a:rPr>
              <a:t>nguyên</a:t>
            </a:r>
            <a:r>
              <a:rPr lang="en-US" altLang="vi-VN" sz="3600" dirty="0">
                <a:solidFill>
                  <a:schemeClr val="tx1"/>
                </a:solidFill>
                <a:ea typeface="Microsoft YaHei" panose="020B0503020204020204" pitchFamily="34" charset="-122"/>
                <a:sym typeface="Microsoft YaHei" panose="020B0503020204020204" pitchFamily="34" charset="-122"/>
              </a:rPr>
              <a:t> </a:t>
            </a:r>
            <a:r>
              <a:rPr lang="en-US" altLang="vi-VN" sz="3600" dirty="0" err="1">
                <a:solidFill>
                  <a:schemeClr val="tx1"/>
                </a:solidFill>
                <a:ea typeface="Microsoft YaHei" panose="020B0503020204020204" pitchFamily="34" charset="-122"/>
                <a:sym typeface="Microsoft YaHei" panose="020B0503020204020204" pitchFamily="34" charset="-122"/>
              </a:rPr>
              <a:t>tử</a:t>
            </a:r>
            <a:r>
              <a:rPr lang="en-US" altLang="vi-VN" sz="3600" dirty="0">
                <a:solidFill>
                  <a:schemeClr val="tx1"/>
                </a:solidFill>
                <a:ea typeface="Microsoft YaHei" panose="020B0503020204020204" pitchFamily="34" charset="-122"/>
                <a:sym typeface="Microsoft YaHei" panose="020B0503020204020204" pitchFamily="34" charset="-122"/>
              </a:rPr>
              <a:t>:</a:t>
            </a:r>
            <a:r>
              <a:rPr lang="en-US" altLang="vi-VN" sz="2000" dirty="0">
                <a:solidFill>
                  <a:schemeClr val="tx1"/>
                </a:solidFill>
                <a:ea typeface="Microsoft YaHei" panose="020B0503020204020204" pitchFamily="34" charset="-122"/>
                <a:sym typeface="Microsoft YaHei" panose="020B0503020204020204" pitchFamily="34" charset="-122"/>
              </a:rPr>
              <a:t>.</a:t>
            </a:r>
            <a:endParaRPr lang="vi-VN" altLang="vi-VN" sz="4000" dirty="0">
              <a:solidFill>
                <a:schemeClr val="tx1"/>
              </a:solidFill>
            </a:endParaRPr>
          </a:p>
        </p:txBody>
      </p:sp>
      <p:sp>
        <p:nvSpPr>
          <p:cNvPr id="48" name="Google Shape;396;p6">
            <a:extLst>
              <a:ext uri="{FF2B5EF4-FFF2-40B4-BE49-F238E27FC236}">
                <a16:creationId xmlns:a16="http://schemas.microsoft.com/office/drawing/2014/main" id="{776AF7B9-53A8-4C23-AECD-2B2E678E4340}"/>
              </a:ext>
            </a:extLst>
          </p:cNvPr>
          <p:cNvSpPr>
            <a:spLocks noChangeArrowheads="1"/>
          </p:cNvSpPr>
          <p:nvPr/>
        </p:nvSpPr>
        <p:spPr bwMode="auto">
          <a:xfrm>
            <a:off x="7060070" y="4772058"/>
            <a:ext cx="2482850" cy="1546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5" tIns="34275" rIns="68575" bIns="34275">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Clr>
                <a:srgbClr val="000000"/>
              </a:buClr>
              <a:buFont typeface="Arial" panose="020B0604020202020204" pitchFamily="34" charset="0"/>
              <a:buNone/>
            </a:pPr>
            <a:r>
              <a:rPr lang="vi-VN" altLang="vi-VN" sz="3200" dirty="0">
                <a:solidFill>
                  <a:schemeClr val="tx1"/>
                </a:solidFill>
                <a:ea typeface="Microsoft YaHei" panose="020B0503020204020204" pitchFamily="34" charset="-122"/>
                <a:sym typeface="Microsoft YaHei" panose="020B0503020204020204" pitchFamily="34" charset="-122"/>
              </a:rPr>
              <a:t>Hạt nào mang điện tích dương?</a:t>
            </a:r>
            <a:endParaRPr lang="vi-VN" altLang="vi-VN" sz="3600" dirty="0">
              <a:solidFill>
                <a:schemeClr val="tx1"/>
              </a:solidFill>
            </a:endParaRPr>
          </a:p>
        </p:txBody>
      </p:sp>
      <p:sp>
        <p:nvSpPr>
          <p:cNvPr id="49" name="Google Shape;397;p6">
            <a:extLst>
              <a:ext uri="{FF2B5EF4-FFF2-40B4-BE49-F238E27FC236}">
                <a16:creationId xmlns:a16="http://schemas.microsoft.com/office/drawing/2014/main" id="{76E37480-2BBB-4EA8-B8A8-8C64DEE668D8}"/>
              </a:ext>
            </a:extLst>
          </p:cNvPr>
          <p:cNvSpPr>
            <a:spLocks noChangeArrowheads="1"/>
          </p:cNvSpPr>
          <p:nvPr/>
        </p:nvSpPr>
        <p:spPr bwMode="auto">
          <a:xfrm>
            <a:off x="9860421" y="4762689"/>
            <a:ext cx="2331579" cy="1546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75" tIns="34275" rIns="68575" bIns="34275">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Clr>
                <a:srgbClr val="000000"/>
              </a:buClr>
              <a:buFont typeface="Arial" panose="020B0604020202020204" pitchFamily="34" charset="0"/>
              <a:buNone/>
            </a:pPr>
            <a:r>
              <a:rPr lang="en-US" altLang="vi-VN" sz="3200" dirty="0" err="1">
                <a:solidFill>
                  <a:schemeClr val="tx1"/>
                </a:solidFill>
                <a:ea typeface="Microsoft YaHei" panose="020B0503020204020204" pitchFamily="34" charset="-122"/>
                <a:sym typeface="Microsoft YaHei" panose="020B0503020204020204" pitchFamily="34" charset="-122"/>
              </a:rPr>
              <a:t>Hạt</a:t>
            </a:r>
            <a:r>
              <a:rPr lang="en-US" altLang="vi-VN" sz="3200" dirty="0">
                <a:solidFill>
                  <a:schemeClr val="tx1"/>
                </a:solidFill>
                <a:ea typeface="Microsoft YaHei" panose="020B0503020204020204" pitchFamily="34" charset="-122"/>
                <a:sym typeface="Microsoft YaHei" panose="020B0503020204020204" pitchFamily="34" charset="-122"/>
              </a:rPr>
              <a:t> </a:t>
            </a:r>
            <a:r>
              <a:rPr lang="en-US" altLang="vi-VN" sz="3200" dirty="0" err="1">
                <a:solidFill>
                  <a:schemeClr val="tx1"/>
                </a:solidFill>
                <a:ea typeface="Microsoft YaHei" panose="020B0503020204020204" pitchFamily="34" charset="-122"/>
                <a:sym typeface="Microsoft YaHei" panose="020B0503020204020204" pitchFamily="34" charset="-122"/>
              </a:rPr>
              <a:t>nào</a:t>
            </a:r>
            <a:r>
              <a:rPr lang="en-US" altLang="vi-VN" sz="3200" dirty="0">
                <a:solidFill>
                  <a:schemeClr val="tx1"/>
                </a:solidFill>
                <a:ea typeface="Microsoft YaHei" panose="020B0503020204020204" pitchFamily="34" charset="-122"/>
                <a:sym typeface="Microsoft YaHei" panose="020B0503020204020204" pitchFamily="34" charset="-122"/>
              </a:rPr>
              <a:t> </a:t>
            </a:r>
            <a:r>
              <a:rPr lang="en-US" altLang="vi-VN" sz="3200" dirty="0" err="1">
                <a:solidFill>
                  <a:schemeClr val="tx1"/>
                </a:solidFill>
                <a:ea typeface="Microsoft YaHei" panose="020B0503020204020204" pitchFamily="34" charset="-122"/>
                <a:sym typeface="Microsoft YaHei" panose="020B0503020204020204" pitchFamily="34" charset="-122"/>
              </a:rPr>
              <a:t>không</a:t>
            </a:r>
            <a:r>
              <a:rPr lang="en-US" altLang="vi-VN" sz="3200" dirty="0">
                <a:solidFill>
                  <a:schemeClr val="tx1"/>
                </a:solidFill>
                <a:ea typeface="Microsoft YaHei" panose="020B0503020204020204" pitchFamily="34" charset="-122"/>
                <a:sym typeface="Microsoft YaHei" panose="020B0503020204020204" pitchFamily="34" charset="-122"/>
              </a:rPr>
              <a:t> </a:t>
            </a:r>
            <a:r>
              <a:rPr lang="en-US" altLang="vi-VN" sz="3200" dirty="0" err="1">
                <a:solidFill>
                  <a:schemeClr val="tx1"/>
                </a:solidFill>
                <a:ea typeface="Microsoft YaHei" panose="020B0503020204020204" pitchFamily="34" charset="-122"/>
                <a:sym typeface="Microsoft YaHei" panose="020B0503020204020204" pitchFamily="34" charset="-122"/>
              </a:rPr>
              <a:t>mang</a:t>
            </a:r>
            <a:r>
              <a:rPr lang="en-US" altLang="vi-VN" sz="3200" dirty="0">
                <a:solidFill>
                  <a:schemeClr val="tx1"/>
                </a:solidFill>
                <a:ea typeface="Microsoft YaHei" panose="020B0503020204020204" pitchFamily="34" charset="-122"/>
                <a:sym typeface="Microsoft YaHei" panose="020B0503020204020204" pitchFamily="34" charset="-122"/>
              </a:rPr>
              <a:t> </a:t>
            </a:r>
            <a:r>
              <a:rPr lang="en-US" altLang="vi-VN" sz="3200" dirty="0" err="1">
                <a:solidFill>
                  <a:schemeClr val="tx1"/>
                </a:solidFill>
                <a:ea typeface="Microsoft YaHei" panose="020B0503020204020204" pitchFamily="34" charset="-122"/>
                <a:sym typeface="Microsoft YaHei" panose="020B0503020204020204" pitchFamily="34" charset="-122"/>
              </a:rPr>
              <a:t>diện</a:t>
            </a:r>
            <a:r>
              <a:rPr lang="en-US" altLang="vi-VN" sz="3200" dirty="0">
                <a:solidFill>
                  <a:schemeClr val="tx1"/>
                </a:solidFill>
                <a:ea typeface="Microsoft YaHei" panose="020B0503020204020204" pitchFamily="34" charset="-122"/>
                <a:sym typeface="Microsoft YaHei" panose="020B0503020204020204" pitchFamily="34" charset="-122"/>
              </a:rPr>
              <a:t>?</a:t>
            </a:r>
            <a:endParaRPr lang="vi-VN" altLang="vi-VN" sz="3600" dirty="0">
              <a:solidFill>
                <a:schemeClr val="tx1"/>
              </a:solidFill>
            </a:endParaRPr>
          </a:p>
        </p:txBody>
      </p:sp>
      <p:grpSp>
        <p:nvGrpSpPr>
          <p:cNvPr id="50" name="Google Shape;399;p6">
            <a:extLst>
              <a:ext uri="{FF2B5EF4-FFF2-40B4-BE49-F238E27FC236}">
                <a16:creationId xmlns:a16="http://schemas.microsoft.com/office/drawing/2014/main" id="{ED6C5875-723B-48CC-868A-4498DCD8BD33}"/>
              </a:ext>
            </a:extLst>
          </p:cNvPr>
          <p:cNvGrpSpPr>
            <a:grpSpLocks/>
          </p:cNvGrpSpPr>
          <p:nvPr/>
        </p:nvGrpSpPr>
        <p:grpSpPr bwMode="auto">
          <a:xfrm>
            <a:off x="5036008" y="3070414"/>
            <a:ext cx="1878013" cy="1731963"/>
            <a:chOff x="1816100" y="1997075"/>
            <a:chExt cx="2143125" cy="2309838"/>
          </a:xfrm>
        </p:grpSpPr>
        <p:sp>
          <p:nvSpPr>
            <p:cNvPr id="51" name="Google Shape;400;p6">
              <a:extLst>
                <a:ext uri="{FF2B5EF4-FFF2-40B4-BE49-F238E27FC236}">
                  <a16:creationId xmlns:a16="http://schemas.microsoft.com/office/drawing/2014/main" id="{23EE37B9-89D2-45E6-A5D6-D5874284AB06}"/>
                </a:ext>
              </a:extLst>
            </p:cNvPr>
            <p:cNvSpPr/>
            <p:nvPr/>
          </p:nvSpPr>
          <p:spPr>
            <a:xfrm>
              <a:off x="1816100" y="1997075"/>
              <a:ext cx="2143125" cy="2142581"/>
            </a:xfrm>
            <a:prstGeom prst="ellipse">
              <a:avLst/>
            </a:prstGeom>
            <a:solidFill>
              <a:schemeClr val="accent5">
                <a:lumMod val="60000"/>
                <a:lumOff val="40000"/>
              </a:schemeClr>
            </a:solidFill>
            <a:ln>
              <a:noFill/>
            </a:ln>
          </p:spPr>
          <p:txBody>
            <a:bodyPr spcFirstLastPara="1" lIns="91425" tIns="45700" rIns="91425" bIns="45700" anchor="ctr"/>
            <a:lstStyle/>
            <a:p>
              <a:pPr algn="ctr" eaLnBrk="1" fontAlgn="auto" hangingPunct="1">
                <a:spcBef>
                  <a:spcPts val="0"/>
                </a:spcBef>
                <a:spcAft>
                  <a:spcPts val="0"/>
                </a:spcAft>
                <a:buClr>
                  <a:srgbClr val="000000"/>
                </a:buClr>
                <a:buFont typeface="Arial"/>
                <a:buNone/>
                <a:defRPr/>
              </a:pPr>
              <a:endParaRPr sz="3600" kern="0" dirty="0">
                <a:solidFill>
                  <a:schemeClr val="bg1"/>
                </a:solidFill>
                <a:latin typeface="+mn-lt"/>
                <a:ea typeface="SimSun"/>
                <a:cs typeface="SimSun"/>
                <a:sym typeface="SimSun"/>
              </a:endParaRPr>
            </a:p>
          </p:txBody>
        </p:sp>
        <p:sp>
          <p:nvSpPr>
            <p:cNvPr id="52" name="Google Shape;401;p6">
              <a:extLst>
                <a:ext uri="{FF2B5EF4-FFF2-40B4-BE49-F238E27FC236}">
                  <a16:creationId xmlns:a16="http://schemas.microsoft.com/office/drawing/2014/main" id="{4D61969F-3E8E-4F57-AD5E-9596143EC47F}"/>
                </a:ext>
              </a:extLst>
            </p:cNvPr>
            <p:cNvSpPr/>
            <p:nvPr/>
          </p:nvSpPr>
          <p:spPr>
            <a:xfrm>
              <a:off x="2430233" y="3282201"/>
              <a:ext cx="815221" cy="1024712"/>
            </a:xfrm>
            <a:prstGeom prst="rect">
              <a:avLst/>
            </a:prstGeom>
            <a:noFill/>
            <a:ln>
              <a:noFill/>
            </a:ln>
          </p:spPr>
          <p:txBody>
            <a:bodyPr spcFirstLastPara="1" lIns="91425" tIns="45700" rIns="91425" bIns="45700">
              <a:spAutoFit/>
            </a:bodyPr>
            <a:lstStyle/>
            <a:p>
              <a:pPr eaLnBrk="1" fontAlgn="auto" hangingPunct="1">
                <a:spcBef>
                  <a:spcPts val="0"/>
                </a:spcBef>
                <a:spcAft>
                  <a:spcPts val="0"/>
                </a:spcAft>
                <a:buClr>
                  <a:srgbClr val="000000"/>
                </a:buClr>
                <a:buFont typeface="Arial"/>
                <a:buNone/>
                <a:defRPr/>
              </a:pPr>
              <a:r>
                <a:rPr lang="en-US" sz="4400" b="1" kern="0" dirty="0">
                  <a:solidFill>
                    <a:schemeClr val="bg1"/>
                  </a:solidFill>
                  <a:latin typeface="+mn-lt"/>
                  <a:ea typeface="Microsoft Yahei"/>
                  <a:cs typeface="Microsoft Yahei"/>
                  <a:sym typeface="Microsoft Yahei"/>
                </a:rPr>
                <a:t>a.</a:t>
              </a:r>
              <a:endParaRPr sz="4400" b="1" kern="0" dirty="0">
                <a:solidFill>
                  <a:schemeClr val="bg1"/>
                </a:solidFill>
                <a:latin typeface="+mn-lt"/>
                <a:ea typeface="Microsoft Yahei"/>
                <a:cs typeface="Microsoft Yahei"/>
                <a:sym typeface="Microsoft Yahei"/>
              </a:endParaRPr>
            </a:p>
          </p:txBody>
        </p:sp>
        <p:grpSp>
          <p:nvGrpSpPr>
            <p:cNvPr id="53" name="Google Shape;402;p6">
              <a:extLst>
                <a:ext uri="{FF2B5EF4-FFF2-40B4-BE49-F238E27FC236}">
                  <a16:creationId xmlns:a16="http://schemas.microsoft.com/office/drawing/2014/main" id="{D9017A00-6EFF-486B-89C7-77DF9C17BABA}"/>
                </a:ext>
              </a:extLst>
            </p:cNvPr>
            <p:cNvGrpSpPr>
              <a:grpSpLocks/>
            </p:cNvGrpSpPr>
            <p:nvPr/>
          </p:nvGrpSpPr>
          <p:grpSpPr bwMode="auto">
            <a:xfrm>
              <a:off x="2571750" y="2500270"/>
              <a:ext cx="488950" cy="506413"/>
              <a:chOff x="2632101" y="8053357"/>
              <a:chExt cx="488950" cy="506413"/>
            </a:xfrm>
          </p:grpSpPr>
          <p:sp>
            <p:nvSpPr>
              <p:cNvPr id="54" name="Google Shape;403;p6">
                <a:extLst>
                  <a:ext uri="{FF2B5EF4-FFF2-40B4-BE49-F238E27FC236}">
                    <a16:creationId xmlns:a16="http://schemas.microsoft.com/office/drawing/2014/main" id="{69802345-7C1B-4693-8082-02D981C706DC}"/>
                  </a:ext>
                </a:extLst>
              </p:cNvPr>
              <p:cNvSpPr/>
              <p:nvPr/>
            </p:nvSpPr>
            <p:spPr>
              <a:xfrm>
                <a:off x="2631890" y="8054049"/>
                <a:ext cx="489133" cy="506005"/>
              </a:xfrm>
              <a:custGeom>
                <a:avLst/>
                <a:gdLst/>
                <a:ahLst/>
                <a:cxnLst/>
                <a:rect l="l" t="t" r="r" b="b"/>
                <a:pathLst>
                  <a:path w="419" h="434" extrusionOk="0">
                    <a:moveTo>
                      <a:pt x="411" y="353"/>
                    </a:moveTo>
                    <a:cubicBezTo>
                      <a:pt x="276" y="143"/>
                      <a:pt x="276" y="143"/>
                      <a:pt x="276" y="143"/>
                    </a:cubicBezTo>
                    <a:cubicBezTo>
                      <a:pt x="277" y="56"/>
                      <a:pt x="277" y="56"/>
                      <a:pt x="277" y="56"/>
                    </a:cubicBezTo>
                    <a:cubicBezTo>
                      <a:pt x="304" y="56"/>
                      <a:pt x="304" y="56"/>
                      <a:pt x="304" y="56"/>
                    </a:cubicBezTo>
                    <a:cubicBezTo>
                      <a:pt x="304" y="0"/>
                      <a:pt x="304" y="0"/>
                      <a:pt x="304" y="0"/>
                    </a:cubicBezTo>
                    <a:cubicBezTo>
                      <a:pt x="115" y="0"/>
                      <a:pt x="115" y="0"/>
                      <a:pt x="115" y="0"/>
                    </a:cubicBezTo>
                    <a:cubicBezTo>
                      <a:pt x="115" y="56"/>
                      <a:pt x="115" y="56"/>
                      <a:pt x="115" y="56"/>
                    </a:cubicBezTo>
                    <a:cubicBezTo>
                      <a:pt x="141" y="56"/>
                      <a:pt x="141" y="56"/>
                      <a:pt x="141" y="56"/>
                    </a:cubicBezTo>
                    <a:cubicBezTo>
                      <a:pt x="141" y="147"/>
                      <a:pt x="141" y="147"/>
                      <a:pt x="141" y="147"/>
                    </a:cubicBezTo>
                    <a:cubicBezTo>
                      <a:pt x="8" y="353"/>
                      <a:pt x="8" y="353"/>
                      <a:pt x="8" y="353"/>
                    </a:cubicBezTo>
                    <a:cubicBezTo>
                      <a:pt x="8" y="354"/>
                      <a:pt x="8" y="354"/>
                      <a:pt x="8" y="354"/>
                    </a:cubicBezTo>
                    <a:cubicBezTo>
                      <a:pt x="2" y="364"/>
                      <a:pt x="0" y="372"/>
                      <a:pt x="0" y="383"/>
                    </a:cubicBezTo>
                    <a:cubicBezTo>
                      <a:pt x="0" y="411"/>
                      <a:pt x="19" y="434"/>
                      <a:pt x="43" y="434"/>
                    </a:cubicBezTo>
                    <a:cubicBezTo>
                      <a:pt x="376" y="434"/>
                      <a:pt x="376" y="434"/>
                      <a:pt x="376" y="434"/>
                    </a:cubicBezTo>
                    <a:cubicBezTo>
                      <a:pt x="400" y="434"/>
                      <a:pt x="419" y="411"/>
                      <a:pt x="419" y="383"/>
                    </a:cubicBezTo>
                    <a:cubicBezTo>
                      <a:pt x="419" y="372"/>
                      <a:pt x="416" y="362"/>
                      <a:pt x="411" y="353"/>
                    </a:cubicBezTo>
                    <a:close/>
                    <a:moveTo>
                      <a:pt x="376" y="421"/>
                    </a:moveTo>
                    <a:cubicBezTo>
                      <a:pt x="43" y="421"/>
                      <a:pt x="43" y="421"/>
                      <a:pt x="43" y="421"/>
                    </a:cubicBezTo>
                    <a:cubicBezTo>
                      <a:pt x="26" y="421"/>
                      <a:pt x="13" y="404"/>
                      <a:pt x="13" y="383"/>
                    </a:cubicBezTo>
                    <a:cubicBezTo>
                      <a:pt x="13" y="374"/>
                      <a:pt x="14" y="368"/>
                      <a:pt x="19" y="360"/>
                    </a:cubicBezTo>
                    <a:cubicBezTo>
                      <a:pt x="19" y="359"/>
                      <a:pt x="19" y="359"/>
                      <a:pt x="19" y="359"/>
                    </a:cubicBezTo>
                    <a:cubicBezTo>
                      <a:pt x="153" y="151"/>
                      <a:pt x="153" y="151"/>
                      <a:pt x="153" y="151"/>
                    </a:cubicBezTo>
                    <a:cubicBezTo>
                      <a:pt x="153" y="57"/>
                      <a:pt x="153" y="57"/>
                      <a:pt x="153" y="57"/>
                    </a:cubicBezTo>
                    <a:cubicBezTo>
                      <a:pt x="264" y="57"/>
                      <a:pt x="264" y="57"/>
                      <a:pt x="264" y="57"/>
                    </a:cubicBezTo>
                    <a:cubicBezTo>
                      <a:pt x="263" y="146"/>
                      <a:pt x="263" y="146"/>
                      <a:pt x="263" y="146"/>
                    </a:cubicBezTo>
                    <a:cubicBezTo>
                      <a:pt x="398" y="357"/>
                      <a:pt x="398" y="357"/>
                      <a:pt x="398" y="357"/>
                    </a:cubicBezTo>
                    <a:cubicBezTo>
                      <a:pt x="400" y="359"/>
                      <a:pt x="400" y="359"/>
                      <a:pt x="400" y="359"/>
                    </a:cubicBezTo>
                    <a:cubicBezTo>
                      <a:pt x="404" y="366"/>
                      <a:pt x="406" y="374"/>
                      <a:pt x="406" y="383"/>
                    </a:cubicBezTo>
                    <a:cubicBezTo>
                      <a:pt x="406" y="404"/>
                      <a:pt x="392" y="421"/>
                      <a:pt x="376" y="421"/>
                    </a:cubicBezTo>
                    <a:close/>
                  </a:path>
                </a:pathLst>
              </a:custGeom>
              <a:solidFill>
                <a:srgbClr val="FFFFFF"/>
              </a:solidFill>
              <a:ln>
                <a:noFill/>
              </a:ln>
            </p:spPr>
            <p:txBody>
              <a:bodyPr spcFirstLastPara="1" lIns="91425" tIns="45700" rIns="91425" bIns="45700"/>
              <a:lstStyle/>
              <a:p>
                <a:pPr eaLnBrk="1" fontAlgn="auto" hangingPunct="1">
                  <a:spcBef>
                    <a:spcPts val="0"/>
                  </a:spcBef>
                  <a:spcAft>
                    <a:spcPts val="0"/>
                  </a:spcAft>
                  <a:buClr>
                    <a:srgbClr val="000000"/>
                  </a:buClr>
                  <a:buFont typeface="Arial"/>
                  <a:buNone/>
                  <a:defRPr/>
                </a:pPr>
                <a:endParaRPr sz="3600" kern="0">
                  <a:solidFill>
                    <a:schemeClr val="bg1"/>
                  </a:solidFill>
                  <a:latin typeface="+mn-lt"/>
                  <a:ea typeface="Calibri"/>
                  <a:cs typeface="Calibri"/>
                  <a:sym typeface="Calibri"/>
                </a:endParaRPr>
              </a:p>
            </p:txBody>
          </p:sp>
          <p:sp>
            <p:nvSpPr>
              <p:cNvPr id="55" name="Google Shape;404;p6">
                <a:extLst>
                  <a:ext uri="{FF2B5EF4-FFF2-40B4-BE49-F238E27FC236}">
                    <a16:creationId xmlns:a16="http://schemas.microsoft.com/office/drawing/2014/main" id="{6C4F7943-94CB-487B-949D-7E7F63F9125D}"/>
                  </a:ext>
                </a:extLst>
              </p:cNvPr>
              <p:cNvSpPr/>
              <p:nvPr/>
            </p:nvSpPr>
            <p:spPr>
              <a:xfrm>
                <a:off x="2713411" y="8274235"/>
                <a:ext cx="326088" cy="228655"/>
              </a:xfrm>
              <a:custGeom>
                <a:avLst/>
                <a:gdLst/>
                <a:ahLst/>
                <a:cxnLst/>
                <a:rect l="l" t="t" r="r" b="b"/>
                <a:pathLst>
                  <a:path w="281" h="196" extrusionOk="0">
                    <a:moveTo>
                      <a:pt x="275" y="145"/>
                    </a:moveTo>
                    <a:cubicBezTo>
                      <a:pt x="182" y="0"/>
                      <a:pt x="182" y="0"/>
                      <a:pt x="182" y="0"/>
                    </a:cubicBezTo>
                    <a:cubicBezTo>
                      <a:pt x="97" y="0"/>
                      <a:pt x="97" y="0"/>
                      <a:pt x="97" y="0"/>
                    </a:cubicBezTo>
                    <a:cubicBezTo>
                      <a:pt x="5" y="147"/>
                      <a:pt x="5" y="147"/>
                      <a:pt x="5" y="147"/>
                    </a:cubicBezTo>
                    <a:cubicBezTo>
                      <a:pt x="4" y="147"/>
                      <a:pt x="4" y="147"/>
                      <a:pt x="4" y="147"/>
                    </a:cubicBezTo>
                    <a:cubicBezTo>
                      <a:pt x="1" y="153"/>
                      <a:pt x="0" y="158"/>
                      <a:pt x="0" y="165"/>
                    </a:cubicBezTo>
                    <a:cubicBezTo>
                      <a:pt x="0" y="182"/>
                      <a:pt x="11" y="196"/>
                      <a:pt x="25" y="196"/>
                    </a:cubicBezTo>
                    <a:cubicBezTo>
                      <a:pt x="256" y="196"/>
                      <a:pt x="256" y="196"/>
                      <a:pt x="256" y="196"/>
                    </a:cubicBezTo>
                    <a:cubicBezTo>
                      <a:pt x="270" y="196"/>
                      <a:pt x="281" y="182"/>
                      <a:pt x="281" y="165"/>
                    </a:cubicBezTo>
                    <a:cubicBezTo>
                      <a:pt x="281" y="158"/>
                      <a:pt x="279" y="152"/>
                      <a:pt x="276" y="147"/>
                    </a:cubicBezTo>
                    <a:lnTo>
                      <a:pt x="275" y="145"/>
                    </a:lnTo>
                    <a:close/>
                  </a:path>
                </a:pathLst>
              </a:custGeom>
              <a:solidFill>
                <a:srgbClr val="FFFFFF"/>
              </a:solidFill>
              <a:ln>
                <a:noFill/>
              </a:ln>
            </p:spPr>
            <p:txBody>
              <a:bodyPr spcFirstLastPara="1" lIns="91425" tIns="45700" rIns="91425" bIns="45700"/>
              <a:lstStyle/>
              <a:p>
                <a:pPr eaLnBrk="1" fontAlgn="auto" hangingPunct="1">
                  <a:spcBef>
                    <a:spcPts val="0"/>
                  </a:spcBef>
                  <a:spcAft>
                    <a:spcPts val="0"/>
                  </a:spcAft>
                  <a:buClr>
                    <a:srgbClr val="000000"/>
                  </a:buClr>
                  <a:buFont typeface="Arial"/>
                  <a:buNone/>
                  <a:defRPr/>
                </a:pPr>
                <a:endParaRPr sz="3600" kern="0">
                  <a:solidFill>
                    <a:schemeClr val="bg1"/>
                  </a:solidFill>
                  <a:latin typeface="+mn-lt"/>
                  <a:ea typeface="Calibri"/>
                  <a:cs typeface="Calibri"/>
                  <a:sym typeface="Calibri"/>
                </a:endParaRPr>
              </a:p>
            </p:txBody>
          </p:sp>
        </p:grpSp>
      </p:grpSp>
      <p:grpSp>
        <p:nvGrpSpPr>
          <p:cNvPr id="56" name="Google Shape;405;p6">
            <a:extLst>
              <a:ext uri="{FF2B5EF4-FFF2-40B4-BE49-F238E27FC236}">
                <a16:creationId xmlns:a16="http://schemas.microsoft.com/office/drawing/2014/main" id="{BFFB3054-911B-4CF6-8748-06E4543BBA23}"/>
              </a:ext>
            </a:extLst>
          </p:cNvPr>
          <p:cNvGrpSpPr>
            <a:grpSpLocks/>
          </p:cNvGrpSpPr>
          <p:nvPr/>
        </p:nvGrpSpPr>
        <p:grpSpPr bwMode="auto">
          <a:xfrm>
            <a:off x="7391858" y="3013264"/>
            <a:ext cx="1878013" cy="1722438"/>
            <a:chOff x="3429000" y="1997075"/>
            <a:chExt cx="2143125" cy="2295551"/>
          </a:xfrm>
        </p:grpSpPr>
        <p:sp>
          <p:nvSpPr>
            <p:cNvPr id="57" name="Google Shape;406;p6">
              <a:extLst>
                <a:ext uri="{FF2B5EF4-FFF2-40B4-BE49-F238E27FC236}">
                  <a16:creationId xmlns:a16="http://schemas.microsoft.com/office/drawing/2014/main" id="{FEE1DE5F-A703-4161-BB0A-C8D323D24437}"/>
                </a:ext>
              </a:extLst>
            </p:cNvPr>
            <p:cNvSpPr/>
            <p:nvPr/>
          </p:nvSpPr>
          <p:spPr>
            <a:xfrm>
              <a:off x="3429000" y="1997075"/>
              <a:ext cx="2143125" cy="2143220"/>
            </a:xfrm>
            <a:prstGeom prst="ellipse">
              <a:avLst/>
            </a:prstGeom>
            <a:solidFill>
              <a:schemeClr val="accent6">
                <a:lumMod val="60000"/>
                <a:lumOff val="40000"/>
              </a:schemeClr>
            </a:solidFill>
            <a:ln>
              <a:noFill/>
            </a:ln>
          </p:spPr>
          <p:txBody>
            <a:bodyPr spcFirstLastPara="1" lIns="91425" tIns="45700" rIns="91425" bIns="45700" anchor="ctr"/>
            <a:lstStyle/>
            <a:p>
              <a:pPr algn="ctr" eaLnBrk="1" fontAlgn="auto" hangingPunct="1">
                <a:spcBef>
                  <a:spcPts val="0"/>
                </a:spcBef>
                <a:spcAft>
                  <a:spcPts val="0"/>
                </a:spcAft>
                <a:buClr>
                  <a:srgbClr val="000000"/>
                </a:buClr>
                <a:buFont typeface="Arial"/>
                <a:buNone/>
                <a:defRPr/>
              </a:pPr>
              <a:endParaRPr sz="3600" kern="0">
                <a:solidFill>
                  <a:schemeClr val="bg1"/>
                </a:solidFill>
                <a:latin typeface="+mn-lt"/>
                <a:ea typeface="SimSun"/>
                <a:cs typeface="SimSun"/>
                <a:sym typeface="SimSun"/>
              </a:endParaRPr>
            </a:p>
          </p:txBody>
        </p:sp>
        <p:sp>
          <p:nvSpPr>
            <p:cNvPr id="58" name="Google Shape;407;p6">
              <a:extLst>
                <a:ext uri="{FF2B5EF4-FFF2-40B4-BE49-F238E27FC236}">
                  <a16:creationId xmlns:a16="http://schemas.microsoft.com/office/drawing/2014/main" id="{A8F930CE-9895-44B0-8A52-22F1C357A54F}"/>
                </a:ext>
              </a:extLst>
            </p:cNvPr>
            <p:cNvSpPr/>
            <p:nvPr/>
          </p:nvSpPr>
          <p:spPr>
            <a:xfrm>
              <a:off x="4059437" y="3266504"/>
              <a:ext cx="815221" cy="1026122"/>
            </a:xfrm>
            <a:prstGeom prst="rect">
              <a:avLst/>
            </a:prstGeom>
            <a:noFill/>
            <a:ln>
              <a:noFill/>
            </a:ln>
          </p:spPr>
          <p:txBody>
            <a:bodyPr spcFirstLastPara="1" lIns="91425" tIns="45700" rIns="91425" bIns="45700">
              <a:spAutoFit/>
            </a:bodyPr>
            <a:lstStyle/>
            <a:p>
              <a:pPr eaLnBrk="1" fontAlgn="auto" hangingPunct="1">
                <a:spcBef>
                  <a:spcPts val="0"/>
                </a:spcBef>
                <a:spcAft>
                  <a:spcPts val="0"/>
                </a:spcAft>
                <a:buClr>
                  <a:srgbClr val="000000"/>
                </a:buClr>
                <a:buFont typeface="Arial"/>
                <a:buNone/>
                <a:defRPr/>
              </a:pPr>
              <a:r>
                <a:rPr lang="en-US" sz="4400" b="1" kern="0" dirty="0">
                  <a:solidFill>
                    <a:schemeClr val="bg1"/>
                  </a:solidFill>
                  <a:latin typeface="+mn-lt"/>
                  <a:ea typeface="Microsoft Yahei"/>
                  <a:cs typeface="Microsoft Yahei"/>
                  <a:sym typeface="Microsoft Yahei"/>
                </a:rPr>
                <a:t>b.</a:t>
              </a:r>
              <a:endParaRPr sz="4400" b="1" kern="0" dirty="0">
                <a:solidFill>
                  <a:schemeClr val="bg1"/>
                </a:solidFill>
                <a:latin typeface="+mn-lt"/>
                <a:ea typeface="Microsoft Yahei"/>
                <a:cs typeface="Microsoft Yahei"/>
                <a:sym typeface="Microsoft Yahei"/>
              </a:endParaRPr>
            </a:p>
          </p:txBody>
        </p:sp>
        <p:grpSp>
          <p:nvGrpSpPr>
            <p:cNvPr id="59" name="Google Shape;408;p6">
              <a:extLst>
                <a:ext uri="{FF2B5EF4-FFF2-40B4-BE49-F238E27FC236}">
                  <a16:creationId xmlns:a16="http://schemas.microsoft.com/office/drawing/2014/main" id="{D422C796-9DF8-4E83-828E-FCD5ABF49862}"/>
                </a:ext>
              </a:extLst>
            </p:cNvPr>
            <p:cNvGrpSpPr>
              <a:grpSpLocks/>
            </p:cNvGrpSpPr>
            <p:nvPr/>
          </p:nvGrpSpPr>
          <p:grpSpPr bwMode="auto">
            <a:xfrm>
              <a:off x="4171156" y="2465417"/>
              <a:ext cx="604837" cy="600075"/>
              <a:chOff x="2571776" y="5678457"/>
              <a:chExt cx="604837" cy="600075"/>
            </a:xfrm>
          </p:grpSpPr>
          <p:sp>
            <p:nvSpPr>
              <p:cNvPr id="60" name="Google Shape;409;p6">
                <a:extLst>
                  <a:ext uri="{FF2B5EF4-FFF2-40B4-BE49-F238E27FC236}">
                    <a16:creationId xmlns:a16="http://schemas.microsoft.com/office/drawing/2014/main" id="{02529A5D-ED29-48C9-84E1-479A7536BE2C}"/>
                  </a:ext>
                </a:extLst>
              </p:cNvPr>
              <p:cNvSpPr/>
              <p:nvPr/>
            </p:nvSpPr>
            <p:spPr>
              <a:xfrm>
                <a:off x="2572376" y="5677688"/>
                <a:ext cx="605074" cy="600863"/>
              </a:xfrm>
              <a:custGeom>
                <a:avLst/>
                <a:gdLst/>
                <a:ahLst/>
                <a:cxnLst/>
                <a:rect l="l" t="t" r="r" b="b"/>
                <a:pathLst>
                  <a:path w="519" h="515" extrusionOk="0">
                    <a:moveTo>
                      <a:pt x="421" y="258"/>
                    </a:moveTo>
                    <a:cubicBezTo>
                      <a:pt x="506" y="172"/>
                      <a:pt x="506" y="172"/>
                      <a:pt x="506" y="172"/>
                    </a:cubicBezTo>
                    <a:cubicBezTo>
                      <a:pt x="514" y="164"/>
                      <a:pt x="519" y="153"/>
                      <a:pt x="519" y="142"/>
                    </a:cubicBezTo>
                    <a:cubicBezTo>
                      <a:pt x="519" y="130"/>
                      <a:pt x="514" y="119"/>
                      <a:pt x="506" y="111"/>
                    </a:cubicBezTo>
                    <a:cubicBezTo>
                      <a:pt x="408" y="13"/>
                      <a:pt x="408" y="13"/>
                      <a:pt x="408" y="13"/>
                    </a:cubicBezTo>
                    <a:cubicBezTo>
                      <a:pt x="400" y="5"/>
                      <a:pt x="389" y="0"/>
                      <a:pt x="378" y="0"/>
                    </a:cubicBezTo>
                    <a:cubicBezTo>
                      <a:pt x="366" y="0"/>
                      <a:pt x="355" y="5"/>
                      <a:pt x="347" y="13"/>
                    </a:cubicBezTo>
                    <a:cubicBezTo>
                      <a:pt x="261" y="98"/>
                      <a:pt x="261" y="98"/>
                      <a:pt x="261" y="98"/>
                    </a:cubicBezTo>
                    <a:cubicBezTo>
                      <a:pt x="176" y="13"/>
                      <a:pt x="176" y="13"/>
                      <a:pt x="176" y="13"/>
                    </a:cubicBezTo>
                    <a:cubicBezTo>
                      <a:pt x="168" y="5"/>
                      <a:pt x="157" y="0"/>
                      <a:pt x="145" y="0"/>
                    </a:cubicBezTo>
                    <a:cubicBezTo>
                      <a:pt x="134" y="0"/>
                      <a:pt x="123" y="5"/>
                      <a:pt x="115" y="13"/>
                    </a:cubicBezTo>
                    <a:cubicBezTo>
                      <a:pt x="17" y="111"/>
                      <a:pt x="17" y="111"/>
                      <a:pt x="17" y="111"/>
                    </a:cubicBezTo>
                    <a:cubicBezTo>
                      <a:pt x="9" y="119"/>
                      <a:pt x="4" y="130"/>
                      <a:pt x="4" y="142"/>
                    </a:cubicBezTo>
                    <a:cubicBezTo>
                      <a:pt x="4" y="153"/>
                      <a:pt x="9" y="164"/>
                      <a:pt x="17" y="172"/>
                    </a:cubicBezTo>
                    <a:cubicBezTo>
                      <a:pt x="102" y="258"/>
                      <a:pt x="102" y="258"/>
                      <a:pt x="102" y="258"/>
                    </a:cubicBezTo>
                    <a:cubicBezTo>
                      <a:pt x="17" y="343"/>
                      <a:pt x="17" y="343"/>
                      <a:pt x="17" y="343"/>
                    </a:cubicBezTo>
                    <a:cubicBezTo>
                      <a:pt x="0" y="360"/>
                      <a:pt x="0" y="388"/>
                      <a:pt x="17" y="405"/>
                    </a:cubicBezTo>
                    <a:cubicBezTo>
                      <a:pt x="114" y="502"/>
                      <a:pt x="114" y="502"/>
                      <a:pt x="114" y="502"/>
                    </a:cubicBezTo>
                    <a:cubicBezTo>
                      <a:pt x="123" y="510"/>
                      <a:pt x="134" y="515"/>
                      <a:pt x="145" y="515"/>
                    </a:cubicBezTo>
                    <a:cubicBezTo>
                      <a:pt x="157" y="515"/>
                      <a:pt x="168" y="510"/>
                      <a:pt x="176" y="502"/>
                    </a:cubicBezTo>
                    <a:cubicBezTo>
                      <a:pt x="261" y="417"/>
                      <a:pt x="261" y="417"/>
                      <a:pt x="261" y="417"/>
                    </a:cubicBezTo>
                    <a:cubicBezTo>
                      <a:pt x="347" y="502"/>
                      <a:pt x="347" y="502"/>
                      <a:pt x="347" y="502"/>
                    </a:cubicBezTo>
                    <a:cubicBezTo>
                      <a:pt x="355" y="510"/>
                      <a:pt x="366" y="515"/>
                      <a:pt x="378" y="515"/>
                    </a:cubicBezTo>
                    <a:cubicBezTo>
                      <a:pt x="389" y="515"/>
                      <a:pt x="400" y="510"/>
                      <a:pt x="408" y="502"/>
                    </a:cubicBezTo>
                    <a:cubicBezTo>
                      <a:pt x="506" y="405"/>
                      <a:pt x="506" y="405"/>
                      <a:pt x="506" y="405"/>
                    </a:cubicBezTo>
                    <a:cubicBezTo>
                      <a:pt x="514" y="396"/>
                      <a:pt x="519" y="385"/>
                      <a:pt x="519" y="374"/>
                    </a:cubicBezTo>
                    <a:cubicBezTo>
                      <a:pt x="519" y="362"/>
                      <a:pt x="514" y="351"/>
                      <a:pt x="506" y="343"/>
                    </a:cubicBezTo>
                    <a:lnTo>
                      <a:pt x="421" y="258"/>
                    </a:lnTo>
                    <a:close/>
                    <a:moveTo>
                      <a:pt x="357" y="24"/>
                    </a:moveTo>
                    <a:cubicBezTo>
                      <a:pt x="363" y="18"/>
                      <a:pt x="370" y="15"/>
                      <a:pt x="378" y="15"/>
                    </a:cubicBezTo>
                    <a:cubicBezTo>
                      <a:pt x="385" y="15"/>
                      <a:pt x="393" y="18"/>
                      <a:pt x="398" y="24"/>
                    </a:cubicBezTo>
                    <a:cubicBezTo>
                      <a:pt x="495" y="121"/>
                      <a:pt x="495" y="121"/>
                      <a:pt x="495" y="121"/>
                    </a:cubicBezTo>
                    <a:cubicBezTo>
                      <a:pt x="501" y="127"/>
                      <a:pt x="504" y="134"/>
                      <a:pt x="504" y="142"/>
                    </a:cubicBezTo>
                    <a:cubicBezTo>
                      <a:pt x="504" y="149"/>
                      <a:pt x="501" y="157"/>
                      <a:pt x="495" y="162"/>
                    </a:cubicBezTo>
                    <a:cubicBezTo>
                      <a:pt x="410" y="247"/>
                      <a:pt x="410" y="247"/>
                      <a:pt x="410" y="247"/>
                    </a:cubicBezTo>
                    <a:cubicBezTo>
                      <a:pt x="272" y="109"/>
                      <a:pt x="272" y="109"/>
                      <a:pt x="272" y="109"/>
                    </a:cubicBezTo>
                    <a:lnTo>
                      <a:pt x="357" y="24"/>
                    </a:lnTo>
                    <a:close/>
                    <a:moveTo>
                      <a:pt x="28" y="162"/>
                    </a:moveTo>
                    <a:cubicBezTo>
                      <a:pt x="16" y="151"/>
                      <a:pt x="16" y="132"/>
                      <a:pt x="28" y="121"/>
                    </a:cubicBezTo>
                    <a:cubicBezTo>
                      <a:pt x="125" y="24"/>
                      <a:pt x="125" y="24"/>
                      <a:pt x="125" y="24"/>
                    </a:cubicBezTo>
                    <a:cubicBezTo>
                      <a:pt x="130" y="18"/>
                      <a:pt x="138" y="15"/>
                      <a:pt x="145" y="15"/>
                    </a:cubicBezTo>
                    <a:cubicBezTo>
                      <a:pt x="153" y="15"/>
                      <a:pt x="160" y="18"/>
                      <a:pt x="166" y="24"/>
                    </a:cubicBezTo>
                    <a:cubicBezTo>
                      <a:pt x="260" y="118"/>
                      <a:pt x="260" y="118"/>
                      <a:pt x="260" y="118"/>
                    </a:cubicBezTo>
                    <a:cubicBezTo>
                      <a:pt x="122" y="256"/>
                      <a:pt x="122" y="256"/>
                      <a:pt x="122" y="256"/>
                    </a:cubicBezTo>
                    <a:cubicBezTo>
                      <a:pt x="113" y="247"/>
                      <a:pt x="113" y="247"/>
                      <a:pt x="113" y="247"/>
                    </a:cubicBezTo>
                    <a:cubicBezTo>
                      <a:pt x="113" y="247"/>
                      <a:pt x="113" y="247"/>
                      <a:pt x="113" y="247"/>
                    </a:cubicBezTo>
                    <a:lnTo>
                      <a:pt x="28" y="162"/>
                    </a:lnTo>
                    <a:close/>
                    <a:moveTo>
                      <a:pt x="251" y="406"/>
                    </a:moveTo>
                    <a:cubicBezTo>
                      <a:pt x="166" y="491"/>
                      <a:pt x="166" y="491"/>
                      <a:pt x="166" y="491"/>
                    </a:cubicBezTo>
                    <a:cubicBezTo>
                      <a:pt x="160" y="497"/>
                      <a:pt x="153" y="500"/>
                      <a:pt x="145" y="500"/>
                    </a:cubicBezTo>
                    <a:cubicBezTo>
                      <a:pt x="138" y="500"/>
                      <a:pt x="130" y="497"/>
                      <a:pt x="125" y="492"/>
                    </a:cubicBezTo>
                    <a:cubicBezTo>
                      <a:pt x="28" y="394"/>
                      <a:pt x="28" y="394"/>
                      <a:pt x="28" y="394"/>
                    </a:cubicBezTo>
                    <a:cubicBezTo>
                      <a:pt x="16" y="383"/>
                      <a:pt x="16" y="365"/>
                      <a:pt x="28" y="353"/>
                    </a:cubicBezTo>
                    <a:cubicBezTo>
                      <a:pt x="113" y="268"/>
                      <a:pt x="113" y="268"/>
                      <a:pt x="113" y="268"/>
                    </a:cubicBezTo>
                    <a:cubicBezTo>
                      <a:pt x="204" y="359"/>
                      <a:pt x="204" y="359"/>
                      <a:pt x="204" y="359"/>
                    </a:cubicBezTo>
                    <a:lnTo>
                      <a:pt x="251" y="406"/>
                    </a:lnTo>
                    <a:close/>
                    <a:moveTo>
                      <a:pt x="495" y="394"/>
                    </a:moveTo>
                    <a:cubicBezTo>
                      <a:pt x="398" y="492"/>
                      <a:pt x="398" y="492"/>
                      <a:pt x="398" y="492"/>
                    </a:cubicBezTo>
                    <a:cubicBezTo>
                      <a:pt x="393" y="497"/>
                      <a:pt x="385" y="500"/>
                      <a:pt x="378" y="500"/>
                    </a:cubicBezTo>
                    <a:cubicBezTo>
                      <a:pt x="370" y="500"/>
                      <a:pt x="363" y="497"/>
                      <a:pt x="357" y="491"/>
                    </a:cubicBezTo>
                    <a:cubicBezTo>
                      <a:pt x="272" y="406"/>
                      <a:pt x="272" y="406"/>
                      <a:pt x="272" y="406"/>
                    </a:cubicBezTo>
                    <a:cubicBezTo>
                      <a:pt x="272" y="406"/>
                      <a:pt x="272" y="406"/>
                      <a:pt x="272" y="406"/>
                    </a:cubicBezTo>
                    <a:cubicBezTo>
                      <a:pt x="263" y="397"/>
                      <a:pt x="263" y="397"/>
                      <a:pt x="263" y="397"/>
                    </a:cubicBezTo>
                    <a:cubicBezTo>
                      <a:pt x="401" y="259"/>
                      <a:pt x="401" y="259"/>
                      <a:pt x="401" y="259"/>
                    </a:cubicBezTo>
                    <a:cubicBezTo>
                      <a:pt x="495" y="353"/>
                      <a:pt x="495" y="353"/>
                      <a:pt x="495" y="353"/>
                    </a:cubicBezTo>
                    <a:cubicBezTo>
                      <a:pt x="501" y="359"/>
                      <a:pt x="504" y="366"/>
                      <a:pt x="504" y="374"/>
                    </a:cubicBezTo>
                    <a:cubicBezTo>
                      <a:pt x="504" y="381"/>
                      <a:pt x="501" y="389"/>
                      <a:pt x="495" y="394"/>
                    </a:cubicBezTo>
                    <a:close/>
                  </a:path>
                </a:pathLst>
              </a:custGeom>
              <a:solidFill>
                <a:srgbClr val="FFFFFF"/>
              </a:solidFill>
              <a:ln>
                <a:noFill/>
              </a:ln>
            </p:spPr>
            <p:txBody>
              <a:bodyPr spcFirstLastPara="1" lIns="91425" tIns="45700" rIns="91425" bIns="45700"/>
              <a:lstStyle/>
              <a:p>
                <a:pPr eaLnBrk="1" fontAlgn="auto" hangingPunct="1">
                  <a:spcBef>
                    <a:spcPts val="0"/>
                  </a:spcBef>
                  <a:spcAft>
                    <a:spcPts val="0"/>
                  </a:spcAft>
                  <a:buClr>
                    <a:srgbClr val="000000"/>
                  </a:buClr>
                  <a:buFont typeface="Arial"/>
                  <a:buNone/>
                  <a:defRPr/>
                </a:pPr>
                <a:endParaRPr sz="3600" kern="0">
                  <a:solidFill>
                    <a:schemeClr val="bg1"/>
                  </a:solidFill>
                  <a:latin typeface="+mn-lt"/>
                  <a:ea typeface="Calibri"/>
                  <a:cs typeface="Calibri"/>
                  <a:sym typeface="Calibri"/>
                </a:endParaRPr>
              </a:p>
            </p:txBody>
          </p:sp>
          <p:sp>
            <p:nvSpPr>
              <p:cNvPr id="61" name="Google Shape;410;p6">
                <a:extLst>
                  <a:ext uri="{FF2B5EF4-FFF2-40B4-BE49-F238E27FC236}">
                    <a16:creationId xmlns:a16="http://schemas.microsoft.com/office/drawing/2014/main" id="{67763E52-7BB9-4C39-BB1B-51089E15F9BD}"/>
                  </a:ext>
                </a:extLst>
              </p:cNvPr>
              <p:cNvSpPr/>
              <p:nvPr/>
            </p:nvSpPr>
            <p:spPr>
              <a:xfrm>
                <a:off x="2719116" y="5817325"/>
                <a:ext cx="14493" cy="16926"/>
              </a:xfrm>
              <a:custGeom>
                <a:avLst/>
                <a:gdLst/>
                <a:ahLst/>
                <a:cxnLst/>
                <a:rect l="l" t="t" r="r" b="b"/>
                <a:pathLst>
                  <a:path w="14" h="14" extrusionOk="0">
                    <a:moveTo>
                      <a:pt x="12" y="12"/>
                    </a:moveTo>
                    <a:cubicBezTo>
                      <a:pt x="14" y="9"/>
                      <a:pt x="14" y="5"/>
                      <a:pt x="12" y="3"/>
                    </a:cubicBezTo>
                    <a:cubicBezTo>
                      <a:pt x="9" y="0"/>
                      <a:pt x="5" y="0"/>
                      <a:pt x="2" y="3"/>
                    </a:cubicBezTo>
                    <a:cubicBezTo>
                      <a:pt x="0" y="5"/>
                      <a:pt x="0" y="9"/>
                      <a:pt x="2" y="12"/>
                    </a:cubicBezTo>
                    <a:cubicBezTo>
                      <a:pt x="5" y="14"/>
                      <a:pt x="9" y="14"/>
                      <a:pt x="12" y="12"/>
                    </a:cubicBezTo>
                    <a:close/>
                  </a:path>
                </a:pathLst>
              </a:custGeom>
              <a:solidFill>
                <a:srgbClr val="FFFFFF"/>
              </a:solidFill>
              <a:ln>
                <a:noFill/>
              </a:ln>
            </p:spPr>
            <p:txBody>
              <a:bodyPr spcFirstLastPara="1" lIns="91425" tIns="45700" rIns="91425" bIns="45700"/>
              <a:lstStyle/>
              <a:p>
                <a:pPr eaLnBrk="1" fontAlgn="auto" hangingPunct="1">
                  <a:spcBef>
                    <a:spcPts val="0"/>
                  </a:spcBef>
                  <a:spcAft>
                    <a:spcPts val="0"/>
                  </a:spcAft>
                  <a:buClr>
                    <a:srgbClr val="000000"/>
                  </a:buClr>
                  <a:buFont typeface="Arial"/>
                  <a:buNone/>
                  <a:defRPr/>
                </a:pPr>
                <a:endParaRPr sz="3600" kern="0">
                  <a:solidFill>
                    <a:schemeClr val="bg1"/>
                  </a:solidFill>
                  <a:latin typeface="+mn-lt"/>
                  <a:ea typeface="Calibri"/>
                  <a:cs typeface="Calibri"/>
                  <a:sym typeface="Calibri"/>
                </a:endParaRPr>
              </a:p>
            </p:txBody>
          </p:sp>
          <p:sp>
            <p:nvSpPr>
              <p:cNvPr id="62" name="Google Shape;411;p6">
                <a:extLst>
                  <a:ext uri="{FF2B5EF4-FFF2-40B4-BE49-F238E27FC236}">
                    <a16:creationId xmlns:a16="http://schemas.microsoft.com/office/drawing/2014/main" id="{8289A80B-DE7E-4EC1-9119-416A6B3FB6FC}"/>
                  </a:ext>
                </a:extLst>
              </p:cNvPr>
              <p:cNvSpPr/>
              <p:nvPr/>
            </p:nvSpPr>
            <p:spPr>
              <a:xfrm>
                <a:off x="2729986" y="5726349"/>
                <a:ext cx="16304" cy="16926"/>
              </a:xfrm>
              <a:custGeom>
                <a:avLst/>
                <a:gdLst/>
                <a:ahLst/>
                <a:cxnLst/>
                <a:rect l="l" t="t" r="r" b="b"/>
                <a:pathLst>
                  <a:path w="14" h="15" extrusionOk="0">
                    <a:moveTo>
                      <a:pt x="12" y="12"/>
                    </a:moveTo>
                    <a:cubicBezTo>
                      <a:pt x="14" y="10"/>
                      <a:pt x="14" y="6"/>
                      <a:pt x="12" y="3"/>
                    </a:cubicBezTo>
                    <a:cubicBezTo>
                      <a:pt x="9" y="0"/>
                      <a:pt x="5" y="0"/>
                      <a:pt x="3" y="3"/>
                    </a:cubicBezTo>
                    <a:cubicBezTo>
                      <a:pt x="0" y="6"/>
                      <a:pt x="0" y="10"/>
                      <a:pt x="3" y="12"/>
                    </a:cubicBezTo>
                    <a:cubicBezTo>
                      <a:pt x="5" y="15"/>
                      <a:pt x="9" y="15"/>
                      <a:pt x="12" y="12"/>
                    </a:cubicBezTo>
                    <a:close/>
                  </a:path>
                </a:pathLst>
              </a:custGeom>
              <a:solidFill>
                <a:srgbClr val="FFFFFF"/>
              </a:solidFill>
              <a:ln>
                <a:noFill/>
              </a:ln>
            </p:spPr>
            <p:txBody>
              <a:bodyPr spcFirstLastPara="1" lIns="91425" tIns="45700" rIns="91425" bIns="45700"/>
              <a:lstStyle/>
              <a:p>
                <a:pPr eaLnBrk="1" fontAlgn="auto" hangingPunct="1">
                  <a:spcBef>
                    <a:spcPts val="0"/>
                  </a:spcBef>
                  <a:spcAft>
                    <a:spcPts val="0"/>
                  </a:spcAft>
                  <a:buClr>
                    <a:srgbClr val="000000"/>
                  </a:buClr>
                  <a:buFont typeface="Arial"/>
                  <a:buNone/>
                  <a:defRPr/>
                </a:pPr>
                <a:endParaRPr sz="3600" kern="0">
                  <a:solidFill>
                    <a:schemeClr val="bg1"/>
                  </a:solidFill>
                  <a:latin typeface="+mn-lt"/>
                  <a:ea typeface="Calibri"/>
                  <a:cs typeface="Calibri"/>
                  <a:sym typeface="Calibri"/>
                </a:endParaRPr>
              </a:p>
            </p:txBody>
          </p:sp>
          <p:sp>
            <p:nvSpPr>
              <p:cNvPr id="63" name="Google Shape;412;p6">
                <a:extLst>
                  <a:ext uri="{FF2B5EF4-FFF2-40B4-BE49-F238E27FC236}">
                    <a16:creationId xmlns:a16="http://schemas.microsoft.com/office/drawing/2014/main" id="{519F7F56-914E-410D-9E5A-E2C87AE3BAC2}"/>
                  </a:ext>
                </a:extLst>
              </p:cNvPr>
              <p:cNvSpPr/>
              <p:nvPr/>
            </p:nvSpPr>
            <p:spPr>
              <a:xfrm>
                <a:off x="2815131" y="5810977"/>
                <a:ext cx="18116" cy="16926"/>
              </a:xfrm>
              <a:custGeom>
                <a:avLst/>
                <a:gdLst/>
                <a:ahLst/>
                <a:cxnLst/>
                <a:rect l="l" t="t" r="r" b="b"/>
                <a:pathLst>
                  <a:path w="15" h="14" extrusionOk="0">
                    <a:moveTo>
                      <a:pt x="12" y="11"/>
                    </a:moveTo>
                    <a:cubicBezTo>
                      <a:pt x="15" y="9"/>
                      <a:pt x="15" y="5"/>
                      <a:pt x="12" y="2"/>
                    </a:cubicBezTo>
                    <a:cubicBezTo>
                      <a:pt x="9" y="0"/>
                      <a:pt x="5" y="0"/>
                      <a:pt x="3" y="2"/>
                    </a:cubicBezTo>
                    <a:cubicBezTo>
                      <a:pt x="0" y="5"/>
                      <a:pt x="0" y="9"/>
                      <a:pt x="3" y="11"/>
                    </a:cubicBezTo>
                    <a:cubicBezTo>
                      <a:pt x="5" y="14"/>
                      <a:pt x="9" y="14"/>
                      <a:pt x="12" y="11"/>
                    </a:cubicBezTo>
                    <a:close/>
                  </a:path>
                </a:pathLst>
              </a:custGeom>
              <a:solidFill>
                <a:srgbClr val="FFFFFF"/>
              </a:solidFill>
              <a:ln>
                <a:noFill/>
              </a:ln>
            </p:spPr>
            <p:txBody>
              <a:bodyPr spcFirstLastPara="1" lIns="91425" tIns="45700" rIns="91425" bIns="45700"/>
              <a:lstStyle/>
              <a:p>
                <a:pPr eaLnBrk="1" fontAlgn="auto" hangingPunct="1">
                  <a:spcBef>
                    <a:spcPts val="0"/>
                  </a:spcBef>
                  <a:spcAft>
                    <a:spcPts val="0"/>
                  </a:spcAft>
                  <a:buClr>
                    <a:srgbClr val="000000"/>
                  </a:buClr>
                  <a:buFont typeface="Arial"/>
                  <a:buNone/>
                  <a:defRPr/>
                </a:pPr>
                <a:endParaRPr sz="3600" kern="0">
                  <a:solidFill>
                    <a:schemeClr val="bg1"/>
                  </a:solidFill>
                  <a:latin typeface="+mn-lt"/>
                  <a:ea typeface="Calibri"/>
                  <a:cs typeface="Calibri"/>
                  <a:sym typeface="Calibri"/>
                </a:endParaRPr>
              </a:p>
            </p:txBody>
          </p:sp>
          <p:sp>
            <p:nvSpPr>
              <p:cNvPr id="64" name="Google Shape;413;p6">
                <a:extLst>
                  <a:ext uri="{FF2B5EF4-FFF2-40B4-BE49-F238E27FC236}">
                    <a16:creationId xmlns:a16="http://schemas.microsoft.com/office/drawing/2014/main" id="{04535440-082D-488E-9A98-2408B55B8D83}"/>
                  </a:ext>
                </a:extLst>
              </p:cNvPr>
              <p:cNvSpPr/>
              <p:nvPr/>
            </p:nvSpPr>
            <p:spPr>
              <a:xfrm>
                <a:off x="2624913" y="5830019"/>
                <a:ext cx="18116" cy="16926"/>
              </a:xfrm>
              <a:custGeom>
                <a:avLst/>
                <a:gdLst/>
                <a:ahLst/>
                <a:cxnLst/>
                <a:rect l="l" t="t" r="r" b="b"/>
                <a:pathLst>
                  <a:path w="15" h="15" extrusionOk="0">
                    <a:moveTo>
                      <a:pt x="3" y="3"/>
                    </a:moveTo>
                    <a:cubicBezTo>
                      <a:pt x="0" y="5"/>
                      <a:pt x="0" y="9"/>
                      <a:pt x="3" y="12"/>
                    </a:cubicBezTo>
                    <a:cubicBezTo>
                      <a:pt x="5" y="15"/>
                      <a:pt x="10" y="15"/>
                      <a:pt x="12" y="12"/>
                    </a:cubicBezTo>
                    <a:cubicBezTo>
                      <a:pt x="15" y="9"/>
                      <a:pt x="15" y="5"/>
                      <a:pt x="12" y="3"/>
                    </a:cubicBezTo>
                    <a:cubicBezTo>
                      <a:pt x="10" y="0"/>
                      <a:pt x="5" y="0"/>
                      <a:pt x="3" y="3"/>
                    </a:cubicBezTo>
                    <a:close/>
                  </a:path>
                </a:pathLst>
              </a:custGeom>
              <a:solidFill>
                <a:srgbClr val="FFFFFF"/>
              </a:solidFill>
              <a:ln>
                <a:noFill/>
              </a:ln>
            </p:spPr>
            <p:txBody>
              <a:bodyPr spcFirstLastPara="1" lIns="91425" tIns="45700" rIns="91425" bIns="45700"/>
              <a:lstStyle/>
              <a:p>
                <a:pPr eaLnBrk="1" fontAlgn="auto" hangingPunct="1">
                  <a:spcBef>
                    <a:spcPts val="0"/>
                  </a:spcBef>
                  <a:spcAft>
                    <a:spcPts val="0"/>
                  </a:spcAft>
                  <a:buClr>
                    <a:srgbClr val="000000"/>
                  </a:buClr>
                  <a:buFont typeface="Arial"/>
                  <a:buNone/>
                  <a:defRPr/>
                </a:pPr>
                <a:endParaRPr sz="3600" kern="0">
                  <a:solidFill>
                    <a:schemeClr val="bg1"/>
                  </a:solidFill>
                  <a:latin typeface="+mn-lt"/>
                  <a:ea typeface="Calibri"/>
                  <a:cs typeface="Calibri"/>
                  <a:sym typeface="Calibri"/>
                </a:endParaRPr>
              </a:p>
            </p:txBody>
          </p:sp>
          <p:sp>
            <p:nvSpPr>
              <p:cNvPr id="65" name="Google Shape;414;p6">
                <a:extLst>
                  <a:ext uri="{FF2B5EF4-FFF2-40B4-BE49-F238E27FC236}">
                    <a16:creationId xmlns:a16="http://schemas.microsoft.com/office/drawing/2014/main" id="{9AD9BE8B-BC95-4555-8A4E-968AB1F7EBCE}"/>
                  </a:ext>
                </a:extLst>
              </p:cNvPr>
              <p:cNvSpPr/>
              <p:nvPr/>
            </p:nvSpPr>
            <p:spPr>
              <a:xfrm>
                <a:off x="2710058" y="5914648"/>
                <a:ext cx="18116" cy="16926"/>
              </a:xfrm>
              <a:custGeom>
                <a:avLst/>
                <a:gdLst/>
                <a:ahLst/>
                <a:cxnLst/>
                <a:rect l="l" t="t" r="r" b="b"/>
                <a:pathLst>
                  <a:path w="15" h="15" extrusionOk="0">
                    <a:moveTo>
                      <a:pt x="12" y="12"/>
                    </a:moveTo>
                    <a:cubicBezTo>
                      <a:pt x="15" y="10"/>
                      <a:pt x="15" y="5"/>
                      <a:pt x="12" y="3"/>
                    </a:cubicBezTo>
                    <a:cubicBezTo>
                      <a:pt x="10" y="0"/>
                      <a:pt x="6" y="0"/>
                      <a:pt x="3" y="3"/>
                    </a:cubicBezTo>
                    <a:cubicBezTo>
                      <a:pt x="0" y="5"/>
                      <a:pt x="0" y="10"/>
                      <a:pt x="3" y="12"/>
                    </a:cubicBezTo>
                    <a:cubicBezTo>
                      <a:pt x="6" y="15"/>
                      <a:pt x="10" y="15"/>
                      <a:pt x="12" y="12"/>
                    </a:cubicBezTo>
                    <a:close/>
                  </a:path>
                </a:pathLst>
              </a:custGeom>
              <a:solidFill>
                <a:srgbClr val="FFFFFF"/>
              </a:solidFill>
              <a:ln>
                <a:noFill/>
              </a:ln>
            </p:spPr>
            <p:txBody>
              <a:bodyPr spcFirstLastPara="1" lIns="91425" tIns="45700" rIns="91425" bIns="45700"/>
              <a:lstStyle/>
              <a:p>
                <a:pPr eaLnBrk="1" fontAlgn="auto" hangingPunct="1">
                  <a:spcBef>
                    <a:spcPts val="0"/>
                  </a:spcBef>
                  <a:spcAft>
                    <a:spcPts val="0"/>
                  </a:spcAft>
                  <a:buClr>
                    <a:srgbClr val="000000"/>
                  </a:buClr>
                  <a:buFont typeface="Arial"/>
                  <a:buNone/>
                  <a:defRPr/>
                </a:pPr>
                <a:endParaRPr sz="3600" kern="0">
                  <a:solidFill>
                    <a:schemeClr val="bg1"/>
                  </a:solidFill>
                  <a:latin typeface="+mn-lt"/>
                  <a:ea typeface="Calibri"/>
                  <a:cs typeface="Calibri"/>
                  <a:sym typeface="Calibri"/>
                </a:endParaRPr>
              </a:p>
            </p:txBody>
          </p:sp>
          <p:sp>
            <p:nvSpPr>
              <p:cNvPr id="66" name="Google Shape;415;p6">
                <a:extLst>
                  <a:ext uri="{FF2B5EF4-FFF2-40B4-BE49-F238E27FC236}">
                    <a16:creationId xmlns:a16="http://schemas.microsoft.com/office/drawing/2014/main" id="{7F50DB27-F453-4DBA-8ABB-64CA54188D81}"/>
                  </a:ext>
                </a:extLst>
              </p:cNvPr>
              <p:cNvSpPr/>
              <p:nvPr/>
            </p:nvSpPr>
            <p:spPr>
              <a:xfrm>
                <a:off x="3016219" y="6115640"/>
                <a:ext cx="16304" cy="16926"/>
              </a:xfrm>
              <a:custGeom>
                <a:avLst/>
                <a:gdLst/>
                <a:ahLst/>
                <a:cxnLst/>
                <a:rect l="l" t="t" r="r" b="b"/>
                <a:pathLst>
                  <a:path w="14" h="14" extrusionOk="0">
                    <a:moveTo>
                      <a:pt x="2" y="3"/>
                    </a:moveTo>
                    <a:cubicBezTo>
                      <a:pt x="0" y="5"/>
                      <a:pt x="0" y="9"/>
                      <a:pt x="2" y="12"/>
                    </a:cubicBezTo>
                    <a:cubicBezTo>
                      <a:pt x="5" y="14"/>
                      <a:pt x="9" y="14"/>
                      <a:pt x="12" y="12"/>
                    </a:cubicBezTo>
                    <a:cubicBezTo>
                      <a:pt x="14" y="9"/>
                      <a:pt x="14" y="5"/>
                      <a:pt x="12" y="3"/>
                    </a:cubicBezTo>
                    <a:cubicBezTo>
                      <a:pt x="9" y="0"/>
                      <a:pt x="5" y="0"/>
                      <a:pt x="2" y="3"/>
                    </a:cubicBezTo>
                    <a:close/>
                  </a:path>
                </a:pathLst>
              </a:custGeom>
              <a:solidFill>
                <a:srgbClr val="FFFFFF"/>
              </a:solidFill>
              <a:ln>
                <a:noFill/>
              </a:ln>
            </p:spPr>
            <p:txBody>
              <a:bodyPr spcFirstLastPara="1" lIns="91425" tIns="45700" rIns="91425" bIns="45700"/>
              <a:lstStyle/>
              <a:p>
                <a:pPr eaLnBrk="1" fontAlgn="auto" hangingPunct="1">
                  <a:spcBef>
                    <a:spcPts val="0"/>
                  </a:spcBef>
                  <a:spcAft>
                    <a:spcPts val="0"/>
                  </a:spcAft>
                  <a:buClr>
                    <a:srgbClr val="000000"/>
                  </a:buClr>
                  <a:buFont typeface="Arial"/>
                  <a:buNone/>
                  <a:defRPr/>
                </a:pPr>
                <a:endParaRPr sz="3600" kern="0">
                  <a:solidFill>
                    <a:schemeClr val="bg1"/>
                  </a:solidFill>
                  <a:latin typeface="+mn-lt"/>
                  <a:ea typeface="Calibri"/>
                  <a:cs typeface="Calibri"/>
                  <a:sym typeface="Calibri"/>
                </a:endParaRPr>
              </a:p>
            </p:txBody>
          </p:sp>
          <p:sp>
            <p:nvSpPr>
              <p:cNvPr id="67" name="Google Shape;416;p6">
                <a:extLst>
                  <a:ext uri="{FF2B5EF4-FFF2-40B4-BE49-F238E27FC236}">
                    <a16:creationId xmlns:a16="http://schemas.microsoft.com/office/drawing/2014/main" id="{B7343063-27EC-4E62-956E-CD93E323E699}"/>
                  </a:ext>
                </a:extLst>
              </p:cNvPr>
              <p:cNvSpPr/>
              <p:nvPr/>
            </p:nvSpPr>
            <p:spPr>
              <a:xfrm>
                <a:off x="3028899" y="6024665"/>
                <a:ext cx="14493" cy="16926"/>
              </a:xfrm>
              <a:custGeom>
                <a:avLst/>
                <a:gdLst/>
                <a:ahLst/>
                <a:cxnLst/>
                <a:rect l="l" t="t" r="r" b="b"/>
                <a:pathLst>
                  <a:path w="14" h="15" extrusionOk="0">
                    <a:moveTo>
                      <a:pt x="3" y="3"/>
                    </a:moveTo>
                    <a:cubicBezTo>
                      <a:pt x="0" y="6"/>
                      <a:pt x="0" y="10"/>
                      <a:pt x="3" y="12"/>
                    </a:cubicBezTo>
                    <a:cubicBezTo>
                      <a:pt x="5" y="15"/>
                      <a:pt x="9" y="15"/>
                      <a:pt x="12" y="12"/>
                    </a:cubicBezTo>
                    <a:cubicBezTo>
                      <a:pt x="14" y="10"/>
                      <a:pt x="14" y="6"/>
                      <a:pt x="12" y="3"/>
                    </a:cubicBezTo>
                    <a:cubicBezTo>
                      <a:pt x="9" y="0"/>
                      <a:pt x="5" y="0"/>
                      <a:pt x="3" y="3"/>
                    </a:cubicBezTo>
                    <a:close/>
                  </a:path>
                </a:pathLst>
              </a:custGeom>
              <a:solidFill>
                <a:srgbClr val="FFFFFF"/>
              </a:solidFill>
              <a:ln>
                <a:noFill/>
              </a:ln>
            </p:spPr>
            <p:txBody>
              <a:bodyPr spcFirstLastPara="1" lIns="91425" tIns="45700" rIns="91425" bIns="45700"/>
              <a:lstStyle/>
              <a:p>
                <a:pPr eaLnBrk="1" fontAlgn="auto" hangingPunct="1">
                  <a:spcBef>
                    <a:spcPts val="0"/>
                  </a:spcBef>
                  <a:spcAft>
                    <a:spcPts val="0"/>
                  </a:spcAft>
                  <a:buClr>
                    <a:srgbClr val="000000"/>
                  </a:buClr>
                  <a:buFont typeface="Arial"/>
                  <a:buNone/>
                  <a:defRPr/>
                </a:pPr>
                <a:endParaRPr sz="3600" kern="0">
                  <a:solidFill>
                    <a:schemeClr val="bg1"/>
                  </a:solidFill>
                  <a:latin typeface="+mn-lt"/>
                  <a:ea typeface="Calibri"/>
                  <a:cs typeface="Calibri"/>
                  <a:sym typeface="Calibri"/>
                </a:endParaRPr>
              </a:p>
            </p:txBody>
          </p:sp>
          <p:sp>
            <p:nvSpPr>
              <p:cNvPr id="68" name="Google Shape;417;p6">
                <a:extLst>
                  <a:ext uri="{FF2B5EF4-FFF2-40B4-BE49-F238E27FC236}">
                    <a16:creationId xmlns:a16="http://schemas.microsoft.com/office/drawing/2014/main" id="{92B2A658-0256-4D09-926D-B54BD6C8CD53}"/>
                  </a:ext>
                </a:extLst>
              </p:cNvPr>
              <p:cNvSpPr/>
              <p:nvPr/>
            </p:nvSpPr>
            <p:spPr>
              <a:xfrm>
                <a:off x="3114045" y="6109294"/>
                <a:ext cx="18116" cy="16926"/>
              </a:xfrm>
              <a:custGeom>
                <a:avLst/>
                <a:gdLst/>
                <a:ahLst/>
                <a:cxnLst/>
                <a:rect l="l" t="t" r="r" b="b"/>
                <a:pathLst>
                  <a:path w="15" h="14" extrusionOk="0">
                    <a:moveTo>
                      <a:pt x="3" y="2"/>
                    </a:moveTo>
                    <a:cubicBezTo>
                      <a:pt x="0" y="5"/>
                      <a:pt x="0" y="9"/>
                      <a:pt x="3" y="11"/>
                    </a:cubicBezTo>
                    <a:cubicBezTo>
                      <a:pt x="5" y="14"/>
                      <a:pt x="9" y="14"/>
                      <a:pt x="12" y="11"/>
                    </a:cubicBezTo>
                    <a:cubicBezTo>
                      <a:pt x="15" y="9"/>
                      <a:pt x="15" y="5"/>
                      <a:pt x="12" y="2"/>
                    </a:cubicBezTo>
                    <a:cubicBezTo>
                      <a:pt x="9" y="0"/>
                      <a:pt x="5" y="0"/>
                      <a:pt x="3" y="2"/>
                    </a:cubicBezTo>
                    <a:close/>
                  </a:path>
                </a:pathLst>
              </a:custGeom>
              <a:solidFill>
                <a:srgbClr val="FFFFFF"/>
              </a:solidFill>
              <a:ln>
                <a:noFill/>
              </a:ln>
            </p:spPr>
            <p:txBody>
              <a:bodyPr spcFirstLastPara="1" lIns="91425" tIns="45700" rIns="91425" bIns="45700"/>
              <a:lstStyle/>
              <a:p>
                <a:pPr eaLnBrk="1" fontAlgn="auto" hangingPunct="1">
                  <a:spcBef>
                    <a:spcPts val="0"/>
                  </a:spcBef>
                  <a:spcAft>
                    <a:spcPts val="0"/>
                  </a:spcAft>
                  <a:buClr>
                    <a:srgbClr val="000000"/>
                  </a:buClr>
                  <a:buFont typeface="Arial"/>
                  <a:buNone/>
                  <a:defRPr/>
                </a:pPr>
                <a:endParaRPr sz="3600" kern="0">
                  <a:solidFill>
                    <a:schemeClr val="bg1"/>
                  </a:solidFill>
                  <a:latin typeface="+mn-lt"/>
                  <a:ea typeface="Calibri"/>
                  <a:cs typeface="Calibri"/>
                  <a:sym typeface="Calibri"/>
                </a:endParaRPr>
              </a:p>
            </p:txBody>
          </p:sp>
          <p:sp>
            <p:nvSpPr>
              <p:cNvPr id="69" name="Google Shape;418;p6">
                <a:extLst>
                  <a:ext uri="{FF2B5EF4-FFF2-40B4-BE49-F238E27FC236}">
                    <a16:creationId xmlns:a16="http://schemas.microsoft.com/office/drawing/2014/main" id="{8A7240BF-F0E9-4B2C-8E22-124A588DF6D1}"/>
                  </a:ext>
                </a:extLst>
              </p:cNvPr>
              <p:cNvSpPr/>
              <p:nvPr/>
            </p:nvSpPr>
            <p:spPr>
              <a:xfrm>
                <a:off x="2923827" y="6128334"/>
                <a:ext cx="16305" cy="19042"/>
              </a:xfrm>
              <a:custGeom>
                <a:avLst/>
                <a:gdLst/>
                <a:ahLst/>
                <a:cxnLst/>
                <a:rect l="l" t="t" r="r" b="b"/>
                <a:pathLst>
                  <a:path w="15" h="15" extrusionOk="0">
                    <a:moveTo>
                      <a:pt x="3" y="3"/>
                    </a:moveTo>
                    <a:cubicBezTo>
                      <a:pt x="0" y="5"/>
                      <a:pt x="0" y="9"/>
                      <a:pt x="3" y="12"/>
                    </a:cubicBezTo>
                    <a:cubicBezTo>
                      <a:pt x="5" y="15"/>
                      <a:pt x="10" y="15"/>
                      <a:pt x="12" y="12"/>
                    </a:cubicBezTo>
                    <a:cubicBezTo>
                      <a:pt x="15" y="9"/>
                      <a:pt x="15" y="5"/>
                      <a:pt x="12" y="3"/>
                    </a:cubicBezTo>
                    <a:cubicBezTo>
                      <a:pt x="10" y="0"/>
                      <a:pt x="5" y="0"/>
                      <a:pt x="3" y="3"/>
                    </a:cubicBezTo>
                    <a:close/>
                  </a:path>
                </a:pathLst>
              </a:custGeom>
              <a:solidFill>
                <a:srgbClr val="FFFFFF"/>
              </a:solidFill>
              <a:ln>
                <a:noFill/>
              </a:ln>
            </p:spPr>
            <p:txBody>
              <a:bodyPr spcFirstLastPara="1" lIns="91425" tIns="45700" rIns="91425" bIns="45700"/>
              <a:lstStyle/>
              <a:p>
                <a:pPr eaLnBrk="1" fontAlgn="auto" hangingPunct="1">
                  <a:spcBef>
                    <a:spcPts val="0"/>
                  </a:spcBef>
                  <a:spcAft>
                    <a:spcPts val="0"/>
                  </a:spcAft>
                  <a:buClr>
                    <a:srgbClr val="000000"/>
                  </a:buClr>
                  <a:buFont typeface="Arial"/>
                  <a:buNone/>
                  <a:defRPr/>
                </a:pPr>
                <a:endParaRPr sz="3600" kern="0">
                  <a:solidFill>
                    <a:schemeClr val="bg1"/>
                  </a:solidFill>
                  <a:latin typeface="+mn-lt"/>
                  <a:ea typeface="Calibri"/>
                  <a:cs typeface="Calibri"/>
                  <a:sym typeface="Calibri"/>
                </a:endParaRPr>
              </a:p>
            </p:txBody>
          </p:sp>
          <p:sp>
            <p:nvSpPr>
              <p:cNvPr id="70" name="Google Shape;419;p6">
                <a:extLst>
                  <a:ext uri="{FF2B5EF4-FFF2-40B4-BE49-F238E27FC236}">
                    <a16:creationId xmlns:a16="http://schemas.microsoft.com/office/drawing/2014/main" id="{47580421-DC4E-4FDD-849F-69CB2A77EA8F}"/>
                  </a:ext>
                </a:extLst>
              </p:cNvPr>
              <p:cNvSpPr/>
              <p:nvPr/>
            </p:nvSpPr>
            <p:spPr>
              <a:xfrm>
                <a:off x="3008972" y="6212963"/>
                <a:ext cx="18116" cy="16926"/>
              </a:xfrm>
              <a:custGeom>
                <a:avLst/>
                <a:gdLst/>
                <a:ahLst/>
                <a:cxnLst/>
                <a:rect l="l" t="t" r="r" b="b"/>
                <a:pathLst>
                  <a:path w="15" h="15" extrusionOk="0">
                    <a:moveTo>
                      <a:pt x="3" y="3"/>
                    </a:moveTo>
                    <a:cubicBezTo>
                      <a:pt x="0" y="5"/>
                      <a:pt x="0" y="10"/>
                      <a:pt x="3" y="12"/>
                    </a:cubicBezTo>
                    <a:cubicBezTo>
                      <a:pt x="5" y="15"/>
                      <a:pt x="10" y="15"/>
                      <a:pt x="12" y="12"/>
                    </a:cubicBezTo>
                    <a:cubicBezTo>
                      <a:pt x="15" y="10"/>
                      <a:pt x="15" y="5"/>
                      <a:pt x="12" y="3"/>
                    </a:cubicBezTo>
                    <a:cubicBezTo>
                      <a:pt x="10" y="0"/>
                      <a:pt x="5" y="0"/>
                      <a:pt x="3" y="3"/>
                    </a:cubicBezTo>
                    <a:close/>
                  </a:path>
                </a:pathLst>
              </a:custGeom>
              <a:solidFill>
                <a:srgbClr val="FFFFFF"/>
              </a:solidFill>
              <a:ln>
                <a:noFill/>
              </a:ln>
            </p:spPr>
            <p:txBody>
              <a:bodyPr spcFirstLastPara="1" lIns="91425" tIns="45700" rIns="91425" bIns="45700"/>
              <a:lstStyle/>
              <a:p>
                <a:pPr eaLnBrk="1" fontAlgn="auto" hangingPunct="1">
                  <a:spcBef>
                    <a:spcPts val="0"/>
                  </a:spcBef>
                  <a:spcAft>
                    <a:spcPts val="0"/>
                  </a:spcAft>
                  <a:buClr>
                    <a:srgbClr val="000000"/>
                  </a:buClr>
                  <a:buFont typeface="Arial"/>
                  <a:buNone/>
                  <a:defRPr/>
                </a:pPr>
                <a:endParaRPr sz="3600" kern="0">
                  <a:solidFill>
                    <a:schemeClr val="bg1"/>
                  </a:solidFill>
                  <a:latin typeface="+mn-lt"/>
                  <a:ea typeface="Calibri"/>
                  <a:cs typeface="Calibri"/>
                  <a:sym typeface="Calibri"/>
                </a:endParaRPr>
              </a:p>
            </p:txBody>
          </p:sp>
        </p:grpSp>
      </p:grpSp>
      <p:grpSp>
        <p:nvGrpSpPr>
          <p:cNvPr id="71" name="Google Shape;420;p6">
            <a:extLst>
              <a:ext uri="{FF2B5EF4-FFF2-40B4-BE49-F238E27FC236}">
                <a16:creationId xmlns:a16="http://schemas.microsoft.com/office/drawing/2014/main" id="{527D8D12-4DC4-4CA4-A6B4-94361C0B8988}"/>
              </a:ext>
            </a:extLst>
          </p:cNvPr>
          <p:cNvGrpSpPr>
            <a:grpSpLocks/>
          </p:cNvGrpSpPr>
          <p:nvPr/>
        </p:nvGrpSpPr>
        <p:grpSpPr bwMode="auto">
          <a:xfrm>
            <a:off x="9709608" y="2919602"/>
            <a:ext cx="1863725" cy="1711325"/>
            <a:chOff x="5062538" y="1997075"/>
            <a:chExt cx="2143125" cy="2279676"/>
          </a:xfrm>
        </p:grpSpPr>
        <p:sp>
          <p:nvSpPr>
            <p:cNvPr id="72" name="Google Shape;421;p6">
              <a:extLst>
                <a:ext uri="{FF2B5EF4-FFF2-40B4-BE49-F238E27FC236}">
                  <a16:creationId xmlns:a16="http://schemas.microsoft.com/office/drawing/2014/main" id="{6CAE98FF-80B0-485F-AE1F-7FA1D1472BC1}"/>
                </a:ext>
              </a:extLst>
            </p:cNvPr>
            <p:cNvSpPr/>
            <p:nvPr/>
          </p:nvSpPr>
          <p:spPr>
            <a:xfrm>
              <a:off x="5062538" y="1997075"/>
              <a:ext cx="2143125" cy="2142218"/>
            </a:xfrm>
            <a:prstGeom prst="ellipse">
              <a:avLst/>
            </a:prstGeom>
            <a:solidFill>
              <a:schemeClr val="accent3"/>
            </a:solidFill>
            <a:ln>
              <a:noFill/>
            </a:ln>
          </p:spPr>
          <p:txBody>
            <a:bodyPr spcFirstLastPara="1" lIns="91425" tIns="45700" rIns="91425" bIns="45700" anchor="ctr"/>
            <a:lstStyle/>
            <a:p>
              <a:pPr algn="ctr" eaLnBrk="1" fontAlgn="auto" hangingPunct="1">
                <a:spcBef>
                  <a:spcPts val="0"/>
                </a:spcBef>
                <a:spcAft>
                  <a:spcPts val="0"/>
                </a:spcAft>
                <a:buClr>
                  <a:srgbClr val="000000"/>
                </a:buClr>
                <a:buFont typeface="Arial"/>
                <a:buNone/>
                <a:defRPr/>
              </a:pPr>
              <a:endParaRPr sz="3600" kern="0">
                <a:solidFill>
                  <a:schemeClr val="bg1"/>
                </a:solidFill>
                <a:latin typeface="+mn-lt"/>
                <a:ea typeface="SimSun"/>
                <a:cs typeface="SimSun"/>
                <a:sym typeface="SimSun"/>
              </a:endParaRPr>
            </a:p>
          </p:txBody>
        </p:sp>
        <p:sp>
          <p:nvSpPr>
            <p:cNvPr id="73" name="Google Shape;422;p6">
              <a:extLst>
                <a:ext uri="{FF2B5EF4-FFF2-40B4-BE49-F238E27FC236}">
                  <a16:creationId xmlns:a16="http://schemas.microsoft.com/office/drawing/2014/main" id="{486361C9-3785-49DC-9B69-5045CBAD18EC}"/>
                </a:ext>
              </a:extLst>
            </p:cNvPr>
            <p:cNvSpPr/>
            <p:nvPr/>
          </p:nvSpPr>
          <p:spPr>
            <a:xfrm>
              <a:off x="5756224" y="3251108"/>
              <a:ext cx="814168" cy="1025643"/>
            </a:xfrm>
            <a:prstGeom prst="rect">
              <a:avLst/>
            </a:prstGeom>
            <a:noFill/>
            <a:ln>
              <a:noFill/>
            </a:ln>
          </p:spPr>
          <p:txBody>
            <a:bodyPr spcFirstLastPara="1" lIns="91425" tIns="45700" rIns="91425" bIns="45700">
              <a:spAutoFit/>
            </a:bodyPr>
            <a:lstStyle/>
            <a:p>
              <a:pPr eaLnBrk="1" fontAlgn="auto" hangingPunct="1">
                <a:spcBef>
                  <a:spcPts val="0"/>
                </a:spcBef>
                <a:spcAft>
                  <a:spcPts val="0"/>
                </a:spcAft>
                <a:buClr>
                  <a:srgbClr val="000000"/>
                </a:buClr>
                <a:buFont typeface="Arial"/>
                <a:buNone/>
                <a:defRPr/>
              </a:pPr>
              <a:r>
                <a:rPr lang="en-US" sz="4400" b="1" kern="0" dirty="0">
                  <a:solidFill>
                    <a:schemeClr val="bg1"/>
                  </a:solidFill>
                  <a:latin typeface="+mn-lt"/>
                  <a:ea typeface="Microsoft Yahei"/>
                  <a:cs typeface="Microsoft Yahei"/>
                  <a:sym typeface="Microsoft Yahei"/>
                </a:rPr>
                <a:t>c.</a:t>
              </a:r>
              <a:endParaRPr sz="4400" b="1" kern="0" dirty="0">
                <a:solidFill>
                  <a:schemeClr val="bg1"/>
                </a:solidFill>
                <a:latin typeface="+mn-lt"/>
                <a:ea typeface="Microsoft Yahei"/>
                <a:cs typeface="Microsoft Yahei"/>
                <a:sym typeface="Microsoft Yahei"/>
              </a:endParaRPr>
            </a:p>
          </p:txBody>
        </p:sp>
        <p:sp>
          <p:nvSpPr>
            <p:cNvPr id="74" name="Google Shape;423;p6">
              <a:extLst>
                <a:ext uri="{FF2B5EF4-FFF2-40B4-BE49-F238E27FC236}">
                  <a16:creationId xmlns:a16="http://schemas.microsoft.com/office/drawing/2014/main" id="{3B19F5A6-421D-4BCD-96C2-A2652BB11AB4}"/>
                </a:ext>
              </a:extLst>
            </p:cNvPr>
            <p:cNvSpPr/>
            <p:nvPr/>
          </p:nvSpPr>
          <p:spPr>
            <a:xfrm>
              <a:off x="5800036" y="2496151"/>
              <a:ext cx="558600" cy="606926"/>
            </a:xfrm>
            <a:custGeom>
              <a:avLst/>
              <a:gdLst/>
              <a:ahLst/>
              <a:cxnLst/>
              <a:rect l="l" t="t" r="r" b="b"/>
              <a:pathLst>
                <a:path w="480" h="520" extrusionOk="0">
                  <a:moveTo>
                    <a:pt x="480" y="277"/>
                  </a:moveTo>
                  <a:cubicBezTo>
                    <a:pt x="480" y="249"/>
                    <a:pt x="457" y="227"/>
                    <a:pt x="429" y="227"/>
                  </a:cubicBezTo>
                  <a:cubicBezTo>
                    <a:pt x="401" y="227"/>
                    <a:pt x="379" y="249"/>
                    <a:pt x="379" y="277"/>
                  </a:cubicBezTo>
                  <a:cubicBezTo>
                    <a:pt x="379" y="300"/>
                    <a:pt x="395" y="320"/>
                    <a:pt x="416" y="326"/>
                  </a:cubicBezTo>
                  <a:cubicBezTo>
                    <a:pt x="413" y="398"/>
                    <a:pt x="405" y="473"/>
                    <a:pt x="396" y="485"/>
                  </a:cubicBezTo>
                  <a:cubicBezTo>
                    <a:pt x="381" y="492"/>
                    <a:pt x="343" y="495"/>
                    <a:pt x="320" y="495"/>
                  </a:cubicBezTo>
                  <a:cubicBezTo>
                    <a:pt x="298" y="495"/>
                    <a:pt x="259" y="492"/>
                    <a:pt x="245" y="485"/>
                  </a:cubicBezTo>
                  <a:cubicBezTo>
                    <a:pt x="235" y="472"/>
                    <a:pt x="227" y="388"/>
                    <a:pt x="224" y="312"/>
                  </a:cubicBezTo>
                  <a:cubicBezTo>
                    <a:pt x="250" y="311"/>
                    <a:pt x="301" y="308"/>
                    <a:pt x="325" y="297"/>
                  </a:cubicBezTo>
                  <a:cubicBezTo>
                    <a:pt x="355" y="281"/>
                    <a:pt x="387" y="149"/>
                    <a:pt x="391" y="134"/>
                  </a:cubicBezTo>
                  <a:cubicBezTo>
                    <a:pt x="410" y="54"/>
                    <a:pt x="402" y="44"/>
                    <a:pt x="399" y="39"/>
                  </a:cubicBezTo>
                  <a:cubicBezTo>
                    <a:pt x="386" y="22"/>
                    <a:pt x="325" y="19"/>
                    <a:pt x="271" y="20"/>
                  </a:cubicBezTo>
                  <a:cubicBezTo>
                    <a:pt x="267" y="8"/>
                    <a:pt x="255" y="0"/>
                    <a:pt x="242" y="0"/>
                  </a:cubicBezTo>
                  <a:cubicBezTo>
                    <a:pt x="224" y="0"/>
                    <a:pt x="209" y="14"/>
                    <a:pt x="209" y="32"/>
                  </a:cubicBezTo>
                  <a:cubicBezTo>
                    <a:pt x="209" y="50"/>
                    <a:pt x="224" y="64"/>
                    <a:pt x="242" y="64"/>
                  </a:cubicBezTo>
                  <a:cubicBezTo>
                    <a:pt x="255" y="64"/>
                    <a:pt x="267" y="56"/>
                    <a:pt x="272" y="44"/>
                  </a:cubicBezTo>
                  <a:cubicBezTo>
                    <a:pt x="317" y="44"/>
                    <a:pt x="368" y="47"/>
                    <a:pt x="379" y="54"/>
                  </a:cubicBezTo>
                  <a:cubicBezTo>
                    <a:pt x="380" y="65"/>
                    <a:pt x="374" y="108"/>
                    <a:pt x="357" y="167"/>
                  </a:cubicBezTo>
                  <a:cubicBezTo>
                    <a:pt x="337" y="238"/>
                    <a:pt x="320" y="271"/>
                    <a:pt x="314" y="275"/>
                  </a:cubicBezTo>
                  <a:cubicBezTo>
                    <a:pt x="293" y="285"/>
                    <a:pt x="234" y="288"/>
                    <a:pt x="211" y="288"/>
                  </a:cubicBezTo>
                  <a:cubicBezTo>
                    <a:pt x="188" y="288"/>
                    <a:pt x="130" y="285"/>
                    <a:pt x="109" y="275"/>
                  </a:cubicBezTo>
                  <a:cubicBezTo>
                    <a:pt x="102" y="271"/>
                    <a:pt x="80" y="234"/>
                    <a:pt x="56" y="168"/>
                  </a:cubicBezTo>
                  <a:cubicBezTo>
                    <a:pt x="32" y="102"/>
                    <a:pt x="26" y="61"/>
                    <a:pt x="30" y="54"/>
                  </a:cubicBezTo>
                  <a:cubicBezTo>
                    <a:pt x="38" y="42"/>
                    <a:pt x="87" y="39"/>
                    <a:pt x="132" y="43"/>
                  </a:cubicBezTo>
                  <a:cubicBezTo>
                    <a:pt x="137" y="56"/>
                    <a:pt x="148" y="64"/>
                    <a:pt x="162" y="64"/>
                  </a:cubicBezTo>
                  <a:cubicBezTo>
                    <a:pt x="180" y="64"/>
                    <a:pt x="195" y="50"/>
                    <a:pt x="195" y="32"/>
                  </a:cubicBezTo>
                  <a:cubicBezTo>
                    <a:pt x="195" y="14"/>
                    <a:pt x="180" y="0"/>
                    <a:pt x="162" y="0"/>
                  </a:cubicBezTo>
                  <a:cubicBezTo>
                    <a:pt x="149" y="0"/>
                    <a:pt x="138" y="7"/>
                    <a:pt x="133" y="19"/>
                  </a:cubicBezTo>
                  <a:cubicBezTo>
                    <a:pt x="99" y="16"/>
                    <a:pt x="28" y="13"/>
                    <a:pt x="10" y="40"/>
                  </a:cubicBezTo>
                  <a:cubicBezTo>
                    <a:pt x="4" y="47"/>
                    <a:pt x="0" y="62"/>
                    <a:pt x="13" y="112"/>
                  </a:cubicBezTo>
                  <a:cubicBezTo>
                    <a:pt x="27" y="167"/>
                    <a:pt x="70" y="282"/>
                    <a:pt x="98" y="297"/>
                  </a:cubicBezTo>
                  <a:cubicBezTo>
                    <a:pt x="122" y="309"/>
                    <a:pt x="174" y="311"/>
                    <a:pt x="199" y="312"/>
                  </a:cubicBezTo>
                  <a:cubicBezTo>
                    <a:pt x="200" y="329"/>
                    <a:pt x="202" y="361"/>
                    <a:pt x="204" y="394"/>
                  </a:cubicBezTo>
                  <a:cubicBezTo>
                    <a:pt x="212" y="488"/>
                    <a:pt x="223" y="501"/>
                    <a:pt x="233" y="506"/>
                  </a:cubicBezTo>
                  <a:cubicBezTo>
                    <a:pt x="255" y="518"/>
                    <a:pt x="305" y="519"/>
                    <a:pt x="319" y="520"/>
                  </a:cubicBezTo>
                  <a:cubicBezTo>
                    <a:pt x="322" y="520"/>
                    <a:pt x="322" y="520"/>
                    <a:pt x="322" y="520"/>
                  </a:cubicBezTo>
                  <a:cubicBezTo>
                    <a:pt x="322" y="520"/>
                    <a:pt x="322" y="520"/>
                    <a:pt x="322" y="520"/>
                  </a:cubicBezTo>
                  <a:cubicBezTo>
                    <a:pt x="335" y="519"/>
                    <a:pt x="386" y="518"/>
                    <a:pt x="408" y="506"/>
                  </a:cubicBezTo>
                  <a:cubicBezTo>
                    <a:pt x="418" y="501"/>
                    <a:pt x="428" y="488"/>
                    <a:pt x="436" y="394"/>
                  </a:cubicBezTo>
                  <a:cubicBezTo>
                    <a:pt x="438" y="369"/>
                    <a:pt x="440" y="344"/>
                    <a:pt x="441" y="326"/>
                  </a:cubicBezTo>
                  <a:cubicBezTo>
                    <a:pt x="463" y="321"/>
                    <a:pt x="480" y="301"/>
                    <a:pt x="480" y="277"/>
                  </a:cubicBezTo>
                  <a:close/>
                  <a:moveTo>
                    <a:pt x="242" y="40"/>
                  </a:moveTo>
                  <a:cubicBezTo>
                    <a:pt x="237" y="40"/>
                    <a:pt x="234" y="36"/>
                    <a:pt x="234" y="32"/>
                  </a:cubicBezTo>
                  <a:cubicBezTo>
                    <a:pt x="234" y="28"/>
                    <a:pt x="237" y="24"/>
                    <a:pt x="242" y="24"/>
                  </a:cubicBezTo>
                  <a:cubicBezTo>
                    <a:pt x="246" y="24"/>
                    <a:pt x="249" y="28"/>
                    <a:pt x="249" y="32"/>
                  </a:cubicBezTo>
                  <a:cubicBezTo>
                    <a:pt x="249" y="36"/>
                    <a:pt x="246" y="40"/>
                    <a:pt x="242" y="40"/>
                  </a:cubicBezTo>
                  <a:close/>
                  <a:moveTo>
                    <a:pt x="162" y="24"/>
                  </a:moveTo>
                  <a:cubicBezTo>
                    <a:pt x="167" y="24"/>
                    <a:pt x="170" y="28"/>
                    <a:pt x="170" y="32"/>
                  </a:cubicBezTo>
                  <a:cubicBezTo>
                    <a:pt x="170" y="36"/>
                    <a:pt x="167" y="40"/>
                    <a:pt x="162" y="40"/>
                  </a:cubicBezTo>
                  <a:cubicBezTo>
                    <a:pt x="158" y="40"/>
                    <a:pt x="154" y="36"/>
                    <a:pt x="154" y="32"/>
                  </a:cubicBezTo>
                  <a:cubicBezTo>
                    <a:pt x="154" y="28"/>
                    <a:pt x="158" y="24"/>
                    <a:pt x="162" y="24"/>
                  </a:cubicBezTo>
                  <a:close/>
                  <a:moveTo>
                    <a:pt x="429" y="298"/>
                  </a:moveTo>
                  <a:cubicBezTo>
                    <a:pt x="418" y="298"/>
                    <a:pt x="408" y="289"/>
                    <a:pt x="408" y="277"/>
                  </a:cubicBezTo>
                  <a:cubicBezTo>
                    <a:pt x="408" y="266"/>
                    <a:pt x="418" y="256"/>
                    <a:pt x="429" y="256"/>
                  </a:cubicBezTo>
                  <a:cubicBezTo>
                    <a:pt x="441" y="256"/>
                    <a:pt x="450" y="266"/>
                    <a:pt x="450" y="277"/>
                  </a:cubicBezTo>
                  <a:cubicBezTo>
                    <a:pt x="450" y="289"/>
                    <a:pt x="441" y="298"/>
                    <a:pt x="429" y="298"/>
                  </a:cubicBezTo>
                  <a:close/>
                </a:path>
              </a:pathLst>
            </a:custGeom>
            <a:solidFill>
              <a:srgbClr val="FFFFFF"/>
            </a:solidFill>
            <a:ln>
              <a:noFill/>
            </a:ln>
          </p:spPr>
          <p:txBody>
            <a:bodyPr spcFirstLastPara="1" lIns="91425" tIns="45700" rIns="91425" bIns="45700"/>
            <a:lstStyle/>
            <a:p>
              <a:pPr eaLnBrk="1" fontAlgn="auto" hangingPunct="1">
                <a:spcBef>
                  <a:spcPts val="0"/>
                </a:spcBef>
                <a:spcAft>
                  <a:spcPts val="0"/>
                </a:spcAft>
                <a:buClr>
                  <a:srgbClr val="000000"/>
                </a:buClr>
                <a:buFont typeface="Arial"/>
                <a:buNone/>
                <a:defRPr/>
              </a:pPr>
              <a:endParaRPr sz="3600" kern="0">
                <a:solidFill>
                  <a:schemeClr val="bg1"/>
                </a:solidFill>
                <a:latin typeface="+mn-lt"/>
                <a:ea typeface="Calibri"/>
                <a:cs typeface="Calibri"/>
                <a:sym typeface="Calibri"/>
              </a:endParaRPr>
            </a:p>
          </p:txBody>
        </p:sp>
      </p:grpSp>
      <p:sp>
        <p:nvSpPr>
          <p:cNvPr id="75" name="Google Shape;396;p6">
            <a:extLst>
              <a:ext uri="{FF2B5EF4-FFF2-40B4-BE49-F238E27FC236}">
                <a16:creationId xmlns:a16="http://schemas.microsoft.com/office/drawing/2014/main" id="{26D879FB-3556-42E4-AA5D-D5477ED50354}"/>
              </a:ext>
            </a:extLst>
          </p:cNvPr>
          <p:cNvSpPr>
            <a:spLocks noChangeArrowheads="1"/>
          </p:cNvSpPr>
          <p:nvPr/>
        </p:nvSpPr>
        <p:spPr bwMode="auto">
          <a:xfrm>
            <a:off x="4720096" y="4802377"/>
            <a:ext cx="2236787" cy="1546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5" tIns="34275" rIns="68575" bIns="34275">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Clr>
                <a:srgbClr val="000000"/>
              </a:buClr>
              <a:buFont typeface="Arial" panose="020B0604020202020204" pitchFamily="34" charset="0"/>
              <a:buNone/>
            </a:pPr>
            <a:r>
              <a:rPr lang="en-US" altLang="vi-VN" sz="3200" dirty="0">
                <a:solidFill>
                  <a:schemeClr val="tx1"/>
                </a:solidFill>
                <a:ea typeface="Microsoft YaHei" panose="020B0503020204020204" pitchFamily="34" charset="-122"/>
                <a:sym typeface="Microsoft YaHei" panose="020B0503020204020204" pitchFamily="34" charset="-122"/>
              </a:rPr>
              <a:t> </a:t>
            </a:r>
            <a:r>
              <a:rPr lang="en-US" altLang="vi-VN" sz="3200" dirty="0" err="1">
                <a:solidFill>
                  <a:schemeClr val="tx1"/>
                </a:solidFill>
                <a:ea typeface="Microsoft YaHei" panose="020B0503020204020204" pitchFamily="34" charset="-122"/>
                <a:sym typeface="Microsoft YaHei" panose="020B0503020204020204" pitchFamily="34" charset="-122"/>
              </a:rPr>
              <a:t>Hạt</a:t>
            </a:r>
            <a:r>
              <a:rPr lang="en-US" altLang="vi-VN" sz="3200" dirty="0">
                <a:solidFill>
                  <a:schemeClr val="tx1"/>
                </a:solidFill>
                <a:ea typeface="Microsoft YaHei" panose="020B0503020204020204" pitchFamily="34" charset="-122"/>
                <a:sym typeface="Microsoft YaHei" panose="020B0503020204020204" pitchFamily="34" charset="-122"/>
              </a:rPr>
              <a:t> </a:t>
            </a:r>
            <a:r>
              <a:rPr lang="en-US" altLang="vi-VN" sz="3200" dirty="0" err="1">
                <a:solidFill>
                  <a:schemeClr val="tx1"/>
                </a:solidFill>
                <a:ea typeface="Microsoft YaHei" panose="020B0503020204020204" pitchFamily="34" charset="-122"/>
                <a:sym typeface="Microsoft YaHei" panose="020B0503020204020204" pitchFamily="34" charset="-122"/>
              </a:rPr>
              <a:t>nào</a:t>
            </a:r>
            <a:r>
              <a:rPr lang="en-US" altLang="vi-VN" sz="3200" dirty="0">
                <a:solidFill>
                  <a:schemeClr val="tx1"/>
                </a:solidFill>
                <a:ea typeface="Microsoft YaHei" panose="020B0503020204020204" pitchFamily="34" charset="-122"/>
                <a:sym typeface="Microsoft YaHei" panose="020B0503020204020204" pitchFamily="34" charset="-122"/>
              </a:rPr>
              <a:t> </a:t>
            </a:r>
            <a:r>
              <a:rPr lang="en-US" altLang="vi-VN" sz="3200" dirty="0" err="1">
                <a:solidFill>
                  <a:schemeClr val="tx1"/>
                </a:solidFill>
                <a:ea typeface="Microsoft YaHei" panose="020B0503020204020204" pitchFamily="34" charset="-122"/>
                <a:sym typeface="Microsoft YaHei" panose="020B0503020204020204" pitchFamily="34" charset="-122"/>
              </a:rPr>
              <a:t>mang</a:t>
            </a:r>
            <a:r>
              <a:rPr lang="en-US" altLang="vi-VN" sz="3200" dirty="0">
                <a:solidFill>
                  <a:schemeClr val="tx1"/>
                </a:solidFill>
                <a:ea typeface="Microsoft YaHei" panose="020B0503020204020204" pitchFamily="34" charset="-122"/>
                <a:sym typeface="Microsoft YaHei" panose="020B0503020204020204" pitchFamily="34" charset="-122"/>
              </a:rPr>
              <a:t> </a:t>
            </a:r>
            <a:r>
              <a:rPr lang="en-US" altLang="vi-VN" sz="3200" dirty="0" err="1">
                <a:solidFill>
                  <a:schemeClr val="tx1"/>
                </a:solidFill>
                <a:ea typeface="Microsoft YaHei" panose="020B0503020204020204" pitchFamily="34" charset="-122"/>
                <a:sym typeface="Microsoft YaHei" panose="020B0503020204020204" pitchFamily="34" charset="-122"/>
              </a:rPr>
              <a:t>diện</a:t>
            </a:r>
            <a:r>
              <a:rPr lang="en-US" altLang="vi-VN" sz="3200" dirty="0">
                <a:solidFill>
                  <a:schemeClr val="tx1"/>
                </a:solidFill>
                <a:ea typeface="Microsoft YaHei" panose="020B0503020204020204" pitchFamily="34" charset="-122"/>
                <a:sym typeface="Microsoft YaHei" panose="020B0503020204020204" pitchFamily="34" charset="-122"/>
              </a:rPr>
              <a:t> </a:t>
            </a:r>
            <a:r>
              <a:rPr lang="en-US" altLang="vi-VN" sz="3200" dirty="0" err="1">
                <a:solidFill>
                  <a:schemeClr val="tx1"/>
                </a:solidFill>
                <a:ea typeface="Microsoft YaHei" panose="020B0503020204020204" pitchFamily="34" charset="-122"/>
                <a:sym typeface="Microsoft YaHei" panose="020B0503020204020204" pitchFamily="34" charset="-122"/>
              </a:rPr>
              <a:t>tích</a:t>
            </a:r>
            <a:r>
              <a:rPr lang="en-US" altLang="vi-VN" sz="3200" dirty="0">
                <a:solidFill>
                  <a:schemeClr val="tx1"/>
                </a:solidFill>
                <a:ea typeface="Microsoft YaHei" panose="020B0503020204020204" pitchFamily="34" charset="-122"/>
                <a:sym typeface="Microsoft YaHei" panose="020B0503020204020204" pitchFamily="34" charset="-122"/>
              </a:rPr>
              <a:t> </a:t>
            </a:r>
            <a:r>
              <a:rPr lang="en-US" altLang="vi-VN" sz="3200" dirty="0" err="1">
                <a:solidFill>
                  <a:schemeClr val="tx1"/>
                </a:solidFill>
                <a:ea typeface="Microsoft YaHei" panose="020B0503020204020204" pitchFamily="34" charset="-122"/>
                <a:sym typeface="Microsoft YaHei" panose="020B0503020204020204" pitchFamily="34" charset="-122"/>
              </a:rPr>
              <a:t>âm</a:t>
            </a:r>
            <a:r>
              <a:rPr lang="en-US" altLang="vi-VN" sz="3200" dirty="0">
                <a:solidFill>
                  <a:schemeClr val="tx1"/>
                </a:solidFill>
                <a:ea typeface="Microsoft YaHei" panose="020B0503020204020204" pitchFamily="34" charset="-122"/>
                <a:sym typeface="Microsoft YaHei" panose="020B0503020204020204" pitchFamily="34" charset="-122"/>
              </a:rPr>
              <a:t>?</a:t>
            </a:r>
            <a:endParaRPr lang="vi-VN" altLang="vi-VN" sz="3600" dirty="0">
              <a:solidFill>
                <a:schemeClr val="tx1"/>
              </a:solidFill>
            </a:endParaRPr>
          </a:p>
        </p:txBody>
      </p:sp>
    </p:spTree>
    <p:custDataLst>
      <p:tags r:id="rId1"/>
    </p:custDataLst>
    <p:extLst>
      <p:ext uri="{BB962C8B-B14F-4D97-AF65-F5344CB8AC3E}">
        <p14:creationId xmlns:p14="http://schemas.microsoft.com/office/powerpoint/2010/main" val="2737942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fade">
                                      <p:cBhvr>
                                        <p:cTn id="7" dur="500"/>
                                        <p:tgtEl>
                                          <p:spTgt spid="4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0"/>
                                        </p:tgtEl>
                                        <p:attrNameLst>
                                          <p:attrName>style.visibility</p:attrName>
                                        </p:attrNameLst>
                                      </p:cBhvr>
                                      <p:to>
                                        <p:strVal val="visible"/>
                                      </p:to>
                                    </p:set>
                                    <p:animEffect transition="in" filter="fade">
                                      <p:cBhvr>
                                        <p:cTn id="12" dur="1000"/>
                                        <p:tgtEl>
                                          <p:spTgt spid="50"/>
                                        </p:tgtEl>
                                      </p:cBhvr>
                                    </p:animEffect>
                                  </p:childTnLst>
                                </p:cTn>
                              </p:par>
                            </p:childTnLst>
                          </p:cTn>
                        </p:par>
                        <p:par>
                          <p:cTn id="13" fill="hold">
                            <p:stCondLst>
                              <p:cond delay="1000"/>
                            </p:stCondLst>
                            <p:childTnLst>
                              <p:par>
                                <p:cTn id="14" presetID="10" presetClass="entr" presetSubtype="0" fill="hold" nodeType="afterEffect">
                                  <p:stCondLst>
                                    <p:cond delay="0"/>
                                  </p:stCondLst>
                                  <p:childTnLst>
                                    <p:set>
                                      <p:cBhvr>
                                        <p:cTn id="15" dur="1" fill="hold">
                                          <p:stCondLst>
                                            <p:cond delay="0"/>
                                          </p:stCondLst>
                                        </p:cTn>
                                        <p:tgtEl>
                                          <p:spTgt spid="56"/>
                                        </p:tgtEl>
                                        <p:attrNameLst>
                                          <p:attrName>style.visibility</p:attrName>
                                        </p:attrNameLst>
                                      </p:cBhvr>
                                      <p:to>
                                        <p:strVal val="visible"/>
                                      </p:to>
                                    </p:set>
                                    <p:animEffect transition="in" filter="fade">
                                      <p:cBhvr>
                                        <p:cTn id="16" dur="1000"/>
                                        <p:tgtEl>
                                          <p:spTgt spid="56"/>
                                        </p:tgtEl>
                                      </p:cBhvr>
                                    </p:animEffect>
                                  </p:childTnLst>
                                </p:cTn>
                              </p:par>
                            </p:childTnLst>
                          </p:cTn>
                        </p:par>
                        <p:par>
                          <p:cTn id="17" fill="hold">
                            <p:stCondLst>
                              <p:cond delay="2000"/>
                            </p:stCondLst>
                            <p:childTnLst>
                              <p:par>
                                <p:cTn id="18" presetID="10" presetClass="entr" presetSubtype="0" fill="hold" nodeType="afterEffect">
                                  <p:stCondLst>
                                    <p:cond delay="0"/>
                                  </p:stCondLst>
                                  <p:childTnLst>
                                    <p:set>
                                      <p:cBhvr>
                                        <p:cTn id="19" dur="1" fill="hold">
                                          <p:stCondLst>
                                            <p:cond delay="0"/>
                                          </p:stCondLst>
                                        </p:cTn>
                                        <p:tgtEl>
                                          <p:spTgt spid="48"/>
                                        </p:tgtEl>
                                        <p:attrNameLst>
                                          <p:attrName>style.visibility</p:attrName>
                                        </p:attrNameLst>
                                      </p:cBhvr>
                                      <p:to>
                                        <p:strVal val="visible"/>
                                      </p:to>
                                    </p:set>
                                    <p:animEffect transition="in" filter="fade">
                                      <p:cBhvr>
                                        <p:cTn id="20" dur="500"/>
                                        <p:tgtEl>
                                          <p:spTgt spid="48"/>
                                        </p:tgtEl>
                                      </p:cBhvr>
                                    </p:animEffect>
                                  </p:childTnLst>
                                </p:cTn>
                              </p:par>
                            </p:childTnLst>
                          </p:cTn>
                        </p:par>
                        <p:par>
                          <p:cTn id="21" fill="hold">
                            <p:stCondLst>
                              <p:cond delay="2500"/>
                            </p:stCondLst>
                            <p:childTnLst>
                              <p:par>
                                <p:cTn id="22" presetID="10" presetClass="entr" presetSubtype="0" fill="hold" nodeType="afterEffect">
                                  <p:stCondLst>
                                    <p:cond delay="0"/>
                                  </p:stCondLst>
                                  <p:childTnLst>
                                    <p:set>
                                      <p:cBhvr>
                                        <p:cTn id="23" dur="1" fill="hold">
                                          <p:stCondLst>
                                            <p:cond delay="0"/>
                                          </p:stCondLst>
                                        </p:cTn>
                                        <p:tgtEl>
                                          <p:spTgt spid="71"/>
                                        </p:tgtEl>
                                        <p:attrNameLst>
                                          <p:attrName>style.visibility</p:attrName>
                                        </p:attrNameLst>
                                      </p:cBhvr>
                                      <p:to>
                                        <p:strVal val="visible"/>
                                      </p:to>
                                    </p:set>
                                    <p:animEffect transition="in" filter="fade">
                                      <p:cBhvr>
                                        <p:cTn id="24" dur="1000"/>
                                        <p:tgtEl>
                                          <p:spTgt spid="71"/>
                                        </p:tgtEl>
                                      </p:cBhvr>
                                    </p:animEffect>
                                  </p:childTnLst>
                                </p:cTn>
                              </p:par>
                            </p:childTnLst>
                          </p:cTn>
                        </p:par>
                        <p:par>
                          <p:cTn id="25" fill="hold">
                            <p:stCondLst>
                              <p:cond delay="3500"/>
                            </p:stCondLst>
                            <p:childTnLst>
                              <p:par>
                                <p:cTn id="26" presetID="10" presetClass="entr" presetSubtype="0" fill="hold" nodeType="afterEffect">
                                  <p:stCondLst>
                                    <p:cond delay="0"/>
                                  </p:stCondLst>
                                  <p:childTnLst>
                                    <p:set>
                                      <p:cBhvr>
                                        <p:cTn id="27" dur="1" fill="hold">
                                          <p:stCondLst>
                                            <p:cond delay="0"/>
                                          </p:stCondLst>
                                        </p:cTn>
                                        <p:tgtEl>
                                          <p:spTgt spid="49"/>
                                        </p:tgtEl>
                                        <p:attrNameLst>
                                          <p:attrName>style.visibility</p:attrName>
                                        </p:attrNameLst>
                                      </p:cBhvr>
                                      <p:to>
                                        <p:strVal val="visible"/>
                                      </p:to>
                                    </p:set>
                                    <p:animEffect transition="in" filter="fade">
                                      <p:cBhvr>
                                        <p:cTn id="28" dur="500"/>
                                        <p:tgtEl>
                                          <p:spTgt spid="49"/>
                                        </p:tgtEl>
                                      </p:cBhvr>
                                    </p:animEffect>
                                  </p:childTnLst>
                                </p:cTn>
                              </p:par>
                            </p:childTnLst>
                          </p:cTn>
                        </p:par>
                        <p:par>
                          <p:cTn id="29" fill="hold">
                            <p:stCondLst>
                              <p:cond delay="4000"/>
                            </p:stCondLst>
                            <p:childTnLst>
                              <p:par>
                                <p:cTn id="30" presetID="10" presetClass="entr" presetSubtype="0" fill="hold" nodeType="afterEffect">
                                  <p:stCondLst>
                                    <p:cond delay="0"/>
                                  </p:stCondLst>
                                  <p:childTnLst>
                                    <p:set>
                                      <p:cBhvr>
                                        <p:cTn id="31" dur="1" fill="hold">
                                          <p:stCondLst>
                                            <p:cond delay="0"/>
                                          </p:stCondLst>
                                        </p:cTn>
                                        <p:tgtEl>
                                          <p:spTgt spid="75"/>
                                        </p:tgtEl>
                                        <p:attrNameLst>
                                          <p:attrName>style.visibility</p:attrName>
                                        </p:attrNameLst>
                                      </p:cBhvr>
                                      <p:to>
                                        <p:strVal val="visible"/>
                                      </p:to>
                                    </p:set>
                                    <p:animEffect transition="in" filter="fade">
                                      <p:cBhvr>
                                        <p:cTn id="32"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931CC5A-3AD3-4666-B44D-B5E31D7532D8}"/>
              </a:ext>
            </a:extLst>
          </p:cNvPr>
          <p:cNvSpPr txBox="1">
            <a:spLocks noChangeArrowheads="1"/>
          </p:cNvSpPr>
          <p:nvPr/>
        </p:nvSpPr>
        <p:spPr bwMode="auto">
          <a:xfrm>
            <a:off x="4195968" y="1187243"/>
            <a:ext cx="7227406" cy="1077218"/>
          </a:xfrm>
          <a:prstGeom prst="rect">
            <a:avLst/>
          </a:prstGeom>
          <a:noFill/>
          <a:ln w="38100">
            <a:solidFill>
              <a:srgbClr val="92D05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just" eaLnBrk="1" hangingPunct="1">
              <a:buClr>
                <a:srgbClr val="000000"/>
              </a:buClr>
              <a:buFont typeface="Arial" panose="020B0604020202020204" pitchFamily="34" charset="0"/>
              <a:buNone/>
            </a:pPr>
            <a:r>
              <a:rPr lang="vi-VN" altLang="vi-VN" sz="3200">
                <a:solidFill>
                  <a:schemeClr val="tx1"/>
                </a:solidFill>
              </a:rPr>
              <a:t>Cấu tạo nguyên tử gồm hạt nhân và vỏ nguyên tử.</a:t>
            </a:r>
            <a:endParaRPr lang="vi-VN" altLang="vi-VN" sz="6000">
              <a:solidFill>
                <a:schemeClr val="tx1"/>
              </a:solidFill>
            </a:endParaRPr>
          </a:p>
        </p:txBody>
      </p:sp>
      <p:sp>
        <p:nvSpPr>
          <p:cNvPr id="3" name="TextBox 2">
            <a:extLst>
              <a:ext uri="{FF2B5EF4-FFF2-40B4-BE49-F238E27FC236}">
                <a16:creationId xmlns:a16="http://schemas.microsoft.com/office/drawing/2014/main" id="{B6D469A5-7906-4517-A842-B8060719F0B1}"/>
              </a:ext>
            </a:extLst>
          </p:cNvPr>
          <p:cNvSpPr txBox="1"/>
          <p:nvPr/>
        </p:nvSpPr>
        <p:spPr>
          <a:xfrm>
            <a:off x="1318867" y="2813953"/>
            <a:ext cx="10462316" cy="208775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spcAft>
                <a:spcPts val="200"/>
              </a:spcAft>
              <a:defRPr/>
            </a:pPr>
            <a:r>
              <a:rPr lang="vi-VN" altLang="vi-VN" sz="3200" b="1">
                <a:solidFill>
                  <a:srgbClr val="FF0000"/>
                </a:solidFill>
                <a:cs typeface="Times New Roman" panose="02020603050405020304" pitchFamily="18" charset="0"/>
              </a:rPr>
              <a:t>1. Vỏ nguyên tử </a:t>
            </a:r>
            <a:r>
              <a:rPr lang="vi-VN" altLang="vi-VN" sz="3200">
                <a:solidFill>
                  <a:schemeClr val="tx1"/>
                </a:solidFill>
                <a:cs typeface="Times New Roman" panose="02020603050405020304" pitchFamily="18" charset="0"/>
              </a:rPr>
              <a:t>gồm một hay nhiều electron mang điện tích âm (e, -) chuyển động xung quanh hạt nhân. </a:t>
            </a:r>
          </a:p>
          <a:p>
            <a:pPr eaLnBrk="1" hangingPunct="1">
              <a:spcAft>
                <a:spcPts val="200"/>
              </a:spcAft>
              <a:defRPr/>
            </a:pPr>
            <a:r>
              <a:rPr lang="vi-VN" altLang="vi-VN" sz="3200" b="1">
                <a:solidFill>
                  <a:srgbClr val="FF0000"/>
                </a:solidFill>
                <a:cs typeface="Times New Roman" panose="02020603050405020304" pitchFamily="18" charset="0"/>
              </a:rPr>
              <a:t>2. Hạt nhân của nguyên tử </a:t>
            </a:r>
            <a:r>
              <a:rPr lang="vi-VN" altLang="vi-VN" sz="3200">
                <a:solidFill>
                  <a:schemeClr val="tx1"/>
                </a:solidFill>
                <a:cs typeface="Times New Roman" panose="02020603050405020304" pitchFamily="18" charset="0"/>
              </a:rPr>
              <a:t>mang điện tích dương, được tạo bởi các proton (p, +) và neutron (n, 0).</a:t>
            </a:r>
          </a:p>
        </p:txBody>
      </p:sp>
      <p:sp>
        <p:nvSpPr>
          <p:cNvPr id="4" name="TextBox 3">
            <a:extLst>
              <a:ext uri="{FF2B5EF4-FFF2-40B4-BE49-F238E27FC236}">
                <a16:creationId xmlns:a16="http://schemas.microsoft.com/office/drawing/2014/main" id="{235B5C54-069A-4EC1-9F51-AA895D1710F7}"/>
              </a:ext>
            </a:extLst>
          </p:cNvPr>
          <p:cNvSpPr txBox="1"/>
          <p:nvPr/>
        </p:nvSpPr>
        <p:spPr>
          <a:xfrm>
            <a:off x="1318867" y="5304666"/>
            <a:ext cx="8646768" cy="584775"/>
          </a:xfrm>
          <a:prstGeom prst="rect">
            <a:avLst/>
          </a:prstGeom>
          <a:ln/>
        </p:spPr>
        <p:style>
          <a:lnRef idx="2">
            <a:schemeClr val="accent6"/>
          </a:lnRef>
          <a:fillRef idx="1">
            <a:schemeClr val="lt1"/>
          </a:fillRef>
          <a:effectRef idx="0">
            <a:schemeClr val="accent6"/>
          </a:effectRef>
          <a:fontRef idx="minor">
            <a:schemeClr val="dk1"/>
          </a:fontRef>
        </p:style>
        <p:txBody>
          <a:bodyPr wrap="square">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just" eaLnBrk="1" hangingPunct="1">
              <a:defRPr/>
            </a:pPr>
            <a:r>
              <a:rPr lang="vi-VN" altLang="vi-VN" sz="3200" b="1">
                <a:solidFill>
                  <a:srgbClr val="7030A0"/>
                </a:solidFill>
              </a:rPr>
              <a:t>Điện tích hạt nhân nguyên tử = Số p = số e</a:t>
            </a:r>
            <a:endParaRPr lang="vi-VN" altLang="vi-VN" sz="6000" b="1">
              <a:solidFill>
                <a:srgbClr val="7030A0"/>
              </a:solidFill>
            </a:endParaRPr>
          </a:p>
        </p:txBody>
      </p:sp>
      <p:pic>
        <p:nvPicPr>
          <p:cNvPr id="5" name="Picture 4">
            <a:extLst>
              <a:ext uri="{FF2B5EF4-FFF2-40B4-BE49-F238E27FC236}">
                <a16:creationId xmlns:a16="http://schemas.microsoft.com/office/drawing/2014/main" id="{5925585F-B565-43BC-81F4-50309A0F0E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164417" y="5116515"/>
            <a:ext cx="1831009" cy="1545852"/>
          </a:xfrm>
          <a:prstGeom prst="rect">
            <a:avLst/>
          </a:prstGeom>
        </p:spPr>
      </p:pic>
    </p:spTree>
    <p:custDataLst>
      <p:tags r:id="rId1"/>
    </p:custDataLst>
    <p:extLst>
      <p:ext uri="{BB962C8B-B14F-4D97-AF65-F5344CB8AC3E}">
        <p14:creationId xmlns:p14="http://schemas.microsoft.com/office/powerpoint/2010/main" val="1702058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AF830592-C414-43CC-B606-D298145F7C2F}"/>
              </a:ext>
            </a:extLst>
          </p:cNvPr>
          <p:cNvSpPr/>
          <p:nvPr/>
        </p:nvSpPr>
        <p:spPr>
          <a:xfrm>
            <a:off x="1033671" y="431494"/>
            <a:ext cx="10697550" cy="5995012"/>
          </a:xfrm>
          <a:prstGeom prst="roundRect">
            <a:avLst>
              <a:gd name="adj" fmla="val 4790"/>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2" name="TextBox 11">
            <a:extLst>
              <a:ext uri="{FF2B5EF4-FFF2-40B4-BE49-F238E27FC236}">
                <a16:creationId xmlns:a16="http://schemas.microsoft.com/office/drawing/2014/main" id="{411615B8-15AA-4DE2-868D-DE5096B28631}"/>
              </a:ext>
            </a:extLst>
          </p:cNvPr>
          <p:cNvSpPr txBox="1">
            <a:spLocks noChangeArrowheads="1"/>
          </p:cNvSpPr>
          <p:nvPr/>
        </p:nvSpPr>
        <p:spPr bwMode="auto">
          <a:xfrm>
            <a:off x="2448063" y="5262975"/>
            <a:ext cx="7191099" cy="5638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lnSpc>
                <a:spcPct val="120000"/>
              </a:lnSpc>
              <a:spcAft>
                <a:spcPts val="700"/>
              </a:spcAft>
              <a:buClr>
                <a:srgbClr val="000000"/>
              </a:buClr>
              <a:buFont typeface="Arial" panose="020B0604020202020204" pitchFamily="34" charset="0"/>
              <a:buNone/>
            </a:pPr>
            <a:r>
              <a:rPr lang="vi-VN" altLang="vi-VN" sz="2800" b="1" i="1" dirty="0">
                <a:solidFill>
                  <a:srgbClr val="0070C0"/>
                </a:solidFill>
              </a:rPr>
              <a:t>Hình 1.2. </a:t>
            </a:r>
            <a:r>
              <a:rPr lang="vi-VN" altLang="vi-VN" sz="2800" i="1" dirty="0">
                <a:solidFill>
                  <a:srgbClr val="0070C0"/>
                </a:solidFill>
              </a:rPr>
              <a:t>Mô hình cấu tạo nguyên tử helium</a:t>
            </a:r>
            <a:endParaRPr lang="vi-VN" altLang="vi-VN" sz="2800" i="1" dirty="0">
              <a:solidFill>
                <a:srgbClr val="0070C0"/>
              </a:solidFill>
              <a:latin typeface="Times New Roman" panose="02020603050405020304" pitchFamily="18" charset="0"/>
              <a:cs typeface="Times New Roman" panose="02020603050405020304" pitchFamily="18" charset="0"/>
            </a:endParaRPr>
          </a:p>
        </p:txBody>
      </p:sp>
      <p:grpSp>
        <p:nvGrpSpPr>
          <p:cNvPr id="3" name="Group 2">
            <a:extLst>
              <a:ext uri="{FF2B5EF4-FFF2-40B4-BE49-F238E27FC236}">
                <a16:creationId xmlns:a16="http://schemas.microsoft.com/office/drawing/2014/main" id="{857527D0-AF7A-44F9-B5D1-4E7886330877}"/>
              </a:ext>
            </a:extLst>
          </p:cNvPr>
          <p:cNvGrpSpPr/>
          <p:nvPr/>
        </p:nvGrpSpPr>
        <p:grpSpPr>
          <a:xfrm>
            <a:off x="2040834" y="2310589"/>
            <a:ext cx="8388626" cy="2716213"/>
            <a:chOff x="1696278" y="2256183"/>
            <a:chExt cx="8388626" cy="2716213"/>
          </a:xfrm>
        </p:grpSpPr>
        <p:sp>
          <p:nvSpPr>
            <p:cNvPr id="11" name="Google Shape;485;p8">
              <a:extLst>
                <a:ext uri="{FF2B5EF4-FFF2-40B4-BE49-F238E27FC236}">
                  <a16:creationId xmlns:a16="http://schemas.microsoft.com/office/drawing/2014/main" id="{3336540E-10D9-41DF-B50F-BF86AE7F270B}"/>
                </a:ext>
              </a:extLst>
            </p:cNvPr>
            <p:cNvSpPr>
              <a:spLocks noChangeArrowheads="1"/>
            </p:cNvSpPr>
            <p:nvPr/>
          </p:nvSpPr>
          <p:spPr bwMode="auto">
            <a:xfrm>
              <a:off x="1696278" y="2256183"/>
              <a:ext cx="8388626" cy="2716213"/>
            </a:xfrm>
            <a:prstGeom prst="rect">
              <a:avLst/>
            </a:prstGeom>
            <a:solidFill>
              <a:schemeClr val="accent3">
                <a:lumMod val="60000"/>
                <a:lumOff val="40000"/>
              </a:schemeClr>
            </a:solidFill>
            <a:ln w="57150" cmpd="thickThin">
              <a:solidFill>
                <a:schemeClr val="bg1"/>
              </a:solidFill>
              <a:miter lim="800000"/>
              <a:headEnd type="none" w="sm" len="sm"/>
              <a:tailEnd type="none" w="sm" len="sm"/>
            </a:ln>
          </p:spPr>
          <p:txBody>
            <a:bodyPr lIns="91425" tIns="45700" rIns="91425" bIns="45700" anchor="ct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Clr>
                  <a:srgbClr val="000000"/>
                </a:buClr>
                <a:buFont typeface="Arial" panose="020B0604020202020204" pitchFamily="34" charset="0"/>
                <a:buNone/>
              </a:pPr>
              <a:endParaRPr lang="vi-VN" altLang="vi-VN" sz="2400">
                <a:solidFill>
                  <a:srgbClr val="FFFFFF"/>
                </a:solidFill>
                <a:latin typeface="Calibri" panose="020F0502020204030204" pitchFamily="34" charset="0"/>
                <a:cs typeface="Calibri" panose="020F0502020204030204" pitchFamily="34" charset="0"/>
                <a:sym typeface="Calibri" panose="020F0502020204030204" pitchFamily="34" charset="0"/>
              </a:endParaRPr>
            </a:p>
          </p:txBody>
        </p:sp>
        <p:grpSp>
          <p:nvGrpSpPr>
            <p:cNvPr id="13" name="Group 12">
              <a:extLst>
                <a:ext uri="{FF2B5EF4-FFF2-40B4-BE49-F238E27FC236}">
                  <a16:creationId xmlns:a16="http://schemas.microsoft.com/office/drawing/2014/main" id="{29D24CCF-F5F8-4CCC-908B-E38AEB083531}"/>
                </a:ext>
              </a:extLst>
            </p:cNvPr>
            <p:cNvGrpSpPr>
              <a:grpSpLocks/>
            </p:cNvGrpSpPr>
            <p:nvPr/>
          </p:nvGrpSpPr>
          <p:grpSpPr bwMode="auto">
            <a:xfrm>
              <a:off x="4878388" y="2618133"/>
              <a:ext cx="1828800" cy="1765300"/>
              <a:chOff x="4434107" y="1864316"/>
              <a:chExt cx="1174530" cy="1261748"/>
            </a:xfrm>
          </p:grpSpPr>
          <p:grpSp>
            <p:nvGrpSpPr>
              <p:cNvPr id="14" name="Group 9">
                <a:extLst>
                  <a:ext uri="{FF2B5EF4-FFF2-40B4-BE49-F238E27FC236}">
                    <a16:creationId xmlns:a16="http://schemas.microsoft.com/office/drawing/2014/main" id="{F7189BAB-78A5-4494-A342-9C0898687216}"/>
                  </a:ext>
                </a:extLst>
              </p:cNvPr>
              <p:cNvGrpSpPr>
                <a:grpSpLocks/>
              </p:cNvGrpSpPr>
              <p:nvPr/>
            </p:nvGrpSpPr>
            <p:grpSpPr bwMode="auto">
              <a:xfrm>
                <a:off x="4434107" y="1864316"/>
                <a:ext cx="1174530" cy="1261748"/>
                <a:chOff x="7819345" y="1833921"/>
                <a:chExt cx="1174530" cy="1261748"/>
              </a:xfrm>
            </p:grpSpPr>
            <p:grpSp>
              <p:nvGrpSpPr>
                <p:cNvPr id="20" name="Group 10">
                  <a:extLst>
                    <a:ext uri="{FF2B5EF4-FFF2-40B4-BE49-F238E27FC236}">
                      <a16:creationId xmlns:a16="http://schemas.microsoft.com/office/drawing/2014/main" id="{371B9AF0-3CA9-44A6-87E2-794FBF7D8BFD}"/>
                    </a:ext>
                  </a:extLst>
                </p:cNvPr>
                <p:cNvGrpSpPr>
                  <a:grpSpLocks/>
                </p:cNvGrpSpPr>
                <p:nvPr/>
              </p:nvGrpSpPr>
              <p:grpSpPr bwMode="auto">
                <a:xfrm>
                  <a:off x="7819345" y="1833921"/>
                  <a:ext cx="1174530" cy="1200295"/>
                  <a:chOff x="3375538" y="2196062"/>
                  <a:chExt cx="1174530" cy="1200295"/>
                </a:xfrm>
              </p:grpSpPr>
              <p:sp>
                <p:nvSpPr>
                  <p:cNvPr id="22" name="Flowchart: Connector 21">
                    <a:extLst>
                      <a:ext uri="{FF2B5EF4-FFF2-40B4-BE49-F238E27FC236}">
                        <a16:creationId xmlns:a16="http://schemas.microsoft.com/office/drawing/2014/main" id="{07CD97F2-5D16-419B-AE59-284DE644C1D9}"/>
                      </a:ext>
                    </a:extLst>
                  </p:cNvPr>
                  <p:cNvSpPr/>
                  <p:nvPr/>
                </p:nvSpPr>
                <p:spPr>
                  <a:xfrm>
                    <a:off x="3754813" y="2655602"/>
                    <a:ext cx="369080" cy="327918"/>
                  </a:xfrm>
                  <a:prstGeom prst="flowChartConnector">
                    <a:avLst/>
                  </a:prstGeom>
                  <a:noFill/>
                  <a:ln>
                    <a:solidFill>
                      <a:schemeClr val="tx1"/>
                    </a:solidFill>
                    <a:prstDash val="dash"/>
                  </a:ln>
                </p:spPr>
                <p:style>
                  <a:lnRef idx="2">
                    <a:schemeClr val="accent2"/>
                  </a:lnRef>
                  <a:fillRef idx="1">
                    <a:schemeClr val="lt1"/>
                  </a:fillRef>
                  <a:effectRef idx="0">
                    <a:schemeClr val="accent2"/>
                  </a:effectRef>
                  <a:fontRef idx="minor">
                    <a:schemeClr val="dk1"/>
                  </a:fontRef>
                </p:style>
                <p:txBody>
                  <a:bodyPr anchor="ctr"/>
                  <a:lstStyle/>
                  <a:p>
                    <a:pPr algn="ctr" eaLnBrk="1" fontAlgn="auto" hangingPunct="1">
                      <a:spcBef>
                        <a:spcPts val="0"/>
                      </a:spcBef>
                      <a:spcAft>
                        <a:spcPts val="0"/>
                      </a:spcAft>
                      <a:buClr>
                        <a:srgbClr val="000000"/>
                      </a:buClr>
                      <a:buFont typeface="Arial"/>
                      <a:buNone/>
                      <a:defRPr/>
                    </a:pPr>
                    <a:endParaRPr lang="vi-VN" sz="2000" b="1" kern="0" dirty="0">
                      <a:cs typeface="Arial" panose="020B0604020202020204" pitchFamily="34" charset="0"/>
                      <a:sym typeface="Arial"/>
                    </a:endParaRPr>
                  </a:p>
                </p:txBody>
              </p:sp>
              <p:sp>
                <p:nvSpPr>
                  <p:cNvPr id="23" name="Flowchart: Connector 22">
                    <a:extLst>
                      <a:ext uri="{FF2B5EF4-FFF2-40B4-BE49-F238E27FC236}">
                        <a16:creationId xmlns:a16="http://schemas.microsoft.com/office/drawing/2014/main" id="{52837F3B-2D8A-4421-827B-AF6D08B9BAB9}"/>
                      </a:ext>
                    </a:extLst>
                  </p:cNvPr>
                  <p:cNvSpPr/>
                  <p:nvPr/>
                </p:nvSpPr>
                <p:spPr>
                  <a:xfrm>
                    <a:off x="3375538" y="2250526"/>
                    <a:ext cx="1174530" cy="1146012"/>
                  </a:xfrm>
                  <a:prstGeom prst="flowChartConnector">
                    <a:avLst/>
                  </a:prstGeom>
                  <a:noFill/>
                  <a:ln w="28575">
                    <a:solidFill>
                      <a:schemeClr val="tx1"/>
                    </a:solidFill>
                  </a:ln>
                </p:spPr>
                <p:style>
                  <a:lnRef idx="1">
                    <a:schemeClr val="accent3"/>
                  </a:lnRef>
                  <a:fillRef idx="2">
                    <a:schemeClr val="accent3"/>
                  </a:fillRef>
                  <a:effectRef idx="1">
                    <a:schemeClr val="accent3"/>
                  </a:effectRef>
                  <a:fontRef idx="minor">
                    <a:schemeClr val="dk1"/>
                  </a:fontRef>
                </p:style>
                <p:txBody>
                  <a:bodyPr anchor="ctr"/>
                  <a:lstStyle/>
                  <a:p>
                    <a:pPr algn="ctr" eaLnBrk="1" fontAlgn="auto" hangingPunct="1">
                      <a:spcBef>
                        <a:spcPts val="0"/>
                      </a:spcBef>
                      <a:spcAft>
                        <a:spcPts val="0"/>
                      </a:spcAft>
                      <a:buClr>
                        <a:srgbClr val="000000"/>
                      </a:buClr>
                      <a:buFont typeface="Arial"/>
                      <a:buNone/>
                      <a:defRPr/>
                    </a:pPr>
                    <a:endParaRPr lang="vi-VN" sz="3200" b="1" kern="0" dirty="0">
                      <a:cs typeface="Arial" panose="020B0604020202020204" pitchFamily="34" charset="0"/>
                      <a:sym typeface="Arial"/>
                    </a:endParaRPr>
                  </a:p>
                </p:txBody>
              </p:sp>
              <p:sp>
                <p:nvSpPr>
                  <p:cNvPr id="24" name="Flowchart: Connector 23">
                    <a:extLst>
                      <a:ext uri="{FF2B5EF4-FFF2-40B4-BE49-F238E27FC236}">
                        <a16:creationId xmlns:a16="http://schemas.microsoft.com/office/drawing/2014/main" id="{589B4A93-6B20-47A3-AA0D-3E2244FA6632}"/>
                      </a:ext>
                    </a:extLst>
                  </p:cNvPr>
                  <p:cNvSpPr/>
                  <p:nvPr/>
                </p:nvSpPr>
                <p:spPr>
                  <a:xfrm>
                    <a:off x="3906727" y="2196062"/>
                    <a:ext cx="112151" cy="138429"/>
                  </a:xfrm>
                  <a:prstGeom prst="flowChartConnector">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sz="2400" kern="0" dirty="0">
                      <a:cs typeface="Arial" panose="020B0604020202020204" pitchFamily="34" charset="0"/>
                      <a:sym typeface="Arial"/>
                    </a:endParaRPr>
                  </a:p>
                </p:txBody>
              </p:sp>
            </p:grpSp>
            <p:sp>
              <p:nvSpPr>
                <p:cNvPr id="21" name="Flowchart: Connector 20">
                  <a:extLst>
                    <a:ext uri="{FF2B5EF4-FFF2-40B4-BE49-F238E27FC236}">
                      <a16:creationId xmlns:a16="http://schemas.microsoft.com/office/drawing/2014/main" id="{A82AA971-E4B9-4840-9275-70337D20CC73}"/>
                    </a:ext>
                  </a:extLst>
                </p:cNvPr>
                <p:cNvSpPr/>
                <p:nvPr/>
              </p:nvSpPr>
              <p:spPr>
                <a:xfrm>
                  <a:off x="8338299" y="2957240"/>
                  <a:ext cx="113171" cy="138429"/>
                </a:xfrm>
                <a:prstGeom prst="flowChartConnector">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sz="2400" kern="0">
                    <a:cs typeface="Arial" panose="020B0604020202020204" pitchFamily="34" charset="0"/>
                    <a:sym typeface="Arial"/>
                  </a:endParaRPr>
                </a:p>
              </p:txBody>
            </p:sp>
          </p:grpSp>
          <p:grpSp>
            <p:nvGrpSpPr>
              <p:cNvPr id="15" name="Group 20">
                <a:extLst>
                  <a:ext uri="{FF2B5EF4-FFF2-40B4-BE49-F238E27FC236}">
                    <a16:creationId xmlns:a16="http://schemas.microsoft.com/office/drawing/2014/main" id="{AC10F513-2F3B-46B9-9D52-DFF9EFA7E1B5}"/>
                  </a:ext>
                </a:extLst>
              </p:cNvPr>
              <p:cNvGrpSpPr>
                <a:grpSpLocks/>
              </p:cNvGrpSpPr>
              <p:nvPr/>
            </p:nvGrpSpPr>
            <p:grpSpPr bwMode="auto">
              <a:xfrm>
                <a:off x="4842169" y="2343491"/>
                <a:ext cx="314387" cy="289056"/>
                <a:chOff x="6294866" y="1596862"/>
                <a:chExt cx="314387" cy="289056"/>
              </a:xfrm>
            </p:grpSpPr>
            <p:sp>
              <p:nvSpPr>
                <p:cNvPr id="16" name="Flowchart: Connector 15">
                  <a:extLst>
                    <a:ext uri="{FF2B5EF4-FFF2-40B4-BE49-F238E27FC236}">
                      <a16:creationId xmlns:a16="http://schemas.microsoft.com/office/drawing/2014/main" id="{24958990-E6DE-43B5-A914-DC0E5D9B5705}"/>
                    </a:ext>
                  </a:extLst>
                </p:cNvPr>
                <p:cNvSpPr/>
                <p:nvPr/>
              </p:nvSpPr>
              <p:spPr>
                <a:xfrm rot="18655789">
                  <a:off x="6307224" y="1612286"/>
                  <a:ext cx="113466" cy="138660"/>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sz="2400" kern="0" dirty="0">
                    <a:cs typeface="Arial" panose="020B0604020202020204" pitchFamily="34" charset="0"/>
                    <a:sym typeface="Arial"/>
                  </a:endParaRPr>
                </a:p>
              </p:txBody>
            </p:sp>
            <p:sp>
              <p:nvSpPr>
                <p:cNvPr id="17" name="Flowchart: Connector 16">
                  <a:extLst>
                    <a:ext uri="{FF2B5EF4-FFF2-40B4-BE49-F238E27FC236}">
                      <a16:creationId xmlns:a16="http://schemas.microsoft.com/office/drawing/2014/main" id="{BB07A1C3-0384-4A03-AB99-AEFF6C892724}"/>
                    </a:ext>
                  </a:extLst>
                </p:cNvPr>
                <p:cNvSpPr/>
                <p:nvPr/>
              </p:nvSpPr>
              <p:spPr>
                <a:xfrm rot="18655789">
                  <a:off x="6484174" y="1733128"/>
                  <a:ext cx="112332" cy="138660"/>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sz="2400" kern="0" dirty="0">
                    <a:cs typeface="Arial" panose="020B0604020202020204" pitchFamily="34" charset="0"/>
                    <a:sym typeface="Arial"/>
                  </a:endParaRPr>
                </a:p>
              </p:txBody>
            </p:sp>
            <p:sp>
              <p:nvSpPr>
                <p:cNvPr id="18" name="Flowchart: Connector 17">
                  <a:extLst>
                    <a:ext uri="{FF2B5EF4-FFF2-40B4-BE49-F238E27FC236}">
                      <a16:creationId xmlns:a16="http://schemas.microsoft.com/office/drawing/2014/main" id="{46710CCC-9795-4B2C-9224-AFA18B73A46B}"/>
                    </a:ext>
                  </a:extLst>
                </p:cNvPr>
                <p:cNvSpPr/>
                <p:nvPr/>
              </p:nvSpPr>
              <p:spPr>
                <a:xfrm rot="18655789">
                  <a:off x="6353103" y="1759793"/>
                  <a:ext cx="113466" cy="138660"/>
                </a:xfrm>
                <a:prstGeom prst="flowChartConnecto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sz="2400" kern="0" dirty="0">
                    <a:cs typeface="Arial" panose="020B0604020202020204" pitchFamily="34" charset="0"/>
                    <a:sym typeface="Arial"/>
                  </a:endParaRPr>
                </a:p>
              </p:txBody>
            </p:sp>
            <p:sp>
              <p:nvSpPr>
                <p:cNvPr id="19" name="Flowchart: Connector 18">
                  <a:extLst>
                    <a:ext uri="{FF2B5EF4-FFF2-40B4-BE49-F238E27FC236}">
                      <a16:creationId xmlns:a16="http://schemas.microsoft.com/office/drawing/2014/main" id="{AADE474A-7ABF-4551-AB75-9647489B5A5D}"/>
                    </a:ext>
                  </a:extLst>
                </p:cNvPr>
                <p:cNvSpPr/>
                <p:nvPr/>
              </p:nvSpPr>
              <p:spPr>
                <a:xfrm rot="18655789">
                  <a:off x="6467294" y="1583919"/>
                  <a:ext cx="113466" cy="138660"/>
                </a:xfrm>
                <a:prstGeom prst="flowChartConnecto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sz="2400" kern="0" dirty="0">
                    <a:cs typeface="Arial" panose="020B0604020202020204" pitchFamily="34" charset="0"/>
                    <a:sym typeface="Arial"/>
                  </a:endParaRPr>
                </a:p>
              </p:txBody>
            </p:sp>
          </p:grpSp>
        </p:grpSp>
        <p:sp>
          <p:nvSpPr>
            <p:cNvPr id="25" name="Flowchart: Connector 24">
              <a:extLst>
                <a:ext uri="{FF2B5EF4-FFF2-40B4-BE49-F238E27FC236}">
                  <a16:creationId xmlns:a16="http://schemas.microsoft.com/office/drawing/2014/main" id="{E52E2CBF-9635-44E8-87CB-1AEC77E78D4E}"/>
                </a:ext>
              </a:extLst>
            </p:cNvPr>
            <p:cNvSpPr/>
            <p:nvPr/>
          </p:nvSpPr>
          <p:spPr>
            <a:xfrm rot="21183310">
              <a:off x="7796850" y="2922451"/>
              <a:ext cx="206008" cy="215900"/>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sz="2400" kern="0" dirty="0">
                <a:cs typeface="Arial" panose="020B0604020202020204" pitchFamily="34" charset="0"/>
                <a:sym typeface="Arial"/>
              </a:endParaRPr>
            </a:p>
          </p:txBody>
        </p:sp>
        <p:sp>
          <p:nvSpPr>
            <p:cNvPr id="26" name="Flowchart: Connector 25">
              <a:extLst>
                <a:ext uri="{FF2B5EF4-FFF2-40B4-BE49-F238E27FC236}">
                  <a16:creationId xmlns:a16="http://schemas.microsoft.com/office/drawing/2014/main" id="{6A002DB6-B052-48AB-BB3C-4972339A1C8D}"/>
                </a:ext>
              </a:extLst>
            </p:cNvPr>
            <p:cNvSpPr/>
            <p:nvPr/>
          </p:nvSpPr>
          <p:spPr>
            <a:xfrm>
              <a:off x="7784083" y="3422996"/>
              <a:ext cx="206008" cy="214312"/>
            </a:xfrm>
            <a:prstGeom prst="flowChartConnector">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sz="2400" kern="0" dirty="0">
                <a:cs typeface="Arial" panose="020B0604020202020204" pitchFamily="34" charset="0"/>
                <a:sym typeface="Arial"/>
              </a:endParaRPr>
            </a:p>
          </p:txBody>
        </p:sp>
        <p:sp>
          <p:nvSpPr>
            <p:cNvPr id="27" name="Flowchart: Connector 26">
              <a:extLst>
                <a:ext uri="{FF2B5EF4-FFF2-40B4-BE49-F238E27FC236}">
                  <a16:creationId xmlns:a16="http://schemas.microsoft.com/office/drawing/2014/main" id="{4D47C166-8971-413D-8DA7-A6586200E463}"/>
                </a:ext>
              </a:extLst>
            </p:cNvPr>
            <p:cNvSpPr/>
            <p:nvPr/>
          </p:nvSpPr>
          <p:spPr>
            <a:xfrm>
              <a:off x="7826517" y="3943696"/>
              <a:ext cx="228668" cy="193675"/>
            </a:xfrm>
            <a:prstGeom prst="flowChartConnector">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sz="2400" kern="0">
                <a:cs typeface="Arial" panose="020B0604020202020204" pitchFamily="34" charset="0"/>
                <a:sym typeface="Arial"/>
              </a:endParaRPr>
            </a:p>
          </p:txBody>
        </p:sp>
        <p:grpSp>
          <p:nvGrpSpPr>
            <p:cNvPr id="28" name="Group 27">
              <a:extLst>
                <a:ext uri="{FF2B5EF4-FFF2-40B4-BE49-F238E27FC236}">
                  <a16:creationId xmlns:a16="http://schemas.microsoft.com/office/drawing/2014/main" id="{D4C61ADA-2CFA-4C1C-A0B4-7741047C9120}"/>
                </a:ext>
              </a:extLst>
            </p:cNvPr>
            <p:cNvGrpSpPr>
              <a:grpSpLocks/>
            </p:cNvGrpSpPr>
            <p:nvPr/>
          </p:nvGrpSpPr>
          <p:grpSpPr bwMode="auto">
            <a:xfrm>
              <a:off x="3411538" y="2803871"/>
              <a:ext cx="2068512" cy="679450"/>
              <a:chOff x="2294567" y="1484993"/>
              <a:chExt cx="2069673" cy="678955"/>
            </a:xfrm>
          </p:grpSpPr>
          <p:cxnSp>
            <p:nvCxnSpPr>
              <p:cNvPr id="29" name="Straight Connector 28">
                <a:extLst>
                  <a:ext uri="{FF2B5EF4-FFF2-40B4-BE49-F238E27FC236}">
                    <a16:creationId xmlns:a16="http://schemas.microsoft.com/office/drawing/2014/main" id="{BB0B2F04-D9A5-4099-A4FA-4875611C1D9B}"/>
                  </a:ext>
                </a:extLst>
              </p:cNvPr>
              <p:cNvCxnSpPr>
                <a:cxnSpLocks/>
              </p:cNvCxnSpPr>
              <p:nvPr/>
            </p:nvCxnSpPr>
            <p:spPr>
              <a:xfrm flipH="1" flipV="1">
                <a:off x="3360377" y="1484993"/>
                <a:ext cx="1003863" cy="678955"/>
              </a:xfrm>
              <a:prstGeom prst="line">
                <a:avLst/>
              </a:prstGeom>
            </p:spPr>
            <p:style>
              <a:lnRef idx="3">
                <a:schemeClr val="accent2"/>
              </a:lnRef>
              <a:fillRef idx="0">
                <a:schemeClr val="accent2"/>
              </a:fillRef>
              <a:effectRef idx="2">
                <a:schemeClr val="accent2"/>
              </a:effectRef>
              <a:fontRef idx="minor">
                <a:schemeClr val="tx1"/>
              </a:fontRef>
            </p:style>
          </p:cxnSp>
          <p:cxnSp>
            <p:nvCxnSpPr>
              <p:cNvPr id="30" name="Straight Connector 29">
                <a:extLst>
                  <a:ext uri="{FF2B5EF4-FFF2-40B4-BE49-F238E27FC236}">
                    <a16:creationId xmlns:a16="http://schemas.microsoft.com/office/drawing/2014/main" id="{1D5D6563-B99C-4BFB-B975-1A5BE76EB5F7}"/>
                  </a:ext>
                </a:extLst>
              </p:cNvPr>
              <p:cNvCxnSpPr>
                <a:cxnSpLocks/>
              </p:cNvCxnSpPr>
              <p:nvPr/>
            </p:nvCxnSpPr>
            <p:spPr>
              <a:xfrm flipH="1">
                <a:off x="2294567" y="1504029"/>
                <a:ext cx="1059456" cy="0"/>
              </a:xfrm>
              <a:prstGeom prst="line">
                <a:avLst/>
              </a:prstGeom>
            </p:spPr>
            <p:style>
              <a:lnRef idx="3">
                <a:schemeClr val="accent2"/>
              </a:lnRef>
              <a:fillRef idx="0">
                <a:schemeClr val="accent2"/>
              </a:fillRef>
              <a:effectRef idx="2">
                <a:schemeClr val="accent2"/>
              </a:effectRef>
              <a:fontRef idx="minor">
                <a:schemeClr val="tx1"/>
              </a:fontRef>
            </p:style>
          </p:cxnSp>
        </p:grpSp>
        <p:cxnSp>
          <p:nvCxnSpPr>
            <p:cNvPr id="31" name="Straight Connector 30">
              <a:extLst>
                <a:ext uri="{FF2B5EF4-FFF2-40B4-BE49-F238E27FC236}">
                  <a16:creationId xmlns:a16="http://schemas.microsoft.com/office/drawing/2014/main" id="{D662F312-EC57-4D9D-A315-50EF545DFD0C}"/>
                </a:ext>
              </a:extLst>
            </p:cNvPr>
            <p:cNvCxnSpPr>
              <a:cxnSpLocks/>
            </p:cNvCxnSpPr>
            <p:nvPr/>
          </p:nvCxnSpPr>
          <p:spPr>
            <a:xfrm flipH="1">
              <a:off x="4146550" y="3707158"/>
              <a:ext cx="752475" cy="38100"/>
            </a:xfrm>
            <a:prstGeom prst="line">
              <a:avLst/>
            </a:prstGeom>
          </p:spPr>
          <p:style>
            <a:lnRef idx="3">
              <a:schemeClr val="accent3"/>
            </a:lnRef>
            <a:fillRef idx="0">
              <a:schemeClr val="accent3"/>
            </a:fillRef>
            <a:effectRef idx="2">
              <a:schemeClr val="accent3"/>
            </a:effectRef>
            <a:fontRef idx="minor">
              <a:schemeClr val="tx1"/>
            </a:fontRef>
          </p:style>
        </p:cxnSp>
        <p:sp>
          <p:nvSpPr>
            <p:cNvPr id="32" name="TextBox 31">
              <a:extLst>
                <a:ext uri="{FF2B5EF4-FFF2-40B4-BE49-F238E27FC236}">
                  <a16:creationId xmlns:a16="http://schemas.microsoft.com/office/drawing/2014/main" id="{28442C02-94DD-40BE-BFA9-85E945F6BB14}"/>
                </a:ext>
              </a:extLst>
            </p:cNvPr>
            <p:cNvSpPr txBox="1">
              <a:spLocks noChangeArrowheads="1"/>
            </p:cNvSpPr>
            <p:nvPr/>
          </p:nvSpPr>
          <p:spPr bwMode="auto">
            <a:xfrm>
              <a:off x="3075725" y="2459383"/>
              <a:ext cx="165218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Clr>
                  <a:srgbClr val="000000"/>
                </a:buClr>
                <a:buFont typeface="Arial" panose="020B0604020202020204" pitchFamily="34" charset="0"/>
                <a:buNone/>
              </a:pPr>
              <a:r>
                <a:rPr lang="vi-VN" altLang="vi-VN" sz="2400"/>
                <a:t>Hạt nhân</a:t>
              </a:r>
            </a:p>
          </p:txBody>
        </p:sp>
        <p:sp>
          <p:nvSpPr>
            <p:cNvPr id="33" name="TextBox 32">
              <a:extLst>
                <a:ext uri="{FF2B5EF4-FFF2-40B4-BE49-F238E27FC236}">
                  <a16:creationId xmlns:a16="http://schemas.microsoft.com/office/drawing/2014/main" id="{F097900F-87E5-4CC9-91D0-C6D7F6D9EFA0}"/>
                </a:ext>
              </a:extLst>
            </p:cNvPr>
            <p:cNvSpPr txBox="1">
              <a:spLocks noChangeArrowheads="1"/>
            </p:cNvSpPr>
            <p:nvPr/>
          </p:nvSpPr>
          <p:spPr bwMode="auto">
            <a:xfrm>
              <a:off x="3128965" y="3549996"/>
              <a:ext cx="11577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Clr>
                  <a:srgbClr val="000000"/>
                </a:buClr>
                <a:buFont typeface="Arial" panose="020B0604020202020204" pitchFamily="34" charset="0"/>
                <a:buNone/>
              </a:pPr>
              <a:r>
                <a:rPr lang="vi-VN" altLang="vi-VN" sz="2400" dirty="0"/>
                <a:t>Lớp vỏ</a:t>
              </a:r>
            </a:p>
          </p:txBody>
        </p:sp>
        <p:sp>
          <p:nvSpPr>
            <p:cNvPr id="34" name="TextBox 33">
              <a:extLst>
                <a:ext uri="{FF2B5EF4-FFF2-40B4-BE49-F238E27FC236}">
                  <a16:creationId xmlns:a16="http://schemas.microsoft.com/office/drawing/2014/main" id="{BAD04545-DBAF-4D36-8C31-5A32178D9BA3}"/>
                </a:ext>
              </a:extLst>
            </p:cNvPr>
            <p:cNvSpPr txBox="1">
              <a:spLocks noChangeArrowheads="1"/>
            </p:cNvSpPr>
            <p:nvPr/>
          </p:nvSpPr>
          <p:spPr bwMode="auto">
            <a:xfrm>
              <a:off x="8032423" y="2813396"/>
              <a:ext cx="115982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Clr>
                  <a:srgbClr val="000000"/>
                </a:buClr>
                <a:buFont typeface="Arial" panose="020B0604020202020204" pitchFamily="34" charset="0"/>
                <a:buNone/>
              </a:pPr>
              <a:r>
                <a:rPr lang="vi-VN" altLang="vi-VN" sz="2400"/>
                <a:t>Proton </a:t>
              </a:r>
            </a:p>
          </p:txBody>
        </p:sp>
        <p:sp>
          <p:nvSpPr>
            <p:cNvPr id="35" name="TextBox 34">
              <a:extLst>
                <a:ext uri="{FF2B5EF4-FFF2-40B4-BE49-F238E27FC236}">
                  <a16:creationId xmlns:a16="http://schemas.microsoft.com/office/drawing/2014/main" id="{87E13A0C-1F53-446F-9649-0EB02404D3D4}"/>
                </a:ext>
              </a:extLst>
            </p:cNvPr>
            <p:cNvSpPr txBox="1">
              <a:spLocks noChangeArrowheads="1"/>
            </p:cNvSpPr>
            <p:nvPr/>
          </p:nvSpPr>
          <p:spPr bwMode="auto">
            <a:xfrm>
              <a:off x="8046931" y="3338858"/>
              <a:ext cx="130814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Clr>
                  <a:srgbClr val="000000"/>
                </a:buClr>
                <a:buFont typeface="Arial" panose="020B0604020202020204" pitchFamily="34" charset="0"/>
                <a:buNone/>
              </a:pPr>
              <a:r>
                <a:rPr lang="vi-VN" altLang="vi-VN" sz="2400" dirty="0"/>
                <a:t>Neutron  </a:t>
              </a:r>
            </a:p>
          </p:txBody>
        </p:sp>
        <p:sp>
          <p:nvSpPr>
            <p:cNvPr id="36" name="TextBox 35">
              <a:extLst>
                <a:ext uri="{FF2B5EF4-FFF2-40B4-BE49-F238E27FC236}">
                  <a16:creationId xmlns:a16="http://schemas.microsoft.com/office/drawing/2014/main" id="{FE7B9345-DD52-4E10-BC86-ED5E945CFBF3}"/>
                </a:ext>
              </a:extLst>
            </p:cNvPr>
            <p:cNvSpPr txBox="1">
              <a:spLocks noChangeArrowheads="1"/>
            </p:cNvSpPr>
            <p:nvPr/>
          </p:nvSpPr>
          <p:spPr bwMode="auto">
            <a:xfrm>
              <a:off x="8056547" y="3869083"/>
              <a:ext cx="154711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Clr>
                  <a:srgbClr val="000000"/>
                </a:buClr>
                <a:buFont typeface="Arial" panose="020B0604020202020204" pitchFamily="34" charset="0"/>
                <a:buNone/>
              </a:pPr>
              <a:r>
                <a:rPr lang="vi-VN" altLang="vi-VN" sz="2400"/>
                <a:t>Electron </a:t>
              </a:r>
            </a:p>
          </p:txBody>
        </p:sp>
      </p:grpSp>
      <p:sp>
        <p:nvSpPr>
          <p:cNvPr id="37" name="TextBox 36">
            <a:extLst>
              <a:ext uri="{FF2B5EF4-FFF2-40B4-BE49-F238E27FC236}">
                <a16:creationId xmlns:a16="http://schemas.microsoft.com/office/drawing/2014/main" id="{AE5DAC8B-BB97-4FF1-A7B5-350B95D4F459}"/>
              </a:ext>
            </a:extLst>
          </p:cNvPr>
          <p:cNvSpPr txBox="1">
            <a:spLocks noChangeArrowheads="1"/>
          </p:cNvSpPr>
          <p:nvPr/>
        </p:nvSpPr>
        <p:spPr bwMode="auto">
          <a:xfrm>
            <a:off x="1515199" y="852287"/>
            <a:ext cx="9868418" cy="12221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lnSpc>
                <a:spcPct val="120000"/>
              </a:lnSpc>
              <a:spcAft>
                <a:spcPts val="700"/>
              </a:spcAft>
              <a:buClr>
                <a:srgbClr val="000000"/>
              </a:buClr>
              <a:buFont typeface="Arial" panose="020B0604020202020204" pitchFamily="34" charset="0"/>
              <a:buNone/>
            </a:pPr>
            <a:r>
              <a:rPr lang="vi-VN" altLang="vi-VN" sz="3200" b="1" u="sng" dirty="0">
                <a:solidFill>
                  <a:srgbClr val="E66C7D"/>
                </a:solidFill>
              </a:rPr>
              <a:t>Ví dụ: </a:t>
            </a:r>
            <a:r>
              <a:rPr lang="vi-VN" altLang="vi-VN" sz="3200" dirty="0">
                <a:solidFill>
                  <a:schemeClr val="tx1"/>
                </a:solidFill>
              </a:rPr>
              <a:t>Nguyên tử helium gồm hạt nhân có 2 proton, 2 neutron và vỏ nguyên tử có 2 electron.</a:t>
            </a:r>
            <a:endParaRPr lang="vi-VN" altLang="vi-VN" sz="3200" dirty="0">
              <a:solidFill>
                <a:schemeClr val="tx1"/>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2498161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barn(inVertical)">
                                      <p:cBhvr>
                                        <p:cTn id="7" dur="500"/>
                                        <p:tgtEl>
                                          <p:spTgt spid="3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3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a:extLst>
              <a:ext uri="{FF2B5EF4-FFF2-40B4-BE49-F238E27FC236}">
                <a16:creationId xmlns:a16="http://schemas.microsoft.com/office/drawing/2014/main" id="{E67AEA5B-9B80-4F00-8A72-2425ECBFC783}"/>
              </a:ext>
            </a:extLst>
          </p:cNvPr>
          <p:cNvSpPr txBox="1"/>
          <p:nvPr/>
        </p:nvSpPr>
        <p:spPr>
          <a:xfrm>
            <a:off x="7315203" y="980094"/>
            <a:ext cx="3588695" cy="580993"/>
          </a:xfrm>
          <a:prstGeom prst="rect">
            <a:avLst/>
          </a:prstGeom>
          <a:noFill/>
        </p:spPr>
        <p:txBody>
          <a:bodyPr wrap="square">
            <a:spAutoFit/>
          </a:bodyPr>
          <a:lstStyle/>
          <a:p>
            <a:pPr algn="just" eaLnBrk="1" fontAlgn="auto" hangingPunct="1">
              <a:lnSpc>
                <a:spcPct val="107000"/>
              </a:lnSpc>
              <a:spcBef>
                <a:spcPts val="225"/>
              </a:spcBef>
              <a:spcAft>
                <a:spcPts val="375"/>
              </a:spcAft>
              <a:buClr>
                <a:srgbClr val="000000"/>
              </a:buClr>
              <a:buFont typeface="Arial"/>
              <a:buNone/>
              <a:tabLst>
                <a:tab pos="6075998" algn="l"/>
              </a:tabLst>
              <a:defRPr/>
            </a:pPr>
            <a:r>
              <a:rPr lang="en-US" sz="3200" b="1" u="sng" kern="0" dirty="0" err="1">
                <a:solidFill>
                  <a:srgbClr val="C00000"/>
                </a:solidFill>
                <a:latin typeface="+mn-lt"/>
                <a:ea typeface="Segoe UI" panose="020B0502040204020203" pitchFamily="34" charset="0"/>
                <a:cs typeface="Times New Roman" panose="02020603050405020304" pitchFamily="18" charset="0"/>
                <a:sym typeface="Arial"/>
              </a:rPr>
              <a:t>Bài</a:t>
            </a:r>
            <a:r>
              <a:rPr lang="en-US" sz="3200" b="1" u="sng" kern="0" dirty="0">
                <a:solidFill>
                  <a:srgbClr val="C00000"/>
                </a:solidFill>
                <a:latin typeface="+mn-lt"/>
                <a:ea typeface="Segoe UI" panose="020B0502040204020203" pitchFamily="34" charset="0"/>
                <a:cs typeface="Times New Roman" panose="02020603050405020304" pitchFamily="18" charset="0"/>
                <a:sym typeface="Arial"/>
              </a:rPr>
              <a:t> </a:t>
            </a:r>
            <a:r>
              <a:rPr lang="en-US" sz="3200" b="1" u="sng" kern="0" dirty="0" err="1">
                <a:solidFill>
                  <a:srgbClr val="C00000"/>
                </a:solidFill>
                <a:latin typeface="+mn-lt"/>
                <a:ea typeface="Segoe UI" panose="020B0502040204020203" pitchFamily="34" charset="0"/>
                <a:cs typeface="Times New Roman" panose="02020603050405020304" pitchFamily="18" charset="0"/>
                <a:sym typeface="Arial"/>
              </a:rPr>
              <a:t>tập</a:t>
            </a:r>
            <a:r>
              <a:rPr lang="en-US" sz="3200" b="1" u="sng" kern="0" dirty="0">
                <a:solidFill>
                  <a:srgbClr val="C00000"/>
                </a:solidFill>
                <a:latin typeface="+mn-lt"/>
                <a:ea typeface="Segoe UI" panose="020B0502040204020203" pitchFamily="34" charset="0"/>
                <a:cs typeface="Times New Roman" panose="02020603050405020304" pitchFamily="18" charset="0"/>
                <a:sym typeface="Arial"/>
              </a:rPr>
              <a:t> </a:t>
            </a:r>
            <a:r>
              <a:rPr lang="en-US" sz="3200" b="1" u="sng" kern="0" dirty="0" err="1">
                <a:solidFill>
                  <a:srgbClr val="C00000"/>
                </a:solidFill>
                <a:latin typeface="+mn-lt"/>
                <a:ea typeface="Segoe UI" panose="020B0502040204020203" pitchFamily="34" charset="0"/>
                <a:cs typeface="Times New Roman" panose="02020603050405020304" pitchFamily="18" charset="0"/>
                <a:sym typeface="Arial"/>
              </a:rPr>
              <a:t>vận</a:t>
            </a:r>
            <a:r>
              <a:rPr lang="en-US" sz="3200" b="1" u="sng" kern="0" dirty="0">
                <a:solidFill>
                  <a:srgbClr val="C00000"/>
                </a:solidFill>
                <a:latin typeface="+mn-lt"/>
                <a:ea typeface="Segoe UI" panose="020B0502040204020203" pitchFamily="34" charset="0"/>
                <a:cs typeface="Times New Roman" panose="02020603050405020304" pitchFamily="18" charset="0"/>
                <a:sym typeface="Arial"/>
              </a:rPr>
              <a:t> </a:t>
            </a:r>
            <a:r>
              <a:rPr lang="en-US" sz="3200" b="1" u="sng" kern="0" dirty="0" err="1">
                <a:solidFill>
                  <a:srgbClr val="C00000"/>
                </a:solidFill>
                <a:latin typeface="+mn-lt"/>
                <a:ea typeface="Segoe UI" panose="020B0502040204020203" pitchFamily="34" charset="0"/>
                <a:cs typeface="Times New Roman" panose="02020603050405020304" pitchFamily="18" charset="0"/>
                <a:sym typeface="Arial"/>
              </a:rPr>
              <a:t>dụng</a:t>
            </a:r>
            <a:endParaRPr lang="vi-VN" sz="3200" b="1" u="sng" kern="0" dirty="0">
              <a:solidFill>
                <a:srgbClr val="C00000"/>
              </a:solidFill>
              <a:latin typeface="+mn-lt"/>
              <a:ea typeface="Arial" panose="020B0604020202020204" pitchFamily="34" charset="0"/>
              <a:cs typeface="Times New Roman" panose="02020603050405020304" pitchFamily="18" charset="0"/>
              <a:sym typeface="Arial"/>
            </a:endParaRPr>
          </a:p>
        </p:txBody>
      </p:sp>
      <p:grpSp>
        <p:nvGrpSpPr>
          <p:cNvPr id="26" name="Google Shape;277;p14">
            <a:extLst>
              <a:ext uri="{FF2B5EF4-FFF2-40B4-BE49-F238E27FC236}">
                <a16:creationId xmlns:a16="http://schemas.microsoft.com/office/drawing/2014/main" id="{E154F4DD-7557-4038-BBAE-48BC3952BE22}"/>
              </a:ext>
            </a:extLst>
          </p:cNvPr>
          <p:cNvGrpSpPr/>
          <p:nvPr/>
        </p:nvGrpSpPr>
        <p:grpSpPr>
          <a:xfrm>
            <a:off x="6096000" y="2099894"/>
            <a:ext cx="5604096" cy="563332"/>
            <a:chOff x="3632356" y="1938122"/>
            <a:chExt cx="2958932" cy="1381980"/>
          </a:xfrm>
          <a:solidFill>
            <a:schemeClr val="accent2">
              <a:lumMod val="40000"/>
              <a:lumOff val="60000"/>
            </a:schemeClr>
          </a:solidFill>
        </p:grpSpPr>
        <p:sp>
          <p:nvSpPr>
            <p:cNvPr id="28" name="Google Shape;278;p14">
              <a:extLst>
                <a:ext uri="{FF2B5EF4-FFF2-40B4-BE49-F238E27FC236}">
                  <a16:creationId xmlns:a16="http://schemas.microsoft.com/office/drawing/2014/main" id="{9517FCFF-89AC-49E1-BC53-82A7D4FA9F8F}"/>
                </a:ext>
              </a:extLst>
            </p:cNvPr>
            <p:cNvSpPr/>
            <p:nvPr/>
          </p:nvSpPr>
          <p:spPr>
            <a:xfrm>
              <a:off x="3712998" y="1949437"/>
              <a:ext cx="2878290" cy="1370665"/>
            </a:xfrm>
            <a:prstGeom prst="roundRect">
              <a:avLst>
                <a:gd name="adj" fmla="val 16667"/>
              </a:avLst>
            </a:prstGeom>
            <a:grpFill/>
            <a:ln w="12700" cap="flat" cmpd="sng">
              <a:solidFill>
                <a:schemeClr val="accent2">
                  <a:lumMod val="40000"/>
                  <a:lumOff val="60000"/>
                </a:schemeClr>
              </a:solidFill>
              <a:prstDash val="solid"/>
              <a:miter lim="800000"/>
              <a:headEnd type="none" w="sm" len="sm"/>
              <a:tailEnd type="none" w="sm" len="sm"/>
            </a:ln>
          </p:spPr>
          <p:txBody>
            <a:bodyPr spcFirstLastPara="1" lIns="68569" tIns="34275" rIns="68569" bIns="34275" anchor="ctr"/>
            <a:lstStyle/>
            <a:p>
              <a:pPr algn="ctr" eaLnBrk="1" fontAlgn="auto" hangingPunct="1">
                <a:spcBef>
                  <a:spcPts val="0"/>
                </a:spcBef>
                <a:spcAft>
                  <a:spcPts val="0"/>
                </a:spcAft>
                <a:buClr>
                  <a:srgbClr val="000000"/>
                </a:buClr>
                <a:buFont typeface="Arial"/>
                <a:buNone/>
                <a:defRPr/>
              </a:pPr>
              <a:endParaRPr sz="1600" kern="0">
                <a:solidFill>
                  <a:schemeClr val="lt1"/>
                </a:solidFill>
                <a:latin typeface="Calibri"/>
                <a:ea typeface="Calibri"/>
                <a:cs typeface="Calibri"/>
                <a:sym typeface="Calibri"/>
              </a:endParaRPr>
            </a:p>
          </p:txBody>
        </p:sp>
        <p:sp>
          <p:nvSpPr>
            <p:cNvPr id="29" name="Google Shape;279;p14">
              <a:extLst>
                <a:ext uri="{FF2B5EF4-FFF2-40B4-BE49-F238E27FC236}">
                  <a16:creationId xmlns:a16="http://schemas.microsoft.com/office/drawing/2014/main" id="{377ACC9E-54CF-4F1F-8EFD-6E0516C3B663}"/>
                </a:ext>
              </a:extLst>
            </p:cNvPr>
            <p:cNvSpPr/>
            <p:nvPr/>
          </p:nvSpPr>
          <p:spPr>
            <a:xfrm>
              <a:off x="3632356" y="1938122"/>
              <a:ext cx="2889755" cy="1303657"/>
            </a:xfrm>
            <a:prstGeom prst="roundRect">
              <a:avLst>
                <a:gd name="adj" fmla="val 16667"/>
              </a:avLst>
            </a:prstGeom>
            <a:grpFill/>
            <a:ln w="12700" cap="flat" cmpd="sng">
              <a:solidFill>
                <a:schemeClr val="accent2">
                  <a:lumMod val="40000"/>
                  <a:lumOff val="60000"/>
                </a:schemeClr>
              </a:solidFill>
              <a:prstDash val="solid"/>
              <a:miter lim="800000"/>
              <a:headEnd type="none" w="sm" len="sm"/>
              <a:tailEnd type="none" w="sm" len="sm"/>
            </a:ln>
          </p:spPr>
          <p:txBody>
            <a:bodyPr spcFirstLastPara="1" lIns="68569" tIns="34275" rIns="68569" bIns="34275" anchor="ctr"/>
            <a:lstStyle/>
            <a:p>
              <a:pPr algn="just" eaLnBrk="1" fontAlgn="auto" hangingPunct="1">
                <a:spcBef>
                  <a:spcPts val="0"/>
                </a:spcBef>
                <a:spcAft>
                  <a:spcPts val="0"/>
                </a:spcAft>
                <a:buClr>
                  <a:schemeClr val="dk1"/>
                </a:buClr>
                <a:buSzPts val="1400"/>
                <a:buFont typeface="Arial"/>
                <a:buNone/>
                <a:defRPr/>
              </a:pPr>
              <a:r>
                <a:rPr lang="vi-VN" sz="2000" b="1" kern="0" dirty="0">
                  <a:solidFill>
                    <a:srgbClr val="FF0000"/>
                  </a:solidFill>
                  <a:latin typeface="+mn-lt"/>
                  <a:ea typeface="Arial"/>
                  <a:cs typeface="Times New Roman" panose="02020603050405020304" pitchFamily="18" charset="0"/>
                  <a:sym typeface="Arial"/>
                </a:rPr>
                <a:t>Câu 1. </a:t>
              </a:r>
              <a:r>
                <a:rPr lang="vi-VN" sz="2000" kern="0" dirty="0">
                  <a:latin typeface="+mn-lt"/>
                  <a:ea typeface="Arial"/>
                  <a:cs typeface="Times New Roman" panose="02020603050405020304" pitchFamily="18" charset="0"/>
                  <a:sym typeface="Arial"/>
                </a:rPr>
                <a:t>Hoàn thành thông tin trong bảng sau:</a:t>
              </a:r>
              <a:endParaRPr lang="vi-VN" sz="2000" b="1" i="1" kern="0" dirty="0">
                <a:solidFill>
                  <a:schemeClr val="dk1"/>
                </a:solidFill>
                <a:latin typeface="+mn-lt"/>
                <a:ea typeface="Cambria"/>
                <a:cs typeface="Times New Roman" panose="02020603050405020304" pitchFamily="18" charset="0"/>
                <a:sym typeface="Cambria"/>
              </a:endParaRPr>
            </a:p>
          </p:txBody>
        </p:sp>
      </p:grpSp>
      <p:graphicFrame>
        <p:nvGraphicFramePr>
          <p:cNvPr id="30" name="Table 29">
            <a:extLst>
              <a:ext uri="{FF2B5EF4-FFF2-40B4-BE49-F238E27FC236}">
                <a16:creationId xmlns:a16="http://schemas.microsoft.com/office/drawing/2014/main" id="{6AF5A3D9-5F7A-467E-AA78-67B741D2F8C8}"/>
              </a:ext>
            </a:extLst>
          </p:cNvPr>
          <p:cNvGraphicFramePr>
            <a:graphicFrameLocks noGrp="1"/>
          </p:cNvGraphicFramePr>
          <p:nvPr>
            <p:extLst>
              <p:ext uri="{D42A27DB-BD31-4B8C-83A1-F6EECF244321}">
                <p14:modId xmlns:p14="http://schemas.microsoft.com/office/powerpoint/2010/main" val="2661232422"/>
              </p:ext>
            </p:extLst>
          </p:nvPr>
        </p:nvGraphicFramePr>
        <p:xfrm>
          <a:off x="5682254" y="3127920"/>
          <a:ext cx="6144691" cy="1524000"/>
        </p:xfrm>
        <a:graphic>
          <a:graphicData uri="http://schemas.openxmlformats.org/drawingml/2006/table">
            <a:tbl>
              <a:tblPr>
                <a:tableStyleId>{3C2FFA5D-87B4-456A-9821-1D502468CF0F}</a:tableStyleId>
              </a:tblPr>
              <a:tblGrid>
                <a:gridCol w="1305631">
                  <a:extLst>
                    <a:ext uri="{9D8B030D-6E8A-4147-A177-3AD203B41FA5}">
                      <a16:colId xmlns:a16="http://schemas.microsoft.com/office/drawing/2014/main" val="20000"/>
                    </a:ext>
                  </a:extLst>
                </a:gridCol>
                <a:gridCol w="1209765">
                  <a:extLst>
                    <a:ext uri="{9D8B030D-6E8A-4147-A177-3AD203B41FA5}">
                      <a16:colId xmlns:a16="http://schemas.microsoft.com/office/drawing/2014/main" val="20001"/>
                    </a:ext>
                  </a:extLst>
                </a:gridCol>
                <a:gridCol w="1209765">
                  <a:extLst>
                    <a:ext uri="{9D8B030D-6E8A-4147-A177-3AD203B41FA5}">
                      <a16:colId xmlns:a16="http://schemas.microsoft.com/office/drawing/2014/main" val="20002"/>
                    </a:ext>
                  </a:extLst>
                </a:gridCol>
                <a:gridCol w="1209765">
                  <a:extLst>
                    <a:ext uri="{9D8B030D-6E8A-4147-A177-3AD203B41FA5}">
                      <a16:colId xmlns:a16="http://schemas.microsoft.com/office/drawing/2014/main" val="20003"/>
                    </a:ext>
                  </a:extLst>
                </a:gridCol>
                <a:gridCol w="1209765">
                  <a:extLst>
                    <a:ext uri="{9D8B030D-6E8A-4147-A177-3AD203B41FA5}">
                      <a16:colId xmlns:a16="http://schemas.microsoft.com/office/drawing/2014/main" val="20004"/>
                    </a:ext>
                  </a:extLst>
                </a:gridCol>
              </a:tblGrid>
              <a:tr h="273844">
                <a:tc>
                  <a:txBody>
                    <a:bodyPr/>
                    <a:lstStyle/>
                    <a:p>
                      <a:pPr algn="ctr" fontAlgn="t"/>
                      <a:r>
                        <a:rPr lang="vi-VN" sz="2000" b="1" dirty="0">
                          <a:solidFill>
                            <a:srgbClr val="7030A0"/>
                          </a:solidFill>
                          <a:effectLst/>
                          <a:latin typeface="+mn-lt"/>
                          <a:cs typeface="Times New Roman" panose="02020603050405020304" pitchFamily="18" charset="0"/>
                        </a:rPr>
                        <a:t>Nguyên tử</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vi-VN" sz="2000" b="1" dirty="0">
                          <a:solidFill>
                            <a:srgbClr val="7030A0"/>
                          </a:solidFill>
                          <a:effectLst/>
                          <a:latin typeface="+mn-lt"/>
                          <a:cs typeface="Times New Roman" panose="02020603050405020304" pitchFamily="18" charset="0"/>
                        </a:rPr>
                        <a:t>Số p</a:t>
                      </a: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vi-VN" sz="2000" b="1" dirty="0">
                          <a:solidFill>
                            <a:srgbClr val="7030A0"/>
                          </a:solidFill>
                          <a:effectLst/>
                          <a:latin typeface="+mn-lt"/>
                          <a:cs typeface="Times New Roman" panose="02020603050405020304" pitchFamily="18" charset="0"/>
                        </a:rPr>
                        <a:t>Số n</a:t>
                      </a: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vi-VN" sz="2000" b="1" dirty="0">
                          <a:solidFill>
                            <a:srgbClr val="7030A0"/>
                          </a:solidFill>
                          <a:effectLst/>
                          <a:latin typeface="+mn-lt"/>
                          <a:cs typeface="Times New Roman" panose="02020603050405020304" pitchFamily="18" charset="0"/>
                        </a:rPr>
                        <a:t>Số e</a:t>
                      </a: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t"/>
                      <a:r>
                        <a:rPr lang="vi-VN" sz="2000" b="1" dirty="0">
                          <a:solidFill>
                            <a:srgbClr val="7030A0"/>
                          </a:solidFill>
                          <a:effectLst/>
                          <a:latin typeface="+mn-lt"/>
                          <a:cs typeface="Times New Roman" panose="02020603050405020304" pitchFamily="18" charset="0"/>
                        </a:rPr>
                        <a:t>Điện tích hạt nhân</a:t>
                      </a: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243840">
                <a:tc>
                  <a:txBody>
                    <a:bodyPr/>
                    <a:lstStyle/>
                    <a:p>
                      <a:pPr algn="ctr" fontAlgn="t"/>
                      <a:r>
                        <a:rPr lang="vi-VN" sz="2000" dirty="0">
                          <a:solidFill>
                            <a:schemeClr val="tx1"/>
                          </a:solidFill>
                          <a:effectLst/>
                          <a:latin typeface="+mn-lt"/>
                        </a:rPr>
                        <a:t>Hydrogen </a:t>
                      </a: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vi-VN" sz="2000" dirty="0">
                          <a:solidFill>
                            <a:schemeClr val="tx1"/>
                          </a:solidFill>
                          <a:effectLst/>
                          <a:latin typeface="+mn-lt"/>
                        </a:rPr>
                        <a:t>1</a:t>
                      </a: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vi-VN" sz="2000" dirty="0">
                          <a:solidFill>
                            <a:schemeClr val="tx1"/>
                          </a:solidFill>
                          <a:effectLst/>
                          <a:latin typeface="+mn-lt"/>
                        </a:rPr>
                        <a:t>0</a:t>
                      </a: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vi-VN" sz="2000" dirty="0">
                          <a:solidFill>
                            <a:schemeClr val="tx1"/>
                          </a:solidFill>
                          <a:effectLst/>
                          <a:latin typeface="+mn-lt"/>
                        </a:rPr>
                        <a:t>?</a:t>
                      </a: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vi-VN" sz="2000" dirty="0">
                          <a:solidFill>
                            <a:schemeClr val="tx1"/>
                          </a:solidFill>
                          <a:effectLst/>
                          <a:latin typeface="+mn-lt"/>
                        </a:rPr>
                        <a:t>?</a:t>
                      </a: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252413">
                <a:tc>
                  <a:txBody>
                    <a:bodyPr/>
                    <a:lstStyle/>
                    <a:p>
                      <a:pPr algn="ctr" fontAlgn="t"/>
                      <a:r>
                        <a:rPr lang="vi-VN" sz="2000" dirty="0">
                          <a:solidFill>
                            <a:schemeClr val="tx1"/>
                          </a:solidFill>
                          <a:effectLst/>
                          <a:latin typeface="+mn-lt"/>
                        </a:rPr>
                        <a:t>Carbon </a:t>
                      </a: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vi-VN" sz="2000" dirty="0">
                          <a:solidFill>
                            <a:schemeClr val="tx1"/>
                          </a:solidFill>
                          <a:effectLst/>
                          <a:latin typeface="+mn-lt"/>
                        </a:rPr>
                        <a:t>?</a:t>
                      </a: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vi-VN" sz="2000" dirty="0">
                          <a:solidFill>
                            <a:schemeClr val="tx1"/>
                          </a:solidFill>
                          <a:effectLst/>
                          <a:latin typeface="+mn-lt"/>
                        </a:rPr>
                        <a:t>6</a:t>
                      </a: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vi-VN" sz="2000" dirty="0">
                          <a:solidFill>
                            <a:schemeClr val="tx1"/>
                          </a:solidFill>
                          <a:effectLst/>
                          <a:latin typeface="+mn-lt"/>
                        </a:rPr>
                        <a:t>6</a:t>
                      </a: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vi-VN" sz="2000" dirty="0">
                          <a:solidFill>
                            <a:schemeClr val="tx1"/>
                          </a:solidFill>
                          <a:effectLst/>
                          <a:latin typeface="+mn-lt"/>
                        </a:rPr>
                        <a:t>?</a:t>
                      </a: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295275">
                <a:tc>
                  <a:txBody>
                    <a:bodyPr/>
                    <a:lstStyle/>
                    <a:p>
                      <a:pPr algn="ctr" fontAlgn="t"/>
                      <a:r>
                        <a:rPr lang="en-US" sz="2000" b="0" i="0" u="none" strike="noStrike" cap="none" dirty="0" err="1">
                          <a:solidFill>
                            <a:schemeClr val="tx1"/>
                          </a:solidFill>
                          <a:effectLst/>
                          <a:latin typeface="+mn-lt"/>
                          <a:ea typeface="+mn-ea"/>
                          <a:cs typeface="+mn-cs"/>
                          <a:sym typeface="Arial"/>
                        </a:rPr>
                        <a:t>Aluminium</a:t>
                      </a:r>
                      <a:endParaRPr lang="vi-VN" sz="2000" dirty="0">
                        <a:solidFill>
                          <a:schemeClr val="tx1"/>
                        </a:solidFill>
                        <a:effectLst/>
                        <a:latin typeface="+mn-lt"/>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vi-VN" sz="2000" dirty="0">
                          <a:solidFill>
                            <a:schemeClr val="tx1"/>
                          </a:solidFill>
                          <a:effectLst/>
                          <a:latin typeface="+mn-lt"/>
                        </a:rPr>
                        <a:t>13</a:t>
                      </a: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vi-VN" sz="2000" dirty="0">
                          <a:solidFill>
                            <a:schemeClr val="tx1"/>
                          </a:solidFill>
                          <a:effectLst/>
                          <a:latin typeface="+mn-lt"/>
                        </a:rPr>
                        <a:t>14</a:t>
                      </a: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vi-VN" sz="2000" dirty="0">
                          <a:solidFill>
                            <a:schemeClr val="tx1"/>
                          </a:solidFill>
                          <a:effectLst/>
                          <a:latin typeface="+mn-lt"/>
                        </a:rPr>
                        <a:t>?</a:t>
                      </a: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t"/>
                      <a:r>
                        <a:rPr lang="vi-VN" sz="2000" dirty="0">
                          <a:solidFill>
                            <a:schemeClr val="tx1"/>
                          </a:solidFill>
                          <a:effectLst/>
                          <a:latin typeface="+mn-lt"/>
                        </a:rPr>
                        <a:t>?</a:t>
                      </a: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bl>
          </a:graphicData>
        </a:graphic>
      </p:graphicFrame>
      <p:pic>
        <p:nvPicPr>
          <p:cNvPr id="31" name="Picture 4">
            <a:extLst>
              <a:ext uri="{FF2B5EF4-FFF2-40B4-BE49-F238E27FC236}">
                <a16:creationId xmlns:a16="http://schemas.microsoft.com/office/drawing/2014/main" id="{A933B95C-0AF2-45EE-BBCF-87C41C4D2A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92765"/>
            <a:ext cx="4625009" cy="6944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6089935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a:extLst>
              <a:ext uri="{FF2B5EF4-FFF2-40B4-BE49-F238E27FC236}">
                <a16:creationId xmlns:a16="http://schemas.microsoft.com/office/drawing/2014/main" id="{E67AEA5B-9B80-4F00-8A72-2425ECBFC783}"/>
              </a:ext>
            </a:extLst>
          </p:cNvPr>
          <p:cNvSpPr txBox="1"/>
          <p:nvPr/>
        </p:nvSpPr>
        <p:spPr>
          <a:xfrm>
            <a:off x="7315203" y="980094"/>
            <a:ext cx="3588695" cy="580993"/>
          </a:xfrm>
          <a:prstGeom prst="rect">
            <a:avLst/>
          </a:prstGeom>
          <a:noFill/>
        </p:spPr>
        <p:txBody>
          <a:bodyPr wrap="square">
            <a:spAutoFit/>
          </a:bodyPr>
          <a:lstStyle/>
          <a:p>
            <a:pPr algn="just" eaLnBrk="1" fontAlgn="auto" hangingPunct="1">
              <a:lnSpc>
                <a:spcPct val="107000"/>
              </a:lnSpc>
              <a:spcBef>
                <a:spcPts val="225"/>
              </a:spcBef>
              <a:spcAft>
                <a:spcPts val="375"/>
              </a:spcAft>
              <a:buClr>
                <a:srgbClr val="000000"/>
              </a:buClr>
              <a:buFont typeface="Arial"/>
              <a:buNone/>
              <a:tabLst>
                <a:tab pos="6075998" algn="l"/>
              </a:tabLst>
              <a:defRPr/>
            </a:pPr>
            <a:r>
              <a:rPr lang="en-US" sz="3200" b="1" u="sng" kern="0" dirty="0" err="1">
                <a:solidFill>
                  <a:srgbClr val="C00000"/>
                </a:solidFill>
                <a:latin typeface="+mn-lt"/>
                <a:ea typeface="Segoe UI" panose="020B0502040204020203" pitchFamily="34" charset="0"/>
                <a:cs typeface="Times New Roman" panose="02020603050405020304" pitchFamily="18" charset="0"/>
                <a:sym typeface="Arial"/>
              </a:rPr>
              <a:t>Bài</a:t>
            </a:r>
            <a:r>
              <a:rPr lang="en-US" sz="3200" b="1" u="sng" kern="0" dirty="0">
                <a:solidFill>
                  <a:srgbClr val="C00000"/>
                </a:solidFill>
                <a:latin typeface="+mn-lt"/>
                <a:ea typeface="Segoe UI" panose="020B0502040204020203" pitchFamily="34" charset="0"/>
                <a:cs typeface="Times New Roman" panose="02020603050405020304" pitchFamily="18" charset="0"/>
                <a:sym typeface="Arial"/>
              </a:rPr>
              <a:t> </a:t>
            </a:r>
            <a:r>
              <a:rPr lang="en-US" sz="3200" b="1" u="sng" kern="0" dirty="0" err="1">
                <a:solidFill>
                  <a:srgbClr val="C00000"/>
                </a:solidFill>
                <a:latin typeface="+mn-lt"/>
                <a:ea typeface="Segoe UI" panose="020B0502040204020203" pitchFamily="34" charset="0"/>
                <a:cs typeface="Times New Roman" panose="02020603050405020304" pitchFamily="18" charset="0"/>
                <a:sym typeface="Arial"/>
              </a:rPr>
              <a:t>tập</a:t>
            </a:r>
            <a:r>
              <a:rPr lang="en-US" sz="3200" b="1" u="sng" kern="0" dirty="0">
                <a:solidFill>
                  <a:srgbClr val="C00000"/>
                </a:solidFill>
                <a:latin typeface="+mn-lt"/>
                <a:ea typeface="Segoe UI" panose="020B0502040204020203" pitchFamily="34" charset="0"/>
                <a:cs typeface="Times New Roman" panose="02020603050405020304" pitchFamily="18" charset="0"/>
                <a:sym typeface="Arial"/>
              </a:rPr>
              <a:t> </a:t>
            </a:r>
            <a:r>
              <a:rPr lang="en-US" sz="3200" b="1" u="sng" kern="0" dirty="0" err="1">
                <a:solidFill>
                  <a:srgbClr val="C00000"/>
                </a:solidFill>
                <a:latin typeface="+mn-lt"/>
                <a:ea typeface="Segoe UI" panose="020B0502040204020203" pitchFamily="34" charset="0"/>
                <a:cs typeface="Times New Roman" panose="02020603050405020304" pitchFamily="18" charset="0"/>
                <a:sym typeface="Arial"/>
              </a:rPr>
              <a:t>vận</a:t>
            </a:r>
            <a:r>
              <a:rPr lang="en-US" sz="3200" b="1" u="sng" kern="0" dirty="0">
                <a:solidFill>
                  <a:srgbClr val="C00000"/>
                </a:solidFill>
                <a:latin typeface="+mn-lt"/>
                <a:ea typeface="Segoe UI" panose="020B0502040204020203" pitchFamily="34" charset="0"/>
                <a:cs typeface="Times New Roman" panose="02020603050405020304" pitchFamily="18" charset="0"/>
                <a:sym typeface="Arial"/>
              </a:rPr>
              <a:t> </a:t>
            </a:r>
            <a:r>
              <a:rPr lang="en-US" sz="3200" b="1" u="sng" kern="0" dirty="0" err="1">
                <a:solidFill>
                  <a:srgbClr val="C00000"/>
                </a:solidFill>
                <a:latin typeface="+mn-lt"/>
                <a:ea typeface="Segoe UI" panose="020B0502040204020203" pitchFamily="34" charset="0"/>
                <a:cs typeface="Times New Roman" panose="02020603050405020304" pitchFamily="18" charset="0"/>
                <a:sym typeface="Arial"/>
              </a:rPr>
              <a:t>dụng</a:t>
            </a:r>
            <a:endParaRPr lang="vi-VN" sz="3200" b="1" u="sng" kern="0" dirty="0">
              <a:solidFill>
                <a:srgbClr val="C00000"/>
              </a:solidFill>
              <a:latin typeface="+mn-lt"/>
              <a:ea typeface="Arial" panose="020B0604020202020204" pitchFamily="34" charset="0"/>
              <a:cs typeface="Times New Roman" panose="02020603050405020304" pitchFamily="18" charset="0"/>
              <a:sym typeface="Arial"/>
            </a:endParaRPr>
          </a:p>
        </p:txBody>
      </p:sp>
      <p:pic>
        <p:nvPicPr>
          <p:cNvPr id="31" name="Picture 4">
            <a:extLst>
              <a:ext uri="{FF2B5EF4-FFF2-40B4-BE49-F238E27FC236}">
                <a16:creationId xmlns:a16="http://schemas.microsoft.com/office/drawing/2014/main" id="{A933B95C-0AF2-45EE-BBCF-87C41C4D2A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92765"/>
            <a:ext cx="4625009" cy="6944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oogle Shape;277;p14">
            <a:extLst>
              <a:ext uri="{FF2B5EF4-FFF2-40B4-BE49-F238E27FC236}">
                <a16:creationId xmlns:a16="http://schemas.microsoft.com/office/drawing/2014/main" id="{6FAAD5B6-14CE-4300-A48D-A69A997C7AE4}"/>
              </a:ext>
            </a:extLst>
          </p:cNvPr>
          <p:cNvGrpSpPr/>
          <p:nvPr/>
        </p:nvGrpSpPr>
        <p:grpSpPr>
          <a:xfrm>
            <a:off x="5956620" y="2163046"/>
            <a:ext cx="5604096" cy="992122"/>
            <a:chOff x="3632356" y="1938122"/>
            <a:chExt cx="2958932" cy="2433898"/>
          </a:xfrm>
          <a:solidFill>
            <a:schemeClr val="tx2">
              <a:lumMod val="40000"/>
              <a:lumOff val="60000"/>
            </a:schemeClr>
          </a:solidFill>
        </p:grpSpPr>
        <p:sp>
          <p:nvSpPr>
            <p:cNvPr id="9" name="Google Shape;278;p14">
              <a:extLst>
                <a:ext uri="{FF2B5EF4-FFF2-40B4-BE49-F238E27FC236}">
                  <a16:creationId xmlns:a16="http://schemas.microsoft.com/office/drawing/2014/main" id="{E2669D90-C78C-4F2D-8C20-16A7F30FEF80}"/>
                </a:ext>
              </a:extLst>
            </p:cNvPr>
            <p:cNvSpPr/>
            <p:nvPr/>
          </p:nvSpPr>
          <p:spPr>
            <a:xfrm>
              <a:off x="3712998" y="1949436"/>
              <a:ext cx="2878290" cy="2411270"/>
            </a:xfrm>
            <a:prstGeom prst="roundRect">
              <a:avLst>
                <a:gd name="adj" fmla="val 16667"/>
              </a:avLst>
            </a:prstGeom>
            <a:grpFill/>
            <a:ln w="12700" cap="flat" cmpd="sng">
              <a:solidFill>
                <a:schemeClr val="tx2">
                  <a:lumMod val="40000"/>
                  <a:lumOff val="60000"/>
                </a:schemeClr>
              </a:solidFill>
              <a:prstDash val="solid"/>
              <a:miter lim="800000"/>
              <a:headEnd type="none" w="sm" len="sm"/>
              <a:tailEnd type="none" w="sm" len="sm"/>
            </a:ln>
          </p:spPr>
          <p:txBody>
            <a:bodyPr spcFirstLastPara="1" lIns="68569" tIns="34275" rIns="68569" bIns="34275" anchor="ctr"/>
            <a:lstStyle/>
            <a:p>
              <a:pPr algn="ctr" eaLnBrk="1" fontAlgn="auto" hangingPunct="1">
                <a:spcBef>
                  <a:spcPts val="0"/>
                </a:spcBef>
                <a:spcAft>
                  <a:spcPts val="0"/>
                </a:spcAft>
                <a:buClr>
                  <a:srgbClr val="000000"/>
                </a:buClr>
                <a:buFont typeface="Arial"/>
                <a:buNone/>
                <a:defRPr/>
              </a:pPr>
              <a:endParaRPr sz="1500" kern="0">
                <a:solidFill>
                  <a:schemeClr val="lt1"/>
                </a:solidFill>
                <a:latin typeface="Calibri"/>
                <a:ea typeface="Calibri"/>
                <a:cs typeface="Calibri"/>
                <a:sym typeface="Calibri"/>
              </a:endParaRPr>
            </a:p>
          </p:txBody>
        </p:sp>
        <p:sp>
          <p:nvSpPr>
            <p:cNvPr id="10" name="Google Shape;279;p14">
              <a:extLst>
                <a:ext uri="{FF2B5EF4-FFF2-40B4-BE49-F238E27FC236}">
                  <a16:creationId xmlns:a16="http://schemas.microsoft.com/office/drawing/2014/main" id="{3065E6B4-03EB-424E-AF89-33C2E2E25322}"/>
                </a:ext>
              </a:extLst>
            </p:cNvPr>
            <p:cNvSpPr/>
            <p:nvPr/>
          </p:nvSpPr>
          <p:spPr>
            <a:xfrm>
              <a:off x="3632356" y="1938122"/>
              <a:ext cx="2889755" cy="2433898"/>
            </a:xfrm>
            <a:prstGeom prst="roundRect">
              <a:avLst>
                <a:gd name="adj" fmla="val 16667"/>
              </a:avLst>
            </a:prstGeom>
            <a:grpFill/>
            <a:ln w="12700" cap="flat" cmpd="sng">
              <a:solidFill>
                <a:schemeClr val="tx2">
                  <a:lumMod val="40000"/>
                  <a:lumOff val="60000"/>
                </a:schemeClr>
              </a:solidFill>
              <a:prstDash val="solid"/>
              <a:miter lim="800000"/>
              <a:headEnd type="none" w="sm" len="sm"/>
              <a:tailEnd type="none" w="sm" len="sm"/>
            </a:ln>
          </p:spPr>
          <p:txBody>
            <a:bodyPr spcFirstLastPara="1" lIns="68569" tIns="34275" rIns="68569" bIns="34275" anchor="ctr"/>
            <a:lstStyle/>
            <a:p>
              <a:pPr algn="just" eaLnBrk="1" fontAlgn="auto" hangingPunct="1">
                <a:spcBef>
                  <a:spcPts val="0"/>
                </a:spcBef>
                <a:spcAft>
                  <a:spcPts val="0"/>
                </a:spcAft>
                <a:buClr>
                  <a:schemeClr val="dk1"/>
                </a:buClr>
                <a:buSzPts val="1400"/>
                <a:buFont typeface="Arial"/>
                <a:buNone/>
                <a:defRPr/>
              </a:pPr>
              <a:r>
                <a:rPr lang="vi-VN" sz="2000" b="1" kern="0" dirty="0">
                  <a:solidFill>
                    <a:srgbClr val="FF0000"/>
                  </a:solidFill>
                  <a:latin typeface="+mn-lt"/>
                  <a:ea typeface="Arial"/>
                  <a:cs typeface="Times New Roman" panose="02020603050405020304" pitchFamily="18" charset="0"/>
                  <a:sym typeface="Arial"/>
                </a:rPr>
                <a:t>Câu 2. </a:t>
              </a:r>
              <a:r>
                <a:rPr lang="vi-VN" sz="2000" kern="0" dirty="0">
                  <a:latin typeface="+mn-lt"/>
                  <a:ea typeface="Arial"/>
                  <a:cs typeface="Times New Roman" panose="02020603050405020304" pitchFamily="18" charset="0"/>
                  <a:sym typeface="Arial"/>
                </a:rPr>
                <a:t>Quan sát hình 1.3 và hoàn thành thông tin chú thích các thành phần trong cấu tạo nguyên tử lithium.</a:t>
              </a:r>
              <a:endParaRPr lang="vi-VN" sz="2000" b="1" i="1" kern="0" dirty="0">
                <a:solidFill>
                  <a:schemeClr val="dk1"/>
                </a:solidFill>
                <a:latin typeface="+mn-lt"/>
                <a:ea typeface="Cambria"/>
                <a:cs typeface="Times New Roman" panose="02020603050405020304" pitchFamily="18" charset="0"/>
                <a:sym typeface="Cambria"/>
              </a:endParaRPr>
            </a:p>
          </p:txBody>
        </p:sp>
      </p:grpSp>
      <p:pic>
        <p:nvPicPr>
          <p:cNvPr id="11" name="Picture 7">
            <a:extLst>
              <a:ext uri="{FF2B5EF4-FFF2-40B4-BE49-F238E27FC236}">
                <a16:creationId xmlns:a16="http://schemas.microsoft.com/office/drawing/2014/main" id="{E781CD18-3B5F-489F-AB4D-FE1681EA1B7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72777" y="3416369"/>
            <a:ext cx="2882900" cy="194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21">
            <a:extLst>
              <a:ext uri="{FF2B5EF4-FFF2-40B4-BE49-F238E27FC236}">
                <a16:creationId xmlns:a16="http://schemas.microsoft.com/office/drawing/2014/main" id="{AC694BF7-10B5-4029-B3B5-1E79BC591EF1}"/>
              </a:ext>
            </a:extLst>
          </p:cNvPr>
          <p:cNvSpPr txBox="1">
            <a:spLocks noChangeArrowheads="1"/>
          </p:cNvSpPr>
          <p:nvPr/>
        </p:nvSpPr>
        <p:spPr bwMode="auto">
          <a:xfrm>
            <a:off x="9342990" y="4025969"/>
            <a:ext cx="2586037" cy="728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lnSpc>
                <a:spcPct val="120000"/>
              </a:lnSpc>
              <a:spcAft>
                <a:spcPts val="700"/>
              </a:spcAft>
              <a:buClr>
                <a:srgbClr val="000000"/>
              </a:buClr>
              <a:buFont typeface="Arial" panose="020B0604020202020204" pitchFamily="34" charset="0"/>
              <a:buNone/>
            </a:pPr>
            <a:r>
              <a:rPr lang="vi-VN" altLang="vi-VN" sz="1800" b="1" i="1">
                <a:solidFill>
                  <a:srgbClr val="0070C0"/>
                </a:solidFill>
              </a:rPr>
              <a:t>Hình 1.3. </a:t>
            </a:r>
            <a:r>
              <a:rPr lang="vi-VN" altLang="vi-VN" sz="1800" i="1">
                <a:solidFill>
                  <a:srgbClr val="0070C0"/>
                </a:solidFill>
              </a:rPr>
              <a:t>Mô hình cấu tạo nguyên tử lithium</a:t>
            </a:r>
            <a:endParaRPr lang="vi-VN" altLang="vi-VN" sz="1800" i="1">
              <a:solidFill>
                <a:srgbClr val="0070C0"/>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4187731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a:extLst>
              <a:ext uri="{FF2B5EF4-FFF2-40B4-BE49-F238E27FC236}">
                <a16:creationId xmlns:a16="http://schemas.microsoft.com/office/drawing/2014/main" id="{E67AEA5B-9B80-4F00-8A72-2425ECBFC783}"/>
              </a:ext>
            </a:extLst>
          </p:cNvPr>
          <p:cNvSpPr txBox="1"/>
          <p:nvPr/>
        </p:nvSpPr>
        <p:spPr>
          <a:xfrm>
            <a:off x="7315203" y="980094"/>
            <a:ext cx="3588695" cy="580993"/>
          </a:xfrm>
          <a:prstGeom prst="rect">
            <a:avLst/>
          </a:prstGeom>
          <a:noFill/>
        </p:spPr>
        <p:txBody>
          <a:bodyPr wrap="square">
            <a:spAutoFit/>
          </a:bodyPr>
          <a:lstStyle/>
          <a:p>
            <a:pPr algn="just" eaLnBrk="1" fontAlgn="auto" hangingPunct="1">
              <a:lnSpc>
                <a:spcPct val="107000"/>
              </a:lnSpc>
              <a:spcBef>
                <a:spcPts val="225"/>
              </a:spcBef>
              <a:spcAft>
                <a:spcPts val="375"/>
              </a:spcAft>
              <a:buClr>
                <a:srgbClr val="000000"/>
              </a:buClr>
              <a:buFont typeface="Arial"/>
              <a:buNone/>
              <a:tabLst>
                <a:tab pos="6075998" algn="l"/>
              </a:tabLst>
              <a:defRPr/>
            </a:pPr>
            <a:r>
              <a:rPr lang="en-US" sz="3200" b="1" u="sng" kern="0" dirty="0" err="1">
                <a:solidFill>
                  <a:srgbClr val="C00000"/>
                </a:solidFill>
                <a:latin typeface="+mn-lt"/>
                <a:ea typeface="Segoe UI" panose="020B0502040204020203" pitchFamily="34" charset="0"/>
                <a:cs typeface="Times New Roman" panose="02020603050405020304" pitchFamily="18" charset="0"/>
                <a:sym typeface="Arial"/>
              </a:rPr>
              <a:t>Bài</a:t>
            </a:r>
            <a:r>
              <a:rPr lang="en-US" sz="3200" b="1" u="sng" kern="0" dirty="0">
                <a:solidFill>
                  <a:srgbClr val="C00000"/>
                </a:solidFill>
                <a:latin typeface="+mn-lt"/>
                <a:ea typeface="Segoe UI" panose="020B0502040204020203" pitchFamily="34" charset="0"/>
                <a:cs typeface="Times New Roman" panose="02020603050405020304" pitchFamily="18" charset="0"/>
                <a:sym typeface="Arial"/>
              </a:rPr>
              <a:t> </a:t>
            </a:r>
            <a:r>
              <a:rPr lang="en-US" sz="3200" b="1" u="sng" kern="0" dirty="0" err="1">
                <a:solidFill>
                  <a:srgbClr val="C00000"/>
                </a:solidFill>
                <a:latin typeface="+mn-lt"/>
                <a:ea typeface="Segoe UI" panose="020B0502040204020203" pitchFamily="34" charset="0"/>
                <a:cs typeface="Times New Roman" panose="02020603050405020304" pitchFamily="18" charset="0"/>
                <a:sym typeface="Arial"/>
              </a:rPr>
              <a:t>tập</a:t>
            </a:r>
            <a:r>
              <a:rPr lang="en-US" sz="3200" b="1" u="sng" kern="0" dirty="0">
                <a:solidFill>
                  <a:srgbClr val="C00000"/>
                </a:solidFill>
                <a:latin typeface="+mn-lt"/>
                <a:ea typeface="Segoe UI" panose="020B0502040204020203" pitchFamily="34" charset="0"/>
                <a:cs typeface="Times New Roman" panose="02020603050405020304" pitchFamily="18" charset="0"/>
                <a:sym typeface="Arial"/>
              </a:rPr>
              <a:t> </a:t>
            </a:r>
            <a:r>
              <a:rPr lang="en-US" sz="3200" b="1" u="sng" kern="0" dirty="0" err="1">
                <a:solidFill>
                  <a:srgbClr val="C00000"/>
                </a:solidFill>
                <a:latin typeface="+mn-lt"/>
                <a:ea typeface="Segoe UI" panose="020B0502040204020203" pitchFamily="34" charset="0"/>
                <a:cs typeface="Times New Roman" panose="02020603050405020304" pitchFamily="18" charset="0"/>
                <a:sym typeface="Arial"/>
              </a:rPr>
              <a:t>vận</a:t>
            </a:r>
            <a:r>
              <a:rPr lang="en-US" sz="3200" b="1" u="sng" kern="0" dirty="0">
                <a:solidFill>
                  <a:srgbClr val="C00000"/>
                </a:solidFill>
                <a:latin typeface="+mn-lt"/>
                <a:ea typeface="Segoe UI" panose="020B0502040204020203" pitchFamily="34" charset="0"/>
                <a:cs typeface="Times New Roman" panose="02020603050405020304" pitchFamily="18" charset="0"/>
                <a:sym typeface="Arial"/>
              </a:rPr>
              <a:t> </a:t>
            </a:r>
            <a:r>
              <a:rPr lang="en-US" sz="3200" b="1" u="sng" kern="0" dirty="0" err="1">
                <a:solidFill>
                  <a:srgbClr val="C00000"/>
                </a:solidFill>
                <a:latin typeface="+mn-lt"/>
                <a:ea typeface="Segoe UI" panose="020B0502040204020203" pitchFamily="34" charset="0"/>
                <a:cs typeface="Times New Roman" panose="02020603050405020304" pitchFamily="18" charset="0"/>
                <a:sym typeface="Arial"/>
              </a:rPr>
              <a:t>dụng</a:t>
            </a:r>
            <a:endParaRPr lang="vi-VN" sz="3200" b="1" u="sng" kern="0" dirty="0">
              <a:solidFill>
                <a:srgbClr val="C00000"/>
              </a:solidFill>
              <a:latin typeface="+mn-lt"/>
              <a:ea typeface="Arial" panose="020B0604020202020204" pitchFamily="34" charset="0"/>
              <a:cs typeface="Times New Roman" panose="02020603050405020304" pitchFamily="18" charset="0"/>
              <a:sym typeface="Arial"/>
            </a:endParaRPr>
          </a:p>
        </p:txBody>
      </p:sp>
      <p:pic>
        <p:nvPicPr>
          <p:cNvPr id="31" name="Picture 4">
            <a:extLst>
              <a:ext uri="{FF2B5EF4-FFF2-40B4-BE49-F238E27FC236}">
                <a16:creationId xmlns:a16="http://schemas.microsoft.com/office/drawing/2014/main" id="{A933B95C-0AF2-45EE-BBCF-87C41C4D2A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92765"/>
            <a:ext cx="4625009" cy="6944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 name="Google Shape;276;p14">
            <a:extLst>
              <a:ext uri="{FF2B5EF4-FFF2-40B4-BE49-F238E27FC236}">
                <a16:creationId xmlns:a16="http://schemas.microsoft.com/office/drawing/2014/main" id="{57C66C86-3526-4BF1-BA25-7D103D0F70F9}"/>
              </a:ext>
            </a:extLst>
          </p:cNvPr>
          <p:cNvGrpSpPr/>
          <p:nvPr/>
        </p:nvGrpSpPr>
        <p:grpSpPr>
          <a:xfrm>
            <a:off x="5826201" y="2246346"/>
            <a:ext cx="6023959" cy="2636975"/>
            <a:chOff x="3605419" y="1474939"/>
            <a:chExt cx="2950500" cy="7221940"/>
          </a:xfrm>
          <a:solidFill>
            <a:schemeClr val="accent1">
              <a:lumMod val="40000"/>
              <a:lumOff val="60000"/>
            </a:schemeClr>
          </a:solidFill>
        </p:grpSpPr>
        <p:grpSp>
          <p:nvGrpSpPr>
            <p:cNvPr id="14" name="Google Shape;277;p14">
              <a:extLst>
                <a:ext uri="{FF2B5EF4-FFF2-40B4-BE49-F238E27FC236}">
                  <a16:creationId xmlns:a16="http://schemas.microsoft.com/office/drawing/2014/main" id="{1942361E-DA59-492D-A1C7-2F8CADDCD5ED}"/>
                </a:ext>
              </a:extLst>
            </p:cNvPr>
            <p:cNvGrpSpPr/>
            <p:nvPr/>
          </p:nvGrpSpPr>
          <p:grpSpPr>
            <a:xfrm>
              <a:off x="3605419" y="1474939"/>
              <a:ext cx="2950500" cy="7221940"/>
              <a:chOff x="3632356" y="1669033"/>
              <a:chExt cx="2950500" cy="7221940"/>
            </a:xfrm>
            <a:grpFill/>
          </p:grpSpPr>
          <p:sp>
            <p:nvSpPr>
              <p:cNvPr id="16" name="Google Shape;278;p14">
                <a:extLst>
                  <a:ext uri="{FF2B5EF4-FFF2-40B4-BE49-F238E27FC236}">
                    <a16:creationId xmlns:a16="http://schemas.microsoft.com/office/drawing/2014/main" id="{7F96ECC0-E00D-408B-86FF-5FD8CD8291E2}"/>
                  </a:ext>
                </a:extLst>
              </p:cNvPr>
              <p:cNvSpPr/>
              <p:nvPr/>
            </p:nvSpPr>
            <p:spPr>
              <a:xfrm>
                <a:off x="3704566" y="1669033"/>
                <a:ext cx="2878290" cy="6965215"/>
              </a:xfrm>
              <a:prstGeom prst="roundRect">
                <a:avLst>
                  <a:gd name="adj" fmla="val 16667"/>
                </a:avLst>
              </a:prstGeom>
              <a:grpFill/>
              <a:ln w="12700" cap="flat" cmpd="sng">
                <a:solidFill>
                  <a:schemeClr val="accent1"/>
                </a:solidFill>
                <a:prstDash val="solid"/>
                <a:miter lim="800000"/>
                <a:headEnd type="none" w="sm" len="sm"/>
                <a:tailEnd type="none" w="sm" len="sm"/>
              </a:ln>
            </p:spPr>
            <p:txBody>
              <a:bodyPr spcFirstLastPara="1" lIns="68569" tIns="34275" rIns="68569" bIns="34275" anchor="ctr"/>
              <a:lstStyle/>
              <a:p>
                <a:pPr algn="ctr" eaLnBrk="1" fontAlgn="auto" hangingPunct="1">
                  <a:spcBef>
                    <a:spcPts val="0"/>
                  </a:spcBef>
                  <a:spcAft>
                    <a:spcPts val="0"/>
                  </a:spcAft>
                  <a:buClr>
                    <a:srgbClr val="000000"/>
                  </a:buClr>
                  <a:buFont typeface="Arial"/>
                  <a:buNone/>
                  <a:defRPr/>
                </a:pPr>
                <a:endParaRPr sz="1500" kern="0">
                  <a:solidFill>
                    <a:schemeClr val="lt1"/>
                  </a:solidFill>
                  <a:latin typeface="Calibri"/>
                  <a:ea typeface="Calibri"/>
                  <a:cs typeface="Calibri"/>
                  <a:sym typeface="Calibri"/>
                </a:endParaRPr>
              </a:p>
            </p:txBody>
          </p:sp>
          <p:sp>
            <p:nvSpPr>
              <p:cNvPr id="17" name="Google Shape;279;p14">
                <a:extLst>
                  <a:ext uri="{FF2B5EF4-FFF2-40B4-BE49-F238E27FC236}">
                    <a16:creationId xmlns:a16="http://schemas.microsoft.com/office/drawing/2014/main" id="{0A7CBC00-22F7-49BC-A660-79838B09F2F8}"/>
                  </a:ext>
                </a:extLst>
              </p:cNvPr>
              <p:cNvSpPr/>
              <p:nvPr/>
            </p:nvSpPr>
            <p:spPr>
              <a:xfrm>
                <a:off x="3632356" y="1938120"/>
                <a:ext cx="2889755" cy="6952853"/>
              </a:xfrm>
              <a:prstGeom prst="roundRect">
                <a:avLst>
                  <a:gd name="adj" fmla="val 16667"/>
                </a:avLst>
              </a:prstGeom>
              <a:grpFill/>
              <a:ln w="12700" cap="flat" cmpd="sng">
                <a:solidFill>
                  <a:schemeClr val="accent1"/>
                </a:solidFill>
                <a:prstDash val="solid"/>
                <a:miter lim="800000"/>
                <a:headEnd type="none" w="sm" len="sm"/>
                <a:tailEnd type="none" w="sm" len="sm"/>
              </a:ln>
            </p:spPr>
            <p:txBody>
              <a:bodyPr spcFirstLastPara="1" lIns="68569" tIns="34275" rIns="68569" bIns="34275" anchor="ctr"/>
              <a:lstStyle/>
              <a:p>
                <a:pPr eaLnBrk="1" fontAlgn="auto" hangingPunct="1">
                  <a:spcBef>
                    <a:spcPts val="0"/>
                  </a:spcBef>
                  <a:spcAft>
                    <a:spcPts val="0"/>
                  </a:spcAft>
                  <a:buClr>
                    <a:srgbClr val="000000"/>
                  </a:buClr>
                  <a:buFont typeface="Arial"/>
                  <a:buNone/>
                  <a:defRPr/>
                </a:pPr>
                <a:endParaRPr sz="1500" kern="0">
                  <a:solidFill>
                    <a:schemeClr val="dk1"/>
                  </a:solidFill>
                  <a:latin typeface="Cambria"/>
                  <a:ea typeface="Cambria"/>
                  <a:cs typeface="Cambria"/>
                  <a:sym typeface="Cambria"/>
                </a:endParaRPr>
              </a:p>
              <a:p>
                <a:pPr eaLnBrk="1" fontAlgn="auto" hangingPunct="1">
                  <a:spcBef>
                    <a:spcPts val="0"/>
                  </a:spcBef>
                  <a:spcAft>
                    <a:spcPts val="0"/>
                  </a:spcAft>
                  <a:buClr>
                    <a:srgbClr val="000000"/>
                  </a:buClr>
                  <a:buFont typeface="Arial"/>
                  <a:buNone/>
                  <a:defRPr/>
                </a:pPr>
                <a:r>
                  <a:rPr lang="en-US" sz="1500" kern="0">
                    <a:solidFill>
                      <a:schemeClr val="dk1"/>
                    </a:solidFill>
                    <a:latin typeface="Cambria"/>
                    <a:ea typeface="Cambria"/>
                    <a:cs typeface="Cambria"/>
                    <a:sym typeface="Cambria"/>
                  </a:rPr>
                  <a:t> </a:t>
                </a:r>
                <a:endParaRPr sz="1500" kern="0">
                  <a:latin typeface="Arial"/>
                  <a:ea typeface="Arial"/>
                  <a:cs typeface="Arial"/>
                  <a:sym typeface="Arial"/>
                </a:endParaRPr>
              </a:p>
              <a:p>
                <a:pPr eaLnBrk="1" fontAlgn="auto" hangingPunct="1">
                  <a:spcBef>
                    <a:spcPts val="0"/>
                  </a:spcBef>
                  <a:spcAft>
                    <a:spcPts val="0"/>
                  </a:spcAft>
                  <a:buClr>
                    <a:srgbClr val="000000"/>
                  </a:buClr>
                  <a:buFont typeface="Arial"/>
                  <a:buNone/>
                  <a:defRPr/>
                </a:pPr>
                <a:endParaRPr sz="1500" kern="0">
                  <a:solidFill>
                    <a:schemeClr val="dk1"/>
                  </a:solidFill>
                  <a:latin typeface="Cambria"/>
                  <a:ea typeface="Cambria"/>
                  <a:cs typeface="Cambria"/>
                  <a:sym typeface="Cambria"/>
                </a:endParaRPr>
              </a:p>
            </p:txBody>
          </p:sp>
        </p:grpSp>
        <p:sp>
          <p:nvSpPr>
            <p:cNvPr id="15" name="Google Shape;280;p14">
              <a:extLst>
                <a:ext uri="{FF2B5EF4-FFF2-40B4-BE49-F238E27FC236}">
                  <a16:creationId xmlns:a16="http://schemas.microsoft.com/office/drawing/2014/main" id="{DE8C0F2E-125F-4BD9-BC7C-EFACA19267ED}"/>
                </a:ext>
              </a:extLst>
            </p:cNvPr>
            <p:cNvSpPr txBox="1"/>
            <p:nvPr/>
          </p:nvSpPr>
          <p:spPr>
            <a:xfrm>
              <a:off x="3670974" y="1731664"/>
              <a:ext cx="2793014" cy="6965215"/>
            </a:xfrm>
            <a:prstGeom prst="rect">
              <a:avLst/>
            </a:prstGeom>
            <a:noFill/>
            <a:ln>
              <a:noFill/>
            </a:ln>
          </p:spPr>
          <p:txBody>
            <a:bodyPr spcFirstLastPara="1" lIns="68569" tIns="34275" rIns="68569" bIns="34275">
              <a:spAutoFit/>
            </a:bodyPr>
            <a:lstStyle/>
            <a:p>
              <a:pPr algn="just" eaLnBrk="1" fontAlgn="auto" hangingPunct="1">
                <a:spcBef>
                  <a:spcPts val="0"/>
                </a:spcBef>
                <a:spcAft>
                  <a:spcPts val="0"/>
                </a:spcAft>
                <a:buClr>
                  <a:schemeClr val="dk1"/>
                </a:buClr>
                <a:buSzPts val="1400"/>
                <a:buFont typeface="Arial"/>
                <a:buNone/>
                <a:defRPr/>
              </a:pPr>
              <a:r>
                <a:rPr lang="vi-VN" sz="2000" b="1" kern="0" dirty="0">
                  <a:solidFill>
                    <a:srgbClr val="FF0000"/>
                  </a:solidFill>
                  <a:latin typeface="+mn-lt"/>
                  <a:ea typeface="Arial"/>
                  <a:cs typeface="Times New Roman" panose="02020603050405020304" pitchFamily="18" charset="0"/>
                  <a:sym typeface="Arial"/>
                </a:rPr>
                <a:t>Câu 3. </a:t>
              </a:r>
              <a:r>
                <a:rPr lang="vi-VN" sz="2000" kern="0" dirty="0">
                  <a:latin typeface="+mn-lt"/>
                  <a:ea typeface="Arial"/>
                  <a:cs typeface="Times New Roman" panose="02020603050405020304" pitchFamily="18" charset="0"/>
                  <a:sym typeface="Arial"/>
                </a:rPr>
                <a:t>Nhôm (aluminium) là kim loại có nhiều ứng dụng trong thực tiễn, được dùng làm dây dẫn điện, chế tạo các thiết bị, máy móc trong công nghiệp và nhiều đồ dùng sinh hoạt, cho biết tổng số hạt trong hạt nhân nguyên tử nhôm là 27, số đơn vị điện tích hạt nhân là 13. Tính số hạt mỗi loại trong nguyên tử nhôm và cho biết điện tích hạt nhân của nhôm.</a:t>
              </a:r>
              <a:endParaRPr sz="2000" b="1" i="1" kern="0" dirty="0">
                <a:solidFill>
                  <a:schemeClr val="dk1"/>
                </a:solidFill>
                <a:latin typeface="+mn-lt"/>
                <a:ea typeface="Cambria"/>
                <a:cs typeface="Times New Roman" panose="02020603050405020304" pitchFamily="18" charset="0"/>
                <a:sym typeface="Cambria"/>
              </a:endParaRPr>
            </a:p>
          </p:txBody>
        </p:sp>
      </p:grpSp>
    </p:spTree>
    <p:custDataLst>
      <p:tags r:id="rId1"/>
    </p:custDataLst>
    <p:extLst>
      <p:ext uri="{BB962C8B-B14F-4D97-AF65-F5344CB8AC3E}">
        <p14:creationId xmlns:p14="http://schemas.microsoft.com/office/powerpoint/2010/main" val="2958180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4">
            <a:lumMod val="50000"/>
          </a:schemeClr>
        </a:solidFill>
        <a:effectLst/>
      </p:bgPr>
    </p:bg>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CEE318BA-9A86-4702-BF45-655AB9F9D4D4}"/>
              </a:ext>
            </a:extLst>
          </p:cNvPr>
          <p:cNvGrpSpPr/>
          <p:nvPr/>
        </p:nvGrpSpPr>
        <p:grpSpPr>
          <a:xfrm>
            <a:off x="9064486" y="2968486"/>
            <a:ext cx="3159953" cy="3922929"/>
            <a:chOff x="0" y="1250309"/>
            <a:chExt cx="5170498" cy="5521778"/>
          </a:xfrm>
        </p:grpSpPr>
        <p:sp>
          <p:nvSpPr>
            <p:cNvPr id="5" name="Graphic 3">
              <a:extLst>
                <a:ext uri="{FF2B5EF4-FFF2-40B4-BE49-F238E27FC236}">
                  <a16:creationId xmlns:a16="http://schemas.microsoft.com/office/drawing/2014/main" id="{3C5EBCEA-4F46-43A5-9DD2-0E5A257D91E5}"/>
                </a:ext>
              </a:extLst>
            </p:cNvPr>
            <p:cNvSpPr/>
            <p:nvPr/>
          </p:nvSpPr>
          <p:spPr>
            <a:xfrm>
              <a:off x="0" y="2969544"/>
              <a:ext cx="498633" cy="498633"/>
            </a:xfrm>
            <a:custGeom>
              <a:avLst/>
              <a:gdLst>
                <a:gd name="connsiteX0" fmla="*/ 0 w 498633"/>
                <a:gd name="connsiteY0" fmla="*/ 0 h 498633"/>
                <a:gd name="connsiteX1" fmla="*/ 0 w 498633"/>
                <a:gd name="connsiteY1" fmla="*/ 498634 h 498633"/>
                <a:gd name="connsiteX2" fmla="*/ 498634 w 498633"/>
                <a:gd name="connsiteY2" fmla="*/ 498634 h 498633"/>
                <a:gd name="connsiteX3" fmla="*/ 498634 w 498633"/>
                <a:gd name="connsiteY3" fmla="*/ 0 h 498633"/>
                <a:gd name="connsiteX4" fmla="*/ 0 w 498633"/>
                <a:gd name="connsiteY4" fmla="*/ 0 h 498633"/>
                <a:gd name="connsiteX5" fmla="*/ 453390 w 498633"/>
                <a:gd name="connsiteY5" fmla="*/ 453390 h 498633"/>
                <a:gd name="connsiteX6" fmla="*/ 45244 w 498633"/>
                <a:gd name="connsiteY6" fmla="*/ 453390 h 498633"/>
                <a:gd name="connsiteX7" fmla="*/ 45244 w 498633"/>
                <a:gd name="connsiteY7" fmla="*/ 45244 h 498633"/>
                <a:gd name="connsiteX8" fmla="*/ 453390 w 498633"/>
                <a:gd name="connsiteY8" fmla="*/ 45244 h 498633"/>
                <a:gd name="connsiteX9" fmla="*/ 453390 w 498633"/>
                <a:gd name="connsiteY9" fmla="*/ 453390 h 498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8633" h="498633">
                  <a:moveTo>
                    <a:pt x="0" y="0"/>
                  </a:moveTo>
                  <a:lnTo>
                    <a:pt x="0" y="498634"/>
                  </a:lnTo>
                  <a:lnTo>
                    <a:pt x="498634" y="498634"/>
                  </a:lnTo>
                  <a:lnTo>
                    <a:pt x="498634" y="0"/>
                  </a:lnTo>
                  <a:lnTo>
                    <a:pt x="0" y="0"/>
                  </a:lnTo>
                  <a:close/>
                  <a:moveTo>
                    <a:pt x="453390" y="453390"/>
                  </a:moveTo>
                  <a:lnTo>
                    <a:pt x="45244" y="453390"/>
                  </a:lnTo>
                  <a:lnTo>
                    <a:pt x="45244" y="45244"/>
                  </a:lnTo>
                  <a:lnTo>
                    <a:pt x="453390" y="45244"/>
                  </a:lnTo>
                  <a:lnTo>
                    <a:pt x="453390" y="453390"/>
                  </a:lnTo>
                  <a:close/>
                </a:path>
              </a:pathLst>
            </a:custGeom>
            <a:solidFill>
              <a:srgbClr val="1B4367"/>
            </a:solidFill>
            <a:ln w="9525" cap="flat">
              <a:noFill/>
              <a:prstDash val="solid"/>
              <a:miter/>
            </a:ln>
          </p:spPr>
          <p:txBody>
            <a:bodyPr rtlCol="0" anchor="ctr"/>
            <a:lstStyle/>
            <a:p>
              <a:endParaRPr lang="en-US"/>
            </a:p>
          </p:txBody>
        </p:sp>
        <p:sp>
          <p:nvSpPr>
            <p:cNvPr id="6" name="Graphic 3">
              <a:extLst>
                <a:ext uri="{FF2B5EF4-FFF2-40B4-BE49-F238E27FC236}">
                  <a16:creationId xmlns:a16="http://schemas.microsoft.com/office/drawing/2014/main" id="{3C5EBCEA-4F46-43A5-9DD2-0E5A257D91E5}"/>
                </a:ext>
              </a:extLst>
            </p:cNvPr>
            <p:cNvSpPr/>
            <p:nvPr/>
          </p:nvSpPr>
          <p:spPr>
            <a:xfrm>
              <a:off x="0" y="2287078"/>
              <a:ext cx="498633" cy="498633"/>
            </a:xfrm>
            <a:custGeom>
              <a:avLst/>
              <a:gdLst>
                <a:gd name="connsiteX0" fmla="*/ 0 w 498633"/>
                <a:gd name="connsiteY0" fmla="*/ 0 h 498633"/>
                <a:gd name="connsiteX1" fmla="*/ 0 w 498633"/>
                <a:gd name="connsiteY1" fmla="*/ 498634 h 498633"/>
                <a:gd name="connsiteX2" fmla="*/ 498634 w 498633"/>
                <a:gd name="connsiteY2" fmla="*/ 498634 h 498633"/>
                <a:gd name="connsiteX3" fmla="*/ 498634 w 498633"/>
                <a:gd name="connsiteY3" fmla="*/ 0 h 498633"/>
                <a:gd name="connsiteX4" fmla="*/ 0 w 498633"/>
                <a:gd name="connsiteY4" fmla="*/ 0 h 498633"/>
                <a:gd name="connsiteX5" fmla="*/ 453390 w 498633"/>
                <a:gd name="connsiteY5" fmla="*/ 453485 h 498633"/>
                <a:gd name="connsiteX6" fmla="*/ 45244 w 498633"/>
                <a:gd name="connsiteY6" fmla="*/ 453485 h 498633"/>
                <a:gd name="connsiteX7" fmla="*/ 45244 w 498633"/>
                <a:gd name="connsiteY7" fmla="*/ 45244 h 498633"/>
                <a:gd name="connsiteX8" fmla="*/ 453390 w 498633"/>
                <a:gd name="connsiteY8" fmla="*/ 45244 h 498633"/>
                <a:gd name="connsiteX9" fmla="*/ 453390 w 498633"/>
                <a:gd name="connsiteY9" fmla="*/ 453485 h 498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8633" h="498633">
                  <a:moveTo>
                    <a:pt x="0" y="0"/>
                  </a:moveTo>
                  <a:lnTo>
                    <a:pt x="0" y="498634"/>
                  </a:lnTo>
                  <a:lnTo>
                    <a:pt x="498634" y="498634"/>
                  </a:lnTo>
                  <a:lnTo>
                    <a:pt x="498634" y="0"/>
                  </a:lnTo>
                  <a:lnTo>
                    <a:pt x="0" y="0"/>
                  </a:lnTo>
                  <a:close/>
                  <a:moveTo>
                    <a:pt x="453390" y="453485"/>
                  </a:moveTo>
                  <a:lnTo>
                    <a:pt x="45244" y="453485"/>
                  </a:lnTo>
                  <a:lnTo>
                    <a:pt x="45244" y="45244"/>
                  </a:lnTo>
                  <a:lnTo>
                    <a:pt x="453390" y="45244"/>
                  </a:lnTo>
                  <a:lnTo>
                    <a:pt x="453390" y="453485"/>
                  </a:lnTo>
                  <a:close/>
                </a:path>
              </a:pathLst>
            </a:custGeom>
            <a:solidFill>
              <a:srgbClr val="1B4367"/>
            </a:solidFill>
            <a:ln w="9525" cap="flat">
              <a:noFill/>
              <a:prstDash val="solid"/>
              <a:miter/>
            </a:ln>
          </p:spPr>
          <p:txBody>
            <a:bodyPr rtlCol="0" anchor="ctr"/>
            <a:lstStyle/>
            <a:p>
              <a:endParaRPr lang="en-US"/>
            </a:p>
          </p:txBody>
        </p:sp>
        <p:sp>
          <p:nvSpPr>
            <p:cNvPr id="7" name="Graphic 3">
              <a:extLst>
                <a:ext uri="{FF2B5EF4-FFF2-40B4-BE49-F238E27FC236}">
                  <a16:creationId xmlns:a16="http://schemas.microsoft.com/office/drawing/2014/main" id="{3C5EBCEA-4F46-43A5-9DD2-0E5A257D91E5}"/>
                </a:ext>
              </a:extLst>
            </p:cNvPr>
            <p:cNvSpPr/>
            <p:nvPr/>
          </p:nvSpPr>
          <p:spPr>
            <a:xfrm>
              <a:off x="0" y="4334477"/>
              <a:ext cx="498633" cy="498633"/>
            </a:xfrm>
            <a:custGeom>
              <a:avLst/>
              <a:gdLst>
                <a:gd name="connsiteX0" fmla="*/ 0 w 498633"/>
                <a:gd name="connsiteY0" fmla="*/ 0 h 498633"/>
                <a:gd name="connsiteX1" fmla="*/ 0 w 498633"/>
                <a:gd name="connsiteY1" fmla="*/ 498634 h 498633"/>
                <a:gd name="connsiteX2" fmla="*/ 498634 w 498633"/>
                <a:gd name="connsiteY2" fmla="*/ 498634 h 498633"/>
                <a:gd name="connsiteX3" fmla="*/ 498634 w 498633"/>
                <a:gd name="connsiteY3" fmla="*/ 0 h 498633"/>
                <a:gd name="connsiteX4" fmla="*/ 0 w 498633"/>
                <a:gd name="connsiteY4" fmla="*/ 0 h 498633"/>
                <a:gd name="connsiteX5" fmla="*/ 453390 w 498633"/>
                <a:gd name="connsiteY5" fmla="*/ 453390 h 498633"/>
                <a:gd name="connsiteX6" fmla="*/ 45244 w 498633"/>
                <a:gd name="connsiteY6" fmla="*/ 453390 h 498633"/>
                <a:gd name="connsiteX7" fmla="*/ 45244 w 498633"/>
                <a:gd name="connsiteY7" fmla="*/ 45244 h 498633"/>
                <a:gd name="connsiteX8" fmla="*/ 453390 w 498633"/>
                <a:gd name="connsiteY8" fmla="*/ 45244 h 498633"/>
                <a:gd name="connsiteX9" fmla="*/ 453390 w 498633"/>
                <a:gd name="connsiteY9" fmla="*/ 453390 h 498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8633" h="498633">
                  <a:moveTo>
                    <a:pt x="0" y="0"/>
                  </a:moveTo>
                  <a:lnTo>
                    <a:pt x="0" y="498634"/>
                  </a:lnTo>
                  <a:lnTo>
                    <a:pt x="498634" y="498634"/>
                  </a:lnTo>
                  <a:lnTo>
                    <a:pt x="498634" y="0"/>
                  </a:lnTo>
                  <a:lnTo>
                    <a:pt x="0" y="0"/>
                  </a:lnTo>
                  <a:close/>
                  <a:moveTo>
                    <a:pt x="453390" y="453390"/>
                  </a:moveTo>
                  <a:lnTo>
                    <a:pt x="45244" y="453390"/>
                  </a:lnTo>
                  <a:lnTo>
                    <a:pt x="45244" y="45244"/>
                  </a:lnTo>
                  <a:lnTo>
                    <a:pt x="453390" y="45244"/>
                  </a:lnTo>
                  <a:lnTo>
                    <a:pt x="453390" y="453390"/>
                  </a:lnTo>
                  <a:close/>
                </a:path>
              </a:pathLst>
            </a:custGeom>
            <a:solidFill>
              <a:srgbClr val="1B4367"/>
            </a:solidFill>
            <a:ln w="9525" cap="flat">
              <a:noFill/>
              <a:prstDash val="solid"/>
              <a:miter/>
            </a:ln>
          </p:spPr>
          <p:txBody>
            <a:bodyPr rtlCol="0" anchor="ctr"/>
            <a:lstStyle/>
            <a:p>
              <a:endParaRPr lang="en-US"/>
            </a:p>
          </p:txBody>
        </p:sp>
        <p:sp>
          <p:nvSpPr>
            <p:cNvPr id="8" name="Graphic 3">
              <a:extLst>
                <a:ext uri="{FF2B5EF4-FFF2-40B4-BE49-F238E27FC236}">
                  <a16:creationId xmlns:a16="http://schemas.microsoft.com/office/drawing/2014/main" id="{3C5EBCEA-4F46-43A5-9DD2-0E5A257D91E5}"/>
                </a:ext>
              </a:extLst>
            </p:cNvPr>
            <p:cNvSpPr/>
            <p:nvPr/>
          </p:nvSpPr>
          <p:spPr>
            <a:xfrm>
              <a:off x="0" y="3652011"/>
              <a:ext cx="498633" cy="498633"/>
            </a:xfrm>
            <a:custGeom>
              <a:avLst/>
              <a:gdLst>
                <a:gd name="connsiteX0" fmla="*/ 0 w 498633"/>
                <a:gd name="connsiteY0" fmla="*/ 0 h 498633"/>
                <a:gd name="connsiteX1" fmla="*/ 0 w 498633"/>
                <a:gd name="connsiteY1" fmla="*/ 498634 h 498633"/>
                <a:gd name="connsiteX2" fmla="*/ 498634 w 498633"/>
                <a:gd name="connsiteY2" fmla="*/ 498634 h 498633"/>
                <a:gd name="connsiteX3" fmla="*/ 498634 w 498633"/>
                <a:gd name="connsiteY3" fmla="*/ 0 h 498633"/>
                <a:gd name="connsiteX4" fmla="*/ 0 w 498633"/>
                <a:gd name="connsiteY4" fmla="*/ 0 h 498633"/>
                <a:gd name="connsiteX5" fmla="*/ 453390 w 498633"/>
                <a:gd name="connsiteY5" fmla="*/ 453390 h 498633"/>
                <a:gd name="connsiteX6" fmla="*/ 45244 w 498633"/>
                <a:gd name="connsiteY6" fmla="*/ 453390 h 498633"/>
                <a:gd name="connsiteX7" fmla="*/ 45244 w 498633"/>
                <a:gd name="connsiteY7" fmla="*/ 45244 h 498633"/>
                <a:gd name="connsiteX8" fmla="*/ 453390 w 498633"/>
                <a:gd name="connsiteY8" fmla="*/ 45244 h 498633"/>
                <a:gd name="connsiteX9" fmla="*/ 453390 w 498633"/>
                <a:gd name="connsiteY9" fmla="*/ 453390 h 498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8633" h="498633">
                  <a:moveTo>
                    <a:pt x="0" y="0"/>
                  </a:moveTo>
                  <a:lnTo>
                    <a:pt x="0" y="498634"/>
                  </a:lnTo>
                  <a:lnTo>
                    <a:pt x="498634" y="498634"/>
                  </a:lnTo>
                  <a:lnTo>
                    <a:pt x="498634" y="0"/>
                  </a:lnTo>
                  <a:lnTo>
                    <a:pt x="0" y="0"/>
                  </a:lnTo>
                  <a:close/>
                  <a:moveTo>
                    <a:pt x="453390" y="453390"/>
                  </a:moveTo>
                  <a:lnTo>
                    <a:pt x="45244" y="453390"/>
                  </a:lnTo>
                  <a:lnTo>
                    <a:pt x="45244" y="45244"/>
                  </a:lnTo>
                  <a:lnTo>
                    <a:pt x="453390" y="45244"/>
                  </a:lnTo>
                  <a:lnTo>
                    <a:pt x="453390" y="453390"/>
                  </a:lnTo>
                  <a:close/>
                </a:path>
              </a:pathLst>
            </a:custGeom>
            <a:solidFill>
              <a:srgbClr val="1B4367"/>
            </a:solidFill>
            <a:ln w="9525" cap="flat">
              <a:noFill/>
              <a:prstDash val="solid"/>
              <a:miter/>
            </a:ln>
          </p:spPr>
          <p:txBody>
            <a:bodyPr rtlCol="0" anchor="ctr"/>
            <a:lstStyle/>
            <a:p>
              <a:endParaRPr lang="en-US"/>
            </a:p>
          </p:txBody>
        </p:sp>
        <p:sp>
          <p:nvSpPr>
            <p:cNvPr id="9" name="Graphic 3">
              <a:extLst>
                <a:ext uri="{FF2B5EF4-FFF2-40B4-BE49-F238E27FC236}">
                  <a16:creationId xmlns:a16="http://schemas.microsoft.com/office/drawing/2014/main" id="{3C5EBCEA-4F46-43A5-9DD2-0E5A257D91E5}"/>
                </a:ext>
              </a:extLst>
            </p:cNvPr>
            <p:cNvSpPr/>
            <p:nvPr/>
          </p:nvSpPr>
          <p:spPr>
            <a:xfrm>
              <a:off x="0" y="5016943"/>
              <a:ext cx="498633" cy="498633"/>
            </a:xfrm>
            <a:custGeom>
              <a:avLst/>
              <a:gdLst>
                <a:gd name="connsiteX0" fmla="*/ 0 w 498633"/>
                <a:gd name="connsiteY0" fmla="*/ 0 h 498633"/>
                <a:gd name="connsiteX1" fmla="*/ 0 w 498633"/>
                <a:gd name="connsiteY1" fmla="*/ 498634 h 498633"/>
                <a:gd name="connsiteX2" fmla="*/ 498634 w 498633"/>
                <a:gd name="connsiteY2" fmla="*/ 498634 h 498633"/>
                <a:gd name="connsiteX3" fmla="*/ 498634 w 498633"/>
                <a:gd name="connsiteY3" fmla="*/ 0 h 498633"/>
                <a:gd name="connsiteX4" fmla="*/ 0 w 498633"/>
                <a:gd name="connsiteY4" fmla="*/ 0 h 498633"/>
                <a:gd name="connsiteX5" fmla="*/ 453390 w 498633"/>
                <a:gd name="connsiteY5" fmla="*/ 453390 h 498633"/>
                <a:gd name="connsiteX6" fmla="*/ 45244 w 498633"/>
                <a:gd name="connsiteY6" fmla="*/ 453390 h 498633"/>
                <a:gd name="connsiteX7" fmla="*/ 45244 w 498633"/>
                <a:gd name="connsiteY7" fmla="*/ 45244 h 498633"/>
                <a:gd name="connsiteX8" fmla="*/ 453390 w 498633"/>
                <a:gd name="connsiteY8" fmla="*/ 45244 h 498633"/>
                <a:gd name="connsiteX9" fmla="*/ 453390 w 498633"/>
                <a:gd name="connsiteY9" fmla="*/ 453390 h 498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8633" h="498633">
                  <a:moveTo>
                    <a:pt x="0" y="0"/>
                  </a:moveTo>
                  <a:lnTo>
                    <a:pt x="0" y="498634"/>
                  </a:lnTo>
                  <a:lnTo>
                    <a:pt x="498634" y="498634"/>
                  </a:lnTo>
                  <a:lnTo>
                    <a:pt x="498634" y="0"/>
                  </a:lnTo>
                  <a:lnTo>
                    <a:pt x="0" y="0"/>
                  </a:lnTo>
                  <a:close/>
                  <a:moveTo>
                    <a:pt x="453390" y="453390"/>
                  </a:moveTo>
                  <a:lnTo>
                    <a:pt x="45244" y="453390"/>
                  </a:lnTo>
                  <a:lnTo>
                    <a:pt x="45244" y="45244"/>
                  </a:lnTo>
                  <a:lnTo>
                    <a:pt x="453390" y="45244"/>
                  </a:lnTo>
                  <a:lnTo>
                    <a:pt x="453390" y="453390"/>
                  </a:lnTo>
                  <a:close/>
                </a:path>
              </a:pathLst>
            </a:custGeom>
            <a:solidFill>
              <a:srgbClr val="1B4367"/>
            </a:solidFill>
            <a:ln w="9525" cap="flat">
              <a:noFill/>
              <a:prstDash val="solid"/>
              <a:miter/>
            </a:ln>
          </p:spPr>
          <p:txBody>
            <a:bodyPr rtlCol="0" anchor="ctr"/>
            <a:lstStyle/>
            <a:p>
              <a:endParaRPr lang="en-US"/>
            </a:p>
          </p:txBody>
        </p:sp>
        <p:sp>
          <p:nvSpPr>
            <p:cNvPr id="10" name="Graphic 3">
              <a:extLst>
                <a:ext uri="{FF2B5EF4-FFF2-40B4-BE49-F238E27FC236}">
                  <a16:creationId xmlns:a16="http://schemas.microsoft.com/office/drawing/2014/main" id="{3C5EBCEA-4F46-43A5-9DD2-0E5A257D91E5}"/>
                </a:ext>
              </a:extLst>
            </p:cNvPr>
            <p:cNvSpPr/>
            <p:nvPr/>
          </p:nvSpPr>
          <p:spPr>
            <a:xfrm>
              <a:off x="888203" y="1250309"/>
              <a:ext cx="4282295" cy="5521778"/>
            </a:xfrm>
            <a:custGeom>
              <a:avLst/>
              <a:gdLst>
                <a:gd name="connsiteX0" fmla="*/ 1901956 w 4094127"/>
                <a:gd name="connsiteY0" fmla="*/ 1955317 h 4477730"/>
                <a:gd name="connsiteX1" fmla="*/ 2162941 w 4094127"/>
                <a:gd name="connsiteY1" fmla="*/ 1728717 h 4477730"/>
                <a:gd name="connsiteX2" fmla="*/ 2425260 w 4094127"/>
                <a:gd name="connsiteY2" fmla="*/ 1467256 h 4477730"/>
                <a:gd name="connsiteX3" fmla="*/ 2620903 w 4094127"/>
                <a:gd name="connsiteY3" fmla="*/ 1246085 h 4477730"/>
                <a:gd name="connsiteX4" fmla="*/ 2795877 w 4094127"/>
                <a:gd name="connsiteY4" fmla="*/ 1029392 h 4477730"/>
                <a:gd name="connsiteX5" fmla="*/ 2963327 w 4094127"/>
                <a:gd name="connsiteY5" fmla="*/ 734498 h 4477730"/>
                <a:gd name="connsiteX6" fmla="*/ 3094867 w 4094127"/>
                <a:gd name="connsiteY6" fmla="*/ 321970 h 4477730"/>
                <a:gd name="connsiteX7" fmla="*/ 3097534 w 4094127"/>
                <a:gd name="connsiteY7" fmla="*/ 308540 h 4477730"/>
                <a:gd name="connsiteX8" fmla="*/ 3103820 w 4094127"/>
                <a:gd name="connsiteY8" fmla="*/ 265772 h 4477730"/>
                <a:gd name="connsiteX9" fmla="*/ 3111250 w 4094127"/>
                <a:gd name="connsiteY9" fmla="*/ 259772 h 4477730"/>
                <a:gd name="connsiteX10" fmla="*/ 3738376 w 4094127"/>
                <a:gd name="connsiteY10" fmla="*/ 977 h 4477730"/>
                <a:gd name="connsiteX11" fmla="*/ 3756283 w 4094127"/>
                <a:gd name="connsiteY11" fmla="*/ 59651 h 4477730"/>
                <a:gd name="connsiteX12" fmla="*/ 3764094 w 4094127"/>
                <a:gd name="connsiteY12" fmla="*/ 160997 h 4477730"/>
                <a:gd name="connsiteX13" fmla="*/ 3825911 w 4094127"/>
                <a:gd name="connsiteY13" fmla="*/ 963479 h 4477730"/>
                <a:gd name="connsiteX14" fmla="*/ 3887252 w 4094127"/>
                <a:gd name="connsiteY14" fmla="*/ 1761007 h 4477730"/>
                <a:gd name="connsiteX15" fmla="*/ 3948307 w 4094127"/>
                <a:gd name="connsiteY15" fmla="*/ 2557392 h 4477730"/>
                <a:gd name="connsiteX16" fmla="*/ 4009838 w 4094127"/>
                <a:gd name="connsiteY16" fmla="*/ 3358254 h 4477730"/>
                <a:gd name="connsiteX17" fmla="*/ 4071751 w 4094127"/>
                <a:gd name="connsiteY17" fmla="*/ 4157116 h 4477730"/>
                <a:gd name="connsiteX18" fmla="*/ 4093754 w 4094127"/>
                <a:gd name="connsiteY18" fmla="*/ 4445247 h 4477730"/>
                <a:gd name="connsiteX19" fmla="*/ 4090706 w 4094127"/>
                <a:gd name="connsiteY19" fmla="*/ 4467250 h 4477730"/>
                <a:gd name="connsiteX20" fmla="*/ 4015078 w 4094127"/>
                <a:gd name="connsiteY20" fmla="*/ 4474203 h 4477730"/>
                <a:gd name="connsiteX21" fmla="*/ 3905540 w 4094127"/>
                <a:gd name="connsiteY21" fmla="*/ 4474489 h 4477730"/>
                <a:gd name="connsiteX22" fmla="*/ 3656270 w 4094127"/>
                <a:gd name="connsiteY22" fmla="*/ 4477727 h 4477730"/>
                <a:gd name="connsiteX23" fmla="*/ 3633887 w 4094127"/>
                <a:gd name="connsiteY23" fmla="*/ 4421149 h 4477730"/>
                <a:gd name="connsiteX24" fmla="*/ 3619980 w 4094127"/>
                <a:gd name="connsiteY24" fmla="*/ 4320279 h 4477730"/>
                <a:gd name="connsiteX25" fmla="*/ 3592167 w 4094127"/>
                <a:gd name="connsiteY25" fmla="*/ 4118635 h 4477730"/>
                <a:gd name="connsiteX26" fmla="*/ 3536541 w 4094127"/>
                <a:gd name="connsiteY26" fmla="*/ 3715251 h 4477730"/>
                <a:gd name="connsiteX27" fmla="*/ 3426718 w 4094127"/>
                <a:gd name="connsiteY27" fmla="*/ 2925533 h 4477730"/>
                <a:gd name="connsiteX28" fmla="*/ 3392333 w 4094127"/>
                <a:gd name="connsiteY28" fmla="*/ 2671692 h 4477730"/>
                <a:gd name="connsiteX29" fmla="*/ 3355852 w 4094127"/>
                <a:gd name="connsiteY29" fmla="*/ 2435853 h 4477730"/>
                <a:gd name="connsiteX30" fmla="*/ 3352995 w 4094127"/>
                <a:gd name="connsiteY30" fmla="*/ 2438615 h 4477730"/>
                <a:gd name="connsiteX31" fmla="*/ 3343374 w 4094127"/>
                <a:gd name="connsiteY31" fmla="*/ 2447950 h 4477730"/>
                <a:gd name="connsiteX32" fmla="*/ 3336993 w 4094127"/>
                <a:gd name="connsiteY32" fmla="*/ 2453951 h 4477730"/>
                <a:gd name="connsiteX33" fmla="*/ 3278128 w 4094127"/>
                <a:gd name="connsiteY33" fmla="*/ 2510910 h 4477730"/>
                <a:gd name="connsiteX34" fmla="*/ 3204024 w 4094127"/>
                <a:gd name="connsiteY34" fmla="*/ 2580348 h 4477730"/>
                <a:gd name="connsiteX35" fmla="*/ 3055815 w 4094127"/>
                <a:gd name="connsiteY35" fmla="*/ 2719127 h 4477730"/>
                <a:gd name="connsiteX36" fmla="*/ 2759397 w 4094127"/>
                <a:gd name="connsiteY36" fmla="*/ 2996685 h 4477730"/>
                <a:gd name="connsiteX37" fmla="*/ 2600329 w 4094127"/>
                <a:gd name="connsiteY37" fmla="*/ 3144799 h 4477730"/>
                <a:gd name="connsiteX38" fmla="*/ 2420497 w 4094127"/>
                <a:gd name="connsiteY38" fmla="*/ 3315201 h 4477730"/>
                <a:gd name="connsiteX39" fmla="*/ 2199327 w 4094127"/>
                <a:gd name="connsiteY39" fmla="*/ 3520656 h 4477730"/>
                <a:gd name="connsiteX40" fmla="*/ 1775369 w 4094127"/>
                <a:gd name="connsiteY40" fmla="*/ 3664197 h 4477730"/>
                <a:gd name="connsiteX41" fmla="*/ 1410466 w 4094127"/>
                <a:gd name="connsiteY41" fmla="*/ 3655339 h 4477730"/>
                <a:gd name="connsiteX42" fmla="*/ 1125478 w 4094127"/>
                <a:gd name="connsiteY42" fmla="*/ 3559327 h 4477730"/>
                <a:gd name="connsiteX43" fmla="*/ 689995 w 4094127"/>
                <a:gd name="connsiteY43" fmla="*/ 3272148 h 4477730"/>
                <a:gd name="connsiteX44" fmla="*/ 543215 w 4094127"/>
                <a:gd name="connsiteY44" fmla="*/ 3155943 h 4477730"/>
                <a:gd name="connsiteX45" fmla="*/ 264037 w 4094127"/>
                <a:gd name="connsiteY45" fmla="*/ 2916485 h 4477730"/>
                <a:gd name="connsiteX46" fmla="*/ 98492 w 4094127"/>
                <a:gd name="connsiteY46" fmla="*/ 2740177 h 4477730"/>
                <a:gd name="connsiteX47" fmla="*/ 6671 w 4094127"/>
                <a:gd name="connsiteY47" fmla="*/ 2595397 h 4477730"/>
                <a:gd name="connsiteX48" fmla="*/ 21435 w 4094127"/>
                <a:gd name="connsiteY48" fmla="*/ 2435186 h 4477730"/>
                <a:gd name="connsiteX49" fmla="*/ 110399 w 4094127"/>
                <a:gd name="connsiteY49" fmla="*/ 2384132 h 4477730"/>
                <a:gd name="connsiteX50" fmla="*/ 141641 w 4094127"/>
                <a:gd name="connsiteY50" fmla="*/ 2396991 h 4477730"/>
                <a:gd name="connsiteX51" fmla="*/ 321663 w 4094127"/>
                <a:gd name="connsiteY51" fmla="*/ 2843714 h 4477730"/>
                <a:gd name="connsiteX52" fmla="*/ 554740 w 4094127"/>
                <a:gd name="connsiteY52" fmla="*/ 2944393 h 4477730"/>
                <a:gd name="connsiteX53" fmla="*/ 756194 w 4094127"/>
                <a:gd name="connsiteY53" fmla="*/ 2765799 h 4477730"/>
                <a:gd name="connsiteX54" fmla="*/ 1066137 w 4094127"/>
                <a:gd name="connsiteY54" fmla="*/ 2178393 h 4477730"/>
                <a:gd name="connsiteX55" fmla="*/ 1072805 w 4094127"/>
                <a:gd name="connsiteY55" fmla="*/ 1921598 h 4477730"/>
                <a:gd name="connsiteX56" fmla="*/ 1053279 w 4094127"/>
                <a:gd name="connsiteY56" fmla="*/ 1911311 h 4477730"/>
                <a:gd name="connsiteX57" fmla="*/ 1040134 w 4094127"/>
                <a:gd name="connsiteY57" fmla="*/ 1911597 h 4477730"/>
                <a:gd name="connsiteX58" fmla="*/ 1038801 w 4094127"/>
                <a:gd name="connsiteY58" fmla="*/ 1853114 h 4477730"/>
                <a:gd name="connsiteX59" fmla="*/ 1119954 w 4094127"/>
                <a:gd name="connsiteY59" fmla="*/ 1912454 h 4477730"/>
                <a:gd name="connsiteX60" fmla="*/ 1206060 w 4094127"/>
                <a:gd name="connsiteY60" fmla="*/ 1986654 h 4477730"/>
                <a:gd name="connsiteX61" fmla="*/ 1500572 w 4094127"/>
                <a:gd name="connsiteY61" fmla="*/ 2153818 h 4477730"/>
                <a:gd name="connsiteX62" fmla="*/ 1670213 w 4094127"/>
                <a:gd name="connsiteY62" fmla="*/ 2118480 h 4477730"/>
                <a:gd name="connsiteX63" fmla="*/ 1820232 w 4094127"/>
                <a:gd name="connsiteY63" fmla="*/ 2018849 h 4477730"/>
                <a:gd name="connsiteX64" fmla="*/ 1901956 w 4094127"/>
                <a:gd name="connsiteY64" fmla="*/ 1955317 h 4477730"/>
                <a:gd name="connsiteX0" fmla="*/ 1901956 w 4094127"/>
                <a:gd name="connsiteY0" fmla="*/ 1955317 h 4477729"/>
                <a:gd name="connsiteX1" fmla="*/ 2162941 w 4094127"/>
                <a:gd name="connsiteY1" fmla="*/ 1728717 h 4477729"/>
                <a:gd name="connsiteX2" fmla="*/ 2425260 w 4094127"/>
                <a:gd name="connsiteY2" fmla="*/ 1467256 h 4477729"/>
                <a:gd name="connsiteX3" fmla="*/ 2620903 w 4094127"/>
                <a:gd name="connsiteY3" fmla="*/ 1246085 h 4477729"/>
                <a:gd name="connsiteX4" fmla="*/ 2795877 w 4094127"/>
                <a:gd name="connsiteY4" fmla="*/ 1029392 h 4477729"/>
                <a:gd name="connsiteX5" fmla="*/ 2963327 w 4094127"/>
                <a:gd name="connsiteY5" fmla="*/ 734498 h 4477729"/>
                <a:gd name="connsiteX6" fmla="*/ 3094867 w 4094127"/>
                <a:gd name="connsiteY6" fmla="*/ 321970 h 4477729"/>
                <a:gd name="connsiteX7" fmla="*/ 3097534 w 4094127"/>
                <a:gd name="connsiteY7" fmla="*/ 308540 h 4477729"/>
                <a:gd name="connsiteX8" fmla="*/ 3103820 w 4094127"/>
                <a:gd name="connsiteY8" fmla="*/ 265772 h 4477729"/>
                <a:gd name="connsiteX9" fmla="*/ 3111250 w 4094127"/>
                <a:gd name="connsiteY9" fmla="*/ 259772 h 4477729"/>
                <a:gd name="connsiteX10" fmla="*/ 3738376 w 4094127"/>
                <a:gd name="connsiteY10" fmla="*/ 977 h 4477729"/>
                <a:gd name="connsiteX11" fmla="*/ 3756283 w 4094127"/>
                <a:gd name="connsiteY11" fmla="*/ 59651 h 4477729"/>
                <a:gd name="connsiteX12" fmla="*/ 3764094 w 4094127"/>
                <a:gd name="connsiteY12" fmla="*/ 160997 h 4477729"/>
                <a:gd name="connsiteX13" fmla="*/ 3887252 w 4094127"/>
                <a:gd name="connsiteY13" fmla="*/ 1761007 h 4477729"/>
                <a:gd name="connsiteX14" fmla="*/ 3948307 w 4094127"/>
                <a:gd name="connsiteY14" fmla="*/ 2557392 h 4477729"/>
                <a:gd name="connsiteX15" fmla="*/ 4009838 w 4094127"/>
                <a:gd name="connsiteY15" fmla="*/ 3358254 h 4477729"/>
                <a:gd name="connsiteX16" fmla="*/ 4071751 w 4094127"/>
                <a:gd name="connsiteY16" fmla="*/ 4157116 h 4477729"/>
                <a:gd name="connsiteX17" fmla="*/ 4093754 w 4094127"/>
                <a:gd name="connsiteY17" fmla="*/ 4445247 h 4477729"/>
                <a:gd name="connsiteX18" fmla="*/ 4090706 w 4094127"/>
                <a:gd name="connsiteY18" fmla="*/ 4467250 h 4477729"/>
                <a:gd name="connsiteX19" fmla="*/ 4015078 w 4094127"/>
                <a:gd name="connsiteY19" fmla="*/ 4474203 h 4477729"/>
                <a:gd name="connsiteX20" fmla="*/ 3905540 w 4094127"/>
                <a:gd name="connsiteY20" fmla="*/ 4474489 h 4477729"/>
                <a:gd name="connsiteX21" fmla="*/ 3656270 w 4094127"/>
                <a:gd name="connsiteY21" fmla="*/ 4477727 h 4477729"/>
                <a:gd name="connsiteX22" fmla="*/ 3633887 w 4094127"/>
                <a:gd name="connsiteY22" fmla="*/ 4421149 h 4477729"/>
                <a:gd name="connsiteX23" fmla="*/ 3619980 w 4094127"/>
                <a:gd name="connsiteY23" fmla="*/ 4320279 h 4477729"/>
                <a:gd name="connsiteX24" fmla="*/ 3592167 w 4094127"/>
                <a:gd name="connsiteY24" fmla="*/ 4118635 h 4477729"/>
                <a:gd name="connsiteX25" fmla="*/ 3536541 w 4094127"/>
                <a:gd name="connsiteY25" fmla="*/ 3715251 h 4477729"/>
                <a:gd name="connsiteX26" fmla="*/ 3426718 w 4094127"/>
                <a:gd name="connsiteY26" fmla="*/ 2925533 h 4477729"/>
                <a:gd name="connsiteX27" fmla="*/ 3392333 w 4094127"/>
                <a:gd name="connsiteY27" fmla="*/ 2671692 h 4477729"/>
                <a:gd name="connsiteX28" fmla="*/ 3355852 w 4094127"/>
                <a:gd name="connsiteY28" fmla="*/ 2435853 h 4477729"/>
                <a:gd name="connsiteX29" fmla="*/ 3352995 w 4094127"/>
                <a:gd name="connsiteY29" fmla="*/ 2438615 h 4477729"/>
                <a:gd name="connsiteX30" fmla="*/ 3343374 w 4094127"/>
                <a:gd name="connsiteY30" fmla="*/ 2447950 h 4477729"/>
                <a:gd name="connsiteX31" fmla="*/ 3336993 w 4094127"/>
                <a:gd name="connsiteY31" fmla="*/ 2453951 h 4477729"/>
                <a:gd name="connsiteX32" fmla="*/ 3278128 w 4094127"/>
                <a:gd name="connsiteY32" fmla="*/ 2510910 h 4477729"/>
                <a:gd name="connsiteX33" fmla="*/ 3204024 w 4094127"/>
                <a:gd name="connsiteY33" fmla="*/ 2580348 h 4477729"/>
                <a:gd name="connsiteX34" fmla="*/ 3055815 w 4094127"/>
                <a:gd name="connsiteY34" fmla="*/ 2719127 h 4477729"/>
                <a:gd name="connsiteX35" fmla="*/ 2759397 w 4094127"/>
                <a:gd name="connsiteY35" fmla="*/ 2996685 h 4477729"/>
                <a:gd name="connsiteX36" fmla="*/ 2600329 w 4094127"/>
                <a:gd name="connsiteY36" fmla="*/ 3144799 h 4477729"/>
                <a:gd name="connsiteX37" fmla="*/ 2420497 w 4094127"/>
                <a:gd name="connsiteY37" fmla="*/ 3315201 h 4477729"/>
                <a:gd name="connsiteX38" fmla="*/ 2199327 w 4094127"/>
                <a:gd name="connsiteY38" fmla="*/ 3520656 h 4477729"/>
                <a:gd name="connsiteX39" fmla="*/ 1775369 w 4094127"/>
                <a:gd name="connsiteY39" fmla="*/ 3664197 h 4477729"/>
                <a:gd name="connsiteX40" fmla="*/ 1410466 w 4094127"/>
                <a:gd name="connsiteY40" fmla="*/ 3655339 h 4477729"/>
                <a:gd name="connsiteX41" fmla="*/ 1125478 w 4094127"/>
                <a:gd name="connsiteY41" fmla="*/ 3559327 h 4477729"/>
                <a:gd name="connsiteX42" fmla="*/ 689995 w 4094127"/>
                <a:gd name="connsiteY42" fmla="*/ 3272148 h 4477729"/>
                <a:gd name="connsiteX43" fmla="*/ 543215 w 4094127"/>
                <a:gd name="connsiteY43" fmla="*/ 3155943 h 4477729"/>
                <a:gd name="connsiteX44" fmla="*/ 264037 w 4094127"/>
                <a:gd name="connsiteY44" fmla="*/ 2916485 h 4477729"/>
                <a:gd name="connsiteX45" fmla="*/ 98492 w 4094127"/>
                <a:gd name="connsiteY45" fmla="*/ 2740177 h 4477729"/>
                <a:gd name="connsiteX46" fmla="*/ 6671 w 4094127"/>
                <a:gd name="connsiteY46" fmla="*/ 2595397 h 4477729"/>
                <a:gd name="connsiteX47" fmla="*/ 21435 w 4094127"/>
                <a:gd name="connsiteY47" fmla="*/ 2435186 h 4477729"/>
                <a:gd name="connsiteX48" fmla="*/ 110399 w 4094127"/>
                <a:gd name="connsiteY48" fmla="*/ 2384132 h 4477729"/>
                <a:gd name="connsiteX49" fmla="*/ 141641 w 4094127"/>
                <a:gd name="connsiteY49" fmla="*/ 2396991 h 4477729"/>
                <a:gd name="connsiteX50" fmla="*/ 321663 w 4094127"/>
                <a:gd name="connsiteY50" fmla="*/ 2843714 h 4477729"/>
                <a:gd name="connsiteX51" fmla="*/ 554740 w 4094127"/>
                <a:gd name="connsiteY51" fmla="*/ 2944393 h 4477729"/>
                <a:gd name="connsiteX52" fmla="*/ 756194 w 4094127"/>
                <a:gd name="connsiteY52" fmla="*/ 2765799 h 4477729"/>
                <a:gd name="connsiteX53" fmla="*/ 1066137 w 4094127"/>
                <a:gd name="connsiteY53" fmla="*/ 2178393 h 4477729"/>
                <a:gd name="connsiteX54" fmla="*/ 1072805 w 4094127"/>
                <a:gd name="connsiteY54" fmla="*/ 1921598 h 4477729"/>
                <a:gd name="connsiteX55" fmla="*/ 1053279 w 4094127"/>
                <a:gd name="connsiteY55" fmla="*/ 1911311 h 4477729"/>
                <a:gd name="connsiteX56" fmla="*/ 1040134 w 4094127"/>
                <a:gd name="connsiteY56" fmla="*/ 1911597 h 4477729"/>
                <a:gd name="connsiteX57" fmla="*/ 1038801 w 4094127"/>
                <a:gd name="connsiteY57" fmla="*/ 1853114 h 4477729"/>
                <a:gd name="connsiteX58" fmla="*/ 1119954 w 4094127"/>
                <a:gd name="connsiteY58" fmla="*/ 1912454 h 4477729"/>
                <a:gd name="connsiteX59" fmla="*/ 1206060 w 4094127"/>
                <a:gd name="connsiteY59" fmla="*/ 1986654 h 4477729"/>
                <a:gd name="connsiteX60" fmla="*/ 1500572 w 4094127"/>
                <a:gd name="connsiteY60" fmla="*/ 2153818 h 4477729"/>
                <a:gd name="connsiteX61" fmla="*/ 1670213 w 4094127"/>
                <a:gd name="connsiteY61" fmla="*/ 2118480 h 4477729"/>
                <a:gd name="connsiteX62" fmla="*/ 1820232 w 4094127"/>
                <a:gd name="connsiteY62" fmla="*/ 2018849 h 4477729"/>
                <a:gd name="connsiteX63" fmla="*/ 1901956 w 4094127"/>
                <a:gd name="connsiteY63" fmla="*/ 1955317 h 4477729"/>
                <a:gd name="connsiteX0" fmla="*/ 3887252 w 4094127"/>
                <a:gd name="connsiteY0" fmla="*/ 1761007 h 4477729"/>
                <a:gd name="connsiteX1" fmla="*/ 3948307 w 4094127"/>
                <a:gd name="connsiteY1" fmla="*/ 2557392 h 4477729"/>
                <a:gd name="connsiteX2" fmla="*/ 4009838 w 4094127"/>
                <a:gd name="connsiteY2" fmla="*/ 3358254 h 4477729"/>
                <a:gd name="connsiteX3" fmla="*/ 4071751 w 4094127"/>
                <a:gd name="connsiteY3" fmla="*/ 4157116 h 4477729"/>
                <a:gd name="connsiteX4" fmla="*/ 4093754 w 4094127"/>
                <a:gd name="connsiteY4" fmla="*/ 4445247 h 4477729"/>
                <a:gd name="connsiteX5" fmla="*/ 4090706 w 4094127"/>
                <a:gd name="connsiteY5" fmla="*/ 4467250 h 4477729"/>
                <a:gd name="connsiteX6" fmla="*/ 4015078 w 4094127"/>
                <a:gd name="connsiteY6" fmla="*/ 4474203 h 4477729"/>
                <a:gd name="connsiteX7" fmla="*/ 3905540 w 4094127"/>
                <a:gd name="connsiteY7" fmla="*/ 4474489 h 4477729"/>
                <a:gd name="connsiteX8" fmla="*/ 3656270 w 4094127"/>
                <a:gd name="connsiteY8" fmla="*/ 4477727 h 4477729"/>
                <a:gd name="connsiteX9" fmla="*/ 3633887 w 4094127"/>
                <a:gd name="connsiteY9" fmla="*/ 4421149 h 4477729"/>
                <a:gd name="connsiteX10" fmla="*/ 3619980 w 4094127"/>
                <a:gd name="connsiteY10" fmla="*/ 4320279 h 4477729"/>
                <a:gd name="connsiteX11" fmla="*/ 3592167 w 4094127"/>
                <a:gd name="connsiteY11" fmla="*/ 4118635 h 4477729"/>
                <a:gd name="connsiteX12" fmla="*/ 3536541 w 4094127"/>
                <a:gd name="connsiteY12" fmla="*/ 3715251 h 4477729"/>
                <a:gd name="connsiteX13" fmla="*/ 3426718 w 4094127"/>
                <a:gd name="connsiteY13" fmla="*/ 2925533 h 4477729"/>
                <a:gd name="connsiteX14" fmla="*/ 3392333 w 4094127"/>
                <a:gd name="connsiteY14" fmla="*/ 2671692 h 4477729"/>
                <a:gd name="connsiteX15" fmla="*/ 3355852 w 4094127"/>
                <a:gd name="connsiteY15" fmla="*/ 2435853 h 4477729"/>
                <a:gd name="connsiteX16" fmla="*/ 3352995 w 4094127"/>
                <a:gd name="connsiteY16" fmla="*/ 2438615 h 4477729"/>
                <a:gd name="connsiteX17" fmla="*/ 3343374 w 4094127"/>
                <a:gd name="connsiteY17" fmla="*/ 2447950 h 4477729"/>
                <a:gd name="connsiteX18" fmla="*/ 3336993 w 4094127"/>
                <a:gd name="connsiteY18" fmla="*/ 2453951 h 4477729"/>
                <a:gd name="connsiteX19" fmla="*/ 3278128 w 4094127"/>
                <a:gd name="connsiteY19" fmla="*/ 2510910 h 4477729"/>
                <a:gd name="connsiteX20" fmla="*/ 3204024 w 4094127"/>
                <a:gd name="connsiteY20" fmla="*/ 2580348 h 4477729"/>
                <a:gd name="connsiteX21" fmla="*/ 3055815 w 4094127"/>
                <a:gd name="connsiteY21" fmla="*/ 2719127 h 4477729"/>
                <a:gd name="connsiteX22" fmla="*/ 2759397 w 4094127"/>
                <a:gd name="connsiteY22" fmla="*/ 2996685 h 4477729"/>
                <a:gd name="connsiteX23" fmla="*/ 2600329 w 4094127"/>
                <a:gd name="connsiteY23" fmla="*/ 3144799 h 4477729"/>
                <a:gd name="connsiteX24" fmla="*/ 2420497 w 4094127"/>
                <a:gd name="connsiteY24" fmla="*/ 3315201 h 4477729"/>
                <a:gd name="connsiteX25" fmla="*/ 2199327 w 4094127"/>
                <a:gd name="connsiteY25" fmla="*/ 3520656 h 4477729"/>
                <a:gd name="connsiteX26" fmla="*/ 1775369 w 4094127"/>
                <a:gd name="connsiteY26" fmla="*/ 3664197 h 4477729"/>
                <a:gd name="connsiteX27" fmla="*/ 1410466 w 4094127"/>
                <a:gd name="connsiteY27" fmla="*/ 3655339 h 4477729"/>
                <a:gd name="connsiteX28" fmla="*/ 1125478 w 4094127"/>
                <a:gd name="connsiteY28" fmla="*/ 3559327 h 4477729"/>
                <a:gd name="connsiteX29" fmla="*/ 689995 w 4094127"/>
                <a:gd name="connsiteY29" fmla="*/ 3272148 h 4477729"/>
                <a:gd name="connsiteX30" fmla="*/ 543215 w 4094127"/>
                <a:gd name="connsiteY30" fmla="*/ 3155943 h 4477729"/>
                <a:gd name="connsiteX31" fmla="*/ 264037 w 4094127"/>
                <a:gd name="connsiteY31" fmla="*/ 2916485 h 4477729"/>
                <a:gd name="connsiteX32" fmla="*/ 98492 w 4094127"/>
                <a:gd name="connsiteY32" fmla="*/ 2740177 h 4477729"/>
                <a:gd name="connsiteX33" fmla="*/ 6671 w 4094127"/>
                <a:gd name="connsiteY33" fmla="*/ 2595397 h 4477729"/>
                <a:gd name="connsiteX34" fmla="*/ 21435 w 4094127"/>
                <a:gd name="connsiteY34" fmla="*/ 2435186 h 4477729"/>
                <a:gd name="connsiteX35" fmla="*/ 110399 w 4094127"/>
                <a:gd name="connsiteY35" fmla="*/ 2384132 h 4477729"/>
                <a:gd name="connsiteX36" fmla="*/ 141641 w 4094127"/>
                <a:gd name="connsiteY36" fmla="*/ 2396991 h 4477729"/>
                <a:gd name="connsiteX37" fmla="*/ 321663 w 4094127"/>
                <a:gd name="connsiteY37" fmla="*/ 2843714 h 4477729"/>
                <a:gd name="connsiteX38" fmla="*/ 554740 w 4094127"/>
                <a:gd name="connsiteY38" fmla="*/ 2944393 h 4477729"/>
                <a:gd name="connsiteX39" fmla="*/ 756194 w 4094127"/>
                <a:gd name="connsiteY39" fmla="*/ 2765799 h 4477729"/>
                <a:gd name="connsiteX40" fmla="*/ 1066137 w 4094127"/>
                <a:gd name="connsiteY40" fmla="*/ 2178393 h 4477729"/>
                <a:gd name="connsiteX41" fmla="*/ 1072805 w 4094127"/>
                <a:gd name="connsiteY41" fmla="*/ 1921598 h 4477729"/>
                <a:gd name="connsiteX42" fmla="*/ 1053279 w 4094127"/>
                <a:gd name="connsiteY42" fmla="*/ 1911311 h 4477729"/>
                <a:gd name="connsiteX43" fmla="*/ 1040134 w 4094127"/>
                <a:gd name="connsiteY43" fmla="*/ 1911597 h 4477729"/>
                <a:gd name="connsiteX44" fmla="*/ 1038801 w 4094127"/>
                <a:gd name="connsiteY44" fmla="*/ 1853114 h 4477729"/>
                <a:gd name="connsiteX45" fmla="*/ 1119954 w 4094127"/>
                <a:gd name="connsiteY45" fmla="*/ 1912454 h 4477729"/>
                <a:gd name="connsiteX46" fmla="*/ 1206060 w 4094127"/>
                <a:gd name="connsiteY46" fmla="*/ 1986654 h 4477729"/>
                <a:gd name="connsiteX47" fmla="*/ 1500572 w 4094127"/>
                <a:gd name="connsiteY47" fmla="*/ 2153818 h 4477729"/>
                <a:gd name="connsiteX48" fmla="*/ 1670213 w 4094127"/>
                <a:gd name="connsiteY48" fmla="*/ 2118480 h 4477729"/>
                <a:gd name="connsiteX49" fmla="*/ 1820232 w 4094127"/>
                <a:gd name="connsiteY49" fmla="*/ 2018849 h 4477729"/>
                <a:gd name="connsiteX50" fmla="*/ 1901956 w 4094127"/>
                <a:gd name="connsiteY50" fmla="*/ 1955317 h 4477729"/>
                <a:gd name="connsiteX51" fmla="*/ 2162941 w 4094127"/>
                <a:gd name="connsiteY51" fmla="*/ 1728717 h 4477729"/>
                <a:gd name="connsiteX52" fmla="*/ 2425260 w 4094127"/>
                <a:gd name="connsiteY52" fmla="*/ 1467256 h 4477729"/>
                <a:gd name="connsiteX53" fmla="*/ 2620903 w 4094127"/>
                <a:gd name="connsiteY53" fmla="*/ 1246085 h 4477729"/>
                <a:gd name="connsiteX54" fmla="*/ 2795877 w 4094127"/>
                <a:gd name="connsiteY54" fmla="*/ 1029392 h 4477729"/>
                <a:gd name="connsiteX55" fmla="*/ 2963327 w 4094127"/>
                <a:gd name="connsiteY55" fmla="*/ 734498 h 4477729"/>
                <a:gd name="connsiteX56" fmla="*/ 3094867 w 4094127"/>
                <a:gd name="connsiteY56" fmla="*/ 321970 h 4477729"/>
                <a:gd name="connsiteX57" fmla="*/ 3097534 w 4094127"/>
                <a:gd name="connsiteY57" fmla="*/ 308540 h 4477729"/>
                <a:gd name="connsiteX58" fmla="*/ 3103820 w 4094127"/>
                <a:gd name="connsiteY58" fmla="*/ 265772 h 4477729"/>
                <a:gd name="connsiteX59" fmla="*/ 3111250 w 4094127"/>
                <a:gd name="connsiteY59" fmla="*/ 259772 h 4477729"/>
                <a:gd name="connsiteX60" fmla="*/ 3738376 w 4094127"/>
                <a:gd name="connsiteY60" fmla="*/ 977 h 4477729"/>
                <a:gd name="connsiteX61" fmla="*/ 3756283 w 4094127"/>
                <a:gd name="connsiteY61" fmla="*/ 59651 h 4477729"/>
                <a:gd name="connsiteX62" fmla="*/ 3855534 w 4094127"/>
                <a:gd name="connsiteY62" fmla="*/ 252437 h 4477729"/>
                <a:gd name="connsiteX0" fmla="*/ 3887252 w 4094127"/>
                <a:gd name="connsiteY0" fmla="*/ 1760036 h 4476758"/>
                <a:gd name="connsiteX1" fmla="*/ 3948307 w 4094127"/>
                <a:gd name="connsiteY1" fmla="*/ 2556421 h 4476758"/>
                <a:gd name="connsiteX2" fmla="*/ 4009838 w 4094127"/>
                <a:gd name="connsiteY2" fmla="*/ 3357283 h 4476758"/>
                <a:gd name="connsiteX3" fmla="*/ 4071751 w 4094127"/>
                <a:gd name="connsiteY3" fmla="*/ 4156145 h 4476758"/>
                <a:gd name="connsiteX4" fmla="*/ 4093754 w 4094127"/>
                <a:gd name="connsiteY4" fmla="*/ 4444276 h 4476758"/>
                <a:gd name="connsiteX5" fmla="*/ 4090706 w 4094127"/>
                <a:gd name="connsiteY5" fmla="*/ 4466279 h 4476758"/>
                <a:gd name="connsiteX6" fmla="*/ 4015078 w 4094127"/>
                <a:gd name="connsiteY6" fmla="*/ 4473232 h 4476758"/>
                <a:gd name="connsiteX7" fmla="*/ 3905540 w 4094127"/>
                <a:gd name="connsiteY7" fmla="*/ 4473518 h 4476758"/>
                <a:gd name="connsiteX8" fmla="*/ 3656270 w 4094127"/>
                <a:gd name="connsiteY8" fmla="*/ 4476756 h 4476758"/>
                <a:gd name="connsiteX9" fmla="*/ 3633887 w 4094127"/>
                <a:gd name="connsiteY9" fmla="*/ 4420178 h 4476758"/>
                <a:gd name="connsiteX10" fmla="*/ 3619980 w 4094127"/>
                <a:gd name="connsiteY10" fmla="*/ 4319308 h 4476758"/>
                <a:gd name="connsiteX11" fmla="*/ 3592167 w 4094127"/>
                <a:gd name="connsiteY11" fmla="*/ 4117664 h 4476758"/>
                <a:gd name="connsiteX12" fmla="*/ 3536541 w 4094127"/>
                <a:gd name="connsiteY12" fmla="*/ 3714280 h 4476758"/>
                <a:gd name="connsiteX13" fmla="*/ 3426718 w 4094127"/>
                <a:gd name="connsiteY13" fmla="*/ 2924562 h 4476758"/>
                <a:gd name="connsiteX14" fmla="*/ 3392333 w 4094127"/>
                <a:gd name="connsiteY14" fmla="*/ 2670721 h 4476758"/>
                <a:gd name="connsiteX15" fmla="*/ 3355852 w 4094127"/>
                <a:gd name="connsiteY15" fmla="*/ 2434882 h 4476758"/>
                <a:gd name="connsiteX16" fmla="*/ 3352995 w 4094127"/>
                <a:gd name="connsiteY16" fmla="*/ 2437644 h 4476758"/>
                <a:gd name="connsiteX17" fmla="*/ 3343374 w 4094127"/>
                <a:gd name="connsiteY17" fmla="*/ 2446979 h 4476758"/>
                <a:gd name="connsiteX18" fmla="*/ 3336993 w 4094127"/>
                <a:gd name="connsiteY18" fmla="*/ 2452980 h 4476758"/>
                <a:gd name="connsiteX19" fmla="*/ 3278128 w 4094127"/>
                <a:gd name="connsiteY19" fmla="*/ 2509939 h 4476758"/>
                <a:gd name="connsiteX20" fmla="*/ 3204024 w 4094127"/>
                <a:gd name="connsiteY20" fmla="*/ 2579377 h 4476758"/>
                <a:gd name="connsiteX21" fmla="*/ 3055815 w 4094127"/>
                <a:gd name="connsiteY21" fmla="*/ 2718156 h 4476758"/>
                <a:gd name="connsiteX22" fmla="*/ 2759397 w 4094127"/>
                <a:gd name="connsiteY22" fmla="*/ 2995714 h 4476758"/>
                <a:gd name="connsiteX23" fmla="*/ 2600329 w 4094127"/>
                <a:gd name="connsiteY23" fmla="*/ 3143828 h 4476758"/>
                <a:gd name="connsiteX24" fmla="*/ 2420497 w 4094127"/>
                <a:gd name="connsiteY24" fmla="*/ 3314230 h 4476758"/>
                <a:gd name="connsiteX25" fmla="*/ 2199327 w 4094127"/>
                <a:gd name="connsiteY25" fmla="*/ 3519685 h 4476758"/>
                <a:gd name="connsiteX26" fmla="*/ 1775369 w 4094127"/>
                <a:gd name="connsiteY26" fmla="*/ 3663226 h 4476758"/>
                <a:gd name="connsiteX27" fmla="*/ 1410466 w 4094127"/>
                <a:gd name="connsiteY27" fmla="*/ 3654368 h 4476758"/>
                <a:gd name="connsiteX28" fmla="*/ 1125478 w 4094127"/>
                <a:gd name="connsiteY28" fmla="*/ 3558356 h 4476758"/>
                <a:gd name="connsiteX29" fmla="*/ 689995 w 4094127"/>
                <a:gd name="connsiteY29" fmla="*/ 3271177 h 4476758"/>
                <a:gd name="connsiteX30" fmla="*/ 543215 w 4094127"/>
                <a:gd name="connsiteY30" fmla="*/ 3154972 h 4476758"/>
                <a:gd name="connsiteX31" fmla="*/ 264037 w 4094127"/>
                <a:gd name="connsiteY31" fmla="*/ 2915514 h 4476758"/>
                <a:gd name="connsiteX32" fmla="*/ 98492 w 4094127"/>
                <a:gd name="connsiteY32" fmla="*/ 2739206 h 4476758"/>
                <a:gd name="connsiteX33" fmla="*/ 6671 w 4094127"/>
                <a:gd name="connsiteY33" fmla="*/ 2594426 h 4476758"/>
                <a:gd name="connsiteX34" fmla="*/ 21435 w 4094127"/>
                <a:gd name="connsiteY34" fmla="*/ 2434215 h 4476758"/>
                <a:gd name="connsiteX35" fmla="*/ 110399 w 4094127"/>
                <a:gd name="connsiteY35" fmla="*/ 2383161 h 4476758"/>
                <a:gd name="connsiteX36" fmla="*/ 141641 w 4094127"/>
                <a:gd name="connsiteY36" fmla="*/ 2396020 h 4476758"/>
                <a:gd name="connsiteX37" fmla="*/ 321663 w 4094127"/>
                <a:gd name="connsiteY37" fmla="*/ 2842743 h 4476758"/>
                <a:gd name="connsiteX38" fmla="*/ 554740 w 4094127"/>
                <a:gd name="connsiteY38" fmla="*/ 2943422 h 4476758"/>
                <a:gd name="connsiteX39" fmla="*/ 756194 w 4094127"/>
                <a:gd name="connsiteY39" fmla="*/ 2764828 h 4476758"/>
                <a:gd name="connsiteX40" fmla="*/ 1066137 w 4094127"/>
                <a:gd name="connsiteY40" fmla="*/ 2177422 h 4476758"/>
                <a:gd name="connsiteX41" fmla="*/ 1072805 w 4094127"/>
                <a:gd name="connsiteY41" fmla="*/ 1920627 h 4476758"/>
                <a:gd name="connsiteX42" fmla="*/ 1053279 w 4094127"/>
                <a:gd name="connsiteY42" fmla="*/ 1910340 h 4476758"/>
                <a:gd name="connsiteX43" fmla="*/ 1040134 w 4094127"/>
                <a:gd name="connsiteY43" fmla="*/ 1910626 h 4476758"/>
                <a:gd name="connsiteX44" fmla="*/ 1038801 w 4094127"/>
                <a:gd name="connsiteY44" fmla="*/ 1852143 h 4476758"/>
                <a:gd name="connsiteX45" fmla="*/ 1119954 w 4094127"/>
                <a:gd name="connsiteY45" fmla="*/ 1911483 h 4476758"/>
                <a:gd name="connsiteX46" fmla="*/ 1206060 w 4094127"/>
                <a:gd name="connsiteY46" fmla="*/ 1985683 h 4476758"/>
                <a:gd name="connsiteX47" fmla="*/ 1500572 w 4094127"/>
                <a:gd name="connsiteY47" fmla="*/ 2152847 h 4476758"/>
                <a:gd name="connsiteX48" fmla="*/ 1670213 w 4094127"/>
                <a:gd name="connsiteY48" fmla="*/ 2117509 h 4476758"/>
                <a:gd name="connsiteX49" fmla="*/ 1820232 w 4094127"/>
                <a:gd name="connsiteY49" fmla="*/ 2017878 h 4476758"/>
                <a:gd name="connsiteX50" fmla="*/ 1901956 w 4094127"/>
                <a:gd name="connsiteY50" fmla="*/ 1954346 h 4476758"/>
                <a:gd name="connsiteX51" fmla="*/ 2162941 w 4094127"/>
                <a:gd name="connsiteY51" fmla="*/ 1727746 h 4476758"/>
                <a:gd name="connsiteX52" fmla="*/ 2425260 w 4094127"/>
                <a:gd name="connsiteY52" fmla="*/ 1466285 h 4476758"/>
                <a:gd name="connsiteX53" fmla="*/ 2620903 w 4094127"/>
                <a:gd name="connsiteY53" fmla="*/ 1245114 h 4476758"/>
                <a:gd name="connsiteX54" fmla="*/ 2795877 w 4094127"/>
                <a:gd name="connsiteY54" fmla="*/ 1028421 h 4476758"/>
                <a:gd name="connsiteX55" fmla="*/ 2963327 w 4094127"/>
                <a:gd name="connsiteY55" fmla="*/ 733527 h 4476758"/>
                <a:gd name="connsiteX56" fmla="*/ 3094867 w 4094127"/>
                <a:gd name="connsiteY56" fmla="*/ 320999 h 4476758"/>
                <a:gd name="connsiteX57" fmla="*/ 3097534 w 4094127"/>
                <a:gd name="connsiteY57" fmla="*/ 307569 h 4476758"/>
                <a:gd name="connsiteX58" fmla="*/ 3103820 w 4094127"/>
                <a:gd name="connsiteY58" fmla="*/ 264801 h 4476758"/>
                <a:gd name="connsiteX59" fmla="*/ 3111250 w 4094127"/>
                <a:gd name="connsiteY59" fmla="*/ 258801 h 4476758"/>
                <a:gd name="connsiteX60" fmla="*/ 3738376 w 4094127"/>
                <a:gd name="connsiteY60" fmla="*/ 6 h 4476758"/>
                <a:gd name="connsiteX61" fmla="*/ 3855534 w 4094127"/>
                <a:gd name="connsiteY61" fmla="*/ 251466 h 4476758"/>
                <a:gd name="connsiteX0" fmla="*/ 3887252 w 4094127"/>
                <a:gd name="connsiteY0" fmla="*/ 1760030 h 4476752"/>
                <a:gd name="connsiteX1" fmla="*/ 3948307 w 4094127"/>
                <a:gd name="connsiteY1" fmla="*/ 2556415 h 4476752"/>
                <a:gd name="connsiteX2" fmla="*/ 4009838 w 4094127"/>
                <a:gd name="connsiteY2" fmla="*/ 3357277 h 4476752"/>
                <a:gd name="connsiteX3" fmla="*/ 4071751 w 4094127"/>
                <a:gd name="connsiteY3" fmla="*/ 4156139 h 4476752"/>
                <a:gd name="connsiteX4" fmla="*/ 4093754 w 4094127"/>
                <a:gd name="connsiteY4" fmla="*/ 4444270 h 4476752"/>
                <a:gd name="connsiteX5" fmla="*/ 4090706 w 4094127"/>
                <a:gd name="connsiteY5" fmla="*/ 4466273 h 4476752"/>
                <a:gd name="connsiteX6" fmla="*/ 4015078 w 4094127"/>
                <a:gd name="connsiteY6" fmla="*/ 4473226 h 4476752"/>
                <a:gd name="connsiteX7" fmla="*/ 3905540 w 4094127"/>
                <a:gd name="connsiteY7" fmla="*/ 4473512 h 4476752"/>
                <a:gd name="connsiteX8" fmla="*/ 3656270 w 4094127"/>
                <a:gd name="connsiteY8" fmla="*/ 4476750 h 4476752"/>
                <a:gd name="connsiteX9" fmla="*/ 3633887 w 4094127"/>
                <a:gd name="connsiteY9" fmla="*/ 4420172 h 4476752"/>
                <a:gd name="connsiteX10" fmla="*/ 3619980 w 4094127"/>
                <a:gd name="connsiteY10" fmla="*/ 4319302 h 4476752"/>
                <a:gd name="connsiteX11" fmla="*/ 3592167 w 4094127"/>
                <a:gd name="connsiteY11" fmla="*/ 4117658 h 4476752"/>
                <a:gd name="connsiteX12" fmla="*/ 3536541 w 4094127"/>
                <a:gd name="connsiteY12" fmla="*/ 3714274 h 4476752"/>
                <a:gd name="connsiteX13" fmla="*/ 3426718 w 4094127"/>
                <a:gd name="connsiteY13" fmla="*/ 2924556 h 4476752"/>
                <a:gd name="connsiteX14" fmla="*/ 3392333 w 4094127"/>
                <a:gd name="connsiteY14" fmla="*/ 2670715 h 4476752"/>
                <a:gd name="connsiteX15" fmla="*/ 3355852 w 4094127"/>
                <a:gd name="connsiteY15" fmla="*/ 2434876 h 4476752"/>
                <a:gd name="connsiteX16" fmla="*/ 3352995 w 4094127"/>
                <a:gd name="connsiteY16" fmla="*/ 2437638 h 4476752"/>
                <a:gd name="connsiteX17" fmla="*/ 3343374 w 4094127"/>
                <a:gd name="connsiteY17" fmla="*/ 2446973 h 4476752"/>
                <a:gd name="connsiteX18" fmla="*/ 3336993 w 4094127"/>
                <a:gd name="connsiteY18" fmla="*/ 2452974 h 4476752"/>
                <a:gd name="connsiteX19" fmla="*/ 3278128 w 4094127"/>
                <a:gd name="connsiteY19" fmla="*/ 2509933 h 4476752"/>
                <a:gd name="connsiteX20" fmla="*/ 3204024 w 4094127"/>
                <a:gd name="connsiteY20" fmla="*/ 2579371 h 4476752"/>
                <a:gd name="connsiteX21" fmla="*/ 3055815 w 4094127"/>
                <a:gd name="connsiteY21" fmla="*/ 2718150 h 4476752"/>
                <a:gd name="connsiteX22" fmla="*/ 2759397 w 4094127"/>
                <a:gd name="connsiteY22" fmla="*/ 2995708 h 4476752"/>
                <a:gd name="connsiteX23" fmla="*/ 2600329 w 4094127"/>
                <a:gd name="connsiteY23" fmla="*/ 3143822 h 4476752"/>
                <a:gd name="connsiteX24" fmla="*/ 2420497 w 4094127"/>
                <a:gd name="connsiteY24" fmla="*/ 3314224 h 4476752"/>
                <a:gd name="connsiteX25" fmla="*/ 2199327 w 4094127"/>
                <a:gd name="connsiteY25" fmla="*/ 3519679 h 4476752"/>
                <a:gd name="connsiteX26" fmla="*/ 1775369 w 4094127"/>
                <a:gd name="connsiteY26" fmla="*/ 3663220 h 4476752"/>
                <a:gd name="connsiteX27" fmla="*/ 1410466 w 4094127"/>
                <a:gd name="connsiteY27" fmla="*/ 3654362 h 4476752"/>
                <a:gd name="connsiteX28" fmla="*/ 1125478 w 4094127"/>
                <a:gd name="connsiteY28" fmla="*/ 3558350 h 4476752"/>
                <a:gd name="connsiteX29" fmla="*/ 689995 w 4094127"/>
                <a:gd name="connsiteY29" fmla="*/ 3271171 h 4476752"/>
                <a:gd name="connsiteX30" fmla="*/ 543215 w 4094127"/>
                <a:gd name="connsiteY30" fmla="*/ 3154966 h 4476752"/>
                <a:gd name="connsiteX31" fmla="*/ 264037 w 4094127"/>
                <a:gd name="connsiteY31" fmla="*/ 2915508 h 4476752"/>
                <a:gd name="connsiteX32" fmla="*/ 98492 w 4094127"/>
                <a:gd name="connsiteY32" fmla="*/ 2739200 h 4476752"/>
                <a:gd name="connsiteX33" fmla="*/ 6671 w 4094127"/>
                <a:gd name="connsiteY33" fmla="*/ 2594420 h 4476752"/>
                <a:gd name="connsiteX34" fmla="*/ 21435 w 4094127"/>
                <a:gd name="connsiteY34" fmla="*/ 2434209 h 4476752"/>
                <a:gd name="connsiteX35" fmla="*/ 110399 w 4094127"/>
                <a:gd name="connsiteY35" fmla="*/ 2383155 h 4476752"/>
                <a:gd name="connsiteX36" fmla="*/ 141641 w 4094127"/>
                <a:gd name="connsiteY36" fmla="*/ 2396014 h 4476752"/>
                <a:gd name="connsiteX37" fmla="*/ 321663 w 4094127"/>
                <a:gd name="connsiteY37" fmla="*/ 2842737 h 4476752"/>
                <a:gd name="connsiteX38" fmla="*/ 554740 w 4094127"/>
                <a:gd name="connsiteY38" fmla="*/ 2943416 h 4476752"/>
                <a:gd name="connsiteX39" fmla="*/ 756194 w 4094127"/>
                <a:gd name="connsiteY39" fmla="*/ 2764822 h 4476752"/>
                <a:gd name="connsiteX40" fmla="*/ 1066137 w 4094127"/>
                <a:gd name="connsiteY40" fmla="*/ 2177416 h 4476752"/>
                <a:gd name="connsiteX41" fmla="*/ 1072805 w 4094127"/>
                <a:gd name="connsiteY41" fmla="*/ 1920621 h 4476752"/>
                <a:gd name="connsiteX42" fmla="*/ 1053279 w 4094127"/>
                <a:gd name="connsiteY42" fmla="*/ 1910334 h 4476752"/>
                <a:gd name="connsiteX43" fmla="*/ 1040134 w 4094127"/>
                <a:gd name="connsiteY43" fmla="*/ 1910620 h 4476752"/>
                <a:gd name="connsiteX44" fmla="*/ 1038801 w 4094127"/>
                <a:gd name="connsiteY44" fmla="*/ 1852137 h 4476752"/>
                <a:gd name="connsiteX45" fmla="*/ 1119954 w 4094127"/>
                <a:gd name="connsiteY45" fmla="*/ 1911477 h 4476752"/>
                <a:gd name="connsiteX46" fmla="*/ 1206060 w 4094127"/>
                <a:gd name="connsiteY46" fmla="*/ 1985677 h 4476752"/>
                <a:gd name="connsiteX47" fmla="*/ 1500572 w 4094127"/>
                <a:gd name="connsiteY47" fmla="*/ 2152841 h 4476752"/>
                <a:gd name="connsiteX48" fmla="*/ 1670213 w 4094127"/>
                <a:gd name="connsiteY48" fmla="*/ 2117503 h 4476752"/>
                <a:gd name="connsiteX49" fmla="*/ 1820232 w 4094127"/>
                <a:gd name="connsiteY49" fmla="*/ 2017872 h 4476752"/>
                <a:gd name="connsiteX50" fmla="*/ 1901956 w 4094127"/>
                <a:gd name="connsiteY50" fmla="*/ 1954340 h 4476752"/>
                <a:gd name="connsiteX51" fmla="*/ 2162941 w 4094127"/>
                <a:gd name="connsiteY51" fmla="*/ 1727740 h 4476752"/>
                <a:gd name="connsiteX52" fmla="*/ 2425260 w 4094127"/>
                <a:gd name="connsiteY52" fmla="*/ 1466279 h 4476752"/>
                <a:gd name="connsiteX53" fmla="*/ 2620903 w 4094127"/>
                <a:gd name="connsiteY53" fmla="*/ 1245108 h 4476752"/>
                <a:gd name="connsiteX54" fmla="*/ 2795877 w 4094127"/>
                <a:gd name="connsiteY54" fmla="*/ 1028415 h 4476752"/>
                <a:gd name="connsiteX55" fmla="*/ 2963327 w 4094127"/>
                <a:gd name="connsiteY55" fmla="*/ 733521 h 4476752"/>
                <a:gd name="connsiteX56" fmla="*/ 3094867 w 4094127"/>
                <a:gd name="connsiteY56" fmla="*/ 320993 h 4476752"/>
                <a:gd name="connsiteX57" fmla="*/ 3097534 w 4094127"/>
                <a:gd name="connsiteY57" fmla="*/ 307563 h 4476752"/>
                <a:gd name="connsiteX58" fmla="*/ 3103820 w 4094127"/>
                <a:gd name="connsiteY58" fmla="*/ 264795 h 4476752"/>
                <a:gd name="connsiteX59" fmla="*/ 3111250 w 4094127"/>
                <a:gd name="connsiteY59" fmla="*/ 258795 h 4476752"/>
                <a:gd name="connsiteX60" fmla="*/ 3738376 w 4094127"/>
                <a:gd name="connsiteY60" fmla="*/ 0 h 4476752"/>
                <a:gd name="connsiteX0" fmla="*/ 3948307 w 4094127"/>
                <a:gd name="connsiteY0" fmla="*/ 2556415 h 4476752"/>
                <a:gd name="connsiteX1" fmla="*/ 4009838 w 4094127"/>
                <a:gd name="connsiteY1" fmla="*/ 3357277 h 4476752"/>
                <a:gd name="connsiteX2" fmla="*/ 4071751 w 4094127"/>
                <a:gd name="connsiteY2" fmla="*/ 4156139 h 4476752"/>
                <a:gd name="connsiteX3" fmla="*/ 4093754 w 4094127"/>
                <a:gd name="connsiteY3" fmla="*/ 4444270 h 4476752"/>
                <a:gd name="connsiteX4" fmla="*/ 4090706 w 4094127"/>
                <a:gd name="connsiteY4" fmla="*/ 4466273 h 4476752"/>
                <a:gd name="connsiteX5" fmla="*/ 4015078 w 4094127"/>
                <a:gd name="connsiteY5" fmla="*/ 4473226 h 4476752"/>
                <a:gd name="connsiteX6" fmla="*/ 3905540 w 4094127"/>
                <a:gd name="connsiteY6" fmla="*/ 4473512 h 4476752"/>
                <a:gd name="connsiteX7" fmla="*/ 3656270 w 4094127"/>
                <a:gd name="connsiteY7" fmla="*/ 4476750 h 4476752"/>
                <a:gd name="connsiteX8" fmla="*/ 3633887 w 4094127"/>
                <a:gd name="connsiteY8" fmla="*/ 4420172 h 4476752"/>
                <a:gd name="connsiteX9" fmla="*/ 3619980 w 4094127"/>
                <a:gd name="connsiteY9" fmla="*/ 4319302 h 4476752"/>
                <a:gd name="connsiteX10" fmla="*/ 3592167 w 4094127"/>
                <a:gd name="connsiteY10" fmla="*/ 4117658 h 4476752"/>
                <a:gd name="connsiteX11" fmla="*/ 3536541 w 4094127"/>
                <a:gd name="connsiteY11" fmla="*/ 3714274 h 4476752"/>
                <a:gd name="connsiteX12" fmla="*/ 3426718 w 4094127"/>
                <a:gd name="connsiteY12" fmla="*/ 2924556 h 4476752"/>
                <a:gd name="connsiteX13" fmla="*/ 3392333 w 4094127"/>
                <a:gd name="connsiteY13" fmla="*/ 2670715 h 4476752"/>
                <a:gd name="connsiteX14" fmla="*/ 3355852 w 4094127"/>
                <a:gd name="connsiteY14" fmla="*/ 2434876 h 4476752"/>
                <a:gd name="connsiteX15" fmla="*/ 3352995 w 4094127"/>
                <a:gd name="connsiteY15" fmla="*/ 2437638 h 4476752"/>
                <a:gd name="connsiteX16" fmla="*/ 3343374 w 4094127"/>
                <a:gd name="connsiteY16" fmla="*/ 2446973 h 4476752"/>
                <a:gd name="connsiteX17" fmla="*/ 3336993 w 4094127"/>
                <a:gd name="connsiteY17" fmla="*/ 2452974 h 4476752"/>
                <a:gd name="connsiteX18" fmla="*/ 3278128 w 4094127"/>
                <a:gd name="connsiteY18" fmla="*/ 2509933 h 4476752"/>
                <a:gd name="connsiteX19" fmla="*/ 3204024 w 4094127"/>
                <a:gd name="connsiteY19" fmla="*/ 2579371 h 4476752"/>
                <a:gd name="connsiteX20" fmla="*/ 3055815 w 4094127"/>
                <a:gd name="connsiteY20" fmla="*/ 2718150 h 4476752"/>
                <a:gd name="connsiteX21" fmla="*/ 2759397 w 4094127"/>
                <a:gd name="connsiteY21" fmla="*/ 2995708 h 4476752"/>
                <a:gd name="connsiteX22" fmla="*/ 2600329 w 4094127"/>
                <a:gd name="connsiteY22" fmla="*/ 3143822 h 4476752"/>
                <a:gd name="connsiteX23" fmla="*/ 2420497 w 4094127"/>
                <a:gd name="connsiteY23" fmla="*/ 3314224 h 4476752"/>
                <a:gd name="connsiteX24" fmla="*/ 2199327 w 4094127"/>
                <a:gd name="connsiteY24" fmla="*/ 3519679 h 4476752"/>
                <a:gd name="connsiteX25" fmla="*/ 1775369 w 4094127"/>
                <a:gd name="connsiteY25" fmla="*/ 3663220 h 4476752"/>
                <a:gd name="connsiteX26" fmla="*/ 1410466 w 4094127"/>
                <a:gd name="connsiteY26" fmla="*/ 3654362 h 4476752"/>
                <a:gd name="connsiteX27" fmla="*/ 1125478 w 4094127"/>
                <a:gd name="connsiteY27" fmla="*/ 3558350 h 4476752"/>
                <a:gd name="connsiteX28" fmla="*/ 689995 w 4094127"/>
                <a:gd name="connsiteY28" fmla="*/ 3271171 h 4476752"/>
                <a:gd name="connsiteX29" fmla="*/ 543215 w 4094127"/>
                <a:gd name="connsiteY29" fmla="*/ 3154966 h 4476752"/>
                <a:gd name="connsiteX30" fmla="*/ 264037 w 4094127"/>
                <a:gd name="connsiteY30" fmla="*/ 2915508 h 4476752"/>
                <a:gd name="connsiteX31" fmla="*/ 98492 w 4094127"/>
                <a:gd name="connsiteY31" fmla="*/ 2739200 h 4476752"/>
                <a:gd name="connsiteX32" fmla="*/ 6671 w 4094127"/>
                <a:gd name="connsiteY32" fmla="*/ 2594420 h 4476752"/>
                <a:gd name="connsiteX33" fmla="*/ 21435 w 4094127"/>
                <a:gd name="connsiteY33" fmla="*/ 2434209 h 4476752"/>
                <a:gd name="connsiteX34" fmla="*/ 110399 w 4094127"/>
                <a:gd name="connsiteY34" fmla="*/ 2383155 h 4476752"/>
                <a:gd name="connsiteX35" fmla="*/ 141641 w 4094127"/>
                <a:gd name="connsiteY35" fmla="*/ 2396014 h 4476752"/>
                <a:gd name="connsiteX36" fmla="*/ 321663 w 4094127"/>
                <a:gd name="connsiteY36" fmla="*/ 2842737 h 4476752"/>
                <a:gd name="connsiteX37" fmla="*/ 554740 w 4094127"/>
                <a:gd name="connsiteY37" fmla="*/ 2943416 h 4476752"/>
                <a:gd name="connsiteX38" fmla="*/ 756194 w 4094127"/>
                <a:gd name="connsiteY38" fmla="*/ 2764822 h 4476752"/>
                <a:gd name="connsiteX39" fmla="*/ 1066137 w 4094127"/>
                <a:gd name="connsiteY39" fmla="*/ 2177416 h 4476752"/>
                <a:gd name="connsiteX40" fmla="*/ 1072805 w 4094127"/>
                <a:gd name="connsiteY40" fmla="*/ 1920621 h 4476752"/>
                <a:gd name="connsiteX41" fmla="*/ 1053279 w 4094127"/>
                <a:gd name="connsiteY41" fmla="*/ 1910334 h 4476752"/>
                <a:gd name="connsiteX42" fmla="*/ 1040134 w 4094127"/>
                <a:gd name="connsiteY42" fmla="*/ 1910620 h 4476752"/>
                <a:gd name="connsiteX43" fmla="*/ 1038801 w 4094127"/>
                <a:gd name="connsiteY43" fmla="*/ 1852137 h 4476752"/>
                <a:gd name="connsiteX44" fmla="*/ 1119954 w 4094127"/>
                <a:gd name="connsiteY44" fmla="*/ 1911477 h 4476752"/>
                <a:gd name="connsiteX45" fmla="*/ 1206060 w 4094127"/>
                <a:gd name="connsiteY45" fmla="*/ 1985677 h 4476752"/>
                <a:gd name="connsiteX46" fmla="*/ 1500572 w 4094127"/>
                <a:gd name="connsiteY46" fmla="*/ 2152841 h 4476752"/>
                <a:gd name="connsiteX47" fmla="*/ 1670213 w 4094127"/>
                <a:gd name="connsiteY47" fmla="*/ 2117503 h 4476752"/>
                <a:gd name="connsiteX48" fmla="*/ 1820232 w 4094127"/>
                <a:gd name="connsiteY48" fmla="*/ 2017872 h 4476752"/>
                <a:gd name="connsiteX49" fmla="*/ 1901956 w 4094127"/>
                <a:gd name="connsiteY49" fmla="*/ 1954340 h 4476752"/>
                <a:gd name="connsiteX50" fmla="*/ 2162941 w 4094127"/>
                <a:gd name="connsiteY50" fmla="*/ 1727740 h 4476752"/>
                <a:gd name="connsiteX51" fmla="*/ 2425260 w 4094127"/>
                <a:gd name="connsiteY51" fmla="*/ 1466279 h 4476752"/>
                <a:gd name="connsiteX52" fmla="*/ 2620903 w 4094127"/>
                <a:gd name="connsiteY52" fmla="*/ 1245108 h 4476752"/>
                <a:gd name="connsiteX53" fmla="*/ 2795877 w 4094127"/>
                <a:gd name="connsiteY53" fmla="*/ 1028415 h 4476752"/>
                <a:gd name="connsiteX54" fmla="*/ 2963327 w 4094127"/>
                <a:gd name="connsiteY54" fmla="*/ 733521 h 4476752"/>
                <a:gd name="connsiteX55" fmla="*/ 3094867 w 4094127"/>
                <a:gd name="connsiteY55" fmla="*/ 320993 h 4476752"/>
                <a:gd name="connsiteX56" fmla="*/ 3097534 w 4094127"/>
                <a:gd name="connsiteY56" fmla="*/ 307563 h 4476752"/>
                <a:gd name="connsiteX57" fmla="*/ 3103820 w 4094127"/>
                <a:gd name="connsiteY57" fmla="*/ 264795 h 4476752"/>
                <a:gd name="connsiteX58" fmla="*/ 3111250 w 4094127"/>
                <a:gd name="connsiteY58" fmla="*/ 258795 h 4476752"/>
                <a:gd name="connsiteX59" fmla="*/ 3738376 w 4094127"/>
                <a:gd name="connsiteY59" fmla="*/ 0 h 4476752"/>
                <a:gd name="connsiteX0" fmla="*/ 4009838 w 4094127"/>
                <a:gd name="connsiteY0" fmla="*/ 3357277 h 4476752"/>
                <a:gd name="connsiteX1" fmla="*/ 4071751 w 4094127"/>
                <a:gd name="connsiteY1" fmla="*/ 4156139 h 4476752"/>
                <a:gd name="connsiteX2" fmla="*/ 4093754 w 4094127"/>
                <a:gd name="connsiteY2" fmla="*/ 4444270 h 4476752"/>
                <a:gd name="connsiteX3" fmla="*/ 4090706 w 4094127"/>
                <a:gd name="connsiteY3" fmla="*/ 4466273 h 4476752"/>
                <a:gd name="connsiteX4" fmla="*/ 4015078 w 4094127"/>
                <a:gd name="connsiteY4" fmla="*/ 4473226 h 4476752"/>
                <a:gd name="connsiteX5" fmla="*/ 3905540 w 4094127"/>
                <a:gd name="connsiteY5" fmla="*/ 4473512 h 4476752"/>
                <a:gd name="connsiteX6" fmla="*/ 3656270 w 4094127"/>
                <a:gd name="connsiteY6" fmla="*/ 4476750 h 4476752"/>
                <a:gd name="connsiteX7" fmla="*/ 3633887 w 4094127"/>
                <a:gd name="connsiteY7" fmla="*/ 4420172 h 4476752"/>
                <a:gd name="connsiteX8" fmla="*/ 3619980 w 4094127"/>
                <a:gd name="connsiteY8" fmla="*/ 4319302 h 4476752"/>
                <a:gd name="connsiteX9" fmla="*/ 3592167 w 4094127"/>
                <a:gd name="connsiteY9" fmla="*/ 4117658 h 4476752"/>
                <a:gd name="connsiteX10" fmla="*/ 3536541 w 4094127"/>
                <a:gd name="connsiteY10" fmla="*/ 3714274 h 4476752"/>
                <a:gd name="connsiteX11" fmla="*/ 3426718 w 4094127"/>
                <a:gd name="connsiteY11" fmla="*/ 2924556 h 4476752"/>
                <a:gd name="connsiteX12" fmla="*/ 3392333 w 4094127"/>
                <a:gd name="connsiteY12" fmla="*/ 2670715 h 4476752"/>
                <a:gd name="connsiteX13" fmla="*/ 3355852 w 4094127"/>
                <a:gd name="connsiteY13" fmla="*/ 2434876 h 4476752"/>
                <a:gd name="connsiteX14" fmla="*/ 3352995 w 4094127"/>
                <a:gd name="connsiteY14" fmla="*/ 2437638 h 4476752"/>
                <a:gd name="connsiteX15" fmla="*/ 3343374 w 4094127"/>
                <a:gd name="connsiteY15" fmla="*/ 2446973 h 4476752"/>
                <a:gd name="connsiteX16" fmla="*/ 3336993 w 4094127"/>
                <a:gd name="connsiteY16" fmla="*/ 2452974 h 4476752"/>
                <a:gd name="connsiteX17" fmla="*/ 3278128 w 4094127"/>
                <a:gd name="connsiteY17" fmla="*/ 2509933 h 4476752"/>
                <a:gd name="connsiteX18" fmla="*/ 3204024 w 4094127"/>
                <a:gd name="connsiteY18" fmla="*/ 2579371 h 4476752"/>
                <a:gd name="connsiteX19" fmla="*/ 3055815 w 4094127"/>
                <a:gd name="connsiteY19" fmla="*/ 2718150 h 4476752"/>
                <a:gd name="connsiteX20" fmla="*/ 2759397 w 4094127"/>
                <a:gd name="connsiteY20" fmla="*/ 2995708 h 4476752"/>
                <a:gd name="connsiteX21" fmla="*/ 2600329 w 4094127"/>
                <a:gd name="connsiteY21" fmla="*/ 3143822 h 4476752"/>
                <a:gd name="connsiteX22" fmla="*/ 2420497 w 4094127"/>
                <a:gd name="connsiteY22" fmla="*/ 3314224 h 4476752"/>
                <a:gd name="connsiteX23" fmla="*/ 2199327 w 4094127"/>
                <a:gd name="connsiteY23" fmla="*/ 3519679 h 4476752"/>
                <a:gd name="connsiteX24" fmla="*/ 1775369 w 4094127"/>
                <a:gd name="connsiteY24" fmla="*/ 3663220 h 4476752"/>
                <a:gd name="connsiteX25" fmla="*/ 1410466 w 4094127"/>
                <a:gd name="connsiteY25" fmla="*/ 3654362 h 4476752"/>
                <a:gd name="connsiteX26" fmla="*/ 1125478 w 4094127"/>
                <a:gd name="connsiteY26" fmla="*/ 3558350 h 4476752"/>
                <a:gd name="connsiteX27" fmla="*/ 689995 w 4094127"/>
                <a:gd name="connsiteY27" fmla="*/ 3271171 h 4476752"/>
                <a:gd name="connsiteX28" fmla="*/ 543215 w 4094127"/>
                <a:gd name="connsiteY28" fmla="*/ 3154966 h 4476752"/>
                <a:gd name="connsiteX29" fmla="*/ 264037 w 4094127"/>
                <a:gd name="connsiteY29" fmla="*/ 2915508 h 4476752"/>
                <a:gd name="connsiteX30" fmla="*/ 98492 w 4094127"/>
                <a:gd name="connsiteY30" fmla="*/ 2739200 h 4476752"/>
                <a:gd name="connsiteX31" fmla="*/ 6671 w 4094127"/>
                <a:gd name="connsiteY31" fmla="*/ 2594420 h 4476752"/>
                <a:gd name="connsiteX32" fmla="*/ 21435 w 4094127"/>
                <a:gd name="connsiteY32" fmla="*/ 2434209 h 4476752"/>
                <a:gd name="connsiteX33" fmla="*/ 110399 w 4094127"/>
                <a:gd name="connsiteY33" fmla="*/ 2383155 h 4476752"/>
                <a:gd name="connsiteX34" fmla="*/ 141641 w 4094127"/>
                <a:gd name="connsiteY34" fmla="*/ 2396014 h 4476752"/>
                <a:gd name="connsiteX35" fmla="*/ 321663 w 4094127"/>
                <a:gd name="connsiteY35" fmla="*/ 2842737 h 4476752"/>
                <a:gd name="connsiteX36" fmla="*/ 554740 w 4094127"/>
                <a:gd name="connsiteY36" fmla="*/ 2943416 h 4476752"/>
                <a:gd name="connsiteX37" fmla="*/ 756194 w 4094127"/>
                <a:gd name="connsiteY37" fmla="*/ 2764822 h 4476752"/>
                <a:gd name="connsiteX38" fmla="*/ 1066137 w 4094127"/>
                <a:gd name="connsiteY38" fmla="*/ 2177416 h 4476752"/>
                <a:gd name="connsiteX39" fmla="*/ 1072805 w 4094127"/>
                <a:gd name="connsiteY39" fmla="*/ 1920621 h 4476752"/>
                <a:gd name="connsiteX40" fmla="*/ 1053279 w 4094127"/>
                <a:gd name="connsiteY40" fmla="*/ 1910334 h 4476752"/>
                <a:gd name="connsiteX41" fmla="*/ 1040134 w 4094127"/>
                <a:gd name="connsiteY41" fmla="*/ 1910620 h 4476752"/>
                <a:gd name="connsiteX42" fmla="*/ 1038801 w 4094127"/>
                <a:gd name="connsiteY42" fmla="*/ 1852137 h 4476752"/>
                <a:gd name="connsiteX43" fmla="*/ 1119954 w 4094127"/>
                <a:gd name="connsiteY43" fmla="*/ 1911477 h 4476752"/>
                <a:gd name="connsiteX44" fmla="*/ 1206060 w 4094127"/>
                <a:gd name="connsiteY44" fmla="*/ 1985677 h 4476752"/>
                <a:gd name="connsiteX45" fmla="*/ 1500572 w 4094127"/>
                <a:gd name="connsiteY45" fmla="*/ 2152841 h 4476752"/>
                <a:gd name="connsiteX46" fmla="*/ 1670213 w 4094127"/>
                <a:gd name="connsiteY46" fmla="*/ 2117503 h 4476752"/>
                <a:gd name="connsiteX47" fmla="*/ 1820232 w 4094127"/>
                <a:gd name="connsiteY47" fmla="*/ 2017872 h 4476752"/>
                <a:gd name="connsiteX48" fmla="*/ 1901956 w 4094127"/>
                <a:gd name="connsiteY48" fmla="*/ 1954340 h 4476752"/>
                <a:gd name="connsiteX49" fmla="*/ 2162941 w 4094127"/>
                <a:gd name="connsiteY49" fmla="*/ 1727740 h 4476752"/>
                <a:gd name="connsiteX50" fmla="*/ 2425260 w 4094127"/>
                <a:gd name="connsiteY50" fmla="*/ 1466279 h 4476752"/>
                <a:gd name="connsiteX51" fmla="*/ 2620903 w 4094127"/>
                <a:gd name="connsiteY51" fmla="*/ 1245108 h 4476752"/>
                <a:gd name="connsiteX52" fmla="*/ 2795877 w 4094127"/>
                <a:gd name="connsiteY52" fmla="*/ 1028415 h 4476752"/>
                <a:gd name="connsiteX53" fmla="*/ 2963327 w 4094127"/>
                <a:gd name="connsiteY53" fmla="*/ 733521 h 4476752"/>
                <a:gd name="connsiteX54" fmla="*/ 3094867 w 4094127"/>
                <a:gd name="connsiteY54" fmla="*/ 320993 h 4476752"/>
                <a:gd name="connsiteX55" fmla="*/ 3097534 w 4094127"/>
                <a:gd name="connsiteY55" fmla="*/ 307563 h 4476752"/>
                <a:gd name="connsiteX56" fmla="*/ 3103820 w 4094127"/>
                <a:gd name="connsiteY56" fmla="*/ 264795 h 4476752"/>
                <a:gd name="connsiteX57" fmla="*/ 3111250 w 4094127"/>
                <a:gd name="connsiteY57" fmla="*/ 258795 h 4476752"/>
                <a:gd name="connsiteX58" fmla="*/ 3738376 w 4094127"/>
                <a:gd name="connsiteY58" fmla="*/ 0 h 4476752"/>
                <a:gd name="connsiteX0" fmla="*/ 4071751 w 4094127"/>
                <a:gd name="connsiteY0" fmla="*/ 4156139 h 4476752"/>
                <a:gd name="connsiteX1" fmla="*/ 4093754 w 4094127"/>
                <a:gd name="connsiteY1" fmla="*/ 4444270 h 4476752"/>
                <a:gd name="connsiteX2" fmla="*/ 4090706 w 4094127"/>
                <a:gd name="connsiteY2" fmla="*/ 4466273 h 4476752"/>
                <a:gd name="connsiteX3" fmla="*/ 4015078 w 4094127"/>
                <a:gd name="connsiteY3" fmla="*/ 4473226 h 4476752"/>
                <a:gd name="connsiteX4" fmla="*/ 3905540 w 4094127"/>
                <a:gd name="connsiteY4" fmla="*/ 4473512 h 4476752"/>
                <a:gd name="connsiteX5" fmla="*/ 3656270 w 4094127"/>
                <a:gd name="connsiteY5" fmla="*/ 4476750 h 4476752"/>
                <a:gd name="connsiteX6" fmla="*/ 3633887 w 4094127"/>
                <a:gd name="connsiteY6" fmla="*/ 4420172 h 4476752"/>
                <a:gd name="connsiteX7" fmla="*/ 3619980 w 4094127"/>
                <a:gd name="connsiteY7" fmla="*/ 4319302 h 4476752"/>
                <a:gd name="connsiteX8" fmla="*/ 3592167 w 4094127"/>
                <a:gd name="connsiteY8" fmla="*/ 4117658 h 4476752"/>
                <a:gd name="connsiteX9" fmla="*/ 3536541 w 4094127"/>
                <a:gd name="connsiteY9" fmla="*/ 3714274 h 4476752"/>
                <a:gd name="connsiteX10" fmla="*/ 3426718 w 4094127"/>
                <a:gd name="connsiteY10" fmla="*/ 2924556 h 4476752"/>
                <a:gd name="connsiteX11" fmla="*/ 3392333 w 4094127"/>
                <a:gd name="connsiteY11" fmla="*/ 2670715 h 4476752"/>
                <a:gd name="connsiteX12" fmla="*/ 3355852 w 4094127"/>
                <a:gd name="connsiteY12" fmla="*/ 2434876 h 4476752"/>
                <a:gd name="connsiteX13" fmla="*/ 3352995 w 4094127"/>
                <a:gd name="connsiteY13" fmla="*/ 2437638 h 4476752"/>
                <a:gd name="connsiteX14" fmla="*/ 3343374 w 4094127"/>
                <a:gd name="connsiteY14" fmla="*/ 2446973 h 4476752"/>
                <a:gd name="connsiteX15" fmla="*/ 3336993 w 4094127"/>
                <a:gd name="connsiteY15" fmla="*/ 2452974 h 4476752"/>
                <a:gd name="connsiteX16" fmla="*/ 3278128 w 4094127"/>
                <a:gd name="connsiteY16" fmla="*/ 2509933 h 4476752"/>
                <a:gd name="connsiteX17" fmla="*/ 3204024 w 4094127"/>
                <a:gd name="connsiteY17" fmla="*/ 2579371 h 4476752"/>
                <a:gd name="connsiteX18" fmla="*/ 3055815 w 4094127"/>
                <a:gd name="connsiteY18" fmla="*/ 2718150 h 4476752"/>
                <a:gd name="connsiteX19" fmla="*/ 2759397 w 4094127"/>
                <a:gd name="connsiteY19" fmla="*/ 2995708 h 4476752"/>
                <a:gd name="connsiteX20" fmla="*/ 2600329 w 4094127"/>
                <a:gd name="connsiteY20" fmla="*/ 3143822 h 4476752"/>
                <a:gd name="connsiteX21" fmla="*/ 2420497 w 4094127"/>
                <a:gd name="connsiteY21" fmla="*/ 3314224 h 4476752"/>
                <a:gd name="connsiteX22" fmla="*/ 2199327 w 4094127"/>
                <a:gd name="connsiteY22" fmla="*/ 3519679 h 4476752"/>
                <a:gd name="connsiteX23" fmla="*/ 1775369 w 4094127"/>
                <a:gd name="connsiteY23" fmla="*/ 3663220 h 4476752"/>
                <a:gd name="connsiteX24" fmla="*/ 1410466 w 4094127"/>
                <a:gd name="connsiteY24" fmla="*/ 3654362 h 4476752"/>
                <a:gd name="connsiteX25" fmla="*/ 1125478 w 4094127"/>
                <a:gd name="connsiteY25" fmla="*/ 3558350 h 4476752"/>
                <a:gd name="connsiteX26" fmla="*/ 689995 w 4094127"/>
                <a:gd name="connsiteY26" fmla="*/ 3271171 h 4476752"/>
                <a:gd name="connsiteX27" fmla="*/ 543215 w 4094127"/>
                <a:gd name="connsiteY27" fmla="*/ 3154966 h 4476752"/>
                <a:gd name="connsiteX28" fmla="*/ 264037 w 4094127"/>
                <a:gd name="connsiteY28" fmla="*/ 2915508 h 4476752"/>
                <a:gd name="connsiteX29" fmla="*/ 98492 w 4094127"/>
                <a:gd name="connsiteY29" fmla="*/ 2739200 h 4476752"/>
                <a:gd name="connsiteX30" fmla="*/ 6671 w 4094127"/>
                <a:gd name="connsiteY30" fmla="*/ 2594420 h 4476752"/>
                <a:gd name="connsiteX31" fmla="*/ 21435 w 4094127"/>
                <a:gd name="connsiteY31" fmla="*/ 2434209 h 4476752"/>
                <a:gd name="connsiteX32" fmla="*/ 110399 w 4094127"/>
                <a:gd name="connsiteY32" fmla="*/ 2383155 h 4476752"/>
                <a:gd name="connsiteX33" fmla="*/ 141641 w 4094127"/>
                <a:gd name="connsiteY33" fmla="*/ 2396014 h 4476752"/>
                <a:gd name="connsiteX34" fmla="*/ 321663 w 4094127"/>
                <a:gd name="connsiteY34" fmla="*/ 2842737 h 4476752"/>
                <a:gd name="connsiteX35" fmla="*/ 554740 w 4094127"/>
                <a:gd name="connsiteY35" fmla="*/ 2943416 h 4476752"/>
                <a:gd name="connsiteX36" fmla="*/ 756194 w 4094127"/>
                <a:gd name="connsiteY36" fmla="*/ 2764822 h 4476752"/>
                <a:gd name="connsiteX37" fmla="*/ 1066137 w 4094127"/>
                <a:gd name="connsiteY37" fmla="*/ 2177416 h 4476752"/>
                <a:gd name="connsiteX38" fmla="*/ 1072805 w 4094127"/>
                <a:gd name="connsiteY38" fmla="*/ 1920621 h 4476752"/>
                <a:gd name="connsiteX39" fmla="*/ 1053279 w 4094127"/>
                <a:gd name="connsiteY39" fmla="*/ 1910334 h 4476752"/>
                <a:gd name="connsiteX40" fmla="*/ 1040134 w 4094127"/>
                <a:gd name="connsiteY40" fmla="*/ 1910620 h 4476752"/>
                <a:gd name="connsiteX41" fmla="*/ 1038801 w 4094127"/>
                <a:gd name="connsiteY41" fmla="*/ 1852137 h 4476752"/>
                <a:gd name="connsiteX42" fmla="*/ 1119954 w 4094127"/>
                <a:gd name="connsiteY42" fmla="*/ 1911477 h 4476752"/>
                <a:gd name="connsiteX43" fmla="*/ 1206060 w 4094127"/>
                <a:gd name="connsiteY43" fmla="*/ 1985677 h 4476752"/>
                <a:gd name="connsiteX44" fmla="*/ 1500572 w 4094127"/>
                <a:gd name="connsiteY44" fmla="*/ 2152841 h 4476752"/>
                <a:gd name="connsiteX45" fmla="*/ 1670213 w 4094127"/>
                <a:gd name="connsiteY45" fmla="*/ 2117503 h 4476752"/>
                <a:gd name="connsiteX46" fmla="*/ 1820232 w 4094127"/>
                <a:gd name="connsiteY46" fmla="*/ 2017872 h 4476752"/>
                <a:gd name="connsiteX47" fmla="*/ 1901956 w 4094127"/>
                <a:gd name="connsiteY47" fmla="*/ 1954340 h 4476752"/>
                <a:gd name="connsiteX48" fmla="*/ 2162941 w 4094127"/>
                <a:gd name="connsiteY48" fmla="*/ 1727740 h 4476752"/>
                <a:gd name="connsiteX49" fmla="*/ 2425260 w 4094127"/>
                <a:gd name="connsiteY49" fmla="*/ 1466279 h 4476752"/>
                <a:gd name="connsiteX50" fmla="*/ 2620903 w 4094127"/>
                <a:gd name="connsiteY50" fmla="*/ 1245108 h 4476752"/>
                <a:gd name="connsiteX51" fmla="*/ 2795877 w 4094127"/>
                <a:gd name="connsiteY51" fmla="*/ 1028415 h 4476752"/>
                <a:gd name="connsiteX52" fmla="*/ 2963327 w 4094127"/>
                <a:gd name="connsiteY52" fmla="*/ 733521 h 4476752"/>
                <a:gd name="connsiteX53" fmla="*/ 3094867 w 4094127"/>
                <a:gd name="connsiteY53" fmla="*/ 320993 h 4476752"/>
                <a:gd name="connsiteX54" fmla="*/ 3097534 w 4094127"/>
                <a:gd name="connsiteY54" fmla="*/ 307563 h 4476752"/>
                <a:gd name="connsiteX55" fmla="*/ 3103820 w 4094127"/>
                <a:gd name="connsiteY55" fmla="*/ 264795 h 4476752"/>
                <a:gd name="connsiteX56" fmla="*/ 3111250 w 4094127"/>
                <a:gd name="connsiteY56" fmla="*/ 258795 h 4476752"/>
                <a:gd name="connsiteX57" fmla="*/ 3738376 w 4094127"/>
                <a:gd name="connsiteY57" fmla="*/ 0 h 4476752"/>
                <a:gd name="connsiteX0" fmla="*/ 4093754 w 4094127"/>
                <a:gd name="connsiteY0" fmla="*/ 4444270 h 4476752"/>
                <a:gd name="connsiteX1" fmla="*/ 4090706 w 4094127"/>
                <a:gd name="connsiteY1" fmla="*/ 4466273 h 4476752"/>
                <a:gd name="connsiteX2" fmla="*/ 4015078 w 4094127"/>
                <a:gd name="connsiteY2" fmla="*/ 4473226 h 4476752"/>
                <a:gd name="connsiteX3" fmla="*/ 3905540 w 4094127"/>
                <a:gd name="connsiteY3" fmla="*/ 4473512 h 4476752"/>
                <a:gd name="connsiteX4" fmla="*/ 3656270 w 4094127"/>
                <a:gd name="connsiteY4" fmla="*/ 4476750 h 4476752"/>
                <a:gd name="connsiteX5" fmla="*/ 3633887 w 4094127"/>
                <a:gd name="connsiteY5" fmla="*/ 4420172 h 4476752"/>
                <a:gd name="connsiteX6" fmla="*/ 3619980 w 4094127"/>
                <a:gd name="connsiteY6" fmla="*/ 4319302 h 4476752"/>
                <a:gd name="connsiteX7" fmla="*/ 3592167 w 4094127"/>
                <a:gd name="connsiteY7" fmla="*/ 4117658 h 4476752"/>
                <a:gd name="connsiteX8" fmla="*/ 3536541 w 4094127"/>
                <a:gd name="connsiteY8" fmla="*/ 3714274 h 4476752"/>
                <a:gd name="connsiteX9" fmla="*/ 3426718 w 4094127"/>
                <a:gd name="connsiteY9" fmla="*/ 2924556 h 4476752"/>
                <a:gd name="connsiteX10" fmla="*/ 3392333 w 4094127"/>
                <a:gd name="connsiteY10" fmla="*/ 2670715 h 4476752"/>
                <a:gd name="connsiteX11" fmla="*/ 3355852 w 4094127"/>
                <a:gd name="connsiteY11" fmla="*/ 2434876 h 4476752"/>
                <a:gd name="connsiteX12" fmla="*/ 3352995 w 4094127"/>
                <a:gd name="connsiteY12" fmla="*/ 2437638 h 4476752"/>
                <a:gd name="connsiteX13" fmla="*/ 3343374 w 4094127"/>
                <a:gd name="connsiteY13" fmla="*/ 2446973 h 4476752"/>
                <a:gd name="connsiteX14" fmla="*/ 3336993 w 4094127"/>
                <a:gd name="connsiteY14" fmla="*/ 2452974 h 4476752"/>
                <a:gd name="connsiteX15" fmla="*/ 3278128 w 4094127"/>
                <a:gd name="connsiteY15" fmla="*/ 2509933 h 4476752"/>
                <a:gd name="connsiteX16" fmla="*/ 3204024 w 4094127"/>
                <a:gd name="connsiteY16" fmla="*/ 2579371 h 4476752"/>
                <a:gd name="connsiteX17" fmla="*/ 3055815 w 4094127"/>
                <a:gd name="connsiteY17" fmla="*/ 2718150 h 4476752"/>
                <a:gd name="connsiteX18" fmla="*/ 2759397 w 4094127"/>
                <a:gd name="connsiteY18" fmla="*/ 2995708 h 4476752"/>
                <a:gd name="connsiteX19" fmla="*/ 2600329 w 4094127"/>
                <a:gd name="connsiteY19" fmla="*/ 3143822 h 4476752"/>
                <a:gd name="connsiteX20" fmla="*/ 2420497 w 4094127"/>
                <a:gd name="connsiteY20" fmla="*/ 3314224 h 4476752"/>
                <a:gd name="connsiteX21" fmla="*/ 2199327 w 4094127"/>
                <a:gd name="connsiteY21" fmla="*/ 3519679 h 4476752"/>
                <a:gd name="connsiteX22" fmla="*/ 1775369 w 4094127"/>
                <a:gd name="connsiteY22" fmla="*/ 3663220 h 4476752"/>
                <a:gd name="connsiteX23" fmla="*/ 1410466 w 4094127"/>
                <a:gd name="connsiteY23" fmla="*/ 3654362 h 4476752"/>
                <a:gd name="connsiteX24" fmla="*/ 1125478 w 4094127"/>
                <a:gd name="connsiteY24" fmla="*/ 3558350 h 4476752"/>
                <a:gd name="connsiteX25" fmla="*/ 689995 w 4094127"/>
                <a:gd name="connsiteY25" fmla="*/ 3271171 h 4476752"/>
                <a:gd name="connsiteX26" fmla="*/ 543215 w 4094127"/>
                <a:gd name="connsiteY26" fmla="*/ 3154966 h 4476752"/>
                <a:gd name="connsiteX27" fmla="*/ 264037 w 4094127"/>
                <a:gd name="connsiteY27" fmla="*/ 2915508 h 4476752"/>
                <a:gd name="connsiteX28" fmla="*/ 98492 w 4094127"/>
                <a:gd name="connsiteY28" fmla="*/ 2739200 h 4476752"/>
                <a:gd name="connsiteX29" fmla="*/ 6671 w 4094127"/>
                <a:gd name="connsiteY29" fmla="*/ 2594420 h 4476752"/>
                <a:gd name="connsiteX30" fmla="*/ 21435 w 4094127"/>
                <a:gd name="connsiteY30" fmla="*/ 2434209 h 4476752"/>
                <a:gd name="connsiteX31" fmla="*/ 110399 w 4094127"/>
                <a:gd name="connsiteY31" fmla="*/ 2383155 h 4476752"/>
                <a:gd name="connsiteX32" fmla="*/ 141641 w 4094127"/>
                <a:gd name="connsiteY32" fmla="*/ 2396014 h 4476752"/>
                <a:gd name="connsiteX33" fmla="*/ 321663 w 4094127"/>
                <a:gd name="connsiteY33" fmla="*/ 2842737 h 4476752"/>
                <a:gd name="connsiteX34" fmla="*/ 554740 w 4094127"/>
                <a:gd name="connsiteY34" fmla="*/ 2943416 h 4476752"/>
                <a:gd name="connsiteX35" fmla="*/ 756194 w 4094127"/>
                <a:gd name="connsiteY35" fmla="*/ 2764822 h 4476752"/>
                <a:gd name="connsiteX36" fmla="*/ 1066137 w 4094127"/>
                <a:gd name="connsiteY36" fmla="*/ 2177416 h 4476752"/>
                <a:gd name="connsiteX37" fmla="*/ 1072805 w 4094127"/>
                <a:gd name="connsiteY37" fmla="*/ 1920621 h 4476752"/>
                <a:gd name="connsiteX38" fmla="*/ 1053279 w 4094127"/>
                <a:gd name="connsiteY38" fmla="*/ 1910334 h 4476752"/>
                <a:gd name="connsiteX39" fmla="*/ 1040134 w 4094127"/>
                <a:gd name="connsiteY39" fmla="*/ 1910620 h 4476752"/>
                <a:gd name="connsiteX40" fmla="*/ 1038801 w 4094127"/>
                <a:gd name="connsiteY40" fmla="*/ 1852137 h 4476752"/>
                <a:gd name="connsiteX41" fmla="*/ 1119954 w 4094127"/>
                <a:gd name="connsiteY41" fmla="*/ 1911477 h 4476752"/>
                <a:gd name="connsiteX42" fmla="*/ 1206060 w 4094127"/>
                <a:gd name="connsiteY42" fmla="*/ 1985677 h 4476752"/>
                <a:gd name="connsiteX43" fmla="*/ 1500572 w 4094127"/>
                <a:gd name="connsiteY43" fmla="*/ 2152841 h 4476752"/>
                <a:gd name="connsiteX44" fmla="*/ 1670213 w 4094127"/>
                <a:gd name="connsiteY44" fmla="*/ 2117503 h 4476752"/>
                <a:gd name="connsiteX45" fmla="*/ 1820232 w 4094127"/>
                <a:gd name="connsiteY45" fmla="*/ 2017872 h 4476752"/>
                <a:gd name="connsiteX46" fmla="*/ 1901956 w 4094127"/>
                <a:gd name="connsiteY46" fmla="*/ 1954340 h 4476752"/>
                <a:gd name="connsiteX47" fmla="*/ 2162941 w 4094127"/>
                <a:gd name="connsiteY47" fmla="*/ 1727740 h 4476752"/>
                <a:gd name="connsiteX48" fmla="*/ 2425260 w 4094127"/>
                <a:gd name="connsiteY48" fmla="*/ 1466279 h 4476752"/>
                <a:gd name="connsiteX49" fmla="*/ 2620903 w 4094127"/>
                <a:gd name="connsiteY49" fmla="*/ 1245108 h 4476752"/>
                <a:gd name="connsiteX50" fmla="*/ 2795877 w 4094127"/>
                <a:gd name="connsiteY50" fmla="*/ 1028415 h 4476752"/>
                <a:gd name="connsiteX51" fmla="*/ 2963327 w 4094127"/>
                <a:gd name="connsiteY51" fmla="*/ 733521 h 4476752"/>
                <a:gd name="connsiteX52" fmla="*/ 3094867 w 4094127"/>
                <a:gd name="connsiteY52" fmla="*/ 320993 h 4476752"/>
                <a:gd name="connsiteX53" fmla="*/ 3097534 w 4094127"/>
                <a:gd name="connsiteY53" fmla="*/ 307563 h 4476752"/>
                <a:gd name="connsiteX54" fmla="*/ 3103820 w 4094127"/>
                <a:gd name="connsiteY54" fmla="*/ 264795 h 4476752"/>
                <a:gd name="connsiteX55" fmla="*/ 3111250 w 4094127"/>
                <a:gd name="connsiteY55" fmla="*/ 258795 h 4476752"/>
                <a:gd name="connsiteX56" fmla="*/ 3738376 w 4094127"/>
                <a:gd name="connsiteY56" fmla="*/ 0 h 4476752"/>
                <a:gd name="connsiteX0" fmla="*/ 4093754 w 4105625"/>
                <a:gd name="connsiteY0" fmla="*/ 4444270 h 4476752"/>
                <a:gd name="connsiteX1" fmla="*/ 4090706 w 4105625"/>
                <a:gd name="connsiteY1" fmla="*/ 4466273 h 4476752"/>
                <a:gd name="connsiteX2" fmla="*/ 3905540 w 4105625"/>
                <a:gd name="connsiteY2" fmla="*/ 4473512 h 4476752"/>
                <a:gd name="connsiteX3" fmla="*/ 3656270 w 4105625"/>
                <a:gd name="connsiteY3" fmla="*/ 4476750 h 4476752"/>
                <a:gd name="connsiteX4" fmla="*/ 3633887 w 4105625"/>
                <a:gd name="connsiteY4" fmla="*/ 4420172 h 4476752"/>
                <a:gd name="connsiteX5" fmla="*/ 3619980 w 4105625"/>
                <a:gd name="connsiteY5" fmla="*/ 4319302 h 4476752"/>
                <a:gd name="connsiteX6" fmla="*/ 3592167 w 4105625"/>
                <a:gd name="connsiteY6" fmla="*/ 4117658 h 4476752"/>
                <a:gd name="connsiteX7" fmla="*/ 3536541 w 4105625"/>
                <a:gd name="connsiteY7" fmla="*/ 3714274 h 4476752"/>
                <a:gd name="connsiteX8" fmla="*/ 3426718 w 4105625"/>
                <a:gd name="connsiteY8" fmla="*/ 2924556 h 4476752"/>
                <a:gd name="connsiteX9" fmla="*/ 3392333 w 4105625"/>
                <a:gd name="connsiteY9" fmla="*/ 2670715 h 4476752"/>
                <a:gd name="connsiteX10" fmla="*/ 3355852 w 4105625"/>
                <a:gd name="connsiteY10" fmla="*/ 2434876 h 4476752"/>
                <a:gd name="connsiteX11" fmla="*/ 3352995 w 4105625"/>
                <a:gd name="connsiteY11" fmla="*/ 2437638 h 4476752"/>
                <a:gd name="connsiteX12" fmla="*/ 3343374 w 4105625"/>
                <a:gd name="connsiteY12" fmla="*/ 2446973 h 4476752"/>
                <a:gd name="connsiteX13" fmla="*/ 3336993 w 4105625"/>
                <a:gd name="connsiteY13" fmla="*/ 2452974 h 4476752"/>
                <a:gd name="connsiteX14" fmla="*/ 3278128 w 4105625"/>
                <a:gd name="connsiteY14" fmla="*/ 2509933 h 4476752"/>
                <a:gd name="connsiteX15" fmla="*/ 3204024 w 4105625"/>
                <a:gd name="connsiteY15" fmla="*/ 2579371 h 4476752"/>
                <a:gd name="connsiteX16" fmla="*/ 3055815 w 4105625"/>
                <a:gd name="connsiteY16" fmla="*/ 2718150 h 4476752"/>
                <a:gd name="connsiteX17" fmla="*/ 2759397 w 4105625"/>
                <a:gd name="connsiteY17" fmla="*/ 2995708 h 4476752"/>
                <a:gd name="connsiteX18" fmla="*/ 2600329 w 4105625"/>
                <a:gd name="connsiteY18" fmla="*/ 3143822 h 4476752"/>
                <a:gd name="connsiteX19" fmla="*/ 2420497 w 4105625"/>
                <a:gd name="connsiteY19" fmla="*/ 3314224 h 4476752"/>
                <a:gd name="connsiteX20" fmla="*/ 2199327 w 4105625"/>
                <a:gd name="connsiteY20" fmla="*/ 3519679 h 4476752"/>
                <a:gd name="connsiteX21" fmla="*/ 1775369 w 4105625"/>
                <a:gd name="connsiteY21" fmla="*/ 3663220 h 4476752"/>
                <a:gd name="connsiteX22" fmla="*/ 1410466 w 4105625"/>
                <a:gd name="connsiteY22" fmla="*/ 3654362 h 4476752"/>
                <a:gd name="connsiteX23" fmla="*/ 1125478 w 4105625"/>
                <a:gd name="connsiteY23" fmla="*/ 3558350 h 4476752"/>
                <a:gd name="connsiteX24" fmla="*/ 689995 w 4105625"/>
                <a:gd name="connsiteY24" fmla="*/ 3271171 h 4476752"/>
                <a:gd name="connsiteX25" fmla="*/ 543215 w 4105625"/>
                <a:gd name="connsiteY25" fmla="*/ 3154966 h 4476752"/>
                <a:gd name="connsiteX26" fmla="*/ 264037 w 4105625"/>
                <a:gd name="connsiteY26" fmla="*/ 2915508 h 4476752"/>
                <a:gd name="connsiteX27" fmla="*/ 98492 w 4105625"/>
                <a:gd name="connsiteY27" fmla="*/ 2739200 h 4476752"/>
                <a:gd name="connsiteX28" fmla="*/ 6671 w 4105625"/>
                <a:gd name="connsiteY28" fmla="*/ 2594420 h 4476752"/>
                <a:gd name="connsiteX29" fmla="*/ 21435 w 4105625"/>
                <a:gd name="connsiteY29" fmla="*/ 2434209 h 4476752"/>
                <a:gd name="connsiteX30" fmla="*/ 110399 w 4105625"/>
                <a:gd name="connsiteY30" fmla="*/ 2383155 h 4476752"/>
                <a:gd name="connsiteX31" fmla="*/ 141641 w 4105625"/>
                <a:gd name="connsiteY31" fmla="*/ 2396014 h 4476752"/>
                <a:gd name="connsiteX32" fmla="*/ 321663 w 4105625"/>
                <a:gd name="connsiteY32" fmla="*/ 2842737 h 4476752"/>
                <a:gd name="connsiteX33" fmla="*/ 554740 w 4105625"/>
                <a:gd name="connsiteY33" fmla="*/ 2943416 h 4476752"/>
                <a:gd name="connsiteX34" fmla="*/ 756194 w 4105625"/>
                <a:gd name="connsiteY34" fmla="*/ 2764822 h 4476752"/>
                <a:gd name="connsiteX35" fmla="*/ 1066137 w 4105625"/>
                <a:gd name="connsiteY35" fmla="*/ 2177416 h 4476752"/>
                <a:gd name="connsiteX36" fmla="*/ 1072805 w 4105625"/>
                <a:gd name="connsiteY36" fmla="*/ 1920621 h 4476752"/>
                <a:gd name="connsiteX37" fmla="*/ 1053279 w 4105625"/>
                <a:gd name="connsiteY37" fmla="*/ 1910334 h 4476752"/>
                <a:gd name="connsiteX38" fmla="*/ 1040134 w 4105625"/>
                <a:gd name="connsiteY38" fmla="*/ 1910620 h 4476752"/>
                <a:gd name="connsiteX39" fmla="*/ 1038801 w 4105625"/>
                <a:gd name="connsiteY39" fmla="*/ 1852137 h 4476752"/>
                <a:gd name="connsiteX40" fmla="*/ 1119954 w 4105625"/>
                <a:gd name="connsiteY40" fmla="*/ 1911477 h 4476752"/>
                <a:gd name="connsiteX41" fmla="*/ 1206060 w 4105625"/>
                <a:gd name="connsiteY41" fmla="*/ 1985677 h 4476752"/>
                <a:gd name="connsiteX42" fmla="*/ 1500572 w 4105625"/>
                <a:gd name="connsiteY42" fmla="*/ 2152841 h 4476752"/>
                <a:gd name="connsiteX43" fmla="*/ 1670213 w 4105625"/>
                <a:gd name="connsiteY43" fmla="*/ 2117503 h 4476752"/>
                <a:gd name="connsiteX44" fmla="*/ 1820232 w 4105625"/>
                <a:gd name="connsiteY44" fmla="*/ 2017872 h 4476752"/>
                <a:gd name="connsiteX45" fmla="*/ 1901956 w 4105625"/>
                <a:gd name="connsiteY45" fmla="*/ 1954340 h 4476752"/>
                <a:gd name="connsiteX46" fmla="*/ 2162941 w 4105625"/>
                <a:gd name="connsiteY46" fmla="*/ 1727740 h 4476752"/>
                <a:gd name="connsiteX47" fmla="*/ 2425260 w 4105625"/>
                <a:gd name="connsiteY47" fmla="*/ 1466279 h 4476752"/>
                <a:gd name="connsiteX48" fmla="*/ 2620903 w 4105625"/>
                <a:gd name="connsiteY48" fmla="*/ 1245108 h 4476752"/>
                <a:gd name="connsiteX49" fmla="*/ 2795877 w 4105625"/>
                <a:gd name="connsiteY49" fmla="*/ 1028415 h 4476752"/>
                <a:gd name="connsiteX50" fmla="*/ 2963327 w 4105625"/>
                <a:gd name="connsiteY50" fmla="*/ 733521 h 4476752"/>
                <a:gd name="connsiteX51" fmla="*/ 3094867 w 4105625"/>
                <a:gd name="connsiteY51" fmla="*/ 320993 h 4476752"/>
                <a:gd name="connsiteX52" fmla="*/ 3097534 w 4105625"/>
                <a:gd name="connsiteY52" fmla="*/ 307563 h 4476752"/>
                <a:gd name="connsiteX53" fmla="*/ 3103820 w 4105625"/>
                <a:gd name="connsiteY53" fmla="*/ 264795 h 4476752"/>
                <a:gd name="connsiteX54" fmla="*/ 3111250 w 4105625"/>
                <a:gd name="connsiteY54" fmla="*/ 258795 h 4476752"/>
                <a:gd name="connsiteX55" fmla="*/ 3738376 w 4105625"/>
                <a:gd name="connsiteY55" fmla="*/ 0 h 4476752"/>
                <a:gd name="connsiteX0" fmla="*/ 4093754 w 4124054"/>
                <a:gd name="connsiteY0" fmla="*/ 4444270 h 4479150"/>
                <a:gd name="connsiteX1" fmla="*/ 4090706 w 4124054"/>
                <a:gd name="connsiteY1" fmla="*/ 4466273 h 4479150"/>
                <a:gd name="connsiteX2" fmla="*/ 3656270 w 4124054"/>
                <a:gd name="connsiteY2" fmla="*/ 4476750 h 4479150"/>
                <a:gd name="connsiteX3" fmla="*/ 3633887 w 4124054"/>
                <a:gd name="connsiteY3" fmla="*/ 4420172 h 4479150"/>
                <a:gd name="connsiteX4" fmla="*/ 3619980 w 4124054"/>
                <a:gd name="connsiteY4" fmla="*/ 4319302 h 4479150"/>
                <a:gd name="connsiteX5" fmla="*/ 3592167 w 4124054"/>
                <a:gd name="connsiteY5" fmla="*/ 4117658 h 4479150"/>
                <a:gd name="connsiteX6" fmla="*/ 3536541 w 4124054"/>
                <a:gd name="connsiteY6" fmla="*/ 3714274 h 4479150"/>
                <a:gd name="connsiteX7" fmla="*/ 3426718 w 4124054"/>
                <a:gd name="connsiteY7" fmla="*/ 2924556 h 4479150"/>
                <a:gd name="connsiteX8" fmla="*/ 3392333 w 4124054"/>
                <a:gd name="connsiteY8" fmla="*/ 2670715 h 4479150"/>
                <a:gd name="connsiteX9" fmla="*/ 3355852 w 4124054"/>
                <a:gd name="connsiteY9" fmla="*/ 2434876 h 4479150"/>
                <a:gd name="connsiteX10" fmla="*/ 3352995 w 4124054"/>
                <a:gd name="connsiteY10" fmla="*/ 2437638 h 4479150"/>
                <a:gd name="connsiteX11" fmla="*/ 3343374 w 4124054"/>
                <a:gd name="connsiteY11" fmla="*/ 2446973 h 4479150"/>
                <a:gd name="connsiteX12" fmla="*/ 3336993 w 4124054"/>
                <a:gd name="connsiteY12" fmla="*/ 2452974 h 4479150"/>
                <a:gd name="connsiteX13" fmla="*/ 3278128 w 4124054"/>
                <a:gd name="connsiteY13" fmla="*/ 2509933 h 4479150"/>
                <a:gd name="connsiteX14" fmla="*/ 3204024 w 4124054"/>
                <a:gd name="connsiteY14" fmla="*/ 2579371 h 4479150"/>
                <a:gd name="connsiteX15" fmla="*/ 3055815 w 4124054"/>
                <a:gd name="connsiteY15" fmla="*/ 2718150 h 4479150"/>
                <a:gd name="connsiteX16" fmla="*/ 2759397 w 4124054"/>
                <a:gd name="connsiteY16" fmla="*/ 2995708 h 4479150"/>
                <a:gd name="connsiteX17" fmla="*/ 2600329 w 4124054"/>
                <a:gd name="connsiteY17" fmla="*/ 3143822 h 4479150"/>
                <a:gd name="connsiteX18" fmla="*/ 2420497 w 4124054"/>
                <a:gd name="connsiteY18" fmla="*/ 3314224 h 4479150"/>
                <a:gd name="connsiteX19" fmla="*/ 2199327 w 4124054"/>
                <a:gd name="connsiteY19" fmla="*/ 3519679 h 4479150"/>
                <a:gd name="connsiteX20" fmla="*/ 1775369 w 4124054"/>
                <a:gd name="connsiteY20" fmla="*/ 3663220 h 4479150"/>
                <a:gd name="connsiteX21" fmla="*/ 1410466 w 4124054"/>
                <a:gd name="connsiteY21" fmla="*/ 3654362 h 4479150"/>
                <a:gd name="connsiteX22" fmla="*/ 1125478 w 4124054"/>
                <a:gd name="connsiteY22" fmla="*/ 3558350 h 4479150"/>
                <a:gd name="connsiteX23" fmla="*/ 689995 w 4124054"/>
                <a:gd name="connsiteY23" fmla="*/ 3271171 h 4479150"/>
                <a:gd name="connsiteX24" fmla="*/ 543215 w 4124054"/>
                <a:gd name="connsiteY24" fmla="*/ 3154966 h 4479150"/>
                <a:gd name="connsiteX25" fmla="*/ 264037 w 4124054"/>
                <a:gd name="connsiteY25" fmla="*/ 2915508 h 4479150"/>
                <a:gd name="connsiteX26" fmla="*/ 98492 w 4124054"/>
                <a:gd name="connsiteY26" fmla="*/ 2739200 h 4479150"/>
                <a:gd name="connsiteX27" fmla="*/ 6671 w 4124054"/>
                <a:gd name="connsiteY27" fmla="*/ 2594420 h 4479150"/>
                <a:gd name="connsiteX28" fmla="*/ 21435 w 4124054"/>
                <a:gd name="connsiteY28" fmla="*/ 2434209 h 4479150"/>
                <a:gd name="connsiteX29" fmla="*/ 110399 w 4124054"/>
                <a:gd name="connsiteY29" fmla="*/ 2383155 h 4479150"/>
                <a:gd name="connsiteX30" fmla="*/ 141641 w 4124054"/>
                <a:gd name="connsiteY30" fmla="*/ 2396014 h 4479150"/>
                <a:gd name="connsiteX31" fmla="*/ 321663 w 4124054"/>
                <a:gd name="connsiteY31" fmla="*/ 2842737 h 4479150"/>
                <a:gd name="connsiteX32" fmla="*/ 554740 w 4124054"/>
                <a:gd name="connsiteY32" fmla="*/ 2943416 h 4479150"/>
                <a:gd name="connsiteX33" fmla="*/ 756194 w 4124054"/>
                <a:gd name="connsiteY33" fmla="*/ 2764822 h 4479150"/>
                <a:gd name="connsiteX34" fmla="*/ 1066137 w 4124054"/>
                <a:gd name="connsiteY34" fmla="*/ 2177416 h 4479150"/>
                <a:gd name="connsiteX35" fmla="*/ 1072805 w 4124054"/>
                <a:gd name="connsiteY35" fmla="*/ 1920621 h 4479150"/>
                <a:gd name="connsiteX36" fmla="*/ 1053279 w 4124054"/>
                <a:gd name="connsiteY36" fmla="*/ 1910334 h 4479150"/>
                <a:gd name="connsiteX37" fmla="*/ 1040134 w 4124054"/>
                <a:gd name="connsiteY37" fmla="*/ 1910620 h 4479150"/>
                <a:gd name="connsiteX38" fmla="*/ 1038801 w 4124054"/>
                <a:gd name="connsiteY38" fmla="*/ 1852137 h 4479150"/>
                <a:gd name="connsiteX39" fmla="*/ 1119954 w 4124054"/>
                <a:gd name="connsiteY39" fmla="*/ 1911477 h 4479150"/>
                <a:gd name="connsiteX40" fmla="*/ 1206060 w 4124054"/>
                <a:gd name="connsiteY40" fmla="*/ 1985677 h 4479150"/>
                <a:gd name="connsiteX41" fmla="*/ 1500572 w 4124054"/>
                <a:gd name="connsiteY41" fmla="*/ 2152841 h 4479150"/>
                <a:gd name="connsiteX42" fmla="*/ 1670213 w 4124054"/>
                <a:gd name="connsiteY42" fmla="*/ 2117503 h 4479150"/>
                <a:gd name="connsiteX43" fmla="*/ 1820232 w 4124054"/>
                <a:gd name="connsiteY43" fmla="*/ 2017872 h 4479150"/>
                <a:gd name="connsiteX44" fmla="*/ 1901956 w 4124054"/>
                <a:gd name="connsiteY44" fmla="*/ 1954340 h 4479150"/>
                <a:gd name="connsiteX45" fmla="*/ 2162941 w 4124054"/>
                <a:gd name="connsiteY45" fmla="*/ 1727740 h 4479150"/>
                <a:gd name="connsiteX46" fmla="*/ 2425260 w 4124054"/>
                <a:gd name="connsiteY46" fmla="*/ 1466279 h 4479150"/>
                <a:gd name="connsiteX47" fmla="*/ 2620903 w 4124054"/>
                <a:gd name="connsiteY47" fmla="*/ 1245108 h 4479150"/>
                <a:gd name="connsiteX48" fmla="*/ 2795877 w 4124054"/>
                <a:gd name="connsiteY48" fmla="*/ 1028415 h 4479150"/>
                <a:gd name="connsiteX49" fmla="*/ 2963327 w 4124054"/>
                <a:gd name="connsiteY49" fmla="*/ 733521 h 4479150"/>
                <a:gd name="connsiteX50" fmla="*/ 3094867 w 4124054"/>
                <a:gd name="connsiteY50" fmla="*/ 320993 h 4479150"/>
                <a:gd name="connsiteX51" fmla="*/ 3097534 w 4124054"/>
                <a:gd name="connsiteY51" fmla="*/ 307563 h 4479150"/>
                <a:gd name="connsiteX52" fmla="*/ 3103820 w 4124054"/>
                <a:gd name="connsiteY52" fmla="*/ 264795 h 4479150"/>
                <a:gd name="connsiteX53" fmla="*/ 3111250 w 4124054"/>
                <a:gd name="connsiteY53" fmla="*/ 258795 h 4479150"/>
                <a:gd name="connsiteX54" fmla="*/ 3738376 w 4124054"/>
                <a:gd name="connsiteY54" fmla="*/ 0 h 4479150"/>
                <a:gd name="connsiteX0" fmla="*/ 4093754 w 4124054"/>
                <a:gd name="connsiteY0" fmla="*/ 4444270 h 4479150"/>
                <a:gd name="connsiteX1" fmla="*/ 4090706 w 4124054"/>
                <a:gd name="connsiteY1" fmla="*/ 4466273 h 4479150"/>
                <a:gd name="connsiteX2" fmla="*/ 3656270 w 4124054"/>
                <a:gd name="connsiteY2" fmla="*/ 4476750 h 4479150"/>
                <a:gd name="connsiteX3" fmla="*/ 3633887 w 4124054"/>
                <a:gd name="connsiteY3" fmla="*/ 4420172 h 4479150"/>
                <a:gd name="connsiteX4" fmla="*/ 3619980 w 4124054"/>
                <a:gd name="connsiteY4" fmla="*/ 4319302 h 4479150"/>
                <a:gd name="connsiteX5" fmla="*/ 3536541 w 4124054"/>
                <a:gd name="connsiteY5" fmla="*/ 3714274 h 4479150"/>
                <a:gd name="connsiteX6" fmla="*/ 3426718 w 4124054"/>
                <a:gd name="connsiteY6" fmla="*/ 2924556 h 4479150"/>
                <a:gd name="connsiteX7" fmla="*/ 3392333 w 4124054"/>
                <a:gd name="connsiteY7" fmla="*/ 2670715 h 4479150"/>
                <a:gd name="connsiteX8" fmla="*/ 3355852 w 4124054"/>
                <a:gd name="connsiteY8" fmla="*/ 2434876 h 4479150"/>
                <a:gd name="connsiteX9" fmla="*/ 3352995 w 4124054"/>
                <a:gd name="connsiteY9" fmla="*/ 2437638 h 4479150"/>
                <a:gd name="connsiteX10" fmla="*/ 3343374 w 4124054"/>
                <a:gd name="connsiteY10" fmla="*/ 2446973 h 4479150"/>
                <a:gd name="connsiteX11" fmla="*/ 3336993 w 4124054"/>
                <a:gd name="connsiteY11" fmla="*/ 2452974 h 4479150"/>
                <a:gd name="connsiteX12" fmla="*/ 3278128 w 4124054"/>
                <a:gd name="connsiteY12" fmla="*/ 2509933 h 4479150"/>
                <a:gd name="connsiteX13" fmla="*/ 3204024 w 4124054"/>
                <a:gd name="connsiteY13" fmla="*/ 2579371 h 4479150"/>
                <a:gd name="connsiteX14" fmla="*/ 3055815 w 4124054"/>
                <a:gd name="connsiteY14" fmla="*/ 2718150 h 4479150"/>
                <a:gd name="connsiteX15" fmla="*/ 2759397 w 4124054"/>
                <a:gd name="connsiteY15" fmla="*/ 2995708 h 4479150"/>
                <a:gd name="connsiteX16" fmla="*/ 2600329 w 4124054"/>
                <a:gd name="connsiteY16" fmla="*/ 3143822 h 4479150"/>
                <a:gd name="connsiteX17" fmla="*/ 2420497 w 4124054"/>
                <a:gd name="connsiteY17" fmla="*/ 3314224 h 4479150"/>
                <a:gd name="connsiteX18" fmla="*/ 2199327 w 4124054"/>
                <a:gd name="connsiteY18" fmla="*/ 3519679 h 4479150"/>
                <a:gd name="connsiteX19" fmla="*/ 1775369 w 4124054"/>
                <a:gd name="connsiteY19" fmla="*/ 3663220 h 4479150"/>
                <a:gd name="connsiteX20" fmla="*/ 1410466 w 4124054"/>
                <a:gd name="connsiteY20" fmla="*/ 3654362 h 4479150"/>
                <a:gd name="connsiteX21" fmla="*/ 1125478 w 4124054"/>
                <a:gd name="connsiteY21" fmla="*/ 3558350 h 4479150"/>
                <a:gd name="connsiteX22" fmla="*/ 689995 w 4124054"/>
                <a:gd name="connsiteY22" fmla="*/ 3271171 h 4479150"/>
                <a:gd name="connsiteX23" fmla="*/ 543215 w 4124054"/>
                <a:gd name="connsiteY23" fmla="*/ 3154966 h 4479150"/>
                <a:gd name="connsiteX24" fmla="*/ 264037 w 4124054"/>
                <a:gd name="connsiteY24" fmla="*/ 2915508 h 4479150"/>
                <a:gd name="connsiteX25" fmla="*/ 98492 w 4124054"/>
                <a:gd name="connsiteY25" fmla="*/ 2739200 h 4479150"/>
                <a:gd name="connsiteX26" fmla="*/ 6671 w 4124054"/>
                <a:gd name="connsiteY26" fmla="*/ 2594420 h 4479150"/>
                <a:gd name="connsiteX27" fmla="*/ 21435 w 4124054"/>
                <a:gd name="connsiteY27" fmla="*/ 2434209 h 4479150"/>
                <a:gd name="connsiteX28" fmla="*/ 110399 w 4124054"/>
                <a:gd name="connsiteY28" fmla="*/ 2383155 h 4479150"/>
                <a:gd name="connsiteX29" fmla="*/ 141641 w 4124054"/>
                <a:gd name="connsiteY29" fmla="*/ 2396014 h 4479150"/>
                <a:gd name="connsiteX30" fmla="*/ 321663 w 4124054"/>
                <a:gd name="connsiteY30" fmla="*/ 2842737 h 4479150"/>
                <a:gd name="connsiteX31" fmla="*/ 554740 w 4124054"/>
                <a:gd name="connsiteY31" fmla="*/ 2943416 h 4479150"/>
                <a:gd name="connsiteX32" fmla="*/ 756194 w 4124054"/>
                <a:gd name="connsiteY32" fmla="*/ 2764822 h 4479150"/>
                <a:gd name="connsiteX33" fmla="*/ 1066137 w 4124054"/>
                <a:gd name="connsiteY33" fmla="*/ 2177416 h 4479150"/>
                <a:gd name="connsiteX34" fmla="*/ 1072805 w 4124054"/>
                <a:gd name="connsiteY34" fmla="*/ 1920621 h 4479150"/>
                <a:gd name="connsiteX35" fmla="*/ 1053279 w 4124054"/>
                <a:gd name="connsiteY35" fmla="*/ 1910334 h 4479150"/>
                <a:gd name="connsiteX36" fmla="*/ 1040134 w 4124054"/>
                <a:gd name="connsiteY36" fmla="*/ 1910620 h 4479150"/>
                <a:gd name="connsiteX37" fmla="*/ 1038801 w 4124054"/>
                <a:gd name="connsiteY37" fmla="*/ 1852137 h 4479150"/>
                <a:gd name="connsiteX38" fmla="*/ 1119954 w 4124054"/>
                <a:gd name="connsiteY38" fmla="*/ 1911477 h 4479150"/>
                <a:gd name="connsiteX39" fmla="*/ 1206060 w 4124054"/>
                <a:gd name="connsiteY39" fmla="*/ 1985677 h 4479150"/>
                <a:gd name="connsiteX40" fmla="*/ 1500572 w 4124054"/>
                <a:gd name="connsiteY40" fmla="*/ 2152841 h 4479150"/>
                <a:gd name="connsiteX41" fmla="*/ 1670213 w 4124054"/>
                <a:gd name="connsiteY41" fmla="*/ 2117503 h 4479150"/>
                <a:gd name="connsiteX42" fmla="*/ 1820232 w 4124054"/>
                <a:gd name="connsiteY42" fmla="*/ 2017872 h 4479150"/>
                <a:gd name="connsiteX43" fmla="*/ 1901956 w 4124054"/>
                <a:gd name="connsiteY43" fmla="*/ 1954340 h 4479150"/>
                <a:gd name="connsiteX44" fmla="*/ 2162941 w 4124054"/>
                <a:gd name="connsiteY44" fmla="*/ 1727740 h 4479150"/>
                <a:gd name="connsiteX45" fmla="*/ 2425260 w 4124054"/>
                <a:gd name="connsiteY45" fmla="*/ 1466279 h 4479150"/>
                <a:gd name="connsiteX46" fmla="*/ 2620903 w 4124054"/>
                <a:gd name="connsiteY46" fmla="*/ 1245108 h 4479150"/>
                <a:gd name="connsiteX47" fmla="*/ 2795877 w 4124054"/>
                <a:gd name="connsiteY47" fmla="*/ 1028415 h 4479150"/>
                <a:gd name="connsiteX48" fmla="*/ 2963327 w 4124054"/>
                <a:gd name="connsiteY48" fmla="*/ 733521 h 4479150"/>
                <a:gd name="connsiteX49" fmla="*/ 3094867 w 4124054"/>
                <a:gd name="connsiteY49" fmla="*/ 320993 h 4479150"/>
                <a:gd name="connsiteX50" fmla="*/ 3097534 w 4124054"/>
                <a:gd name="connsiteY50" fmla="*/ 307563 h 4479150"/>
                <a:gd name="connsiteX51" fmla="*/ 3103820 w 4124054"/>
                <a:gd name="connsiteY51" fmla="*/ 264795 h 4479150"/>
                <a:gd name="connsiteX52" fmla="*/ 3111250 w 4124054"/>
                <a:gd name="connsiteY52" fmla="*/ 258795 h 4479150"/>
                <a:gd name="connsiteX53" fmla="*/ 3738376 w 4124054"/>
                <a:gd name="connsiteY53" fmla="*/ 0 h 4479150"/>
                <a:gd name="connsiteX0" fmla="*/ 4093754 w 4124054"/>
                <a:gd name="connsiteY0" fmla="*/ 4444270 h 4479150"/>
                <a:gd name="connsiteX1" fmla="*/ 4090706 w 4124054"/>
                <a:gd name="connsiteY1" fmla="*/ 4466273 h 4479150"/>
                <a:gd name="connsiteX2" fmla="*/ 3656270 w 4124054"/>
                <a:gd name="connsiteY2" fmla="*/ 4476750 h 4479150"/>
                <a:gd name="connsiteX3" fmla="*/ 3633887 w 4124054"/>
                <a:gd name="connsiteY3" fmla="*/ 4420172 h 4479150"/>
                <a:gd name="connsiteX4" fmla="*/ 3619980 w 4124054"/>
                <a:gd name="connsiteY4" fmla="*/ 4319302 h 4479150"/>
                <a:gd name="connsiteX5" fmla="*/ 3426718 w 4124054"/>
                <a:gd name="connsiteY5" fmla="*/ 2924556 h 4479150"/>
                <a:gd name="connsiteX6" fmla="*/ 3392333 w 4124054"/>
                <a:gd name="connsiteY6" fmla="*/ 2670715 h 4479150"/>
                <a:gd name="connsiteX7" fmla="*/ 3355852 w 4124054"/>
                <a:gd name="connsiteY7" fmla="*/ 2434876 h 4479150"/>
                <a:gd name="connsiteX8" fmla="*/ 3352995 w 4124054"/>
                <a:gd name="connsiteY8" fmla="*/ 2437638 h 4479150"/>
                <a:gd name="connsiteX9" fmla="*/ 3343374 w 4124054"/>
                <a:gd name="connsiteY9" fmla="*/ 2446973 h 4479150"/>
                <a:gd name="connsiteX10" fmla="*/ 3336993 w 4124054"/>
                <a:gd name="connsiteY10" fmla="*/ 2452974 h 4479150"/>
                <a:gd name="connsiteX11" fmla="*/ 3278128 w 4124054"/>
                <a:gd name="connsiteY11" fmla="*/ 2509933 h 4479150"/>
                <a:gd name="connsiteX12" fmla="*/ 3204024 w 4124054"/>
                <a:gd name="connsiteY12" fmla="*/ 2579371 h 4479150"/>
                <a:gd name="connsiteX13" fmla="*/ 3055815 w 4124054"/>
                <a:gd name="connsiteY13" fmla="*/ 2718150 h 4479150"/>
                <a:gd name="connsiteX14" fmla="*/ 2759397 w 4124054"/>
                <a:gd name="connsiteY14" fmla="*/ 2995708 h 4479150"/>
                <a:gd name="connsiteX15" fmla="*/ 2600329 w 4124054"/>
                <a:gd name="connsiteY15" fmla="*/ 3143822 h 4479150"/>
                <a:gd name="connsiteX16" fmla="*/ 2420497 w 4124054"/>
                <a:gd name="connsiteY16" fmla="*/ 3314224 h 4479150"/>
                <a:gd name="connsiteX17" fmla="*/ 2199327 w 4124054"/>
                <a:gd name="connsiteY17" fmla="*/ 3519679 h 4479150"/>
                <a:gd name="connsiteX18" fmla="*/ 1775369 w 4124054"/>
                <a:gd name="connsiteY18" fmla="*/ 3663220 h 4479150"/>
                <a:gd name="connsiteX19" fmla="*/ 1410466 w 4124054"/>
                <a:gd name="connsiteY19" fmla="*/ 3654362 h 4479150"/>
                <a:gd name="connsiteX20" fmla="*/ 1125478 w 4124054"/>
                <a:gd name="connsiteY20" fmla="*/ 3558350 h 4479150"/>
                <a:gd name="connsiteX21" fmla="*/ 689995 w 4124054"/>
                <a:gd name="connsiteY21" fmla="*/ 3271171 h 4479150"/>
                <a:gd name="connsiteX22" fmla="*/ 543215 w 4124054"/>
                <a:gd name="connsiteY22" fmla="*/ 3154966 h 4479150"/>
                <a:gd name="connsiteX23" fmla="*/ 264037 w 4124054"/>
                <a:gd name="connsiteY23" fmla="*/ 2915508 h 4479150"/>
                <a:gd name="connsiteX24" fmla="*/ 98492 w 4124054"/>
                <a:gd name="connsiteY24" fmla="*/ 2739200 h 4479150"/>
                <a:gd name="connsiteX25" fmla="*/ 6671 w 4124054"/>
                <a:gd name="connsiteY25" fmla="*/ 2594420 h 4479150"/>
                <a:gd name="connsiteX26" fmla="*/ 21435 w 4124054"/>
                <a:gd name="connsiteY26" fmla="*/ 2434209 h 4479150"/>
                <a:gd name="connsiteX27" fmla="*/ 110399 w 4124054"/>
                <a:gd name="connsiteY27" fmla="*/ 2383155 h 4479150"/>
                <a:gd name="connsiteX28" fmla="*/ 141641 w 4124054"/>
                <a:gd name="connsiteY28" fmla="*/ 2396014 h 4479150"/>
                <a:gd name="connsiteX29" fmla="*/ 321663 w 4124054"/>
                <a:gd name="connsiteY29" fmla="*/ 2842737 h 4479150"/>
                <a:gd name="connsiteX30" fmla="*/ 554740 w 4124054"/>
                <a:gd name="connsiteY30" fmla="*/ 2943416 h 4479150"/>
                <a:gd name="connsiteX31" fmla="*/ 756194 w 4124054"/>
                <a:gd name="connsiteY31" fmla="*/ 2764822 h 4479150"/>
                <a:gd name="connsiteX32" fmla="*/ 1066137 w 4124054"/>
                <a:gd name="connsiteY32" fmla="*/ 2177416 h 4479150"/>
                <a:gd name="connsiteX33" fmla="*/ 1072805 w 4124054"/>
                <a:gd name="connsiteY33" fmla="*/ 1920621 h 4479150"/>
                <a:gd name="connsiteX34" fmla="*/ 1053279 w 4124054"/>
                <a:gd name="connsiteY34" fmla="*/ 1910334 h 4479150"/>
                <a:gd name="connsiteX35" fmla="*/ 1040134 w 4124054"/>
                <a:gd name="connsiteY35" fmla="*/ 1910620 h 4479150"/>
                <a:gd name="connsiteX36" fmla="*/ 1038801 w 4124054"/>
                <a:gd name="connsiteY36" fmla="*/ 1852137 h 4479150"/>
                <a:gd name="connsiteX37" fmla="*/ 1119954 w 4124054"/>
                <a:gd name="connsiteY37" fmla="*/ 1911477 h 4479150"/>
                <a:gd name="connsiteX38" fmla="*/ 1206060 w 4124054"/>
                <a:gd name="connsiteY38" fmla="*/ 1985677 h 4479150"/>
                <a:gd name="connsiteX39" fmla="*/ 1500572 w 4124054"/>
                <a:gd name="connsiteY39" fmla="*/ 2152841 h 4479150"/>
                <a:gd name="connsiteX40" fmla="*/ 1670213 w 4124054"/>
                <a:gd name="connsiteY40" fmla="*/ 2117503 h 4479150"/>
                <a:gd name="connsiteX41" fmla="*/ 1820232 w 4124054"/>
                <a:gd name="connsiteY41" fmla="*/ 2017872 h 4479150"/>
                <a:gd name="connsiteX42" fmla="*/ 1901956 w 4124054"/>
                <a:gd name="connsiteY42" fmla="*/ 1954340 h 4479150"/>
                <a:gd name="connsiteX43" fmla="*/ 2162941 w 4124054"/>
                <a:gd name="connsiteY43" fmla="*/ 1727740 h 4479150"/>
                <a:gd name="connsiteX44" fmla="*/ 2425260 w 4124054"/>
                <a:gd name="connsiteY44" fmla="*/ 1466279 h 4479150"/>
                <a:gd name="connsiteX45" fmla="*/ 2620903 w 4124054"/>
                <a:gd name="connsiteY45" fmla="*/ 1245108 h 4479150"/>
                <a:gd name="connsiteX46" fmla="*/ 2795877 w 4124054"/>
                <a:gd name="connsiteY46" fmla="*/ 1028415 h 4479150"/>
                <a:gd name="connsiteX47" fmla="*/ 2963327 w 4124054"/>
                <a:gd name="connsiteY47" fmla="*/ 733521 h 4479150"/>
                <a:gd name="connsiteX48" fmla="*/ 3094867 w 4124054"/>
                <a:gd name="connsiteY48" fmla="*/ 320993 h 4479150"/>
                <a:gd name="connsiteX49" fmla="*/ 3097534 w 4124054"/>
                <a:gd name="connsiteY49" fmla="*/ 307563 h 4479150"/>
                <a:gd name="connsiteX50" fmla="*/ 3103820 w 4124054"/>
                <a:gd name="connsiteY50" fmla="*/ 264795 h 4479150"/>
                <a:gd name="connsiteX51" fmla="*/ 3111250 w 4124054"/>
                <a:gd name="connsiteY51" fmla="*/ 258795 h 4479150"/>
                <a:gd name="connsiteX52" fmla="*/ 3738376 w 4124054"/>
                <a:gd name="connsiteY52" fmla="*/ 0 h 4479150"/>
                <a:gd name="connsiteX0" fmla="*/ 4093754 w 4124054"/>
                <a:gd name="connsiteY0" fmla="*/ 4444270 h 4479150"/>
                <a:gd name="connsiteX1" fmla="*/ 4090706 w 4124054"/>
                <a:gd name="connsiteY1" fmla="*/ 4466273 h 4479150"/>
                <a:gd name="connsiteX2" fmla="*/ 3656270 w 4124054"/>
                <a:gd name="connsiteY2" fmla="*/ 4476750 h 4479150"/>
                <a:gd name="connsiteX3" fmla="*/ 3633887 w 4124054"/>
                <a:gd name="connsiteY3" fmla="*/ 4420172 h 4479150"/>
                <a:gd name="connsiteX4" fmla="*/ 3619980 w 4124054"/>
                <a:gd name="connsiteY4" fmla="*/ 4319302 h 4479150"/>
                <a:gd name="connsiteX5" fmla="*/ 3392333 w 4124054"/>
                <a:gd name="connsiteY5" fmla="*/ 2670715 h 4479150"/>
                <a:gd name="connsiteX6" fmla="*/ 3355852 w 4124054"/>
                <a:gd name="connsiteY6" fmla="*/ 2434876 h 4479150"/>
                <a:gd name="connsiteX7" fmla="*/ 3352995 w 4124054"/>
                <a:gd name="connsiteY7" fmla="*/ 2437638 h 4479150"/>
                <a:gd name="connsiteX8" fmla="*/ 3343374 w 4124054"/>
                <a:gd name="connsiteY8" fmla="*/ 2446973 h 4479150"/>
                <a:gd name="connsiteX9" fmla="*/ 3336993 w 4124054"/>
                <a:gd name="connsiteY9" fmla="*/ 2452974 h 4479150"/>
                <a:gd name="connsiteX10" fmla="*/ 3278128 w 4124054"/>
                <a:gd name="connsiteY10" fmla="*/ 2509933 h 4479150"/>
                <a:gd name="connsiteX11" fmla="*/ 3204024 w 4124054"/>
                <a:gd name="connsiteY11" fmla="*/ 2579371 h 4479150"/>
                <a:gd name="connsiteX12" fmla="*/ 3055815 w 4124054"/>
                <a:gd name="connsiteY12" fmla="*/ 2718150 h 4479150"/>
                <a:gd name="connsiteX13" fmla="*/ 2759397 w 4124054"/>
                <a:gd name="connsiteY13" fmla="*/ 2995708 h 4479150"/>
                <a:gd name="connsiteX14" fmla="*/ 2600329 w 4124054"/>
                <a:gd name="connsiteY14" fmla="*/ 3143822 h 4479150"/>
                <a:gd name="connsiteX15" fmla="*/ 2420497 w 4124054"/>
                <a:gd name="connsiteY15" fmla="*/ 3314224 h 4479150"/>
                <a:gd name="connsiteX16" fmla="*/ 2199327 w 4124054"/>
                <a:gd name="connsiteY16" fmla="*/ 3519679 h 4479150"/>
                <a:gd name="connsiteX17" fmla="*/ 1775369 w 4124054"/>
                <a:gd name="connsiteY17" fmla="*/ 3663220 h 4479150"/>
                <a:gd name="connsiteX18" fmla="*/ 1410466 w 4124054"/>
                <a:gd name="connsiteY18" fmla="*/ 3654362 h 4479150"/>
                <a:gd name="connsiteX19" fmla="*/ 1125478 w 4124054"/>
                <a:gd name="connsiteY19" fmla="*/ 3558350 h 4479150"/>
                <a:gd name="connsiteX20" fmla="*/ 689995 w 4124054"/>
                <a:gd name="connsiteY20" fmla="*/ 3271171 h 4479150"/>
                <a:gd name="connsiteX21" fmla="*/ 543215 w 4124054"/>
                <a:gd name="connsiteY21" fmla="*/ 3154966 h 4479150"/>
                <a:gd name="connsiteX22" fmla="*/ 264037 w 4124054"/>
                <a:gd name="connsiteY22" fmla="*/ 2915508 h 4479150"/>
                <a:gd name="connsiteX23" fmla="*/ 98492 w 4124054"/>
                <a:gd name="connsiteY23" fmla="*/ 2739200 h 4479150"/>
                <a:gd name="connsiteX24" fmla="*/ 6671 w 4124054"/>
                <a:gd name="connsiteY24" fmla="*/ 2594420 h 4479150"/>
                <a:gd name="connsiteX25" fmla="*/ 21435 w 4124054"/>
                <a:gd name="connsiteY25" fmla="*/ 2434209 h 4479150"/>
                <a:gd name="connsiteX26" fmla="*/ 110399 w 4124054"/>
                <a:gd name="connsiteY26" fmla="*/ 2383155 h 4479150"/>
                <a:gd name="connsiteX27" fmla="*/ 141641 w 4124054"/>
                <a:gd name="connsiteY27" fmla="*/ 2396014 h 4479150"/>
                <a:gd name="connsiteX28" fmla="*/ 321663 w 4124054"/>
                <a:gd name="connsiteY28" fmla="*/ 2842737 h 4479150"/>
                <a:gd name="connsiteX29" fmla="*/ 554740 w 4124054"/>
                <a:gd name="connsiteY29" fmla="*/ 2943416 h 4479150"/>
                <a:gd name="connsiteX30" fmla="*/ 756194 w 4124054"/>
                <a:gd name="connsiteY30" fmla="*/ 2764822 h 4479150"/>
                <a:gd name="connsiteX31" fmla="*/ 1066137 w 4124054"/>
                <a:gd name="connsiteY31" fmla="*/ 2177416 h 4479150"/>
                <a:gd name="connsiteX32" fmla="*/ 1072805 w 4124054"/>
                <a:gd name="connsiteY32" fmla="*/ 1920621 h 4479150"/>
                <a:gd name="connsiteX33" fmla="*/ 1053279 w 4124054"/>
                <a:gd name="connsiteY33" fmla="*/ 1910334 h 4479150"/>
                <a:gd name="connsiteX34" fmla="*/ 1040134 w 4124054"/>
                <a:gd name="connsiteY34" fmla="*/ 1910620 h 4479150"/>
                <a:gd name="connsiteX35" fmla="*/ 1038801 w 4124054"/>
                <a:gd name="connsiteY35" fmla="*/ 1852137 h 4479150"/>
                <a:gd name="connsiteX36" fmla="*/ 1119954 w 4124054"/>
                <a:gd name="connsiteY36" fmla="*/ 1911477 h 4479150"/>
                <a:gd name="connsiteX37" fmla="*/ 1206060 w 4124054"/>
                <a:gd name="connsiteY37" fmla="*/ 1985677 h 4479150"/>
                <a:gd name="connsiteX38" fmla="*/ 1500572 w 4124054"/>
                <a:gd name="connsiteY38" fmla="*/ 2152841 h 4479150"/>
                <a:gd name="connsiteX39" fmla="*/ 1670213 w 4124054"/>
                <a:gd name="connsiteY39" fmla="*/ 2117503 h 4479150"/>
                <a:gd name="connsiteX40" fmla="*/ 1820232 w 4124054"/>
                <a:gd name="connsiteY40" fmla="*/ 2017872 h 4479150"/>
                <a:gd name="connsiteX41" fmla="*/ 1901956 w 4124054"/>
                <a:gd name="connsiteY41" fmla="*/ 1954340 h 4479150"/>
                <a:gd name="connsiteX42" fmla="*/ 2162941 w 4124054"/>
                <a:gd name="connsiteY42" fmla="*/ 1727740 h 4479150"/>
                <a:gd name="connsiteX43" fmla="*/ 2425260 w 4124054"/>
                <a:gd name="connsiteY43" fmla="*/ 1466279 h 4479150"/>
                <a:gd name="connsiteX44" fmla="*/ 2620903 w 4124054"/>
                <a:gd name="connsiteY44" fmla="*/ 1245108 h 4479150"/>
                <a:gd name="connsiteX45" fmla="*/ 2795877 w 4124054"/>
                <a:gd name="connsiteY45" fmla="*/ 1028415 h 4479150"/>
                <a:gd name="connsiteX46" fmla="*/ 2963327 w 4124054"/>
                <a:gd name="connsiteY46" fmla="*/ 733521 h 4479150"/>
                <a:gd name="connsiteX47" fmla="*/ 3094867 w 4124054"/>
                <a:gd name="connsiteY47" fmla="*/ 320993 h 4479150"/>
                <a:gd name="connsiteX48" fmla="*/ 3097534 w 4124054"/>
                <a:gd name="connsiteY48" fmla="*/ 307563 h 4479150"/>
                <a:gd name="connsiteX49" fmla="*/ 3103820 w 4124054"/>
                <a:gd name="connsiteY49" fmla="*/ 264795 h 4479150"/>
                <a:gd name="connsiteX50" fmla="*/ 3111250 w 4124054"/>
                <a:gd name="connsiteY50" fmla="*/ 258795 h 4479150"/>
                <a:gd name="connsiteX51" fmla="*/ 3738376 w 4124054"/>
                <a:gd name="connsiteY51" fmla="*/ 0 h 4479150"/>
                <a:gd name="connsiteX0" fmla="*/ 4093754 w 4124054"/>
                <a:gd name="connsiteY0" fmla="*/ 4444270 h 4479150"/>
                <a:gd name="connsiteX1" fmla="*/ 4090706 w 4124054"/>
                <a:gd name="connsiteY1" fmla="*/ 4466273 h 4479150"/>
                <a:gd name="connsiteX2" fmla="*/ 3656270 w 4124054"/>
                <a:gd name="connsiteY2" fmla="*/ 4476750 h 4479150"/>
                <a:gd name="connsiteX3" fmla="*/ 3633887 w 4124054"/>
                <a:gd name="connsiteY3" fmla="*/ 4420172 h 4479150"/>
                <a:gd name="connsiteX4" fmla="*/ 3619980 w 4124054"/>
                <a:gd name="connsiteY4" fmla="*/ 4319302 h 4479150"/>
                <a:gd name="connsiteX5" fmla="*/ 3355852 w 4124054"/>
                <a:gd name="connsiteY5" fmla="*/ 2434876 h 4479150"/>
                <a:gd name="connsiteX6" fmla="*/ 3352995 w 4124054"/>
                <a:gd name="connsiteY6" fmla="*/ 2437638 h 4479150"/>
                <a:gd name="connsiteX7" fmla="*/ 3343374 w 4124054"/>
                <a:gd name="connsiteY7" fmla="*/ 2446973 h 4479150"/>
                <a:gd name="connsiteX8" fmla="*/ 3336993 w 4124054"/>
                <a:gd name="connsiteY8" fmla="*/ 2452974 h 4479150"/>
                <a:gd name="connsiteX9" fmla="*/ 3278128 w 4124054"/>
                <a:gd name="connsiteY9" fmla="*/ 2509933 h 4479150"/>
                <a:gd name="connsiteX10" fmla="*/ 3204024 w 4124054"/>
                <a:gd name="connsiteY10" fmla="*/ 2579371 h 4479150"/>
                <a:gd name="connsiteX11" fmla="*/ 3055815 w 4124054"/>
                <a:gd name="connsiteY11" fmla="*/ 2718150 h 4479150"/>
                <a:gd name="connsiteX12" fmla="*/ 2759397 w 4124054"/>
                <a:gd name="connsiteY12" fmla="*/ 2995708 h 4479150"/>
                <a:gd name="connsiteX13" fmla="*/ 2600329 w 4124054"/>
                <a:gd name="connsiteY13" fmla="*/ 3143822 h 4479150"/>
                <a:gd name="connsiteX14" fmla="*/ 2420497 w 4124054"/>
                <a:gd name="connsiteY14" fmla="*/ 3314224 h 4479150"/>
                <a:gd name="connsiteX15" fmla="*/ 2199327 w 4124054"/>
                <a:gd name="connsiteY15" fmla="*/ 3519679 h 4479150"/>
                <a:gd name="connsiteX16" fmla="*/ 1775369 w 4124054"/>
                <a:gd name="connsiteY16" fmla="*/ 3663220 h 4479150"/>
                <a:gd name="connsiteX17" fmla="*/ 1410466 w 4124054"/>
                <a:gd name="connsiteY17" fmla="*/ 3654362 h 4479150"/>
                <a:gd name="connsiteX18" fmla="*/ 1125478 w 4124054"/>
                <a:gd name="connsiteY18" fmla="*/ 3558350 h 4479150"/>
                <a:gd name="connsiteX19" fmla="*/ 689995 w 4124054"/>
                <a:gd name="connsiteY19" fmla="*/ 3271171 h 4479150"/>
                <a:gd name="connsiteX20" fmla="*/ 543215 w 4124054"/>
                <a:gd name="connsiteY20" fmla="*/ 3154966 h 4479150"/>
                <a:gd name="connsiteX21" fmla="*/ 264037 w 4124054"/>
                <a:gd name="connsiteY21" fmla="*/ 2915508 h 4479150"/>
                <a:gd name="connsiteX22" fmla="*/ 98492 w 4124054"/>
                <a:gd name="connsiteY22" fmla="*/ 2739200 h 4479150"/>
                <a:gd name="connsiteX23" fmla="*/ 6671 w 4124054"/>
                <a:gd name="connsiteY23" fmla="*/ 2594420 h 4479150"/>
                <a:gd name="connsiteX24" fmla="*/ 21435 w 4124054"/>
                <a:gd name="connsiteY24" fmla="*/ 2434209 h 4479150"/>
                <a:gd name="connsiteX25" fmla="*/ 110399 w 4124054"/>
                <a:gd name="connsiteY25" fmla="*/ 2383155 h 4479150"/>
                <a:gd name="connsiteX26" fmla="*/ 141641 w 4124054"/>
                <a:gd name="connsiteY26" fmla="*/ 2396014 h 4479150"/>
                <a:gd name="connsiteX27" fmla="*/ 321663 w 4124054"/>
                <a:gd name="connsiteY27" fmla="*/ 2842737 h 4479150"/>
                <a:gd name="connsiteX28" fmla="*/ 554740 w 4124054"/>
                <a:gd name="connsiteY28" fmla="*/ 2943416 h 4479150"/>
                <a:gd name="connsiteX29" fmla="*/ 756194 w 4124054"/>
                <a:gd name="connsiteY29" fmla="*/ 2764822 h 4479150"/>
                <a:gd name="connsiteX30" fmla="*/ 1066137 w 4124054"/>
                <a:gd name="connsiteY30" fmla="*/ 2177416 h 4479150"/>
                <a:gd name="connsiteX31" fmla="*/ 1072805 w 4124054"/>
                <a:gd name="connsiteY31" fmla="*/ 1920621 h 4479150"/>
                <a:gd name="connsiteX32" fmla="*/ 1053279 w 4124054"/>
                <a:gd name="connsiteY32" fmla="*/ 1910334 h 4479150"/>
                <a:gd name="connsiteX33" fmla="*/ 1040134 w 4124054"/>
                <a:gd name="connsiteY33" fmla="*/ 1910620 h 4479150"/>
                <a:gd name="connsiteX34" fmla="*/ 1038801 w 4124054"/>
                <a:gd name="connsiteY34" fmla="*/ 1852137 h 4479150"/>
                <a:gd name="connsiteX35" fmla="*/ 1119954 w 4124054"/>
                <a:gd name="connsiteY35" fmla="*/ 1911477 h 4479150"/>
                <a:gd name="connsiteX36" fmla="*/ 1206060 w 4124054"/>
                <a:gd name="connsiteY36" fmla="*/ 1985677 h 4479150"/>
                <a:gd name="connsiteX37" fmla="*/ 1500572 w 4124054"/>
                <a:gd name="connsiteY37" fmla="*/ 2152841 h 4479150"/>
                <a:gd name="connsiteX38" fmla="*/ 1670213 w 4124054"/>
                <a:gd name="connsiteY38" fmla="*/ 2117503 h 4479150"/>
                <a:gd name="connsiteX39" fmla="*/ 1820232 w 4124054"/>
                <a:gd name="connsiteY39" fmla="*/ 2017872 h 4479150"/>
                <a:gd name="connsiteX40" fmla="*/ 1901956 w 4124054"/>
                <a:gd name="connsiteY40" fmla="*/ 1954340 h 4479150"/>
                <a:gd name="connsiteX41" fmla="*/ 2162941 w 4124054"/>
                <a:gd name="connsiteY41" fmla="*/ 1727740 h 4479150"/>
                <a:gd name="connsiteX42" fmla="*/ 2425260 w 4124054"/>
                <a:gd name="connsiteY42" fmla="*/ 1466279 h 4479150"/>
                <a:gd name="connsiteX43" fmla="*/ 2620903 w 4124054"/>
                <a:gd name="connsiteY43" fmla="*/ 1245108 h 4479150"/>
                <a:gd name="connsiteX44" fmla="*/ 2795877 w 4124054"/>
                <a:gd name="connsiteY44" fmla="*/ 1028415 h 4479150"/>
                <a:gd name="connsiteX45" fmla="*/ 2963327 w 4124054"/>
                <a:gd name="connsiteY45" fmla="*/ 733521 h 4479150"/>
                <a:gd name="connsiteX46" fmla="*/ 3094867 w 4124054"/>
                <a:gd name="connsiteY46" fmla="*/ 320993 h 4479150"/>
                <a:gd name="connsiteX47" fmla="*/ 3097534 w 4124054"/>
                <a:gd name="connsiteY47" fmla="*/ 307563 h 4479150"/>
                <a:gd name="connsiteX48" fmla="*/ 3103820 w 4124054"/>
                <a:gd name="connsiteY48" fmla="*/ 264795 h 4479150"/>
                <a:gd name="connsiteX49" fmla="*/ 3111250 w 4124054"/>
                <a:gd name="connsiteY49" fmla="*/ 258795 h 4479150"/>
                <a:gd name="connsiteX50" fmla="*/ 3738376 w 4124054"/>
                <a:gd name="connsiteY50" fmla="*/ 0 h 4479150"/>
                <a:gd name="connsiteX0" fmla="*/ 4093754 w 4124054"/>
                <a:gd name="connsiteY0" fmla="*/ 4444270 h 4585616"/>
                <a:gd name="connsiteX1" fmla="*/ 4090706 w 4124054"/>
                <a:gd name="connsiteY1" fmla="*/ 4466273 h 4585616"/>
                <a:gd name="connsiteX2" fmla="*/ 3656270 w 4124054"/>
                <a:gd name="connsiteY2" fmla="*/ 4476750 h 4585616"/>
                <a:gd name="connsiteX3" fmla="*/ 3633887 w 4124054"/>
                <a:gd name="connsiteY3" fmla="*/ 4420172 h 4585616"/>
                <a:gd name="connsiteX4" fmla="*/ 3355852 w 4124054"/>
                <a:gd name="connsiteY4" fmla="*/ 2434876 h 4585616"/>
                <a:gd name="connsiteX5" fmla="*/ 3352995 w 4124054"/>
                <a:gd name="connsiteY5" fmla="*/ 2437638 h 4585616"/>
                <a:gd name="connsiteX6" fmla="*/ 3343374 w 4124054"/>
                <a:gd name="connsiteY6" fmla="*/ 2446973 h 4585616"/>
                <a:gd name="connsiteX7" fmla="*/ 3336993 w 4124054"/>
                <a:gd name="connsiteY7" fmla="*/ 2452974 h 4585616"/>
                <a:gd name="connsiteX8" fmla="*/ 3278128 w 4124054"/>
                <a:gd name="connsiteY8" fmla="*/ 2509933 h 4585616"/>
                <a:gd name="connsiteX9" fmla="*/ 3204024 w 4124054"/>
                <a:gd name="connsiteY9" fmla="*/ 2579371 h 4585616"/>
                <a:gd name="connsiteX10" fmla="*/ 3055815 w 4124054"/>
                <a:gd name="connsiteY10" fmla="*/ 2718150 h 4585616"/>
                <a:gd name="connsiteX11" fmla="*/ 2759397 w 4124054"/>
                <a:gd name="connsiteY11" fmla="*/ 2995708 h 4585616"/>
                <a:gd name="connsiteX12" fmla="*/ 2600329 w 4124054"/>
                <a:gd name="connsiteY12" fmla="*/ 3143822 h 4585616"/>
                <a:gd name="connsiteX13" fmla="*/ 2420497 w 4124054"/>
                <a:gd name="connsiteY13" fmla="*/ 3314224 h 4585616"/>
                <a:gd name="connsiteX14" fmla="*/ 2199327 w 4124054"/>
                <a:gd name="connsiteY14" fmla="*/ 3519679 h 4585616"/>
                <a:gd name="connsiteX15" fmla="*/ 1775369 w 4124054"/>
                <a:gd name="connsiteY15" fmla="*/ 3663220 h 4585616"/>
                <a:gd name="connsiteX16" fmla="*/ 1410466 w 4124054"/>
                <a:gd name="connsiteY16" fmla="*/ 3654362 h 4585616"/>
                <a:gd name="connsiteX17" fmla="*/ 1125478 w 4124054"/>
                <a:gd name="connsiteY17" fmla="*/ 3558350 h 4585616"/>
                <a:gd name="connsiteX18" fmla="*/ 689995 w 4124054"/>
                <a:gd name="connsiteY18" fmla="*/ 3271171 h 4585616"/>
                <a:gd name="connsiteX19" fmla="*/ 543215 w 4124054"/>
                <a:gd name="connsiteY19" fmla="*/ 3154966 h 4585616"/>
                <a:gd name="connsiteX20" fmla="*/ 264037 w 4124054"/>
                <a:gd name="connsiteY20" fmla="*/ 2915508 h 4585616"/>
                <a:gd name="connsiteX21" fmla="*/ 98492 w 4124054"/>
                <a:gd name="connsiteY21" fmla="*/ 2739200 h 4585616"/>
                <a:gd name="connsiteX22" fmla="*/ 6671 w 4124054"/>
                <a:gd name="connsiteY22" fmla="*/ 2594420 h 4585616"/>
                <a:gd name="connsiteX23" fmla="*/ 21435 w 4124054"/>
                <a:gd name="connsiteY23" fmla="*/ 2434209 h 4585616"/>
                <a:gd name="connsiteX24" fmla="*/ 110399 w 4124054"/>
                <a:gd name="connsiteY24" fmla="*/ 2383155 h 4585616"/>
                <a:gd name="connsiteX25" fmla="*/ 141641 w 4124054"/>
                <a:gd name="connsiteY25" fmla="*/ 2396014 h 4585616"/>
                <a:gd name="connsiteX26" fmla="*/ 321663 w 4124054"/>
                <a:gd name="connsiteY26" fmla="*/ 2842737 h 4585616"/>
                <a:gd name="connsiteX27" fmla="*/ 554740 w 4124054"/>
                <a:gd name="connsiteY27" fmla="*/ 2943416 h 4585616"/>
                <a:gd name="connsiteX28" fmla="*/ 756194 w 4124054"/>
                <a:gd name="connsiteY28" fmla="*/ 2764822 h 4585616"/>
                <a:gd name="connsiteX29" fmla="*/ 1066137 w 4124054"/>
                <a:gd name="connsiteY29" fmla="*/ 2177416 h 4585616"/>
                <a:gd name="connsiteX30" fmla="*/ 1072805 w 4124054"/>
                <a:gd name="connsiteY30" fmla="*/ 1920621 h 4585616"/>
                <a:gd name="connsiteX31" fmla="*/ 1053279 w 4124054"/>
                <a:gd name="connsiteY31" fmla="*/ 1910334 h 4585616"/>
                <a:gd name="connsiteX32" fmla="*/ 1040134 w 4124054"/>
                <a:gd name="connsiteY32" fmla="*/ 1910620 h 4585616"/>
                <a:gd name="connsiteX33" fmla="*/ 1038801 w 4124054"/>
                <a:gd name="connsiteY33" fmla="*/ 1852137 h 4585616"/>
                <a:gd name="connsiteX34" fmla="*/ 1119954 w 4124054"/>
                <a:gd name="connsiteY34" fmla="*/ 1911477 h 4585616"/>
                <a:gd name="connsiteX35" fmla="*/ 1206060 w 4124054"/>
                <a:gd name="connsiteY35" fmla="*/ 1985677 h 4585616"/>
                <a:gd name="connsiteX36" fmla="*/ 1500572 w 4124054"/>
                <a:gd name="connsiteY36" fmla="*/ 2152841 h 4585616"/>
                <a:gd name="connsiteX37" fmla="*/ 1670213 w 4124054"/>
                <a:gd name="connsiteY37" fmla="*/ 2117503 h 4585616"/>
                <a:gd name="connsiteX38" fmla="*/ 1820232 w 4124054"/>
                <a:gd name="connsiteY38" fmla="*/ 2017872 h 4585616"/>
                <a:gd name="connsiteX39" fmla="*/ 1901956 w 4124054"/>
                <a:gd name="connsiteY39" fmla="*/ 1954340 h 4585616"/>
                <a:gd name="connsiteX40" fmla="*/ 2162941 w 4124054"/>
                <a:gd name="connsiteY40" fmla="*/ 1727740 h 4585616"/>
                <a:gd name="connsiteX41" fmla="*/ 2425260 w 4124054"/>
                <a:gd name="connsiteY41" fmla="*/ 1466279 h 4585616"/>
                <a:gd name="connsiteX42" fmla="*/ 2620903 w 4124054"/>
                <a:gd name="connsiteY42" fmla="*/ 1245108 h 4585616"/>
                <a:gd name="connsiteX43" fmla="*/ 2795877 w 4124054"/>
                <a:gd name="connsiteY43" fmla="*/ 1028415 h 4585616"/>
                <a:gd name="connsiteX44" fmla="*/ 2963327 w 4124054"/>
                <a:gd name="connsiteY44" fmla="*/ 733521 h 4585616"/>
                <a:gd name="connsiteX45" fmla="*/ 3094867 w 4124054"/>
                <a:gd name="connsiteY45" fmla="*/ 320993 h 4585616"/>
                <a:gd name="connsiteX46" fmla="*/ 3097534 w 4124054"/>
                <a:gd name="connsiteY46" fmla="*/ 307563 h 4585616"/>
                <a:gd name="connsiteX47" fmla="*/ 3103820 w 4124054"/>
                <a:gd name="connsiteY47" fmla="*/ 264795 h 4585616"/>
                <a:gd name="connsiteX48" fmla="*/ 3111250 w 4124054"/>
                <a:gd name="connsiteY48" fmla="*/ 258795 h 4585616"/>
                <a:gd name="connsiteX49" fmla="*/ 3738376 w 4124054"/>
                <a:gd name="connsiteY49" fmla="*/ 0 h 4585616"/>
                <a:gd name="connsiteX0" fmla="*/ 4093754 w 4124054"/>
                <a:gd name="connsiteY0" fmla="*/ 4444270 h 4625728"/>
                <a:gd name="connsiteX1" fmla="*/ 4090706 w 4124054"/>
                <a:gd name="connsiteY1" fmla="*/ 4466273 h 4625728"/>
                <a:gd name="connsiteX2" fmla="*/ 3656270 w 4124054"/>
                <a:gd name="connsiteY2" fmla="*/ 4476750 h 4625728"/>
                <a:gd name="connsiteX3" fmla="*/ 3355852 w 4124054"/>
                <a:gd name="connsiteY3" fmla="*/ 2434876 h 4625728"/>
                <a:gd name="connsiteX4" fmla="*/ 3352995 w 4124054"/>
                <a:gd name="connsiteY4" fmla="*/ 2437638 h 4625728"/>
                <a:gd name="connsiteX5" fmla="*/ 3343374 w 4124054"/>
                <a:gd name="connsiteY5" fmla="*/ 2446973 h 4625728"/>
                <a:gd name="connsiteX6" fmla="*/ 3336993 w 4124054"/>
                <a:gd name="connsiteY6" fmla="*/ 2452974 h 4625728"/>
                <a:gd name="connsiteX7" fmla="*/ 3278128 w 4124054"/>
                <a:gd name="connsiteY7" fmla="*/ 2509933 h 4625728"/>
                <a:gd name="connsiteX8" fmla="*/ 3204024 w 4124054"/>
                <a:gd name="connsiteY8" fmla="*/ 2579371 h 4625728"/>
                <a:gd name="connsiteX9" fmla="*/ 3055815 w 4124054"/>
                <a:gd name="connsiteY9" fmla="*/ 2718150 h 4625728"/>
                <a:gd name="connsiteX10" fmla="*/ 2759397 w 4124054"/>
                <a:gd name="connsiteY10" fmla="*/ 2995708 h 4625728"/>
                <a:gd name="connsiteX11" fmla="*/ 2600329 w 4124054"/>
                <a:gd name="connsiteY11" fmla="*/ 3143822 h 4625728"/>
                <a:gd name="connsiteX12" fmla="*/ 2420497 w 4124054"/>
                <a:gd name="connsiteY12" fmla="*/ 3314224 h 4625728"/>
                <a:gd name="connsiteX13" fmla="*/ 2199327 w 4124054"/>
                <a:gd name="connsiteY13" fmla="*/ 3519679 h 4625728"/>
                <a:gd name="connsiteX14" fmla="*/ 1775369 w 4124054"/>
                <a:gd name="connsiteY14" fmla="*/ 3663220 h 4625728"/>
                <a:gd name="connsiteX15" fmla="*/ 1410466 w 4124054"/>
                <a:gd name="connsiteY15" fmla="*/ 3654362 h 4625728"/>
                <a:gd name="connsiteX16" fmla="*/ 1125478 w 4124054"/>
                <a:gd name="connsiteY16" fmla="*/ 3558350 h 4625728"/>
                <a:gd name="connsiteX17" fmla="*/ 689995 w 4124054"/>
                <a:gd name="connsiteY17" fmla="*/ 3271171 h 4625728"/>
                <a:gd name="connsiteX18" fmla="*/ 543215 w 4124054"/>
                <a:gd name="connsiteY18" fmla="*/ 3154966 h 4625728"/>
                <a:gd name="connsiteX19" fmla="*/ 264037 w 4124054"/>
                <a:gd name="connsiteY19" fmla="*/ 2915508 h 4625728"/>
                <a:gd name="connsiteX20" fmla="*/ 98492 w 4124054"/>
                <a:gd name="connsiteY20" fmla="*/ 2739200 h 4625728"/>
                <a:gd name="connsiteX21" fmla="*/ 6671 w 4124054"/>
                <a:gd name="connsiteY21" fmla="*/ 2594420 h 4625728"/>
                <a:gd name="connsiteX22" fmla="*/ 21435 w 4124054"/>
                <a:gd name="connsiteY22" fmla="*/ 2434209 h 4625728"/>
                <a:gd name="connsiteX23" fmla="*/ 110399 w 4124054"/>
                <a:gd name="connsiteY23" fmla="*/ 2383155 h 4625728"/>
                <a:gd name="connsiteX24" fmla="*/ 141641 w 4124054"/>
                <a:gd name="connsiteY24" fmla="*/ 2396014 h 4625728"/>
                <a:gd name="connsiteX25" fmla="*/ 321663 w 4124054"/>
                <a:gd name="connsiteY25" fmla="*/ 2842737 h 4625728"/>
                <a:gd name="connsiteX26" fmla="*/ 554740 w 4124054"/>
                <a:gd name="connsiteY26" fmla="*/ 2943416 h 4625728"/>
                <a:gd name="connsiteX27" fmla="*/ 756194 w 4124054"/>
                <a:gd name="connsiteY27" fmla="*/ 2764822 h 4625728"/>
                <a:gd name="connsiteX28" fmla="*/ 1066137 w 4124054"/>
                <a:gd name="connsiteY28" fmla="*/ 2177416 h 4625728"/>
                <a:gd name="connsiteX29" fmla="*/ 1072805 w 4124054"/>
                <a:gd name="connsiteY29" fmla="*/ 1920621 h 4625728"/>
                <a:gd name="connsiteX30" fmla="*/ 1053279 w 4124054"/>
                <a:gd name="connsiteY30" fmla="*/ 1910334 h 4625728"/>
                <a:gd name="connsiteX31" fmla="*/ 1040134 w 4124054"/>
                <a:gd name="connsiteY31" fmla="*/ 1910620 h 4625728"/>
                <a:gd name="connsiteX32" fmla="*/ 1038801 w 4124054"/>
                <a:gd name="connsiteY32" fmla="*/ 1852137 h 4625728"/>
                <a:gd name="connsiteX33" fmla="*/ 1119954 w 4124054"/>
                <a:gd name="connsiteY33" fmla="*/ 1911477 h 4625728"/>
                <a:gd name="connsiteX34" fmla="*/ 1206060 w 4124054"/>
                <a:gd name="connsiteY34" fmla="*/ 1985677 h 4625728"/>
                <a:gd name="connsiteX35" fmla="*/ 1500572 w 4124054"/>
                <a:gd name="connsiteY35" fmla="*/ 2152841 h 4625728"/>
                <a:gd name="connsiteX36" fmla="*/ 1670213 w 4124054"/>
                <a:gd name="connsiteY36" fmla="*/ 2117503 h 4625728"/>
                <a:gd name="connsiteX37" fmla="*/ 1820232 w 4124054"/>
                <a:gd name="connsiteY37" fmla="*/ 2017872 h 4625728"/>
                <a:gd name="connsiteX38" fmla="*/ 1901956 w 4124054"/>
                <a:gd name="connsiteY38" fmla="*/ 1954340 h 4625728"/>
                <a:gd name="connsiteX39" fmla="*/ 2162941 w 4124054"/>
                <a:gd name="connsiteY39" fmla="*/ 1727740 h 4625728"/>
                <a:gd name="connsiteX40" fmla="*/ 2425260 w 4124054"/>
                <a:gd name="connsiteY40" fmla="*/ 1466279 h 4625728"/>
                <a:gd name="connsiteX41" fmla="*/ 2620903 w 4124054"/>
                <a:gd name="connsiteY41" fmla="*/ 1245108 h 4625728"/>
                <a:gd name="connsiteX42" fmla="*/ 2795877 w 4124054"/>
                <a:gd name="connsiteY42" fmla="*/ 1028415 h 4625728"/>
                <a:gd name="connsiteX43" fmla="*/ 2963327 w 4124054"/>
                <a:gd name="connsiteY43" fmla="*/ 733521 h 4625728"/>
                <a:gd name="connsiteX44" fmla="*/ 3094867 w 4124054"/>
                <a:gd name="connsiteY44" fmla="*/ 320993 h 4625728"/>
                <a:gd name="connsiteX45" fmla="*/ 3097534 w 4124054"/>
                <a:gd name="connsiteY45" fmla="*/ 307563 h 4625728"/>
                <a:gd name="connsiteX46" fmla="*/ 3103820 w 4124054"/>
                <a:gd name="connsiteY46" fmla="*/ 264795 h 4625728"/>
                <a:gd name="connsiteX47" fmla="*/ 3111250 w 4124054"/>
                <a:gd name="connsiteY47" fmla="*/ 258795 h 4625728"/>
                <a:gd name="connsiteX48" fmla="*/ 3738376 w 4124054"/>
                <a:gd name="connsiteY48" fmla="*/ 0 h 4625728"/>
                <a:gd name="connsiteX0" fmla="*/ 4093754 w 4115033"/>
                <a:gd name="connsiteY0" fmla="*/ 4444270 h 5313685"/>
                <a:gd name="connsiteX1" fmla="*/ 4090706 w 4115033"/>
                <a:gd name="connsiteY1" fmla="*/ 4466273 h 5313685"/>
                <a:gd name="connsiteX2" fmla="*/ 3778190 w 4115033"/>
                <a:gd name="connsiteY2" fmla="*/ 5243104 h 5313685"/>
                <a:gd name="connsiteX3" fmla="*/ 3355852 w 4115033"/>
                <a:gd name="connsiteY3" fmla="*/ 2434876 h 5313685"/>
                <a:gd name="connsiteX4" fmla="*/ 3352995 w 4115033"/>
                <a:gd name="connsiteY4" fmla="*/ 2437638 h 5313685"/>
                <a:gd name="connsiteX5" fmla="*/ 3343374 w 4115033"/>
                <a:gd name="connsiteY5" fmla="*/ 2446973 h 5313685"/>
                <a:gd name="connsiteX6" fmla="*/ 3336993 w 4115033"/>
                <a:gd name="connsiteY6" fmla="*/ 2452974 h 5313685"/>
                <a:gd name="connsiteX7" fmla="*/ 3278128 w 4115033"/>
                <a:gd name="connsiteY7" fmla="*/ 2509933 h 5313685"/>
                <a:gd name="connsiteX8" fmla="*/ 3204024 w 4115033"/>
                <a:gd name="connsiteY8" fmla="*/ 2579371 h 5313685"/>
                <a:gd name="connsiteX9" fmla="*/ 3055815 w 4115033"/>
                <a:gd name="connsiteY9" fmla="*/ 2718150 h 5313685"/>
                <a:gd name="connsiteX10" fmla="*/ 2759397 w 4115033"/>
                <a:gd name="connsiteY10" fmla="*/ 2995708 h 5313685"/>
                <a:gd name="connsiteX11" fmla="*/ 2600329 w 4115033"/>
                <a:gd name="connsiteY11" fmla="*/ 3143822 h 5313685"/>
                <a:gd name="connsiteX12" fmla="*/ 2420497 w 4115033"/>
                <a:gd name="connsiteY12" fmla="*/ 3314224 h 5313685"/>
                <a:gd name="connsiteX13" fmla="*/ 2199327 w 4115033"/>
                <a:gd name="connsiteY13" fmla="*/ 3519679 h 5313685"/>
                <a:gd name="connsiteX14" fmla="*/ 1775369 w 4115033"/>
                <a:gd name="connsiteY14" fmla="*/ 3663220 h 5313685"/>
                <a:gd name="connsiteX15" fmla="*/ 1410466 w 4115033"/>
                <a:gd name="connsiteY15" fmla="*/ 3654362 h 5313685"/>
                <a:gd name="connsiteX16" fmla="*/ 1125478 w 4115033"/>
                <a:gd name="connsiteY16" fmla="*/ 3558350 h 5313685"/>
                <a:gd name="connsiteX17" fmla="*/ 689995 w 4115033"/>
                <a:gd name="connsiteY17" fmla="*/ 3271171 h 5313685"/>
                <a:gd name="connsiteX18" fmla="*/ 543215 w 4115033"/>
                <a:gd name="connsiteY18" fmla="*/ 3154966 h 5313685"/>
                <a:gd name="connsiteX19" fmla="*/ 264037 w 4115033"/>
                <a:gd name="connsiteY19" fmla="*/ 2915508 h 5313685"/>
                <a:gd name="connsiteX20" fmla="*/ 98492 w 4115033"/>
                <a:gd name="connsiteY20" fmla="*/ 2739200 h 5313685"/>
                <a:gd name="connsiteX21" fmla="*/ 6671 w 4115033"/>
                <a:gd name="connsiteY21" fmla="*/ 2594420 h 5313685"/>
                <a:gd name="connsiteX22" fmla="*/ 21435 w 4115033"/>
                <a:gd name="connsiteY22" fmla="*/ 2434209 h 5313685"/>
                <a:gd name="connsiteX23" fmla="*/ 110399 w 4115033"/>
                <a:gd name="connsiteY23" fmla="*/ 2383155 h 5313685"/>
                <a:gd name="connsiteX24" fmla="*/ 141641 w 4115033"/>
                <a:gd name="connsiteY24" fmla="*/ 2396014 h 5313685"/>
                <a:gd name="connsiteX25" fmla="*/ 321663 w 4115033"/>
                <a:gd name="connsiteY25" fmla="*/ 2842737 h 5313685"/>
                <a:gd name="connsiteX26" fmla="*/ 554740 w 4115033"/>
                <a:gd name="connsiteY26" fmla="*/ 2943416 h 5313685"/>
                <a:gd name="connsiteX27" fmla="*/ 756194 w 4115033"/>
                <a:gd name="connsiteY27" fmla="*/ 2764822 h 5313685"/>
                <a:gd name="connsiteX28" fmla="*/ 1066137 w 4115033"/>
                <a:gd name="connsiteY28" fmla="*/ 2177416 h 5313685"/>
                <a:gd name="connsiteX29" fmla="*/ 1072805 w 4115033"/>
                <a:gd name="connsiteY29" fmla="*/ 1920621 h 5313685"/>
                <a:gd name="connsiteX30" fmla="*/ 1053279 w 4115033"/>
                <a:gd name="connsiteY30" fmla="*/ 1910334 h 5313685"/>
                <a:gd name="connsiteX31" fmla="*/ 1040134 w 4115033"/>
                <a:gd name="connsiteY31" fmla="*/ 1910620 h 5313685"/>
                <a:gd name="connsiteX32" fmla="*/ 1038801 w 4115033"/>
                <a:gd name="connsiteY32" fmla="*/ 1852137 h 5313685"/>
                <a:gd name="connsiteX33" fmla="*/ 1119954 w 4115033"/>
                <a:gd name="connsiteY33" fmla="*/ 1911477 h 5313685"/>
                <a:gd name="connsiteX34" fmla="*/ 1206060 w 4115033"/>
                <a:gd name="connsiteY34" fmla="*/ 1985677 h 5313685"/>
                <a:gd name="connsiteX35" fmla="*/ 1500572 w 4115033"/>
                <a:gd name="connsiteY35" fmla="*/ 2152841 h 5313685"/>
                <a:gd name="connsiteX36" fmla="*/ 1670213 w 4115033"/>
                <a:gd name="connsiteY36" fmla="*/ 2117503 h 5313685"/>
                <a:gd name="connsiteX37" fmla="*/ 1820232 w 4115033"/>
                <a:gd name="connsiteY37" fmla="*/ 2017872 h 5313685"/>
                <a:gd name="connsiteX38" fmla="*/ 1901956 w 4115033"/>
                <a:gd name="connsiteY38" fmla="*/ 1954340 h 5313685"/>
                <a:gd name="connsiteX39" fmla="*/ 2162941 w 4115033"/>
                <a:gd name="connsiteY39" fmla="*/ 1727740 h 5313685"/>
                <a:gd name="connsiteX40" fmla="*/ 2425260 w 4115033"/>
                <a:gd name="connsiteY40" fmla="*/ 1466279 h 5313685"/>
                <a:gd name="connsiteX41" fmla="*/ 2620903 w 4115033"/>
                <a:gd name="connsiteY41" fmla="*/ 1245108 h 5313685"/>
                <a:gd name="connsiteX42" fmla="*/ 2795877 w 4115033"/>
                <a:gd name="connsiteY42" fmla="*/ 1028415 h 5313685"/>
                <a:gd name="connsiteX43" fmla="*/ 2963327 w 4115033"/>
                <a:gd name="connsiteY43" fmla="*/ 733521 h 5313685"/>
                <a:gd name="connsiteX44" fmla="*/ 3094867 w 4115033"/>
                <a:gd name="connsiteY44" fmla="*/ 320993 h 5313685"/>
                <a:gd name="connsiteX45" fmla="*/ 3097534 w 4115033"/>
                <a:gd name="connsiteY45" fmla="*/ 307563 h 5313685"/>
                <a:gd name="connsiteX46" fmla="*/ 3103820 w 4115033"/>
                <a:gd name="connsiteY46" fmla="*/ 264795 h 5313685"/>
                <a:gd name="connsiteX47" fmla="*/ 3111250 w 4115033"/>
                <a:gd name="connsiteY47" fmla="*/ 258795 h 5313685"/>
                <a:gd name="connsiteX48" fmla="*/ 3738376 w 4115033"/>
                <a:gd name="connsiteY48" fmla="*/ 0 h 5313685"/>
                <a:gd name="connsiteX0" fmla="*/ 4093754 w 4115033"/>
                <a:gd name="connsiteY0" fmla="*/ 4444270 h 5243104"/>
                <a:gd name="connsiteX1" fmla="*/ 4090706 w 4115033"/>
                <a:gd name="connsiteY1" fmla="*/ 4466273 h 5243104"/>
                <a:gd name="connsiteX2" fmla="*/ 3778190 w 4115033"/>
                <a:gd name="connsiteY2" fmla="*/ 5243104 h 5243104"/>
                <a:gd name="connsiteX3" fmla="*/ 3355852 w 4115033"/>
                <a:gd name="connsiteY3" fmla="*/ 2434876 h 5243104"/>
                <a:gd name="connsiteX4" fmla="*/ 3352995 w 4115033"/>
                <a:gd name="connsiteY4" fmla="*/ 2437638 h 5243104"/>
                <a:gd name="connsiteX5" fmla="*/ 3343374 w 4115033"/>
                <a:gd name="connsiteY5" fmla="*/ 2446973 h 5243104"/>
                <a:gd name="connsiteX6" fmla="*/ 3336993 w 4115033"/>
                <a:gd name="connsiteY6" fmla="*/ 2452974 h 5243104"/>
                <a:gd name="connsiteX7" fmla="*/ 3278128 w 4115033"/>
                <a:gd name="connsiteY7" fmla="*/ 2509933 h 5243104"/>
                <a:gd name="connsiteX8" fmla="*/ 3204024 w 4115033"/>
                <a:gd name="connsiteY8" fmla="*/ 2579371 h 5243104"/>
                <a:gd name="connsiteX9" fmla="*/ 3055815 w 4115033"/>
                <a:gd name="connsiteY9" fmla="*/ 2718150 h 5243104"/>
                <a:gd name="connsiteX10" fmla="*/ 2759397 w 4115033"/>
                <a:gd name="connsiteY10" fmla="*/ 2995708 h 5243104"/>
                <a:gd name="connsiteX11" fmla="*/ 2600329 w 4115033"/>
                <a:gd name="connsiteY11" fmla="*/ 3143822 h 5243104"/>
                <a:gd name="connsiteX12" fmla="*/ 2420497 w 4115033"/>
                <a:gd name="connsiteY12" fmla="*/ 3314224 h 5243104"/>
                <a:gd name="connsiteX13" fmla="*/ 2199327 w 4115033"/>
                <a:gd name="connsiteY13" fmla="*/ 3519679 h 5243104"/>
                <a:gd name="connsiteX14" fmla="*/ 1775369 w 4115033"/>
                <a:gd name="connsiteY14" fmla="*/ 3663220 h 5243104"/>
                <a:gd name="connsiteX15" fmla="*/ 1410466 w 4115033"/>
                <a:gd name="connsiteY15" fmla="*/ 3654362 h 5243104"/>
                <a:gd name="connsiteX16" fmla="*/ 1125478 w 4115033"/>
                <a:gd name="connsiteY16" fmla="*/ 3558350 h 5243104"/>
                <a:gd name="connsiteX17" fmla="*/ 689995 w 4115033"/>
                <a:gd name="connsiteY17" fmla="*/ 3271171 h 5243104"/>
                <a:gd name="connsiteX18" fmla="*/ 543215 w 4115033"/>
                <a:gd name="connsiteY18" fmla="*/ 3154966 h 5243104"/>
                <a:gd name="connsiteX19" fmla="*/ 264037 w 4115033"/>
                <a:gd name="connsiteY19" fmla="*/ 2915508 h 5243104"/>
                <a:gd name="connsiteX20" fmla="*/ 98492 w 4115033"/>
                <a:gd name="connsiteY20" fmla="*/ 2739200 h 5243104"/>
                <a:gd name="connsiteX21" fmla="*/ 6671 w 4115033"/>
                <a:gd name="connsiteY21" fmla="*/ 2594420 h 5243104"/>
                <a:gd name="connsiteX22" fmla="*/ 21435 w 4115033"/>
                <a:gd name="connsiteY22" fmla="*/ 2434209 h 5243104"/>
                <a:gd name="connsiteX23" fmla="*/ 110399 w 4115033"/>
                <a:gd name="connsiteY23" fmla="*/ 2383155 h 5243104"/>
                <a:gd name="connsiteX24" fmla="*/ 141641 w 4115033"/>
                <a:gd name="connsiteY24" fmla="*/ 2396014 h 5243104"/>
                <a:gd name="connsiteX25" fmla="*/ 321663 w 4115033"/>
                <a:gd name="connsiteY25" fmla="*/ 2842737 h 5243104"/>
                <a:gd name="connsiteX26" fmla="*/ 554740 w 4115033"/>
                <a:gd name="connsiteY26" fmla="*/ 2943416 h 5243104"/>
                <a:gd name="connsiteX27" fmla="*/ 756194 w 4115033"/>
                <a:gd name="connsiteY27" fmla="*/ 2764822 h 5243104"/>
                <a:gd name="connsiteX28" fmla="*/ 1066137 w 4115033"/>
                <a:gd name="connsiteY28" fmla="*/ 2177416 h 5243104"/>
                <a:gd name="connsiteX29" fmla="*/ 1072805 w 4115033"/>
                <a:gd name="connsiteY29" fmla="*/ 1920621 h 5243104"/>
                <a:gd name="connsiteX30" fmla="*/ 1053279 w 4115033"/>
                <a:gd name="connsiteY30" fmla="*/ 1910334 h 5243104"/>
                <a:gd name="connsiteX31" fmla="*/ 1040134 w 4115033"/>
                <a:gd name="connsiteY31" fmla="*/ 1910620 h 5243104"/>
                <a:gd name="connsiteX32" fmla="*/ 1038801 w 4115033"/>
                <a:gd name="connsiteY32" fmla="*/ 1852137 h 5243104"/>
                <a:gd name="connsiteX33" fmla="*/ 1119954 w 4115033"/>
                <a:gd name="connsiteY33" fmla="*/ 1911477 h 5243104"/>
                <a:gd name="connsiteX34" fmla="*/ 1206060 w 4115033"/>
                <a:gd name="connsiteY34" fmla="*/ 1985677 h 5243104"/>
                <a:gd name="connsiteX35" fmla="*/ 1500572 w 4115033"/>
                <a:gd name="connsiteY35" fmla="*/ 2152841 h 5243104"/>
                <a:gd name="connsiteX36" fmla="*/ 1670213 w 4115033"/>
                <a:gd name="connsiteY36" fmla="*/ 2117503 h 5243104"/>
                <a:gd name="connsiteX37" fmla="*/ 1820232 w 4115033"/>
                <a:gd name="connsiteY37" fmla="*/ 2017872 h 5243104"/>
                <a:gd name="connsiteX38" fmla="*/ 1901956 w 4115033"/>
                <a:gd name="connsiteY38" fmla="*/ 1954340 h 5243104"/>
                <a:gd name="connsiteX39" fmla="*/ 2162941 w 4115033"/>
                <a:gd name="connsiteY39" fmla="*/ 1727740 h 5243104"/>
                <a:gd name="connsiteX40" fmla="*/ 2425260 w 4115033"/>
                <a:gd name="connsiteY40" fmla="*/ 1466279 h 5243104"/>
                <a:gd name="connsiteX41" fmla="*/ 2620903 w 4115033"/>
                <a:gd name="connsiteY41" fmla="*/ 1245108 h 5243104"/>
                <a:gd name="connsiteX42" fmla="*/ 2795877 w 4115033"/>
                <a:gd name="connsiteY42" fmla="*/ 1028415 h 5243104"/>
                <a:gd name="connsiteX43" fmla="*/ 2963327 w 4115033"/>
                <a:gd name="connsiteY43" fmla="*/ 733521 h 5243104"/>
                <a:gd name="connsiteX44" fmla="*/ 3094867 w 4115033"/>
                <a:gd name="connsiteY44" fmla="*/ 320993 h 5243104"/>
                <a:gd name="connsiteX45" fmla="*/ 3097534 w 4115033"/>
                <a:gd name="connsiteY45" fmla="*/ 307563 h 5243104"/>
                <a:gd name="connsiteX46" fmla="*/ 3103820 w 4115033"/>
                <a:gd name="connsiteY46" fmla="*/ 264795 h 5243104"/>
                <a:gd name="connsiteX47" fmla="*/ 3111250 w 4115033"/>
                <a:gd name="connsiteY47" fmla="*/ 258795 h 5243104"/>
                <a:gd name="connsiteX48" fmla="*/ 3738376 w 4115033"/>
                <a:gd name="connsiteY48" fmla="*/ 0 h 5243104"/>
                <a:gd name="connsiteX0" fmla="*/ 4093754 w 4247676"/>
                <a:gd name="connsiteY0" fmla="*/ 4444270 h 5282024"/>
                <a:gd name="connsiteX1" fmla="*/ 4238752 w 4247676"/>
                <a:gd name="connsiteY1" fmla="*/ 5223919 h 5282024"/>
                <a:gd name="connsiteX2" fmla="*/ 3778190 w 4247676"/>
                <a:gd name="connsiteY2" fmla="*/ 5243104 h 5282024"/>
                <a:gd name="connsiteX3" fmla="*/ 3355852 w 4247676"/>
                <a:gd name="connsiteY3" fmla="*/ 2434876 h 5282024"/>
                <a:gd name="connsiteX4" fmla="*/ 3352995 w 4247676"/>
                <a:gd name="connsiteY4" fmla="*/ 2437638 h 5282024"/>
                <a:gd name="connsiteX5" fmla="*/ 3343374 w 4247676"/>
                <a:gd name="connsiteY5" fmla="*/ 2446973 h 5282024"/>
                <a:gd name="connsiteX6" fmla="*/ 3336993 w 4247676"/>
                <a:gd name="connsiteY6" fmla="*/ 2452974 h 5282024"/>
                <a:gd name="connsiteX7" fmla="*/ 3278128 w 4247676"/>
                <a:gd name="connsiteY7" fmla="*/ 2509933 h 5282024"/>
                <a:gd name="connsiteX8" fmla="*/ 3204024 w 4247676"/>
                <a:gd name="connsiteY8" fmla="*/ 2579371 h 5282024"/>
                <a:gd name="connsiteX9" fmla="*/ 3055815 w 4247676"/>
                <a:gd name="connsiteY9" fmla="*/ 2718150 h 5282024"/>
                <a:gd name="connsiteX10" fmla="*/ 2759397 w 4247676"/>
                <a:gd name="connsiteY10" fmla="*/ 2995708 h 5282024"/>
                <a:gd name="connsiteX11" fmla="*/ 2600329 w 4247676"/>
                <a:gd name="connsiteY11" fmla="*/ 3143822 h 5282024"/>
                <a:gd name="connsiteX12" fmla="*/ 2420497 w 4247676"/>
                <a:gd name="connsiteY12" fmla="*/ 3314224 h 5282024"/>
                <a:gd name="connsiteX13" fmla="*/ 2199327 w 4247676"/>
                <a:gd name="connsiteY13" fmla="*/ 3519679 h 5282024"/>
                <a:gd name="connsiteX14" fmla="*/ 1775369 w 4247676"/>
                <a:gd name="connsiteY14" fmla="*/ 3663220 h 5282024"/>
                <a:gd name="connsiteX15" fmla="*/ 1410466 w 4247676"/>
                <a:gd name="connsiteY15" fmla="*/ 3654362 h 5282024"/>
                <a:gd name="connsiteX16" fmla="*/ 1125478 w 4247676"/>
                <a:gd name="connsiteY16" fmla="*/ 3558350 h 5282024"/>
                <a:gd name="connsiteX17" fmla="*/ 689995 w 4247676"/>
                <a:gd name="connsiteY17" fmla="*/ 3271171 h 5282024"/>
                <a:gd name="connsiteX18" fmla="*/ 543215 w 4247676"/>
                <a:gd name="connsiteY18" fmla="*/ 3154966 h 5282024"/>
                <a:gd name="connsiteX19" fmla="*/ 264037 w 4247676"/>
                <a:gd name="connsiteY19" fmla="*/ 2915508 h 5282024"/>
                <a:gd name="connsiteX20" fmla="*/ 98492 w 4247676"/>
                <a:gd name="connsiteY20" fmla="*/ 2739200 h 5282024"/>
                <a:gd name="connsiteX21" fmla="*/ 6671 w 4247676"/>
                <a:gd name="connsiteY21" fmla="*/ 2594420 h 5282024"/>
                <a:gd name="connsiteX22" fmla="*/ 21435 w 4247676"/>
                <a:gd name="connsiteY22" fmla="*/ 2434209 h 5282024"/>
                <a:gd name="connsiteX23" fmla="*/ 110399 w 4247676"/>
                <a:gd name="connsiteY23" fmla="*/ 2383155 h 5282024"/>
                <a:gd name="connsiteX24" fmla="*/ 141641 w 4247676"/>
                <a:gd name="connsiteY24" fmla="*/ 2396014 h 5282024"/>
                <a:gd name="connsiteX25" fmla="*/ 321663 w 4247676"/>
                <a:gd name="connsiteY25" fmla="*/ 2842737 h 5282024"/>
                <a:gd name="connsiteX26" fmla="*/ 554740 w 4247676"/>
                <a:gd name="connsiteY26" fmla="*/ 2943416 h 5282024"/>
                <a:gd name="connsiteX27" fmla="*/ 756194 w 4247676"/>
                <a:gd name="connsiteY27" fmla="*/ 2764822 h 5282024"/>
                <a:gd name="connsiteX28" fmla="*/ 1066137 w 4247676"/>
                <a:gd name="connsiteY28" fmla="*/ 2177416 h 5282024"/>
                <a:gd name="connsiteX29" fmla="*/ 1072805 w 4247676"/>
                <a:gd name="connsiteY29" fmla="*/ 1920621 h 5282024"/>
                <a:gd name="connsiteX30" fmla="*/ 1053279 w 4247676"/>
                <a:gd name="connsiteY30" fmla="*/ 1910334 h 5282024"/>
                <a:gd name="connsiteX31" fmla="*/ 1040134 w 4247676"/>
                <a:gd name="connsiteY31" fmla="*/ 1910620 h 5282024"/>
                <a:gd name="connsiteX32" fmla="*/ 1038801 w 4247676"/>
                <a:gd name="connsiteY32" fmla="*/ 1852137 h 5282024"/>
                <a:gd name="connsiteX33" fmla="*/ 1119954 w 4247676"/>
                <a:gd name="connsiteY33" fmla="*/ 1911477 h 5282024"/>
                <a:gd name="connsiteX34" fmla="*/ 1206060 w 4247676"/>
                <a:gd name="connsiteY34" fmla="*/ 1985677 h 5282024"/>
                <a:gd name="connsiteX35" fmla="*/ 1500572 w 4247676"/>
                <a:gd name="connsiteY35" fmla="*/ 2152841 h 5282024"/>
                <a:gd name="connsiteX36" fmla="*/ 1670213 w 4247676"/>
                <a:gd name="connsiteY36" fmla="*/ 2117503 h 5282024"/>
                <a:gd name="connsiteX37" fmla="*/ 1820232 w 4247676"/>
                <a:gd name="connsiteY37" fmla="*/ 2017872 h 5282024"/>
                <a:gd name="connsiteX38" fmla="*/ 1901956 w 4247676"/>
                <a:gd name="connsiteY38" fmla="*/ 1954340 h 5282024"/>
                <a:gd name="connsiteX39" fmla="*/ 2162941 w 4247676"/>
                <a:gd name="connsiteY39" fmla="*/ 1727740 h 5282024"/>
                <a:gd name="connsiteX40" fmla="*/ 2425260 w 4247676"/>
                <a:gd name="connsiteY40" fmla="*/ 1466279 h 5282024"/>
                <a:gd name="connsiteX41" fmla="*/ 2620903 w 4247676"/>
                <a:gd name="connsiteY41" fmla="*/ 1245108 h 5282024"/>
                <a:gd name="connsiteX42" fmla="*/ 2795877 w 4247676"/>
                <a:gd name="connsiteY42" fmla="*/ 1028415 h 5282024"/>
                <a:gd name="connsiteX43" fmla="*/ 2963327 w 4247676"/>
                <a:gd name="connsiteY43" fmla="*/ 733521 h 5282024"/>
                <a:gd name="connsiteX44" fmla="*/ 3094867 w 4247676"/>
                <a:gd name="connsiteY44" fmla="*/ 320993 h 5282024"/>
                <a:gd name="connsiteX45" fmla="*/ 3097534 w 4247676"/>
                <a:gd name="connsiteY45" fmla="*/ 307563 h 5282024"/>
                <a:gd name="connsiteX46" fmla="*/ 3103820 w 4247676"/>
                <a:gd name="connsiteY46" fmla="*/ 264795 h 5282024"/>
                <a:gd name="connsiteX47" fmla="*/ 3111250 w 4247676"/>
                <a:gd name="connsiteY47" fmla="*/ 258795 h 5282024"/>
                <a:gd name="connsiteX48" fmla="*/ 3738376 w 4247676"/>
                <a:gd name="connsiteY48" fmla="*/ 0 h 5282024"/>
                <a:gd name="connsiteX0" fmla="*/ 4093754 w 4247676"/>
                <a:gd name="connsiteY0" fmla="*/ 4444270 h 5243104"/>
                <a:gd name="connsiteX1" fmla="*/ 4238752 w 4247676"/>
                <a:gd name="connsiteY1" fmla="*/ 5223919 h 5243104"/>
                <a:gd name="connsiteX2" fmla="*/ 3778190 w 4247676"/>
                <a:gd name="connsiteY2" fmla="*/ 5243104 h 5243104"/>
                <a:gd name="connsiteX3" fmla="*/ 3355852 w 4247676"/>
                <a:gd name="connsiteY3" fmla="*/ 2434876 h 5243104"/>
                <a:gd name="connsiteX4" fmla="*/ 3352995 w 4247676"/>
                <a:gd name="connsiteY4" fmla="*/ 2437638 h 5243104"/>
                <a:gd name="connsiteX5" fmla="*/ 3343374 w 4247676"/>
                <a:gd name="connsiteY5" fmla="*/ 2446973 h 5243104"/>
                <a:gd name="connsiteX6" fmla="*/ 3336993 w 4247676"/>
                <a:gd name="connsiteY6" fmla="*/ 2452974 h 5243104"/>
                <a:gd name="connsiteX7" fmla="*/ 3278128 w 4247676"/>
                <a:gd name="connsiteY7" fmla="*/ 2509933 h 5243104"/>
                <a:gd name="connsiteX8" fmla="*/ 3204024 w 4247676"/>
                <a:gd name="connsiteY8" fmla="*/ 2579371 h 5243104"/>
                <a:gd name="connsiteX9" fmla="*/ 3055815 w 4247676"/>
                <a:gd name="connsiteY9" fmla="*/ 2718150 h 5243104"/>
                <a:gd name="connsiteX10" fmla="*/ 2759397 w 4247676"/>
                <a:gd name="connsiteY10" fmla="*/ 2995708 h 5243104"/>
                <a:gd name="connsiteX11" fmla="*/ 2600329 w 4247676"/>
                <a:gd name="connsiteY11" fmla="*/ 3143822 h 5243104"/>
                <a:gd name="connsiteX12" fmla="*/ 2420497 w 4247676"/>
                <a:gd name="connsiteY12" fmla="*/ 3314224 h 5243104"/>
                <a:gd name="connsiteX13" fmla="*/ 2199327 w 4247676"/>
                <a:gd name="connsiteY13" fmla="*/ 3519679 h 5243104"/>
                <a:gd name="connsiteX14" fmla="*/ 1775369 w 4247676"/>
                <a:gd name="connsiteY14" fmla="*/ 3663220 h 5243104"/>
                <a:gd name="connsiteX15" fmla="*/ 1410466 w 4247676"/>
                <a:gd name="connsiteY15" fmla="*/ 3654362 h 5243104"/>
                <a:gd name="connsiteX16" fmla="*/ 1125478 w 4247676"/>
                <a:gd name="connsiteY16" fmla="*/ 3558350 h 5243104"/>
                <a:gd name="connsiteX17" fmla="*/ 689995 w 4247676"/>
                <a:gd name="connsiteY17" fmla="*/ 3271171 h 5243104"/>
                <a:gd name="connsiteX18" fmla="*/ 543215 w 4247676"/>
                <a:gd name="connsiteY18" fmla="*/ 3154966 h 5243104"/>
                <a:gd name="connsiteX19" fmla="*/ 264037 w 4247676"/>
                <a:gd name="connsiteY19" fmla="*/ 2915508 h 5243104"/>
                <a:gd name="connsiteX20" fmla="*/ 98492 w 4247676"/>
                <a:gd name="connsiteY20" fmla="*/ 2739200 h 5243104"/>
                <a:gd name="connsiteX21" fmla="*/ 6671 w 4247676"/>
                <a:gd name="connsiteY21" fmla="*/ 2594420 h 5243104"/>
                <a:gd name="connsiteX22" fmla="*/ 21435 w 4247676"/>
                <a:gd name="connsiteY22" fmla="*/ 2434209 h 5243104"/>
                <a:gd name="connsiteX23" fmla="*/ 110399 w 4247676"/>
                <a:gd name="connsiteY23" fmla="*/ 2383155 h 5243104"/>
                <a:gd name="connsiteX24" fmla="*/ 141641 w 4247676"/>
                <a:gd name="connsiteY24" fmla="*/ 2396014 h 5243104"/>
                <a:gd name="connsiteX25" fmla="*/ 321663 w 4247676"/>
                <a:gd name="connsiteY25" fmla="*/ 2842737 h 5243104"/>
                <a:gd name="connsiteX26" fmla="*/ 554740 w 4247676"/>
                <a:gd name="connsiteY26" fmla="*/ 2943416 h 5243104"/>
                <a:gd name="connsiteX27" fmla="*/ 756194 w 4247676"/>
                <a:gd name="connsiteY27" fmla="*/ 2764822 h 5243104"/>
                <a:gd name="connsiteX28" fmla="*/ 1066137 w 4247676"/>
                <a:gd name="connsiteY28" fmla="*/ 2177416 h 5243104"/>
                <a:gd name="connsiteX29" fmla="*/ 1072805 w 4247676"/>
                <a:gd name="connsiteY29" fmla="*/ 1920621 h 5243104"/>
                <a:gd name="connsiteX30" fmla="*/ 1053279 w 4247676"/>
                <a:gd name="connsiteY30" fmla="*/ 1910334 h 5243104"/>
                <a:gd name="connsiteX31" fmla="*/ 1040134 w 4247676"/>
                <a:gd name="connsiteY31" fmla="*/ 1910620 h 5243104"/>
                <a:gd name="connsiteX32" fmla="*/ 1038801 w 4247676"/>
                <a:gd name="connsiteY32" fmla="*/ 1852137 h 5243104"/>
                <a:gd name="connsiteX33" fmla="*/ 1119954 w 4247676"/>
                <a:gd name="connsiteY33" fmla="*/ 1911477 h 5243104"/>
                <a:gd name="connsiteX34" fmla="*/ 1206060 w 4247676"/>
                <a:gd name="connsiteY34" fmla="*/ 1985677 h 5243104"/>
                <a:gd name="connsiteX35" fmla="*/ 1500572 w 4247676"/>
                <a:gd name="connsiteY35" fmla="*/ 2152841 h 5243104"/>
                <a:gd name="connsiteX36" fmla="*/ 1670213 w 4247676"/>
                <a:gd name="connsiteY36" fmla="*/ 2117503 h 5243104"/>
                <a:gd name="connsiteX37" fmla="*/ 1820232 w 4247676"/>
                <a:gd name="connsiteY37" fmla="*/ 2017872 h 5243104"/>
                <a:gd name="connsiteX38" fmla="*/ 1901956 w 4247676"/>
                <a:gd name="connsiteY38" fmla="*/ 1954340 h 5243104"/>
                <a:gd name="connsiteX39" fmla="*/ 2162941 w 4247676"/>
                <a:gd name="connsiteY39" fmla="*/ 1727740 h 5243104"/>
                <a:gd name="connsiteX40" fmla="*/ 2425260 w 4247676"/>
                <a:gd name="connsiteY40" fmla="*/ 1466279 h 5243104"/>
                <a:gd name="connsiteX41" fmla="*/ 2620903 w 4247676"/>
                <a:gd name="connsiteY41" fmla="*/ 1245108 h 5243104"/>
                <a:gd name="connsiteX42" fmla="*/ 2795877 w 4247676"/>
                <a:gd name="connsiteY42" fmla="*/ 1028415 h 5243104"/>
                <a:gd name="connsiteX43" fmla="*/ 2963327 w 4247676"/>
                <a:gd name="connsiteY43" fmla="*/ 733521 h 5243104"/>
                <a:gd name="connsiteX44" fmla="*/ 3094867 w 4247676"/>
                <a:gd name="connsiteY44" fmla="*/ 320993 h 5243104"/>
                <a:gd name="connsiteX45" fmla="*/ 3097534 w 4247676"/>
                <a:gd name="connsiteY45" fmla="*/ 307563 h 5243104"/>
                <a:gd name="connsiteX46" fmla="*/ 3103820 w 4247676"/>
                <a:gd name="connsiteY46" fmla="*/ 264795 h 5243104"/>
                <a:gd name="connsiteX47" fmla="*/ 3111250 w 4247676"/>
                <a:gd name="connsiteY47" fmla="*/ 258795 h 5243104"/>
                <a:gd name="connsiteX48" fmla="*/ 3738376 w 4247676"/>
                <a:gd name="connsiteY48" fmla="*/ 0 h 5243104"/>
                <a:gd name="connsiteX0" fmla="*/ 4238752 w 4238752"/>
                <a:gd name="connsiteY0" fmla="*/ 5223919 h 5243104"/>
                <a:gd name="connsiteX1" fmla="*/ 3778190 w 4238752"/>
                <a:gd name="connsiteY1" fmla="*/ 5243104 h 5243104"/>
                <a:gd name="connsiteX2" fmla="*/ 3355852 w 4238752"/>
                <a:gd name="connsiteY2" fmla="*/ 2434876 h 5243104"/>
                <a:gd name="connsiteX3" fmla="*/ 3352995 w 4238752"/>
                <a:gd name="connsiteY3" fmla="*/ 2437638 h 5243104"/>
                <a:gd name="connsiteX4" fmla="*/ 3343374 w 4238752"/>
                <a:gd name="connsiteY4" fmla="*/ 2446973 h 5243104"/>
                <a:gd name="connsiteX5" fmla="*/ 3336993 w 4238752"/>
                <a:gd name="connsiteY5" fmla="*/ 2452974 h 5243104"/>
                <a:gd name="connsiteX6" fmla="*/ 3278128 w 4238752"/>
                <a:gd name="connsiteY6" fmla="*/ 2509933 h 5243104"/>
                <a:gd name="connsiteX7" fmla="*/ 3204024 w 4238752"/>
                <a:gd name="connsiteY7" fmla="*/ 2579371 h 5243104"/>
                <a:gd name="connsiteX8" fmla="*/ 3055815 w 4238752"/>
                <a:gd name="connsiteY8" fmla="*/ 2718150 h 5243104"/>
                <a:gd name="connsiteX9" fmla="*/ 2759397 w 4238752"/>
                <a:gd name="connsiteY9" fmla="*/ 2995708 h 5243104"/>
                <a:gd name="connsiteX10" fmla="*/ 2600329 w 4238752"/>
                <a:gd name="connsiteY10" fmla="*/ 3143822 h 5243104"/>
                <a:gd name="connsiteX11" fmla="*/ 2420497 w 4238752"/>
                <a:gd name="connsiteY11" fmla="*/ 3314224 h 5243104"/>
                <a:gd name="connsiteX12" fmla="*/ 2199327 w 4238752"/>
                <a:gd name="connsiteY12" fmla="*/ 3519679 h 5243104"/>
                <a:gd name="connsiteX13" fmla="*/ 1775369 w 4238752"/>
                <a:gd name="connsiteY13" fmla="*/ 3663220 h 5243104"/>
                <a:gd name="connsiteX14" fmla="*/ 1410466 w 4238752"/>
                <a:gd name="connsiteY14" fmla="*/ 3654362 h 5243104"/>
                <a:gd name="connsiteX15" fmla="*/ 1125478 w 4238752"/>
                <a:gd name="connsiteY15" fmla="*/ 3558350 h 5243104"/>
                <a:gd name="connsiteX16" fmla="*/ 689995 w 4238752"/>
                <a:gd name="connsiteY16" fmla="*/ 3271171 h 5243104"/>
                <a:gd name="connsiteX17" fmla="*/ 543215 w 4238752"/>
                <a:gd name="connsiteY17" fmla="*/ 3154966 h 5243104"/>
                <a:gd name="connsiteX18" fmla="*/ 264037 w 4238752"/>
                <a:gd name="connsiteY18" fmla="*/ 2915508 h 5243104"/>
                <a:gd name="connsiteX19" fmla="*/ 98492 w 4238752"/>
                <a:gd name="connsiteY19" fmla="*/ 2739200 h 5243104"/>
                <a:gd name="connsiteX20" fmla="*/ 6671 w 4238752"/>
                <a:gd name="connsiteY20" fmla="*/ 2594420 h 5243104"/>
                <a:gd name="connsiteX21" fmla="*/ 21435 w 4238752"/>
                <a:gd name="connsiteY21" fmla="*/ 2434209 h 5243104"/>
                <a:gd name="connsiteX22" fmla="*/ 110399 w 4238752"/>
                <a:gd name="connsiteY22" fmla="*/ 2383155 h 5243104"/>
                <a:gd name="connsiteX23" fmla="*/ 141641 w 4238752"/>
                <a:gd name="connsiteY23" fmla="*/ 2396014 h 5243104"/>
                <a:gd name="connsiteX24" fmla="*/ 321663 w 4238752"/>
                <a:gd name="connsiteY24" fmla="*/ 2842737 h 5243104"/>
                <a:gd name="connsiteX25" fmla="*/ 554740 w 4238752"/>
                <a:gd name="connsiteY25" fmla="*/ 2943416 h 5243104"/>
                <a:gd name="connsiteX26" fmla="*/ 756194 w 4238752"/>
                <a:gd name="connsiteY26" fmla="*/ 2764822 h 5243104"/>
                <a:gd name="connsiteX27" fmla="*/ 1066137 w 4238752"/>
                <a:gd name="connsiteY27" fmla="*/ 2177416 h 5243104"/>
                <a:gd name="connsiteX28" fmla="*/ 1072805 w 4238752"/>
                <a:gd name="connsiteY28" fmla="*/ 1920621 h 5243104"/>
                <a:gd name="connsiteX29" fmla="*/ 1053279 w 4238752"/>
                <a:gd name="connsiteY29" fmla="*/ 1910334 h 5243104"/>
                <a:gd name="connsiteX30" fmla="*/ 1040134 w 4238752"/>
                <a:gd name="connsiteY30" fmla="*/ 1910620 h 5243104"/>
                <a:gd name="connsiteX31" fmla="*/ 1038801 w 4238752"/>
                <a:gd name="connsiteY31" fmla="*/ 1852137 h 5243104"/>
                <a:gd name="connsiteX32" fmla="*/ 1119954 w 4238752"/>
                <a:gd name="connsiteY32" fmla="*/ 1911477 h 5243104"/>
                <a:gd name="connsiteX33" fmla="*/ 1206060 w 4238752"/>
                <a:gd name="connsiteY33" fmla="*/ 1985677 h 5243104"/>
                <a:gd name="connsiteX34" fmla="*/ 1500572 w 4238752"/>
                <a:gd name="connsiteY34" fmla="*/ 2152841 h 5243104"/>
                <a:gd name="connsiteX35" fmla="*/ 1670213 w 4238752"/>
                <a:gd name="connsiteY35" fmla="*/ 2117503 h 5243104"/>
                <a:gd name="connsiteX36" fmla="*/ 1820232 w 4238752"/>
                <a:gd name="connsiteY36" fmla="*/ 2017872 h 5243104"/>
                <a:gd name="connsiteX37" fmla="*/ 1901956 w 4238752"/>
                <a:gd name="connsiteY37" fmla="*/ 1954340 h 5243104"/>
                <a:gd name="connsiteX38" fmla="*/ 2162941 w 4238752"/>
                <a:gd name="connsiteY38" fmla="*/ 1727740 h 5243104"/>
                <a:gd name="connsiteX39" fmla="*/ 2425260 w 4238752"/>
                <a:gd name="connsiteY39" fmla="*/ 1466279 h 5243104"/>
                <a:gd name="connsiteX40" fmla="*/ 2620903 w 4238752"/>
                <a:gd name="connsiteY40" fmla="*/ 1245108 h 5243104"/>
                <a:gd name="connsiteX41" fmla="*/ 2795877 w 4238752"/>
                <a:gd name="connsiteY41" fmla="*/ 1028415 h 5243104"/>
                <a:gd name="connsiteX42" fmla="*/ 2963327 w 4238752"/>
                <a:gd name="connsiteY42" fmla="*/ 733521 h 5243104"/>
                <a:gd name="connsiteX43" fmla="*/ 3094867 w 4238752"/>
                <a:gd name="connsiteY43" fmla="*/ 320993 h 5243104"/>
                <a:gd name="connsiteX44" fmla="*/ 3097534 w 4238752"/>
                <a:gd name="connsiteY44" fmla="*/ 307563 h 5243104"/>
                <a:gd name="connsiteX45" fmla="*/ 3103820 w 4238752"/>
                <a:gd name="connsiteY45" fmla="*/ 264795 h 5243104"/>
                <a:gd name="connsiteX46" fmla="*/ 3111250 w 4238752"/>
                <a:gd name="connsiteY46" fmla="*/ 258795 h 5243104"/>
                <a:gd name="connsiteX47" fmla="*/ 3738376 w 4238752"/>
                <a:gd name="connsiteY47" fmla="*/ 0 h 5243104"/>
                <a:gd name="connsiteX0" fmla="*/ 4238752 w 4269599"/>
                <a:gd name="connsiteY0" fmla="*/ 5502593 h 5521778"/>
                <a:gd name="connsiteX1" fmla="*/ 3778190 w 4269599"/>
                <a:gd name="connsiteY1" fmla="*/ 5521778 h 5521778"/>
                <a:gd name="connsiteX2" fmla="*/ 3355852 w 4269599"/>
                <a:gd name="connsiteY2" fmla="*/ 2713550 h 5521778"/>
                <a:gd name="connsiteX3" fmla="*/ 3352995 w 4269599"/>
                <a:gd name="connsiteY3" fmla="*/ 2716312 h 5521778"/>
                <a:gd name="connsiteX4" fmla="*/ 3343374 w 4269599"/>
                <a:gd name="connsiteY4" fmla="*/ 2725647 h 5521778"/>
                <a:gd name="connsiteX5" fmla="*/ 3336993 w 4269599"/>
                <a:gd name="connsiteY5" fmla="*/ 2731648 h 5521778"/>
                <a:gd name="connsiteX6" fmla="*/ 3278128 w 4269599"/>
                <a:gd name="connsiteY6" fmla="*/ 2788607 h 5521778"/>
                <a:gd name="connsiteX7" fmla="*/ 3204024 w 4269599"/>
                <a:gd name="connsiteY7" fmla="*/ 2858045 h 5521778"/>
                <a:gd name="connsiteX8" fmla="*/ 3055815 w 4269599"/>
                <a:gd name="connsiteY8" fmla="*/ 2996824 h 5521778"/>
                <a:gd name="connsiteX9" fmla="*/ 2759397 w 4269599"/>
                <a:gd name="connsiteY9" fmla="*/ 3274382 h 5521778"/>
                <a:gd name="connsiteX10" fmla="*/ 2600329 w 4269599"/>
                <a:gd name="connsiteY10" fmla="*/ 3422496 h 5521778"/>
                <a:gd name="connsiteX11" fmla="*/ 2420497 w 4269599"/>
                <a:gd name="connsiteY11" fmla="*/ 3592898 h 5521778"/>
                <a:gd name="connsiteX12" fmla="*/ 2199327 w 4269599"/>
                <a:gd name="connsiteY12" fmla="*/ 3798353 h 5521778"/>
                <a:gd name="connsiteX13" fmla="*/ 1775369 w 4269599"/>
                <a:gd name="connsiteY13" fmla="*/ 3941894 h 5521778"/>
                <a:gd name="connsiteX14" fmla="*/ 1410466 w 4269599"/>
                <a:gd name="connsiteY14" fmla="*/ 3933036 h 5521778"/>
                <a:gd name="connsiteX15" fmla="*/ 1125478 w 4269599"/>
                <a:gd name="connsiteY15" fmla="*/ 3837024 h 5521778"/>
                <a:gd name="connsiteX16" fmla="*/ 689995 w 4269599"/>
                <a:gd name="connsiteY16" fmla="*/ 3549845 h 5521778"/>
                <a:gd name="connsiteX17" fmla="*/ 543215 w 4269599"/>
                <a:gd name="connsiteY17" fmla="*/ 3433640 h 5521778"/>
                <a:gd name="connsiteX18" fmla="*/ 264037 w 4269599"/>
                <a:gd name="connsiteY18" fmla="*/ 3194182 h 5521778"/>
                <a:gd name="connsiteX19" fmla="*/ 98492 w 4269599"/>
                <a:gd name="connsiteY19" fmla="*/ 3017874 h 5521778"/>
                <a:gd name="connsiteX20" fmla="*/ 6671 w 4269599"/>
                <a:gd name="connsiteY20" fmla="*/ 2873094 h 5521778"/>
                <a:gd name="connsiteX21" fmla="*/ 21435 w 4269599"/>
                <a:gd name="connsiteY21" fmla="*/ 2712883 h 5521778"/>
                <a:gd name="connsiteX22" fmla="*/ 110399 w 4269599"/>
                <a:gd name="connsiteY22" fmla="*/ 2661829 h 5521778"/>
                <a:gd name="connsiteX23" fmla="*/ 141641 w 4269599"/>
                <a:gd name="connsiteY23" fmla="*/ 2674688 h 5521778"/>
                <a:gd name="connsiteX24" fmla="*/ 321663 w 4269599"/>
                <a:gd name="connsiteY24" fmla="*/ 3121411 h 5521778"/>
                <a:gd name="connsiteX25" fmla="*/ 554740 w 4269599"/>
                <a:gd name="connsiteY25" fmla="*/ 3222090 h 5521778"/>
                <a:gd name="connsiteX26" fmla="*/ 756194 w 4269599"/>
                <a:gd name="connsiteY26" fmla="*/ 3043496 h 5521778"/>
                <a:gd name="connsiteX27" fmla="*/ 1066137 w 4269599"/>
                <a:gd name="connsiteY27" fmla="*/ 2456090 h 5521778"/>
                <a:gd name="connsiteX28" fmla="*/ 1072805 w 4269599"/>
                <a:gd name="connsiteY28" fmla="*/ 2199295 h 5521778"/>
                <a:gd name="connsiteX29" fmla="*/ 1053279 w 4269599"/>
                <a:gd name="connsiteY29" fmla="*/ 2189008 h 5521778"/>
                <a:gd name="connsiteX30" fmla="*/ 1040134 w 4269599"/>
                <a:gd name="connsiteY30" fmla="*/ 2189294 h 5521778"/>
                <a:gd name="connsiteX31" fmla="*/ 1038801 w 4269599"/>
                <a:gd name="connsiteY31" fmla="*/ 2130811 h 5521778"/>
                <a:gd name="connsiteX32" fmla="*/ 1119954 w 4269599"/>
                <a:gd name="connsiteY32" fmla="*/ 2190151 h 5521778"/>
                <a:gd name="connsiteX33" fmla="*/ 1206060 w 4269599"/>
                <a:gd name="connsiteY33" fmla="*/ 2264351 h 5521778"/>
                <a:gd name="connsiteX34" fmla="*/ 1500572 w 4269599"/>
                <a:gd name="connsiteY34" fmla="*/ 2431515 h 5521778"/>
                <a:gd name="connsiteX35" fmla="*/ 1670213 w 4269599"/>
                <a:gd name="connsiteY35" fmla="*/ 2396177 h 5521778"/>
                <a:gd name="connsiteX36" fmla="*/ 1820232 w 4269599"/>
                <a:gd name="connsiteY36" fmla="*/ 2296546 h 5521778"/>
                <a:gd name="connsiteX37" fmla="*/ 1901956 w 4269599"/>
                <a:gd name="connsiteY37" fmla="*/ 2233014 h 5521778"/>
                <a:gd name="connsiteX38" fmla="*/ 2162941 w 4269599"/>
                <a:gd name="connsiteY38" fmla="*/ 2006414 h 5521778"/>
                <a:gd name="connsiteX39" fmla="*/ 2425260 w 4269599"/>
                <a:gd name="connsiteY39" fmla="*/ 1744953 h 5521778"/>
                <a:gd name="connsiteX40" fmla="*/ 2620903 w 4269599"/>
                <a:gd name="connsiteY40" fmla="*/ 1523782 h 5521778"/>
                <a:gd name="connsiteX41" fmla="*/ 2795877 w 4269599"/>
                <a:gd name="connsiteY41" fmla="*/ 1307089 h 5521778"/>
                <a:gd name="connsiteX42" fmla="*/ 2963327 w 4269599"/>
                <a:gd name="connsiteY42" fmla="*/ 1012195 h 5521778"/>
                <a:gd name="connsiteX43" fmla="*/ 3094867 w 4269599"/>
                <a:gd name="connsiteY43" fmla="*/ 599667 h 5521778"/>
                <a:gd name="connsiteX44" fmla="*/ 3097534 w 4269599"/>
                <a:gd name="connsiteY44" fmla="*/ 586237 h 5521778"/>
                <a:gd name="connsiteX45" fmla="*/ 3103820 w 4269599"/>
                <a:gd name="connsiteY45" fmla="*/ 543469 h 5521778"/>
                <a:gd name="connsiteX46" fmla="*/ 3111250 w 4269599"/>
                <a:gd name="connsiteY46" fmla="*/ 537469 h 5521778"/>
                <a:gd name="connsiteX47" fmla="*/ 4269599 w 4269599"/>
                <a:gd name="connsiteY47" fmla="*/ 0 h 5521778"/>
                <a:gd name="connsiteX0" fmla="*/ 4291003 w 4291003"/>
                <a:gd name="connsiteY0" fmla="*/ 5650639 h 5652216"/>
                <a:gd name="connsiteX1" fmla="*/ 3778190 w 4291003"/>
                <a:gd name="connsiteY1" fmla="*/ 5521778 h 5652216"/>
                <a:gd name="connsiteX2" fmla="*/ 3355852 w 4291003"/>
                <a:gd name="connsiteY2" fmla="*/ 2713550 h 5652216"/>
                <a:gd name="connsiteX3" fmla="*/ 3352995 w 4291003"/>
                <a:gd name="connsiteY3" fmla="*/ 2716312 h 5652216"/>
                <a:gd name="connsiteX4" fmla="*/ 3343374 w 4291003"/>
                <a:gd name="connsiteY4" fmla="*/ 2725647 h 5652216"/>
                <a:gd name="connsiteX5" fmla="*/ 3336993 w 4291003"/>
                <a:gd name="connsiteY5" fmla="*/ 2731648 h 5652216"/>
                <a:gd name="connsiteX6" fmla="*/ 3278128 w 4291003"/>
                <a:gd name="connsiteY6" fmla="*/ 2788607 h 5652216"/>
                <a:gd name="connsiteX7" fmla="*/ 3204024 w 4291003"/>
                <a:gd name="connsiteY7" fmla="*/ 2858045 h 5652216"/>
                <a:gd name="connsiteX8" fmla="*/ 3055815 w 4291003"/>
                <a:gd name="connsiteY8" fmla="*/ 2996824 h 5652216"/>
                <a:gd name="connsiteX9" fmla="*/ 2759397 w 4291003"/>
                <a:gd name="connsiteY9" fmla="*/ 3274382 h 5652216"/>
                <a:gd name="connsiteX10" fmla="*/ 2600329 w 4291003"/>
                <a:gd name="connsiteY10" fmla="*/ 3422496 h 5652216"/>
                <a:gd name="connsiteX11" fmla="*/ 2420497 w 4291003"/>
                <a:gd name="connsiteY11" fmla="*/ 3592898 h 5652216"/>
                <a:gd name="connsiteX12" fmla="*/ 2199327 w 4291003"/>
                <a:gd name="connsiteY12" fmla="*/ 3798353 h 5652216"/>
                <a:gd name="connsiteX13" fmla="*/ 1775369 w 4291003"/>
                <a:gd name="connsiteY13" fmla="*/ 3941894 h 5652216"/>
                <a:gd name="connsiteX14" fmla="*/ 1410466 w 4291003"/>
                <a:gd name="connsiteY14" fmla="*/ 3933036 h 5652216"/>
                <a:gd name="connsiteX15" fmla="*/ 1125478 w 4291003"/>
                <a:gd name="connsiteY15" fmla="*/ 3837024 h 5652216"/>
                <a:gd name="connsiteX16" fmla="*/ 689995 w 4291003"/>
                <a:gd name="connsiteY16" fmla="*/ 3549845 h 5652216"/>
                <a:gd name="connsiteX17" fmla="*/ 543215 w 4291003"/>
                <a:gd name="connsiteY17" fmla="*/ 3433640 h 5652216"/>
                <a:gd name="connsiteX18" fmla="*/ 264037 w 4291003"/>
                <a:gd name="connsiteY18" fmla="*/ 3194182 h 5652216"/>
                <a:gd name="connsiteX19" fmla="*/ 98492 w 4291003"/>
                <a:gd name="connsiteY19" fmla="*/ 3017874 h 5652216"/>
                <a:gd name="connsiteX20" fmla="*/ 6671 w 4291003"/>
                <a:gd name="connsiteY20" fmla="*/ 2873094 h 5652216"/>
                <a:gd name="connsiteX21" fmla="*/ 21435 w 4291003"/>
                <a:gd name="connsiteY21" fmla="*/ 2712883 h 5652216"/>
                <a:gd name="connsiteX22" fmla="*/ 110399 w 4291003"/>
                <a:gd name="connsiteY22" fmla="*/ 2661829 h 5652216"/>
                <a:gd name="connsiteX23" fmla="*/ 141641 w 4291003"/>
                <a:gd name="connsiteY23" fmla="*/ 2674688 h 5652216"/>
                <a:gd name="connsiteX24" fmla="*/ 321663 w 4291003"/>
                <a:gd name="connsiteY24" fmla="*/ 3121411 h 5652216"/>
                <a:gd name="connsiteX25" fmla="*/ 554740 w 4291003"/>
                <a:gd name="connsiteY25" fmla="*/ 3222090 h 5652216"/>
                <a:gd name="connsiteX26" fmla="*/ 756194 w 4291003"/>
                <a:gd name="connsiteY26" fmla="*/ 3043496 h 5652216"/>
                <a:gd name="connsiteX27" fmla="*/ 1066137 w 4291003"/>
                <a:gd name="connsiteY27" fmla="*/ 2456090 h 5652216"/>
                <a:gd name="connsiteX28" fmla="*/ 1072805 w 4291003"/>
                <a:gd name="connsiteY28" fmla="*/ 2199295 h 5652216"/>
                <a:gd name="connsiteX29" fmla="*/ 1053279 w 4291003"/>
                <a:gd name="connsiteY29" fmla="*/ 2189008 h 5652216"/>
                <a:gd name="connsiteX30" fmla="*/ 1040134 w 4291003"/>
                <a:gd name="connsiteY30" fmla="*/ 2189294 h 5652216"/>
                <a:gd name="connsiteX31" fmla="*/ 1038801 w 4291003"/>
                <a:gd name="connsiteY31" fmla="*/ 2130811 h 5652216"/>
                <a:gd name="connsiteX32" fmla="*/ 1119954 w 4291003"/>
                <a:gd name="connsiteY32" fmla="*/ 2190151 h 5652216"/>
                <a:gd name="connsiteX33" fmla="*/ 1206060 w 4291003"/>
                <a:gd name="connsiteY33" fmla="*/ 2264351 h 5652216"/>
                <a:gd name="connsiteX34" fmla="*/ 1500572 w 4291003"/>
                <a:gd name="connsiteY34" fmla="*/ 2431515 h 5652216"/>
                <a:gd name="connsiteX35" fmla="*/ 1670213 w 4291003"/>
                <a:gd name="connsiteY35" fmla="*/ 2396177 h 5652216"/>
                <a:gd name="connsiteX36" fmla="*/ 1820232 w 4291003"/>
                <a:gd name="connsiteY36" fmla="*/ 2296546 h 5652216"/>
                <a:gd name="connsiteX37" fmla="*/ 1901956 w 4291003"/>
                <a:gd name="connsiteY37" fmla="*/ 2233014 h 5652216"/>
                <a:gd name="connsiteX38" fmla="*/ 2162941 w 4291003"/>
                <a:gd name="connsiteY38" fmla="*/ 2006414 h 5652216"/>
                <a:gd name="connsiteX39" fmla="*/ 2425260 w 4291003"/>
                <a:gd name="connsiteY39" fmla="*/ 1744953 h 5652216"/>
                <a:gd name="connsiteX40" fmla="*/ 2620903 w 4291003"/>
                <a:gd name="connsiteY40" fmla="*/ 1523782 h 5652216"/>
                <a:gd name="connsiteX41" fmla="*/ 2795877 w 4291003"/>
                <a:gd name="connsiteY41" fmla="*/ 1307089 h 5652216"/>
                <a:gd name="connsiteX42" fmla="*/ 2963327 w 4291003"/>
                <a:gd name="connsiteY42" fmla="*/ 1012195 h 5652216"/>
                <a:gd name="connsiteX43" fmla="*/ 3094867 w 4291003"/>
                <a:gd name="connsiteY43" fmla="*/ 599667 h 5652216"/>
                <a:gd name="connsiteX44" fmla="*/ 3097534 w 4291003"/>
                <a:gd name="connsiteY44" fmla="*/ 586237 h 5652216"/>
                <a:gd name="connsiteX45" fmla="*/ 3103820 w 4291003"/>
                <a:gd name="connsiteY45" fmla="*/ 543469 h 5652216"/>
                <a:gd name="connsiteX46" fmla="*/ 3111250 w 4291003"/>
                <a:gd name="connsiteY46" fmla="*/ 537469 h 5652216"/>
                <a:gd name="connsiteX47" fmla="*/ 4269599 w 4291003"/>
                <a:gd name="connsiteY47" fmla="*/ 0 h 5652216"/>
                <a:gd name="connsiteX0" fmla="*/ 4282295 w 4282295"/>
                <a:gd name="connsiteY0" fmla="*/ 5511302 h 5521778"/>
                <a:gd name="connsiteX1" fmla="*/ 3778190 w 4282295"/>
                <a:gd name="connsiteY1" fmla="*/ 5521778 h 5521778"/>
                <a:gd name="connsiteX2" fmla="*/ 3355852 w 4282295"/>
                <a:gd name="connsiteY2" fmla="*/ 2713550 h 5521778"/>
                <a:gd name="connsiteX3" fmla="*/ 3352995 w 4282295"/>
                <a:gd name="connsiteY3" fmla="*/ 2716312 h 5521778"/>
                <a:gd name="connsiteX4" fmla="*/ 3343374 w 4282295"/>
                <a:gd name="connsiteY4" fmla="*/ 2725647 h 5521778"/>
                <a:gd name="connsiteX5" fmla="*/ 3336993 w 4282295"/>
                <a:gd name="connsiteY5" fmla="*/ 2731648 h 5521778"/>
                <a:gd name="connsiteX6" fmla="*/ 3278128 w 4282295"/>
                <a:gd name="connsiteY6" fmla="*/ 2788607 h 5521778"/>
                <a:gd name="connsiteX7" fmla="*/ 3204024 w 4282295"/>
                <a:gd name="connsiteY7" fmla="*/ 2858045 h 5521778"/>
                <a:gd name="connsiteX8" fmla="*/ 3055815 w 4282295"/>
                <a:gd name="connsiteY8" fmla="*/ 2996824 h 5521778"/>
                <a:gd name="connsiteX9" fmla="*/ 2759397 w 4282295"/>
                <a:gd name="connsiteY9" fmla="*/ 3274382 h 5521778"/>
                <a:gd name="connsiteX10" fmla="*/ 2600329 w 4282295"/>
                <a:gd name="connsiteY10" fmla="*/ 3422496 h 5521778"/>
                <a:gd name="connsiteX11" fmla="*/ 2420497 w 4282295"/>
                <a:gd name="connsiteY11" fmla="*/ 3592898 h 5521778"/>
                <a:gd name="connsiteX12" fmla="*/ 2199327 w 4282295"/>
                <a:gd name="connsiteY12" fmla="*/ 3798353 h 5521778"/>
                <a:gd name="connsiteX13" fmla="*/ 1775369 w 4282295"/>
                <a:gd name="connsiteY13" fmla="*/ 3941894 h 5521778"/>
                <a:gd name="connsiteX14" fmla="*/ 1410466 w 4282295"/>
                <a:gd name="connsiteY14" fmla="*/ 3933036 h 5521778"/>
                <a:gd name="connsiteX15" fmla="*/ 1125478 w 4282295"/>
                <a:gd name="connsiteY15" fmla="*/ 3837024 h 5521778"/>
                <a:gd name="connsiteX16" fmla="*/ 689995 w 4282295"/>
                <a:gd name="connsiteY16" fmla="*/ 3549845 h 5521778"/>
                <a:gd name="connsiteX17" fmla="*/ 543215 w 4282295"/>
                <a:gd name="connsiteY17" fmla="*/ 3433640 h 5521778"/>
                <a:gd name="connsiteX18" fmla="*/ 264037 w 4282295"/>
                <a:gd name="connsiteY18" fmla="*/ 3194182 h 5521778"/>
                <a:gd name="connsiteX19" fmla="*/ 98492 w 4282295"/>
                <a:gd name="connsiteY19" fmla="*/ 3017874 h 5521778"/>
                <a:gd name="connsiteX20" fmla="*/ 6671 w 4282295"/>
                <a:gd name="connsiteY20" fmla="*/ 2873094 h 5521778"/>
                <a:gd name="connsiteX21" fmla="*/ 21435 w 4282295"/>
                <a:gd name="connsiteY21" fmla="*/ 2712883 h 5521778"/>
                <a:gd name="connsiteX22" fmla="*/ 110399 w 4282295"/>
                <a:gd name="connsiteY22" fmla="*/ 2661829 h 5521778"/>
                <a:gd name="connsiteX23" fmla="*/ 141641 w 4282295"/>
                <a:gd name="connsiteY23" fmla="*/ 2674688 h 5521778"/>
                <a:gd name="connsiteX24" fmla="*/ 321663 w 4282295"/>
                <a:gd name="connsiteY24" fmla="*/ 3121411 h 5521778"/>
                <a:gd name="connsiteX25" fmla="*/ 554740 w 4282295"/>
                <a:gd name="connsiteY25" fmla="*/ 3222090 h 5521778"/>
                <a:gd name="connsiteX26" fmla="*/ 756194 w 4282295"/>
                <a:gd name="connsiteY26" fmla="*/ 3043496 h 5521778"/>
                <a:gd name="connsiteX27" fmla="*/ 1066137 w 4282295"/>
                <a:gd name="connsiteY27" fmla="*/ 2456090 h 5521778"/>
                <a:gd name="connsiteX28" fmla="*/ 1072805 w 4282295"/>
                <a:gd name="connsiteY28" fmla="*/ 2199295 h 5521778"/>
                <a:gd name="connsiteX29" fmla="*/ 1053279 w 4282295"/>
                <a:gd name="connsiteY29" fmla="*/ 2189008 h 5521778"/>
                <a:gd name="connsiteX30" fmla="*/ 1040134 w 4282295"/>
                <a:gd name="connsiteY30" fmla="*/ 2189294 h 5521778"/>
                <a:gd name="connsiteX31" fmla="*/ 1038801 w 4282295"/>
                <a:gd name="connsiteY31" fmla="*/ 2130811 h 5521778"/>
                <a:gd name="connsiteX32" fmla="*/ 1119954 w 4282295"/>
                <a:gd name="connsiteY32" fmla="*/ 2190151 h 5521778"/>
                <a:gd name="connsiteX33" fmla="*/ 1206060 w 4282295"/>
                <a:gd name="connsiteY33" fmla="*/ 2264351 h 5521778"/>
                <a:gd name="connsiteX34" fmla="*/ 1500572 w 4282295"/>
                <a:gd name="connsiteY34" fmla="*/ 2431515 h 5521778"/>
                <a:gd name="connsiteX35" fmla="*/ 1670213 w 4282295"/>
                <a:gd name="connsiteY35" fmla="*/ 2396177 h 5521778"/>
                <a:gd name="connsiteX36" fmla="*/ 1820232 w 4282295"/>
                <a:gd name="connsiteY36" fmla="*/ 2296546 h 5521778"/>
                <a:gd name="connsiteX37" fmla="*/ 1901956 w 4282295"/>
                <a:gd name="connsiteY37" fmla="*/ 2233014 h 5521778"/>
                <a:gd name="connsiteX38" fmla="*/ 2162941 w 4282295"/>
                <a:gd name="connsiteY38" fmla="*/ 2006414 h 5521778"/>
                <a:gd name="connsiteX39" fmla="*/ 2425260 w 4282295"/>
                <a:gd name="connsiteY39" fmla="*/ 1744953 h 5521778"/>
                <a:gd name="connsiteX40" fmla="*/ 2620903 w 4282295"/>
                <a:gd name="connsiteY40" fmla="*/ 1523782 h 5521778"/>
                <a:gd name="connsiteX41" fmla="*/ 2795877 w 4282295"/>
                <a:gd name="connsiteY41" fmla="*/ 1307089 h 5521778"/>
                <a:gd name="connsiteX42" fmla="*/ 2963327 w 4282295"/>
                <a:gd name="connsiteY42" fmla="*/ 1012195 h 5521778"/>
                <a:gd name="connsiteX43" fmla="*/ 3094867 w 4282295"/>
                <a:gd name="connsiteY43" fmla="*/ 599667 h 5521778"/>
                <a:gd name="connsiteX44" fmla="*/ 3097534 w 4282295"/>
                <a:gd name="connsiteY44" fmla="*/ 586237 h 5521778"/>
                <a:gd name="connsiteX45" fmla="*/ 3103820 w 4282295"/>
                <a:gd name="connsiteY45" fmla="*/ 543469 h 5521778"/>
                <a:gd name="connsiteX46" fmla="*/ 3111250 w 4282295"/>
                <a:gd name="connsiteY46" fmla="*/ 537469 h 5521778"/>
                <a:gd name="connsiteX47" fmla="*/ 4269599 w 4282295"/>
                <a:gd name="connsiteY47" fmla="*/ 0 h 5521778"/>
                <a:gd name="connsiteX0" fmla="*/ 4282295 w 4282295"/>
                <a:gd name="connsiteY0" fmla="*/ 5511302 h 5521778"/>
                <a:gd name="connsiteX1" fmla="*/ 3778190 w 4282295"/>
                <a:gd name="connsiteY1" fmla="*/ 5521778 h 5521778"/>
                <a:gd name="connsiteX2" fmla="*/ 3355852 w 4282295"/>
                <a:gd name="connsiteY2" fmla="*/ 2713550 h 5521778"/>
                <a:gd name="connsiteX3" fmla="*/ 3352995 w 4282295"/>
                <a:gd name="connsiteY3" fmla="*/ 2716312 h 5521778"/>
                <a:gd name="connsiteX4" fmla="*/ 3343374 w 4282295"/>
                <a:gd name="connsiteY4" fmla="*/ 2725647 h 5521778"/>
                <a:gd name="connsiteX5" fmla="*/ 3336993 w 4282295"/>
                <a:gd name="connsiteY5" fmla="*/ 2731648 h 5521778"/>
                <a:gd name="connsiteX6" fmla="*/ 3278128 w 4282295"/>
                <a:gd name="connsiteY6" fmla="*/ 2788607 h 5521778"/>
                <a:gd name="connsiteX7" fmla="*/ 3204024 w 4282295"/>
                <a:gd name="connsiteY7" fmla="*/ 2858045 h 5521778"/>
                <a:gd name="connsiteX8" fmla="*/ 3055815 w 4282295"/>
                <a:gd name="connsiteY8" fmla="*/ 2996824 h 5521778"/>
                <a:gd name="connsiteX9" fmla="*/ 2759397 w 4282295"/>
                <a:gd name="connsiteY9" fmla="*/ 3274382 h 5521778"/>
                <a:gd name="connsiteX10" fmla="*/ 2600329 w 4282295"/>
                <a:gd name="connsiteY10" fmla="*/ 3422496 h 5521778"/>
                <a:gd name="connsiteX11" fmla="*/ 2420497 w 4282295"/>
                <a:gd name="connsiteY11" fmla="*/ 3592898 h 5521778"/>
                <a:gd name="connsiteX12" fmla="*/ 2199327 w 4282295"/>
                <a:gd name="connsiteY12" fmla="*/ 3798353 h 5521778"/>
                <a:gd name="connsiteX13" fmla="*/ 1775369 w 4282295"/>
                <a:gd name="connsiteY13" fmla="*/ 3941894 h 5521778"/>
                <a:gd name="connsiteX14" fmla="*/ 1410466 w 4282295"/>
                <a:gd name="connsiteY14" fmla="*/ 3933036 h 5521778"/>
                <a:gd name="connsiteX15" fmla="*/ 1125478 w 4282295"/>
                <a:gd name="connsiteY15" fmla="*/ 3837024 h 5521778"/>
                <a:gd name="connsiteX16" fmla="*/ 689995 w 4282295"/>
                <a:gd name="connsiteY16" fmla="*/ 3549845 h 5521778"/>
                <a:gd name="connsiteX17" fmla="*/ 543215 w 4282295"/>
                <a:gd name="connsiteY17" fmla="*/ 3433640 h 5521778"/>
                <a:gd name="connsiteX18" fmla="*/ 264037 w 4282295"/>
                <a:gd name="connsiteY18" fmla="*/ 3194182 h 5521778"/>
                <a:gd name="connsiteX19" fmla="*/ 98492 w 4282295"/>
                <a:gd name="connsiteY19" fmla="*/ 3017874 h 5521778"/>
                <a:gd name="connsiteX20" fmla="*/ 6671 w 4282295"/>
                <a:gd name="connsiteY20" fmla="*/ 2873094 h 5521778"/>
                <a:gd name="connsiteX21" fmla="*/ 21435 w 4282295"/>
                <a:gd name="connsiteY21" fmla="*/ 2712883 h 5521778"/>
                <a:gd name="connsiteX22" fmla="*/ 110399 w 4282295"/>
                <a:gd name="connsiteY22" fmla="*/ 2661829 h 5521778"/>
                <a:gd name="connsiteX23" fmla="*/ 141641 w 4282295"/>
                <a:gd name="connsiteY23" fmla="*/ 2674688 h 5521778"/>
                <a:gd name="connsiteX24" fmla="*/ 321663 w 4282295"/>
                <a:gd name="connsiteY24" fmla="*/ 3121411 h 5521778"/>
                <a:gd name="connsiteX25" fmla="*/ 554740 w 4282295"/>
                <a:gd name="connsiteY25" fmla="*/ 3222090 h 5521778"/>
                <a:gd name="connsiteX26" fmla="*/ 756194 w 4282295"/>
                <a:gd name="connsiteY26" fmla="*/ 3043496 h 5521778"/>
                <a:gd name="connsiteX27" fmla="*/ 1066137 w 4282295"/>
                <a:gd name="connsiteY27" fmla="*/ 2456090 h 5521778"/>
                <a:gd name="connsiteX28" fmla="*/ 1072805 w 4282295"/>
                <a:gd name="connsiteY28" fmla="*/ 2199295 h 5521778"/>
                <a:gd name="connsiteX29" fmla="*/ 1053279 w 4282295"/>
                <a:gd name="connsiteY29" fmla="*/ 2189008 h 5521778"/>
                <a:gd name="connsiteX30" fmla="*/ 1040134 w 4282295"/>
                <a:gd name="connsiteY30" fmla="*/ 2189294 h 5521778"/>
                <a:gd name="connsiteX31" fmla="*/ 1038801 w 4282295"/>
                <a:gd name="connsiteY31" fmla="*/ 2130811 h 5521778"/>
                <a:gd name="connsiteX32" fmla="*/ 1119954 w 4282295"/>
                <a:gd name="connsiteY32" fmla="*/ 2190151 h 5521778"/>
                <a:gd name="connsiteX33" fmla="*/ 1206060 w 4282295"/>
                <a:gd name="connsiteY33" fmla="*/ 2264351 h 5521778"/>
                <a:gd name="connsiteX34" fmla="*/ 1500572 w 4282295"/>
                <a:gd name="connsiteY34" fmla="*/ 2431515 h 5521778"/>
                <a:gd name="connsiteX35" fmla="*/ 1670213 w 4282295"/>
                <a:gd name="connsiteY35" fmla="*/ 2396177 h 5521778"/>
                <a:gd name="connsiteX36" fmla="*/ 1820232 w 4282295"/>
                <a:gd name="connsiteY36" fmla="*/ 2296546 h 5521778"/>
                <a:gd name="connsiteX37" fmla="*/ 1901956 w 4282295"/>
                <a:gd name="connsiteY37" fmla="*/ 2233014 h 5521778"/>
                <a:gd name="connsiteX38" fmla="*/ 2162941 w 4282295"/>
                <a:gd name="connsiteY38" fmla="*/ 2006414 h 5521778"/>
                <a:gd name="connsiteX39" fmla="*/ 2425260 w 4282295"/>
                <a:gd name="connsiteY39" fmla="*/ 1744953 h 5521778"/>
                <a:gd name="connsiteX40" fmla="*/ 2620903 w 4282295"/>
                <a:gd name="connsiteY40" fmla="*/ 1523782 h 5521778"/>
                <a:gd name="connsiteX41" fmla="*/ 2795877 w 4282295"/>
                <a:gd name="connsiteY41" fmla="*/ 1307089 h 5521778"/>
                <a:gd name="connsiteX42" fmla="*/ 2963327 w 4282295"/>
                <a:gd name="connsiteY42" fmla="*/ 1012195 h 5521778"/>
                <a:gd name="connsiteX43" fmla="*/ 3094867 w 4282295"/>
                <a:gd name="connsiteY43" fmla="*/ 599667 h 5521778"/>
                <a:gd name="connsiteX44" fmla="*/ 3097534 w 4282295"/>
                <a:gd name="connsiteY44" fmla="*/ 586237 h 5521778"/>
                <a:gd name="connsiteX45" fmla="*/ 3103820 w 4282295"/>
                <a:gd name="connsiteY45" fmla="*/ 543469 h 5521778"/>
                <a:gd name="connsiteX46" fmla="*/ 3111250 w 4282295"/>
                <a:gd name="connsiteY46" fmla="*/ 537469 h 5521778"/>
                <a:gd name="connsiteX47" fmla="*/ 4269599 w 4282295"/>
                <a:gd name="connsiteY47" fmla="*/ 0 h 5521778"/>
                <a:gd name="connsiteX0" fmla="*/ 4282295 w 4282295"/>
                <a:gd name="connsiteY0" fmla="*/ 5511302 h 5521778"/>
                <a:gd name="connsiteX1" fmla="*/ 3778190 w 4282295"/>
                <a:gd name="connsiteY1" fmla="*/ 5521778 h 5521778"/>
                <a:gd name="connsiteX2" fmla="*/ 3355852 w 4282295"/>
                <a:gd name="connsiteY2" fmla="*/ 2713550 h 5521778"/>
                <a:gd name="connsiteX3" fmla="*/ 3352995 w 4282295"/>
                <a:gd name="connsiteY3" fmla="*/ 2716312 h 5521778"/>
                <a:gd name="connsiteX4" fmla="*/ 3343374 w 4282295"/>
                <a:gd name="connsiteY4" fmla="*/ 2725647 h 5521778"/>
                <a:gd name="connsiteX5" fmla="*/ 3336993 w 4282295"/>
                <a:gd name="connsiteY5" fmla="*/ 2731648 h 5521778"/>
                <a:gd name="connsiteX6" fmla="*/ 3278128 w 4282295"/>
                <a:gd name="connsiteY6" fmla="*/ 2788607 h 5521778"/>
                <a:gd name="connsiteX7" fmla="*/ 3204024 w 4282295"/>
                <a:gd name="connsiteY7" fmla="*/ 2858045 h 5521778"/>
                <a:gd name="connsiteX8" fmla="*/ 3055815 w 4282295"/>
                <a:gd name="connsiteY8" fmla="*/ 2996824 h 5521778"/>
                <a:gd name="connsiteX9" fmla="*/ 2759397 w 4282295"/>
                <a:gd name="connsiteY9" fmla="*/ 3274382 h 5521778"/>
                <a:gd name="connsiteX10" fmla="*/ 2600329 w 4282295"/>
                <a:gd name="connsiteY10" fmla="*/ 3422496 h 5521778"/>
                <a:gd name="connsiteX11" fmla="*/ 2420497 w 4282295"/>
                <a:gd name="connsiteY11" fmla="*/ 3592898 h 5521778"/>
                <a:gd name="connsiteX12" fmla="*/ 2199327 w 4282295"/>
                <a:gd name="connsiteY12" fmla="*/ 3798353 h 5521778"/>
                <a:gd name="connsiteX13" fmla="*/ 1775369 w 4282295"/>
                <a:gd name="connsiteY13" fmla="*/ 3941894 h 5521778"/>
                <a:gd name="connsiteX14" fmla="*/ 1410466 w 4282295"/>
                <a:gd name="connsiteY14" fmla="*/ 3933036 h 5521778"/>
                <a:gd name="connsiteX15" fmla="*/ 1125478 w 4282295"/>
                <a:gd name="connsiteY15" fmla="*/ 3837024 h 5521778"/>
                <a:gd name="connsiteX16" fmla="*/ 689995 w 4282295"/>
                <a:gd name="connsiteY16" fmla="*/ 3549845 h 5521778"/>
                <a:gd name="connsiteX17" fmla="*/ 543215 w 4282295"/>
                <a:gd name="connsiteY17" fmla="*/ 3433640 h 5521778"/>
                <a:gd name="connsiteX18" fmla="*/ 264037 w 4282295"/>
                <a:gd name="connsiteY18" fmla="*/ 3194182 h 5521778"/>
                <a:gd name="connsiteX19" fmla="*/ 98492 w 4282295"/>
                <a:gd name="connsiteY19" fmla="*/ 3017874 h 5521778"/>
                <a:gd name="connsiteX20" fmla="*/ 6671 w 4282295"/>
                <a:gd name="connsiteY20" fmla="*/ 2873094 h 5521778"/>
                <a:gd name="connsiteX21" fmla="*/ 21435 w 4282295"/>
                <a:gd name="connsiteY21" fmla="*/ 2712883 h 5521778"/>
                <a:gd name="connsiteX22" fmla="*/ 110399 w 4282295"/>
                <a:gd name="connsiteY22" fmla="*/ 2661829 h 5521778"/>
                <a:gd name="connsiteX23" fmla="*/ 141641 w 4282295"/>
                <a:gd name="connsiteY23" fmla="*/ 2674688 h 5521778"/>
                <a:gd name="connsiteX24" fmla="*/ 321663 w 4282295"/>
                <a:gd name="connsiteY24" fmla="*/ 3121411 h 5521778"/>
                <a:gd name="connsiteX25" fmla="*/ 554740 w 4282295"/>
                <a:gd name="connsiteY25" fmla="*/ 3222090 h 5521778"/>
                <a:gd name="connsiteX26" fmla="*/ 756194 w 4282295"/>
                <a:gd name="connsiteY26" fmla="*/ 3043496 h 5521778"/>
                <a:gd name="connsiteX27" fmla="*/ 1066137 w 4282295"/>
                <a:gd name="connsiteY27" fmla="*/ 2456090 h 5521778"/>
                <a:gd name="connsiteX28" fmla="*/ 1072805 w 4282295"/>
                <a:gd name="connsiteY28" fmla="*/ 2199295 h 5521778"/>
                <a:gd name="connsiteX29" fmla="*/ 1053279 w 4282295"/>
                <a:gd name="connsiteY29" fmla="*/ 2189008 h 5521778"/>
                <a:gd name="connsiteX30" fmla="*/ 1040134 w 4282295"/>
                <a:gd name="connsiteY30" fmla="*/ 2189294 h 5521778"/>
                <a:gd name="connsiteX31" fmla="*/ 1038801 w 4282295"/>
                <a:gd name="connsiteY31" fmla="*/ 2130811 h 5521778"/>
                <a:gd name="connsiteX32" fmla="*/ 1119954 w 4282295"/>
                <a:gd name="connsiteY32" fmla="*/ 2190151 h 5521778"/>
                <a:gd name="connsiteX33" fmla="*/ 1206060 w 4282295"/>
                <a:gd name="connsiteY33" fmla="*/ 2264351 h 5521778"/>
                <a:gd name="connsiteX34" fmla="*/ 1500572 w 4282295"/>
                <a:gd name="connsiteY34" fmla="*/ 2431515 h 5521778"/>
                <a:gd name="connsiteX35" fmla="*/ 1670213 w 4282295"/>
                <a:gd name="connsiteY35" fmla="*/ 2396177 h 5521778"/>
                <a:gd name="connsiteX36" fmla="*/ 1820232 w 4282295"/>
                <a:gd name="connsiteY36" fmla="*/ 2296546 h 5521778"/>
                <a:gd name="connsiteX37" fmla="*/ 1901956 w 4282295"/>
                <a:gd name="connsiteY37" fmla="*/ 2233014 h 5521778"/>
                <a:gd name="connsiteX38" fmla="*/ 2162941 w 4282295"/>
                <a:gd name="connsiteY38" fmla="*/ 2006414 h 5521778"/>
                <a:gd name="connsiteX39" fmla="*/ 2425260 w 4282295"/>
                <a:gd name="connsiteY39" fmla="*/ 1744953 h 5521778"/>
                <a:gd name="connsiteX40" fmla="*/ 2620903 w 4282295"/>
                <a:gd name="connsiteY40" fmla="*/ 1523782 h 5521778"/>
                <a:gd name="connsiteX41" fmla="*/ 2795877 w 4282295"/>
                <a:gd name="connsiteY41" fmla="*/ 1307089 h 5521778"/>
                <a:gd name="connsiteX42" fmla="*/ 2963327 w 4282295"/>
                <a:gd name="connsiteY42" fmla="*/ 1012195 h 5521778"/>
                <a:gd name="connsiteX43" fmla="*/ 3094867 w 4282295"/>
                <a:gd name="connsiteY43" fmla="*/ 599667 h 5521778"/>
                <a:gd name="connsiteX44" fmla="*/ 3097534 w 4282295"/>
                <a:gd name="connsiteY44" fmla="*/ 586237 h 5521778"/>
                <a:gd name="connsiteX45" fmla="*/ 3103820 w 4282295"/>
                <a:gd name="connsiteY45" fmla="*/ 543469 h 5521778"/>
                <a:gd name="connsiteX46" fmla="*/ 3111250 w 4282295"/>
                <a:gd name="connsiteY46" fmla="*/ 537469 h 5521778"/>
                <a:gd name="connsiteX47" fmla="*/ 4269599 w 4282295"/>
                <a:gd name="connsiteY47" fmla="*/ 0 h 5521778"/>
                <a:gd name="connsiteX0" fmla="*/ 4282295 w 4282295"/>
                <a:gd name="connsiteY0" fmla="*/ 5511302 h 5521778"/>
                <a:gd name="connsiteX1" fmla="*/ 3778190 w 4282295"/>
                <a:gd name="connsiteY1" fmla="*/ 5521778 h 5521778"/>
                <a:gd name="connsiteX2" fmla="*/ 3355852 w 4282295"/>
                <a:gd name="connsiteY2" fmla="*/ 2713550 h 5521778"/>
                <a:gd name="connsiteX3" fmla="*/ 3352995 w 4282295"/>
                <a:gd name="connsiteY3" fmla="*/ 2716312 h 5521778"/>
                <a:gd name="connsiteX4" fmla="*/ 3343374 w 4282295"/>
                <a:gd name="connsiteY4" fmla="*/ 2725647 h 5521778"/>
                <a:gd name="connsiteX5" fmla="*/ 3336993 w 4282295"/>
                <a:gd name="connsiteY5" fmla="*/ 2731648 h 5521778"/>
                <a:gd name="connsiteX6" fmla="*/ 3278128 w 4282295"/>
                <a:gd name="connsiteY6" fmla="*/ 2788607 h 5521778"/>
                <a:gd name="connsiteX7" fmla="*/ 3204024 w 4282295"/>
                <a:gd name="connsiteY7" fmla="*/ 2858045 h 5521778"/>
                <a:gd name="connsiteX8" fmla="*/ 3055815 w 4282295"/>
                <a:gd name="connsiteY8" fmla="*/ 2996824 h 5521778"/>
                <a:gd name="connsiteX9" fmla="*/ 2759397 w 4282295"/>
                <a:gd name="connsiteY9" fmla="*/ 3274382 h 5521778"/>
                <a:gd name="connsiteX10" fmla="*/ 2600329 w 4282295"/>
                <a:gd name="connsiteY10" fmla="*/ 3422496 h 5521778"/>
                <a:gd name="connsiteX11" fmla="*/ 2420497 w 4282295"/>
                <a:gd name="connsiteY11" fmla="*/ 3592898 h 5521778"/>
                <a:gd name="connsiteX12" fmla="*/ 2199327 w 4282295"/>
                <a:gd name="connsiteY12" fmla="*/ 3798353 h 5521778"/>
                <a:gd name="connsiteX13" fmla="*/ 1775369 w 4282295"/>
                <a:gd name="connsiteY13" fmla="*/ 3941894 h 5521778"/>
                <a:gd name="connsiteX14" fmla="*/ 1410466 w 4282295"/>
                <a:gd name="connsiteY14" fmla="*/ 3933036 h 5521778"/>
                <a:gd name="connsiteX15" fmla="*/ 1125478 w 4282295"/>
                <a:gd name="connsiteY15" fmla="*/ 3837024 h 5521778"/>
                <a:gd name="connsiteX16" fmla="*/ 689995 w 4282295"/>
                <a:gd name="connsiteY16" fmla="*/ 3549845 h 5521778"/>
                <a:gd name="connsiteX17" fmla="*/ 543215 w 4282295"/>
                <a:gd name="connsiteY17" fmla="*/ 3433640 h 5521778"/>
                <a:gd name="connsiteX18" fmla="*/ 264037 w 4282295"/>
                <a:gd name="connsiteY18" fmla="*/ 3194182 h 5521778"/>
                <a:gd name="connsiteX19" fmla="*/ 98492 w 4282295"/>
                <a:gd name="connsiteY19" fmla="*/ 3017874 h 5521778"/>
                <a:gd name="connsiteX20" fmla="*/ 6671 w 4282295"/>
                <a:gd name="connsiteY20" fmla="*/ 2873094 h 5521778"/>
                <a:gd name="connsiteX21" fmla="*/ 21435 w 4282295"/>
                <a:gd name="connsiteY21" fmla="*/ 2712883 h 5521778"/>
                <a:gd name="connsiteX22" fmla="*/ 110399 w 4282295"/>
                <a:gd name="connsiteY22" fmla="*/ 2661829 h 5521778"/>
                <a:gd name="connsiteX23" fmla="*/ 141641 w 4282295"/>
                <a:gd name="connsiteY23" fmla="*/ 2674688 h 5521778"/>
                <a:gd name="connsiteX24" fmla="*/ 321663 w 4282295"/>
                <a:gd name="connsiteY24" fmla="*/ 3121411 h 5521778"/>
                <a:gd name="connsiteX25" fmla="*/ 554740 w 4282295"/>
                <a:gd name="connsiteY25" fmla="*/ 3222090 h 5521778"/>
                <a:gd name="connsiteX26" fmla="*/ 756194 w 4282295"/>
                <a:gd name="connsiteY26" fmla="*/ 3043496 h 5521778"/>
                <a:gd name="connsiteX27" fmla="*/ 1066137 w 4282295"/>
                <a:gd name="connsiteY27" fmla="*/ 2456090 h 5521778"/>
                <a:gd name="connsiteX28" fmla="*/ 1072805 w 4282295"/>
                <a:gd name="connsiteY28" fmla="*/ 2199295 h 5521778"/>
                <a:gd name="connsiteX29" fmla="*/ 1053279 w 4282295"/>
                <a:gd name="connsiteY29" fmla="*/ 2189008 h 5521778"/>
                <a:gd name="connsiteX30" fmla="*/ 1040134 w 4282295"/>
                <a:gd name="connsiteY30" fmla="*/ 2189294 h 5521778"/>
                <a:gd name="connsiteX31" fmla="*/ 1038801 w 4282295"/>
                <a:gd name="connsiteY31" fmla="*/ 2130811 h 5521778"/>
                <a:gd name="connsiteX32" fmla="*/ 1119954 w 4282295"/>
                <a:gd name="connsiteY32" fmla="*/ 2190151 h 5521778"/>
                <a:gd name="connsiteX33" fmla="*/ 1206060 w 4282295"/>
                <a:gd name="connsiteY33" fmla="*/ 2264351 h 5521778"/>
                <a:gd name="connsiteX34" fmla="*/ 1500572 w 4282295"/>
                <a:gd name="connsiteY34" fmla="*/ 2431515 h 5521778"/>
                <a:gd name="connsiteX35" fmla="*/ 1670213 w 4282295"/>
                <a:gd name="connsiteY35" fmla="*/ 2396177 h 5521778"/>
                <a:gd name="connsiteX36" fmla="*/ 1820232 w 4282295"/>
                <a:gd name="connsiteY36" fmla="*/ 2296546 h 5521778"/>
                <a:gd name="connsiteX37" fmla="*/ 1901956 w 4282295"/>
                <a:gd name="connsiteY37" fmla="*/ 2233014 h 5521778"/>
                <a:gd name="connsiteX38" fmla="*/ 2162941 w 4282295"/>
                <a:gd name="connsiteY38" fmla="*/ 2006414 h 5521778"/>
                <a:gd name="connsiteX39" fmla="*/ 2425260 w 4282295"/>
                <a:gd name="connsiteY39" fmla="*/ 1744953 h 5521778"/>
                <a:gd name="connsiteX40" fmla="*/ 2620903 w 4282295"/>
                <a:gd name="connsiteY40" fmla="*/ 1523782 h 5521778"/>
                <a:gd name="connsiteX41" fmla="*/ 2795877 w 4282295"/>
                <a:gd name="connsiteY41" fmla="*/ 1307089 h 5521778"/>
                <a:gd name="connsiteX42" fmla="*/ 2963327 w 4282295"/>
                <a:gd name="connsiteY42" fmla="*/ 1012195 h 5521778"/>
                <a:gd name="connsiteX43" fmla="*/ 3094867 w 4282295"/>
                <a:gd name="connsiteY43" fmla="*/ 599667 h 5521778"/>
                <a:gd name="connsiteX44" fmla="*/ 3097534 w 4282295"/>
                <a:gd name="connsiteY44" fmla="*/ 586237 h 5521778"/>
                <a:gd name="connsiteX45" fmla="*/ 3103820 w 4282295"/>
                <a:gd name="connsiteY45" fmla="*/ 543469 h 5521778"/>
                <a:gd name="connsiteX46" fmla="*/ 3111250 w 4282295"/>
                <a:gd name="connsiteY46" fmla="*/ 537469 h 5521778"/>
                <a:gd name="connsiteX47" fmla="*/ 4269599 w 4282295"/>
                <a:gd name="connsiteY47" fmla="*/ 0 h 5521778"/>
                <a:gd name="connsiteX0" fmla="*/ 4282295 w 4282295"/>
                <a:gd name="connsiteY0" fmla="*/ 5511302 h 5521778"/>
                <a:gd name="connsiteX1" fmla="*/ 3778190 w 4282295"/>
                <a:gd name="connsiteY1" fmla="*/ 5521778 h 5521778"/>
                <a:gd name="connsiteX2" fmla="*/ 3355852 w 4282295"/>
                <a:gd name="connsiteY2" fmla="*/ 2713550 h 5521778"/>
                <a:gd name="connsiteX3" fmla="*/ 3352995 w 4282295"/>
                <a:gd name="connsiteY3" fmla="*/ 2716312 h 5521778"/>
                <a:gd name="connsiteX4" fmla="*/ 3343374 w 4282295"/>
                <a:gd name="connsiteY4" fmla="*/ 2725647 h 5521778"/>
                <a:gd name="connsiteX5" fmla="*/ 3278128 w 4282295"/>
                <a:gd name="connsiteY5" fmla="*/ 2788607 h 5521778"/>
                <a:gd name="connsiteX6" fmla="*/ 3204024 w 4282295"/>
                <a:gd name="connsiteY6" fmla="*/ 2858045 h 5521778"/>
                <a:gd name="connsiteX7" fmla="*/ 3055815 w 4282295"/>
                <a:gd name="connsiteY7" fmla="*/ 2996824 h 5521778"/>
                <a:gd name="connsiteX8" fmla="*/ 2759397 w 4282295"/>
                <a:gd name="connsiteY8" fmla="*/ 3274382 h 5521778"/>
                <a:gd name="connsiteX9" fmla="*/ 2600329 w 4282295"/>
                <a:gd name="connsiteY9" fmla="*/ 3422496 h 5521778"/>
                <a:gd name="connsiteX10" fmla="*/ 2420497 w 4282295"/>
                <a:gd name="connsiteY10" fmla="*/ 3592898 h 5521778"/>
                <a:gd name="connsiteX11" fmla="*/ 2199327 w 4282295"/>
                <a:gd name="connsiteY11" fmla="*/ 3798353 h 5521778"/>
                <a:gd name="connsiteX12" fmla="*/ 1775369 w 4282295"/>
                <a:gd name="connsiteY12" fmla="*/ 3941894 h 5521778"/>
                <a:gd name="connsiteX13" fmla="*/ 1410466 w 4282295"/>
                <a:gd name="connsiteY13" fmla="*/ 3933036 h 5521778"/>
                <a:gd name="connsiteX14" fmla="*/ 1125478 w 4282295"/>
                <a:gd name="connsiteY14" fmla="*/ 3837024 h 5521778"/>
                <a:gd name="connsiteX15" fmla="*/ 689995 w 4282295"/>
                <a:gd name="connsiteY15" fmla="*/ 3549845 h 5521778"/>
                <a:gd name="connsiteX16" fmla="*/ 543215 w 4282295"/>
                <a:gd name="connsiteY16" fmla="*/ 3433640 h 5521778"/>
                <a:gd name="connsiteX17" fmla="*/ 264037 w 4282295"/>
                <a:gd name="connsiteY17" fmla="*/ 3194182 h 5521778"/>
                <a:gd name="connsiteX18" fmla="*/ 98492 w 4282295"/>
                <a:gd name="connsiteY18" fmla="*/ 3017874 h 5521778"/>
                <a:gd name="connsiteX19" fmla="*/ 6671 w 4282295"/>
                <a:gd name="connsiteY19" fmla="*/ 2873094 h 5521778"/>
                <a:gd name="connsiteX20" fmla="*/ 21435 w 4282295"/>
                <a:gd name="connsiteY20" fmla="*/ 2712883 h 5521778"/>
                <a:gd name="connsiteX21" fmla="*/ 110399 w 4282295"/>
                <a:gd name="connsiteY21" fmla="*/ 2661829 h 5521778"/>
                <a:gd name="connsiteX22" fmla="*/ 141641 w 4282295"/>
                <a:gd name="connsiteY22" fmla="*/ 2674688 h 5521778"/>
                <a:gd name="connsiteX23" fmla="*/ 321663 w 4282295"/>
                <a:gd name="connsiteY23" fmla="*/ 3121411 h 5521778"/>
                <a:gd name="connsiteX24" fmla="*/ 554740 w 4282295"/>
                <a:gd name="connsiteY24" fmla="*/ 3222090 h 5521778"/>
                <a:gd name="connsiteX25" fmla="*/ 756194 w 4282295"/>
                <a:gd name="connsiteY25" fmla="*/ 3043496 h 5521778"/>
                <a:gd name="connsiteX26" fmla="*/ 1066137 w 4282295"/>
                <a:gd name="connsiteY26" fmla="*/ 2456090 h 5521778"/>
                <a:gd name="connsiteX27" fmla="*/ 1072805 w 4282295"/>
                <a:gd name="connsiteY27" fmla="*/ 2199295 h 5521778"/>
                <a:gd name="connsiteX28" fmla="*/ 1053279 w 4282295"/>
                <a:gd name="connsiteY28" fmla="*/ 2189008 h 5521778"/>
                <a:gd name="connsiteX29" fmla="*/ 1040134 w 4282295"/>
                <a:gd name="connsiteY29" fmla="*/ 2189294 h 5521778"/>
                <a:gd name="connsiteX30" fmla="*/ 1038801 w 4282295"/>
                <a:gd name="connsiteY30" fmla="*/ 2130811 h 5521778"/>
                <a:gd name="connsiteX31" fmla="*/ 1119954 w 4282295"/>
                <a:gd name="connsiteY31" fmla="*/ 2190151 h 5521778"/>
                <a:gd name="connsiteX32" fmla="*/ 1206060 w 4282295"/>
                <a:gd name="connsiteY32" fmla="*/ 2264351 h 5521778"/>
                <a:gd name="connsiteX33" fmla="*/ 1500572 w 4282295"/>
                <a:gd name="connsiteY33" fmla="*/ 2431515 h 5521778"/>
                <a:gd name="connsiteX34" fmla="*/ 1670213 w 4282295"/>
                <a:gd name="connsiteY34" fmla="*/ 2396177 h 5521778"/>
                <a:gd name="connsiteX35" fmla="*/ 1820232 w 4282295"/>
                <a:gd name="connsiteY35" fmla="*/ 2296546 h 5521778"/>
                <a:gd name="connsiteX36" fmla="*/ 1901956 w 4282295"/>
                <a:gd name="connsiteY36" fmla="*/ 2233014 h 5521778"/>
                <a:gd name="connsiteX37" fmla="*/ 2162941 w 4282295"/>
                <a:gd name="connsiteY37" fmla="*/ 2006414 h 5521778"/>
                <a:gd name="connsiteX38" fmla="*/ 2425260 w 4282295"/>
                <a:gd name="connsiteY38" fmla="*/ 1744953 h 5521778"/>
                <a:gd name="connsiteX39" fmla="*/ 2620903 w 4282295"/>
                <a:gd name="connsiteY39" fmla="*/ 1523782 h 5521778"/>
                <a:gd name="connsiteX40" fmla="*/ 2795877 w 4282295"/>
                <a:gd name="connsiteY40" fmla="*/ 1307089 h 5521778"/>
                <a:gd name="connsiteX41" fmla="*/ 2963327 w 4282295"/>
                <a:gd name="connsiteY41" fmla="*/ 1012195 h 5521778"/>
                <a:gd name="connsiteX42" fmla="*/ 3094867 w 4282295"/>
                <a:gd name="connsiteY42" fmla="*/ 599667 h 5521778"/>
                <a:gd name="connsiteX43" fmla="*/ 3097534 w 4282295"/>
                <a:gd name="connsiteY43" fmla="*/ 586237 h 5521778"/>
                <a:gd name="connsiteX44" fmla="*/ 3103820 w 4282295"/>
                <a:gd name="connsiteY44" fmla="*/ 543469 h 5521778"/>
                <a:gd name="connsiteX45" fmla="*/ 3111250 w 4282295"/>
                <a:gd name="connsiteY45" fmla="*/ 537469 h 5521778"/>
                <a:gd name="connsiteX46" fmla="*/ 4269599 w 4282295"/>
                <a:gd name="connsiteY46" fmla="*/ 0 h 5521778"/>
                <a:gd name="connsiteX0" fmla="*/ 4282295 w 4282295"/>
                <a:gd name="connsiteY0" fmla="*/ 5511302 h 5521778"/>
                <a:gd name="connsiteX1" fmla="*/ 3778190 w 4282295"/>
                <a:gd name="connsiteY1" fmla="*/ 5521778 h 5521778"/>
                <a:gd name="connsiteX2" fmla="*/ 3355852 w 4282295"/>
                <a:gd name="connsiteY2" fmla="*/ 2713550 h 5521778"/>
                <a:gd name="connsiteX3" fmla="*/ 3352995 w 4282295"/>
                <a:gd name="connsiteY3" fmla="*/ 2716312 h 5521778"/>
                <a:gd name="connsiteX4" fmla="*/ 3278128 w 4282295"/>
                <a:gd name="connsiteY4" fmla="*/ 2788607 h 5521778"/>
                <a:gd name="connsiteX5" fmla="*/ 3204024 w 4282295"/>
                <a:gd name="connsiteY5" fmla="*/ 2858045 h 5521778"/>
                <a:gd name="connsiteX6" fmla="*/ 3055815 w 4282295"/>
                <a:gd name="connsiteY6" fmla="*/ 2996824 h 5521778"/>
                <a:gd name="connsiteX7" fmla="*/ 2759397 w 4282295"/>
                <a:gd name="connsiteY7" fmla="*/ 3274382 h 5521778"/>
                <a:gd name="connsiteX8" fmla="*/ 2600329 w 4282295"/>
                <a:gd name="connsiteY8" fmla="*/ 3422496 h 5521778"/>
                <a:gd name="connsiteX9" fmla="*/ 2420497 w 4282295"/>
                <a:gd name="connsiteY9" fmla="*/ 3592898 h 5521778"/>
                <a:gd name="connsiteX10" fmla="*/ 2199327 w 4282295"/>
                <a:gd name="connsiteY10" fmla="*/ 3798353 h 5521778"/>
                <a:gd name="connsiteX11" fmla="*/ 1775369 w 4282295"/>
                <a:gd name="connsiteY11" fmla="*/ 3941894 h 5521778"/>
                <a:gd name="connsiteX12" fmla="*/ 1410466 w 4282295"/>
                <a:gd name="connsiteY12" fmla="*/ 3933036 h 5521778"/>
                <a:gd name="connsiteX13" fmla="*/ 1125478 w 4282295"/>
                <a:gd name="connsiteY13" fmla="*/ 3837024 h 5521778"/>
                <a:gd name="connsiteX14" fmla="*/ 689995 w 4282295"/>
                <a:gd name="connsiteY14" fmla="*/ 3549845 h 5521778"/>
                <a:gd name="connsiteX15" fmla="*/ 543215 w 4282295"/>
                <a:gd name="connsiteY15" fmla="*/ 3433640 h 5521778"/>
                <a:gd name="connsiteX16" fmla="*/ 264037 w 4282295"/>
                <a:gd name="connsiteY16" fmla="*/ 3194182 h 5521778"/>
                <a:gd name="connsiteX17" fmla="*/ 98492 w 4282295"/>
                <a:gd name="connsiteY17" fmla="*/ 3017874 h 5521778"/>
                <a:gd name="connsiteX18" fmla="*/ 6671 w 4282295"/>
                <a:gd name="connsiteY18" fmla="*/ 2873094 h 5521778"/>
                <a:gd name="connsiteX19" fmla="*/ 21435 w 4282295"/>
                <a:gd name="connsiteY19" fmla="*/ 2712883 h 5521778"/>
                <a:gd name="connsiteX20" fmla="*/ 110399 w 4282295"/>
                <a:gd name="connsiteY20" fmla="*/ 2661829 h 5521778"/>
                <a:gd name="connsiteX21" fmla="*/ 141641 w 4282295"/>
                <a:gd name="connsiteY21" fmla="*/ 2674688 h 5521778"/>
                <a:gd name="connsiteX22" fmla="*/ 321663 w 4282295"/>
                <a:gd name="connsiteY22" fmla="*/ 3121411 h 5521778"/>
                <a:gd name="connsiteX23" fmla="*/ 554740 w 4282295"/>
                <a:gd name="connsiteY23" fmla="*/ 3222090 h 5521778"/>
                <a:gd name="connsiteX24" fmla="*/ 756194 w 4282295"/>
                <a:gd name="connsiteY24" fmla="*/ 3043496 h 5521778"/>
                <a:gd name="connsiteX25" fmla="*/ 1066137 w 4282295"/>
                <a:gd name="connsiteY25" fmla="*/ 2456090 h 5521778"/>
                <a:gd name="connsiteX26" fmla="*/ 1072805 w 4282295"/>
                <a:gd name="connsiteY26" fmla="*/ 2199295 h 5521778"/>
                <a:gd name="connsiteX27" fmla="*/ 1053279 w 4282295"/>
                <a:gd name="connsiteY27" fmla="*/ 2189008 h 5521778"/>
                <a:gd name="connsiteX28" fmla="*/ 1040134 w 4282295"/>
                <a:gd name="connsiteY28" fmla="*/ 2189294 h 5521778"/>
                <a:gd name="connsiteX29" fmla="*/ 1038801 w 4282295"/>
                <a:gd name="connsiteY29" fmla="*/ 2130811 h 5521778"/>
                <a:gd name="connsiteX30" fmla="*/ 1119954 w 4282295"/>
                <a:gd name="connsiteY30" fmla="*/ 2190151 h 5521778"/>
                <a:gd name="connsiteX31" fmla="*/ 1206060 w 4282295"/>
                <a:gd name="connsiteY31" fmla="*/ 2264351 h 5521778"/>
                <a:gd name="connsiteX32" fmla="*/ 1500572 w 4282295"/>
                <a:gd name="connsiteY32" fmla="*/ 2431515 h 5521778"/>
                <a:gd name="connsiteX33" fmla="*/ 1670213 w 4282295"/>
                <a:gd name="connsiteY33" fmla="*/ 2396177 h 5521778"/>
                <a:gd name="connsiteX34" fmla="*/ 1820232 w 4282295"/>
                <a:gd name="connsiteY34" fmla="*/ 2296546 h 5521778"/>
                <a:gd name="connsiteX35" fmla="*/ 1901956 w 4282295"/>
                <a:gd name="connsiteY35" fmla="*/ 2233014 h 5521778"/>
                <a:gd name="connsiteX36" fmla="*/ 2162941 w 4282295"/>
                <a:gd name="connsiteY36" fmla="*/ 2006414 h 5521778"/>
                <a:gd name="connsiteX37" fmla="*/ 2425260 w 4282295"/>
                <a:gd name="connsiteY37" fmla="*/ 1744953 h 5521778"/>
                <a:gd name="connsiteX38" fmla="*/ 2620903 w 4282295"/>
                <a:gd name="connsiteY38" fmla="*/ 1523782 h 5521778"/>
                <a:gd name="connsiteX39" fmla="*/ 2795877 w 4282295"/>
                <a:gd name="connsiteY39" fmla="*/ 1307089 h 5521778"/>
                <a:gd name="connsiteX40" fmla="*/ 2963327 w 4282295"/>
                <a:gd name="connsiteY40" fmla="*/ 1012195 h 5521778"/>
                <a:gd name="connsiteX41" fmla="*/ 3094867 w 4282295"/>
                <a:gd name="connsiteY41" fmla="*/ 599667 h 5521778"/>
                <a:gd name="connsiteX42" fmla="*/ 3097534 w 4282295"/>
                <a:gd name="connsiteY42" fmla="*/ 586237 h 5521778"/>
                <a:gd name="connsiteX43" fmla="*/ 3103820 w 4282295"/>
                <a:gd name="connsiteY43" fmla="*/ 543469 h 5521778"/>
                <a:gd name="connsiteX44" fmla="*/ 3111250 w 4282295"/>
                <a:gd name="connsiteY44" fmla="*/ 537469 h 5521778"/>
                <a:gd name="connsiteX45" fmla="*/ 4269599 w 4282295"/>
                <a:gd name="connsiteY45" fmla="*/ 0 h 5521778"/>
                <a:gd name="connsiteX0" fmla="*/ 4282295 w 4282295"/>
                <a:gd name="connsiteY0" fmla="*/ 5511302 h 5521778"/>
                <a:gd name="connsiteX1" fmla="*/ 3778190 w 4282295"/>
                <a:gd name="connsiteY1" fmla="*/ 5521778 h 5521778"/>
                <a:gd name="connsiteX2" fmla="*/ 3355852 w 4282295"/>
                <a:gd name="connsiteY2" fmla="*/ 2713550 h 5521778"/>
                <a:gd name="connsiteX3" fmla="*/ 3278128 w 4282295"/>
                <a:gd name="connsiteY3" fmla="*/ 2788607 h 5521778"/>
                <a:gd name="connsiteX4" fmla="*/ 3204024 w 4282295"/>
                <a:gd name="connsiteY4" fmla="*/ 2858045 h 5521778"/>
                <a:gd name="connsiteX5" fmla="*/ 3055815 w 4282295"/>
                <a:gd name="connsiteY5" fmla="*/ 2996824 h 5521778"/>
                <a:gd name="connsiteX6" fmla="*/ 2759397 w 4282295"/>
                <a:gd name="connsiteY6" fmla="*/ 3274382 h 5521778"/>
                <a:gd name="connsiteX7" fmla="*/ 2600329 w 4282295"/>
                <a:gd name="connsiteY7" fmla="*/ 3422496 h 5521778"/>
                <a:gd name="connsiteX8" fmla="*/ 2420497 w 4282295"/>
                <a:gd name="connsiteY8" fmla="*/ 3592898 h 5521778"/>
                <a:gd name="connsiteX9" fmla="*/ 2199327 w 4282295"/>
                <a:gd name="connsiteY9" fmla="*/ 3798353 h 5521778"/>
                <a:gd name="connsiteX10" fmla="*/ 1775369 w 4282295"/>
                <a:gd name="connsiteY10" fmla="*/ 3941894 h 5521778"/>
                <a:gd name="connsiteX11" fmla="*/ 1410466 w 4282295"/>
                <a:gd name="connsiteY11" fmla="*/ 3933036 h 5521778"/>
                <a:gd name="connsiteX12" fmla="*/ 1125478 w 4282295"/>
                <a:gd name="connsiteY12" fmla="*/ 3837024 h 5521778"/>
                <a:gd name="connsiteX13" fmla="*/ 689995 w 4282295"/>
                <a:gd name="connsiteY13" fmla="*/ 3549845 h 5521778"/>
                <a:gd name="connsiteX14" fmla="*/ 543215 w 4282295"/>
                <a:gd name="connsiteY14" fmla="*/ 3433640 h 5521778"/>
                <a:gd name="connsiteX15" fmla="*/ 264037 w 4282295"/>
                <a:gd name="connsiteY15" fmla="*/ 3194182 h 5521778"/>
                <a:gd name="connsiteX16" fmla="*/ 98492 w 4282295"/>
                <a:gd name="connsiteY16" fmla="*/ 3017874 h 5521778"/>
                <a:gd name="connsiteX17" fmla="*/ 6671 w 4282295"/>
                <a:gd name="connsiteY17" fmla="*/ 2873094 h 5521778"/>
                <a:gd name="connsiteX18" fmla="*/ 21435 w 4282295"/>
                <a:gd name="connsiteY18" fmla="*/ 2712883 h 5521778"/>
                <a:gd name="connsiteX19" fmla="*/ 110399 w 4282295"/>
                <a:gd name="connsiteY19" fmla="*/ 2661829 h 5521778"/>
                <a:gd name="connsiteX20" fmla="*/ 141641 w 4282295"/>
                <a:gd name="connsiteY20" fmla="*/ 2674688 h 5521778"/>
                <a:gd name="connsiteX21" fmla="*/ 321663 w 4282295"/>
                <a:gd name="connsiteY21" fmla="*/ 3121411 h 5521778"/>
                <a:gd name="connsiteX22" fmla="*/ 554740 w 4282295"/>
                <a:gd name="connsiteY22" fmla="*/ 3222090 h 5521778"/>
                <a:gd name="connsiteX23" fmla="*/ 756194 w 4282295"/>
                <a:gd name="connsiteY23" fmla="*/ 3043496 h 5521778"/>
                <a:gd name="connsiteX24" fmla="*/ 1066137 w 4282295"/>
                <a:gd name="connsiteY24" fmla="*/ 2456090 h 5521778"/>
                <a:gd name="connsiteX25" fmla="*/ 1072805 w 4282295"/>
                <a:gd name="connsiteY25" fmla="*/ 2199295 h 5521778"/>
                <a:gd name="connsiteX26" fmla="*/ 1053279 w 4282295"/>
                <a:gd name="connsiteY26" fmla="*/ 2189008 h 5521778"/>
                <a:gd name="connsiteX27" fmla="*/ 1040134 w 4282295"/>
                <a:gd name="connsiteY27" fmla="*/ 2189294 h 5521778"/>
                <a:gd name="connsiteX28" fmla="*/ 1038801 w 4282295"/>
                <a:gd name="connsiteY28" fmla="*/ 2130811 h 5521778"/>
                <a:gd name="connsiteX29" fmla="*/ 1119954 w 4282295"/>
                <a:gd name="connsiteY29" fmla="*/ 2190151 h 5521778"/>
                <a:gd name="connsiteX30" fmla="*/ 1206060 w 4282295"/>
                <a:gd name="connsiteY30" fmla="*/ 2264351 h 5521778"/>
                <a:gd name="connsiteX31" fmla="*/ 1500572 w 4282295"/>
                <a:gd name="connsiteY31" fmla="*/ 2431515 h 5521778"/>
                <a:gd name="connsiteX32" fmla="*/ 1670213 w 4282295"/>
                <a:gd name="connsiteY32" fmla="*/ 2396177 h 5521778"/>
                <a:gd name="connsiteX33" fmla="*/ 1820232 w 4282295"/>
                <a:gd name="connsiteY33" fmla="*/ 2296546 h 5521778"/>
                <a:gd name="connsiteX34" fmla="*/ 1901956 w 4282295"/>
                <a:gd name="connsiteY34" fmla="*/ 2233014 h 5521778"/>
                <a:gd name="connsiteX35" fmla="*/ 2162941 w 4282295"/>
                <a:gd name="connsiteY35" fmla="*/ 2006414 h 5521778"/>
                <a:gd name="connsiteX36" fmla="*/ 2425260 w 4282295"/>
                <a:gd name="connsiteY36" fmla="*/ 1744953 h 5521778"/>
                <a:gd name="connsiteX37" fmla="*/ 2620903 w 4282295"/>
                <a:gd name="connsiteY37" fmla="*/ 1523782 h 5521778"/>
                <a:gd name="connsiteX38" fmla="*/ 2795877 w 4282295"/>
                <a:gd name="connsiteY38" fmla="*/ 1307089 h 5521778"/>
                <a:gd name="connsiteX39" fmla="*/ 2963327 w 4282295"/>
                <a:gd name="connsiteY39" fmla="*/ 1012195 h 5521778"/>
                <a:gd name="connsiteX40" fmla="*/ 3094867 w 4282295"/>
                <a:gd name="connsiteY40" fmla="*/ 599667 h 5521778"/>
                <a:gd name="connsiteX41" fmla="*/ 3097534 w 4282295"/>
                <a:gd name="connsiteY41" fmla="*/ 586237 h 5521778"/>
                <a:gd name="connsiteX42" fmla="*/ 3103820 w 4282295"/>
                <a:gd name="connsiteY42" fmla="*/ 543469 h 5521778"/>
                <a:gd name="connsiteX43" fmla="*/ 3111250 w 4282295"/>
                <a:gd name="connsiteY43" fmla="*/ 537469 h 5521778"/>
                <a:gd name="connsiteX44" fmla="*/ 4269599 w 4282295"/>
                <a:gd name="connsiteY44" fmla="*/ 0 h 5521778"/>
                <a:gd name="connsiteX0" fmla="*/ 4282295 w 4282295"/>
                <a:gd name="connsiteY0" fmla="*/ 5511302 h 5521778"/>
                <a:gd name="connsiteX1" fmla="*/ 3778190 w 4282295"/>
                <a:gd name="connsiteY1" fmla="*/ 5521778 h 5521778"/>
                <a:gd name="connsiteX2" fmla="*/ 3355852 w 4282295"/>
                <a:gd name="connsiteY2" fmla="*/ 2713550 h 5521778"/>
                <a:gd name="connsiteX3" fmla="*/ 3278128 w 4282295"/>
                <a:gd name="connsiteY3" fmla="*/ 2788607 h 5521778"/>
                <a:gd name="connsiteX4" fmla="*/ 3204024 w 4282295"/>
                <a:gd name="connsiteY4" fmla="*/ 2858045 h 5521778"/>
                <a:gd name="connsiteX5" fmla="*/ 3055815 w 4282295"/>
                <a:gd name="connsiteY5" fmla="*/ 2996824 h 5521778"/>
                <a:gd name="connsiteX6" fmla="*/ 2759397 w 4282295"/>
                <a:gd name="connsiteY6" fmla="*/ 3274382 h 5521778"/>
                <a:gd name="connsiteX7" fmla="*/ 2600329 w 4282295"/>
                <a:gd name="connsiteY7" fmla="*/ 3422496 h 5521778"/>
                <a:gd name="connsiteX8" fmla="*/ 2420497 w 4282295"/>
                <a:gd name="connsiteY8" fmla="*/ 3592898 h 5521778"/>
                <a:gd name="connsiteX9" fmla="*/ 2199327 w 4282295"/>
                <a:gd name="connsiteY9" fmla="*/ 3798353 h 5521778"/>
                <a:gd name="connsiteX10" fmla="*/ 1775369 w 4282295"/>
                <a:gd name="connsiteY10" fmla="*/ 3941894 h 5521778"/>
                <a:gd name="connsiteX11" fmla="*/ 1410466 w 4282295"/>
                <a:gd name="connsiteY11" fmla="*/ 3933036 h 5521778"/>
                <a:gd name="connsiteX12" fmla="*/ 1125478 w 4282295"/>
                <a:gd name="connsiteY12" fmla="*/ 3837024 h 5521778"/>
                <a:gd name="connsiteX13" fmla="*/ 689995 w 4282295"/>
                <a:gd name="connsiteY13" fmla="*/ 3549845 h 5521778"/>
                <a:gd name="connsiteX14" fmla="*/ 543215 w 4282295"/>
                <a:gd name="connsiteY14" fmla="*/ 3433640 h 5521778"/>
                <a:gd name="connsiteX15" fmla="*/ 264037 w 4282295"/>
                <a:gd name="connsiteY15" fmla="*/ 3194182 h 5521778"/>
                <a:gd name="connsiteX16" fmla="*/ 98492 w 4282295"/>
                <a:gd name="connsiteY16" fmla="*/ 3017874 h 5521778"/>
                <a:gd name="connsiteX17" fmla="*/ 6671 w 4282295"/>
                <a:gd name="connsiteY17" fmla="*/ 2873094 h 5521778"/>
                <a:gd name="connsiteX18" fmla="*/ 21435 w 4282295"/>
                <a:gd name="connsiteY18" fmla="*/ 2712883 h 5521778"/>
                <a:gd name="connsiteX19" fmla="*/ 110399 w 4282295"/>
                <a:gd name="connsiteY19" fmla="*/ 2661829 h 5521778"/>
                <a:gd name="connsiteX20" fmla="*/ 141641 w 4282295"/>
                <a:gd name="connsiteY20" fmla="*/ 2674688 h 5521778"/>
                <a:gd name="connsiteX21" fmla="*/ 321663 w 4282295"/>
                <a:gd name="connsiteY21" fmla="*/ 3121411 h 5521778"/>
                <a:gd name="connsiteX22" fmla="*/ 554740 w 4282295"/>
                <a:gd name="connsiteY22" fmla="*/ 3222090 h 5521778"/>
                <a:gd name="connsiteX23" fmla="*/ 756194 w 4282295"/>
                <a:gd name="connsiteY23" fmla="*/ 3043496 h 5521778"/>
                <a:gd name="connsiteX24" fmla="*/ 1066137 w 4282295"/>
                <a:gd name="connsiteY24" fmla="*/ 2456090 h 5521778"/>
                <a:gd name="connsiteX25" fmla="*/ 1072805 w 4282295"/>
                <a:gd name="connsiteY25" fmla="*/ 2199295 h 5521778"/>
                <a:gd name="connsiteX26" fmla="*/ 1053279 w 4282295"/>
                <a:gd name="connsiteY26" fmla="*/ 2189008 h 5521778"/>
                <a:gd name="connsiteX27" fmla="*/ 1040134 w 4282295"/>
                <a:gd name="connsiteY27" fmla="*/ 2189294 h 5521778"/>
                <a:gd name="connsiteX28" fmla="*/ 1038801 w 4282295"/>
                <a:gd name="connsiteY28" fmla="*/ 2130811 h 5521778"/>
                <a:gd name="connsiteX29" fmla="*/ 1119954 w 4282295"/>
                <a:gd name="connsiteY29" fmla="*/ 2190151 h 5521778"/>
                <a:gd name="connsiteX30" fmla="*/ 1206060 w 4282295"/>
                <a:gd name="connsiteY30" fmla="*/ 2264351 h 5521778"/>
                <a:gd name="connsiteX31" fmla="*/ 1500572 w 4282295"/>
                <a:gd name="connsiteY31" fmla="*/ 2431515 h 5521778"/>
                <a:gd name="connsiteX32" fmla="*/ 1670213 w 4282295"/>
                <a:gd name="connsiteY32" fmla="*/ 2396177 h 5521778"/>
                <a:gd name="connsiteX33" fmla="*/ 1820232 w 4282295"/>
                <a:gd name="connsiteY33" fmla="*/ 2296546 h 5521778"/>
                <a:gd name="connsiteX34" fmla="*/ 1901956 w 4282295"/>
                <a:gd name="connsiteY34" fmla="*/ 2233014 h 5521778"/>
                <a:gd name="connsiteX35" fmla="*/ 2162941 w 4282295"/>
                <a:gd name="connsiteY35" fmla="*/ 2006414 h 5521778"/>
                <a:gd name="connsiteX36" fmla="*/ 2425260 w 4282295"/>
                <a:gd name="connsiteY36" fmla="*/ 1744953 h 5521778"/>
                <a:gd name="connsiteX37" fmla="*/ 2620903 w 4282295"/>
                <a:gd name="connsiteY37" fmla="*/ 1523782 h 5521778"/>
                <a:gd name="connsiteX38" fmla="*/ 2795877 w 4282295"/>
                <a:gd name="connsiteY38" fmla="*/ 1307089 h 5521778"/>
                <a:gd name="connsiteX39" fmla="*/ 2963327 w 4282295"/>
                <a:gd name="connsiteY39" fmla="*/ 1012195 h 5521778"/>
                <a:gd name="connsiteX40" fmla="*/ 3094867 w 4282295"/>
                <a:gd name="connsiteY40" fmla="*/ 599667 h 5521778"/>
                <a:gd name="connsiteX41" fmla="*/ 3097534 w 4282295"/>
                <a:gd name="connsiteY41" fmla="*/ 586237 h 5521778"/>
                <a:gd name="connsiteX42" fmla="*/ 3103820 w 4282295"/>
                <a:gd name="connsiteY42" fmla="*/ 543469 h 5521778"/>
                <a:gd name="connsiteX43" fmla="*/ 3111250 w 4282295"/>
                <a:gd name="connsiteY43" fmla="*/ 537469 h 5521778"/>
                <a:gd name="connsiteX44" fmla="*/ 4269599 w 4282295"/>
                <a:gd name="connsiteY44" fmla="*/ 0 h 5521778"/>
                <a:gd name="connsiteX0" fmla="*/ 4282295 w 4282295"/>
                <a:gd name="connsiteY0" fmla="*/ 5511302 h 5521778"/>
                <a:gd name="connsiteX1" fmla="*/ 3778190 w 4282295"/>
                <a:gd name="connsiteY1" fmla="*/ 5521778 h 5521778"/>
                <a:gd name="connsiteX2" fmla="*/ 3355852 w 4282295"/>
                <a:gd name="connsiteY2" fmla="*/ 2713550 h 5521778"/>
                <a:gd name="connsiteX3" fmla="*/ 3204024 w 4282295"/>
                <a:gd name="connsiteY3" fmla="*/ 2858045 h 5521778"/>
                <a:gd name="connsiteX4" fmla="*/ 3055815 w 4282295"/>
                <a:gd name="connsiteY4" fmla="*/ 2996824 h 5521778"/>
                <a:gd name="connsiteX5" fmla="*/ 2759397 w 4282295"/>
                <a:gd name="connsiteY5" fmla="*/ 3274382 h 5521778"/>
                <a:gd name="connsiteX6" fmla="*/ 2600329 w 4282295"/>
                <a:gd name="connsiteY6" fmla="*/ 3422496 h 5521778"/>
                <a:gd name="connsiteX7" fmla="*/ 2420497 w 4282295"/>
                <a:gd name="connsiteY7" fmla="*/ 3592898 h 5521778"/>
                <a:gd name="connsiteX8" fmla="*/ 2199327 w 4282295"/>
                <a:gd name="connsiteY8" fmla="*/ 3798353 h 5521778"/>
                <a:gd name="connsiteX9" fmla="*/ 1775369 w 4282295"/>
                <a:gd name="connsiteY9" fmla="*/ 3941894 h 5521778"/>
                <a:gd name="connsiteX10" fmla="*/ 1410466 w 4282295"/>
                <a:gd name="connsiteY10" fmla="*/ 3933036 h 5521778"/>
                <a:gd name="connsiteX11" fmla="*/ 1125478 w 4282295"/>
                <a:gd name="connsiteY11" fmla="*/ 3837024 h 5521778"/>
                <a:gd name="connsiteX12" fmla="*/ 689995 w 4282295"/>
                <a:gd name="connsiteY12" fmla="*/ 3549845 h 5521778"/>
                <a:gd name="connsiteX13" fmla="*/ 543215 w 4282295"/>
                <a:gd name="connsiteY13" fmla="*/ 3433640 h 5521778"/>
                <a:gd name="connsiteX14" fmla="*/ 264037 w 4282295"/>
                <a:gd name="connsiteY14" fmla="*/ 3194182 h 5521778"/>
                <a:gd name="connsiteX15" fmla="*/ 98492 w 4282295"/>
                <a:gd name="connsiteY15" fmla="*/ 3017874 h 5521778"/>
                <a:gd name="connsiteX16" fmla="*/ 6671 w 4282295"/>
                <a:gd name="connsiteY16" fmla="*/ 2873094 h 5521778"/>
                <a:gd name="connsiteX17" fmla="*/ 21435 w 4282295"/>
                <a:gd name="connsiteY17" fmla="*/ 2712883 h 5521778"/>
                <a:gd name="connsiteX18" fmla="*/ 110399 w 4282295"/>
                <a:gd name="connsiteY18" fmla="*/ 2661829 h 5521778"/>
                <a:gd name="connsiteX19" fmla="*/ 141641 w 4282295"/>
                <a:gd name="connsiteY19" fmla="*/ 2674688 h 5521778"/>
                <a:gd name="connsiteX20" fmla="*/ 321663 w 4282295"/>
                <a:gd name="connsiteY20" fmla="*/ 3121411 h 5521778"/>
                <a:gd name="connsiteX21" fmla="*/ 554740 w 4282295"/>
                <a:gd name="connsiteY21" fmla="*/ 3222090 h 5521778"/>
                <a:gd name="connsiteX22" fmla="*/ 756194 w 4282295"/>
                <a:gd name="connsiteY22" fmla="*/ 3043496 h 5521778"/>
                <a:gd name="connsiteX23" fmla="*/ 1066137 w 4282295"/>
                <a:gd name="connsiteY23" fmla="*/ 2456090 h 5521778"/>
                <a:gd name="connsiteX24" fmla="*/ 1072805 w 4282295"/>
                <a:gd name="connsiteY24" fmla="*/ 2199295 h 5521778"/>
                <a:gd name="connsiteX25" fmla="*/ 1053279 w 4282295"/>
                <a:gd name="connsiteY25" fmla="*/ 2189008 h 5521778"/>
                <a:gd name="connsiteX26" fmla="*/ 1040134 w 4282295"/>
                <a:gd name="connsiteY26" fmla="*/ 2189294 h 5521778"/>
                <a:gd name="connsiteX27" fmla="*/ 1038801 w 4282295"/>
                <a:gd name="connsiteY27" fmla="*/ 2130811 h 5521778"/>
                <a:gd name="connsiteX28" fmla="*/ 1119954 w 4282295"/>
                <a:gd name="connsiteY28" fmla="*/ 2190151 h 5521778"/>
                <a:gd name="connsiteX29" fmla="*/ 1206060 w 4282295"/>
                <a:gd name="connsiteY29" fmla="*/ 2264351 h 5521778"/>
                <a:gd name="connsiteX30" fmla="*/ 1500572 w 4282295"/>
                <a:gd name="connsiteY30" fmla="*/ 2431515 h 5521778"/>
                <a:gd name="connsiteX31" fmla="*/ 1670213 w 4282295"/>
                <a:gd name="connsiteY31" fmla="*/ 2396177 h 5521778"/>
                <a:gd name="connsiteX32" fmla="*/ 1820232 w 4282295"/>
                <a:gd name="connsiteY32" fmla="*/ 2296546 h 5521778"/>
                <a:gd name="connsiteX33" fmla="*/ 1901956 w 4282295"/>
                <a:gd name="connsiteY33" fmla="*/ 2233014 h 5521778"/>
                <a:gd name="connsiteX34" fmla="*/ 2162941 w 4282295"/>
                <a:gd name="connsiteY34" fmla="*/ 2006414 h 5521778"/>
                <a:gd name="connsiteX35" fmla="*/ 2425260 w 4282295"/>
                <a:gd name="connsiteY35" fmla="*/ 1744953 h 5521778"/>
                <a:gd name="connsiteX36" fmla="*/ 2620903 w 4282295"/>
                <a:gd name="connsiteY36" fmla="*/ 1523782 h 5521778"/>
                <a:gd name="connsiteX37" fmla="*/ 2795877 w 4282295"/>
                <a:gd name="connsiteY37" fmla="*/ 1307089 h 5521778"/>
                <a:gd name="connsiteX38" fmla="*/ 2963327 w 4282295"/>
                <a:gd name="connsiteY38" fmla="*/ 1012195 h 5521778"/>
                <a:gd name="connsiteX39" fmla="*/ 3094867 w 4282295"/>
                <a:gd name="connsiteY39" fmla="*/ 599667 h 5521778"/>
                <a:gd name="connsiteX40" fmla="*/ 3097534 w 4282295"/>
                <a:gd name="connsiteY40" fmla="*/ 586237 h 5521778"/>
                <a:gd name="connsiteX41" fmla="*/ 3103820 w 4282295"/>
                <a:gd name="connsiteY41" fmla="*/ 543469 h 5521778"/>
                <a:gd name="connsiteX42" fmla="*/ 3111250 w 4282295"/>
                <a:gd name="connsiteY42" fmla="*/ 537469 h 5521778"/>
                <a:gd name="connsiteX43" fmla="*/ 4269599 w 4282295"/>
                <a:gd name="connsiteY43" fmla="*/ 0 h 5521778"/>
                <a:gd name="connsiteX0" fmla="*/ 4282295 w 4282295"/>
                <a:gd name="connsiteY0" fmla="*/ 5511302 h 5521778"/>
                <a:gd name="connsiteX1" fmla="*/ 3778190 w 4282295"/>
                <a:gd name="connsiteY1" fmla="*/ 5521778 h 5521778"/>
                <a:gd name="connsiteX2" fmla="*/ 3355852 w 4282295"/>
                <a:gd name="connsiteY2" fmla="*/ 2713550 h 5521778"/>
                <a:gd name="connsiteX3" fmla="*/ 3204024 w 4282295"/>
                <a:gd name="connsiteY3" fmla="*/ 2858045 h 5521778"/>
                <a:gd name="connsiteX4" fmla="*/ 3055815 w 4282295"/>
                <a:gd name="connsiteY4" fmla="*/ 2996824 h 5521778"/>
                <a:gd name="connsiteX5" fmla="*/ 2759397 w 4282295"/>
                <a:gd name="connsiteY5" fmla="*/ 3274382 h 5521778"/>
                <a:gd name="connsiteX6" fmla="*/ 2600329 w 4282295"/>
                <a:gd name="connsiteY6" fmla="*/ 3422496 h 5521778"/>
                <a:gd name="connsiteX7" fmla="*/ 2420497 w 4282295"/>
                <a:gd name="connsiteY7" fmla="*/ 3592898 h 5521778"/>
                <a:gd name="connsiteX8" fmla="*/ 2199327 w 4282295"/>
                <a:gd name="connsiteY8" fmla="*/ 3798353 h 5521778"/>
                <a:gd name="connsiteX9" fmla="*/ 1775369 w 4282295"/>
                <a:gd name="connsiteY9" fmla="*/ 3941894 h 5521778"/>
                <a:gd name="connsiteX10" fmla="*/ 1410466 w 4282295"/>
                <a:gd name="connsiteY10" fmla="*/ 3933036 h 5521778"/>
                <a:gd name="connsiteX11" fmla="*/ 1125478 w 4282295"/>
                <a:gd name="connsiteY11" fmla="*/ 3837024 h 5521778"/>
                <a:gd name="connsiteX12" fmla="*/ 689995 w 4282295"/>
                <a:gd name="connsiteY12" fmla="*/ 3549845 h 5521778"/>
                <a:gd name="connsiteX13" fmla="*/ 543215 w 4282295"/>
                <a:gd name="connsiteY13" fmla="*/ 3433640 h 5521778"/>
                <a:gd name="connsiteX14" fmla="*/ 264037 w 4282295"/>
                <a:gd name="connsiteY14" fmla="*/ 3194182 h 5521778"/>
                <a:gd name="connsiteX15" fmla="*/ 98492 w 4282295"/>
                <a:gd name="connsiteY15" fmla="*/ 3017874 h 5521778"/>
                <a:gd name="connsiteX16" fmla="*/ 6671 w 4282295"/>
                <a:gd name="connsiteY16" fmla="*/ 2873094 h 5521778"/>
                <a:gd name="connsiteX17" fmla="*/ 21435 w 4282295"/>
                <a:gd name="connsiteY17" fmla="*/ 2712883 h 5521778"/>
                <a:gd name="connsiteX18" fmla="*/ 110399 w 4282295"/>
                <a:gd name="connsiteY18" fmla="*/ 2661829 h 5521778"/>
                <a:gd name="connsiteX19" fmla="*/ 141641 w 4282295"/>
                <a:gd name="connsiteY19" fmla="*/ 2674688 h 5521778"/>
                <a:gd name="connsiteX20" fmla="*/ 321663 w 4282295"/>
                <a:gd name="connsiteY20" fmla="*/ 3121411 h 5521778"/>
                <a:gd name="connsiteX21" fmla="*/ 554740 w 4282295"/>
                <a:gd name="connsiteY21" fmla="*/ 3222090 h 5521778"/>
                <a:gd name="connsiteX22" fmla="*/ 756194 w 4282295"/>
                <a:gd name="connsiteY22" fmla="*/ 3043496 h 5521778"/>
                <a:gd name="connsiteX23" fmla="*/ 1066137 w 4282295"/>
                <a:gd name="connsiteY23" fmla="*/ 2456090 h 5521778"/>
                <a:gd name="connsiteX24" fmla="*/ 1072805 w 4282295"/>
                <a:gd name="connsiteY24" fmla="*/ 2199295 h 5521778"/>
                <a:gd name="connsiteX25" fmla="*/ 1053279 w 4282295"/>
                <a:gd name="connsiteY25" fmla="*/ 2189008 h 5521778"/>
                <a:gd name="connsiteX26" fmla="*/ 1040134 w 4282295"/>
                <a:gd name="connsiteY26" fmla="*/ 2189294 h 5521778"/>
                <a:gd name="connsiteX27" fmla="*/ 1038801 w 4282295"/>
                <a:gd name="connsiteY27" fmla="*/ 2130811 h 5521778"/>
                <a:gd name="connsiteX28" fmla="*/ 1119954 w 4282295"/>
                <a:gd name="connsiteY28" fmla="*/ 2190151 h 5521778"/>
                <a:gd name="connsiteX29" fmla="*/ 1206060 w 4282295"/>
                <a:gd name="connsiteY29" fmla="*/ 2264351 h 5521778"/>
                <a:gd name="connsiteX30" fmla="*/ 1500572 w 4282295"/>
                <a:gd name="connsiteY30" fmla="*/ 2431515 h 5521778"/>
                <a:gd name="connsiteX31" fmla="*/ 1670213 w 4282295"/>
                <a:gd name="connsiteY31" fmla="*/ 2396177 h 5521778"/>
                <a:gd name="connsiteX32" fmla="*/ 1820232 w 4282295"/>
                <a:gd name="connsiteY32" fmla="*/ 2296546 h 5521778"/>
                <a:gd name="connsiteX33" fmla="*/ 1901956 w 4282295"/>
                <a:gd name="connsiteY33" fmla="*/ 2233014 h 5521778"/>
                <a:gd name="connsiteX34" fmla="*/ 2162941 w 4282295"/>
                <a:gd name="connsiteY34" fmla="*/ 2006414 h 5521778"/>
                <a:gd name="connsiteX35" fmla="*/ 2425260 w 4282295"/>
                <a:gd name="connsiteY35" fmla="*/ 1744953 h 5521778"/>
                <a:gd name="connsiteX36" fmla="*/ 2620903 w 4282295"/>
                <a:gd name="connsiteY36" fmla="*/ 1523782 h 5521778"/>
                <a:gd name="connsiteX37" fmla="*/ 2795877 w 4282295"/>
                <a:gd name="connsiteY37" fmla="*/ 1307089 h 5521778"/>
                <a:gd name="connsiteX38" fmla="*/ 2963327 w 4282295"/>
                <a:gd name="connsiteY38" fmla="*/ 1012195 h 5521778"/>
                <a:gd name="connsiteX39" fmla="*/ 3094867 w 4282295"/>
                <a:gd name="connsiteY39" fmla="*/ 599667 h 5521778"/>
                <a:gd name="connsiteX40" fmla="*/ 3097534 w 4282295"/>
                <a:gd name="connsiteY40" fmla="*/ 586237 h 5521778"/>
                <a:gd name="connsiteX41" fmla="*/ 3103820 w 4282295"/>
                <a:gd name="connsiteY41" fmla="*/ 543469 h 5521778"/>
                <a:gd name="connsiteX42" fmla="*/ 3111250 w 4282295"/>
                <a:gd name="connsiteY42" fmla="*/ 537469 h 5521778"/>
                <a:gd name="connsiteX43" fmla="*/ 4269599 w 4282295"/>
                <a:gd name="connsiteY43" fmla="*/ 0 h 5521778"/>
                <a:gd name="connsiteX0" fmla="*/ 4282295 w 4282295"/>
                <a:gd name="connsiteY0" fmla="*/ 5511302 h 5521778"/>
                <a:gd name="connsiteX1" fmla="*/ 3778190 w 4282295"/>
                <a:gd name="connsiteY1" fmla="*/ 5521778 h 5521778"/>
                <a:gd name="connsiteX2" fmla="*/ 3355852 w 4282295"/>
                <a:gd name="connsiteY2" fmla="*/ 2713550 h 5521778"/>
                <a:gd name="connsiteX3" fmla="*/ 3055815 w 4282295"/>
                <a:gd name="connsiteY3" fmla="*/ 2996824 h 5521778"/>
                <a:gd name="connsiteX4" fmla="*/ 2759397 w 4282295"/>
                <a:gd name="connsiteY4" fmla="*/ 3274382 h 5521778"/>
                <a:gd name="connsiteX5" fmla="*/ 2600329 w 4282295"/>
                <a:gd name="connsiteY5" fmla="*/ 3422496 h 5521778"/>
                <a:gd name="connsiteX6" fmla="*/ 2420497 w 4282295"/>
                <a:gd name="connsiteY6" fmla="*/ 3592898 h 5521778"/>
                <a:gd name="connsiteX7" fmla="*/ 2199327 w 4282295"/>
                <a:gd name="connsiteY7" fmla="*/ 3798353 h 5521778"/>
                <a:gd name="connsiteX8" fmla="*/ 1775369 w 4282295"/>
                <a:gd name="connsiteY8" fmla="*/ 3941894 h 5521778"/>
                <a:gd name="connsiteX9" fmla="*/ 1410466 w 4282295"/>
                <a:gd name="connsiteY9" fmla="*/ 3933036 h 5521778"/>
                <a:gd name="connsiteX10" fmla="*/ 1125478 w 4282295"/>
                <a:gd name="connsiteY10" fmla="*/ 3837024 h 5521778"/>
                <a:gd name="connsiteX11" fmla="*/ 689995 w 4282295"/>
                <a:gd name="connsiteY11" fmla="*/ 3549845 h 5521778"/>
                <a:gd name="connsiteX12" fmla="*/ 543215 w 4282295"/>
                <a:gd name="connsiteY12" fmla="*/ 3433640 h 5521778"/>
                <a:gd name="connsiteX13" fmla="*/ 264037 w 4282295"/>
                <a:gd name="connsiteY13" fmla="*/ 3194182 h 5521778"/>
                <a:gd name="connsiteX14" fmla="*/ 98492 w 4282295"/>
                <a:gd name="connsiteY14" fmla="*/ 3017874 h 5521778"/>
                <a:gd name="connsiteX15" fmla="*/ 6671 w 4282295"/>
                <a:gd name="connsiteY15" fmla="*/ 2873094 h 5521778"/>
                <a:gd name="connsiteX16" fmla="*/ 21435 w 4282295"/>
                <a:gd name="connsiteY16" fmla="*/ 2712883 h 5521778"/>
                <a:gd name="connsiteX17" fmla="*/ 110399 w 4282295"/>
                <a:gd name="connsiteY17" fmla="*/ 2661829 h 5521778"/>
                <a:gd name="connsiteX18" fmla="*/ 141641 w 4282295"/>
                <a:gd name="connsiteY18" fmla="*/ 2674688 h 5521778"/>
                <a:gd name="connsiteX19" fmla="*/ 321663 w 4282295"/>
                <a:gd name="connsiteY19" fmla="*/ 3121411 h 5521778"/>
                <a:gd name="connsiteX20" fmla="*/ 554740 w 4282295"/>
                <a:gd name="connsiteY20" fmla="*/ 3222090 h 5521778"/>
                <a:gd name="connsiteX21" fmla="*/ 756194 w 4282295"/>
                <a:gd name="connsiteY21" fmla="*/ 3043496 h 5521778"/>
                <a:gd name="connsiteX22" fmla="*/ 1066137 w 4282295"/>
                <a:gd name="connsiteY22" fmla="*/ 2456090 h 5521778"/>
                <a:gd name="connsiteX23" fmla="*/ 1072805 w 4282295"/>
                <a:gd name="connsiteY23" fmla="*/ 2199295 h 5521778"/>
                <a:gd name="connsiteX24" fmla="*/ 1053279 w 4282295"/>
                <a:gd name="connsiteY24" fmla="*/ 2189008 h 5521778"/>
                <a:gd name="connsiteX25" fmla="*/ 1040134 w 4282295"/>
                <a:gd name="connsiteY25" fmla="*/ 2189294 h 5521778"/>
                <a:gd name="connsiteX26" fmla="*/ 1038801 w 4282295"/>
                <a:gd name="connsiteY26" fmla="*/ 2130811 h 5521778"/>
                <a:gd name="connsiteX27" fmla="*/ 1119954 w 4282295"/>
                <a:gd name="connsiteY27" fmla="*/ 2190151 h 5521778"/>
                <a:gd name="connsiteX28" fmla="*/ 1206060 w 4282295"/>
                <a:gd name="connsiteY28" fmla="*/ 2264351 h 5521778"/>
                <a:gd name="connsiteX29" fmla="*/ 1500572 w 4282295"/>
                <a:gd name="connsiteY29" fmla="*/ 2431515 h 5521778"/>
                <a:gd name="connsiteX30" fmla="*/ 1670213 w 4282295"/>
                <a:gd name="connsiteY30" fmla="*/ 2396177 h 5521778"/>
                <a:gd name="connsiteX31" fmla="*/ 1820232 w 4282295"/>
                <a:gd name="connsiteY31" fmla="*/ 2296546 h 5521778"/>
                <a:gd name="connsiteX32" fmla="*/ 1901956 w 4282295"/>
                <a:gd name="connsiteY32" fmla="*/ 2233014 h 5521778"/>
                <a:gd name="connsiteX33" fmla="*/ 2162941 w 4282295"/>
                <a:gd name="connsiteY33" fmla="*/ 2006414 h 5521778"/>
                <a:gd name="connsiteX34" fmla="*/ 2425260 w 4282295"/>
                <a:gd name="connsiteY34" fmla="*/ 1744953 h 5521778"/>
                <a:gd name="connsiteX35" fmla="*/ 2620903 w 4282295"/>
                <a:gd name="connsiteY35" fmla="*/ 1523782 h 5521778"/>
                <a:gd name="connsiteX36" fmla="*/ 2795877 w 4282295"/>
                <a:gd name="connsiteY36" fmla="*/ 1307089 h 5521778"/>
                <a:gd name="connsiteX37" fmla="*/ 2963327 w 4282295"/>
                <a:gd name="connsiteY37" fmla="*/ 1012195 h 5521778"/>
                <a:gd name="connsiteX38" fmla="*/ 3094867 w 4282295"/>
                <a:gd name="connsiteY38" fmla="*/ 599667 h 5521778"/>
                <a:gd name="connsiteX39" fmla="*/ 3097534 w 4282295"/>
                <a:gd name="connsiteY39" fmla="*/ 586237 h 5521778"/>
                <a:gd name="connsiteX40" fmla="*/ 3103820 w 4282295"/>
                <a:gd name="connsiteY40" fmla="*/ 543469 h 5521778"/>
                <a:gd name="connsiteX41" fmla="*/ 3111250 w 4282295"/>
                <a:gd name="connsiteY41" fmla="*/ 537469 h 5521778"/>
                <a:gd name="connsiteX42" fmla="*/ 4269599 w 4282295"/>
                <a:gd name="connsiteY42" fmla="*/ 0 h 5521778"/>
                <a:gd name="connsiteX0" fmla="*/ 4282295 w 4282295"/>
                <a:gd name="connsiteY0" fmla="*/ 5511302 h 5521778"/>
                <a:gd name="connsiteX1" fmla="*/ 3778190 w 4282295"/>
                <a:gd name="connsiteY1" fmla="*/ 5521778 h 5521778"/>
                <a:gd name="connsiteX2" fmla="*/ 3355852 w 4282295"/>
                <a:gd name="connsiteY2" fmla="*/ 2713550 h 5521778"/>
                <a:gd name="connsiteX3" fmla="*/ 2759397 w 4282295"/>
                <a:gd name="connsiteY3" fmla="*/ 3274382 h 5521778"/>
                <a:gd name="connsiteX4" fmla="*/ 2600329 w 4282295"/>
                <a:gd name="connsiteY4" fmla="*/ 3422496 h 5521778"/>
                <a:gd name="connsiteX5" fmla="*/ 2420497 w 4282295"/>
                <a:gd name="connsiteY5" fmla="*/ 3592898 h 5521778"/>
                <a:gd name="connsiteX6" fmla="*/ 2199327 w 4282295"/>
                <a:gd name="connsiteY6" fmla="*/ 3798353 h 5521778"/>
                <a:gd name="connsiteX7" fmla="*/ 1775369 w 4282295"/>
                <a:gd name="connsiteY7" fmla="*/ 3941894 h 5521778"/>
                <a:gd name="connsiteX8" fmla="*/ 1410466 w 4282295"/>
                <a:gd name="connsiteY8" fmla="*/ 3933036 h 5521778"/>
                <a:gd name="connsiteX9" fmla="*/ 1125478 w 4282295"/>
                <a:gd name="connsiteY9" fmla="*/ 3837024 h 5521778"/>
                <a:gd name="connsiteX10" fmla="*/ 689995 w 4282295"/>
                <a:gd name="connsiteY10" fmla="*/ 3549845 h 5521778"/>
                <a:gd name="connsiteX11" fmla="*/ 543215 w 4282295"/>
                <a:gd name="connsiteY11" fmla="*/ 3433640 h 5521778"/>
                <a:gd name="connsiteX12" fmla="*/ 264037 w 4282295"/>
                <a:gd name="connsiteY12" fmla="*/ 3194182 h 5521778"/>
                <a:gd name="connsiteX13" fmla="*/ 98492 w 4282295"/>
                <a:gd name="connsiteY13" fmla="*/ 3017874 h 5521778"/>
                <a:gd name="connsiteX14" fmla="*/ 6671 w 4282295"/>
                <a:gd name="connsiteY14" fmla="*/ 2873094 h 5521778"/>
                <a:gd name="connsiteX15" fmla="*/ 21435 w 4282295"/>
                <a:gd name="connsiteY15" fmla="*/ 2712883 h 5521778"/>
                <a:gd name="connsiteX16" fmla="*/ 110399 w 4282295"/>
                <a:gd name="connsiteY16" fmla="*/ 2661829 h 5521778"/>
                <a:gd name="connsiteX17" fmla="*/ 141641 w 4282295"/>
                <a:gd name="connsiteY17" fmla="*/ 2674688 h 5521778"/>
                <a:gd name="connsiteX18" fmla="*/ 321663 w 4282295"/>
                <a:gd name="connsiteY18" fmla="*/ 3121411 h 5521778"/>
                <a:gd name="connsiteX19" fmla="*/ 554740 w 4282295"/>
                <a:gd name="connsiteY19" fmla="*/ 3222090 h 5521778"/>
                <a:gd name="connsiteX20" fmla="*/ 756194 w 4282295"/>
                <a:gd name="connsiteY20" fmla="*/ 3043496 h 5521778"/>
                <a:gd name="connsiteX21" fmla="*/ 1066137 w 4282295"/>
                <a:gd name="connsiteY21" fmla="*/ 2456090 h 5521778"/>
                <a:gd name="connsiteX22" fmla="*/ 1072805 w 4282295"/>
                <a:gd name="connsiteY22" fmla="*/ 2199295 h 5521778"/>
                <a:gd name="connsiteX23" fmla="*/ 1053279 w 4282295"/>
                <a:gd name="connsiteY23" fmla="*/ 2189008 h 5521778"/>
                <a:gd name="connsiteX24" fmla="*/ 1040134 w 4282295"/>
                <a:gd name="connsiteY24" fmla="*/ 2189294 h 5521778"/>
                <a:gd name="connsiteX25" fmla="*/ 1038801 w 4282295"/>
                <a:gd name="connsiteY25" fmla="*/ 2130811 h 5521778"/>
                <a:gd name="connsiteX26" fmla="*/ 1119954 w 4282295"/>
                <a:gd name="connsiteY26" fmla="*/ 2190151 h 5521778"/>
                <a:gd name="connsiteX27" fmla="*/ 1206060 w 4282295"/>
                <a:gd name="connsiteY27" fmla="*/ 2264351 h 5521778"/>
                <a:gd name="connsiteX28" fmla="*/ 1500572 w 4282295"/>
                <a:gd name="connsiteY28" fmla="*/ 2431515 h 5521778"/>
                <a:gd name="connsiteX29" fmla="*/ 1670213 w 4282295"/>
                <a:gd name="connsiteY29" fmla="*/ 2396177 h 5521778"/>
                <a:gd name="connsiteX30" fmla="*/ 1820232 w 4282295"/>
                <a:gd name="connsiteY30" fmla="*/ 2296546 h 5521778"/>
                <a:gd name="connsiteX31" fmla="*/ 1901956 w 4282295"/>
                <a:gd name="connsiteY31" fmla="*/ 2233014 h 5521778"/>
                <a:gd name="connsiteX32" fmla="*/ 2162941 w 4282295"/>
                <a:gd name="connsiteY32" fmla="*/ 2006414 h 5521778"/>
                <a:gd name="connsiteX33" fmla="*/ 2425260 w 4282295"/>
                <a:gd name="connsiteY33" fmla="*/ 1744953 h 5521778"/>
                <a:gd name="connsiteX34" fmla="*/ 2620903 w 4282295"/>
                <a:gd name="connsiteY34" fmla="*/ 1523782 h 5521778"/>
                <a:gd name="connsiteX35" fmla="*/ 2795877 w 4282295"/>
                <a:gd name="connsiteY35" fmla="*/ 1307089 h 5521778"/>
                <a:gd name="connsiteX36" fmla="*/ 2963327 w 4282295"/>
                <a:gd name="connsiteY36" fmla="*/ 1012195 h 5521778"/>
                <a:gd name="connsiteX37" fmla="*/ 3094867 w 4282295"/>
                <a:gd name="connsiteY37" fmla="*/ 599667 h 5521778"/>
                <a:gd name="connsiteX38" fmla="*/ 3097534 w 4282295"/>
                <a:gd name="connsiteY38" fmla="*/ 586237 h 5521778"/>
                <a:gd name="connsiteX39" fmla="*/ 3103820 w 4282295"/>
                <a:gd name="connsiteY39" fmla="*/ 543469 h 5521778"/>
                <a:gd name="connsiteX40" fmla="*/ 3111250 w 4282295"/>
                <a:gd name="connsiteY40" fmla="*/ 537469 h 5521778"/>
                <a:gd name="connsiteX41" fmla="*/ 4269599 w 4282295"/>
                <a:gd name="connsiteY41" fmla="*/ 0 h 5521778"/>
                <a:gd name="connsiteX0" fmla="*/ 4282295 w 4282295"/>
                <a:gd name="connsiteY0" fmla="*/ 5511302 h 5521778"/>
                <a:gd name="connsiteX1" fmla="*/ 3778190 w 4282295"/>
                <a:gd name="connsiteY1" fmla="*/ 5521778 h 5521778"/>
                <a:gd name="connsiteX2" fmla="*/ 3355852 w 4282295"/>
                <a:gd name="connsiteY2" fmla="*/ 2713550 h 5521778"/>
                <a:gd name="connsiteX3" fmla="*/ 2600329 w 4282295"/>
                <a:gd name="connsiteY3" fmla="*/ 3422496 h 5521778"/>
                <a:gd name="connsiteX4" fmla="*/ 2420497 w 4282295"/>
                <a:gd name="connsiteY4" fmla="*/ 3592898 h 5521778"/>
                <a:gd name="connsiteX5" fmla="*/ 2199327 w 4282295"/>
                <a:gd name="connsiteY5" fmla="*/ 3798353 h 5521778"/>
                <a:gd name="connsiteX6" fmla="*/ 1775369 w 4282295"/>
                <a:gd name="connsiteY6" fmla="*/ 3941894 h 5521778"/>
                <a:gd name="connsiteX7" fmla="*/ 1410466 w 4282295"/>
                <a:gd name="connsiteY7" fmla="*/ 3933036 h 5521778"/>
                <a:gd name="connsiteX8" fmla="*/ 1125478 w 4282295"/>
                <a:gd name="connsiteY8" fmla="*/ 3837024 h 5521778"/>
                <a:gd name="connsiteX9" fmla="*/ 689995 w 4282295"/>
                <a:gd name="connsiteY9" fmla="*/ 3549845 h 5521778"/>
                <a:gd name="connsiteX10" fmla="*/ 543215 w 4282295"/>
                <a:gd name="connsiteY10" fmla="*/ 3433640 h 5521778"/>
                <a:gd name="connsiteX11" fmla="*/ 264037 w 4282295"/>
                <a:gd name="connsiteY11" fmla="*/ 3194182 h 5521778"/>
                <a:gd name="connsiteX12" fmla="*/ 98492 w 4282295"/>
                <a:gd name="connsiteY12" fmla="*/ 3017874 h 5521778"/>
                <a:gd name="connsiteX13" fmla="*/ 6671 w 4282295"/>
                <a:gd name="connsiteY13" fmla="*/ 2873094 h 5521778"/>
                <a:gd name="connsiteX14" fmla="*/ 21435 w 4282295"/>
                <a:gd name="connsiteY14" fmla="*/ 2712883 h 5521778"/>
                <a:gd name="connsiteX15" fmla="*/ 110399 w 4282295"/>
                <a:gd name="connsiteY15" fmla="*/ 2661829 h 5521778"/>
                <a:gd name="connsiteX16" fmla="*/ 141641 w 4282295"/>
                <a:gd name="connsiteY16" fmla="*/ 2674688 h 5521778"/>
                <a:gd name="connsiteX17" fmla="*/ 321663 w 4282295"/>
                <a:gd name="connsiteY17" fmla="*/ 3121411 h 5521778"/>
                <a:gd name="connsiteX18" fmla="*/ 554740 w 4282295"/>
                <a:gd name="connsiteY18" fmla="*/ 3222090 h 5521778"/>
                <a:gd name="connsiteX19" fmla="*/ 756194 w 4282295"/>
                <a:gd name="connsiteY19" fmla="*/ 3043496 h 5521778"/>
                <a:gd name="connsiteX20" fmla="*/ 1066137 w 4282295"/>
                <a:gd name="connsiteY20" fmla="*/ 2456090 h 5521778"/>
                <a:gd name="connsiteX21" fmla="*/ 1072805 w 4282295"/>
                <a:gd name="connsiteY21" fmla="*/ 2199295 h 5521778"/>
                <a:gd name="connsiteX22" fmla="*/ 1053279 w 4282295"/>
                <a:gd name="connsiteY22" fmla="*/ 2189008 h 5521778"/>
                <a:gd name="connsiteX23" fmla="*/ 1040134 w 4282295"/>
                <a:gd name="connsiteY23" fmla="*/ 2189294 h 5521778"/>
                <a:gd name="connsiteX24" fmla="*/ 1038801 w 4282295"/>
                <a:gd name="connsiteY24" fmla="*/ 2130811 h 5521778"/>
                <a:gd name="connsiteX25" fmla="*/ 1119954 w 4282295"/>
                <a:gd name="connsiteY25" fmla="*/ 2190151 h 5521778"/>
                <a:gd name="connsiteX26" fmla="*/ 1206060 w 4282295"/>
                <a:gd name="connsiteY26" fmla="*/ 2264351 h 5521778"/>
                <a:gd name="connsiteX27" fmla="*/ 1500572 w 4282295"/>
                <a:gd name="connsiteY27" fmla="*/ 2431515 h 5521778"/>
                <a:gd name="connsiteX28" fmla="*/ 1670213 w 4282295"/>
                <a:gd name="connsiteY28" fmla="*/ 2396177 h 5521778"/>
                <a:gd name="connsiteX29" fmla="*/ 1820232 w 4282295"/>
                <a:gd name="connsiteY29" fmla="*/ 2296546 h 5521778"/>
                <a:gd name="connsiteX30" fmla="*/ 1901956 w 4282295"/>
                <a:gd name="connsiteY30" fmla="*/ 2233014 h 5521778"/>
                <a:gd name="connsiteX31" fmla="*/ 2162941 w 4282295"/>
                <a:gd name="connsiteY31" fmla="*/ 2006414 h 5521778"/>
                <a:gd name="connsiteX32" fmla="*/ 2425260 w 4282295"/>
                <a:gd name="connsiteY32" fmla="*/ 1744953 h 5521778"/>
                <a:gd name="connsiteX33" fmla="*/ 2620903 w 4282295"/>
                <a:gd name="connsiteY33" fmla="*/ 1523782 h 5521778"/>
                <a:gd name="connsiteX34" fmla="*/ 2795877 w 4282295"/>
                <a:gd name="connsiteY34" fmla="*/ 1307089 h 5521778"/>
                <a:gd name="connsiteX35" fmla="*/ 2963327 w 4282295"/>
                <a:gd name="connsiteY35" fmla="*/ 1012195 h 5521778"/>
                <a:gd name="connsiteX36" fmla="*/ 3094867 w 4282295"/>
                <a:gd name="connsiteY36" fmla="*/ 599667 h 5521778"/>
                <a:gd name="connsiteX37" fmla="*/ 3097534 w 4282295"/>
                <a:gd name="connsiteY37" fmla="*/ 586237 h 5521778"/>
                <a:gd name="connsiteX38" fmla="*/ 3103820 w 4282295"/>
                <a:gd name="connsiteY38" fmla="*/ 543469 h 5521778"/>
                <a:gd name="connsiteX39" fmla="*/ 3111250 w 4282295"/>
                <a:gd name="connsiteY39" fmla="*/ 537469 h 5521778"/>
                <a:gd name="connsiteX40" fmla="*/ 4269599 w 4282295"/>
                <a:gd name="connsiteY40" fmla="*/ 0 h 5521778"/>
                <a:gd name="connsiteX0" fmla="*/ 4282295 w 4282295"/>
                <a:gd name="connsiteY0" fmla="*/ 5511302 h 5521778"/>
                <a:gd name="connsiteX1" fmla="*/ 3778190 w 4282295"/>
                <a:gd name="connsiteY1" fmla="*/ 5521778 h 5521778"/>
                <a:gd name="connsiteX2" fmla="*/ 3355852 w 4282295"/>
                <a:gd name="connsiteY2" fmla="*/ 2713550 h 5521778"/>
                <a:gd name="connsiteX3" fmla="*/ 2420497 w 4282295"/>
                <a:gd name="connsiteY3" fmla="*/ 3592898 h 5521778"/>
                <a:gd name="connsiteX4" fmla="*/ 2199327 w 4282295"/>
                <a:gd name="connsiteY4" fmla="*/ 3798353 h 5521778"/>
                <a:gd name="connsiteX5" fmla="*/ 1775369 w 4282295"/>
                <a:gd name="connsiteY5" fmla="*/ 3941894 h 5521778"/>
                <a:gd name="connsiteX6" fmla="*/ 1410466 w 4282295"/>
                <a:gd name="connsiteY6" fmla="*/ 3933036 h 5521778"/>
                <a:gd name="connsiteX7" fmla="*/ 1125478 w 4282295"/>
                <a:gd name="connsiteY7" fmla="*/ 3837024 h 5521778"/>
                <a:gd name="connsiteX8" fmla="*/ 689995 w 4282295"/>
                <a:gd name="connsiteY8" fmla="*/ 3549845 h 5521778"/>
                <a:gd name="connsiteX9" fmla="*/ 543215 w 4282295"/>
                <a:gd name="connsiteY9" fmla="*/ 3433640 h 5521778"/>
                <a:gd name="connsiteX10" fmla="*/ 264037 w 4282295"/>
                <a:gd name="connsiteY10" fmla="*/ 3194182 h 5521778"/>
                <a:gd name="connsiteX11" fmla="*/ 98492 w 4282295"/>
                <a:gd name="connsiteY11" fmla="*/ 3017874 h 5521778"/>
                <a:gd name="connsiteX12" fmla="*/ 6671 w 4282295"/>
                <a:gd name="connsiteY12" fmla="*/ 2873094 h 5521778"/>
                <a:gd name="connsiteX13" fmla="*/ 21435 w 4282295"/>
                <a:gd name="connsiteY13" fmla="*/ 2712883 h 5521778"/>
                <a:gd name="connsiteX14" fmla="*/ 110399 w 4282295"/>
                <a:gd name="connsiteY14" fmla="*/ 2661829 h 5521778"/>
                <a:gd name="connsiteX15" fmla="*/ 141641 w 4282295"/>
                <a:gd name="connsiteY15" fmla="*/ 2674688 h 5521778"/>
                <a:gd name="connsiteX16" fmla="*/ 321663 w 4282295"/>
                <a:gd name="connsiteY16" fmla="*/ 3121411 h 5521778"/>
                <a:gd name="connsiteX17" fmla="*/ 554740 w 4282295"/>
                <a:gd name="connsiteY17" fmla="*/ 3222090 h 5521778"/>
                <a:gd name="connsiteX18" fmla="*/ 756194 w 4282295"/>
                <a:gd name="connsiteY18" fmla="*/ 3043496 h 5521778"/>
                <a:gd name="connsiteX19" fmla="*/ 1066137 w 4282295"/>
                <a:gd name="connsiteY19" fmla="*/ 2456090 h 5521778"/>
                <a:gd name="connsiteX20" fmla="*/ 1072805 w 4282295"/>
                <a:gd name="connsiteY20" fmla="*/ 2199295 h 5521778"/>
                <a:gd name="connsiteX21" fmla="*/ 1053279 w 4282295"/>
                <a:gd name="connsiteY21" fmla="*/ 2189008 h 5521778"/>
                <a:gd name="connsiteX22" fmla="*/ 1040134 w 4282295"/>
                <a:gd name="connsiteY22" fmla="*/ 2189294 h 5521778"/>
                <a:gd name="connsiteX23" fmla="*/ 1038801 w 4282295"/>
                <a:gd name="connsiteY23" fmla="*/ 2130811 h 5521778"/>
                <a:gd name="connsiteX24" fmla="*/ 1119954 w 4282295"/>
                <a:gd name="connsiteY24" fmla="*/ 2190151 h 5521778"/>
                <a:gd name="connsiteX25" fmla="*/ 1206060 w 4282295"/>
                <a:gd name="connsiteY25" fmla="*/ 2264351 h 5521778"/>
                <a:gd name="connsiteX26" fmla="*/ 1500572 w 4282295"/>
                <a:gd name="connsiteY26" fmla="*/ 2431515 h 5521778"/>
                <a:gd name="connsiteX27" fmla="*/ 1670213 w 4282295"/>
                <a:gd name="connsiteY27" fmla="*/ 2396177 h 5521778"/>
                <a:gd name="connsiteX28" fmla="*/ 1820232 w 4282295"/>
                <a:gd name="connsiteY28" fmla="*/ 2296546 h 5521778"/>
                <a:gd name="connsiteX29" fmla="*/ 1901956 w 4282295"/>
                <a:gd name="connsiteY29" fmla="*/ 2233014 h 5521778"/>
                <a:gd name="connsiteX30" fmla="*/ 2162941 w 4282295"/>
                <a:gd name="connsiteY30" fmla="*/ 2006414 h 5521778"/>
                <a:gd name="connsiteX31" fmla="*/ 2425260 w 4282295"/>
                <a:gd name="connsiteY31" fmla="*/ 1744953 h 5521778"/>
                <a:gd name="connsiteX32" fmla="*/ 2620903 w 4282295"/>
                <a:gd name="connsiteY32" fmla="*/ 1523782 h 5521778"/>
                <a:gd name="connsiteX33" fmla="*/ 2795877 w 4282295"/>
                <a:gd name="connsiteY33" fmla="*/ 1307089 h 5521778"/>
                <a:gd name="connsiteX34" fmla="*/ 2963327 w 4282295"/>
                <a:gd name="connsiteY34" fmla="*/ 1012195 h 5521778"/>
                <a:gd name="connsiteX35" fmla="*/ 3094867 w 4282295"/>
                <a:gd name="connsiteY35" fmla="*/ 599667 h 5521778"/>
                <a:gd name="connsiteX36" fmla="*/ 3097534 w 4282295"/>
                <a:gd name="connsiteY36" fmla="*/ 586237 h 5521778"/>
                <a:gd name="connsiteX37" fmla="*/ 3103820 w 4282295"/>
                <a:gd name="connsiteY37" fmla="*/ 543469 h 5521778"/>
                <a:gd name="connsiteX38" fmla="*/ 3111250 w 4282295"/>
                <a:gd name="connsiteY38" fmla="*/ 537469 h 5521778"/>
                <a:gd name="connsiteX39" fmla="*/ 4269599 w 4282295"/>
                <a:gd name="connsiteY39" fmla="*/ 0 h 5521778"/>
                <a:gd name="connsiteX0" fmla="*/ 4282295 w 4282295"/>
                <a:gd name="connsiteY0" fmla="*/ 5511302 h 5521778"/>
                <a:gd name="connsiteX1" fmla="*/ 3778190 w 4282295"/>
                <a:gd name="connsiteY1" fmla="*/ 5521778 h 5521778"/>
                <a:gd name="connsiteX2" fmla="*/ 3355852 w 4282295"/>
                <a:gd name="connsiteY2" fmla="*/ 2713550 h 5521778"/>
                <a:gd name="connsiteX3" fmla="*/ 2420497 w 4282295"/>
                <a:gd name="connsiteY3" fmla="*/ 3592898 h 5521778"/>
                <a:gd name="connsiteX4" fmla="*/ 2199327 w 4282295"/>
                <a:gd name="connsiteY4" fmla="*/ 3798353 h 5521778"/>
                <a:gd name="connsiteX5" fmla="*/ 1775369 w 4282295"/>
                <a:gd name="connsiteY5" fmla="*/ 3941894 h 5521778"/>
                <a:gd name="connsiteX6" fmla="*/ 1410466 w 4282295"/>
                <a:gd name="connsiteY6" fmla="*/ 3933036 h 5521778"/>
                <a:gd name="connsiteX7" fmla="*/ 1125478 w 4282295"/>
                <a:gd name="connsiteY7" fmla="*/ 3837024 h 5521778"/>
                <a:gd name="connsiteX8" fmla="*/ 689995 w 4282295"/>
                <a:gd name="connsiteY8" fmla="*/ 3549845 h 5521778"/>
                <a:gd name="connsiteX9" fmla="*/ 543215 w 4282295"/>
                <a:gd name="connsiteY9" fmla="*/ 3433640 h 5521778"/>
                <a:gd name="connsiteX10" fmla="*/ 264037 w 4282295"/>
                <a:gd name="connsiteY10" fmla="*/ 3194182 h 5521778"/>
                <a:gd name="connsiteX11" fmla="*/ 98492 w 4282295"/>
                <a:gd name="connsiteY11" fmla="*/ 3017874 h 5521778"/>
                <a:gd name="connsiteX12" fmla="*/ 6671 w 4282295"/>
                <a:gd name="connsiteY12" fmla="*/ 2873094 h 5521778"/>
                <a:gd name="connsiteX13" fmla="*/ 21435 w 4282295"/>
                <a:gd name="connsiteY13" fmla="*/ 2712883 h 5521778"/>
                <a:gd name="connsiteX14" fmla="*/ 110399 w 4282295"/>
                <a:gd name="connsiteY14" fmla="*/ 2661829 h 5521778"/>
                <a:gd name="connsiteX15" fmla="*/ 141641 w 4282295"/>
                <a:gd name="connsiteY15" fmla="*/ 2674688 h 5521778"/>
                <a:gd name="connsiteX16" fmla="*/ 321663 w 4282295"/>
                <a:gd name="connsiteY16" fmla="*/ 3121411 h 5521778"/>
                <a:gd name="connsiteX17" fmla="*/ 554740 w 4282295"/>
                <a:gd name="connsiteY17" fmla="*/ 3222090 h 5521778"/>
                <a:gd name="connsiteX18" fmla="*/ 756194 w 4282295"/>
                <a:gd name="connsiteY18" fmla="*/ 3043496 h 5521778"/>
                <a:gd name="connsiteX19" fmla="*/ 1066137 w 4282295"/>
                <a:gd name="connsiteY19" fmla="*/ 2456090 h 5521778"/>
                <a:gd name="connsiteX20" fmla="*/ 1072805 w 4282295"/>
                <a:gd name="connsiteY20" fmla="*/ 2199295 h 5521778"/>
                <a:gd name="connsiteX21" fmla="*/ 1053279 w 4282295"/>
                <a:gd name="connsiteY21" fmla="*/ 2189008 h 5521778"/>
                <a:gd name="connsiteX22" fmla="*/ 1040134 w 4282295"/>
                <a:gd name="connsiteY22" fmla="*/ 2189294 h 5521778"/>
                <a:gd name="connsiteX23" fmla="*/ 1038801 w 4282295"/>
                <a:gd name="connsiteY23" fmla="*/ 2130811 h 5521778"/>
                <a:gd name="connsiteX24" fmla="*/ 1119954 w 4282295"/>
                <a:gd name="connsiteY24" fmla="*/ 2190151 h 5521778"/>
                <a:gd name="connsiteX25" fmla="*/ 1206060 w 4282295"/>
                <a:gd name="connsiteY25" fmla="*/ 2264351 h 5521778"/>
                <a:gd name="connsiteX26" fmla="*/ 1500572 w 4282295"/>
                <a:gd name="connsiteY26" fmla="*/ 2431515 h 5521778"/>
                <a:gd name="connsiteX27" fmla="*/ 1670213 w 4282295"/>
                <a:gd name="connsiteY27" fmla="*/ 2396177 h 5521778"/>
                <a:gd name="connsiteX28" fmla="*/ 1820232 w 4282295"/>
                <a:gd name="connsiteY28" fmla="*/ 2296546 h 5521778"/>
                <a:gd name="connsiteX29" fmla="*/ 1901956 w 4282295"/>
                <a:gd name="connsiteY29" fmla="*/ 2233014 h 5521778"/>
                <a:gd name="connsiteX30" fmla="*/ 2162941 w 4282295"/>
                <a:gd name="connsiteY30" fmla="*/ 2006414 h 5521778"/>
                <a:gd name="connsiteX31" fmla="*/ 2425260 w 4282295"/>
                <a:gd name="connsiteY31" fmla="*/ 1744953 h 5521778"/>
                <a:gd name="connsiteX32" fmla="*/ 2620903 w 4282295"/>
                <a:gd name="connsiteY32" fmla="*/ 1523782 h 5521778"/>
                <a:gd name="connsiteX33" fmla="*/ 2795877 w 4282295"/>
                <a:gd name="connsiteY33" fmla="*/ 1307089 h 5521778"/>
                <a:gd name="connsiteX34" fmla="*/ 2963327 w 4282295"/>
                <a:gd name="connsiteY34" fmla="*/ 1012195 h 5521778"/>
                <a:gd name="connsiteX35" fmla="*/ 3094867 w 4282295"/>
                <a:gd name="connsiteY35" fmla="*/ 599667 h 5521778"/>
                <a:gd name="connsiteX36" fmla="*/ 3097534 w 4282295"/>
                <a:gd name="connsiteY36" fmla="*/ 586237 h 5521778"/>
                <a:gd name="connsiteX37" fmla="*/ 3103820 w 4282295"/>
                <a:gd name="connsiteY37" fmla="*/ 543469 h 5521778"/>
                <a:gd name="connsiteX38" fmla="*/ 3111250 w 4282295"/>
                <a:gd name="connsiteY38" fmla="*/ 537469 h 5521778"/>
                <a:gd name="connsiteX39" fmla="*/ 4269599 w 4282295"/>
                <a:gd name="connsiteY39" fmla="*/ 0 h 5521778"/>
                <a:gd name="connsiteX0" fmla="*/ 4282295 w 4282295"/>
                <a:gd name="connsiteY0" fmla="*/ 5511302 h 5521778"/>
                <a:gd name="connsiteX1" fmla="*/ 3778190 w 4282295"/>
                <a:gd name="connsiteY1" fmla="*/ 5521778 h 5521778"/>
                <a:gd name="connsiteX2" fmla="*/ 3355852 w 4282295"/>
                <a:gd name="connsiteY2" fmla="*/ 2713550 h 5521778"/>
                <a:gd name="connsiteX3" fmla="*/ 2420497 w 4282295"/>
                <a:gd name="connsiteY3" fmla="*/ 3592898 h 5521778"/>
                <a:gd name="connsiteX4" fmla="*/ 2199327 w 4282295"/>
                <a:gd name="connsiteY4" fmla="*/ 3798353 h 5521778"/>
                <a:gd name="connsiteX5" fmla="*/ 1775369 w 4282295"/>
                <a:gd name="connsiteY5" fmla="*/ 3941894 h 5521778"/>
                <a:gd name="connsiteX6" fmla="*/ 1410466 w 4282295"/>
                <a:gd name="connsiteY6" fmla="*/ 3933036 h 5521778"/>
                <a:gd name="connsiteX7" fmla="*/ 1125478 w 4282295"/>
                <a:gd name="connsiteY7" fmla="*/ 3837024 h 5521778"/>
                <a:gd name="connsiteX8" fmla="*/ 689995 w 4282295"/>
                <a:gd name="connsiteY8" fmla="*/ 3549845 h 5521778"/>
                <a:gd name="connsiteX9" fmla="*/ 264037 w 4282295"/>
                <a:gd name="connsiteY9" fmla="*/ 3194182 h 5521778"/>
                <a:gd name="connsiteX10" fmla="*/ 98492 w 4282295"/>
                <a:gd name="connsiteY10" fmla="*/ 3017874 h 5521778"/>
                <a:gd name="connsiteX11" fmla="*/ 6671 w 4282295"/>
                <a:gd name="connsiteY11" fmla="*/ 2873094 h 5521778"/>
                <a:gd name="connsiteX12" fmla="*/ 21435 w 4282295"/>
                <a:gd name="connsiteY12" fmla="*/ 2712883 h 5521778"/>
                <a:gd name="connsiteX13" fmla="*/ 110399 w 4282295"/>
                <a:gd name="connsiteY13" fmla="*/ 2661829 h 5521778"/>
                <a:gd name="connsiteX14" fmla="*/ 141641 w 4282295"/>
                <a:gd name="connsiteY14" fmla="*/ 2674688 h 5521778"/>
                <a:gd name="connsiteX15" fmla="*/ 321663 w 4282295"/>
                <a:gd name="connsiteY15" fmla="*/ 3121411 h 5521778"/>
                <a:gd name="connsiteX16" fmla="*/ 554740 w 4282295"/>
                <a:gd name="connsiteY16" fmla="*/ 3222090 h 5521778"/>
                <a:gd name="connsiteX17" fmla="*/ 756194 w 4282295"/>
                <a:gd name="connsiteY17" fmla="*/ 3043496 h 5521778"/>
                <a:gd name="connsiteX18" fmla="*/ 1066137 w 4282295"/>
                <a:gd name="connsiteY18" fmla="*/ 2456090 h 5521778"/>
                <a:gd name="connsiteX19" fmla="*/ 1072805 w 4282295"/>
                <a:gd name="connsiteY19" fmla="*/ 2199295 h 5521778"/>
                <a:gd name="connsiteX20" fmla="*/ 1053279 w 4282295"/>
                <a:gd name="connsiteY20" fmla="*/ 2189008 h 5521778"/>
                <a:gd name="connsiteX21" fmla="*/ 1040134 w 4282295"/>
                <a:gd name="connsiteY21" fmla="*/ 2189294 h 5521778"/>
                <a:gd name="connsiteX22" fmla="*/ 1038801 w 4282295"/>
                <a:gd name="connsiteY22" fmla="*/ 2130811 h 5521778"/>
                <a:gd name="connsiteX23" fmla="*/ 1119954 w 4282295"/>
                <a:gd name="connsiteY23" fmla="*/ 2190151 h 5521778"/>
                <a:gd name="connsiteX24" fmla="*/ 1206060 w 4282295"/>
                <a:gd name="connsiteY24" fmla="*/ 2264351 h 5521778"/>
                <a:gd name="connsiteX25" fmla="*/ 1500572 w 4282295"/>
                <a:gd name="connsiteY25" fmla="*/ 2431515 h 5521778"/>
                <a:gd name="connsiteX26" fmla="*/ 1670213 w 4282295"/>
                <a:gd name="connsiteY26" fmla="*/ 2396177 h 5521778"/>
                <a:gd name="connsiteX27" fmla="*/ 1820232 w 4282295"/>
                <a:gd name="connsiteY27" fmla="*/ 2296546 h 5521778"/>
                <a:gd name="connsiteX28" fmla="*/ 1901956 w 4282295"/>
                <a:gd name="connsiteY28" fmla="*/ 2233014 h 5521778"/>
                <a:gd name="connsiteX29" fmla="*/ 2162941 w 4282295"/>
                <a:gd name="connsiteY29" fmla="*/ 2006414 h 5521778"/>
                <a:gd name="connsiteX30" fmla="*/ 2425260 w 4282295"/>
                <a:gd name="connsiteY30" fmla="*/ 1744953 h 5521778"/>
                <a:gd name="connsiteX31" fmla="*/ 2620903 w 4282295"/>
                <a:gd name="connsiteY31" fmla="*/ 1523782 h 5521778"/>
                <a:gd name="connsiteX32" fmla="*/ 2795877 w 4282295"/>
                <a:gd name="connsiteY32" fmla="*/ 1307089 h 5521778"/>
                <a:gd name="connsiteX33" fmla="*/ 2963327 w 4282295"/>
                <a:gd name="connsiteY33" fmla="*/ 1012195 h 5521778"/>
                <a:gd name="connsiteX34" fmla="*/ 3094867 w 4282295"/>
                <a:gd name="connsiteY34" fmla="*/ 599667 h 5521778"/>
                <a:gd name="connsiteX35" fmla="*/ 3097534 w 4282295"/>
                <a:gd name="connsiteY35" fmla="*/ 586237 h 5521778"/>
                <a:gd name="connsiteX36" fmla="*/ 3103820 w 4282295"/>
                <a:gd name="connsiteY36" fmla="*/ 543469 h 5521778"/>
                <a:gd name="connsiteX37" fmla="*/ 3111250 w 4282295"/>
                <a:gd name="connsiteY37" fmla="*/ 537469 h 5521778"/>
                <a:gd name="connsiteX38" fmla="*/ 4269599 w 4282295"/>
                <a:gd name="connsiteY38" fmla="*/ 0 h 5521778"/>
                <a:gd name="connsiteX0" fmla="*/ 4282295 w 4282295"/>
                <a:gd name="connsiteY0" fmla="*/ 5511302 h 5521778"/>
                <a:gd name="connsiteX1" fmla="*/ 3778190 w 4282295"/>
                <a:gd name="connsiteY1" fmla="*/ 5521778 h 5521778"/>
                <a:gd name="connsiteX2" fmla="*/ 3355852 w 4282295"/>
                <a:gd name="connsiteY2" fmla="*/ 2713550 h 5521778"/>
                <a:gd name="connsiteX3" fmla="*/ 2420497 w 4282295"/>
                <a:gd name="connsiteY3" fmla="*/ 3592898 h 5521778"/>
                <a:gd name="connsiteX4" fmla="*/ 2199327 w 4282295"/>
                <a:gd name="connsiteY4" fmla="*/ 3798353 h 5521778"/>
                <a:gd name="connsiteX5" fmla="*/ 1775369 w 4282295"/>
                <a:gd name="connsiteY5" fmla="*/ 3941894 h 5521778"/>
                <a:gd name="connsiteX6" fmla="*/ 1410466 w 4282295"/>
                <a:gd name="connsiteY6" fmla="*/ 3933036 h 5521778"/>
                <a:gd name="connsiteX7" fmla="*/ 1125478 w 4282295"/>
                <a:gd name="connsiteY7" fmla="*/ 3837024 h 5521778"/>
                <a:gd name="connsiteX8" fmla="*/ 689995 w 4282295"/>
                <a:gd name="connsiteY8" fmla="*/ 3549845 h 5521778"/>
                <a:gd name="connsiteX9" fmla="*/ 264037 w 4282295"/>
                <a:gd name="connsiteY9" fmla="*/ 3194182 h 5521778"/>
                <a:gd name="connsiteX10" fmla="*/ 98492 w 4282295"/>
                <a:gd name="connsiteY10" fmla="*/ 3017874 h 5521778"/>
                <a:gd name="connsiteX11" fmla="*/ 6671 w 4282295"/>
                <a:gd name="connsiteY11" fmla="*/ 2873094 h 5521778"/>
                <a:gd name="connsiteX12" fmla="*/ 21435 w 4282295"/>
                <a:gd name="connsiteY12" fmla="*/ 2712883 h 5521778"/>
                <a:gd name="connsiteX13" fmla="*/ 110399 w 4282295"/>
                <a:gd name="connsiteY13" fmla="*/ 2661829 h 5521778"/>
                <a:gd name="connsiteX14" fmla="*/ 141641 w 4282295"/>
                <a:gd name="connsiteY14" fmla="*/ 2674688 h 5521778"/>
                <a:gd name="connsiteX15" fmla="*/ 321663 w 4282295"/>
                <a:gd name="connsiteY15" fmla="*/ 3121411 h 5521778"/>
                <a:gd name="connsiteX16" fmla="*/ 554740 w 4282295"/>
                <a:gd name="connsiteY16" fmla="*/ 3222090 h 5521778"/>
                <a:gd name="connsiteX17" fmla="*/ 756194 w 4282295"/>
                <a:gd name="connsiteY17" fmla="*/ 3043496 h 5521778"/>
                <a:gd name="connsiteX18" fmla="*/ 1066137 w 4282295"/>
                <a:gd name="connsiteY18" fmla="*/ 2456090 h 5521778"/>
                <a:gd name="connsiteX19" fmla="*/ 1072805 w 4282295"/>
                <a:gd name="connsiteY19" fmla="*/ 2199295 h 5521778"/>
                <a:gd name="connsiteX20" fmla="*/ 1040134 w 4282295"/>
                <a:gd name="connsiteY20" fmla="*/ 2189294 h 5521778"/>
                <a:gd name="connsiteX21" fmla="*/ 1038801 w 4282295"/>
                <a:gd name="connsiteY21" fmla="*/ 2130811 h 5521778"/>
                <a:gd name="connsiteX22" fmla="*/ 1119954 w 4282295"/>
                <a:gd name="connsiteY22" fmla="*/ 2190151 h 5521778"/>
                <a:gd name="connsiteX23" fmla="*/ 1206060 w 4282295"/>
                <a:gd name="connsiteY23" fmla="*/ 2264351 h 5521778"/>
                <a:gd name="connsiteX24" fmla="*/ 1500572 w 4282295"/>
                <a:gd name="connsiteY24" fmla="*/ 2431515 h 5521778"/>
                <a:gd name="connsiteX25" fmla="*/ 1670213 w 4282295"/>
                <a:gd name="connsiteY25" fmla="*/ 2396177 h 5521778"/>
                <a:gd name="connsiteX26" fmla="*/ 1820232 w 4282295"/>
                <a:gd name="connsiteY26" fmla="*/ 2296546 h 5521778"/>
                <a:gd name="connsiteX27" fmla="*/ 1901956 w 4282295"/>
                <a:gd name="connsiteY27" fmla="*/ 2233014 h 5521778"/>
                <a:gd name="connsiteX28" fmla="*/ 2162941 w 4282295"/>
                <a:gd name="connsiteY28" fmla="*/ 2006414 h 5521778"/>
                <a:gd name="connsiteX29" fmla="*/ 2425260 w 4282295"/>
                <a:gd name="connsiteY29" fmla="*/ 1744953 h 5521778"/>
                <a:gd name="connsiteX30" fmla="*/ 2620903 w 4282295"/>
                <a:gd name="connsiteY30" fmla="*/ 1523782 h 5521778"/>
                <a:gd name="connsiteX31" fmla="*/ 2795877 w 4282295"/>
                <a:gd name="connsiteY31" fmla="*/ 1307089 h 5521778"/>
                <a:gd name="connsiteX32" fmla="*/ 2963327 w 4282295"/>
                <a:gd name="connsiteY32" fmla="*/ 1012195 h 5521778"/>
                <a:gd name="connsiteX33" fmla="*/ 3094867 w 4282295"/>
                <a:gd name="connsiteY33" fmla="*/ 599667 h 5521778"/>
                <a:gd name="connsiteX34" fmla="*/ 3097534 w 4282295"/>
                <a:gd name="connsiteY34" fmla="*/ 586237 h 5521778"/>
                <a:gd name="connsiteX35" fmla="*/ 3103820 w 4282295"/>
                <a:gd name="connsiteY35" fmla="*/ 543469 h 5521778"/>
                <a:gd name="connsiteX36" fmla="*/ 3111250 w 4282295"/>
                <a:gd name="connsiteY36" fmla="*/ 537469 h 5521778"/>
                <a:gd name="connsiteX37" fmla="*/ 4269599 w 4282295"/>
                <a:gd name="connsiteY37" fmla="*/ 0 h 5521778"/>
                <a:gd name="connsiteX0" fmla="*/ 4282295 w 4282295"/>
                <a:gd name="connsiteY0" fmla="*/ 5511302 h 5521778"/>
                <a:gd name="connsiteX1" fmla="*/ 3778190 w 4282295"/>
                <a:gd name="connsiteY1" fmla="*/ 5521778 h 5521778"/>
                <a:gd name="connsiteX2" fmla="*/ 3355852 w 4282295"/>
                <a:gd name="connsiteY2" fmla="*/ 2713550 h 5521778"/>
                <a:gd name="connsiteX3" fmla="*/ 2420497 w 4282295"/>
                <a:gd name="connsiteY3" fmla="*/ 3592898 h 5521778"/>
                <a:gd name="connsiteX4" fmla="*/ 2199327 w 4282295"/>
                <a:gd name="connsiteY4" fmla="*/ 3798353 h 5521778"/>
                <a:gd name="connsiteX5" fmla="*/ 1775369 w 4282295"/>
                <a:gd name="connsiteY5" fmla="*/ 3941894 h 5521778"/>
                <a:gd name="connsiteX6" fmla="*/ 1410466 w 4282295"/>
                <a:gd name="connsiteY6" fmla="*/ 3933036 h 5521778"/>
                <a:gd name="connsiteX7" fmla="*/ 1125478 w 4282295"/>
                <a:gd name="connsiteY7" fmla="*/ 3837024 h 5521778"/>
                <a:gd name="connsiteX8" fmla="*/ 689995 w 4282295"/>
                <a:gd name="connsiteY8" fmla="*/ 3549845 h 5521778"/>
                <a:gd name="connsiteX9" fmla="*/ 264037 w 4282295"/>
                <a:gd name="connsiteY9" fmla="*/ 3194182 h 5521778"/>
                <a:gd name="connsiteX10" fmla="*/ 98492 w 4282295"/>
                <a:gd name="connsiteY10" fmla="*/ 3017874 h 5521778"/>
                <a:gd name="connsiteX11" fmla="*/ 6671 w 4282295"/>
                <a:gd name="connsiteY11" fmla="*/ 2873094 h 5521778"/>
                <a:gd name="connsiteX12" fmla="*/ 21435 w 4282295"/>
                <a:gd name="connsiteY12" fmla="*/ 2712883 h 5521778"/>
                <a:gd name="connsiteX13" fmla="*/ 110399 w 4282295"/>
                <a:gd name="connsiteY13" fmla="*/ 2661829 h 5521778"/>
                <a:gd name="connsiteX14" fmla="*/ 141641 w 4282295"/>
                <a:gd name="connsiteY14" fmla="*/ 2674688 h 5521778"/>
                <a:gd name="connsiteX15" fmla="*/ 321663 w 4282295"/>
                <a:gd name="connsiteY15" fmla="*/ 3121411 h 5521778"/>
                <a:gd name="connsiteX16" fmla="*/ 554740 w 4282295"/>
                <a:gd name="connsiteY16" fmla="*/ 3222090 h 5521778"/>
                <a:gd name="connsiteX17" fmla="*/ 756194 w 4282295"/>
                <a:gd name="connsiteY17" fmla="*/ 3043496 h 5521778"/>
                <a:gd name="connsiteX18" fmla="*/ 1066137 w 4282295"/>
                <a:gd name="connsiteY18" fmla="*/ 2456090 h 5521778"/>
                <a:gd name="connsiteX19" fmla="*/ 1072805 w 4282295"/>
                <a:gd name="connsiteY19" fmla="*/ 2199295 h 5521778"/>
                <a:gd name="connsiteX20" fmla="*/ 1040134 w 4282295"/>
                <a:gd name="connsiteY20" fmla="*/ 2189294 h 5521778"/>
                <a:gd name="connsiteX21" fmla="*/ 1038801 w 4282295"/>
                <a:gd name="connsiteY21" fmla="*/ 2130811 h 5521778"/>
                <a:gd name="connsiteX22" fmla="*/ 1206060 w 4282295"/>
                <a:gd name="connsiteY22" fmla="*/ 2264351 h 5521778"/>
                <a:gd name="connsiteX23" fmla="*/ 1500572 w 4282295"/>
                <a:gd name="connsiteY23" fmla="*/ 2431515 h 5521778"/>
                <a:gd name="connsiteX24" fmla="*/ 1670213 w 4282295"/>
                <a:gd name="connsiteY24" fmla="*/ 2396177 h 5521778"/>
                <a:gd name="connsiteX25" fmla="*/ 1820232 w 4282295"/>
                <a:gd name="connsiteY25" fmla="*/ 2296546 h 5521778"/>
                <a:gd name="connsiteX26" fmla="*/ 1901956 w 4282295"/>
                <a:gd name="connsiteY26" fmla="*/ 2233014 h 5521778"/>
                <a:gd name="connsiteX27" fmla="*/ 2162941 w 4282295"/>
                <a:gd name="connsiteY27" fmla="*/ 2006414 h 5521778"/>
                <a:gd name="connsiteX28" fmla="*/ 2425260 w 4282295"/>
                <a:gd name="connsiteY28" fmla="*/ 1744953 h 5521778"/>
                <a:gd name="connsiteX29" fmla="*/ 2620903 w 4282295"/>
                <a:gd name="connsiteY29" fmla="*/ 1523782 h 5521778"/>
                <a:gd name="connsiteX30" fmla="*/ 2795877 w 4282295"/>
                <a:gd name="connsiteY30" fmla="*/ 1307089 h 5521778"/>
                <a:gd name="connsiteX31" fmla="*/ 2963327 w 4282295"/>
                <a:gd name="connsiteY31" fmla="*/ 1012195 h 5521778"/>
                <a:gd name="connsiteX32" fmla="*/ 3094867 w 4282295"/>
                <a:gd name="connsiteY32" fmla="*/ 599667 h 5521778"/>
                <a:gd name="connsiteX33" fmla="*/ 3097534 w 4282295"/>
                <a:gd name="connsiteY33" fmla="*/ 586237 h 5521778"/>
                <a:gd name="connsiteX34" fmla="*/ 3103820 w 4282295"/>
                <a:gd name="connsiteY34" fmla="*/ 543469 h 5521778"/>
                <a:gd name="connsiteX35" fmla="*/ 3111250 w 4282295"/>
                <a:gd name="connsiteY35" fmla="*/ 537469 h 5521778"/>
                <a:gd name="connsiteX36" fmla="*/ 4269599 w 4282295"/>
                <a:gd name="connsiteY36" fmla="*/ 0 h 5521778"/>
                <a:gd name="connsiteX0" fmla="*/ 4282295 w 4282295"/>
                <a:gd name="connsiteY0" fmla="*/ 5511302 h 5521778"/>
                <a:gd name="connsiteX1" fmla="*/ 3778190 w 4282295"/>
                <a:gd name="connsiteY1" fmla="*/ 5521778 h 5521778"/>
                <a:gd name="connsiteX2" fmla="*/ 3355852 w 4282295"/>
                <a:gd name="connsiteY2" fmla="*/ 2713550 h 5521778"/>
                <a:gd name="connsiteX3" fmla="*/ 2420497 w 4282295"/>
                <a:gd name="connsiteY3" fmla="*/ 3592898 h 5521778"/>
                <a:gd name="connsiteX4" fmla="*/ 2199327 w 4282295"/>
                <a:gd name="connsiteY4" fmla="*/ 3798353 h 5521778"/>
                <a:gd name="connsiteX5" fmla="*/ 1775369 w 4282295"/>
                <a:gd name="connsiteY5" fmla="*/ 3941894 h 5521778"/>
                <a:gd name="connsiteX6" fmla="*/ 1410466 w 4282295"/>
                <a:gd name="connsiteY6" fmla="*/ 3933036 h 5521778"/>
                <a:gd name="connsiteX7" fmla="*/ 1125478 w 4282295"/>
                <a:gd name="connsiteY7" fmla="*/ 3837024 h 5521778"/>
                <a:gd name="connsiteX8" fmla="*/ 689995 w 4282295"/>
                <a:gd name="connsiteY8" fmla="*/ 3549845 h 5521778"/>
                <a:gd name="connsiteX9" fmla="*/ 264037 w 4282295"/>
                <a:gd name="connsiteY9" fmla="*/ 3194182 h 5521778"/>
                <a:gd name="connsiteX10" fmla="*/ 98492 w 4282295"/>
                <a:gd name="connsiteY10" fmla="*/ 3017874 h 5521778"/>
                <a:gd name="connsiteX11" fmla="*/ 6671 w 4282295"/>
                <a:gd name="connsiteY11" fmla="*/ 2873094 h 5521778"/>
                <a:gd name="connsiteX12" fmla="*/ 21435 w 4282295"/>
                <a:gd name="connsiteY12" fmla="*/ 2712883 h 5521778"/>
                <a:gd name="connsiteX13" fmla="*/ 110399 w 4282295"/>
                <a:gd name="connsiteY13" fmla="*/ 2661829 h 5521778"/>
                <a:gd name="connsiteX14" fmla="*/ 141641 w 4282295"/>
                <a:gd name="connsiteY14" fmla="*/ 2674688 h 5521778"/>
                <a:gd name="connsiteX15" fmla="*/ 321663 w 4282295"/>
                <a:gd name="connsiteY15" fmla="*/ 3121411 h 5521778"/>
                <a:gd name="connsiteX16" fmla="*/ 554740 w 4282295"/>
                <a:gd name="connsiteY16" fmla="*/ 3222090 h 5521778"/>
                <a:gd name="connsiteX17" fmla="*/ 756194 w 4282295"/>
                <a:gd name="connsiteY17" fmla="*/ 3043496 h 5521778"/>
                <a:gd name="connsiteX18" fmla="*/ 1066137 w 4282295"/>
                <a:gd name="connsiteY18" fmla="*/ 2456090 h 5521778"/>
                <a:gd name="connsiteX19" fmla="*/ 1072805 w 4282295"/>
                <a:gd name="connsiteY19" fmla="*/ 2199295 h 5521778"/>
                <a:gd name="connsiteX20" fmla="*/ 1040134 w 4282295"/>
                <a:gd name="connsiteY20" fmla="*/ 2189294 h 5521778"/>
                <a:gd name="connsiteX21" fmla="*/ 1038801 w 4282295"/>
                <a:gd name="connsiteY21" fmla="*/ 2130811 h 5521778"/>
                <a:gd name="connsiteX22" fmla="*/ 1206060 w 4282295"/>
                <a:gd name="connsiteY22" fmla="*/ 2264351 h 5521778"/>
                <a:gd name="connsiteX23" fmla="*/ 1500572 w 4282295"/>
                <a:gd name="connsiteY23" fmla="*/ 2431515 h 5521778"/>
                <a:gd name="connsiteX24" fmla="*/ 1670213 w 4282295"/>
                <a:gd name="connsiteY24" fmla="*/ 2396177 h 5521778"/>
                <a:gd name="connsiteX25" fmla="*/ 1820232 w 4282295"/>
                <a:gd name="connsiteY25" fmla="*/ 2296546 h 5521778"/>
                <a:gd name="connsiteX26" fmla="*/ 1901956 w 4282295"/>
                <a:gd name="connsiteY26" fmla="*/ 2233014 h 5521778"/>
                <a:gd name="connsiteX27" fmla="*/ 2425260 w 4282295"/>
                <a:gd name="connsiteY27" fmla="*/ 1744953 h 5521778"/>
                <a:gd name="connsiteX28" fmla="*/ 2620903 w 4282295"/>
                <a:gd name="connsiteY28" fmla="*/ 1523782 h 5521778"/>
                <a:gd name="connsiteX29" fmla="*/ 2795877 w 4282295"/>
                <a:gd name="connsiteY29" fmla="*/ 1307089 h 5521778"/>
                <a:gd name="connsiteX30" fmla="*/ 2963327 w 4282295"/>
                <a:gd name="connsiteY30" fmla="*/ 1012195 h 5521778"/>
                <a:gd name="connsiteX31" fmla="*/ 3094867 w 4282295"/>
                <a:gd name="connsiteY31" fmla="*/ 599667 h 5521778"/>
                <a:gd name="connsiteX32" fmla="*/ 3097534 w 4282295"/>
                <a:gd name="connsiteY32" fmla="*/ 586237 h 5521778"/>
                <a:gd name="connsiteX33" fmla="*/ 3103820 w 4282295"/>
                <a:gd name="connsiteY33" fmla="*/ 543469 h 5521778"/>
                <a:gd name="connsiteX34" fmla="*/ 3111250 w 4282295"/>
                <a:gd name="connsiteY34" fmla="*/ 537469 h 5521778"/>
                <a:gd name="connsiteX35" fmla="*/ 4269599 w 4282295"/>
                <a:gd name="connsiteY35" fmla="*/ 0 h 5521778"/>
                <a:gd name="connsiteX0" fmla="*/ 4282295 w 4282295"/>
                <a:gd name="connsiteY0" fmla="*/ 5511302 h 5521778"/>
                <a:gd name="connsiteX1" fmla="*/ 3778190 w 4282295"/>
                <a:gd name="connsiteY1" fmla="*/ 5521778 h 5521778"/>
                <a:gd name="connsiteX2" fmla="*/ 3355852 w 4282295"/>
                <a:gd name="connsiteY2" fmla="*/ 2713550 h 5521778"/>
                <a:gd name="connsiteX3" fmla="*/ 2420497 w 4282295"/>
                <a:gd name="connsiteY3" fmla="*/ 3592898 h 5521778"/>
                <a:gd name="connsiteX4" fmla="*/ 2199327 w 4282295"/>
                <a:gd name="connsiteY4" fmla="*/ 3798353 h 5521778"/>
                <a:gd name="connsiteX5" fmla="*/ 1775369 w 4282295"/>
                <a:gd name="connsiteY5" fmla="*/ 3941894 h 5521778"/>
                <a:gd name="connsiteX6" fmla="*/ 1410466 w 4282295"/>
                <a:gd name="connsiteY6" fmla="*/ 3933036 h 5521778"/>
                <a:gd name="connsiteX7" fmla="*/ 1125478 w 4282295"/>
                <a:gd name="connsiteY7" fmla="*/ 3837024 h 5521778"/>
                <a:gd name="connsiteX8" fmla="*/ 689995 w 4282295"/>
                <a:gd name="connsiteY8" fmla="*/ 3549845 h 5521778"/>
                <a:gd name="connsiteX9" fmla="*/ 264037 w 4282295"/>
                <a:gd name="connsiteY9" fmla="*/ 3194182 h 5521778"/>
                <a:gd name="connsiteX10" fmla="*/ 98492 w 4282295"/>
                <a:gd name="connsiteY10" fmla="*/ 3017874 h 5521778"/>
                <a:gd name="connsiteX11" fmla="*/ 6671 w 4282295"/>
                <a:gd name="connsiteY11" fmla="*/ 2873094 h 5521778"/>
                <a:gd name="connsiteX12" fmla="*/ 21435 w 4282295"/>
                <a:gd name="connsiteY12" fmla="*/ 2712883 h 5521778"/>
                <a:gd name="connsiteX13" fmla="*/ 110399 w 4282295"/>
                <a:gd name="connsiteY13" fmla="*/ 2661829 h 5521778"/>
                <a:gd name="connsiteX14" fmla="*/ 141641 w 4282295"/>
                <a:gd name="connsiteY14" fmla="*/ 2674688 h 5521778"/>
                <a:gd name="connsiteX15" fmla="*/ 321663 w 4282295"/>
                <a:gd name="connsiteY15" fmla="*/ 3121411 h 5521778"/>
                <a:gd name="connsiteX16" fmla="*/ 554740 w 4282295"/>
                <a:gd name="connsiteY16" fmla="*/ 3222090 h 5521778"/>
                <a:gd name="connsiteX17" fmla="*/ 756194 w 4282295"/>
                <a:gd name="connsiteY17" fmla="*/ 3043496 h 5521778"/>
                <a:gd name="connsiteX18" fmla="*/ 1066137 w 4282295"/>
                <a:gd name="connsiteY18" fmla="*/ 2456090 h 5521778"/>
                <a:gd name="connsiteX19" fmla="*/ 1072805 w 4282295"/>
                <a:gd name="connsiteY19" fmla="*/ 2199295 h 5521778"/>
                <a:gd name="connsiteX20" fmla="*/ 1040134 w 4282295"/>
                <a:gd name="connsiteY20" fmla="*/ 2189294 h 5521778"/>
                <a:gd name="connsiteX21" fmla="*/ 1038801 w 4282295"/>
                <a:gd name="connsiteY21" fmla="*/ 2130811 h 5521778"/>
                <a:gd name="connsiteX22" fmla="*/ 1206060 w 4282295"/>
                <a:gd name="connsiteY22" fmla="*/ 2264351 h 5521778"/>
                <a:gd name="connsiteX23" fmla="*/ 1500572 w 4282295"/>
                <a:gd name="connsiteY23" fmla="*/ 2431515 h 5521778"/>
                <a:gd name="connsiteX24" fmla="*/ 1670213 w 4282295"/>
                <a:gd name="connsiteY24" fmla="*/ 2396177 h 5521778"/>
                <a:gd name="connsiteX25" fmla="*/ 1820232 w 4282295"/>
                <a:gd name="connsiteY25" fmla="*/ 2296546 h 5521778"/>
                <a:gd name="connsiteX26" fmla="*/ 2425260 w 4282295"/>
                <a:gd name="connsiteY26" fmla="*/ 1744953 h 5521778"/>
                <a:gd name="connsiteX27" fmla="*/ 2620903 w 4282295"/>
                <a:gd name="connsiteY27" fmla="*/ 1523782 h 5521778"/>
                <a:gd name="connsiteX28" fmla="*/ 2795877 w 4282295"/>
                <a:gd name="connsiteY28" fmla="*/ 1307089 h 5521778"/>
                <a:gd name="connsiteX29" fmla="*/ 2963327 w 4282295"/>
                <a:gd name="connsiteY29" fmla="*/ 1012195 h 5521778"/>
                <a:gd name="connsiteX30" fmla="*/ 3094867 w 4282295"/>
                <a:gd name="connsiteY30" fmla="*/ 599667 h 5521778"/>
                <a:gd name="connsiteX31" fmla="*/ 3097534 w 4282295"/>
                <a:gd name="connsiteY31" fmla="*/ 586237 h 5521778"/>
                <a:gd name="connsiteX32" fmla="*/ 3103820 w 4282295"/>
                <a:gd name="connsiteY32" fmla="*/ 543469 h 5521778"/>
                <a:gd name="connsiteX33" fmla="*/ 3111250 w 4282295"/>
                <a:gd name="connsiteY33" fmla="*/ 537469 h 5521778"/>
                <a:gd name="connsiteX34" fmla="*/ 4269599 w 4282295"/>
                <a:gd name="connsiteY34" fmla="*/ 0 h 5521778"/>
                <a:gd name="connsiteX0" fmla="*/ 4282295 w 4282295"/>
                <a:gd name="connsiteY0" fmla="*/ 5511302 h 5521778"/>
                <a:gd name="connsiteX1" fmla="*/ 3778190 w 4282295"/>
                <a:gd name="connsiteY1" fmla="*/ 5521778 h 5521778"/>
                <a:gd name="connsiteX2" fmla="*/ 3355852 w 4282295"/>
                <a:gd name="connsiteY2" fmla="*/ 2713550 h 5521778"/>
                <a:gd name="connsiteX3" fmla="*/ 2420497 w 4282295"/>
                <a:gd name="connsiteY3" fmla="*/ 3592898 h 5521778"/>
                <a:gd name="connsiteX4" fmla="*/ 2199327 w 4282295"/>
                <a:gd name="connsiteY4" fmla="*/ 3798353 h 5521778"/>
                <a:gd name="connsiteX5" fmla="*/ 1775369 w 4282295"/>
                <a:gd name="connsiteY5" fmla="*/ 3941894 h 5521778"/>
                <a:gd name="connsiteX6" fmla="*/ 1410466 w 4282295"/>
                <a:gd name="connsiteY6" fmla="*/ 3933036 h 5521778"/>
                <a:gd name="connsiteX7" fmla="*/ 1125478 w 4282295"/>
                <a:gd name="connsiteY7" fmla="*/ 3837024 h 5521778"/>
                <a:gd name="connsiteX8" fmla="*/ 689995 w 4282295"/>
                <a:gd name="connsiteY8" fmla="*/ 3549845 h 5521778"/>
                <a:gd name="connsiteX9" fmla="*/ 264037 w 4282295"/>
                <a:gd name="connsiteY9" fmla="*/ 3194182 h 5521778"/>
                <a:gd name="connsiteX10" fmla="*/ 98492 w 4282295"/>
                <a:gd name="connsiteY10" fmla="*/ 3017874 h 5521778"/>
                <a:gd name="connsiteX11" fmla="*/ 6671 w 4282295"/>
                <a:gd name="connsiteY11" fmla="*/ 2873094 h 5521778"/>
                <a:gd name="connsiteX12" fmla="*/ 21435 w 4282295"/>
                <a:gd name="connsiteY12" fmla="*/ 2712883 h 5521778"/>
                <a:gd name="connsiteX13" fmla="*/ 110399 w 4282295"/>
                <a:gd name="connsiteY13" fmla="*/ 2661829 h 5521778"/>
                <a:gd name="connsiteX14" fmla="*/ 141641 w 4282295"/>
                <a:gd name="connsiteY14" fmla="*/ 2674688 h 5521778"/>
                <a:gd name="connsiteX15" fmla="*/ 321663 w 4282295"/>
                <a:gd name="connsiteY15" fmla="*/ 3121411 h 5521778"/>
                <a:gd name="connsiteX16" fmla="*/ 554740 w 4282295"/>
                <a:gd name="connsiteY16" fmla="*/ 3222090 h 5521778"/>
                <a:gd name="connsiteX17" fmla="*/ 756194 w 4282295"/>
                <a:gd name="connsiteY17" fmla="*/ 3043496 h 5521778"/>
                <a:gd name="connsiteX18" fmla="*/ 1066137 w 4282295"/>
                <a:gd name="connsiteY18" fmla="*/ 2456090 h 5521778"/>
                <a:gd name="connsiteX19" fmla="*/ 1072805 w 4282295"/>
                <a:gd name="connsiteY19" fmla="*/ 2199295 h 5521778"/>
                <a:gd name="connsiteX20" fmla="*/ 1040134 w 4282295"/>
                <a:gd name="connsiteY20" fmla="*/ 2189294 h 5521778"/>
                <a:gd name="connsiteX21" fmla="*/ 1038801 w 4282295"/>
                <a:gd name="connsiteY21" fmla="*/ 2130811 h 5521778"/>
                <a:gd name="connsiteX22" fmla="*/ 1206060 w 4282295"/>
                <a:gd name="connsiteY22" fmla="*/ 2264351 h 5521778"/>
                <a:gd name="connsiteX23" fmla="*/ 1500572 w 4282295"/>
                <a:gd name="connsiteY23" fmla="*/ 2431515 h 5521778"/>
                <a:gd name="connsiteX24" fmla="*/ 1670213 w 4282295"/>
                <a:gd name="connsiteY24" fmla="*/ 2396177 h 5521778"/>
                <a:gd name="connsiteX25" fmla="*/ 1834464 w 4282295"/>
                <a:gd name="connsiteY25" fmla="*/ 2303662 h 5521778"/>
                <a:gd name="connsiteX26" fmla="*/ 2425260 w 4282295"/>
                <a:gd name="connsiteY26" fmla="*/ 1744953 h 5521778"/>
                <a:gd name="connsiteX27" fmla="*/ 2620903 w 4282295"/>
                <a:gd name="connsiteY27" fmla="*/ 1523782 h 5521778"/>
                <a:gd name="connsiteX28" fmla="*/ 2795877 w 4282295"/>
                <a:gd name="connsiteY28" fmla="*/ 1307089 h 5521778"/>
                <a:gd name="connsiteX29" fmla="*/ 2963327 w 4282295"/>
                <a:gd name="connsiteY29" fmla="*/ 1012195 h 5521778"/>
                <a:gd name="connsiteX30" fmla="*/ 3094867 w 4282295"/>
                <a:gd name="connsiteY30" fmla="*/ 599667 h 5521778"/>
                <a:gd name="connsiteX31" fmla="*/ 3097534 w 4282295"/>
                <a:gd name="connsiteY31" fmla="*/ 586237 h 5521778"/>
                <a:gd name="connsiteX32" fmla="*/ 3103820 w 4282295"/>
                <a:gd name="connsiteY32" fmla="*/ 543469 h 5521778"/>
                <a:gd name="connsiteX33" fmla="*/ 3111250 w 4282295"/>
                <a:gd name="connsiteY33" fmla="*/ 537469 h 5521778"/>
                <a:gd name="connsiteX34" fmla="*/ 4269599 w 4282295"/>
                <a:gd name="connsiteY34" fmla="*/ 0 h 5521778"/>
                <a:gd name="connsiteX0" fmla="*/ 4282295 w 4282295"/>
                <a:gd name="connsiteY0" fmla="*/ 5511302 h 5521778"/>
                <a:gd name="connsiteX1" fmla="*/ 3778190 w 4282295"/>
                <a:gd name="connsiteY1" fmla="*/ 5521778 h 5521778"/>
                <a:gd name="connsiteX2" fmla="*/ 3355852 w 4282295"/>
                <a:gd name="connsiteY2" fmla="*/ 2713550 h 5521778"/>
                <a:gd name="connsiteX3" fmla="*/ 2420497 w 4282295"/>
                <a:gd name="connsiteY3" fmla="*/ 3592898 h 5521778"/>
                <a:gd name="connsiteX4" fmla="*/ 2199327 w 4282295"/>
                <a:gd name="connsiteY4" fmla="*/ 3798353 h 5521778"/>
                <a:gd name="connsiteX5" fmla="*/ 1775369 w 4282295"/>
                <a:gd name="connsiteY5" fmla="*/ 3941894 h 5521778"/>
                <a:gd name="connsiteX6" fmla="*/ 1410466 w 4282295"/>
                <a:gd name="connsiteY6" fmla="*/ 3933036 h 5521778"/>
                <a:gd name="connsiteX7" fmla="*/ 1125478 w 4282295"/>
                <a:gd name="connsiteY7" fmla="*/ 3837024 h 5521778"/>
                <a:gd name="connsiteX8" fmla="*/ 689995 w 4282295"/>
                <a:gd name="connsiteY8" fmla="*/ 3549845 h 5521778"/>
                <a:gd name="connsiteX9" fmla="*/ 264037 w 4282295"/>
                <a:gd name="connsiteY9" fmla="*/ 3194182 h 5521778"/>
                <a:gd name="connsiteX10" fmla="*/ 98492 w 4282295"/>
                <a:gd name="connsiteY10" fmla="*/ 3017874 h 5521778"/>
                <a:gd name="connsiteX11" fmla="*/ 6671 w 4282295"/>
                <a:gd name="connsiteY11" fmla="*/ 2873094 h 5521778"/>
                <a:gd name="connsiteX12" fmla="*/ 21435 w 4282295"/>
                <a:gd name="connsiteY12" fmla="*/ 2712883 h 5521778"/>
                <a:gd name="connsiteX13" fmla="*/ 110399 w 4282295"/>
                <a:gd name="connsiteY13" fmla="*/ 2661829 h 5521778"/>
                <a:gd name="connsiteX14" fmla="*/ 141641 w 4282295"/>
                <a:gd name="connsiteY14" fmla="*/ 2674688 h 5521778"/>
                <a:gd name="connsiteX15" fmla="*/ 321663 w 4282295"/>
                <a:gd name="connsiteY15" fmla="*/ 3121411 h 5521778"/>
                <a:gd name="connsiteX16" fmla="*/ 554740 w 4282295"/>
                <a:gd name="connsiteY16" fmla="*/ 3222090 h 5521778"/>
                <a:gd name="connsiteX17" fmla="*/ 756194 w 4282295"/>
                <a:gd name="connsiteY17" fmla="*/ 3043496 h 5521778"/>
                <a:gd name="connsiteX18" fmla="*/ 1066137 w 4282295"/>
                <a:gd name="connsiteY18" fmla="*/ 2456090 h 5521778"/>
                <a:gd name="connsiteX19" fmla="*/ 1072805 w 4282295"/>
                <a:gd name="connsiteY19" fmla="*/ 2199295 h 5521778"/>
                <a:gd name="connsiteX20" fmla="*/ 1040134 w 4282295"/>
                <a:gd name="connsiteY20" fmla="*/ 2189294 h 5521778"/>
                <a:gd name="connsiteX21" fmla="*/ 1038801 w 4282295"/>
                <a:gd name="connsiteY21" fmla="*/ 2130811 h 5521778"/>
                <a:gd name="connsiteX22" fmla="*/ 1206060 w 4282295"/>
                <a:gd name="connsiteY22" fmla="*/ 2264351 h 5521778"/>
                <a:gd name="connsiteX23" fmla="*/ 1500572 w 4282295"/>
                <a:gd name="connsiteY23" fmla="*/ 2431515 h 5521778"/>
                <a:gd name="connsiteX24" fmla="*/ 1670213 w 4282295"/>
                <a:gd name="connsiteY24" fmla="*/ 2396177 h 5521778"/>
                <a:gd name="connsiteX25" fmla="*/ 1834464 w 4282295"/>
                <a:gd name="connsiteY25" fmla="*/ 2303662 h 5521778"/>
                <a:gd name="connsiteX26" fmla="*/ 2425260 w 4282295"/>
                <a:gd name="connsiteY26" fmla="*/ 1744953 h 5521778"/>
                <a:gd name="connsiteX27" fmla="*/ 2620903 w 4282295"/>
                <a:gd name="connsiteY27" fmla="*/ 1523782 h 5521778"/>
                <a:gd name="connsiteX28" fmla="*/ 2795877 w 4282295"/>
                <a:gd name="connsiteY28" fmla="*/ 1307089 h 5521778"/>
                <a:gd name="connsiteX29" fmla="*/ 2963327 w 4282295"/>
                <a:gd name="connsiteY29" fmla="*/ 1012195 h 5521778"/>
                <a:gd name="connsiteX30" fmla="*/ 3094867 w 4282295"/>
                <a:gd name="connsiteY30" fmla="*/ 599667 h 5521778"/>
                <a:gd name="connsiteX31" fmla="*/ 3097534 w 4282295"/>
                <a:gd name="connsiteY31" fmla="*/ 586237 h 5521778"/>
                <a:gd name="connsiteX32" fmla="*/ 3103820 w 4282295"/>
                <a:gd name="connsiteY32" fmla="*/ 543469 h 5521778"/>
                <a:gd name="connsiteX33" fmla="*/ 3111250 w 4282295"/>
                <a:gd name="connsiteY33" fmla="*/ 537469 h 5521778"/>
                <a:gd name="connsiteX34" fmla="*/ 4269599 w 4282295"/>
                <a:gd name="connsiteY34" fmla="*/ 0 h 5521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2295" h="5521778">
                  <a:moveTo>
                    <a:pt x="4282295" y="5511302"/>
                  </a:moveTo>
                  <a:cubicBezTo>
                    <a:pt x="4030242" y="5516540"/>
                    <a:pt x="4022586" y="5494584"/>
                    <a:pt x="3778190" y="5521778"/>
                  </a:cubicBezTo>
                  <a:cubicBezTo>
                    <a:pt x="3655714" y="5183212"/>
                    <a:pt x="3406398" y="3053402"/>
                    <a:pt x="3355852" y="2713550"/>
                  </a:cubicBezTo>
                  <a:cubicBezTo>
                    <a:pt x="3083317" y="2954231"/>
                    <a:pt x="2613251" y="3412098"/>
                    <a:pt x="2420497" y="3592898"/>
                  </a:cubicBezTo>
                  <a:cubicBezTo>
                    <a:pt x="2227743" y="3773699"/>
                    <a:pt x="2281813" y="3740536"/>
                    <a:pt x="2199327" y="3798353"/>
                  </a:cubicBezTo>
                  <a:cubicBezTo>
                    <a:pt x="2074835" y="3885602"/>
                    <a:pt x="1923102" y="3918748"/>
                    <a:pt x="1775369" y="3941894"/>
                  </a:cubicBezTo>
                  <a:cubicBezTo>
                    <a:pt x="1653639" y="3961039"/>
                    <a:pt x="1531434" y="3957134"/>
                    <a:pt x="1410466" y="3933036"/>
                  </a:cubicBezTo>
                  <a:cubicBezTo>
                    <a:pt x="1311882" y="3913319"/>
                    <a:pt x="1216156" y="3880363"/>
                    <a:pt x="1125478" y="3837024"/>
                  </a:cubicBezTo>
                  <a:cubicBezTo>
                    <a:pt x="967077" y="3761395"/>
                    <a:pt x="833569" y="3656985"/>
                    <a:pt x="689995" y="3549845"/>
                  </a:cubicBezTo>
                  <a:cubicBezTo>
                    <a:pt x="546422" y="3442705"/>
                    <a:pt x="362621" y="3282844"/>
                    <a:pt x="264037" y="3194182"/>
                  </a:cubicBezTo>
                  <a:cubicBezTo>
                    <a:pt x="165453" y="3105520"/>
                    <a:pt x="133640" y="3063785"/>
                    <a:pt x="98492" y="3017874"/>
                  </a:cubicBezTo>
                  <a:cubicBezTo>
                    <a:pt x="67060" y="2976917"/>
                    <a:pt x="19340" y="2924053"/>
                    <a:pt x="6671" y="2873094"/>
                  </a:cubicBezTo>
                  <a:cubicBezTo>
                    <a:pt x="-6949" y="2818135"/>
                    <a:pt x="1433" y="2729171"/>
                    <a:pt x="21435" y="2712883"/>
                  </a:cubicBezTo>
                  <a:cubicBezTo>
                    <a:pt x="47915" y="2691262"/>
                    <a:pt x="80585" y="2678498"/>
                    <a:pt x="110399" y="2661829"/>
                  </a:cubicBezTo>
                  <a:cubicBezTo>
                    <a:pt x="131640" y="2650019"/>
                    <a:pt x="135164" y="2651257"/>
                    <a:pt x="141641" y="2674688"/>
                  </a:cubicBezTo>
                  <a:cubicBezTo>
                    <a:pt x="183646" y="2825469"/>
                    <a:pt x="233462" y="2990442"/>
                    <a:pt x="321663" y="3121411"/>
                  </a:cubicBezTo>
                  <a:cubicBezTo>
                    <a:pt x="375765" y="3201706"/>
                    <a:pt x="455585" y="3265810"/>
                    <a:pt x="554740" y="3222090"/>
                  </a:cubicBezTo>
                  <a:cubicBezTo>
                    <a:pt x="637608" y="3185609"/>
                    <a:pt x="701901" y="3113600"/>
                    <a:pt x="756194" y="3043496"/>
                  </a:cubicBezTo>
                  <a:cubicBezTo>
                    <a:pt x="890306" y="2870141"/>
                    <a:pt x="1004511" y="2667354"/>
                    <a:pt x="1066137" y="2456090"/>
                  </a:cubicBezTo>
                  <a:cubicBezTo>
                    <a:pt x="1092141" y="2366745"/>
                    <a:pt x="1100237" y="2289402"/>
                    <a:pt x="1072805" y="2199295"/>
                  </a:cubicBezTo>
                  <a:cubicBezTo>
                    <a:pt x="1068471" y="2154829"/>
                    <a:pt x="1045801" y="2200708"/>
                    <a:pt x="1040134" y="2189294"/>
                  </a:cubicBezTo>
                  <a:cubicBezTo>
                    <a:pt x="1042801" y="2169673"/>
                    <a:pt x="1042039" y="2153480"/>
                    <a:pt x="1038801" y="2130811"/>
                  </a:cubicBezTo>
                  <a:cubicBezTo>
                    <a:pt x="1066455" y="2143321"/>
                    <a:pt x="1129098" y="2214234"/>
                    <a:pt x="1206060" y="2264351"/>
                  </a:cubicBezTo>
                  <a:cubicBezTo>
                    <a:pt x="1283022" y="2314468"/>
                    <a:pt x="1386368" y="2429229"/>
                    <a:pt x="1500572" y="2431515"/>
                  </a:cubicBezTo>
                  <a:cubicBezTo>
                    <a:pt x="1560580" y="2432753"/>
                    <a:pt x="1615158" y="2418656"/>
                    <a:pt x="1670213" y="2396177"/>
                  </a:cubicBezTo>
                  <a:cubicBezTo>
                    <a:pt x="1724029" y="2374174"/>
                    <a:pt x="1787696" y="2338237"/>
                    <a:pt x="1834464" y="2303662"/>
                  </a:cubicBezTo>
                  <a:cubicBezTo>
                    <a:pt x="2077718" y="2152429"/>
                    <a:pt x="2294187" y="1874933"/>
                    <a:pt x="2425260" y="1744953"/>
                  </a:cubicBezTo>
                  <a:cubicBezTo>
                    <a:pt x="2556333" y="1614973"/>
                    <a:pt x="2557752" y="1599316"/>
                    <a:pt x="2620903" y="1523782"/>
                  </a:cubicBezTo>
                  <a:cubicBezTo>
                    <a:pt x="2680339" y="1452726"/>
                    <a:pt x="2735679" y="1377288"/>
                    <a:pt x="2795877" y="1307089"/>
                  </a:cubicBezTo>
                  <a:cubicBezTo>
                    <a:pt x="2860457" y="1214125"/>
                    <a:pt x="2916559" y="1115255"/>
                    <a:pt x="2963327" y="1012195"/>
                  </a:cubicBezTo>
                  <a:cubicBezTo>
                    <a:pt x="3023430" y="879607"/>
                    <a:pt x="3064578" y="741875"/>
                    <a:pt x="3094867" y="599667"/>
                  </a:cubicBezTo>
                  <a:cubicBezTo>
                    <a:pt x="3097344" y="595476"/>
                    <a:pt x="3094295" y="590237"/>
                    <a:pt x="3097534" y="586237"/>
                  </a:cubicBezTo>
                  <a:cubicBezTo>
                    <a:pt x="3096867" y="571568"/>
                    <a:pt x="3104964" y="558233"/>
                    <a:pt x="3103820" y="543469"/>
                  </a:cubicBezTo>
                  <a:cubicBezTo>
                    <a:pt x="3103440" y="538421"/>
                    <a:pt x="2916954" y="628047"/>
                    <a:pt x="3111250" y="537469"/>
                  </a:cubicBezTo>
                  <a:cubicBezTo>
                    <a:pt x="3305547" y="446891"/>
                    <a:pt x="4145552" y="1223"/>
                    <a:pt x="4269599" y="0"/>
                  </a:cubicBezTo>
                </a:path>
              </a:pathLst>
            </a:custGeom>
            <a:solidFill>
              <a:srgbClr val="1B4367"/>
            </a:solidFill>
            <a:ln w="9525" cap="flat">
              <a:noFill/>
              <a:prstDash val="solid"/>
              <a:miter/>
            </a:ln>
          </p:spPr>
          <p:txBody>
            <a:bodyPr rtlCol="0" anchor="ctr"/>
            <a:lstStyle/>
            <a:p>
              <a:endParaRPr lang="en-US"/>
            </a:p>
          </p:txBody>
        </p:sp>
        <p:sp>
          <p:nvSpPr>
            <p:cNvPr id="11" name="Graphic 3">
              <a:extLst>
                <a:ext uri="{FF2B5EF4-FFF2-40B4-BE49-F238E27FC236}">
                  <a16:creationId xmlns:a16="http://schemas.microsoft.com/office/drawing/2014/main" id="{3C5EBCEA-4F46-43A5-9DD2-0E5A257D91E5}"/>
                </a:ext>
              </a:extLst>
            </p:cNvPr>
            <p:cNvSpPr/>
            <p:nvPr/>
          </p:nvSpPr>
          <p:spPr>
            <a:xfrm>
              <a:off x="665416" y="1672213"/>
              <a:ext cx="1268253" cy="2361525"/>
            </a:xfrm>
            <a:custGeom>
              <a:avLst/>
              <a:gdLst>
                <a:gd name="connsiteX0" fmla="*/ 1263396 w 1268253"/>
                <a:gd name="connsiteY0" fmla="*/ 1708526 h 2361525"/>
                <a:gd name="connsiteX1" fmla="*/ 1268063 w 1268253"/>
                <a:gd name="connsiteY1" fmla="*/ 1823683 h 2361525"/>
                <a:gd name="connsiteX2" fmla="*/ 1259491 w 1268253"/>
                <a:gd name="connsiteY2" fmla="*/ 1860164 h 2361525"/>
                <a:gd name="connsiteX3" fmla="*/ 1019747 w 1268253"/>
                <a:gd name="connsiteY3" fmla="*/ 2196206 h 2361525"/>
                <a:gd name="connsiteX4" fmla="*/ 896112 w 1268253"/>
                <a:gd name="connsiteY4" fmla="*/ 2290408 h 2361525"/>
                <a:gd name="connsiteX5" fmla="*/ 830389 w 1268253"/>
                <a:gd name="connsiteY5" fmla="*/ 2332318 h 2361525"/>
                <a:gd name="connsiteX6" fmla="*/ 777335 w 1268253"/>
                <a:gd name="connsiteY6" fmla="*/ 2358988 h 2361525"/>
                <a:gd name="connsiteX7" fmla="*/ 727520 w 1268253"/>
                <a:gd name="connsiteY7" fmla="*/ 2361274 h 2361525"/>
                <a:gd name="connsiteX8" fmla="*/ 624268 w 1268253"/>
                <a:gd name="connsiteY8" fmla="*/ 2358702 h 2361525"/>
                <a:gd name="connsiteX9" fmla="*/ 548259 w 1268253"/>
                <a:gd name="connsiteY9" fmla="*/ 2351749 h 2361525"/>
                <a:gd name="connsiteX10" fmla="*/ 480346 w 1268253"/>
                <a:gd name="connsiteY10" fmla="*/ 2281264 h 2361525"/>
                <a:gd name="connsiteX11" fmla="*/ 419290 w 1268253"/>
                <a:gd name="connsiteY11" fmla="*/ 2215065 h 2361525"/>
                <a:gd name="connsiteX12" fmla="*/ 157829 w 1268253"/>
                <a:gd name="connsiteY12" fmla="*/ 1889882 h 2361525"/>
                <a:gd name="connsiteX13" fmla="*/ 3429 w 1268253"/>
                <a:gd name="connsiteY13" fmla="*/ 1166077 h 2361525"/>
                <a:gd name="connsiteX14" fmla="*/ 1333 w 1268253"/>
                <a:gd name="connsiteY14" fmla="*/ 1041776 h 2361525"/>
                <a:gd name="connsiteX15" fmla="*/ 0 w 1268253"/>
                <a:gd name="connsiteY15" fmla="*/ 1023964 h 2361525"/>
                <a:gd name="connsiteX16" fmla="*/ 35814 w 1268253"/>
                <a:gd name="connsiteY16" fmla="*/ 963290 h 2361525"/>
                <a:gd name="connsiteX17" fmla="*/ 153162 w 1268253"/>
                <a:gd name="connsiteY17" fmla="*/ 772028 h 2361525"/>
                <a:gd name="connsiteX18" fmla="*/ 157639 w 1268253"/>
                <a:gd name="connsiteY18" fmla="*/ 754883 h 2361525"/>
                <a:gd name="connsiteX19" fmla="*/ 142208 w 1268253"/>
                <a:gd name="connsiteY19" fmla="*/ 581242 h 2361525"/>
                <a:gd name="connsiteX20" fmla="*/ 134207 w 1268253"/>
                <a:gd name="connsiteY20" fmla="*/ 492374 h 2361525"/>
                <a:gd name="connsiteX21" fmla="*/ 127635 w 1268253"/>
                <a:gd name="connsiteY21" fmla="*/ 419222 h 2361525"/>
                <a:gd name="connsiteX22" fmla="*/ 147066 w 1268253"/>
                <a:gd name="connsiteY22" fmla="*/ 399696 h 2361525"/>
                <a:gd name="connsiteX23" fmla="*/ 240125 w 1268253"/>
                <a:gd name="connsiteY23" fmla="*/ 334354 h 2361525"/>
                <a:gd name="connsiteX24" fmla="*/ 242697 w 1268253"/>
                <a:gd name="connsiteY24" fmla="*/ 225388 h 2361525"/>
                <a:gd name="connsiteX25" fmla="*/ 230219 w 1268253"/>
                <a:gd name="connsiteY25" fmla="*/ 138044 h 2361525"/>
                <a:gd name="connsiteX26" fmla="*/ 227552 w 1268253"/>
                <a:gd name="connsiteY26" fmla="*/ 64892 h 2361525"/>
                <a:gd name="connsiteX27" fmla="*/ 327755 w 1268253"/>
                <a:gd name="connsiteY27" fmla="*/ 7837 h 2361525"/>
                <a:gd name="connsiteX28" fmla="*/ 388715 w 1268253"/>
                <a:gd name="connsiteY28" fmla="*/ 122 h 2361525"/>
                <a:gd name="connsiteX29" fmla="*/ 404050 w 1268253"/>
                <a:gd name="connsiteY29" fmla="*/ 2789 h 2361525"/>
                <a:gd name="connsiteX30" fmla="*/ 551117 w 1268253"/>
                <a:gd name="connsiteY30" fmla="*/ 66321 h 2361525"/>
                <a:gd name="connsiteX31" fmla="*/ 689134 w 1268253"/>
                <a:gd name="connsiteY31" fmla="*/ 195099 h 2361525"/>
                <a:gd name="connsiteX32" fmla="*/ 711613 w 1268253"/>
                <a:gd name="connsiteY32" fmla="*/ 255392 h 2361525"/>
                <a:gd name="connsiteX33" fmla="*/ 711422 w 1268253"/>
                <a:gd name="connsiteY33" fmla="*/ 285681 h 2361525"/>
                <a:gd name="connsiteX34" fmla="*/ 693039 w 1268253"/>
                <a:gd name="connsiteY34" fmla="*/ 337497 h 2361525"/>
                <a:gd name="connsiteX35" fmla="*/ 725424 w 1268253"/>
                <a:gd name="connsiteY35" fmla="*/ 346927 h 2361525"/>
                <a:gd name="connsiteX36" fmla="*/ 729139 w 1268253"/>
                <a:gd name="connsiteY36" fmla="*/ 340450 h 2361525"/>
                <a:gd name="connsiteX37" fmla="*/ 775049 w 1268253"/>
                <a:gd name="connsiteY37" fmla="*/ 273680 h 2361525"/>
                <a:gd name="connsiteX38" fmla="*/ 826960 w 1268253"/>
                <a:gd name="connsiteY38" fmla="*/ 236913 h 2361525"/>
                <a:gd name="connsiteX39" fmla="*/ 848106 w 1268253"/>
                <a:gd name="connsiteY39" fmla="*/ 236913 h 2361525"/>
                <a:gd name="connsiteX40" fmla="*/ 919639 w 1268253"/>
                <a:gd name="connsiteY40" fmla="*/ 255106 h 2361525"/>
                <a:gd name="connsiteX41" fmla="*/ 940403 w 1268253"/>
                <a:gd name="connsiteY41" fmla="*/ 272918 h 2361525"/>
                <a:gd name="connsiteX42" fmla="*/ 1035463 w 1268253"/>
                <a:gd name="connsiteY42" fmla="*/ 455798 h 2361525"/>
                <a:gd name="connsiteX43" fmla="*/ 1176814 w 1268253"/>
                <a:gd name="connsiteY43" fmla="*/ 778124 h 2361525"/>
                <a:gd name="connsiteX44" fmla="*/ 1240060 w 1268253"/>
                <a:gd name="connsiteY44" fmla="*/ 930048 h 2361525"/>
                <a:gd name="connsiteX45" fmla="*/ 1243870 w 1268253"/>
                <a:gd name="connsiteY45" fmla="*/ 1074923 h 2361525"/>
                <a:gd name="connsiteX46" fmla="*/ 1252823 w 1268253"/>
                <a:gd name="connsiteY46" fmla="*/ 1489070 h 2361525"/>
                <a:gd name="connsiteX47" fmla="*/ 1263396 w 1268253"/>
                <a:gd name="connsiteY47" fmla="*/ 1708526 h 236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268253" h="2361525">
                  <a:moveTo>
                    <a:pt x="1263396" y="1708526"/>
                  </a:moveTo>
                  <a:cubicBezTo>
                    <a:pt x="1265396" y="1746912"/>
                    <a:pt x="1267111" y="1785393"/>
                    <a:pt x="1268063" y="1823683"/>
                  </a:cubicBezTo>
                  <a:cubicBezTo>
                    <a:pt x="1268921" y="1838352"/>
                    <a:pt x="1267016" y="1845972"/>
                    <a:pt x="1259491" y="1860164"/>
                  </a:cubicBezTo>
                  <a:cubicBezTo>
                    <a:pt x="1193578" y="1980084"/>
                    <a:pt x="1121378" y="2102670"/>
                    <a:pt x="1019747" y="2196206"/>
                  </a:cubicBezTo>
                  <a:cubicBezTo>
                    <a:pt x="981551" y="2231353"/>
                    <a:pt x="939355" y="2261833"/>
                    <a:pt x="896112" y="2290408"/>
                  </a:cubicBezTo>
                  <a:cubicBezTo>
                    <a:pt x="874490" y="2304696"/>
                    <a:pt x="852773" y="2319269"/>
                    <a:pt x="830389" y="2332318"/>
                  </a:cubicBezTo>
                  <a:cubicBezTo>
                    <a:pt x="814864" y="2341367"/>
                    <a:pt x="794957" y="2355178"/>
                    <a:pt x="777335" y="2358988"/>
                  </a:cubicBezTo>
                  <a:cubicBezTo>
                    <a:pt x="760952" y="2362512"/>
                    <a:pt x="744188" y="2361369"/>
                    <a:pt x="727520" y="2361274"/>
                  </a:cubicBezTo>
                  <a:cubicBezTo>
                    <a:pt x="693134" y="2360988"/>
                    <a:pt x="658654" y="2360131"/>
                    <a:pt x="624268" y="2358702"/>
                  </a:cubicBezTo>
                  <a:cubicBezTo>
                    <a:pt x="602361" y="2357750"/>
                    <a:pt x="567023" y="2363941"/>
                    <a:pt x="548259" y="2351749"/>
                  </a:cubicBezTo>
                  <a:cubicBezTo>
                    <a:pt x="522351" y="2334795"/>
                    <a:pt x="501586" y="2303743"/>
                    <a:pt x="480346" y="2281264"/>
                  </a:cubicBezTo>
                  <a:cubicBezTo>
                    <a:pt x="459772" y="2259452"/>
                    <a:pt x="439388" y="2237354"/>
                    <a:pt x="419290" y="2215065"/>
                  </a:cubicBezTo>
                  <a:cubicBezTo>
                    <a:pt x="326708" y="2112386"/>
                    <a:pt x="233077" y="2006277"/>
                    <a:pt x="157829" y="1889882"/>
                  </a:cubicBezTo>
                  <a:cubicBezTo>
                    <a:pt x="18955" y="1675093"/>
                    <a:pt x="7620" y="1414680"/>
                    <a:pt x="3429" y="1166077"/>
                  </a:cubicBezTo>
                  <a:cubicBezTo>
                    <a:pt x="2762" y="1124548"/>
                    <a:pt x="2858" y="1083114"/>
                    <a:pt x="1333" y="1041776"/>
                  </a:cubicBezTo>
                  <a:cubicBezTo>
                    <a:pt x="1143" y="1035870"/>
                    <a:pt x="2762" y="1029774"/>
                    <a:pt x="0" y="1023964"/>
                  </a:cubicBezTo>
                  <a:cubicBezTo>
                    <a:pt x="7239" y="1001009"/>
                    <a:pt x="23717" y="983483"/>
                    <a:pt x="35814" y="963290"/>
                  </a:cubicBezTo>
                  <a:cubicBezTo>
                    <a:pt x="74200" y="899091"/>
                    <a:pt x="113919" y="835655"/>
                    <a:pt x="153162" y="772028"/>
                  </a:cubicBezTo>
                  <a:cubicBezTo>
                    <a:pt x="156496" y="766599"/>
                    <a:pt x="158115" y="761265"/>
                    <a:pt x="157639" y="754883"/>
                  </a:cubicBezTo>
                  <a:cubicBezTo>
                    <a:pt x="152590" y="696971"/>
                    <a:pt x="147447" y="639154"/>
                    <a:pt x="142208" y="581242"/>
                  </a:cubicBezTo>
                  <a:cubicBezTo>
                    <a:pt x="139541" y="551619"/>
                    <a:pt x="136874" y="521997"/>
                    <a:pt x="134207" y="492374"/>
                  </a:cubicBezTo>
                  <a:cubicBezTo>
                    <a:pt x="132207" y="469990"/>
                    <a:pt x="124682" y="441320"/>
                    <a:pt x="127635" y="419222"/>
                  </a:cubicBezTo>
                  <a:cubicBezTo>
                    <a:pt x="129064" y="407792"/>
                    <a:pt x="139922" y="404934"/>
                    <a:pt x="147066" y="399696"/>
                  </a:cubicBezTo>
                  <a:cubicBezTo>
                    <a:pt x="177641" y="377312"/>
                    <a:pt x="209074" y="356071"/>
                    <a:pt x="240125" y="334354"/>
                  </a:cubicBezTo>
                  <a:cubicBezTo>
                    <a:pt x="269653" y="313685"/>
                    <a:pt x="247174" y="256821"/>
                    <a:pt x="242697" y="225388"/>
                  </a:cubicBezTo>
                  <a:cubicBezTo>
                    <a:pt x="238506" y="196242"/>
                    <a:pt x="234410" y="167190"/>
                    <a:pt x="230219" y="138044"/>
                  </a:cubicBezTo>
                  <a:cubicBezTo>
                    <a:pt x="227838" y="121280"/>
                    <a:pt x="212217" y="76703"/>
                    <a:pt x="227552" y="64892"/>
                  </a:cubicBezTo>
                  <a:cubicBezTo>
                    <a:pt x="258413" y="41270"/>
                    <a:pt x="290322" y="19839"/>
                    <a:pt x="327755" y="7837"/>
                  </a:cubicBezTo>
                  <a:cubicBezTo>
                    <a:pt x="347663" y="1455"/>
                    <a:pt x="367951" y="-545"/>
                    <a:pt x="388715" y="122"/>
                  </a:cubicBezTo>
                  <a:cubicBezTo>
                    <a:pt x="393383" y="3551"/>
                    <a:pt x="399288" y="-164"/>
                    <a:pt x="404050" y="2789"/>
                  </a:cubicBezTo>
                  <a:cubicBezTo>
                    <a:pt x="457581" y="13552"/>
                    <a:pt x="506825" y="34698"/>
                    <a:pt x="551117" y="66321"/>
                  </a:cubicBezTo>
                  <a:cubicBezTo>
                    <a:pt x="602647" y="103182"/>
                    <a:pt x="653510" y="140997"/>
                    <a:pt x="689134" y="195099"/>
                  </a:cubicBezTo>
                  <a:cubicBezTo>
                    <a:pt x="701230" y="213482"/>
                    <a:pt x="706755" y="234342"/>
                    <a:pt x="711613" y="255392"/>
                  </a:cubicBezTo>
                  <a:cubicBezTo>
                    <a:pt x="713422" y="265488"/>
                    <a:pt x="713899" y="275585"/>
                    <a:pt x="711422" y="285681"/>
                  </a:cubicBezTo>
                  <a:cubicBezTo>
                    <a:pt x="705326" y="302922"/>
                    <a:pt x="699230" y="320162"/>
                    <a:pt x="693039" y="337497"/>
                  </a:cubicBezTo>
                  <a:cubicBezTo>
                    <a:pt x="701040" y="341212"/>
                    <a:pt x="713804" y="351023"/>
                    <a:pt x="725424" y="346927"/>
                  </a:cubicBezTo>
                  <a:cubicBezTo>
                    <a:pt x="725710" y="344165"/>
                    <a:pt x="727615" y="342450"/>
                    <a:pt x="729139" y="340450"/>
                  </a:cubicBezTo>
                  <a:cubicBezTo>
                    <a:pt x="747713" y="320448"/>
                    <a:pt x="761429" y="297016"/>
                    <a:pt x="775049" y="273680"/>
                  </a:cubicBezTo>
                  <a:cubicBezTo>
                    <a:pt x="787051" y="253106"/>
                    <a:pt x="803434" y="240438"/>
                    <a:pt x="826960" y="236913"/>
                  </a:cubicBezTo>
                  <a:cubicBezTo>
                    <a:pt x="834009" y="234913"/>
                    <a:pt x="841058" y="234913"/>
                    <a:pt x="848106" y="236913"/>
                  </a:cubicBezTo>
                  <a:cubicBezTo>
                    <a:pt x="872204" y="242057"/>
                    <a:pt x="896207" y="247105"/>
                    <a:pt x="919639" y="255106"/>
                  </a:cubicBezTo>
                  <a:cubicBezTo>
                    <a:pt x="929545" y="258535"/>
                    <a:pt x="935831" y="264060"/>
                    <a:pt x="940403" y="272918"/>
                  </a:cubicBezTo>
                  <a:cubicBezTo>
                    <a:pt x="971836" y="333973"/>
                    <a:pt x="1001935" y="395886"/>
                    <a:pt x="1035463" y="455798"/>
                  </a:cubicBezTo>
                  <a:cubicBezTo>
                    <a:pt x="1093089" y="558763"/>
                    <a:pt x="1131570" y="669825"/>
                    <a:pt x="1176814" y="778124"/>
                  </a:cubicBezTo>
                  <a:cubicBezTo>
                    <a:pt x="1197959" y="828702"/>
                    <a:pt x="1219010" y="879375"/>
                    <a:pt x="1240060" y="930048"/>
                  </a:cubicBezTo>
                  <a:cubicBezTo>
                    <a:pt x="1250347" y="974815"/>
                    <a:pt x="1242727" y="1029108"/>
                    <a:pt x="1243870" y="1074923"/>
                  </a:cubicBezTo>
                  <a:cubicBezTo>
                    <a:pt x="1247299" y="1212940"/>
                    <a:pt x="1248918" y="1351053"/>
                    <a:pt x="1252823" y="1489070"/>
                  </a:cubicBezTo>
                  <a:cubicBezTo>
                    <a:pt x="1254824" y="1562317"/>
                    <a:pt x="1259586" y="1635469"/>
                    <a:pt x="1263396" y="1708526"/>
                  </a:cubicBezTo>
                  <a:close/>
                </a:path>
              </a:pathLst>
            </a:custGeom>
            <a:solidFill>
              <a:srgbClr val="FCC7A8"/>
            </a:solidFill>
            <a:ln w="9525" cap="flat">
              <a:noFill/>
              <a:prstDash val="solid"/>
              <a:miter/>
            </a:ln>
          </p:spPr>
          <p:txBody>
            <a:bodyPr rtlCol="0" anchor="ctr"/>
            <a:lstStyle/>
            <a:p>
              <a:endParaRPr lang="en-US"/>
            </a:p>
          </p:txBody>
        </p:sp>
        <p:sp>
          <p:nvSpPr>
            <p:cNvPr id="12" name="Graphic 3">
              <a:extLst>
                <a:ext uri="{FF2B5EF4-FFF2-40B4-BE49-F238E27FC236}">
                  <a16:creationId xmlns:a16="http://schemas.microsoft.com/office/drawing/2014/main" id="{3C5EBCEA-4F46-43A5-9DD2-0E5A257D91E5}"/>
                </a:ext>
              </a:extLst>
            </p:cNvPr>
            <p:cNvSpPr/>
            <p:nvPr/>
          </p:nvSpPr>
          <p:spPr>
            <a:xfrm>
              <a:off x="96479" y="2053239"/>
              <a:ext cx="920790" cy="671398"/>
            </a:xfrm>
            <a:custGeom>
              <a:avLst/>
              <a:gdLst>
                <a:gd name="connsiteX0" fmla="*/ 335003 w 920790"/>
                <a:gd name="connsiteY0" fmla="*/ 434816 h 671398"/>
                <a:gd name="connsiteX1" fmla="*/ 794774 w 920790"/>
                <a:gd name="connsiteY1" fmla="*/ 86011 h 671398"/>
                <a:gd name="connsiteX2" fmla="*/ 885738 w 920790"/>
                <a:gd name="connsiteY2" fmla="*/ 18383 h 671398"/>
                <a:gd name="connsiteX3" fmla="*/ 920790 w 920790"/>
                <a:gd name="connsiteY3" fmla="*/ 0 h 671398"/>
                <a:gd name="connsiteX4" fmla="*/ 904026 w 920790"/>
                <a:gd name="connsiteY4" fmla="*/ 17621 h 671398"/>
                <a:gd name="connsiteX5" fmla="*/ 726766 w 920790"/>
                <a:gd name="connsiteY5" fmla="*/ 178498 h 671398"/>
                <a:gd name="connsiteX6" fmla="*/ 170030 w 920790"/>
                <a:gd name="connsiteY6" fmla="*/ 665798 h 671398"/>
                <a:gd name="connsiteX7" fmla="*/ 147360 w 920790"/>
                <a:gd name="connsiteY7" fmla="*/ 664559 h 671398"/>
                <a:gd name="connsiteX8" fmla="*/ 8867 w 920790"/>
                <a:gd name="connsiteY8" fmla="*/ 509778 h 671398"/>
                <a:gd name="connsiteX9" fmla="*/ 1247 w 920790"/>
                <a:gd name="connsiteY9" fmla="*/ 495300 h 671398"/>
                <a:gd name="connsiteX10" fmla="*/ 18296 w 920790"/>
                <a:gd name="connsiteY10" fmla="*/ 499777 h 671398"/>
                <a:gd name="connsiteX11" fmla="*/ 135835 w 920790"/>
                <a:gd name="connsiteY11" fmla="*/ 569405 h 671398"/>
                <a:gd name="connsiteX12" fmla="*/ 169458 w 920790"/>
                <a:gd name="connsiteY12" fmla="*/ 566928 h 671398"/>
                <a:gd name="connsiteX13" fmla="*/ 335003 w 920790"/>
                <a:gd name="connsiteY13" fmla="*/ 434816 h 671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20790" h="671398">
                  <a:moveTo>
                    <a:pt x="335003" y="434816"/>
                  </a:moveTo>
                  <a:cubicBezTo>
                    <a:pt x="486450" y="316230"/>
                    <a:pt x="640755" y="200977"/>
                    <a:pt x="794774" y="86011"/>
                  </a:cubicBezTo>
                  <a:cubicBezTo>
                    <a:pt x="825064" y="63437"/>
                    <a:pt x="855353" y="40862"/>
                    <a:pt x="885738" y="18383"/>
                  </a:cubicBezTo>
                  <a:cubicBezTo>
                    <a:pt x="896120" y="10668"/>
                    <a:pt x="906503" y="2667"/>
                    <a:pt x="920790" y="0"/>
                  </a:cubicBezTo>
                  <a:cubicBezTo>
                    <a:pt x="915170" y="5905"/>
                    <a:pt x="909836" y="12001"/>
                    <a:pt x="904026" y="17621"/>
                  </a:cubicBezTo>
                  <a:cubicBezTo>
                    <a:pt x="846590" y="73057"/>
                    <a:pt x="786488" y="125540"/>
                    <a:pt x="726766" y="178498"/>
                  </a:cubicBezTo>
                  <a:cubicBezTo>
                    <a:pt x="542267" y="342138"/>
                    <a:pt x="357672" y="505873"/>
                    <a:pt x="170030" y="665798"/>
                  </a:cubicBezTo>
                  <a:cubicBezTo>
                    <a:pt x="161267" y="673322"/>
                    <a:pt x="155456" y="673608"/>
                    <a:pt x="147360" y="664559"/>
                  </a:cubicBezTo>
                  <a:cubicBezTo>
                    <a:pt x="101354" y="612743"/>
                    <a:pt x="54396" y="561880"/>
                    <a:pt x="8867" y="509778"/>
                  </a:cubicBezTo>
                  <a:cubicBezTo>
                    <a:pt x="5152" y="505492"/>
                    <a:pt x="-3135" y="500539"/>
                    <a:pt x="1247" y="495300"/>
                  </a:cubicBezTo>
                  <a:cubicBezTo>
                    <a:pt x="6390" y="489109"/>
                    <a:pt x="13153" y="496634"/>
                    <a:pt x="18296" y="499777"/>
                  </a:cubicBezTo>
                  <a:cubicBezTo>
                    <a:pt x="57444" y="523113"/>
                    <a:pt x="97163" y="545306"/>
                    <a:pt x="135835" y="569405"/>
                  </a:cubicBezTo>
                  <a:cubicBezTo>
                    <a:pt x="148979" y="577596"/>
                    <a:pt x="158028" y="576263"/>
                    <a:pt x="169458" y="566928"/>
                  </a:cubicBezTo>
                  <a:cubicBezTo>
                    <a:pt x="224132" y="522256"/>
                    <a:pt x="279377" y="478346"/>
                    <a:pt x="335003" y="434816"/>
                  </a:cubicBezTo>
                  <a:close/>
                </a:path>
              </a:pathLst>
            </a:custGeom>
            <a:solidFill>
              <a:srgbClr val="ED2225"/>
            </a:solidFill>
            <a:ln w="9525" cap="flat">
              <a:noFill/>
              <a:prstDash val="solid"/>
              <a:miter/>
            </a:ln>
          </p:spPr>
          <p:txBody>
            <a:bodyPr rtlCol="0" anchor="ctr"/>
            <a:lstStyle/>
            <a:p>
              <a:endParaRPr lang="en-US">
                <a:solidFill>
                  <a:schemeClr val="accent6"/>
                </a:solidFill>
              </a:endParaRPr>
            </a:p>
          </p:txBody>
        </p:sp>
        <p:sp>
          <p:nvSpPr>
            <p:cNvPr id="13" name="Graphic 3">
              <a:extLst>
                <a:ext uri="{FF2B5EF4-FFF2-40B4-BE49-F238E27FC236}">
                  <a16:creationId xmlns:a16="http://schemas.microsoft.com/office/drawing/2014/main" id="{3C5EBCEA-4F46-43A5-9DD2-0E5A257D91E5}"/>
                </a:ext>
              </a:extLst>
            </p:cNvPr>
            <p:cNvSpPr/>
            <p:nvPr/>
          </p:nvSpPr>
          <p:spPr>
            <a:xfrm>
              <a:off x="1124140" y="1974707"/>
              <a:ext cx="267366" cy="191772"/>
            </a:xfrm>
            <a:custGeom>
              <a:avLst/>
              <a:gdLst>
                <a:gd name="connsiteX0" fmla="*/ 267367 w 267366"/>
                <a:gd name="connsiteY0" fmla="*/ 44624 h 191772"/>
                <a:gd name="connsiteX1" fmla="*/ 230124 w 267366"/>
                <a:gd name="connsiteY1" fmla="*/ 154542 h 191772"/>
                <a:gd name="connsiteX2" fmla="*/ 174117 w 267366"/>
                <a:gd name="connsiteY2" fmla="*/ 181688 h 191772"/>
                <a:gd name="connsiteX3" fmla="*/ 44577 w 267366"/>
                <a:gd name="connsiteY3" fmla="*/ 106631 h 191772"/>
                <a:gd name="connsiteX4" fmla="*/ 0 w 267366"/>
                <a:gd name="connsiteY4" fmla="*/ 52625 h 191772"/>
                <a:gd name="connsiteX5" fmla="*/ 11906 w 267366"/>
                <a:gd name="connsiteY5" fmla="*/ 10238 h 191772"/>
                <a:gd name="connsiteX6" fmla="*/ 36862 w 267366"/>
                <a:gd name="connsiteY6" fmla="*/ 713 h 191772"/>
                <a:gd name="connsiteX7" fmla="*/ 39910 w 267366"/>
                <a:gd name="connsiteY7" fmla="*/ 332 h 191772"/>
                <a:gd name="connsiteX8" fmla="*/ 225457 w 267366"/>
                <a:gd name="connsiteY8" fmla="*/ 33384 h 191772"/>
                <a:gd name="connsiteX9" fmla="*/ 267367 w 267366"/>
                <a:gd name="connsiteY9" fmla="*/ 44624 h 191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7366" h="191772">
                  <a:moveTo>
                    <a:pt x="267367" y="44624"/>
                  </a:moveTo>
                  <a:cubicBezTo>
                    <a:pt x="260985" y="52815"/>
                    <a:pt x="230791" y="151589"/>
                    <a:pt x="230124" y="154542"/>
                  </a:cubicBezTo>
                  <a:cubicBezTo>
                    <a:pt x="222694" y="188070"/>
                    <a:pt x="214027" y="203405"/>
                    <a:pt x="174117" y="181688"/>
                  </a:cubicBezTo>
                  <a:cubicBezTo>
                    <a:pt x="130302" y="157781"/>
                    <a:pt x="84487" y="137207"/>
                    <a:pt x="44577" y="106631"/>
                  </a:cubicBezTo>
                  <a:cubicBezTo>
                    <a:pt x="25718" y="92153"/>
                    <a:pt x="7525" y="76723"/>
                    <a:pt x="0" y="52625"/>
                  </a:cubicBezTo>
                  <a:cubicBezTo>
                    <a:pt x="0" y="36432"/>
                    <a:pt x="4286" y="20144"/>
                    <a:pt x="11906" y="10238"/>
                  </a:cubicBezTo>
                  <a:cubicBezTo>
                    <a:pt x="18860" y="3476"/>
                    <a:pt x="28194" y="3190"/>
                    <a:pt x="36862" y="713"/>
                  </a:cubicBezTo>
                  <a:cubicBezTo>
                    <a:pt x="37814" y="-49"/>
                    <a:pt x="38767" y="-239"/>
                    <a:pt x="39910" y="332"/>
                  </a:cubicBezTo>
                  <a:cubicBezTo>
                    <a:pt x="104013" y="-1001"/>
                    <a:pt x="164497" y="17192"/>
                    <a:pt x="225457" y="33384"/>
                  </a:cubicBezTo>
                  <a:cubicBezTo>
                    <a:pt x="228410" y="34241"/>
                    <a:pt x="261080" y="44338"/>
                    <a:pt x="267367" y="44624"/>
                  </a:cubicBezTo>
                  <a:close/>
                </a:path>
              </a:pathLst>
            </a:custGeom>
            <a:solidFill>
              <a:schemeClr val="accent6"/>
            </a:solidFill>
            <a:ln w="9525" cap="flat">
              <a:noFill/>
              <a:prstDash val="solid"/>
              <a:miter/>
            </a:ln>
          </p:spPr>
          <p:txBody>
            <a:bodyPr rtlCol="0" anchor="ctr"/>
            <a:lstStyle/>
            <a:p>
              <a:endParaRPr lang="en-US"/>
            </a:p>
          </p:txBody>
        </p:sp>
        <p:sp>
          <p:nvSpPr>
            <p:cNvPr id="14" name="Graphic 3">
              <a:extLst>
                <a:ext uri="{FF2B5EF4-FFF2-40B4-BE49-F238E27FC236}">
                  <a16:creationId xmlns:a16="http://schemas.microsoft.com/office/drawing/2014/main" id="{3C5EBCEA-4F46-43A5-9DD2-0E5A257D91E5}"/>
                </a:ext>
              </a:extLst>
            </p:cNvPr>
            <p:cNvSpPr/>
            <p:nvPr/>
          </p:nvSpPr>
          <p:spPr>
            <a:xfrm>
              <a:off x="2428208" y="3675037"/>
              <a:ext cx="13430" cy="3286"/>
            </a:xfrm>
            <a:custGeom>
              <a:avLst/>
              <a:gdLst>
                <a:gd name="connsiteX0" fmla="*/ 13430 w 13430"/>
                <a:gd name="connsiteY0" fmla="*/ 1834 h 3286"/>
                <a:gd name="connsiteX1" fmla="*/ 0 w 13430"/>
                <a:gd name="connsiteY1" fmla="*/ 1453 h 3286"/>
                <a:gd name="connsiteX2" fmla="*/ 13430 w 13430"/>
                <a:gd name="connsiteY2" fmla="*/ 1834 h 3286"/>
              </a:gdLst>
              <a:ahLst/>
              <a:cxnLst>
                <a:cxn ang="0">
                  <a:pos x="connsiteX0" y="connsiteY0"/>
                </a:cxn>
                <a:cxn ang="0">
                  <a:pos x="connsiteX1" y="connsiteY1"/>
                </a:cxn>
                <a:cxn ang="0">
                  <a:pos x="connsiteX2" y="connsiteY2"/>
                </a:cxn>
              </a:cxnLst>
              <a:rect l="l" t="t" r="r" b="b"/>
              <a:pathLst>
                <a:path w="13430" h="3286">
                  <a:moveTo>
                    <a:pt x="13430" y="1834"/>
                  </a:moveTo>
                  <a:cubicBezTo>
                    <a:pt x="8668" y="3643"/>
                    <a:pt x="4667" y="4024"/>
                    <a:pt x="0" y="1453"/>
                  </a:cubicBezTo>
                  <a:cubicBezTo>
                    <a:pt x="4763" y="-357"/>
                    <a:pt x="8763" y="-738"/>
                    <a:pt x="13430" y="1834"/>
                  </a:cubicBezTo>
                  <a:close/>
                </a:path>
              </a:pathLst>
            </a:custGeom>
            <a:solidFill>
              <a:srgbClr val="FBFAF9"/>
            </a:solidFill>
            <a:ln w="9525" cap="flat">
              <a:noFill/>
              <a:prstDash val="solid"/>
              <a:miter/>
            </a:ln>
          </p:spPr>
          <p:txBody>
            <a:bodyPr rtlCol="0" anchor="ctr"/>
            <a:lstStyle/>
            <a:p>
              <a:endParaRPr lang="en-US"/>
            </a:p>
          </p:txBody>
        </p:sp>
        <p:sp>
          <p:nvSpPr>
            <p:cNvPr id="15" name="Graphic 3">
              <a:extLst>
                <a:ext uri="{FF2B5EF4-FFF2-40B4-BE49-F238E27FC236}">
                  <a16:creationId xmlns:a16="http://schemas.microsoft.com/office/drawing/2014/main" id="{3C5EBCEA-4F46-43A5-9DD2-0E5A257D91E5}"/>
                </a:ext>
              </a:extLst>
            </p:cNvPr>
            <p:cNvSpPr/>
            <p:nvPr/>
          </p:nvSpPr>
          <p:spPr>
            <a:xfrm>
              <a:off x="1054227" y="1672287"/>
              <a:ext cx="15335" cy="3189"/>
            </a:xfrm>
            <a:custGeom>
              <a:avLst/>
              <a:gdLst>
                <a:gd name="connsiteX0" fmla="*/ 15335 w 15335"/>
                <a:gd name="connsiteY0" fmla="*/ 2905 h 3189"/>
                <a:gd name="connsiteX1" fmla="*/ 0 w 15335"/>
                <a:gd name="connsiteY1" fmla="*/ 238 h 3189"/>
                <a:gd name="connsiteX2" fmla="*/ 15335 w 15335"/>
                <a:gd name="connsiteY2" fmla="*/ 2905 h 3189"/>
              </a:gdLst>
              <a:ahLst/>
              <a:cxnLst>
                <a:cxn ang="0">
                  <a:pos x="connsiteX0" y="connsiteY0"/>
                </a:cxn>
                <a:cxn ang="0">
                  <a:pos x="connsiteX1" y="connsiteY1"/>
                </a:cxn>
                <a:cxn ang="0">
                  <a:pos x="connsiteX2" y="connsiteY2"/>
                </a:cxn>
              </a:cxnLst>
              <a:rect l="l" t="t" r="r" b="b"/>
              <a:pathLst>
                <a:path w="15335" h="3189">
                  <a:moveTo>
                    <a:pt x="15335" y="2905"/>
                  </a:moveTo>
                  <a:cubicBezTo>
                    <a:pt x="10096" y="2715"/>
                    <a:pt x="4477" y="4715"/>
                    <a:pt x="0" y="238"/>
                  </a:cubicBezTo>
                  <a:cubicBezTo>
                    <a:pt x="5144" y="810"/>
                    <a:pt x="10858" y="-1857"/>
                    <a:pt x="15335" y="2905"/>
                  </a:cubicBezTo>
                  <a:close/>
                </a:path>
              </a:pathLst>
            </a:custGeom>
            <a:solidFill>
              <a:srgbClr val="FBFAF9"/>
            </a:solidFill>
            <a:ln w="9525" cap="flat">
              <a:noFill/>
              <a:prstDash val="solid"/>
              <a:miter/>
            </a:ln>
          </p:spPr>
          <p:txBody>
            <a:bodyPr rtlCol="0" anchor="ctr"/>
            <a:lstStyle/>
            <a:p>
              <a:endParaRPr lang="en-US"/>
            </a:p>
          </p:txBody>
        </p:sp>
        <p:sp>
          <p:nvSpPr>
            <p:cNvPr id="16" name="Graphic 3">
              <a:extLst>
                <a:ext uri="{FF2B5EF4-FFF2-40B4-BE49-F238E27FC236}">
                  <a16:creationId xmlns:a16="http://schemas.microsoft.com/office/drawing/2014/main" id="{3C5EBCEA-4F46-43A5-9DD2-0E5A257D91E5}"/>
                </a:ext>
              </a:extLst>
            </p:cNvPr>
            <p:cNvSpPr/>
            <p:nvPr/>
          </p:nvSpPr>
          <p:spPr>
            <a:xfrm>
              <a:off x="1348416" y="2218498"/>
              <a:ext cx="295656" cy="1092326"/>
            </a:xfrm>
            <a:custGeom>
              <a:avLst/>
              <a:gdLst>
                <a:gd name="connsiteX0" fmla="*/ 53092 w 295656"/>
                <a:gd name="connsiteY0" fmla="*/ 1092327 h 1092326"/>
                <a:gd name="connsiteX1" fmla="*/ 7372 w 295656"/>
                <a:gd name="connsiteY1" fmla="*/ 987457 h 1092326"/>
                <a:gd name="connsiteX2" fmla="*/ 19278 w 295656"/>
                <a:gd name="connsiteY2" fmla="*/ 938213 h 1092326"/>
                <a:gd name="connsiteX3" fmla="*/ 89382 w 295656"/>
                <a:gd name="connsiteY3" fmla="*/ 829628 h 1092326"/>
                <a:gd name="connsiteX4" fmla="*/ 78714 w 295656"/>
                <a:gd name="connsiteY4" fmla="*/ 710279 h 1092326"/>
                <a:gd name="connsiteX5" fmla="*/ 51187 w 295656"/>
                <a:gd name="connsiteY5" fmla="*/ 612838 h 1092326"/>
                <a:gd name="connsiteX6" fmla="*/ 56426 w 295656"/>
                <a:gd name="connsiteY6" fmla="*/ 588359 h 1092326"/>
                <a:gd name="connsiteX7" fmla="*/ 106337 w 295656"/>
                <a:gd name="connsiteY7" fmla="*/ 510826 h 1092326"/>
                <a:gd name="connsiteX8" fmla="*/ 80143 w 295656"/>
                <a:gd name="connsiteY8" fmla="*/ 408242 h 1092326"/>
                <a:gd name="connsiteX9" fmla="*/ 28422 w 295656"/>
                <a:gd name="connsiteY9" fmla="*/ 375190 h 1092326"/>
                <a:gd name="connsiteX10" fmla="*/ 75476 w 295656"/>
                <a:gd name="connsiteY10" fmla="*/ 375475 h 1092326"/>
                <a:gd name="connsiteX11" fmla="*/ 206349 w 295656"/>
                <a:gd name="connsiteY11" fmla="*/ 366236 h 1092326"/>
                <a:gd name="connsiteX12" fmla="*/ 256641 w 295656"/>
                <a:gd name="connsiteY12" fmla="*/ 295275 h 1092326"/>
                <a:gd name="connsiteX13" fmla="*/ 218732 w 295656"/>
                <a:gd name="connsiteY13" fmla="*/ 201740 h 1092326"/>
                <a:gd name="connsiteX14" fmla="*/ 150628 w 295656"/>
                <a:gd name="connsiteY14" fmla="*/ 137065 h 1092326"/>
                <a:gd name="connsiteX15" fmla="*/ 116814 w 295656"/>
                <a:gd name="connsiteY15" fmla="*/ 80010 h 1092326"/>
                <a:gd name="connsiteX16" fmla="*/ 88716 w 295656"/>
                <a:gd name="connsiteY16" fmla="*/ 0 h 1092326"/>
                <a:gd name="connsiteX17" fmla="*/ 105003 w 295656"/>
                <a:gd name="connsiteY17" fmla="*/ 23431 h 1092326"/>
                <a:gd name="connsiteX18" fmla="*/ 127387 w 295656"/>
                <a:gd name="connsiteY18" fmla="*/ 62770 h 1092326"/>
                <a:gd name="connsiteX19" fmla="*/ 232257 w 295656"/>
                <a:gd name="connsiteY19" fmla="*/ 166021 h 1092326"/>
                <a:gd name="connsiteX20" fmla="*/ 289312 w 295656"/>
                <a:gd name="connsiteY20" fmla="*/ 231172 h 1092326"/>
                <a:gd name="connsiteX21" fmla="*/ 269691 w 295656"/>
                <a:gd name="connsiteY21" fmla="*/ 334899 h 1092326"/>
                <a:gd name="connsiteX22" fmla="*/ 172631 w 295656"/>
                <a:gd name="connsiteY22" fmla="*/ 466058 h 1092326"/>
                <a:gd name="connsiteX23" fmla="*/ 163106 w 295656"/>
                <a:gd name="connsiteY23" fmla="*/ 486442 h 1092326"/>
                <a:gd name="connsiteX24" fmla="*/ 134340 w 295656"/>
                <a:gd name="connsiteY24" fmla="*/ 614648 h 1092326"/>
                <a:gd name="connsiteX25" fmla="*/ 129483 w 295656"/>
                <a:gd name="connsiteY25" fmla="*/ 686848 h 1092326"/>
                <a:gd name="connsiteX26" fmla="*/ 128911 w 295656"/>
                <a:gd name="connsiteY26" fmla="*/ 829628 h 1092326"/>
                <a:gd name="connsiteX27" fmla="*/ 121863 w 295656"/>
                <a:gd name="connsiteY27" fmla="*/ 860108 h 1092326"/>
                <a:gd name="connsiteX28" fmla="*/ 71856 w 295656"/>
                <a:gd name="connsiteY28" fmla="*/ 959072 h 1092326"/>
                <a:gd name="connsiteX29" fmla="*/ 58998 w 295656"/>
                <a:gd name="connsiteY29" fmla="*/ 1014222 h 1092326"/>
                <a:gd name="connsiteX30" fmla="*/ 53092 w 295656"/>
                <a:gd name="connsiteY30" fmla="*/ 1092327 h 1092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95656" h="1092326">
                  <a:moveTo>
                    <a:pt x="53092" y="1092327"/>
                  </a:moveTo>
                  <a:cubicBezTo>
                    <a:pt x="37757" y="1057370"/>
                    <a:pt x="21945" y="1022699"/>
                    <a:pt x="7372" y="987457"/>
                  </a:cubicBezTo>
                  <a:cubicBezTo>
                    <a:pt x="-4344" y="959168"/>
                    <a:pt x="-3296" y="959358"/>
                    <a:pt x="19278" y="938213"/>
                  </a:cubicBezTo>
                  <a:cubicBezTo>
                    <a:pt x="51663" y="907923"/>
                    <a:pt x="81381" y="876014"/>
                    <a:pt x="89382" y="829628"/>
                  </a:cubicBezTo>
                  <a:cubicBezTo>
                    <a:pt x="96431" y="788670"/>
                    <a:pt x="87954" y="749332"/>
                    <a:pt x="78714" y="710279"/>
                  </a:cubicBezTo>
                  <a:cubicBezTo>
                    <a:pt x="70999" y="677418"/>
                    <a:pt x="61379" y="645033"/>
                    <a:pt x="51187" y="612838"/>
                  </a:cubicBezTo>
                  <a:cubicBezTo>
                    <a:pt x="47853" y="602456"/>
                    <a:pt x="50520" y="595789"/>
                    <a:pt x="56426" y="588359"/>
                  </a:cubicBezTo>
                  <a:cubicBezTo>
                    <a:pt x="75571" y="564166"/>
                    <a:pt x="92621" y="538543"/>
                    <a:pt x="106337" y="510826"/>
                  </a:cubicBezTo>
                  <a:cubicBezTo>
                    <a:pt x="128625" y="466058"/>
                    <a:pt x="121101" y="436721"/>
                    <a:pt x="80143" y="408242"/>
                  </a:cubicBezTo>
                  <a:cubicBezTo>
                    <a:pt x="63570" y="396716"/>
                    <a:pt x="46520" y="386048"/>
                    <a:pt x="28422" y="375190"/>
                  </a:cubicBezTo>
                  <a:cubicBezTo>
                    <a:pt x="44139" y="375190"/>
                    <a:pt x="59855" y="374809"/>
                    <a:pt x="75476" y="375475"/>
                  </a:cubicBezTo>
                  <a:cubicBezTo>
                    <a:pt x="123672" y="377381"/>
                    <a:pt x="162153" y="377762"/>
                    <a:pt x="206349" y="366236"/>
                  </a:cubicBezTo>
                  <a:cubicBezTo>
                    <a:pt x="232638" y="359378"/>
                    <a:pt x="253593" y="323564"/>
                    <a:pt x="256641" y="295275"/>
                  </a:cubicBezTo>
                  <a:cubicBezTo>
                    <a:pt x="259499" y="268796"/>
                    <a:pt x="252546" y="240221"/>
                    <a:pt x="218732" y="201740"/>
                  </a:cubicBezTo>
                  <a:cubicBezTo>
                    <a:pt x="195777" y="179546"/>
                    <a:pt x="174155" y="158591"/>
                    <a:pt x="150628" y="137065"/>
                  </a:cubicBezTo>
                  <a:cubicBezTo>
                    <a:pt x="133959" y="121825"/>
                    <a:pt x="123958" y="100965"/>
                    <a:pt x="116814" y="80010"/>
                  </a:cubicBezTo>
                  <a:cubicBezTo>
                    <a:pt x="107670" y="53435"/>
                    <a:pt x="97098" y="27337"/>
                    <a:pt x="88716" y="0"/>
                  </a:cubicBezTo>
                  <a:cubicBezTo>
                    <a:pt x="94145" y="7810"/>
                    <a:pt x="99669" y="15621"/>
                    <a:pt x="105003" y="23431"/>
                  </a:cubicBezTo>
                  <a:cubicBezTo>
                    <a:pt x="113671" y="37624"/>
                    <a:pt x="121386" y="51721"/>
                    <a:pt x="127387" y="62770"/>
                  </a:cubicBezTo>
                  <a:cubicBezTo>
                    <a:pt x="152914" y="109442"/>
                    <a:pt x="187680" y="137065"/>
                    <a:pt x="232257" y="166021"/>
                  </a:cubicBezTo>
                  <a:cubicBezTo>
                    <a:pt x="255784" y="181261"/>
                    <a:pt x="277977" y="204216"/>
                    <a:pt x="289312" y="231172"/>
                  </a:cubicBezTo>
                  <a:cubicBezTo>
                    <a:pt x="305314" y="269558"/>
                    <a:pt x="288169" y="302419"/>
                    <a:pt x="269691" y="334899"/>
                  </a:cubicBezTo>
                  <a:cubicBezTo>
                    <a:pt x="242735" y="382429"/>
                    <a:pt x="207969" y="424529"/>
                    <a:pt x="172631" y="466058"/>
                  </a:cubicBezTo>
                  <a:cubicBezTo>
                    <a:pt x="167487" y="472154"/>
                    <a:pt x="164725" y="479108"/>
                    <a:pt x="163106" y="486442"/>
                  </a:cubicBezTo>
                  <a:cubicBezTo>
                    <a:pt x="153295" y="529114"/>
                    <a:pt x="143865" y="571881"/>
                    <a:pt x="134340" y="614648"/>
                  </a:cubicBezTo>
                  <a:cubicBezTo>
                    <a:pt x="129102" y="638461"/>
                    <a:pt x="130530" y="662845"/>
                    <a:pt x="129483" y="686848"/>
                  </a:cubicBezTo>
                  <a:cubicBezTo>
                    <a:pt x="127292" y="734378"/>
                    <a:pt x="128530" y="782003"/>
                    <a:pt x="128911" y="829628"/>
                  </a:cubicBezTo>
                  <a:cubicBezTo>
                    <a:pt x="129006" y="840581"/>
                    <a:pt x="126911" y="850297"/>
                    <a:pt x="121863" y="860108"/>
                  </a:cubicBezTo>
                  <a:cubicBezTo>
                    <a:pt x="104908" y="892969"/>
                    <a:pt x="89097" y="926401"/>
                    <a:pt x="71856" y="959072"/>
                  </a:cubicBezTo>
                  <a:cubicBezTo>
                    <a:pt x="62617" y="976598"/>
                    <a:pt x="58045" y="994886"/>
                    <a:pt x="58998" y="1014222"/>
                  </a:cubicBezTo>
                  <a:cubicBezTo>
                    <a:pt x="60236" y="1040225"/>
                    <a:pt x="54426" y="1065848"/>
                    <a:pt x="53092" y="1092327"/>
                  </a:cubicBezTo>
                  <a:close/>
                </a:path>
              </a:pathLst>
            </a:custGeom>
            <a:solidFill>
              <a:srgbClr val="DFAF93"/>
            </a:solidFill>
            <a:ln w="9525" cap="flat">
              <a:noFill/>
              <a:prstDash val="solid"/>
              <a:miter/>
            </a:ln>
          </p:spPr>
          <p:txBody>
            <a:bodyPr rtlCol="0" anchor="ctr"/>
            <a:lstStyle/>
            <a:p>
              <a:endParaRPr lang="en-US"/>
            </a:p>
          </p:txBody>
        </p:sp>
        <p:sp>
          <p:nvSpPr>
            <p:cNvPr id="17" name="Graphic 3">
              <a:extLst>
                <a:ext uri="{FF2B5EF4-FFF2-40B4-BE49-F238E27FC236}">
                  <a16:creationId xmlns:a16="http://schemas.microsoft.com/office/drawing/2014/main" id="{3C5EBCEA-4F46-43A5-9DD2-0E5A257D91E5}"/>
                </a:ext>
              </a:extLst>
            </p:cNvPr>
            <p:cNvSpPr/>
            <p:nvPr/>
          </p:nvSpPr>
          <p:spPr>
            <a:xfrm>
              <a:off x="963929" y="2268870"/>
              <a:ext cx="396906" cy="296813"/>
            </a:xfrm>
            <a:custGeom>
              <a:avLst/>
              <a:gdLst>
                <a:gd name="connsiteX0" fmla="*/ 396907 w 396906"/>
                <a:gd name="connsiteY0" fmla="*/ 296814 h 296813"/>
                <a:gd name="connsiteX1" fmla="*/ 351758 w 396906"/>
                <a:gd name="connsiteY1" fmla="*/ 258238 h 296813"/>
                <a:gd name="connsiteX2" fmla="*/ 210026 w 396906"/>
                <a:gd name="connsiteY2" fmla="*/ 123649 h 296813"/>
                <a:gd name="connsiteX3" fmla="*/ 108776 w 396906"/>
                <a:gd name="connsiteY3" fmla="*/ 27923 h 296813"/>
                <a:gd name="connsiteX4" fmla="*/ 90202 w 396906"/>
                <a:gd name="connsiteY4" fmla="*/ 23827 h 296813"/>
                <a:gd name="connsiteX5" fmla="*/ 11525 w 396906"/>
                <a:gd name="connsiteY5" fmla="*/ 51164 h 296813"/>
                <a:gd name="connsiteX6" fmla="*/ 0 w 396906"/>
                <a:gd name="connsiteY6" fmla="*/ 51831 h 296813"/>
                <a:gd name="connsiteX7" fmla="*/ 113729 w 396906"/>
                <a:gd name="connsiteY7" fmla="*/ 7444 h 296813"/>
                <a:gd name="connsiteX8" fmla="*/ 168688 w 396906"/>
                <a:gd name="connsiteY8" fmla="*/ 23732 h 296813"/>
                <a:gd name="connsiteX9" fmla="*/ 297752 w 396906"/>
                <a:gd name="connsiteY9" fmla="*/ 177751 h 296813"/>
                <a:gd name="connsiteX10" fmla="*/ 396907 w 396906"/>
                <a:gd name="connsiteY10" fmla="*/ 296814 h 296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6906" h="296813">
                  <a:moveTo>
                    <a:pt x="396907" y="296814"/>
                  </a:moveTo>
                  <a:cubicBezTo>
                    <a:pt x="380524" y="285098"/>
                    <a:pt x="366141" y="271668"/>
                    <a:pt x="351758" y="258238"/>
                  </a:cubicBezTo>
                  <a:cubicBezTo>
                    <a:pt x="304038" y="213851"/>
                    <a:pt x="257651" y="168036"/>
                    <a:pt x="210026" y="123649"/>
                  </a:cubicBezTo>
                  <a:cubicBezTo>
                    <a:pt x="176022" y="92026"/>
                    <a:pt x="141351" y="61070"/>
                    <a:pt x="108776" y="27923"/>
                  </a:cubicBezTo>
                  <a:cubicBezTo>
                    <a:pt x="102775" y="21827"/>
                    <a:pt x="97727" y="21160"/>
                    <a:pt x="90202" y="23827"/>
                  </a:cubicBezTo>
                  <a:cubicBezTo>
                    <a:pt x="64103" y="33257"/>
                    <a:pt x="37814" y="42115"/>
                    <a:pt x="11525" y="51164"/>
                  </a:cubicBezTo>
                  <a:cubicBezTo>
                    <a:pt x="8382" y="52212"/>
                    <a:pt x="5334" y="54879"/>
                    <a:pt x="0" y="51831"/>
                  </a:cubicBezTo>
                  <a:cubicBezTo>
                    <a:pt x="38767" y="36591"/>
                    <a:pt x="76010" y="21446"/>
                    <a:pt x="113729" y="7444"/>
                  </a:cubicBezTo>
                  <a:cubicBezTo>
                    <a:pt x="146399" y="-4748"/>
                    <a:pt x="146114" y="-3700"/>
                    <a:pt x="168688" y="23732"/>
                  </a:cubicBezTo>
                  <a:cubicBezTo>
                    <a:pt x="211360" y="75358"/>
                    <a:pt x="254794" y="126316"/>
                    <a:pt x="297752" y="177751"/>
                  </a:cubicBezTo>
                  <a:cubicBezTo>
                    <a:pt x="330994" y="217280"/>
                    <a:pt x="363950" y="257095"/>
                    <a:pt x="396907" y="296814"/>
                  </a:cubicBezTo>
                  <a:close/>
                </a:path>
              </a:pathLst>
            </a:custGeom>
            <a:solidFill>
              <a:srgbClr val="E0B092"/>
            </a:solidFill>
            <a:ln w="9525" cap="flat">
              <a:noFill/>
              <a:prstDash val="solid"/>
              <a:miter/>
            </a:ln>
          </p:spPr>
          <p:txBody>
            <a:bodyPr rtlCol="0" anchor="ctr"/>
            <a:lstStyle/>
            <a:p>
              <a:endParaRPr lang="en-US"/>
            </a:p>
          </p:txBody>
        </p:sp>
        <p:sp>
          <p:nvSpPr>
            <p:cNvPr id="18" name="Graphic 3">
              <a:extLst>
                <a:ext uri="{FF2B5EF4-FFF2-40B4-BE49-F238E27FC236}">
                  <a16:creationId xmlns:a16="http://schemas.microsoft.com/office/drawing/2014/main" id="{3C5EBCEA-4F46-43A5-9DD2-0E5A257D91E5}"/>
                </a:ext>
              </a:extLst>
            </p:cNvPr>
            <p:cNvSpPr/>
            <p:nvPr/>
          </p:nvSpPr>
          <p:spPr>
            <a:xfrm>
              <a:off x="1058455" y="2995643"/>
              <a:ext cx="78047" cy="147317"/>
            </a:xfrm>
            <a:custGeom>
              <a:avLst/>
              <a:gdLst>
                <a:gd name="connsiteX0" fmla="*/ 44444 w 78047"/>
                <a:gd name="connsiteY0" fmla="*/ 0 h 147317"/>
                <a:gd name="connsiteX1" fmla="*/ 67114 w 78047"/>
                <a:gd name="connsiteY1" fmla="*/ 113729 h 147317"/>
                <a:gd name="connsiteX2" fmla="*/ 77115 w 78047"/>
                <a:gd name="connsiteY2" fmla="*/ 137446 h 147317"/>
                <a:gd name="connsiteX3" fmla="*/ 76258 w 78047"/>
                <a:gd name="connsiteY3" fmla="*/ 145923 h 147317"/>
                <a:gd name="connsiteX4" fmla="*/ 67876 w 78047"/>
                <a:gd name="connsiteY4" fmla="*/ 145637 h 147317"/>
                <a:gd name="connsiteX5" fmla="*/ 7297 w 78047"/>
                <a:gd name="connsiteY5" fmla="*/ 98870 h 147317"/>
                <a:gd name="connsiteX6" fmla="*/ 1201 w 78047"/>
                <a:gd name="connsiteY6" fmla="*/ 69056 h 147317"/>
                <a:gd name="connsiteX7" fmla="*/ 44444 w 78047"/>
                <a:gd name="connsiteY7" fmla="*/ 0 h 147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047" h="147317">
                  <a:moveTo>
                    <a:pt x="44444" y="0"/>
                  </a:moveTo>
                  <a:cubicBezTo>
                    <a:pt x="34538" y="42196"/>
                    <a:pt x="51778" y="77724"/>
                    <a:pt x="67114" y="113729"/>
                  </a:cubicBezTo>
                  <a:cubicBezTo>
                    <a:pt x="70447" y="121634"/>
                    <a:pt x="73972" y="129445"/>
                    <a:pt x="77115" y="137446"/>
                  </a:cubicBezTo>
                  <a:cubicBezTo>
                    <a:pt x="78258" y="140303"/>
                    <a:pt x="78734" y="143542"/>
                    <a:pt x="76258" y="145923"/>
                  </a:cubicBezTo>
                  <a:cubicBezTo>
                    <a:pt x="73591" y="148495"/>
                    <a:pt x="70638" y="146971"/>
                    <a:pt x="67876" y="145637"/>
                  </a:cubicBezTo>
                  <a:cubicBezTo>
                    <a:pt x="44635" y="134017"/>
                    <a:pt x="23299" y="119444"/>
                    <a:pt x="7297" y="98870"/>
                  </a:cubicBezTo>
                  <a:cubicBezTo>
                    <a:pt x="915" y="90773"/>
                    <a:pt x="-1752" y="80486"/>
                    <a:pt x="1201" y="69056"/>
                  </a:cubicBezTo>
                  <a:cubicBezTo>
                    <a:pt x="7201" y="46101"/>
                    <a:pt x="24823" y="16478"/>
                    <a:pt x="44444" y="0"/>
                  </a:cubicBezTo>
                  <a:close/>
                </a:path>
              </a:pathLst>
            </a:custGeom>
            <a:solidFill>
              <a:srgbClr val="E0B092"/>
            </a:solidFill>
            <a:ln w="9525" cap="flat">
              <a:noFill/>
              <a:prstDash val="solid"/>
              <a:miter/>
            </a:ln>
          </p:spPr>
          <p:txBody>
            <a:bodyPr rtlCol="0" anchor="ctr"/>
            <a:lstStyle/>
            <a:p>
              <a:endParaRPr lang="en-US"/>
            </a:p>
          </p:txBody>
        </p:sp>
        <p:sp>
          <p:nvSpPr>
            <p:cNvPr id="19" name="Graphic 3">
              <a:extLst>
                <a:ext uri="{FF2B5EF4-FFF2-40B4-BE49-F238E27FC236}">
                  <a16:creationId xmlns:a16="http://schemas.microsoft.com/office/drawing/2014/main" id="{3C5EBCEA-4F46-43A5-9DD2-0E5A257D91E5}"/>
                </a:ext>
              </a:extLst>
            </p:cNvPr>
            <p:cNvSpPr/>
            <p:nvPr/>
          </p:nvSpPr>
          <p:spPr>
            <a:xfrm>
              <a:off x="1066706" y="1973751"/>
              <a:ext cx="121865" cy="73795"/>
            </a:xfrm>
            <a:custGeom>
              <a:avLst/>
              <a:gdLst>
                <a:gd name="connsiteX0" fmla="*/ 69435 w 121865"/>
                <a:gd name="connsiteY0" fmla="*/ 11289 h 73795"/>
                <a:gd name="connsiteX1" fmla="*/ 109726 w 121865"/>
                <a:gd name="connsiteY1" fmla="*/ 27577 h 73795"/>
                <a:gd name="connsiteX2" fmla="*/ 114107 w 121865"/>
                <a:gd name="connsiteY2" fmla="*/ 60248 h 73795"/>
                <a:gd name="connsiteX3" fmla="*/ 74198 w 121865"/>
                <a:gd name="connsiteY3" fmla="*/ 64058 h 73795"/>
                <a:gd name="connsiteX4" fmla="*/ 57529 w 121865"/>
                <a:gd name="connsiteY4" fmla="*/ 53771 h 73795"/>
                <a:gd name="connsiteX5" fmla="*/ 10190 w 121865"/>
                <a:gd name="connsiteY5" fmla="*/ 20433 h 73795"/>
                <a:gd name="connsiteX6" fmla="*/ 569 w 121865"/>
                <a:gd name="connsiteY6" fmla="*/ 3288 h 73795"/>
                <a:gd name="connsiteX7" fmla="*/ 17524 w 121865"/>
                <a:gd name="connsiteY7" fmla="*/ 335 h 73795"/>
                <a:gd name="connsiteX8" fmla="*/ 69435 w 121865"/>
                <a:gd name="connsiteY8" fmla="*/ 11289 h 73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865" h="73795">
                  <a:moveTo>
                    <a:pt x="69435" y="11289"/>
                  </a:moveTo>
                  <a:cubicBezTo>
                    <a:pt x="82961" y="16433"/>
                    <a:pt x="97248" y="19671"/>
                    <a:pt x="109726" y="27577"/>
                  </a:cubicBezTo>
                  <a:cubicBezTo>
                    <a:pt x="125347" y="37483"/>
                    <a:pt x="124871" y="39959"/>
                    <a:pt x="114107" y="60248"/>
                  </a:cubicBezTo>
                  <a:cubicBezTo>
                    <a:pt x="105725" y="75107"/>
                    <a:pt x="98772" y="79679"/>
                    <a:pt x="74198" y="64058"/>
                  </a:cubicBezTo>
                  <a:cubicBezTo>
                    <a:pt x="68768" y="60438"/>
                    <a:pt x="63149" y="57200"/>
                    <a:pt x="57529" y="53771"/>
                  </a:cubicBezTo>
                  <a:cubicBezTo>
                    <a:pt x="41051" y="42245"/>
                    <a:pt x="26668" y="32054"/>
                    <a:pt x="10190" y="20433"/>
                  </a:cubicBezTo>
                  <a:cubicBezTo>
                    <a:pt x="6951" y="18147"/>
                    <a:pt x="-2383" y="6812"/>
                    <a:pt x="569" y="3288"/>
                  </a:cubicBezTo>
                  <a:cubicBezTo>
                    <a:pt x="3998" y="-712"/>
                    <a:pt x="13238" y="-141"/>
                    <a:pt x="17524" y="335"/>
                  </a:cubicBezTo>
                  <a:cubicBezTo>
                    <a:pt x="42765" y="3098"/>
                    <a:pt x="50576" y="8146"/>
                    <a:pt x="69435" y="11289"/>
                  </a:cubicBezTo>
                  <a:close/>
                </a:path>
              </a:pathLst>
            </a:custGeom>
            <a:solidFill>
              <a:srgbClr val="030201"/>
            </a:solidFill>
            <a:ln w="9525" cap="flat">
              <a:noFill/>
              <a:prstDash val="solid"/>
              <a:miter/>
            </a:ln>
          </p:spPr>
          <p:txBody>
            <a:bodyPr rtlCol="0" anchor="ctr"/>
            <a:lstStyle/>
            <a:p>
              <a:endParaRPr lang="en-US"/>
            </a:p>
          </p:txBody>
        </p:sp>
        <p:sp>
          <p:nvSpPr>
            <p:cNvPr id="20" name="Graphic 3">
              <a:extLst>
                <a:ext uri="{FF2B5EF4-FFF2-40B4-BE49-F238E27FC236}">
                  <a16:creationId xmlns:a16="http://schemas.microsoft.com/office/drawing/2014/main" id="{3C5EBCEA-4F46-43A5-9DD2-0E5A257D91E5}"/>
                </a:ext>
              </a:extLst>
            </p:cNvPr>
            <p:cNvSpPr/>
            <p:nvPr/>
          </p:nvSpPr>
          <p:spPr>
            <a:xfrm>
              <a:off x="1161002" y="1969617"/>
              <a:ext cx="35814" cy="5898"/>
            </a:xfrm>
            <a:custGeom>
              <a:avLst/>
              <a:gdLst>
                <a:gd name="connsiteX0" fmla="*/ 3048 w 35814"/>
                <a:gd name="connsiteY0" fmla="*/ 5518 h 5898"/>
                <a:gd name="connsiteX1" fmla="*/ 0 w 35814"/>
                <a:gd name="connsiteY1" fmla="*/ 5899 h 5898"/>
                <a:gd name="connsiteX2" fmla="*/ 35814 w 35814"/>
                <a:gd name="connsiteY2" fmla="*/ 1041 h 5898"/>
                <a:gd name="connsiteX3" fmla="*/ 3048 w 35814"/>
                <a:gd name="connsiteY3" fmla="*/ 5518 h 5898"/>
              </a:gdLst>
              <a:ahLst/>
              <a:cxnLst>
                <a:cxn ang="0">
                  <a:pos x="connsiteX0" y="connsiteY0"/>
                </a:cxn>
                <a:cxn ang="0">
                  <a:pos x="connsiteX1" y="connsiteY1"/>
                </a:cxn>
                <a:cxn ang="0">
                  <a:pos x="connsiteX2" y="connsiteY2"/>
                </a:cxn>
                <a:cxn ang="0">
                  <a:pos x="connsiteX3" y="connsiteY3"/>
                </a:cxn>
              </a:cxnLst>
              <a:rect l="l" t="t" r="r" b="b"/>
              <a:pathLst>
                <a:path w="35814" h="5898">
                  <a:moveTo>
                    <a:pt x="3048" y="5518"/>
                  </a:moveTo>
                  <a:cubicBezTo>
                    <a:pt x="2000" y="5613"/>
                    <a:pt x="1048" y="5803"/>
                    <a:pt x="0" y="5899"/>
                  </a:cubicBezTo>
                  <a:cubicBezTo>
                    <a:pt x="10763" y="-6484"/>
                    <a:pt x="24194" y="5137"/>
                    <a:pt x="35814" y="1041"/>
                  </a:cubicBezTo>
                  <a:cubicBezTo>
                    <a:pt x="25337" y="5994"/>
                    <a:pt x="13621" y="279"/>
                    <a:pt x="3048" y="5518"/>
                  </a:cubicBezTo>
                  <a:close/>
                </a:path>
              </a:pathLst>
            </a:custGeom>
            <a:solidFill>
              <a:srgbClr val="FFE0BB"/>
            </a:solidFill>
            <a:ln w="9525" cap="flat">
              <a:noFill/>
              <a:prstDash val="solid"/>
              <a:miter/>
            </a:ln>
          </p:spPr>
          <p:txBody>
            <a:bodyPr rtlCol="0" anchor="ctr"/>
            <a:lstStyle/>
            <a:p>
              <a:endParaRPr lang="en-US"/>
            </a:p>
          </p:txBody>
        </p:sp>
      </p:grpSp>
      <p:sp>
        <p:nvSpPr>
          <p:cNvPr id="29" name="TextBox 28">
            <a:extLst>
              <a:ext uri="{FF2B5EF4-FFF2-40B4-BE49-F238E27FC236}">
                <a16:creationId xmlns:a16="http://schemas.microsoft.com/office/drawing/2014/main" id="{1335E41D-92D2-4A5A-B88C-A110010969B1}"/>
              </a:ext>
            </a:extLst>
          </p:cNvPr>
          <p:cNvSpPr txBox="1"/>
          <p:nvPr/>
        </p:nvSpPr>
        <p:spPr>
          <a:xfrm>
            <a:off x="2899176" y="479879"/>
            <a:ext cx="2998788" cy="580993"/>
          </a:xfrm>
          <a:prstGeom prst="rect">
            <a:avLst/>
          </a:prstGeom>
          <a:noFill/>
        </p:spPr>
        <p:txBody>
          <a:bodyPr>
            <a:spAutoFit/>
          </a:bodyPr>
          <a:lstStyle/>
          <a:p>
            <a:pPr algn="just" eaLnBrk="1" fontAlgn="auto" hangingPunct="1">
              <a:lnSpc>
                <a:spcPct val="107000"/>
              </a:lnSpc>
              <a:spcBef>
                <a:spcPts val="225"/>
              </a:spcBef>
              <a:spcAft>
                <a:spcPts val="375"/>
              </a:spcAft>
              <a:buClr>
                <a:srgbClr val="000000"/>
              </a:buClr>
              <a:buFont typeface="Arial"/>
              <a:buNone/>
              <a:tabLst>
                <a:tab pos="6075998" algn="l"/>
              </a:tabLst>
              <a:defRPr/>
            </a:pPr>
            <a:r>
              <a:rPr lang="en-US" sz="3200" b="1" kern="0" dirty="0" err="1">
                <a:solidFill>
                  <a:schemeClr val="accent1"/>
                </a:solidFill>
                <a:latin typeface="+mn-lt"/>
                <a:ea typeface="Segoe UI" panose="020B0502040204020203" pitchFamily="34" charset="0"/>
                <a:cs typeface="Times New Roman" panose="02020603050405020304" pitchFamily="18" charset="0"/>
                <a:sym typeface="Arial"/>
              </a:rPr>
              <a:t>Bài</a:t>
            </a:r>
            <a:r>
              <a:rPr lang="en-US" sz="3200" b="1" kern="0" dirty="0">
                <a:solidFill>
                  <a:schemeClr val="accent1"/>
                </a:solidFill>
                <a:latin typeface="+mn-lt"/>
                <a:ea typeface="Segoe UI" panose="020B0502040204020203" pitchFamily="34" charset="0"/>
                <a:cs typeface="Times New Roman" panose="02020603050405020304" pitchFamily="18" charset="0"/>
                <a:sym typeface="Arial"/>
              </a:rPr>
              <a:t> </a:t>
            </a:r>
            <a:r>
              <a:rPr lang="en-US" sz="3200" b="1" kern="0" dirty="0" err="1">
                <a:solidFill>
                  <a:schemeClr val="accent1"/>
                </a:solidFill>
                <a:latin typeface="+mn-lt"/>
                <a:ea typeface="Segoe UI" panose="020B0502040204020203" pitchFamily="34" charset="0"/>
                <a:cs typeface="Times New Roman" panose="02020603050405020304" pitchFamily="18" charset="0"/>
                <a:sym typeface="Arial"/>
              </a:rPr>
              <a:t>tập</a:t>
            </a:r>
            <a:r>
              <a:rPr lang="en-US" sz="3200" b="1" kern="0" dirty="0">
                <a:solidFill>
                  <a:schemeClr val="accent1"/>
                </a:solidFill>
                <a:latin typeface="+mn-lt"/>
                <a:ea typeface="Segoe UI" panose="020B0502040204020203" pitchFamily="34" charset="0"/>
                <a:cs typeface="Times New Roman" panose="02020603050405020304" pitchFamily="18" charset="0"/>
                <a:sym typeface="Arial"/>
              </a:rPr>
              <a:t> </a:t>
            </a:r>
            <a:r>
              <a:rPr lang="en-US" sz="3200" b="1" kern="0" dirty="0" err="1">
                <a:solidFill>
                  <a:schemeClr val="accent1"/>
                </a:solidFill>
                <a:latin typeface="+mn-lt"/>
                <a:ea typeface="Segoe UI" panose="020B0502040204020203" pitchFamily="34" charset="0"/>
                <a:cs typeface="Times New Roman" panose="02020603050405020304" pitchFamily="18" charset="0"/>
                <a:sym typeface="Arial"/>
              </a:rPr>
              <a:t>về</a:t>
            </a:r>
            <a:r>
              <a:rPr lang="en-US" sz="3200" b="1" kern="0" dirty="0">
                <a:solidFill>
                  <a:schemeClr val="accent1"/>
                </a:solidFill>
                <a:latin typeface="+mn-lt"/>
                <a:ea typeface="Segoe UI" panose="020B0502040204020203" pitchFamily="34" charset="0"/>
                <a:cs typeface="Times New Roman" panose="02020603050405020304" pitchFamily="18" charset="0"/>
                <a:sym typeface="Arial"/>
              </a:rPr>
              <a:t> </a:t>
            </a:r>
            <a:r>
              <a:rPr lang="en-US" sz="3200" b="1" kern="0" dirty="0" err="1">
                <a:solidFill>
                  <a:schemeClr val="accent1"/>
                </a:solidFill>
                <a:latin typeface="+mn-lt"/>
                <a:ea typeface="Segoe UI" panose="020B0502040204020203" pitchFamily="34" charset="0"/>
                <a:cs typeface="Times New Roman" panose="02020603050405020304" pitchFamily="18" charset="0"/>
                <a:sym typeface="Arial"/>
              </a:rPr>
              <a:t>nhà</a:t>
            </a:r>
            <a:endParaRPr lang="vi-VN" sz="3200" b="1" kern="0" dirty="0">
              <a:solidFill>
                <a:schemeClr val="accent1"/>
              </a:solidFill>
              <a:latin typeface="+mn-lt"/>
              <a:ea typeface="Arial" panose="020B0604020202020204" pitchFamily="34" charset="0"/>
              <a:cs typeface="Times New Roman" panose="02020603050405020304" pitchFamily="18" charset="0"/>
              <a:sym typeface="Arial"/>
            </a:endParaRPr>
          </a:p>
        </p:txBody>
      </p:sp>
      <p:sp>
        <p:nvSpPr>
          <p:cNvPr id="30" name="Rectangle: Rounded Corners 29">
            <a:extLst>
              <a:ext uri="{FF2B5EF4-FFF2-40B4-BE49-F238E27FC236}">
                <a16:creationId xmlns:a16="http://schemas.microsoft.com/office/drawing/2014/main" id="{80BEA207-78E0-45B7-B2C6-6C3A8AC4A75B}"/>
              </a:ext>
            </a:extLst>
          </p:cNvPr>
          <p:cNvSpPr/>
          <p:nvPr/>
        </p:nvSpPr>
        <p:spPr>
          <a:xfrm>
            <a:off x="518134" y="1541292"/>
            <a:ext cx="8154987" cy="432752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kern="0">
              <a:sym typeface="Arial"/>
            </a:endParaRPr>
          </a:p>
        </p:txBody>
      </p:sp>
      <p:sp>
        <p:nvSpPr>
          <p:cNvPr id="31" name="TextBox 30">
            <a:extLst>
              <a:ext uri="{FF2B5EF4-FFF2-40B4-BE49-F238E27FC236}">
                <a16:creationId xmlns:a16="http://schemas.microsoft.com/office/drawing/2014/main" id="{8FC37292-C613-48C0-9B52-479F0AAD281A}"/>
              </a:ext>
            </a:extLst>
          </p:cNvPr>
          <p:cNvSpPr txBox="1"/>
          <p:nvPr/>
        </p:nvSpPr>
        <p:spPr>
          <a:xfrm>
            <a:off x="1394434" y="1711154"/>
            <a:ext cx="6400800" cy="461963"/>
          </a:xfrm>
          <a:prstGeom prst="rect">
            <a:avLst/>
          </a:prstGeom>
          <a:noFill/>
          <a:ln>
            <a:noFill/>
          </a:ln>
        </p:spPr>
        <p:style>
          <a:lnRef idx="2">
            <a:schemeClr val="accent2"/>
          </a:lnRef>
          <a:fillRef idx="1">
            <a:schemeClr val="lt1"/>
          </a:fillRef>
          <a:effectRef idx="0">
            <a:schemeClr val="accent2"/>
          </a:effectRef>
          <a:fontRef idx="minor">
            <a:schemeClr val="dk1"/>
          </a:fontRef>
        </p:style>
        <p:txBody>
          <a:bodyPr>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just" eaLnBrk="1" hangingPunct="1">
              <a:defRPr/>
            </a:pPr>
            <a:r>
              <a:rPr lang="vi-VN" altLang="vi-VN" sz="2400" dirty="0">
                <a:solidFill>
                  <a:srgbClr val="7030A0"/>
                </a:solidFill>
              </a:rPr>
              <a:t>Điện tích của nguyên tử helium là bao nhiêu?</a:t>
            </a:r>
            <a:endParaRPr lang="vi-VN" altLang="vi-VN" sz="4800" dirty="0">
              <a:solidFill>
                <a:srgbClr val="7030A0"/>
              </a:solidFill>
            </a:endParaRPr>
          </a:p>
        </p:txBody>
      </p:sp>
      <p:grpSp>
        <p:nvGrpSpPr>
          <p:cNvPr id="32" name="Group 22">
            <a:extLst>
              <a:ext uri="{FF2B5EF4-FFF2-40B4-BE49-F238E27FC236}">
                <a16:creationId xmlns:a16="http://schemas.microsoft.com/office/drawing/2014/main" id="{517F7DAE-022D-418E-ACB1-F09BEFDFB992}"/>
              </a:ext>
            </a:extLst>
          </p:cNvPr>
          <p:cNvGrpSpPr>
            <a:grpSpLocks/>
          </p:cNvGrpSpPr>
          <p:nvPr/>
        </p:nvGrpSpPr>
        <p:grpSpPr bwMode="auto">
          <a:xfrm>
            <a:off x="794359" y="2317579"/>
            <a:ext cx="7277100" cy="1654175"/>
            <a:chOff x="712380" y="1425621"/>
            <a:chExt cx="7277986" cy="1653648"/>
          </a:xfrm>
        </p:grpSpPr>
        <p:grpSp>
          <p:nvGrpSpPr>
            <p:cNvPr id="33" name="Group 21">
              <a:extLst>
                <a:ext uri="{FF2B5EF4-FFF2-40B4-BE49-F238E27FC236}">
                  <a16:creationId xmlns:a16="http://schemas.microsoft.com/office/drawing/2014/main" id="{9E4A0FF4-F96A-4335-906D-5D9475B16627}"/>
                </a:ext>
              </a:extLst>
            </p:cNvPr>
            <p:cNvGrpSpPr>
              <a:grpSpLocks/>
            </p:cNvGrpSpPr>
            <p:nvPr/>
          </p:nvGrpSpPr>
          <p:grpSpPr bwMode="auto">
            <a:xfrm>
              <a:off x="712380" y="1425621"/>
              <a:ext cx="7277986" cy="1653648"/>
              <a:chOff x="712380" y="1425621"/>
              <a:chExt cx="7277986" cy="1653648"/>
            </a:xfrm>
          </p:grpSpPr>
          <p:grpSp>
            <p:nvGrpSpPr>
              <p:cNvPr id="36" name="Group 16">
                <a:extLst>
                  <a:ext uri="{FF2B5EF4-FFF2-40B4-BE49-F238E27FC236}">
                    <a16:creationId xmlns:a16="http://schemas.microsoft.com/office/drawing/2014/main" id="{BF871892-36A3-461F-91CC-B57B270E9F5E}"/>
                  </a:ext>
                </a:extLst>
              </p:cNvPr>
              <p:cNvGrpSpPr>
                <a:grpSpLocks/>
              </p:cNvGrpSpPr>
              <p:nvPr/>
            </p:nvGrpSpPr>
            <p:grpSpPr bwMode="auto">
              <a:xfrm>
                <a:off x="712380" y="1472397"/>
                <a:ext cx="7277986" cy="1606872"/>
                <a:chOff x="712380" y="1472397"/>
                <a:chExt cx="7277986" cy="1606872"/>
              </a:xfrm>
            </p:grpSpPr>
            <p:sp>
              <p:nvSpPr>
                <p:cNvPr id="39" name="TextBox 38">
                  <a:extLst>
                    <a:ext uri="{FF2B5EF4-FFF2-40B4-BE49-F238E27FC236}">
                      <a16:creationId xmlns:a16="http://schemas.microsoft.com/office/drawing/2014/main" id="{06455798-DCD1-40DC-A959-1279E30362FA}"/>
                    </a:ext>
                  </a:extLst>
                </p:cNvPr>
                <p:cNvSpPr txBox="1"/>
                <p:nvPr/>
              </p:nvSpPr>
              <p:spPr>
                <a:xfrm>
                  <a:off x="2935151" y="1471644"/>
                  <a:ext cx="5055215" cy="707799"/>
                </a:xfrm>
                <a:prstGeom prst="rect">
                  <a:avLst/>
                </a:prstGeom>
                <a:ln/>
              </p:spPr>
              <p:style>
                <a:lnRef idx="2">
                  <a:schemeClr val="accent2"/>
                </a:lnRef>
                <a:fillRef idx="1">
                  <a:schemeClr val="lt1"/>
                </a:fillRef>
                <a:effectRef idx="0">
                  <a:schemeClr val="accent2"/>
                </a:effectRef>
                <a:fontRef idx="minor">
                  <a:schemeClr val="dk1"/>
                </a:fontRef>
              </p:style>
              <p:txBody>
                <a:bodyPr>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just" eaLnBrk="1" hangingPunct="1">
                    <a:defRPr/>
                  </a:pPr>
                  <a:r>
                    <a:rPr lang="vi-VN" altLang="vi-VN" sz="2000" dirty="0">
                      <a:solidFill>
                        <a:schemeClr val="tx1"/>
                      </a:solidFill>
                    </a:rPr>
                    <a:t>2 proton, mỗi proton có 2 điện tích +1. Tổng số điện tích là +2 </a:t>
                  </a:r>
                  <a:endParaRPr lang="vi-VN" altLang="vi-VN" sz="4400" dirty="0">
                    <a:solidFill>
                      <a:schemeClr val="tx1"/>
                    </a:solidFill>
                  </a:endParaRPr>
                </a:p>
              </p:txBody>
            </p:sp>
            <p:sp>
              <p:nvSpPr>
                <p:cNvPr id="40" name="TextBox 39">
                  <a:extLst>
                    <a:ext uri="{FF2B5EF4-FFF2-40B4-BE49-F238E27FC236}">
                      <a16:creationId xmlns:a16="http://schemas.microsoft.com/office/drawing/2014/main" id="{56C91A31-635E-474A-BFC1-0E6DB34291A2}"/>
                    </a:ext>
                  </a:extLst>
                </p:cNvPr>
                <p:cNvSpPr txBox="1"/>
                <p:nvPr/>
              </p:nvSpPr>
              <p:spPr>
                <a:xfrm>
                  <a:off x="2935151" y="2371470"/>
                  <a:ext cx="5055215" cy="707799"/>
                </a:xfrm>
                <a:prstGeom prst="rect">
                  <a:avLst/>
                </a:prstGeom>
                <a:ln/>
              </p:spPr>
              <p:style>
                <a:lnRef idx="2">
                  <a:schemeClr val="accent2"/>
                </a:lnRef>
                <a:fillRef idx="1">
                  <a:schemeClr val="lt1"/>
                </a:fillRef>
                <a:effectRef idx="0">
                  <a:schemeClr val="accent2"/>
                </a:effectRef>
                <a:fontRef idx="minor">
                  <a:schemeClr val="dk1"/>
                </a:fontRef>
              </p:style>
              <p:txBody>
                <a:bodyPr>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just" eaLnBrk="1" hangingPunct="1">
                    <a:defRPr/>
                  </a:pPr>
                  <a:r>
                    <a:rPr lang="vi-VN" altLang="vi-VN" sz="2000" dirty="0">
                      <a:solidFill>
                        <a:schemeClr val="tx1"/>
                      </a:solidFill>
                    </a:rPr>
                    <a:t>2 electron, mỗi electron có 2 điện tích -1. Tổng số điện tích là -2 </a:t>
                  </a:r>
                  <a:endParaRPr lang="vi-VN" altLang="vi-VN" sz="4400" dirty="0">
                    <a:solidFill>
                      <a:schemeClr val="tx1"/>
                    </a:solidFill>
                  </a:endParaRPr>
                </a:p>
              </p:txBody>
            </p:sp>
            <p:sp>
              <p:nvSpPr>
                <p:cNvPr id="41" name="TextBox 40">
                  <a:extLst>
                    <a:ext uri="{FF2B5EF4-FFF2-40B4-BE49-F238E27FC236}">
                      <a16:creationId xmlns:a16="http://schemas.microsoft.com/office/drawing/2014/main" id="{037CD830-5BDB-4C76-BA60-84EEA597DE99}"/>
                    </a:ext>
                  </a:extLst>
                </p:cNvPr>
                <p:cNvSpPr txBox="1"/>
                <p:nvPr/>
              </p:nvSpPr>
              <p:spPr>
                <a:xfrm>
                  <a:off x="712380" y="2012809"/>
                  <a:ext cx="1201883" cy="461816"/>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algn="ctr" eaLnBrk="1" fontAlgn="auto" hangingPunct="1">
                    <a:spcBef>
                      <a:spcPts val="0"/>
                    </a:spcBef>
                    <a:spcAft>
                      <a:spcPts val="0"/>
                    </a:spcAft>
                    <a:buClr>
                      <a:srgbClr val="000000"/>
                    </a:buClr>
                    <a:buFont typeface="Arial"/>
                    <a:buNone/>
                    <a:defRPr/>
                  </a:pPr>
                  <a:r>
                    <a:rPr lang="vi-VN" sz="2400" kern="0" dirty="0">
                      <a:solidFill>
                        <a:srgbClr val="7030A0"/>
                      </a:solidFill>
                      <a:ea typeface="Arial" panose="020B0604020202020204" pitchFamily="34" charset="0"/>
                      <a:cs typeface="Arial" panose="020B0604020202020204" pitchFamily="34" charset="0"/>
                      <a:sym typeface="Arial"/>
                    </a:rPr>
                    <a:t>Helium </a:t>
                  </a:r>
                  <a:endParaRPr lang="vi-VN" sz="2400" kern="0" dirty="0">
                    <a:cs typeface="Arial" panose="020B0604020202020204" pitchFamily="34" charset="0"/>
                    <a:sym typeface="Arial"/>
                  </a:endParaRPr>
                </a:p>
              </p:txBody>
            </p:sp>
            <p:grpSp>
              <p:nvGrpSpPr>
                <p:cNvPr id="42" name="Group 15">
                  <a:extLst>
                    <a:ext uri="{FF2B5EF4-FFF2-40B4-BE49-F238E27FC236}">
                      <a16:creationId xmlns:a16="http://schemas.microsoft.com/office/drawing/2014/main" id="{959E92FA-16BD-4B7B-9A07-F8B9020C06F1}"/>
                    </a:ext>
                  </a:extLst>
                </p:cNvPr>
                <p:cNvGrpSpPr>
                  <a:grpSpLocks/>
                </p:cNvGrpSpPr>
                <p:nvPr/>
              </p:nvGrpSpPr>
              <p:grpSpPr bwMode="auto">
                <a:xfrm>
                  <a:off x="1311347" y="1711842"/>
                  <a:ext cx="1623238" cy="1050150"/>
                  <a:chOff x="1311347" y="1711842"/>
                  <a:chExt cx="1623238" cy="1050150"/>
                </a:xfrm>
              </p:grpSpPr>
              <p:cxnSp>
                <p:nvCxnSpPr>
                  <p:cNvPr id="43" name="Straight Connector 42">
                    <a:extLst>
                      <a:ext uri="{FF2B5EF4-FFF2-40B4-BE49-F238E27FC236}">
                        <a16:creationId xmlns:a16="http://schemas.microsoft.com/office/drawing/2014/main" id="{006EF2CB-82BF-440E-BFE0-8FBCAAF5F9CE}"/>
                      </a:ext>
                    </a:extLst>
                  </p:cNvPr>
                  <p:cNvCxnSpPr/>
                  <p:nvPr/>
                </p:nvCxnSpPr>
                <p:spPr>
                  <a:xfrm flipV="1">
                    <a:off x="1312528" y="1722390"/>
                    <a:ext cx="0" cy="287245"/>
                  </a:xfrm>
                  <a:prstGeom prst="line">
                    <a:avLst/>
                  </a:prstGeom>
                </p:spPr>
                <p:style>
                  <a:lnRef idx="2">
                    <a:schemeClr val="accent2"/>
                  </a:lnRef>
                  <a:fillRef idx="0">
                    <a:schemeClr val="accent2"/>
                  </a:fillRef>
                  <a:effectRef idx="1">
                    <a:schemeClr val="accent2"/>
                  </a:effectRef>
                  <a:fontRef idx="minor">
                    <a:schemeClr val="tx1"/>
                  </a:fontRef>
                </p:style>
              </p:cxnSp>
              <p:cxnSp>
                <p:nvCxnSpPr>
                  <p:cNvPr id="44" name="Straight Connector 43">
                    <a:extLst>
                      <a:ext uri="{FF2B5EF4-FFF2-40B4-BE49-F238E27FC236}">
                        <a16:creationId xmlns:a16="http://schemas.microsoft.com/office/drawing/2014/main" id="{ADBB220C-F7C9-4BC4-A011-239632B0770A}"/>
                      </a:ext>
                    </a:extLst>
                  </p:cNvPr>
                  <p:cNvCxnSpPr/>
                  <p:nvPr/>
                </p:nvCxnSpPr>
                <p:spPr>
                  <a:xfrm flipV="1">
                    <a:off x="1310940" y="2474625"/>
                    <a:ext cx="0" cy="287245"/>
                  </a:xfrm>
                  <a:prstGeom prst="line">
                    <a:avLst/>
                  </a:prstGeom>
                </p:spPr>
                <p:style>
                  <a:lnRef idx="2">
                    <a:schemeClr val="accent2"/>
                  </a:lnRef>
                  <a:fillRef idx="0">
                    <a:schemeClr val="accent2"/>
                  </a:fillRef>
                  <a:effectRef idx="1">
                    <a:schemeClr val="accent2"/>
                  </a:effectRef>
                  <a:fontRef idx="minor">
                    <a:schemeClr val="tx1"/>
                  </a:fontRef>
                </p:style>
              </p:cxnSp>
              <p:cxnSp>
                <p:nvCxnSpPr>
                  <p:cNvPr id="45" name="Straight Connector 44">
                    <a:extLst>
                      <a:ext uri="{FF2B5EF4-FFF2-40B4-BE49-F238E27FC236}">
                        <a16:creationId xmlns:a16="http://schemas.microsoft.com/office/drawing/2014/main" id="{DDD012F1-CB83-45DC-ACD0-2DD449377601}"/>
                      </a:ext>
                    </a:extLst>
                  </p:cNvPr>
                  <p:cNvCxnSpPr>
                    <a:cxnSpLocks/>
                  </p:cNvCxnSpPr>
                  <p:nvPr/>
                </p:nvCxnSpPr>
                <p:spPr>
                  <a:xfrm>
                    <a:off x="1310940" y="1711280"/>
                    <a:ext cx="1624211" cy="11109"/>
                  </a:xfrm>
                  <a:prstGeom prst="line">
                    <a:avLst/>
                  </a:prstGeom>
                </p:spPr>
                <p:style>
                  <a:lnRef idx="2">
                    <a:schemeClr val="accent2"/>
                  </a:lnRef>
                  <a:fillRef idx="0">
                    <a:schemeClr val="accent2"/>
                  </a:fillRef>
                  <a:effectRef idx="1">
                    <a:schemeClr val="accent2"/>
                  </a:effectRef>
                  <a:fontRef idx="minor">
                    <a:schemeClr val="tx1"/>
                  </a:fontRef>
                </p:style>
              </p:cxnSp>
              <p:cxnSp>
                <p:nvCxnSpPr>
                  <p:cNvPr id="46" name="Straight Connector 45">
                    <a:extLst>
                      <a:ext uri="{FF2B5EF4-FFF2-40B4-BE49-F238E27FC236}">
                        <a16:creationId xmlns:a16="http://schemas.microsoft.com/office/drawing/2014/main" id="{A9D368C6-6509-41CB-88B9-E3583D54220D}"/>
                      </a:ext>
                    </a:extLst>
                  </p:cNvPr>
                  <p:cNvCxnSpPr>
                    <a:cxnSpLocks/>
                  </p:cNvCxnSpPr>
                  <p:nvPr/>
                </p:nvCxnSpPr>
                <p:spPr>
                  <a:xfrm>
                    <a:off x="1310940" y="2736478"/>
                    <a:ext cx="1624211" cy="9522"/>
                  </a:xfrm>
                  <a:prstGeom prst="line">
                    <a:avLst/>
                  </a:prstGeom>
                </p:spPr>
                <p:style>
                  <a:lnRef idx="2">
                    <a:schemeClr val="accent2"/>
                  </a:lnRef>
                  <a:fillRef idx="0">
                    <a:schemeClr val="accent2"/>
                  </a:fillRef>
                  <a:effectRef idx="1">
                    <a:schemeClr val="accent2"/>
                  </a:effectRef>
                  <a:fontRef idx="minor">
                    <a:schemeClr val="tx1"/>
                  </a:fontRef>
                </p:style>
              </p:cxnSp>
            </p:grpSp>
          </p:grpSp>
          <p:sp>
            <p:nvSpPr>
              <p:cNvPr id="37" name="Flowchart: Connector 36">
                <a:extLst>
                  <a:ext uri="{FF2B5EF4-FFF2-40B4-BE49-F238E27FC236}">
                    <a16:creationId xmlns:a16="http://schemas.microsoft.com/office/drawing/2014/main" id="{7A785ECF-A7AC-4151-ADB9-80EB5057DE61}"/>
                  </a:ext>
                </a:extLst>
              </p:cNvPr>
              <p:cNvSpPr/>
              <p:nvPr/>
            </p:nvSpPr>
            <p:spPr>
              <a:xfrm rot="21183310">
                <a:off x="2017464" y="1433556"/>
                <a:ext cx="157181" cy="215831"/>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kern="0" dirty="0">
                  <a:cs typeface="Arial" panose="020B0604020202020204" pitchFamily="34" charset="0"/>
                  <a:sym typeface="Arial"/>
                </a:endParaRPr>
              </a:p>
            </p:txBody>
          </p:sp>
          <p:sp>
            <p:nvSpPr>
              <p:cNvPr id="38" name="Flowchart: Connector 37">
                <a:extLst>
                  <a:ext uri="{FF2B5EF4-FFF2-40B4-BE49-F238E27FC236}">
                    <a16:creationId xmlns:a16="http://schemas.microsoft.com/office/drawing/2014/main" id="{2EC8E596-3DA5-4729-B9B4-1A57662BF029}"/>
                  </a:ext>
                </a:extLst>
              </p:cNvPr>
              <p:cNvSpPr/>
              <p:nvPr/>
            </p:nvSpPr>
            <p:spPr>
              <a:xfrm rot="21183310">
                <a:off x="2234977" y="1425621"/>
                <a:ext cx="158769" cy="215831"/>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kern="0" dirty="0">
                  <a:cs typeface="Arial" panose="020B0604020202020204" pitchFamily="34" charset="0"/>
                  <a:sym typeface="Arial"/>
                </a:endParaRPr>
              </a:p>
            </p:txBody>
          </p:sp>
        </p:grpSp>
        <p:sp>
          <p:nvSpPr>
            <p:cNvPr id="34" name="Flowchart: Connector 33">
              <a:extLst>
                <a:ext uri="{FF2B5EF4-FFF2-40B4-BE49-F238E27FC236}">
                  <a16:creationId xmlns:a16="http://schemas.microsoft.com/office/drawing/2014/main" id="{B46E5108-EA43-4063-BF6A-F12E06C58AD2}"/>
                </a:ext>
              </a:extLst>
            </p:cNvPr>
            <p:cNvSpPr/>
            <p:nvPr/>
          </p:nvSpPr>
          <p:spPr>
            <a:xfrm>
              <a:off x="1980946" y="2785676"/>
              <a:ext cx="176234" cy="193613"/>
            </a:xfrm>
            <a:prstGeom prst="flowChartConnector">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kern="0">
                <a:cs typeface="Arial" panose="020B0604020202020204" pitchFamily="34" charset="0"/>
                <a:sym typeface="Arial"/>
              </a:endParaRPr>
            </a:p>
          </p:txBody>
        </p:sp>
        <p:sp>
          <p:nvSpPr>
            <p:cNvPr id="35" name="Flowchart: Connector 34">
              <a:extLst>
                <a:ext uri="{FF2B5EF4-FFF2-40B4-BE49-F238E27FC236}">
                  <a16:creationId xmlns:a16="http://schemas.microsoft.com/office/drawing/2014/main" id="{FC8C62CC-AE02-4B10-A65D-C816E3E7706E}"/>
                </a:ext>
              </a:extLst>
            </p:cNvPr>
            <p:cNvSpPr/>
            <p:nvPr/>
          </p:nvSpPr>
          <p:spPr>
            <a:xfrm>
              <a:off x="2187347" y="2785676"/>
              <a:ext cx="176234" cy="193613"/>
            </a:xfrm>
            <a:prstGeom prst="flowChartConnector">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kern="0">
                <a:cs typeface="Arial" panose="020B0604020202020204" pitchFamily="34" charset="0"/>
                <a:sym typeface="Arial"/>
              </a:endParaRPr>
            </a:p>
          </p:txBody>
        </p:sp>
      </p:grpSp>
      <p:sp>
        <p:nvSpPr>
          <p:cNvPr id="47" name="TextBox 46">
            <a:extLst>
              <a:ext uri="{FF2B5EF4-FFF2-40B4-BE49-F238E27FC236}">
                <a16:creationId xmlns:a16="http://schemas.microsoft.com/office/drawing/2014/main" id="{3EE363BC-E7AE-4748-9D16-8CB63B89C17B}"/>
              </a:ext>
            </a:extLst>
          </p:cNvPr>
          <p:cNvSpPr txBox="1"/>
          <p:nvPr/>
        </p:nvSpPr>
        <p:spPr>
          <a:xfrm>
            <a:off x="794359" y="4086054"/>
            <a:ext cx="7697787" cy="1631950"/>
          </a:xfrm>
          <a:prstGeom prst="rect">
            <a:avLst/>
          </a:prstGeom>
          <a:noFill/>
          <a:ln>
            <a:noFill/>
          </a:ln>
        </p:spPr>
        <p:style>
          <a:lnRef idx="2">
            <a:schemeClr val="accent2"/>
          </a:lnRef>
          <a:fillRef idx="1">
            <a:schemeClr val="lt1"/>
          </a:fillRef>
          <a:effectRef idx="0">
            <a:schemeClr val="accent2"/>
          </a:effectRef>
          <a:fontRef idx="minor">
            <a:schemeClr val="dk1"/>
          </a:fontRef>
        </p:style>
        <p:txBody>
          <a:bodyPr>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just" eaLnBrk="1" hangingPunct="1">
              <a:defRPr/>
            </a:pPr>
            <a:r>
              <a:rPr lang="vi-VN" altLang="vi-VN" sz="2000" dirty="0">
                <a:solidFill>
                  <a:schemeClr val="tx1"/>
                </a:solidFill>
              </a:rPr>
              <a:t>Tổng điện tích trong nguyên tử helium bằng 0. Ta nói nguyên tử không mang điện hay trung hòa về điện.</a:t>
            </a:r>
          </a:p>
          <a:p>
            <a:pPr algn="just" eaLnBrk="1" hangingPunct="1">
              <a:defRPr/>
            </a:pPr>
            <a:r>
              <a:rPr lang="vi-VN" altLang="vi-VN" sz="2000" dirty="0">
                <a:solidFill>
                  <a:schemeClr val="tx1"/>
                </a:solidFill>
              </a:rPr>
              <a:t>Cho biết nguyên tử lưu huỳnh (sulfur) có 16 electron. Hỏi nguyên tử lưu huỳnh  có bao nhiêu proton? Hãy chứng minh nguyên tử lưu huỳnh trung hòa về điện?</a:t>
            </a:r>
          </a:p>
        </p:txBody>
      </p:sp>
    </p:spTree>
    <p:custDataLst>
      <p:tags r:id="rId1"/>
    </p:custDataLst>
    <p:extLst>
      <p:ext uri="{BB962C8B-B14F-4D97-AF65-F5344CB8AC3E}">
        <p14:creationId xmlns:p14="http://schemas.microsoft.com/office/powerpoint/2010/main" val="34231334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17">
            <a:extLst>
              <a:ext uri="{FF2B5EF4-FFF2-40B4-BE49-F238E27FC236}">
                <a16:creationId xmlns:a16="http://schemas.microsoft.com/office/drawing/2014/main" id="{3F2672A2-7A52-4A49-B8A5-78CEB39BC49B}"/>
              </a:ext>
            </a:extLst>
          </p:cNvPr>
          <p:cNvSpPr txBox="1">
            <a:spLocks noChangeArrowheads="1"/>
          </p:cNvSpPr>
          <p:nvPr/>
        </p:nvSpPr>
        <p:spPr bwMode="auto">
          <a:xfrm>
            <a:off x="7472916" y="1207330"/>
            <a:ext cx="4471780"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r" eaLnBrk="1" hangingPunct="1">
              <a:buFont typeface="Arial" panose="020B0604020202020204" pitchFamily="34" charset="0"/>
              <a:buNone/>
            </a:pPr>
            <a:r>
              <a:rPr lang="en-US" altLang="zh-CN" sz="4400" b="1" dirty="0">
                <a:solidFill>
                  <a:srgbClr val="7030A0"/>
                </a:solidFill>
                <a:sym typeface="+mn-lt"/>
              </a:rPr>
              <a:t>NGUYÊN TỬ - NGUYÊN TỐ HÓA HỌC</a:t>
            </a:r>
            <a:endParaRPr lang="zh-CN" altLang="en-US" sz="4400" b="1" dirty="0">
              <a:solidFill>
                <a:srgbClr val="7030A0"/>
              </a:solidFill>
              <a:sym typeface="+mn-lt"/>
            </a:endParaRPr>
          </a:p>
        </p:txBody>
      </p:sp>
      <p:sp>
        <p:nvSpPr>
          <p:cNvPr id="7" name="文本框 18">
            <a:extLst>
              <a:ext uri="{FF2B5EF4-FFF2-40B4-BE49-F238E27FC236}">
                <a16:creationId xmlns:a16="http://schemas.microsoft.com/office/drawing/2014/main" id="{D50B5602-A488-4292-838E-0158C6EE7CEA}"/>
              </a:ext>
            </a:extLst>
          </p:cNvPr>
          <p:cNvSpPr txBox="1">
            <a:spLocks noChangeArrowheads="1"/>
          </p:cNvSpPr>
          <p:nvPr/>
        </p:nvSpPr>
        <p:spPr bwMode="auto">
          <a:xfrm>
            <a:off x="6832082" y="4241317"/>
            <a:ext cx="5359918"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Font typeface="Arial" panose="020B0604020202020204" pitchFamily="34" charset="0"/>
              <a:buNone/>
            </a:pPr>
            <a:r>
              <a:rPr lang="en-US" altLang="zh-CN" sz="6600" b="1" dirty="0">
                <a:solidFill>
                  <a:srgbClr val="FF0000"/>
                </a:solidFill>
                <a:sym typeface="+mn-lt"/>
              </a:rPr>
              <a:t>NGUYÊN TỬ</a:t>
            </a:r>
            <a:endParaRPr lang="zh-CN" altLang="en-US" sz="6600" b="1" dirty="0">
              <a:solidFill>
                <a:srgbClr val="FF0000"/>
              </a:solidFill>
              <a:sym typeface="+mn-lt"/>
            </a:endParaRPr>
          </a:p>
        </p:txBody>
      </p:sp>
      <p:sp>
        <p:nvSpPr>
          <p:cNvPr id="10" name="矩形: 圆角 30">
            <a:extLst>
              <a:ext uri="{FF2B5EF4-FFF2-40B4-BE49-F238E27FC236}">
                <a16:creationId xmlns:a16="http://schemas.microsoft.com/office/drawing/2014/main" id="{6B10D44A-CC92-4F6A-9212-2FBA3C167C86}"/>
              </a:ext>
            </a:extLst>
          </p:cNvPr>
          <p:cNvSpPr>
            <a:spLocks noChangeArrowheads="1"/>
          </p:cNvSpPr>
          <p:nvPr/>
        </p:nvSpPr>
        <p:spPr bwMode="auto">
          <a:xfrm>
            <a:off x="8573569" y="3429000"/>
            <a:ext cx="1452563" cy="546863"/>
          </a:xfrm>
          <a:prstGeom prst="roundRect">
            <a:avLst>
              <a:gd name="adj" fmla="val 50000"/>
            </a:avLst>
          </a:prstGeom>
          <a:solidFill>
            <a:srgbClr val="12B789"/>
          </a:solidFill>
          <a:ln>
            <a:noFill/>
          </a:ln>
          <a:extLst>
            <a:ext uri="{91240B29-F687-4F45-9708-019B960494DF}">
              <a14:hiddenLine xmlns:a14="http://schemas.microsoft.com/office/drawing/2010/main" w="12700" algn="ctr">
                <a:solidFill>
                  <a:srgbClr val="000000"/>
                </a:solidFill>
                <a:miter lim="800000"/>
                <a:headEnd/>
                <a:tailEnd/>
              </a14:hiddenLine>
            </a:ext>
          </a:extLst>
        </p:spPr>
        <p:txBody>
          <a:bodyPr anchor="ctr"/>
          <a:lstStyle>
            <a:lvl1pPr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Font typeface="Arial" panose="020B0604020202020204" pitchFamily="34" charset="0"/>
              <a:buNone/>
            </a:pPr>
            <a:r>
              <a:rPr lang="en-US" altLang="zh-CN" sz="2400" b="1" dirty="0">
                <a:solidFill>
                  <a:srgbClr val="FFFFFF"/>
                </a:solidFill>
                <a:sym typeface="+mn-lt"/>
              </a:rPr>
              <a:t>BÀI 1</a:t>
            </a:r>
            <a:endParaRPr lang="zh-CN" altLang="en-US" sz="2400" b="1" dirty="0">
              <a:solidFill>
                <a:srgbClr val="FFFFFF"/>
              </a:solidFill>
              <a:sym typeface="+mn-lt"/>
            </a:endParaRPr>
          </a:p>
        </p:txBody>
      </p:sp>
      <p:sp>
        <p:nvSpPr>
          <p:cNvPr id="11" name="Rounded Rectangle 7">
            <a:extLst>
              <a:ext uri="{FF2B5EF4-FFF2-40B4-BE49-F238E27FC236}">
                <a16:creationId xmlns:a16="http://schemas.microsoft.com/office/drawing/2014/main" id="{77532242-AB71-4886-83BC-47A5832CA821}"/>
              </a:ext>
            </a:extLst>
          </p:cNvPr>
          <p:cNvSpPr/>
          <p:nvPr/>
        </p:nvSpPr>
        <p:spPr>
          <a:xfrm>
            <a:off x="9299851" y="638036"/>
            <a:ext cx="1758950" cy="309563"/>
          </a:xfrm>
          <a:prstGeom prst="roundRect">
            <a:avLst>
              <a:gd name="adj" fmla="val 50000"/>
            </a:avLst>
          </a:prstGeom>
          <a:solidFill>
            <a:schemeClr val="bg1">
              <a:alpha val="0"/>
            </a:schemeClr>
          </a:solidFill>
          <a:ln w="15875">
            <a:solidFill>
              <a:srgbClr val="12B78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defRPr/>
            </a:pPr>
            <a:r>
              <a:rPr lang="en-US" altLang="zh-CN" sz="2100" b="1" dirty="0" err="1">
                <a:solidFill>
                  <a:srgbClr val="6BB76D"/>
                </a:solidFill>
              </a:rPr>
              <a:t>Chủ</a:t>
            </a:r>
            <a:r>
              <a:rPr lang="en-US" altLang="zh-CN" sz="2100" b="1" dirty="0">
                <a:solidFill>
                  <a:srgbClr val="6BB76D"/>
                </a:solidFill>
              </a:rPr>
              <a:t> </a:t>
            </a:r>
            <a:r>
              <a:rPr lang="en-US" altLang="zh-CN" sz="2100" b="1" dirty="0" err="1">
                <a:solidFill>
                  <a:srgbClr val="6BB76D"/>
                </a:solidFill>
              </a:rPr>
              <a:t>đề</a:t>
            </a:r>
            <a:r>
              <a:rPr lang="en-US" altLang="zh-CN" sz="2100" b="1" dirty="0">
                <a:solidFill>
                  <a:srgbClr val="6BB76D"/>
                </a:solidFill>
              </a:rPr>
              <a:t> 1:</a:t>
            </a:r>
            <a:endParaRPr lang="ko-KR" altLang="en-US" sz="2100" b="1" dirty="0">
              <a:solidFill>
                <a:srgbClr val="6BB76D"/>
              </a:solidFill>
            </a:endParaRPr>
          </a:p>
        </p:txBody>
      </p:sp>
    </p:spTree>
    <p:custDataLst>
      <p:tags r:id="rId1"/>
    </p:custDataLst>
    <p:extLst>
      <p:ext uri="{BB962C8B-B14F-4D97-AF65-F5344CB8AC3E}">
        <p14:creationId xmlns:p14="http://schemas.microsoft.com/office/powerpoint/2010/main" val="1263764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2" presetClass="entr" presetSubtype="2" decel="10000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1250" fill="hold"/>
                                        <p:tgtEl>
                                          <p:spTgt spid="5"/>
                                        </p:tgtEl>
                                        <p:attrNameLst>
                                          <p:attrName>ppt_x</p:attrName>
                                        </p:attrNameLst>
                                      </p:cBhvr>
                                      <p:tavLst>
                                        <p:tav tm="0">
                                          <p:val>
                                            <p:strVal val="1+#ppt_w/2"/>
                                          </p:val>
                                        </p:tav>
                                        <p:tav tm="100000">
                                          <p:val>
                                            <p:strVal val="#ppt_x"/>
                                          </p:val>
                                        </p:tav>
                                      </p:tavLst>
                                    </p:anim>
                                    <p:anim calcmode="lin" valueType="num">
                                      <p:cBhvr additive="base">
                                        <p:cTn id="11" dur="125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4" decel="100000"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1250" fill="hold"/>
                                        <p:tgtEl>
                                          <p:spTgt spid="10"/>
                                        </p:tgtEl>
                                        <p:attrNameLst>
                                          <p:attrName>ppt_x</p:attrName>
                                        </p:attrNameLst>
                                      </p:cBhvr>
                                      <p:tavLst>
                                        <p:tav tm="0">
                                          <p:val>
                                            <p:strVal val="#ppt_x"/>
                                          </p:val>
                                        </p:tav>
                                        <p:tav tm="100000">
                                          <p:val>
                                            <p:strVal val="#ppt_x"/>
                                          </p:val>
                                        </p:tav>
                                      </p:tavLst>
                                    </p:anim>
                                    <p:anim calcmode="lin" valueType="num">
                                      <p:cBhvr additive="base">
                                        <p:cTn id="17" dur="1250" fill="hold"/>
                                        <p:tgtEl>
                                          <p:spTgt spid="10"/>
                                        </p:tgtEl>
                                        <p:attrNameLst>
                                          <p:attrName>ppt_y</p:attrName>
                                        </p:attrNameLst>
                                      </p:cBhvr>
                                      <p:tavLst>
                                        <p:tav tm="0">
                                          <p:val>
                                            <p:strVal val="1+#ppt_h/2"/>
                                          </p:val>
                                        </p:tav>
                                        <p:tav tm="100000">
                                          <p:val>
                                            <p:strVal val="#ppt_y"/>
                                          </p:val>
                                        </p:tav>
                                      </p:tavLst>
                                    </p:anim>
                                  </p:childTnLst>
                                </p:cTn>
                              </p:par>
                            </p:childTnLst>
                          </p:cTn>
                        </p:par>
                        <p:par>
                          <p:cTn id="18" fill="hold">
                            <p:stCondLst>
                              <p:cond delay="1250"/>
                            </p:stCondLst>
                            <p:childTnLst>
                              <p:par>
                                <p:cTn id="19" presetID="41" presetClass="entr" presetSubtype="0" fill="hold" grpId="0" nodeType="afterEffect">
                                  <p:stCondLst>
                                    <p:cond delay="0"/>
                                  </p:stCondLst>
                                  <p:iterate type="lt">
                                    <p:tmPct val="10000"/>
                                  </p:iterate>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ppt_x</p:attrName>
                                        </p:attrNameLst>
                                      </p:cBhvr>
                                      <p:tavLst>
                                        <p:tav tm="0">
                                          <p:val>
                                            <p:strVal val="#ppt_x"/>
                                          </p:val>
                                        </p:tav>
                                        <p:tav tm="50000">
                                          <p:val>
                                            <p:strVal val="#ppt_x+.1"/>
                                          </p:val>
                                        </p:tav>
                                        <p:tav tm="100000">
                                          <p:val>
                                            <p:strVal val="#ppt_x"/>
                                          </p:val>
                                        </p:tav>
                                      </p:tavLst>
                                    </p:anim>
                                    <p:anim calcmode="lin" valueType="num">
                                      <p:cBhvr>
                                        <p:cTn id="22" dur="500" fill="hold"/>
                                        <p:tgtEl>
                                          <p:spTgt spid="7"/>
                                        </p:tgtEl>
                                        <p:attrNameLst>
                                          <p:attrName>ppt_y</p:attrName>
                                        </p:attrNameLst>
                                      </p:cBhvr>
                                      <p:tavLst>
                                        <p:tav tm="0">
                                          <p:val>
                                            <p:strVal val="#ppt_y"/>
                                          </p:val>
                                        </p:tav>
                                        <p:tav tm="100000">
                                          <p:val>
                                            <p:strVal val="#ppt_y"/>
                                          </p:val>
                                        </p:tav>
                                      </p:tavLst>
                                    </p:anim>
                                    <p:anim calcmode="lin" valueType="num">
                                      <p:cBhvr>
                                        <p:cTn id="23" dur="500" fill="hold"/>
                                        <p:tgtEl>
                                          <p:spTgt spid="7"/>
                                        </p:tgtEl>
                                        <p:attrNameLst>
                                          <p:attrName>ppt_h</p:attrName>
                                        </p:attrNameLst>
                                      </p:cBhvr>
                                      <p:tavLst>
                                        <p:tav tm="0">
                                          <p:val>
                                            <p:strVal val="#ppt_h/10"/>
                                          </p:val>
                                        </p:tav>
                                        <p:tav tm="50000">
                                          <p:val>
                                            <p:strVal val="#ppt_h+.01"/>
                                          </p:val>
                                        </p:tav>
                                        <p:tav tm="100000">
                                          <p:val>
                                            <p:strVal val="#ppt_h"/>
                                          </p:val>
                                        </p:tav>
                                      </p:tavLst>
                                    </p:anim>
                                    <p:anim calcmode="lin" valueType="num">
                                      <p:cBhvr>
                                        <p:cTn id="24" dur="500" fill="hold"/>
                                        <p:tgtEl>
                                          <p:spTgt spid="7"/>
                                        </p:tgtEl>
                                        <p:attrNameLst>
                                          <p:attrName>ppt_w</p:attrName>
                                        </p:attrNameLst>
                                      </p:cBhvr>
                                      <p:tavLst>
                                        <p:tav tm="0">
                                          <p:val>
                                            <p:strVal val="#ppt_w/10"/>
                                          </p:val>
                                        </p:tav>
                                        <p:tav tm="50000">
                                          <p:val>
                                            <p:strVal val="#ppt_w+.01"/>
                                          </p:val>
                                        </p:tav>
                                        <p:tav tm="100000">
                                          <p:val>
                                            <p:strVal val="#ppt_w"/>
                                          </p:val>
                                        </p:tav>
                                      </p:tavLst>
                                    </p:anim>
                                    <p:animEffect transition="in" filter="fade">
                                      <p:cBhvr>
                                        <p:cTn id="25" dur="500" tmFilter="0,0; .5, 1; 1, 1"/>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34" presetClass="emph" presetSubtype="0" fill="hold" grpId="1" nodeType="clickEffect">
                                  <p:stCondLst>
                                    <p:cond delay="0"/>
                                  </p:stCondLst>
                                  <p:iterate type="lt">
                                    <p:tmPct val="10000"/>
                                  </p:iterate>
                                  <p:childTnLst>
                                    <p:animMotion origin="layout" path="M 1.11022E-16 -4.1191E-6 L 1.11022E-16 -0.0722 " pathEditMode="relative" rAng="0" ptsTypes="AA">
                                      <p:cBhvr>
                                        <p:cTn id="29" dur="250" accel="50000" decel="50000" autoRev="1" fill="hold">
                                          <p:stCondLst>
                                            <p:cond delay="0"/>
                                          </p:stCondLst>
                                        </p:cTn>
                                        <p:tgtEl>
                                          <p:spTgt spid="7"/>
                                        </p:tgtEl>
                                        <p:attrNameLst>
                                          <p:attrName>ppt_x</p:attrName>
                                          <p:attrName>ppt_y</p:attrName>
                                        </p:attrNameLst>
                                      </p:cBhvr>
                                      <p:rCtr x="0" y="-3610"/>
                                    </p:animMotion>
                                    <p:animRot by="1500000">
                                      <p:cBhvr>
                                        <p:cTn id="30" dur="125" fill="hold">
                                          <p:stCondLst>
                                            <p:cond delay="0"/>
                                          </p:stCondLst>
                                        </p:cTn>
                                        <p:tgtEl>
                                          <p:spTgt spid="7"/>
                                        </p:tgtEl>
                                        <p:attrNameLst>
                                          <p:attrName>r</p:attrName>
                                        </p:attrNameLst>
                                      </p:cBhvr>
                                    </p:animRot>
                                    <p:animRot by="-1500000">
                                      <p:cBhvr>
                                        <p:cTn id="31" dur="125" fill="hold">
                                          <p:stCondLst>
                                            <p:cond delay="125"/>
                                          </p:stCondLst>
                                        </p:cTn>
                                        <p:tgtEl>
                                          <p:spTgt spid="7"/>
                                        </p:tgtEl>
                                        <p:attrNameLst>
                                          <p:attrName>r</p:attrName>
                                        </p:attrNameLst>
                                      </p:cBhvr>
                                    </p:animRot>
                                    <p:animRot by="-1500000">
                                      <p:cBhvr>
                                        <p:cTn id="32" dur="125" fill="hold">
                                          <p:stCondLst>
                                            <p:cond delay="250"/>
                                          </p:stCondLst>
                                        </p:cTn>
                                        <p:tgtEl>
                                          <p:spTgt spid="7"/>
                                        </p:tgtEl>
                                        <p:attrNameLst>
                                          <p:attrName>r</p:attrName>
                                        </p:attrNameLst>
                                      </p:cBhvr>
                                    </p:animRot>
                                    <p:animRot by="1500000">
                                      <p:cBhvr>
                                        <p:cTn id="33" dur="125" fill="hold">
                                          <p:stCondLst>
                                            <p:cond delay="375"/>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7" grpId="1"/>
      <p:bldP spid="10" grpId="0" animBg="1"/>
      <p:bldP spid="1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18582B8-248A-48FB-B66B-C26FC00C8E93}"/>
              </a:ext>
            </a:extLst>
          </p:cNvPr>
          <p:cNvSpPr/>
          <p:nvPr/>
        </p:nvSpPr>
        <p:spPr>
          <a:xfrm>
            <a:off x="2173358" y="1378226"/>
            <a:ext cx="7963522" cy="3745067"/>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nvGrpSpPr>
          <p:cNvPr id="5" name="Graphic 30">
            <a:extLst>
              <a:ext uri="{FF2B5EF4-FFF2-40B4-BE49-F238E27FC236}">
                <a16:creationId xmlns:a16="http://schemas.microsoft.com/office/drawing/2014/main" id="{826B6073-F8E5-4C71-BBF0-71E2E7FEE107}"/>
              </a:ext>
            </a:extLst>
          </p:cNvPr>
          <p:cNvGrpSpPr/>
          <p:nvPr/>
        </p:nvGrpSpPr>
        <p:grpSpPr>
          <a:xfrm>
            <a:off x="5390930" y="1513849"/>
            <a:ext cx="764189" cy="697528"/>
            <a:chOff x="5655661" y="377455"/>
            <a:chExt cx="4490127" cy="4098447"/>
          </a:xfrm>
          <a:solidFill>
            <a:schemeClr val="bg1"/>
          </a:solidFill>
        </p:grpSpPr>
        <p:sp>
          <p:nvSpPr>
            <p:cNvPr id="6" name="Freeform: Shape 5">
              <a:extLst>
                <a:ext uri="{FF2B5EF4-FFF2-40B4-BE49-F238E27FC236}">
                  <a16:creationId xmlns:a16="http://schemas.microsoft.com/office/drawing/2014/main" id="{F142A3E9-63D2-4642-84CD-C2CBE6D47870}"/>
                </a:ext>
              </a:extLst>
            </p:cNvPr>
            <p:cNvSpPr/>
            <p:nvPr/>
          </p:nvSpPr>
          <p:spPr>
            <a:xfrm>
              <a:off x="5655093" y="385055"/>
              <a:ext cx="4490127" cy="4087094"/>
            </a:xfrm>
            <a:custGeom>
              <a:avLst/>
              <a:gdLst>
                <a:gd name="connsiteX0" fmla="*/ 568 w 4490127"/>
                <a:gd name="connsiteY0" fmla="*/ 1465456 h 4087093"/>
                <a:gd name="connsiteX1" fmla="*/ 10785 w 4490127"/>
                <a:gd name="connsiteY1" fmla="*/ 1371794 h 4087093"/>
                <a:gd name="connsiteX2" fmla="*/ 67551 w 4490127"/>
                <a:gd name="connsiteY2" fmla="*/ 1099321 h 4087093"/>
                <a:gd name="connsiteX3" fmla="*/ 86283 w 4490127"/>
                <a:gd name="connsiteY3" fmla="*/ 1090238 h 4087093"/>
                <a:gd name="connsiteX4" fmla="*/ 379192 w 4490127"/>
                <a:gd name="connsiteY4" fmla="*/ 1150977 h 4087093"/>
                <a:gd name="connsiteX5" fmla="*/ 849775 w 4490127"/>
                <a:gd name="connsiteY5" fmla="*/ 1335464 h 4087093"/>
                <a:gd name="connsiteX6" fmla="*/ 1353282 w 4490127"/>
                <a:gd name="connsiteY6" fmla="*/ 1755527 h 4087093"/>
                <a:gd name="connsiteX7" fmla="*/ 1554799 w 4490127"/>
                <a:gd name="connsiteY7" fmla="*/ 2227813 h 4087093"/>
                <a:gd name="connsiteX8" fmla="*/ 1580911 w 4490127"/>
                <a:gd name="connsiteY8" fmla="*/ 2615519 h 4087093"/>
                <a:gd name="connsiteX9" fmla="*/ 1601914 w 4490127"/>
                <a:gd name="connsiteY9" fmla="*/ 2773327 h 4087093"/>
                <a:gd name="connsiteX10" fmla="*/ 1784698 w 4490127"/>
                <a:gd name="connsiteY10" fmla="*/ 3363117 h 4087093"/>
                <a:gd name="connsiteX11" fmla="*/ 1810242 w 4490127"/>
                <a:gd name="connsiteY11" fmla="*/ 3428397 h 4087093"/>
                <a:gd name="connsiteX12" fmla="*/ 1811945 w 4490127"/>
                <a:gd name="connsiteY12" fmla="*/ 3431235 h 4087093"/>
                <a:gd name="connsiteX13" fmla="*/ 1818757 w 4490127"/>
                <a:gd name="connsiteY13" fmla="*/ 3422720 h 4087093"/>
                <a:gd name="connsiteX14" fmla="*/ 2071362 w 4490127"/>
                <a:gd name="connsiteY14" fmla="*/ 2656390 h 4087093"/>
                <a:gd name="connsiteX15" fmla="*/ 2135507 w 4490127"/>
                <a:gd name="connsiteY15" fmla="*/ 2303311 h 4087093"/>
                <a:gd name="connsiteX16" fmla="*/ 2136642 w 4490127"/>
                <a:gd name="connsiteY16" fmla="*/ 2275496 h 4087093"/>
                <a:gd name="connsiteX17" fmla="*/ 2147428 w 4490127"/>
                <a:gd name="connsiteY17" fmla="*/ 1900846 h 4087093"/>
                <a:gd name="connsiteX18" fmla="*/ 2365406 w 4490127"/>
                <a:gd name="connsiteY18" fmla="*/ 1158924 h 4087093"/>
                <a:gd name="connsiteX19" fmla="*/ 2640149 w 4490127"/>
                <a:gd name="connsiteY19" fmla="*/ 801304 h 4087093"/>
                <a:gd name="connsiteX20" fmla="*/ 3362203 w 4490127"/>
                <a:gd name="connsiteY20" fmla="*/ 297796 h 4087093"/>
                <a:gd name="connsiteX21" fmla="*/ 4107530 w 4490127"/>
                <a:gd name="connsiteY21" fmla="*/ 46894 h 4087093"/>
                <a:gd name="connsiteX22" fmla="*/ 4371488 w 4490127"/>
                <a:gd name="connsiteY22" fmla="*/ 347 h 4087093"/>
                <a:gd name="connsiteX23" fmla="*/ 4390220 w 4490127"/>
                <a:gd name="connsiteY23" fmla="*/ 11700 h 4087093"/>
                <a:gd name="connsiteX24" fmla="*/ 4473665 w 4490127"/>
                <a:gd name="connsiteY24" fmla="*/ 409056 h 4087093"/>
                <a:gd name="connsiteX25" fmla="*/ 4489560 w 4490127"/>
                <a:gd name="connsiteY25" fmla="*/ 713318 h 4087093"/>
                <a:gd name="connsiteX26" fmla="*/ 4181324 w 4490127"/>
                <a:gd name="connsiteY26" fmla="*/ 1554010 h 4087093"/>
                <a:gd name="connsiteX27" fmla="*/ 3764100 w 4490127"/>
                <a:gd name="connsiteY27" fmla="*/ 1900846 h 4087093"/>
                <a:gd name="connsiteX28" fmla="*/ 3106759 w 4490127"/>
                <a:gd name="connsiteY28" fmla="*/ 2167074 h 4087093"/>
                <a:gd name="connsiteX29" fmla="*/ 2613470 w 4490127"/>
                <a:gd name="connsiteY29" fmla="*/ 2263008 h 4087093"/>
                <a:gd name="connsiteX30" fmla="*/ 2374488 w 4490127"/>
                <a:gd name="connsiteY30" fmla="*/ 2287416 h 4087093"/>
                <a:gd name="connsiteX31" fmla="*/ 2356323 w 4490127"/>
                <a:gd name="connsiteY31" fmla="*/ 2302175 h 4087093"/>
                <a:gd name="connsiteX32" fmla="*/ 2101448 w 4490127"/>
                <a:gd name="connsiteY32" fmla="*/ 3137759 h 4087093"/>
                <a:gd name="connsiteX33" fmla="*/ 1990756 w 4490127"/>
                <a:gd name="connsiteY33" fmla="*/ 3606072 h 4087093"/>
                <a:gd name="connsiteX34" fmla="*/ 1953858 w 4490127"/>
                <a:gd name="connsiteY34" fmla="*/ 3948366 h 4087093"/>
                <a:gd name="connsiteX35" fmla="*/ 1962941 w 4490127"/>
                <a:gd name="connsiteY35" fmla="*/ 4014214 h 4087093"/>
                <a:gd name="connsiteX36" fmla="*/ 1957832 w 4490127"/>
                <a:gd name="connsiteY36" fmla="*/ 4030676 h 4087093"/>
                <a:gd name="connsiteX37" fmla="*/ 1783563 w 4490127"/>
                <a:gd name="connsiteY37" fmla="*/ 4092550 h 4087093"/>
                <a:gd name="connsiteX38" fmla="*/ 1637676 w 4490127"/>
                <a:gd name="connsiteY38" fmla="*/ 4016484 h 4087093"/>
                <a:gd name="connsiteX39" fmla="*/ 1631432 w 4490127"/>
                <a:gd name="connsiteY39" fmla="*/ 4007970 h 4087093"/>
                <a:gd name="connsiteX40" fmla="*/ 1621782 w 4490127"/>
                <a:gd name="connsiteY40" fmla="*/ 3889330 h 4087093"/>
                <a:gd name="connsiteX41" fmla="*/ 1697279 w 4490127"/>
                <a:gd name="connsiteY41" fmla="*/ 3717899 h 4087093"/>
                <a:gd name="connsiteX42" fmla="*/ 1699550 w 4490127"/>
                <a:gd name="connsiteY42" fmla="*/ 3658864 h 4087093"/>
                <a:gd name="connsiteX43" fmla="*/ 1634270 w 4490127"/>
                <a:gd name="connsiteY43" fmla="*/ 3314866 h 4087093"/>
                <a:gd name="connsiteX44" fmla="*/ 1435024 w 4490127"/>
                <a:gd name="connsiteY44" fmla="*/ 2643334 h 4087093"/>
                <a:gd name="connsiteX45" fmla="*/ 1412318 w 4490127"/>
                <a:gd name="connsiteY45" fmla="*/ 2625169 h 4087093"/>
                <a:gd name="connsiteX46" fmla="*/ 1103515 w 4490127"/>
                <a:gd name="connsiteY46" fmla="*/ 2584866 h 4087093"/>
                <a:gd name="connsiteX47" fmla="*/ 504075 w 4490127"/>
                <a:gd name="connsiteY47" fmla="*/ 2375970 h 4087093"/>
                <a:gd name="connsiteX48" fmla="*/ 118072 w 4490127"/>
                <a:gd name="connsiteY48" fmla="*/ 2005293 h 4087093"/>
                <a:gd name="connsiteX49" fmla="*/ 6244 w 4490127"/>
                <a:gd name="connsiteY49" fmla="*/ 1652214 h 4087093"/>
                <a:gd name="connsiteX50" fmla="*/ 0 w 4490127"/>
                <a:gd name="connsiteY50" fmla="*/ 1598855 h 4087093"/>
                <a:gd name="connsiteX51" fmla="*/ 568 w 4490127"/>
                <a:gd name="connsiteY51" fmla="*/ 1465456 h 4087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490127" h="4087093">
                  <a:moveTo>
                    <a:pt x="568" y="1465456"/>
                  </a:moveTo>
                  <a:cubicBezTo>
                    <a:pt x="3974" y="1434236"/>
                    <a:pt x="7379" y="1403015"/>
                    <a:pt x="10785" y="1371794"/>
                  </a:cubicBezTo>
                  <a:cubicBezTo>
                    <a:pt x="22138" y="1279267"/>
                    <a:pt x="42006" y="1189010"/>
                    <a:pt x="67551" y="1099321"/>
                  </a:cubicBezTo>
                  <a:cubicBezTo>
                    <a:pt x="70956" y="1087400"/>
                    <a:pt x="78336" y="1089103"/>
                    <a:pt x="86283" y="1090238"/>
                  </a:cubicBezTo>
                  <a:cubicBezTo>
                    <a:pt x="185055" y="1104997"/>
                    <a:pt x="282691" y="1124865"/>
                    <a:pt x="379192" y="1150977"/>
                  </a:cubicBezTo>
                  <a:cubicBezTo>
                    <a:pt x="542675" y="1195822"/>
                    <a:pt x="699915" y="1255425"/>
                    <a:pt x="849775" y="1335464"/>
                  </a:cubicBezTo>
                  <a:cubicBezTo>
                    <a:pt x="1046183" y="1441047"/>
                    <a:pt x="1217613" y="1576716"/>
                    <a:pt x="1353282" y="1755527"/>
                  </a:cubicBezTo>
                  <a:cubicBezTo>
                    <a:pt x="1460001" y="1896304"/>
                    <a:pt x="1524146" y="2055247"/>
                    <a:pt x="1554799" y="2227813"/>
                  </a:cubicBezTo>
                  <a:cubicBezTo>
                    <a:pt x="1577505" y="2356102"/>
                    <a:pt x="1583749" y="2484959"/>
                    <a:pt x="1580911" y="2615519"/>
                  </a:cubicBezTo>
                  <a:cubicBezTo>
                    <a:pt x="1579776" y="2668879"/>
                    <a:pt x="1591696" y="2721103"/>
                    <a:pt x="1601914" y="2773327"/>
                  </a:cubicBezTo>
                  <a:cubicBezTo>
                    <a:pt x="1642785" y="2975978"/>
                    <a:pt x="1710335" y="3170683"/>
                    <a:pt x="1784698" y="3363117"/>
                  </a:cubicBezTo>
                  <a:cubicBezTo>
                    <a:pt x="1793213" y="3384688"/>
                    <a:pt x="1801727" y="3406826"/>
                    <a:pt x="1810242" y="3428397"/>
                  </a:cubicBezTo>
                  <a:cubicBezTo>
                    <a:pt x="1810810" y="3429532"/>
                    <a:pt x="1811377" y="3430668"/>
                    <a:pt x="1811945" y="3431235"/>
                  </a:cubicBezTo>
                  <a:cubicBezTo>
                    <a:pt x="1817622" y="3431235"/>
                    <a:pt x="1817622" y="3426126"/>
                    <a:pt x="1818757" y="3422720"/>
                  </a:cubicBezTo>
                  <a:cubicBezTo>
                    <a:pt x="1916393" y="3171818"/>
                    <a:pt x="2006082" y="2918078"/>
                    <a:pt x="2071362" y="2656390"/>
                  </a:cubicBezTo>
                  <a:cubicBezTo>
                    <a:pt x="2100312" y="2540022"/>
                    <a:pt x="2123586" y="2423085"/>
                    <a:pt x="2135507" y="2303311"/>
                  </a:cubicBezTo>
                  <a:cubicBezTo>
                    <a:pt x="2136642" y="2294228"/>
                    <a:pt x="2136642" y="2284578"/>
                    <a:pt x="2136642" y="2275496"/>
                  </a:cubicBezTo>
                  <a:cubicBezTo>
                    <a:pt x="2134939" y="2150612"/>
                    <a:pt x="2135507" y="2025161"/>
                    <a:pt x="2147428" y="1900846"/>
                  </a:cubicBezTo>
                  <a:cubicBezTo>
                    <a:pt x="2171837" y="1639158"/>
                    <a:pt x="2233711" y="1388823"/>
                    <a:pt x="2365406" y="1158924"/>
                  </a:cubicBezTo>
                  <a:cubicBezTo>
                    <a:pt x="2440904" y="1027229"/>
                    <a:pt x="2534566" y="909725"/>
                    <a:pt x="2640149" y="801304"/>
                  </a:cubicBezTo>
                  <a:cubicBezTo>
                    <a:pt x="2848478" y="586731"/>
                    <a:pt x="3093136" y="424950"/>
                    <a:pt x="3362203" y="297796"/>
                  </a:cubicBezTo>
                  <a:cubicBezTo>
                    <a:pt x="3600617" y="184834"/>
                    <a:pt x="3850383" y="103659"/>
                    <a:pt x="4107530" y="46894"/>
                  </a:cubicBezTo>
                  <a:cubicBezTo>
                    <a:pt x="4194948" y="27594"/>
                    <a:pt x="4282934" y="12267"/>
                    <a:pt x="4371488" y="347"/>
                  </a:cubicBezTo>
                  <a:cubicBezTo>
                    <a:pt x="4381706" y="-789"/>
                    <a:pt x="4386815" y="347"/>
                    <a:pt x="4390220" y="11700"/>
                  </a:cubicBezTo>
                  <a:cubicBezTo>
                    <a:pt x="4427686" y="142260"/>
                    <a:pt x="4456636" y="273955"/>
                    <a:pt x="4473665" y="409056"/>
                  </a:cubicBezTo>
                  <a:cubicBezTo>
                    <a:pt x="4486721" y="510098"/>
                    <a:pt x="4493533" y="611708"/>
                    <a:pt x="4489560" y="713318"/>
                  </a:cubicBezTo>
                  <a:cubicBezTo>
                    <a:pt x="4478774" y="1027229"/>
                    <a:pt x="4385112" y="1311055"/>
                    <a:pt x="4181324" y="1554010"/>
                  </a:cubicBezTo>
                  <a:cubicBezTo>
                    <a:pt x="4063253" y="1694788"/>
                    <a:pt x="3921907" y="1807751"/>
                    <a:pt x="3764100" y="1900846"/>
                  </a:cubicBezTo>
                  <a:cubicBezTo>
                    <a:pt x="3558610" y="2022323"/>
                    <a:pt x="3337226" y="2105768"/>
                    <a:pt x="3106759" y="2167074"/>
                  </a:cubicBezTo>
                  <a:cubicBezTo>
                    <a:pt x="2944411" y="2210216"/>
                    <a:pt x="2780359" y="2241437"/>
                    <a:pt x="2613470" y="2263008"/>
                  </a:cubicBezTo>
                  <a:cubicBezTo>
                    <a:pt x="2533998" y="2273225"/>
                    <a:pt x="2454527" y="2281740"/>
                    <a:pt x="2374488" y="2287416"/>
                  </a:cubicBezTo>
                  <a:cubicBezTo>
                    <a:pt x="2363703" y="2287984"/>
                    <a:pt x="2359162" y="2291958"/>
                    <a:pt x="2356323" y="2302175"/>
                  </a:cubicBezTo>
                  <a:cubicBezTo>
                    <a:pt x="2263796" y="2578622"/>
                    <a:pt x="2177513" y="2856771"/>
                    <a:pt x="2101448" y="3137759"/>
                  </a:cubicBezTo>
                  <a:cubicBezTo>
                    <a:pt x="2059441" y="3292728"/>
                    <a:pt x="2020273" y="3448265"/>
                    <a:pt x="1990756" y="3606072"/>
                  </a:cubicBezTo>
                  <a:cubicBezTo>
                    <a:pt x="1969752" y="3719035"/>
                    <a:pt x="1950452" y="3832565"/>
                    <a:pt x="1953858" y="3948366"/>
                  </a:cubicBezTo>
                  <a:cubicBezTo>
                    <a:pt x="1954426" y="3970504"/>
                    <a:pt x="1957264" y="3992643"/>
                    <a:pt x="1962941" y="4014214"/>
                  </a:cubicBezTo>
                  <a:cubicBezTo>
                    <a:pt x="1964643" y="4021026"/>
                    <a:pt x="1964643" y="4026134"/>
                    <a:pt x="1957832" y="4030676"/>
                  </a:cubicBezTo>
                  <a:cubicBezTo>
                    <a:pt x="1904472" y="4065302"/>
                    <a:pt x="1848275" y="4091414"/>
                    <a:pt x="1783563" y="4092550"/>
                  </a:cubicBezTo>
                  <a:cubicBezTo>
                    <a:pt x="1721121" y="4093685"/>
                    <a:pt x="1673438" y="4065870"/>
                    <a:pt x="1637676" y="4016484"/>
                  </a:cubicBezTo>
                  <a:cubicBezTo>
                    <a:pt x="1635405" y="4013646"/>
                    <a:pt x="1633702" y="4010808"/>
                    <a:pt x="1631432" y="4007970"/>
                  </a:cubicBezTo>
                  <a:cubicBezTo>
                    <a:pt x="1594534" y="3952340"/>
                    <a:pt x="1594534" y="3949501"/>
                    <a:pt x="1621782" y="3889330"/>
                  </a:cubicBezTo>
                  <a:cubicBezTo>
                    <a:pt x="1647326" y="3832565"/>
                    <a:pt x="1671735" y="3774665"/>
                    <a:pt x="1697279" y="3717899"/>
                  </a:cubicBezTo>
                  <a:cubicBezTo>
                    <a:pt x="1705794" y="3698599"/>
                    <a:pt x="1701253" y="3678732"/>
                    <a:pt x="1699550" y="3658864"/>
                  </a:cubicBezTo>
                  <a:cubicBezTo>
                    <a:pt x="1687629" y="3542495"/>
                    <a:pt x="1662653" y="3428397"/>
                    <a:pt x="1634270" y="3314866"/>
                  </a:cubicBezTo>
                  <a:cubicBezTo>
                    <a:pt x="1577505" y="3088374"/>
                    <a:pt x="1508819" y="2865286"/>
                    <a:pt x="1435024" y="2643334"/>
                  </a:cubicBezTo>
                  <a:cubicBezTo>
                    <a:pt x="1431051" y="2630846"/>
                    <a:pt x="1425942" y="2625737"/>
                    <a:pt x="1412318" y="2625169"/>
                  </a:cubicBezTo>
                  <a:cubicBezTo>
                    <a:pt x="1308438" y="2617222"/>
                    <a:pt x="1205693" y="2604166"/>
                    <a:pt x="1103515" y="2584866"/>
                  </a:cubicBezTo>
                  <a:cubicBezTo>
                    <a:pt x="893484" y="2544563"/>
                    <a:pt x="690832" y="2482689"/>
                    <a:pt x="504075" y="2375970"/>
                  </a:cubicBezTo>
                  <a:cubicBezTo>
                    <a:pt x="344565" y="2284578"/>
                    <a:pt x="210031" y="2167074"/>
                    <a:pt x="118072" y="2005293"/>
                  </a:cubicBezTo>
                  <a:cubicBezTo>
                    <a:pt x="55630" y="1895737"/>
                    <a:pt x="19868" y="1777665"/>
                    <a:pt x="6244" y="1652214"/>
                  </a:cubicBezTo>
                  <a:cubicBezTo>
                    <a:pt x="4541" y="1634617"/>
                    <a:pt x="5677" y="1615884"/>
                    <a:pt x="0" y="1598855"/>
                  </a:cubicBezTo>
                  <a:cubicBezTo>
                    <a:pt x="568" y="1554578"/>
                    <a:pt x="568" y="1510301"/>
                    <a:pt x="568" y="1465456"/>
                  </a:cubicBezTo>
                  <a:close/>
                </a:path>
              </a:pathLst>
            </a:custGeom>
            <a:grpFill/>
            <a:ln w="5672"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48A6E2D1-232F-49F3-81A9-588AD26BDCAE}"/>
                </a:ext>
              </a:extLst>
            </p:cNvPr>
            <p:cNvSpPr/>
            <p:nvPr/>
          </p:nvSpPr>
          <p:spPr>
            <a:xfrm>
              <a:off x="7600719" y="376887"/>
              <a:ext cx="2435227" cy="2185460"/>
            </a:xfrm>
            <a:custGeom>
              <a:avLst/>
              <a:gdLst>
                <a:gd name="connsiteX0" fmla="*/ 2436079 w 2435226"/>
                <a:gd name="connsiteY0" fmla="*/ 568 h 2185459"/>
                <a:gd name="connsiteX1" fmla="*/ 2361717 w 2435226"/>
                <a:gd name="connsiteY1" fmla="*/ 9650 h 2185459"/>
                <a:gd name="connsiteX2" fmla="*/ 1811095 w 2435226"/>
                <a:gd name="connsiteY2" fmla="*/ 119207 h 2185459"/>
                <a:gd name="connsiteX3" fmla="*/ 1059523 w 2435226"/>
                <a:gd name="connsiteY3" fmla="*/ 436524 h 2185459"/>
                <a:gd name="connsiteX4" fmla="*/ 448730 w 2435226"/>
                <a:gd name="connsiteY4" fmla="*/ 979200 h 2185459"/>
                <a:gd name="connsiteX5" fmla="*/ 176825 w 2435226"/>
                <a:gd name="connsiteY5" fmla="*/ 1575802 h 2185459"/>
                <a:gd name="connsiteX6" fmla="*/ 109274 w 2435226"/>
                <a:gd name="connsiteY6" fmla="*/ 2124154 h 2185459"/>
                <a:gd name="connsiteX7" fmla="*/ 107003 w 2435226"/>
                <a:gd name="connsiteY7" fmla="*/ 2188866 h 2185459"/>
                <a:gd name="connsiteX8" fmla="*/ 66700 w 2435226"/>
                <a:gd name="connsiteY8" fmla="*/ 2053765 h 2185459"/>
                <a:gd name="connsiteX9" fmla="*/ 1988 w 2435226"/>
                <a:gd name="connsiteY9" fmla="*/ 1474192 h 2185459"/>
                <a:gd name="connsiteX10" fmla="*/ 287517 w 2435226"/>
                <a:gd name="connsiteY10" fmla="*/ 723189 h 2185459"/>
                <a:gd name="connsiteX11" fmla="*/ 695659 w 2435226"/>
                <a:gd name="connsiteY11" fmla="*/ 387139 h 2185459"/>
                <a:gd name="connsiteX12" fmla="*/ 1307587 w 2435226"/>
                <a:gd name="connsiteY12" fmla="*/ 140210 h 2185459"/>
                <a:gd name="connsiteX13" fmla="*/ 1781009 w 2435226"/>
                <a:gd name="connsiteY13" fmla="*/ 44845 h 2185459"/>
                <a:gd name="connsiteX14" fmla="*/ 2271460 w 2435226"/>
                <a:gd name="connsiteY14" fmla="*/ 2838 h 2185459"/>
                <a:gd name="connsiteX15" fmla="*/ 2285084 w 2435226"/>
                <a:gd name="connsiteY15" fmla="*/ 0 h 2185459"/>
                <a:gd name="connsiteX16" fmla="*/ 2436079 w 2435226"/>
                <a:gd name="connsiteY16" fmla="*/ 568 h 2185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35226" h="2185459">
                  <a:moveTo>
                    <a:pt x="2436079" y="568"/>
                  </a:moveTo>
                  <a:cubicBezTo>
                    <a:pt x="2411671" y="6812"/>
                    <a:pt x="2386694" y="6812"/>
                    <a:pt x="2361717" y="9650"/>
                  </a:cubicBezTo>
                  <a:cubicBezTo>
                    <a:pt x="2174960" y="31221"/>
                    <a:pt x="1991608" y="68686"/>
                    <a:pt x="1811095" y="119207"/>
                  </a:cubicBezTo>
                  <a:cubicBezTo>
                    <a:pt x="1547137" y="193002"/>
                    <a:pt x="1294531" y="294611"/>
                    <a:pt x="1059523" y="436524"/>
                  </a:cubicBezTo>
                  <a:cubicBezTo>
                    <a:pt x="822245" y="579573"/>
                    <a:pt x="615052" y="756680"/>
                    <a:pt x="448730" y="979200"/>
                  </a:cubicBezTo>
                  <a:cubicBezTo>
                    <a:pt x="315332" y="1158578"/>
                    <a:pt x="228481" y="1359526"/>
                    <a:pt x="176825" y="1575802"/>
                  </a:cubicBezTo>
                  <a:cubicBezTo>
                    <a:pt x="133683" y="1756315"/>
                    <a:pt x="114383" y="1939099"/>
                    <a:pt x="109274" y="2124154"/>
                  </a:cubicBezTo>
                  <a:cubicBezTo>
                    <a:pt x="108706" y="2145724"/>
                    <a:pt x="109274" y="2167295"/>
                    <a:pt x="107003" y="2188866"/>
                  </a:cubicBezTo>
                  <a:cubicBezTo>
                    <a:pt x="89974" y="2144589"/>
                    <a:pt x="78053" y="2099177"/>
                    <a:pt x="66700" y="2053765"/>
                  </a:cubicBezTo>
                  <a:cubicBezTo>
                    <a:pt x="18450" y="1863601"/>
                    <a:pt x="-7662" y="1670600"/>
                    <a:pt x="1988" y="1474192"/>
                  </a:cubicBezTo>
                  <a:cubicBezTo>
                    <a:pt x="16179" y="1193204"/>
                    <a:pt x="105868" y="940599"/>
                    <a:pt x="287517" y="723189"/>
                  </a:cubicBezTo>
                  <a:cubicBezTo>
                    <a:pt x="402750" y="585817"/>
                    <a:pt x="541257" y="476828"/>
                    <a:pt x="695659" y="387139"/>
                  </a:cubicBezTo>
                  <a:cubicBezTo>
                    <a:pt x="888093" y="275311"/>
                    <a:pt x="1094150" y="198111"/>
                    <a:pt x="1307587" y="140210"/>
                  </a:cubicBezTo>
                  <a:cubicBezTo>
                    <a:pt x="1463124" y="98204"/>
                    <a:pt x="1621499" y="66983"/>
                    <a:pt x="1781009" y="44845"/>
                  </a:cubicBezTo>
                  <a:cubicBezTo>
                    <a:pt x="1943925" y="22138"/>
                    <a:pt x="2106841" y="7379"/>
                    <a:pt x="2271460" y="2838"/>
                  </a:cubicBezTo>
                  <a:cubicBezTo>
                    <a:pt x="2276002" y="2838"/>
                    <a:pt x="2281111" y="3974"/>
                    <a:pt x="2285084" y="0"/>
                  </a:cubicBezTo>
                  <a:cubicBezTo>
                    <a:pt x="2335605" y="568"/>
                    <a:pt x="2386126" y="568"/>
                    <a:pt x="2436079" y="568"/>
                  </a:cubicBezTo>
                  <a:close/>
                </a:path>
              </a:pathLst>
            </a:custGeom>
            <a:grpFill/>
            <a:ln w="5672"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15070905-D58C-40E7-8266-78E08BFFF8AD}"/>
                </a:ext>
              </a:extLst>
            </p:cNvPr>
            <p:cNvSpPr/>
            <p:nvPr/>
          </p:nvSpPr>
          <p:spPr>
            <a:xfrm>
              <a:off x="5750459" y="1472498"/>
              <a:ext cx="1612132" cy="1458865"/>
            </a:xfrm>
            <a:custGeom>
              <a:avLst/>
              <a:gdLst>
                <a:gd name="connsiteX0" fmla="*/ 0 w 1612131"/>
                <a:gd name="connsiteY0" fmla="*/ 1093 h 1458865"/>
                <a:gd name="connsiteX1" fmla="*/ 233873 w 1612131"/>
                <a:gd name="connsiteY1" fmla="*/ 7904 h 1458865"/>
                <a:gd name="connsiteX2" fmla="*/ 630094 w 1612131"/>
                <a:gd name="connsiteY2" fmla="*/ 66940 h 1458865"/>
                <a:gd name="connsiteX3" fmla="*/ 1207963 w 1612131"/>
                <a:gd name="connsiteY3" fmla="*/ 297407 h 1458865"/>
                <a:gd name="connsiteX4" fmla="*/ 1533796 w 1612131"/>
                <a:gd name="connsiteY4" fmla="*/ 662975 h 1458865"/>
                <a:gd name="connsiteX5" fmla="*/ 1610429 w 1612131"/>
                <a:gd name="connsiteY5" fmla="*/ 966669 h 1458865"/>
                <a:gd name="connsiteX6" fmla="*/ 1546284 w 1612131"/>
                <a:gd name="connsiteY6" fmla="*/ 1458823 h 1458865"/>
                <a:gd name="connsiteX7" fmla="*/ 1543446 w 1612131"/>
                <a:gd name="connsiteY7" fmla="*/ 1463932 h 1458865"/>
                <a:gd name="connsiteX8" fmla="*/ 1540608 w 1612131"/>
                <a:gd name="connsiteY8" fmla="*/ 1451443 h 1458865"/>
                <a:gd name="connsiteX9" fmla="*/ 1471354 w 1612131"/>
                <a:gd name="connsiteY9" fmla="*/ 972913 h 1458865"/>
                <a:gd name="connsiteX10" fmla="*/ 1176175 w 1612131"/>
                <a:gd name="connsiteY10" fmla="*/ 501194 h 1458865"/>
                <a:gd name="connsiteX11" fmla="*/ 634635 w 1612131"/>
                <a:gd name="connsiteY11" fmla="*/ 158332 h 1458865"/>
                <a:gd name="connsiteX12" fmla="*/ 82877 w 1612131"/>
                <a:gd name="connsiteY12" fmla="*/ 11310 h 1458865"/>
                <a:gd name="connsiteX13" fmla="*/ 0 w 1612131"/>
                <a:gd name="connsiteY13" fmla="*/ 1093 h 1458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12131" h="1458865">
                  <a:moveTo>
                    <a:pt x="0" y="1093"/>
                  </a:moveTo>
                  <a:cubicBezTo>
                    <a:pt x="77768" y="-1746"/>
                    <a:pt x="156104" y="1093"/>
                    <a:pt x="233873" y="7904"/>
                  </a:cubicBezTo>
                  <a:cubicBezTo>
                    <a:pt x="367271" y="18690"/>
                    <a:pt x="499534" y="37422"/>
                    <a:pt x="630094" y="66940"/>
                  </a:cubicBezTo>
                  <a:cubicBezTo>
                    <a:pt x="835016" y="112920"/>
                    <a:pt x="1031424" y="180471"/>
                    <a:pt x="1207963" y="297407"/>
                  </a:cubicBezTo>
                  <a:cubicBezTo>
                    <a:pt x="1348741" y="390502"/>
                    <a:pt x="1461704" y="508573"/>
                    <a:pt x="1533796" y="662975"/>
                  </a:cubicBezTo>
                  <a:cubicBezTo>
                    <a:pt x="1578640" y="759476"/>
                    <a:pt x="1602482" y="861085"/>
                    <a:pt x="1610429" y="966669"/>
                  </a:cubicBezTo>
                  <a:cubicBezTo>
                    <a:pt x="1622349" y="1135261"/>
                    <a:pt x="1593399" y="1298177"/>
                    <a:pt x="1546284" y="1458823"/>
                  </a:cubicBezTo>
                  <a:cubicBezTo>
                    <a:pt x="1545716" y="1460526"/>
                    <a:pt x="1544581" y="1461661"/>
                    <a:pt x="1543446" y="1463932"/>
                  </a:cubicBezTo>
                  <a:cubicBezTo>
                    <a:pt x="1538904" y="1460526"/>
                    <a:pt x="1540608" y="1455417"/>
                    <a:pt x="1540608" y="1451443"/>
                  </a:cubicBezTo>
                  <a:cubicBezTo>
                    <a:pt x="1537769" y="1289095"/>
                    <a:pt x="1519604" y="1129017"/>
                    <a:pt x="1471354" y="972913"/>
                  </a:cubicBezTo>
                  <a:cubicBezTo>
                    <a:pt x="1415156" y="789561"/>
                    <a:pt x="1313547" y="634025"/>
                    <a:pt x="1176175" y="501194"/>
                  </a:cubicBezTo>
                  <a:cubicBezTo>
                    <a:pt x="1018935" y="349631"/>
                    <a:pt x="836151" y="240074"/>
                    <a:pt x="634635" y="158332"/>
                  </a:cubicBezTo>
                  <a:cubicBezTo>
                    <a:pt x="456960" y="86240"/>
                    <a:pt x="272473" y="39125"/>
                    <a:pt x="82877" y="11310"/>
                  </a:cubicBezTo>
                  <a:cubicBezTo>
                    <a:pt x="55630" y="6769"/>
                    <a:pt x="27815" y="3931"/>
                    <a:pt x="0" y="1093"/>
                  </a:cubicBezTo>
                  <a:close/>
                </a:path>
              </a:pathLst>
            </a:custGeom>
            <a:grpFill/>
            <a:ln w="5672" cap="flat">
              <a:noFill/>
              <a:prstDash val="solid"/>
              <a:miter/>
            </a:ln>
          </p:spPr>
          <p:txBody>
            <a:bodyPr rtlCol="0" anchor="ctr"/>
            <a:lstStyle/>
            <a:p>
              <a:endParaRPr lang="en-US"/>
            </a:p>
          </p:txBody>
        </p:sp>
      </p:grpSp>
      <p:sp>
        <p:nvSpPr>
          <p:cNvPr id="11" name="文本框 57">
            <a:extLst>
              <a:ext uri="{FF2B5EF4-FFF2-40B4-BE49-F238E27FC236}">
                <a16:creationId xmlns:a16="http://schemas.microsoft.com/office/drawing/2014/main" id="{54E4D4E8-198F-4CAE-B445-D0DE5DFE69AC}"/>
              </a:ext>
            </a:extLst>
          </p:cNvPr>
          <p:cNvSpPr txBox="1"/>
          <p:nvPr/>
        </p:nvSpPr>
        <p:spPr>
          <a:xfrm>
            <a:off x="1814755" y="2171398"/>
            <a:ext cx="3441700" cy="2646362"/>
          </a:xfrm>
          <a:prstGeom prst="rect">
            <a:avLst/>
          </a:prstGeom>
          <a:noFill/>
        </p:spPr>
        <p:txBody>
          <a:bodyPr>
            <a:spAutoFit/>
          </a:bodyPr>
          <a:lstStyle/>
          <a:p>
            <a:pPr algn="ctr" eaLnBrk="1" fontAlgn="auto" hangingPunct="1">
              <a:spcBef>
                <a:spcPts val="0"/>
              </a:spcBef>
              <a:spcAft>
                <a:spcPts val="0"/>
              </a:spcAft>
              <a:defRPr/>
            </a:pPr>
            <a:r>
              <a:rPr lang="en-US" altLang="zh-CN" sz="16600" b="1" spc="300" dirty="0">
                <a:solidFill>
                  <a:srgbClr val="FF7C80"/>
                </a:solidFill>
                <a:ea typeface="Arial"/>
                <a:sym typeface="+mn-lt"/>
              </a:rPr>
              <a:t>III.</a:t>
            </a:r>
            <a:endParaRPr lang="zh-CN" altLang="en-US" sz="16600" b="1" spc="300" dirty="0">
              <a:solidFill>
                <a:srgbClr val="FF7C80"/>
              </a:solidFill>
              <a:ea typeface="Arial"/>
              <a:sym typeface="+mn-lt"/>
            </a:endParaRPr>
          </a:p>
        </p:txBody>
      </p:sp>
      <p:sp>
        <p:nvSpPr>
          <p:cNvPr id="12" name="TextBox 18">
            <a:extLst>
              <a:ext uri="{FF2B5EF4-FFF2-40B4-BE49-F238E27FC236}">
                <a16:creationId xmlns:a16="http://schemas.microsoft.com/office/drawing/2014/main" id="{3C38454E-4405-4206-BEF4-B29979A0AFC1}"/>
              </a:ext>
            </a:extLst>
          </p:cNvPr>
          <p:cNvSpPr txBox="1">
            <a:spLocks noChangeArrowheads="1"/>
          </p:cNvSpPr>
          <p:nvPr/>
        </p:nvSpPr>
        <p:spPr bwMode="auto">
          <a:xfrm>
            <a:off x="4298055" y="2068784"/>
            <a:ext cx="5838825" cy="304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Clr>
                <a:srgbClr val="000000"/>
              </a:buClr>
              <a:buFont typeface="Arial" panose="020B0604020202020204" pitchFamily="34" charset="0"/>
              <a:buNone/>
            </a:pPr>
            <a:r>
              <a:rPr lang="en-US" altLang="vi-VN" sz="4800" b="1" dirty="0">
                <a:solidFill>
                  <a:srgbClr val="E66C7D"/>
                </a:solidFill>
                <a:ea typeface="Microsoft YaHei" panose="020B0503020204020204" pitchFamily="34" charset="-122"/>
                <a:sym typeface="Microsoft YaHei" panose="020B0503020204020204" pitchFamily="34" charset="-122"/>
              </a:rPr>
              <a:t>SỰ CHUYỂN ĐỘNG CỦA ELECTRON TRONG NGUYÊN TỬ</a:t>
            </a:r>
            <a:endParaRPr lang="en-US" altLang="vi-VN" sz="4800" b="1" dirty="0"/>
          </a:p>
        </p:txBody>
      </p:sp>
    </p:spTree>
    <p:custDataLst>
      <p:tags r:id="rId1"/>
    </p:custDataLst>
    <p:extLst>
      <p:ext uri="{BB962C8B-B14F-4D97-AF65-F5344CB8AC3E}">
        <p14:creationId xmlns:p14="http://schemas.microsoft.com/office/powerpoint/2010/main" val="13537177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EBB8E5D5-C22C-4BDE-87A8-4B9059784CF6}"/>
              </a:ext>
            </a:extLst>
          </p:cNvPr>
          <p:cNvSpPr>
            <a:spLocks noGrp="1"/>
          </p:cNvSpPr>
          <p:nvPr>
            <p:ph type="pic" sz="quarter" idx="14"/>
          </p:nvPr>
        </p:nvSpPr>
        <p:spPr>
          <a:xfrm>
            <a:off x="1007580" y="0"/>
            <a:ext cx="8086725" cy="6858000"/>
          </a:xfrm>
        </p:spPr>
      </p:sp>
      <p:sp>
        <p:nvSpPr>
          <p:cNvPr id="9" name="文本框 13">
            <a:extLst>
              <a:ext uri="{FF2B5EF4-FFF2-40B4-BE49-F238E27FC236}">
                <a16:creationId xmlns:a16="http://schemas.microsoft.com/office/drawing/2014/main" id="{76C52D88-6903-4F41-A8C4-4C766FAFD446}"/>
              </a:ext>
            </a:extLst>
          </p:cNvPr>
          <p:cNvSpPr txBox="1"/>
          <p:nvPr/>
        </p:nvSpPr>
        <p:spPr>
          <a:xfrm>
            <a:off x="5064815" y="295930"/>
            <a:ext cx="1808163" cy="584775"/>
          </a:xfrm>
          <a:prstGeom prst="rect">
            <a:avLst/>
          </a:prstGeom>
        </p:spPr>
        <p:style>
          <a:lnRef idx="1">
            <a:schemeClr val="accent2"/>
          </a:lnRef>
          <a:fillRef idx="3">
            <a:schemeClr val="accent2"/>
          </a:fillRef>
          <a:effectRef idx="2">
            <a:schemeClr val="accent2"/>
          </a:effectRef>
          <a:fontRef idx="minor">
            <a:schemeClr val="lt1"/>
          </a:fontRef>
        </p:style>
        <p:txBody>
          <a:bodyPr>
            <a:spAutoFit/>
          </a:bodyPr>
          <a:lstStyle/>
          <a:p>
            <a:pPr algn="ctr" eaLnBrk="1" fontAlgn="auto" hangingPunct="1">
              <a:spcBef>
                <a:spcPts val="0"/>
              </a:spcBef>
              <a:spcAft>
                <a:spcPts val="0"/>
              </a:spcAft>
              <a:defRPr/>
            </a:pPr>
            <a:r>
              <a:rPr lang="en-US" altLang="zh-CN" sz="3200" b="1" kern="0" dirty="0">
                <a:ln w="0">
                  <a:noFill/>
                </a:ln>
                <a:solidFill>
                  <a:prstClr val="black">
                    <a:lumMod val="65000"/>
                    <a:lumOff val="35000"/>
                  </a:prstClr>
                </a:solidFill>
                <a:cs typeface="Arial" panose="020B0604020202020204" pitchFamily="34" charset="0"/>
                <a:sym typeface="+mn-lt"/>
              </a:rPr>
              <a:t>VIDEO </a:t>
            </a:r>
          </a:p>
        </p:txBody>
      </p:sp>
      <p:pic>
        <p:nvPicPr>
          <p:cNvPr id="5" name="Mô-hình-hành-tinh-nguyên-tử-_Rutherford-Bohr_-và-mô-hình-hiện-đại-_không-gian_">
            <a:hlinkClick r:id="" action="ppaction://media"/>
            <a:extLst>
              <a:ext uri="{FF2B5EF4-FFF2-40B4-BE49-F238E27FC236}">
                <a16:creationId xmlns:a16="http://schemas.microsoft.com/office/drawing/2014/main" id="{4079D71E-4BDF-446D-A762-E8FC2F4346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73268" y="1539649"/>
            <a:ext cx="8535071" cy="48015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9791693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E191648A-7447-4034-8A01-F68B230B048D}"/>
              </a:ext>
            </a:extLst>
          </p:cNvPr>
          <p:cNvSpPr>
            <a:spLocks noGrp="1"/>
          </p:cNvSpPr>
          <p:nvPr>
            <p:ph type="pic" sz="quarter" idx="10"/>
          </p:nvPr>
        </p:nvSpPr>
        <p:spPr/>
      </p:sp>
      <p:sp>
        <p:nvSpPr>
          <p:cNvPr id="3" name="文本框 13">
            <a:extLst>
              <a:ext uri="{FF2B5EF4-FFF2-40B4-BE49-F238E27FC236}">
                <a16:creationId xmlns:a16="http://schemas.microsoft.com/office/drawing/2014/main" id="{63D351C6-BBF0-497D-A0AA-6BCBB6F73A62}"/>
              </a:ext>
            </a:extLst>
          </p:cNvPr>
          <p:cNvSpPr txBox="1"/>
          <p:nvPr/>
        </p:nvSpPr>
        <p:spPr>
          <a:xfrm>
            <a:off x="5291274" y="246453"/>
            <a:ext cx="1808163" cy="584775"/>
          </a:xfrm>
          <a:prstGeom prst="rect">
            <a:avLst/>
          </a:prstGeom>
        </p:spPr>
        <p:style>
          <a:lnRef idx="1">
            <a:schemeClr val="accent2"/>
          </a:lnRef>
          <a:fillRef idx="3">
            <a:schemeClr val="accent2"/>
          </a:fillRef>
          <a:effectRef idx="2">
            <a:schemeClr val="accent2"/>
          </a:effectRef>
          <a:fontRef idx="minor">
            <a:schemeClr val="lt1"/>
          </a:fontRef>
        </p:style>
        <p:txBody>
          <a:bodyPr>
            <a:spAutoFit/>
          </a:bodyPr>
          <a:lstStyle/>
          <a:p>
            <a:pPr algn="ctr" eaLnBrk="1" fontAlgn="auto" hangingPunct="1">
              <a:spcBef>
                <a:spcPts val="0"/>
              </a:spcBef>
              <a:spcAft>
                <a:spcPts val="0"/>
              </a:spcAft>
              <a:defRPr/>
            </a:pPr>
            <a:r>
              <a:rPr lang="en-US" altLang="zh-CN" sz="3200" b="1" kern="0" dirty="0">
                <a:ln w="0">
                  <a:noFill/>
                </a:ln>
                <a:solidFill>
                  <a:prstClr val="black">
                    <a:lumMod val="65000"/>
                    <a:lumOff val="35000"/>
                  </a:prstClr>
                </a:solidFill>
                <a:cs typeface="Arial" panose="020B0604020202020204" pitchFamily="34" charset="0"/>
                <a:sym typeface="+mn-lt"/>
              </a:rPr>
              <a:t>VIDEO </a:t>
            </a:r>
          </a:p>
        </p:txBody>
      </p:sp>
      <p:pic>
        <p:nvPicPr>
          <p:cNvPr id="5" name="Sự-chuyển-động-của-electron-trong-nguyên-tử">
            <a:hlinkClick r:id="" action="ppaction://media"/>
            <a:extLst>
              <a:ext uri="{FF2B5EF4-FFF2-40B4-BE49-F238E27FC236}">
                <a16:creationId xmlns:a16="http://schemas.microsoft.com/office/drawing/2014/main" id="{A062E1CF-BC54-497D-B0EA-200621A3F6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3286" y="1588585"/>
            <a:ext cx="8929499" cy="5022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6623415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D8C84F5-DCB4-4DB5-93BD-8640A163AB07}"/>
              </a:ext>
            </a:extLst>
          </p:cNvPr>
          <p:cNvSpPr/>
          <p:nvPr/>
        </p:nvSpPr>
        <p:spPr>
          <a:xfrm>
            <a:off x="6886638" y="-6"/>
            <a:ext cx="836082" cy="6858003"/>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文本框 13">
            <a:extLst>
              <a:ext uri="{FF2B5EF4-FFF2-40B4-BE49-F238E27FC236}">
                <a16:creationId xmlns:a16="http://schemas.microsoft.com/office/drawing/2014/main" id="{A1214D5F-1F9F-4B5A-BCD1-59497EAC8801}"/>
              </a:ext>
            </a:extLst>
          </p:cNvPr>
          <p:cNvSpPr txBox="1"/>
          <p:nvPr/>
        </p:nvSpPr>
        <p:spPr>
          <a:xfrm>
            <a:off x="1854559" y="160111"/>
            <a:ext cx="3019011" cy="646331"/>
          </a:xfrm>
          <a:prstGeom prst="rect">
            <a:avLst/>
          </a:prstGeom>
        </p:spPr>
        <p:style>
          <a:lnRef idx="1">
            <a:schemeClr val="accent4"/>
          </a:lnRef>
          <a:fillRef idx="3">
            <a:schemeClr val="accent4"/>
          </a:fillRef>
          <a:effectRef idx="2">
            <a:schemeClr val="accent4"/>
          </a:effectRef>
          <a:fontRef idx="minor">
            <a:schemeClr val="lt1"/>
          </a:fontRef>
        </p:style>
        <p:txBody>
          <a:bodyPr wrap="square">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ClrTx/>
              <a:buFontTx/>
              <a:buNone/>
              <a:defRPr/>
            </a:pPr>
            <a:r>
              <a:rPr lang="en-US" altLang="zh-CN" sz="3600" b="1" dirty="0">
                <a:solidFill>
                  <a:srgbClr val="C64847"/>
                </a:solidFill>
                <a:sym typeface="+mn-lt"/>
              </a:rPr>
              <a:t>THẢO LUẬN </a:t>
            </a:r>
          </a:p>
        </p:txBody>
      </p:sp>
      <p:sp>
        <p:nvSpPr>
          <p:cNvPr id="10" name="TextBox 9">
            <a:extLst>
              <a:ext uri="{FF2B5EF4-FFF2-40B4-BE49-F238E27FC236}">
                <a16:creationId xmlns:a16="http://schemas.microsoft.com/office/drawing/2014/main" id="{E02E5B40-2B98-4794-A35E-059F6C954EFB}"/>
              </a:ext>
            </a:extLst>
          </p:cNvPr>
          <p:cNvSpPr txBox="1"/>
          <p:nvPr/>
        </p:nvSpPr>
        <p:spPr>
          <a:xfrm>
            <a:off x="311060" y="1034308"/>
            <a:ext cx="6417286" cy="1536767"/>
          </a:xfrm>
          <a:prstGeom prst="rect">
            <a:avLst/>
          </a:prstGeom>
        </p:spPr>
        <p:style>
          <a:lnRef idx="1">
            <a:schemeClr val="accent3"/>
          </a:lnRef>
          <a:fillRef idx="3">
            <a:schemeClr val="accent3"/>
          </a:fillRef>
          <a:effectRef idx="2">
            <a:schemeClr val="accent3"/>
          </a:effectRef>
          <a:fontRef idx="minor">
            <a:schemeClr val="lt1"/>
          </a:fontRef>
        </p:style>
        <p:txBody>
          <a:bodyPr wrap="square">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just" eaLnBrk="1" hangingPunct="1">
              <a:lnSpc>
                <a:spcPct val="115000"/>
              </a:lnSpc>
              <a:defRPr/>
            </a:pPr>
            <a:r>
              <a:rPr lang="vi-VN" altLang="vi-VN" sz="2800" dirty="0">
                <a:solidFill>
                  <a:schemeClr val="tx1"/>
                </a:solidFill>
              </a:rPr>
              <a:t>Quan sát hình 1.4, hãy cho biết nguyên tử sodium có bao nhiêu lớp electron. Mỗi lớp có bao nhiêu electron?</a:t>
            </a:r>
          </a:p>
        </p:txBody>
      </p:sp>
      <p:grpSp>
        <p:nvGrpSpPr>
          <p:cNvPr id="11" name="Group 10">
            <a:extLst>
              <a:ext uri="{FF2B5EF4-FFF2-40B4-BE49-F238E27FC236}">
                <a16:creationId xmlns:a16="http://schemas.microsoft.com/office/drawing/2014/main" id="{245199EE-086F-420B-8610-04AAEFEFF5C2}"/>
              </a:ext>
            </a:extLst>
          </p:cNvPr>
          <p:cNvGrpSpPr>
            <a:grpSpLocks/>
          </p:cNvGrpSpPr>
          <p:nvPr/>
        </p:nvGrpSpPr>
        <p:grpSpPr bwMode="auto">
          <a:xfrm>
            <a:off x="1854559" y="2798941"/>
            <a:ext cx="2333853" cy="2323189"/>
            <a:chOff x="2971891" y="471451"/>
            <a:chExt cx="1946713" cy="1982962"/>
          </a:xfrm>
        </p:grpSpPr>
        <p:grpSp>
          <p:nvGrpSpPr>
            <p:cNvPr id="15" name="Group 59">
              <a:extLst>
                <a:ext uri="{FF2B5EF4-FFF2-40B4-BE49-F238E27FC236}">
                  <a16:creationId xmlns:a16="http://schemas.microsoft.com/office/drawing/2014/main" id="{F402BB65-BC31-4E1B-A2C0-E1E15EAE1C4F}"/>
                </a:ext>
              </a:extLst>
            </p:cNvPr>
            <p:cNvGrpSpPr>
              <a:grpSpLocks/>
            </p:cNvGrpSpPr>
            <p:nvPr/>
          </p:nvGrpSpPr>
          <p:grpSpPr bwMode="auto">
            <a:xfrm>
              <a:off x="2971891" y="471451"/>
              <a:ext cx="1946713" cy="1982962"/>
              <a:chOff x="7411118" y="1438860"/>
              <a:chExt cx="1946713" cy="1982962"/>
            </a:xfrm>
          </p:grpSpPr>
          <p:grpSp>
            <p:nvGrpSpPr>
              <p:cNvPr id="18" name="Group 62">
                <a:extLst>
                  <a:ext uri="{FF2B5EF4-FFF2-40B4-BE49-F238E27FC236}">
                    <a16:creationId xmlns:a16="http://schemas.microsoft.com/office/drawing/2014/main" id="{A5F0CA01-2210-4EA8-A02F-F6F37511C8AA}"/>
                  </a:ext>
                </a:extLst>
              </p:cNvPr>
              <p:cNvGrpSpPr>
                <a:grpSpLocks/>
              </p:cNvGrpSpPr>
              <p:nvPr/>
            </p:nvGrpSpPr>
            <p:grpSpPr bwMode="auto">
              <a:xfrm>
                <a:off x="7631650" y="1438860"/>
                <a:ext cx="1511994" cy="1780322"/>
                <a:chOff x="5410722" y="3268425"/>
                <a:chExt cx="1511994" cy="1780322"/>
              </a:xfrm>
            </p:grpSpPr>
            <p:grpSp>
              <p:nvGrpSpPr>
                <p:cNvPr id="27" name="Group 70">
                  <a:extLst>
                    <a:ext uri="{FF2B5EF4-FFF2-40B4-BE49-F238E27FC236}">
                      <a16:creationId xmlns:a16="http://schemas.microsoft.com/office/drawing/2014/main" id="{81AFBEC3-330B-43B5-9AA9-2E9A8EBDE4AA}"/>
                    </a:ext>
                  </a:extLst>
                </p:cNvPr>
                <p:cNvGrpSpPr>
                  <a:grpSpLocks/>
                </p:cNvGrpSpPr>
                <p:nvPr/>
              </p:nvGrpSpPr>
              <p:grpSpPr bwMode="auto">
                <a:xfrm>
                  <a:off x="5411388" y="3718379"/>
                  <a:ext cx="1361559" cy="1330368"/>
                  <a:chOff x="3188509" y="2250955"/>
                  <a:chExt cx="1361559" cy="1330368"/>
                </a:xfrm>
              </p:grpSpPr>
              <p:sp>
                <p:nvSpPr>
                  <p:cNvPr id="30" name="Flowchart: Connector 29">
                    <a:extLst>
                      <a:ext uri="{FF2B5EF4-FFF2-40B4-BE49-F238E27FC236}">
                        <a16:creationId xmlns:a16="http://schemas.microsoft.com/office/drawing/2014/main" id="{BCC6D37D-3861-45A8-A9F3-F8A113F3357C}"/>
                      </a:ext>
                    </a:extLst>
                  </p:cNvPr>
                  <p:cNvSpPr/>
                  <p:nvPr/>
                </p:nvSpPr>
                <p:spPr>
                  <a:xfrm>
                    <a:off x="3555926" y="2456055"/>
                    <a:ext cx="802801" cy="733844"/>
                  </a:xfrm>
                  <a:prstGeom prst="flowChartConnector">
                    <a:avLst/>
                  </a:prstGeom>
                  <a:solidFill>
                    <a:schemeClr val="accent2"/>
                  </a:solidFill>
                  <a:ln>
                    <a:solidFill>
                      <a:srgbClr val="FFC300"/>
                    </a:solidFill>
                  </a:ln>
                </p:spPr>
                <p:style>
                  <a:lnRef idx="2">
                    <a:schemeClr val="accent2"/>
                  </a:lnRef>
                  <a:fillRef idx="1">
                    <a:schemeClr val="lt1"/>
                  </a:fillRef>
                  <a:effectRef idx="0">
                    <a:schemeClr val="accent2"/>
                  </a:effectRef>
                  <a:fontRef idx="minor">
                    <a:schemeClr val="dk1"/>
                  </a:fontRef>
                </p:style>
                <p:txBody>
                  <a:bodyPr anchor="ctr"/>
                  <a:lstStyle/>
                  <a:p>
                    <a:pPr algn="ctr" eaLnBrk="1" fontAlgn="auto" hangingPunct="1">
                      <a:spcBef>
                        <a:spcPts val="0"/>
                      </a:spcBef>
                      <a:spcAft>
                        <a:spcPts val="0"/>
                      </a:spcAft>
                      <a:buClr>
                        <a:srgbClr val="000000"/>
                      </a:buClr>
                      <a:buFont typeface="Arial"/>
                      <a:buNone/>
                      <a:defRPr/>
                    </a:pPr>
                    <a:r>
                      <a:rPr lang="vi-VN" b="1" kern="0" dirty="0">
                        <a:sym typeface="Arial"/>
                      </a:rPr>
                      <a:t> 11p</a:t>
                    </a:r>
                  </a:p>
                  <a:p>
                    <a:pPr algn="ctr" eaLnBrk="1" fontAlgn="auto" hangingPunct="1">
                      <a:spcBef>
                        <a:spcPts val="0"/>
                      </a:spcBef>
                      <a:spcAft>
                        <a:spcPts val="0"/>
                      </a:spcAft>
                      <a:buClr>
                        <a:srgbClr val="000000"/>
                      </a:buClr>
                      <a:buFont typeface="Arial"/>
                      <a:buNone/>
                      <a:defRPr/>
                    </a:pPr>
                    <a:r>
                      <a:rPr lang="vi-VN" b="1" kern="0" dirty="0">
                        <a:sym typeface="Arial"/>
                      </a:rPr>
                      <a:t>12n</a:t>
                    </a:r>
                  </a:p>
                </p:txBody>
              </p:sp>
              <p:sp>
                <p:nvSpPr>
                  <p:cNvPr id="31" name="Flowchart: Connector 30">
                    <a:extLst>
                      <a:ext uri="{FF2B5EF4-FFF2-40B4-BE49-F238E27FC236}">
                        <a16:creationId xmlns:a16="http://schemas.microsoft.com/office/drawing/2014/main" id="{EAE9F7CF-C334-4A70-830F-792C2464F69F}"/>
                      </a:ext>
                    </a:extLst>
                  </p:cNvPr>
                  <p:cNvSpPr/>
                  <p:nvPr/>
                </p:nvSpPr>
                <p:spPr>
                  <a:xfrm>
                    <a:off x="3375058" y="2251150"/>
                    <a:ext cx="1172470" cy="1145241"/>
                  </a:xfrm>
                  <a:prstGeom prst="flowChartConnector">
                    <a:avLst/>
                  </a:prstGeom>
                  <a:noFill/>
                  <a:ln w="28575">
                    <a:solidFill>
                      <a:srgbClr val="378DED"/>
                    </a:solidFill>
                  </a:ln>
                </p:spPr>
                <p:style>
                  <a:lnRef idx="1">
                    <a:schemeClr val="accent3"/>
                  </a:lnRef>
                  <a:fillRef idx="2">
                    <a:schemeClr val="accent3"/>
                  </a:fillRef>
                  <a:effectRef idx="1">
                    <a:schemeClr val="accent3"/>
                  </a:effectRef>
                  <a:fontRef idx="minor">
                    <a:schemeClr val="dk1"/>
                  </a:fontRef>
                </p:style>
                <p:txBody>
                  <a:bodyPr anchor="ctr"/>
                  <a:lstStyle/>
                  <a:p>
                    <a:pPr algn="ctr" eaLnBrk="1" fontAlgn="auto" hangingPunct="1">
                      <a:spcBef>
                        <a:spcPts val="0"/>
                      </a:spcBef>
                      <a:spcAft>
                        <a:spcPts val="0"/>
                      </a:spcAft>
                      <a:buClr>
                        <a:srgbClr val="000000"/>
                      </a:buClr>
                      <a:buFont typeface="Arial"/>
                      <a:buNone/>
                      <a:defRPr/>
                    </a:pPr>
                    <a:endParaRPr lang="vi-VN" sz="2000" b="1" kern="0" dirty="0">
                      <a:sym typeface="Arial"/>
                    </a:endParaRPr>
                  </a:p>
                </p:txBody>
              </p:sp>
              <p:sp>
                <p:nvSpPr>
                  <p:cNvPr id="32" name="Flowchart: Connector 31">
                    <a:extLst>
                      <a:ext uri="{FF2B5EF4-FFF2-40B4-BE49-F238E27FC236}">
                        <a16:creationId xmlns:a16="http://schemas.microsoft.com/office/drawing/2014/main" id="{C1DCEDDD-98A3-4C5F-8DDF-48ECE626D002}"/>
                      </a:ext>
                    </a:extLst>
                  </p:cNvPr>
                  <p:cNvSpPr/>
                  <p:nvPr/>
                </p:nvSpPr>
                <p:spPr>
                  <a:xfrm>
                    <a:off x="4241321" y="3442455"/>
                    <a:ext cx="112645" cy="138192"/>
                  </a:xfrm>
                  <a:prstGeom prst="flowChartConnector">
                    <a:avLst/>
                  </a:prstGeom>
                  <a:solidFill>
                    <a:srgbClr val="378DE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sz="1600" kern="0">
                      <a:sym typeface="Arial"/>
                    </a:endParaRPr>
                  </a:p>
                </p:txBody>
              </p:sp>
              <p:sp>
                <p:nvSpPr>
                  <p:cNvPr id="33" name="Flowchart: Connector 32">
                    <a:extLst>
                      <a:ext uri="{FF2B5EF4-FFF2-40B4-BE49-F238E27FC236}">
                        <a16:creationId xmlns:a16="http://schemas.microsoft.com/office/drawing/2014/main" id="{C3E9DD79-BBA4-4E8B-88A1-B470F93FF346}"/>
                      </a:ext>
                    </a:extLst>
                  </p:cNvPr>
                  <p:cNvSpPr/>
                  <p:nvPr/>
                </p:nvSpPr>
                <p:spPr>
                  <a:xfrm>
                    <a:off x="3187843" y="3081887"/>
                    <a:ext cx="112645" cy="139780"/>
                  </a:xfrm>
                  <a:prstGeom prst="flowChartConnector">
                    <a:avLst/>
                  </a:prstGeom>
                  <a:solidFill>
                    <a:srgbClr val="378DE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sz="1600" kern="0" dirty="0">
                      <a:sym typeface="Arial"/>
                    </a:endParaRPr>
                  </a:p>
                </p:txBody>
              </p:sp>
            </p:grpSp>
            <p:sp>
              <p:nvSpPr>
                <p:cNvPr id="28" name="Flowchart: Connector 27">
                  <a:extLst>
                    <a:ext uri="{FF2B5EF4-FFF2-40B4-BE49-F238E27FC236}">
                      <a16:creationId xmlns:a16="http://schemas.microsoft.com/office/drawing/2014/main" id="{A06AA775-2E05-4F70-B551-BAFE31E20DB3}"/>
                    </a:ext>
                  </a:extLst>
                </p:cNvPr>
                <p:cNvSpPr/>
                <p:nvPr/>
              </p:nvSpPr>
              <p:spPr>
                <a:xfrm>
                  <a:off x="5410722" y="3532732"/>
                  <a:ext cx="1511994" cy="1515339"/>
                </a:xfrm>
                <a:prstGeom prst="flowChartConnector">
                  <a:avLst/>
                </a:prstGeom>
                <a:noFill/>
                <a:ln w="28575">
                  <a:solidFill>
                    <a:srgbClr val="378DED"/>
                  </a:solidFill>
                </a:ln>
              </p:spPr>
              <p:style>
                <a:lnRef idx="1">
                  <a:schemeClr val="accent3"/>
                </a:lnRef>
                <a:fillRef idx="2">
                  <a:schemeClr val="accent3"/>
                </a:fillRef>
                <a:effectRef idx="1">
                  <a:schemeClr val="accent3"/>
                </a:effectRef>
                <a:fontRef idx="minor">
                  <a:schemeClr val="dk1"/>
                </a:fontRef>
              </p:style>
              <p:txBody>
                <a:bodyPr anchor="ctr"/>
                <a:lstStyle/>
                <a:p>
                  <a:pPr algn="ctr" eaLnBrk="1" fontAlgn="auto" hangingPunct="1">
                    <a:spcBef>
                      <a:spcPts val="0"/>
                    </a:spcBef>
                    <a:spcAft>
                      <a:spcPts val="0"/>
                    </a:spcAft>
                    <a:buClr>
                      <a:srgbClr val="000000"/>
                    </a:buClr>
                    <a:buFont typeface="Arial"/>
                    <a:buNone/>
                    <a:defRPr/>
                  </a:pPr>
                  <a:endParaRPr lang="vi-VN" sz="2000" b="1" kern="0" dirty="0">
                    <a:sym typeface="Arial"/>
                  </a:endParaRPr>
                </a:p>
              </p:txBody>
            </p:sp>
            <p:sp>
              <p:nvSpPr>
                <p:cNvPr id="29" name="Flowchart: Connector 28">
                  <a:extLst>
                    <a:ext uri="{FF2B5EF4-FFF2-40B4-BE49-F238E27FC236}">
                      <a16:creationId xmlns:a16="http://schemas.microsoft.com/office/drawing/2014/main" id="{9096BE67-CA87-47B7-A802-3F98EFD3D566}"/>
                    </a:ext>
                  </a:extLst>
                </p:cNvPr>
                <p:cNvSpPr/>
                <p:nvPr/>
              </p:nvSpPr>
              <p:spPr>
                <a:xfrm>
                  <a:off x="6107223" y="3268425"/>
                  <a:ext cx="112646" cy="138192"/>
                </a:xfrm>
                <a:prstGeom prst="flowChartConnector">
                  <a:avLst/>
                </a:prstGeom>
                <a:solidFill>
                  <a:srgbClr val="378DE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sz="1600" kern="0">
                    <a:sym typeface="Arial"/>
                  </a:endParaRPr>
                </a:p>
              </p:txBody>
            </p:sp>
          </p:grpSp>
          <p:sp>
            <p:nvSpPr>
              <p:cNvPr id="19" name="Flowchart: Connector 18">
                <a:extLst>
                  <a:ext uri="{FF2B5EF4-FFF2-40B4-BE49-F238E27FC236}">
                    <a16:creationId xmlns:a16="http://schemas.microsoft.com/office/drawing/2014/main" id="{C15C9E03-D129-4C7E-A66F-4530552798C3}"/>
                  </a:ext>
                </a:extLst>
              </p:cNvPr>
              <p:cNvSpPr/>
              <p:nvPr/>
            </p:nvSpPr>
            <p:spPr>
              <a:xfrm>
                <a:off x="7411118" y="1501626"/>
                <a:ext cx="1946713" cy="1920196"/>
              </a:xfrm>
              <a:prstGeom prst="flowChartConnector">
                <a:avLst/>
              </a:prstGeom>
              <a:noFill/>
              <a:ln w="28575">
                <a:solidFill>
                  <a:srgbClr val="378DED"/>
                </a:solidFill>
              </a:ln>
            </p:spPr>
            <p:style>
              <a:lnRef idx="1">
                <a:schemeClr val="accent3"/>
              </a:lnRef>
              <a:fillRef idx="2">
                <a:schemeClr val="accent3"/>
              </a:fillRef>
              <a:effectRef idx="1">
                <a:schemeClr val="accent3"/>
              </a:effectRef>
              <a:fontRef idx="minor">
                <a:schemeClr val="dk1"/>
              </a:fontRef>
            </p:style>
            <p:txBody>
              <a:bodyPr anchor="ctr"/>
              <a:lstStyle/>
              <a:p>
                <a:pPr algn="ctr" eaLnBrk="1" fontAlgn="auto" hangingPunct="1">
                  <a:spcBef>
                    <a:spcPts val="0"/>
                  </a:spcBef>
                  <a:spcAft>
                    <a:spcPts val="0"/>
                  </a:spcAft>
                  <a:buClr>
                    <a:srgbClr val="000000"/>
                  </a:buClr>
                  <a:buFont typeface="Arial"/>
                  <a:buNone/>
                  <a:defRPr/>
                </a:pPr>
                <a:endParaRPr lang="vi-VN" sz="2000" b="1" kern="0" dirty="0">
                  <a:sym typeface="Arial"/>
                </a:endParaRPr>
              </a:p>
            </p:txBody>
          </p:sp>
          <p:sp>
            <p:nvSpPr>
              <p:cNvPr id="20" name="Flowchart: Connector 19">
                <a:extLst>
                  <a:ext uri="{FF2B5EF4-FFF2-40B4-BE49-F238E27FC236}">
                    <a16:creationId xmlns:a16="http://schemas.microsoft.com/office/drawing/2014/main" id="{05F9C2C4-9021-4433-BED0-7A91EE683E83}"/>
                  </a:ext>
                </a:extLst>
              </p:cNvPr>
              <p:cNvSpPr/>
              <p:nvPr/>
            </p:nvSpPr>
            <p:spPr>
              <a:xfrm>
                <a:off x="7614198" y="2122506"/>
                <a:ext cx="112646" cy="138191"/>
              </a:xfrm>
              <a:prstGeom prst="flowChartConnector">
                <a:avLst/>
              </a:prstGeom>
              <a:solidFill>
                <a:srgbClr val="378DE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sz="1600" kern="0" dirty="0">
                  <a:sym typeface="Arial"/>
                </a:endParaRPr>
              </a:p>
            </p:txBody>
          </p:sp>
          <p:sp>
            <p:nvSpPr>
              <p:cNvPr id="21" name="Flowchart: Connector 20">
                <a:extLst>
                  <a:ext uri="{FF2B5EF4-FFF2-40B4-BE49-F238E27FC236}">
                    <a16:creationId xmlns:a16="http://schemas.microsoft.com/office/drawing/2014/main" id="{426ED9C0-C0F3-433B-9FCE-A5B460B88431}"/>
                  </a:ext>
                </a:extLst>
              </p:cNvPr>
              <p:cNvSpPr/>
              <p:nvPr/>
            </p:nvSpPr>
            <p:spPr>
              <a:xfrm>
                <a:off x="7979107" y="1747642"/>
                <a:ext cx="112646" cy="139780"/>
              </a:xfrm>
              <a:prstGeom prst="flowChartConnector">
                <a:avLst/>
              </a:prstGeom>
              <a:solidFill>
                <a:srgbClr val="378DE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sz="1600" kern="0">
                  <a:sym typeface="Arial"/>
                </a:endParaRPr>
              </a:p>
            </p:txBody>
          </p:sp>
          <p:sp>
            <p:nvSpPr>
              <p:cNvPr id="22" name="Flowchart: Connector 21">
                <a:extLst>
                  <a:ext uri="{FF2B5EF4-FFF2-40B4-BE49-F238E27FC236}">
                    <a16:creationId xmlns:a16="http://schemas.microsoft.com/office/drawing/2014/main" id="{52298C9E-9876-4559-BA6B-BA544B318E4F}"/>
                  </a:ext>
                </a:extLst>
              </p:cNvPr>
              <p:cNvSpPr/>
              <p:nvPr/>
            </p:nvSpPr>
            <p:spPr>
              <a:xfrm>
                <a:off x="8994508" y="2748338"/>
                <a:ext cx="112646" cy="138191"/>
              </a:xfrm>
              <a:prstGeom prst="flowChartConnector">
                <a:avLst/>
              </a:prstGeom>
              <a:solidFill>
                <a:srgbClr val="378DE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sz="1600" kern="0" dirty="0">
                  <a:sym typeface="Arial"/>
                </a:endParaRPr>
              </a:p>
            </p:txBody>
          </p:sp>
          <p:sp>
            <p:nvSpPr>
              <p:cNvPr id="24" name="Flowchart: Connector 23">
                <a:extLst>
                  <a:ext uri="{FF2B5EF4-FFF2-40B4-BE49-F238E27FC236}">
                    <a16:creationId xmlns:a16="http://schemas.microsoft.com/office/drawing/2014/main" id="{E07969D1-082F-43BC-B213-7F06FA77AE6B}"/>
                  </a:ext>
                </a:extLst>
              </p:cNvPr>
              <p:cNvSpPr/>
              <p:nvPr/>
            </p:nvSpPr>
            <p:spPr>
              <a:xfrm>
                <a:off x="9070663" y="2190807"/>
                <a:ext cx="112646" cy="138192"/>
              </a:xfrm>
              <a:prstGeom prst="flowChartConnector">
                <a:avLst/>
              </a:prstGeom>
              <a:solidFill>
                <a:srgbClr val="378DE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sz="1600" kern="0">
                  <a:sym typeface="Arial"/>
                </a:endParaRPr>
              </a:p>
            </p:txBody>
          </p:sp>
          <p:sp>
            <p:nvSpPr>
              <p:cNvPr id="25" name="Flowchart: Connector 24">
                <a:extLst>
                  <a:ext uri="{FF2B5EF4-FFF2-40B4-BE49-F238E27FC236}">
                    <a16:creationId xmlns:a16="http://schemas.microsoft.com/office/drawing/2014/main" id="{B7DB8A44-0976-4820-8F27-2FD1880E07A5}"/>
                  </a:ext>
                </a:extLst>
              </p:cNvPr>
              <p:cNvSpPr/>
              <p:nvPr/>
            </p:nvSpPr>
            <p:spPr>
              <a:xfrm>
                <a:off x="8734311" y="1766703"/>
                <a:ext cx="112646" cy="139780"/>
              </a:xfrm>
              <a:prstGeom prst="flowChartConnector">
                <a:avLst/>
              </a:prstGeom>
              <a:solidFill>
                <a:srgbClr val="378DE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sz="1600" kern="0">
                  <a:sym typeface="Arial"/>
                </a:endParaRPr>
              </a:p>
            </p:txBody>
          </p:sp>
          <p:sp>
            <p:nvSpPr>
              <p:cNvPr id="26" name="Flowchart: Connector 25">
                <a:extLst>
                  <a:ext uri="{FF2B5EF4-FFF2-40B4-BE49-F238E27FC236}">
                    <a16:creationId xmlns:a16="http://schemas.microsoft.com/office/drawing/2014/main" id="{6E06CF05-15A4-478C-8C46-AB2A3172A6CF}"/>
                  </a:ext>
                </a:extLst>
              </p:cNvPr>
              <p:cNvSpPr/>
              <p:nvPr/>
            </p:nvSpPr>
            <p:spPr>
              <a:xfrm>
                <a:off x="8345604" y="2981833"/>
                <a:ext cx="112645" cy="138192"/>
              </a:xfrm>
              <a:prstGeom prst="flowChartConnector">
                <a:avLst/>
              </a:prstGeom>
              <a:solidFill>
                <a:srgbClr val="378DE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sz="1600" kern="0">
                  <a:sym typeface="Arial"/>
                </a:endParaRPr>
              </a:p>
            </p:txBody>
          </p:sp>
        </p:grpSp>
        <p:sp>
          <p:nvSpPr>
            <p:cNvPr id="16" name="Flowchart: Connector 15">
              <a:extLst>
                <a:ext uri="{FF2B5EF4-FFF2-40B4-BE49-F238E27FC236}">
                  <a16:creationId xmlns:a16="http://schemas.microsoft.com/office/drawing/2014/main" id="{BE554F04-5F81-4B09-9EAC-C1F2EFCA3CF7}"/>
                </a:ext>
              </a:extLst>
            </p:cNvPr>
            <p:cNvSpPr/>
            <p:nvPr/>
          </p:nvSpPr>
          <p:spPr>
            <a:xfrm>
              <a:off x="3946041" y="818355"/>
              <a:ext cx="112646" cy="139780"/>
            </a:xfrm>
            <a:prstGeom prst="flowChartConnector">
              <a:avLst/>
            </a:prstGeom>
            <a:solidFill>
              <a:srgbClr val="378DE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sz="1600" kern="0">
                <a:sym typeface="Arial"/>
              </a:endParaRPr>
            </a:p>
          </p:txBody>
        </p:sp>
        <p:sp>
          <p:nvSpPr>
            <p:cNvPr id="17" name="Flowchart: Connector 16">
              <a:extLst>
                <a:ext uri="{FF2B5EF4-FFF2-40B4-BE49-F238E27FC236}">
                  <a16:creationId xmlns:a16="http://schemas.microsoft.com/office/drawing/2014/main" id="{9FC30DBC-9EB7-4DA6-94A5-2525C39C5E41}"/>
                </a:ext>
              </a:extLst>
            </p:cNvPr>
            <p:cNvSpPr/>
            <p:nvPr/>
          </p:nvSpPr>
          <p:spPr>
            <a:xfrm>
              <a:off x="3562092" y="2133555"/>
              <a:ext cx="112646" cy="139780"/>
            </a:xfrm>
            <a:prstGeom prst="flowChartConnector">
              <a:avLst/>
            </a:prstGeom>
            <a:solidFill>
              <a:srgbClr val="378DE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sz="1600" kern="0">
                <a:sym typeface="Arial"/>
              </a:endParaRPr>
            </a:p>
          </p:txBody>
        </p:sp>
      </p:grpSp>
      <p:sp>
        <p:nvSpPr>
          <p:cNvPr id="34" name="TextBox 33">
            <a:extLst>
              <a:ext uri="{FF2B5EF4-FFF2-40B4-BE49-F238E27FC236}">
                <a16:creationId xmlns:a16="http://schemas.microsoft.com/office/drawing/2014/main" id="{A36777E7-0D85-4758-A343-6590F76BB479}"/>
              </a:ext>
            </a:extLst>
          </p:cNvPr>
          <p:cNvSpPr txBox="1">
            <a:spLocks noChangeArrowheads="1"/>
          </p:cNvSpPr>
          <p:nvPr/>
        </p:nvSpPr>
        <p:spPr bwMode="auto">
          <a:xfrm>
            <a:off x="1056481" y="5543952"/>
            <a:ext cx="4065056" cy="907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lnSpc>
                <a:spcPct val="115000"/>
              </a:lnSpc>
              <a:buClr>
                <a:srgbClr val="000000"/>
              </a:buClr>
              <a:buFont typeface="Arial" panose="020B0604020202020204" pitchFamily="34" charset="0"/>
              <a:buNone/>
            </a:pPr>
            <a:r>
              <a:rPr lang="vi-VN" altLang="vi-VN" sz="2400" i="1" dirty="0">
                <a:solidFill>
                  <a:srgbClr val="00B0F0"/>
                </a:solidFill>
              </a:rPr>
              <a:t>Hình 1.4. Mô hình cấu tạo nguyên tử sodium</a:t>
            </a:r>
            <a:endParaRPr lang="vi-VN" altLang="vi-VN" sz="2400" i="1" dirty="0">
              <a:solidFill>
                <a:srgbClr val="00B0F0"/>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4B3F4A1A-5BBE-479A-AD06-45994CDB35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21830" y="-6"/>
            <a:ext cx="4670169" cy="6858006"/>
          </a:xfrm>
          <a:prstGeom prst="rect">
            <a:avLst/>
          </a:prstGeom>
        </p:spPr>
      </p:pic>
    </p:spTree>
    <p:custDataLst>
      <p:tags r:id="rId1"/>
    </p:custDataLst>
    <p:extLst>
      <p:ext uri="{BB962C8B-B14F-4D97-AF65-F5344CB8AC3E}">
        <p14:creationId xmlns:p14="http://schemas.microsoft.com/office/powerpoint/2010/main" val="3206066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barn(inVertical)">
                                      <p:cBhvr>
                                        <p:cTn id="15"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3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DDEDF84-79BC-46D6-807C-E85675A624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8892" y="1205924"/>
            <a:ext cx="2324100" cy="1962150"/>
          </a:xfrm>
          <a:prstGeom prst="rect">
            <a:avLst/>
          </a:prstGeom>
        </p:spPr>
      </p:pic>
      <p:sp>
        <p:nvSpPr>
          <p:cNvPr id="5" name="TextBox 4">
            <a:extLst>
              <a:ext uri="{FF2B5EF4-FFF2-40B4-BE49-F238E27FC236}">
                <a16:creationId xmlns:a16="http://schemas.microsoft.com/office/drawing/2014/main" id="{D8CCEE0E-4824-4CA7-93F1-9711C56BF6AD}"/>
              </a:ext>
            </a:extLst>
          </p:cNvPr>
          <p:cNvSpPr txBox="1"/>
          <p:nvPr/>
        </p:nvSpPr>
        <p:spPr>
          <a:xfrm>
            <a:off x="2692993" y="2186999"/>
            <a:ext cx="8845864" cy="2062103"/>
          </a:xfrm>
          <a:prstGeom prst="rect">
            <a:avLst/>
          </a:prstGeom>
          <a:ln w="28575"/>
        </p:spPr>
        <p:style>
          <a:lnRef idx="2">
            <a:schemeClr val="accent2"/>
          </a:lnRef>
          <a:fillRef idx="1">
            <a:schemeClr val="lt1"/>
          </a:fillRef>
          <a:effectRef idx="0">
            <a:schemeClr val="accent2"/>
          </a:effectRef>
          <a:fontRef idx="minor">
            <a:schemeClr val="dk1"/>
          </a:fontRef>
        </p:style>
        <p:txBody>
          <a:bodyPr wrap="square">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spcAft>
                <a:spcPts val="200"/>
              </a:spcAft>
              <a:defRPr/>
            </a:pPr>
            <a:r>
              <a:rPr lang="vi-VN" altLang="vi-VN" sz="3200" dirty="0">
                <a:solidFill>
                  <a:schemeClr val="tx1"/>
                </a:solidFill>
                <a:cs typeface="Times New Roman" panose="02020603050405020304" pitchFamily="18" charset="0"/>
              </a:rPr>
              <a:t>Theo mô hình Rơ-dơ-pho - Bo, trong nguyên tử electron phân bố trên các lớp electron và chuyển động quanh hạt nhân nguyên tử trên những quỹ đạo xác định.</a:t>
            </a:r>
          </a:p>
        </p:txBody>
      </p:sp>
    </p:spTree>
    <p:custDataLst>
      <p:tags r:id="rId1"/>
    </p:custDataLst>
    <p:extLst>
      <p:ext uri="{BB962C8B-B14F-4D97-AF65-F5344CB8AC3E}">
        <p14:creationId xmlns:p14="http://schemas.microsoft.com/office/powerpoint/2010/main" val="1154292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CD2E157-E5D0-4444-8802-EC5AD8B7B395}"/>
              </a:ext>
            </a:extLst>
          </p:cNvPr>
          <p:cNvSpPr/>
          <p:nvPr/>
        </p:nvSpPr>
        <p:spPr>
          <a:xfrm>
            <a:off x="1881" y="2117"/>
            <a:ext cx="12188238" cy="7490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062">
              <a:buClr>
                <a:srgbClr val="000000"/>
              </a:buClr>
              <a:defRPr/>
            </a:pPr>
            <a:endParaRPr lang="en-US" sz="1400" kern="0">
              <a:solidFill>
                <a:prstClr val="white"/>
              </a:solidFill>
              <a:latin typeface="Calibri" panose="020F0502020204030204"/>
              <a:sym typeface="Arial"/>
            </a:endParaRPr>
          </a:p>
        </p:txBody>
      </p:sp>
      <p:sp>
        <p:nvSpPr>
          <p:cNvPr id="292" name="Freeform: Shape 291">
            <a:extLst>
              <a:ext uri="{FF2B5EF4-FFF2-40B4-BE49-F238E27FC236}">
                <a16:creationId xmlns:a16="http://schemas.microsoft.com/office/drawing/2014/main" id="{18D8F53F-6B58-4496-81AA-34DF3C64EF98}"/>
              </a:ext>
            </a:extLst>
          </p:cNvPr>
          <p:cNvSpPr/>
          <p:nvPr/>
        </p:nvSpPr>
        <p:spPr>
          <a:xfrm>
            <a:off x="600714" y="2117"/>
            <a:ext cx="1599706" cy="749069"/>
          </a:xfrm>
          <a:custGeom>
            <a:avLst/>
            <a:gdLst>
              <a:gd name="connsiteX0" fmla="*/ 0 w 1223465"/>
              <a:gd name="connsiteY0" fmla="*/ 0 h 521110"/>
              <a:gd name="connsiteX1" fmla="*/ 1223465 w 1223465"/>
              <a:gd name="connsiteY1" fmla="*/ 0 h 521110"/>
              <a:gd name="connsiteX2" fmla="*/ 819762 w 1223465"/>
              <a:gd name="connsiteY2" fmla="*/ 521110 h 521110"/>
              <a:gd name="connsiteX3" fmla="*/ 57103 w 1223465"/>
              <a:gd name="connsiteY3" fmla="*/ 521110 h 521110"/>
              <a:gd name="connsiteX4" fmla="*/ 396150 w 1223465"/>
              <a:gd name="connsiteY4" fmla="*/ 1 h 521110"/>
              <a:gd name="connsiteX5" fmla="*/ 0 w 1223465"/>
              <a:gd name="connsiteY5" fmla="*/ 1 h 521110"/>
              <a:gd name="connsiteX6" fmla="*/ 0 w 1223465"/>
              <a:gd name="connsiteY6" fmla="*/ 0 h 521110"/>
              <a:gd name="connsiteX0" fmla="*/ 0 w 1223465"/>
              <a:gd name="connsiteY0" fmla="*/ 0 h 521110"/>
              <a:gd name="connsiteX1" fmla="*/ 1223465 w 1223465"/>
              <a:gd name="connsiteY1" fmla="*/ 0 h 521110"/>
              <a:gd name="connsiteX2" fmla="*/ 961251 w 1223465"/>
              <a:gd name="connsiteY2" fmla="*/ 521110 h 521110"/>
              <a:gd name="connsiteX3" fmla="*/ 57103 w 1223465"/>
              <a:gd name="connsiteY3" fmla="*/ 521110 h 521110"/>
              <a:gd name="connsiteX4" fmla="*/ 396150 w 1223465"/>
              <a:gd name="connsiteY4" fmla="*/ 1 h 521110"/>
              <a:gd name="connsiteX5" fmla="*/ 0 w 1223465"/>
              <a:gd name="connsiteY5" fmla="*/ 1 h 521110"/>
              <a:gd name="connsiteX6" fmla="*/ 0 w 1223465"/>
              <a:gd name="connsiteY6" fmla="*/ 0 h 521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3465" h="521110">
                <a:moveTo>
                  <a:pt x="0" y="0"/>
                </a:moveTo>
                <a:lnTo>
                  <a:pt x="1223465" y="0"/>
                </a:lnTo>
                <a:lnTo>
                  <a:pt x="961251" y="521110"/>
                </a:lnTo>
                <a:lnTo>
                  <a:pt x="57103" y="521110"/>
                </a:lnTo>
                <a:lnTo>
                  <a:pt x="396150" y="1"/>
                </a:lnTo>
                <a:lnTo>
                  <a:pt x="0" y="1"/>
                </a:lnTo>
                <a:lnTo>
                  <a:pt x="0" y="0"/>
                </a:lnTo>
                <a:close/>
              </a:path>
            </a:pathLst>
          </a:custGeom>
          <a:solidFill>
            <a:srgbClr val="FDD2BF">
              <a:alpha val="8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062">
              <a:buClr>
                <a:srgbClr val="000000"/>
              </a:buClr>
              <a:defRPr/>
            </a:pPr>
            <a:endParaRPr lang="en-US" sz="1400" kern="0" dirty="0">
              <a:solidFill>
                <a:prstClr val="white"/>
              </a:solidFill>
              <a:latin typeface="Calibri" panose="020F0502020204030204"/>
              <a:sym typeface="Arial"/>
            </a:endParaRPr>
          </a:p>
        </p:txBody>
      </p:sp>
      <p:grpSp>
        <p:nvGrpSpPr>
          <p:cNvPr id="61444" name="Group 3">
            <a:extLst>
              <a:ext uri="{FF2B5EF4-FFF2-40B4-BE49-F238E27FC236}">
                <a16:creationId xmlns:a16="http://schemas.microsoft.com/office/drawing/2014/main" id="{9CDF3D46-6A45-451E-91E6-EE5905DCE99D}"/>
              </a:ext>
            </a:extLst>
          </p:cNvPr>
          <p:cNvGrpSpPr>
            <a:grpSpLocks/>
          </p:cNvGrpSpPr>
          <p:nvPr/>
        </p:nvGrpSpPr>
        <p:grpSpPr bwMode="auto">
          <a:xfrm>
            <a:off x="1881" y="2117"/>
            <a:ext cx="1210360" cy="749069"/>
            <a:chOff x="0" y="0"/>
            <a:chExt cx="1027522" cy="521111"/>
          </a:xfrm>
        </p:grpSpPr>
        <p:sp>
          <p:nvSpPr>
            <p:cNvPr id="293" name="Freeform: Shape 292">
              <a:extLst>
                <a:ext uri="{FF2B5EF4-FFF2-40B4-BE49-F238E27FC236}">
                  <a16:creationId xmlns:a16="http://schemas.microsoft.com/office/drawing/2014/main" id="{B4084776-D65A-4F14-91AB-D92CECDF99C4}"/>
                </a:ext>
              </a:extLst>
            </p:cNvPr>
            <p:cNvSpPr/>
            <p:nvPr/>
          </p:nvSpPr>
          <p:spPr>
            <a:xfrm>
              <a:off x="630525" y="0"/>
              <a:ext cx="396997" cy="521111"/>
            </a:xfrm>
            <a:custGeom>
              <a:avLst/>
              <a:gdLst>
                <a:gd name="connsiteX0" fmla="*/ 0 w 396150"/>
                <a:gd name="connsiteY0" fmla="*/ 0 h 521109"/>
                <a:gd name="connsiteX1" fmla="*/ 396150 w 396150"/>
                <a:gd name="connsiteY1" fmla="*/ 0 h 521109"/>
                <a:gd name="connsiteX2" fmla="*/ 57103 w 396150"/>
                <a:gd name="connsiteY2" fmla="*/ 521109 h 521109"/>
                <a:gd name="connsiteX3" fmla="*/ 0 w 396150"/>
                <a:gd name="connsiteY3" fmla="*/ 521109 h 521109"/>
                <a:gd name="connsiteX4" fmla="*/ 0 w 396150"/>
                <a:gd name="connsiteY4" fmla="*/ 0 h 521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6150" h="521109">
                  <a:moveTo>
                    <a:pt x="0" y="0"/>
                  </a:moveTo>
                  <a:lnTo>
                    <a:pt x="396150" y="0"/>
                  </a:lnTo>
                  <a:lnTo>
                    <a:pt x="57103" y="521109"/>
                  </a:lnTo>
                  <a:lnTo>
                    <a:pt x="0" y="521109"/>
                  </a:lnTo>
                  <a:lnTo>
                    <a:pt x="0" y="0"/>
                  </a:lnTo>
                  <a:close/>
                </a:path>
              </a:pathLst>
            </a:custGeom>
            <a:solidFill>
              <a:srgbClr val="E5FBB8">
                <a:alpha val="8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062">
                <a:buClr>
                  <a:srgbClr val="000000"/>
                </a:buClr>
                <a:defRPr/>
              </a:pPr>
              <a:endParaRPr lang="en-US" sz="1400" kern="0">
                <a:solidFill>
                  <a:prstClr val="white"/>
                </a:solidFill>
                <a:latin typeface="Calibri" panose="020F0502020204030204"/>
                <a:sym typeface="Arial"/>
              </a:endParaRPr>
            </a:p>
          </p:txBody>
        </p:sp>
        <p:sp>
          <p:nvSpPr>
            <p:cNvPr id="291" name="Freeform: Shape 290">
              <a:extLst>
                <a:ext uri="{FF2B5EF4-FFF2-40B4-BE49-F238E27FC236}">
                  <a16:creationId xmlns:a16="http://schemas.microsoft.com/office/drawing/2014/main" id="{26B2B6D8-ADE0-473E-A0EC-9E2F1FA612C7}"/>
                </a:ext>
              </a:extLst>
            </p:cNvPr>
            <p:cNvSpPr/>
            <p:nvPr/>
          </p:nvSpPr>
          <p:spPr>
            <a:xfrm>
              <a:off x="0" y="0"/>
              <a:ext cx="688009" cy="521111"/>
            </a:xfrm>
            <a:custGeom>
              <a:avLst/>
              <a:gdLst>
                <a:gd name="connsiteX0" fmla="*/ 0 w 688475"/>
                <a:gd name="connsiteY0" fmla="*/ 0 h 521110"/>
                <a:gd name="connsiteX1" fmla="*/ 631372 w 688475"/>
                <a:gd name="connsiteY1" fmla="*/ 0 h 521110"/>
                <a:gd name="connsiteX2" fmla="*/ 631372 w 688475"/>
                <a:gd name="connsiteY2" fmla="*/ 521109 h 521110"/>
                <a:gd name="connsiteX3" fmla="*/ 688475 w 688475"/>
                <a:gd name="connsiteY3" fmla="*/ 521109 h 521110"/>
                <a:gd name="connsiteX4" fmla="*/ 688474 w 688475"/>
                <a:gd name="connsiteY4" fmla="*/ 521110 h 521110"/>
                <a:gd name="connsiteX5" fmla="*/ 0 w 688475"/>
                <a:gd name="connsiteY5" fmla="*/ 521110 h 521110"/>
                <a:gd name="connsiteX6" fmla="*/ 0 w 688475"/>
                <a:gd name="connsiteY6" fmla="*/ 0 h 521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8475" h="521110">
                  <a:moveTo>
                    <a:pt x="0" y="0"/>
                  </a:moveTo>
                  <a:lnTo>
                    <a:pt x="631372" y="0"/>
                  </a:lnTo>
                  <a:lnTo>
                    <a:pt x="631372" y="521109"/>
                  </a:lnTo>
                  <a:lnTo>
                    <a:pt x="688475" y="521109"/>
                  </a:lnTo>
                  <a:lnTo>
                    <a:pt x="688474" y="521110"/>
                  </a:lnTo>
                  <a:lnTo>
                    <a:pt x="0" y="521110"/>
                  </a:lnTo>
                  <a:lnTo>
                    <a:pt x="0" y="0"/>
                  </a:lnTo>
                  <a:close/>
                </a:path>
              </a:pathLst>
            </a:custGeom>
            <a:solidFill>
              <a:srgbClr val="E5FBB8">
                <a:alpha val="8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062">
                <a:buClr>
                  <a:srgbClr val="000000"/>
                </a:buClr>
                <a:defRPr/>
              </a:pPr>
              <a:endParaRPr lang="en-US" sz="1400" kern="0">
                <a:solidFill>
                  <a:prstClr val="white"/>
                </a:solidFill>
                <a:latin typeface="Calibri" panose="020F0502020204030204"/>
                <a:sym typeface="Arial"/>
              </a:endParaRPr>
            </a:p>
          </p:txBody>
        </p:sp>
      </p:grpSp>
      <p:pic>
        <p:nvPicPr>
          <p:cNvPr id="61445" name="Graphic 294" descr="Ruler">
            <a:extLst>
              <a:ext uri="{FF2B5EF4-FFF2-40B4-BE49-F238E27FC236}">
                <a16:creationId xmlns:a16="http://schemas.microsoft.com/office/drawing/2014/main" id="{FF5C21E8-6D51-482F-A54C-2E58B70079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5032951">
            <a:off x="1045076" y="74060"/>
            <a:ext cx="956438" cy="664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 name="TextBox 75">
            <a:extLst>
              <a:ext uri="{FF2B5EF4-FFF2-40B4-BE49-F238E27FC236}">
                <a16:creationId xmlns:a16="http://schemas.microsoft.com/office/drawing/2014/main" id="{9AB1C0E0-E2EF-42BA-AF1D-4CECE50DE4AA}"/>
              </a:ext>
            </a:extLst>
          </p:cNvPr>
          <p:cNvSpPr txBox="1"/>
          <p:nvPr/>
        </p:nvSpPr>
        <p:spPr>
          <a:xfrm>
            <a:off x="4807349" y="1330974"/>
            <a:ext cx="4420352" cy="703013"/>
          </a:xfrm>
          <a:prstGeom prst="rect">
            <a:avLst/>
          </a:prstGeom>
          <a:noFill/>
        </p:spPr>
        <p:txBody>
          <a:bodyPr>
            <a:spAutoFit/>
          </a:bodyPr>
          <a:lstStyle/>
          <a:p>
            <a:pPr algn="just">
              <a:lnSpc>
                <a:spcPct val="107000"/>
              </a:lnSpc>
              <a:spcBef>
                <a:spcPts val="300"/>
              </a:spcBef>
              <a:spcAft>
                <a:spcPts val="500"/>
              </a:spcAft>
              <a:buClr>
                <a:srgbClr val="000000"/>
              </a:buClr>
              <a:tabLst>
                <a:tab pos="8098698" algn="l"/>
              </a:tabLst>
              <a:defRPr/>
            </a:pPr>
            <a:r>
              <a:rPr lang="en-US" sz="3999" b="1" u="sng" kern="0" dirty="0" err="1">
                <a:solidFill>
                  <a:srgbClr val="C00000"/>
                </a:solidFill>
                <a:ea typeface="Segoe UI" panose="020B0502040204020203" pitchFamily="34" charset="0"/>
                <a:cs typeface="Times New Roman" panose="02020603050405020304" pitchFamily="18" charset="0"/>
                <a:sym typeface="Arial"/>
              </a:rPr>
              <a:t>Bài</a:t>
            </a:r>
            <a:r>
              <a:rPr lang="en-US" sz="3999" b="1" u="sng" kern="0" dirty="0">
                <a:solidFill>
                  <a:srgbClr val="C00000"/>
                </a:solidFill>
                <a:ea typeface="Segoe UI" panose="020B0502040204020203" pitchFamily="34" charset="0"/>
                <a:cs typeface="Times New Roman" panose="02020603050405020304" pitchFamily="18" charset="0"/>
                <a:sym typeface="Arial"/>
              </a:rPr>
              <a:t> </a:t>
            </a:r>
            <a:r>
              <a:rPr lang="en-US" sz="3999" b="1" u="sng" kern="0" dirty="0" err="1">
                <a:solidFill>
                  <a:srgbClr val="C00000"/>
                </a:solidFill>
                <a:ea typeface="Segoe UI" panose="020B0502040204020203" pitchFamily="34" charset="0"/>
                <a:cs typeface="Times New Roman" panose="02020603050405020304" pitchFamily="18" charset="0"/>
                <a:sym typeface="Arial"/>
              </a:rPr>
              <a:t>tập</a:t>
            </a:r>
            <a:r>
              <a:rPr lang="en-US" sz="3999" b="1" u="sng" kern="0" dirty="0">
                <a:solidFill>
                  <a:srgbClr val="C00000"/>
                </a:solidFill>
                <a:ea typeface="Segoe UI" panose="020B0502040204020203" pitchFamily="34" charset="0"/>
                <a:cs typeface="Times New Roman" panose="02020603050405020304" pitchFamily="18" charset="0"/>
                <a:sym typeface="Arial"/>
              </a:rPr>
              <a:t> </a:t>
            </a:r>
            <a:r>
              <a:rPr lang="en-US" sz="3999" b="1" u="sng" kern="0" dirty="0" err="1">
                <a:solidFill>
                  <a:srgbClr val="C00000"/>
                </a:solidFill>
                <a:ea typeface="Segoe UI" panose="020B0502040204020203" pitchFamily="34" charset="0"/>
                <a:cs typeface="Times New Roman" panose="02020603050405020304" pitchFamily="18" charset="0"/>
                <a:sym typeface="Arial"/>
              </a:rPr>
              <a:t>vận</a:t>
            </a:r>
            <a:r>
              <a:rPr lang="en-US" sz="3999" b="1" u="sng" kern="0" dirty="0">
                <a:solidFill>
                  <a:srgbClr val="C00000"/>
                </a:solidFill>
                <a:ea typeface="Segoe UI" panose="020B0502040204020203" pitchFamily="34" charset="0"/>
                <a:cs typeface="Times New Roman" panose="02020603050405020304" pitchFamily="18" charset="0"/>
                <a:sym typeface="Arial"/>
              </a:rPr>
              <a:t> </a:t>
            </a:r>
            <a:r>
              <a:rPr lang="en-US" sz="3999" b="1" u="sng" kern="0" dirty="0" err="1">
                <a:solidFill>
                  <a:srgbClr val="C00000"/>
                </a:solidFill>
                <a:ea typeface="Segoe UI" panose="020B0502040204020203" pitchFamily="34" charset="0"/>
                <a:cs typeface="Times New Roman" panose="02020603050405020304" pitchFamily="18" charset="0"/>
                <a:sym typeface="Arial"/>
              </a:rPr>
              <a:t>dụng</a:t>
            </a:r>
            <a:endParaRPr lang="vi-VN" sz="3999" b="1" u="sng" kern="0" dirty="0">
              <a:solidFill>
                <a:srgbClr val="C00000"/>
              </a:solidFill>
              <a:ea typeface="Arial" panose="020B0604020202020204" pitchFamily="34" charset="0"/>
              <a:cs typeface="Times New Roman" panose="02020603050405020304" pitchFamily="18" charset="0"/>
              <a:sym typeface="Arial"/>
            </a:endParaRPr>
          </a:p>
        </p:txBody>
      </p:sp>
      <p:grpSp>
        <p:nvGrpSpPr>
          <p:cNvPr id="17" name="Google Shape;277;p14">
            <a:extLst>
              <a:ext uri="{FF2B5EF4-FFF2-40B4-BE49-F238E27FC236}">
                <a16:creationId xmlns:a16="http://schemas.microsoft.com/office/drawing/2014/main" id="{7DB0A93F-E57D-488D-B8D4-5615D55C549D}"/>
              </a:ext>
            </a:extLst>
          </p:cNvPr>
          <p:cNvGrpSpPr/>
          <p:nvPr/>
        </p:nvGrpSpPr>
        <p:grpSpPr>
          <a:xfrm>
            <a:off x="3389078" y="2582793"/>
            <a:ext cx="7847832" cy="3171189"/>
            <a:chOff x="3632356" y="1949434"/>
            <a:chExt cx="2938200" cy="3619385"/>
          </a:xfrm>
          <a:solidFill>
            <a:srgbClr val="92D050"/>
          </a:solidFill>
        </p:grpSpPr>
        <p:sp>
          <p:nvSpPr>
            <p:cNvPr id="19" name="Google Shape;278;p14">
              <a:extLst>
                <a:ext uri="{FF2B5EF4-FFF2-40B4-BE49-F238E27FC236}">
                  <a16:creationId xmlns:a16="http://schemas.microsoft.com/office/drawing/2014/main" id="{C464B8CD-69D8-44B2-A043-B405F7E0F4E8}"/>
                </a:ext>
              </a:extLst>
            </p:cNvPr>
            <p:cNvSpPr/>
            <p:nvPr/>
          </p:nvSpPr>
          <p:spPr>
            <a:xfrm>
              <a:off x="3712999" y="1949434"/>
              <a:ext cx="2857557" cy="3328621"/>
            </a:xfrm>
            <a:prstGeom prst="roundRect">
              <a:avLst>
                <a:gd name="adj" fmla="val 16667"/>
              </a:avLst>
            </a:prstGeom>
            <a:grpFill/>
            <a:ln w="12700" cap="flat" cmpd="sng">
              <a:solidFill>
                <a:srgbClr val="E8A598"/>
              </a:solidFill>
              <a:prstDash val="solid"/>
              <a:miter lim="800000"/>
              <a:headEnd type="none" w="sm" len="sm"/>
              <a:tailEnd type="none" w="sm" len="sm"/>
            </a:ln>
          </p:spPr>
          <p:txBody>
            <a:bodyPr spcFirstLastPara="1" lIns="91397" tIns="45686" rIns="91397" bIns="45686" anchor="ctr"/>
            <a:lstStyle/>
            <a:p>
              <a:pPr algn="ctr">
                <a:buClr>
                  <a:srgbClr val="000000"/>
                </a:buClr>
                <a:defRPr/>
              </a:pPr>
              <a:endParaRPr sz="2666" kern="0">
                <a:solidFill>
                  <a:schemeClr val="lt1"/>
                </a:solidFill>
                <a:latin typeface="Calibri"/>
                <a:ea typeface="Calibri"/>
                <a:cs typeface="Calibri"/>
                <a:sym typeface="Calibri"/>
              </a:endParaRPr>
            </a:p>
          </p:txBody>
        </p:sp>
        <p:sp>
          <p:nvSpPr>
            <p:cNvPr id="20" name="Google Shape;279;p14">
              <a:extLst>
                <a:ext uri="{FF2B5EF4-FFF2-40B4-BE49-F238E27FC236}">
                  <a16:creationId xmlns:a16="http://schemas.microsoft.com/office/drawing/2014/main" id="{AC93D3DE-7748-4D8F-81BE-7035DD8E77BB}"/>
                </a:ext>
              </a:extLst>
            </p:cNvPr>
            <p:cNvSpPr/>
            <p:nvPr/>
          </p:nvSpPr>
          <p:spPr>
            <a:xfrm>
              <a:off x="3632356" y="2057073"/>
              <a:ext cx="2889755" cy="3511746"/>
            </a:xfrm>
            <a:prstGeom prst="roundRect">
              <a:avLst>
                <a:gd name="adj" fmla="val 16667"/>
              </a:avLst>
            </a:prstGeom>
            <a:grpFill/>
            <a:ln w="12700" cap="flat" cmpd="sng">
              <a:solidFill>
                <a:srgbClr val="F6AE2D"/>
              </a:solidFill>
              <a:prstDash val="solid"/>
              <a:miter lim="800000"/>
              <a:headEnd type="none" w="sm" len="sm"/>
              <a:tailEnd type="none" w="sm" len="sm"/>
            </a:ln>
          </p:spPr>
          <p:txBody>
            <a:bodyPr spcFirstLastPara="1" lIns="91397" tIns="45686" rIns="91397" bIns="45686" anchor="ctr"/>
            <a:lstStyle/>
            <a:p>
              <a:pPr algn="just">
                <a:buClr>
                  <a:schemeClr val="dk1"/>
                </a:buClr>
                <a:buSzPts val="1400"/>
                <a:defRPr/>
              </a:pPr>
              <a:r>
                <a:rPr lang="vi-VN" sz="3199" b="1" kern="0" dirty="0">
                  <a:solidFill>
                    <a:srgbClr val="FF0000"/>
                  </a:solidFill>
                  <a:ea typeface="Arial"/>
                  <a:cs typeface="Times New Roman" panose="02020603050405020304" pitchFamily="18" charset="0"/>
                  <a:sym typeface="Arial"/>
                </a:rPr>
                <a:t>Câu 3. </a:t>
              </a:r>
              <a:r>
                <a:rPr lang="vi-VN" sz="3199" kern="0" dirty="0">
                  <a:ea typeface="Arial"/>
                  <a:cs typeface="Times New Roman" panose="02020603050405020304" pitchFamily="18" charset="0"/>
                  <a:sym typeface="Arial"/>
                </a:rPr>
                <a:t>Quan sát hình ảnh mô tả cấu tạo nguyên tử carbon và nhôm (hình 1.5), hãy cho biết mỗi nguyên tử đó có bao nhiêu lớp electron và số electron trên mỗi lớp electron đó.</a:t>
              </a:r>
              <a:endParaRPr lang="vi-VN" sz="3199" b="1" i="1" kern="0" dirty="0">
                <a:solidFill>
                  <a:schemeClr val="dk1"/>
                </a:solidFill>
                <a:ea typeface="Cambria"/>
                <a:cs typeface="Times New Roman" panose="02020603050405020304" pitchFamily="18" charset="0"/>
                <a:sym typeface="Cambria"/>
              </a:endParaRPr>
            </a:p>
          </p:txBody>
        </p:sp>
      </p:grpSp>
      <p:pic>
        <p:nvPicPr>
          <p:cNvPr id="61449" name="Picture 4">
            <a:extLst>
              <a:ext uri="{FF2B5EF4-FFF2-40B4-BE49-F238E27FC236}">
                <a16:creationId xmlns:a16="http://schemas.microsoft.com/office/drawing/2014/main" id="{F6868D59-9F84-4C6D-A0B7-AB704398A4E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3139" y="2577304"/>
            <a:ext cx="2843922" cy="2843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CF5E1976-42CE-414A-A2D8-2E7CC840A4A6}"/>
              </a:ext>
            </a:extLst>
          </p:cNvPr>
          <p:cNvSpPr/>
          <p:nvPr/>
        </p:nvSpPr>
        <p:spPr>
          <a:xfrm>
            <a:off x="1909293" y="1831606"/>
            <a:ext cx="2700000" cy="710886"/>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24" name="Rectangle 23">
            <a:extLst>
              <a:ext uri="{FF2B5EF4-FFF2-40B4-BE49-F238E27FC236}">
                <a16:creationId xmlns:a16="http://schemas.microsoft.com/office/drawing/2014/main" id="{7DD34DD7-1DF7-4279-A3C3-396F3A2D82C7}"/>
              </a:ext>
            </a:extLst>
          </p:cNvPr>
          <p:cNvSpPr/>
          <p:nvPr/>
        </p:nvSpPr>
        <p:spPr>
          <a:xfrm>
            <a:off x="3973934" y="2840121"/>
            <a:ext cx="2700000" cy="710886"/>
          </a:xfrm>
          <a:prstGeom prst="rect">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5" name="Rectangle 24">
            <a:extLst>
              <a:ext uri="{FF2B5EF4-FFF2-40B4-BE49-F238E27FC236}">
                <a16:creationId xmlns:a16="http://schemas.microsoft.com/office/drawing/2014/main" id="{CC391C22-0BC9-4C88-9AAA-BE774E64563F}"/>
              </a:ext>
            </a:extLst>
          </p:cNvPr>
          <p:cNvSpPr/>
          <p:nvPr/>
        </p:nvSpPr>
        <p:spPr>
          <a:xfrm>
            <a:off x="894523" y="3272518"/>
            <a:ext cx="2700000" cy="710886"/>
          </a:xfrm>
          <a:prstGeom prst="rect">
            <a:avLst/>
          </a:prstGeom>
          <a:solidFill>
            <a:schemeClr val="accent4">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6" name="Rectangle 25">
            <a:extLst>
              <a:ext uri="{FF2B5EF4-FFF2-40B4-BE49-F238E27FC236}">
                <a16:creationId xmlns:a16="http://schemas.microsoft.com/office/drawing/2014/main" id="{2A668741-C1D2-4322-B2B2-F5F61AB13311}"/>
              </a:ext>
            </a:extLst>
          </p:cNvPr>
          <p:cNvSpPr/>
          <p:nvPr/>
        </p:nvSpPr>
        <p:spPr>
          <a:xfrm>
            <a:off x="3018666" y="4284154"/>
            <a:ext cx="2700000" cy="623085"/>
          </a:xfrm>
          <a:prstGeom prst="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nvGrpSpPr>
          <p:cNvPr id="27" name="그룹 1">
            <a:extLst>
              <a:ext uri="{FF2B5EF4-FFF2-40B4-BE49-F238E27FC236}">
                <a16:creationId xmlns:a16="http://schemas.microsoft.com/office/drawing/2014/main" id="{C3F5EC48-E023-47E6-8026-100FD7137CD2}"/>
              </a:ext>
            </a:extLst>
          </p:cNvPr>
          <p:cNvGrpSpPr/>
          <p:nvPr/>
        </p:nvGrpSpPr>
        <p:grpSpPr>
          <a:xfrm>
            <a:off x="2348561" y="1614522"/>
            <a:ext cx="2698118" cy="3783853"/>
            <a:chOff x="1424711" y="1905228"/>
            <a:chExt cx="2209824" cy="3099065"/>
          </a:xfrm>
        </p:grpSpPr>
        <p:sp>
          <p:nvSpPr>
            <p:cNvPr id="28" name="Isosceles Triangle 27">
              <a:extLst>
                <a:ext uri="{FF2B5EF4-FFF2-40B4-BE49-F238E27FC236}">
                  <a16:creationId xmlns:a16="http://schemas.microsoft.com/office/drawing/2014/main" id="{99E04B51-C545-4D2F-BCFE-815E9515D406}"/>
                </a:ext>
              </a:extLst>
            </p:cNvPr>
            <p:cNvSpPr/>
            <p:nvPr/>
          </p:nvSpPr>
          <p:spPr>
            <a:xfrm rot="12941625">
              <a:off x="1424711" y="4433696"/>
              <a:ext cx="404735" cy="570597"/>
            </a:xfrm>
            <a:prstGeom prst="triangl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29" name="Rounded Rectangle 3">
              <a:extLst>
                <a:ext uri="{FF2B5EF4-FFF2-40B4-BE49-F238E27FC236}">
                  <a16:creationId xmlns:a16="http://schemas.microsoft.com/office/drawing/2014/main" id="{7B1DA22F-86AC-4B68-8576-0A1084E27A00}"/>
                </a:ext>
              </a:extLst>
            </p:cNvPr>
            <p:cNvSpPr/>
            <p:nvPr/>
          </p:nvSpPr>
          <p:spPr>
            <a:xfrm rot="12941625">
              <a:off x="1766893" y="3906380"/>
              <a:ext cx="403335" cy="685009"/>
            </a:xfrm>
            <a:custGeom>
              <a:avLst/>
              <a:gdLst/>
              <a:ahLst/>
              <a:cxnLst/>
              <a:rect l="l" t="t" r="r" b="b"/>
              <a:pathLst>
                <a:path w="720775" h="1224135">
                  <a:moveTo>
                    <a:pt x="720775" y="768849"/>
                  </a:moveTo>
                  <a:lnTo>
                    <a:pt x="720775" y="1224135"/>
                  </a:lnTo>
                  <a:lnTo>
                    <a:pt x="0" y="1224135"/>
                  </a:lnTo>
                  <a:lnTo>
                    <a:pt x="0" y="768850"/>
                  </a:lnTo>
                  <a:lnTo>
                    <a:pt x="0" y="120129"/>
                  </a:lnTo>
                  <a:cubicBezTo>
                    <a:pt x="0" y="53784"/>
                    <a:pt x="53784" y="0"/>
                    <a:pt x="120129" y="0"/>
                  </a:cubicBezTo>
                  <a:cubicBezTo>
                    <a:pt x="186474" y="0"/>
                    <a:pt x="240258" y="53784"/>
                    <a:pt x="240258" y="120129"/>
                  </a:cubicBezTo>
                  <a:lnTo>
                    <a:pt x="240258" y="120152"/>
                  </a:lnTo>
                  <a:cubicBezTo>
                    <a:pt x="240258" y="53807"/>
                    <a:pt x="294042" y="23"/>
                    <a:pt x="360387" y="23"/>
                  </a:cubicBezTo>
                  <a:cubicBezTo>
                    <a:pt x="426733" y="23"/>
                    <a:pt x="480516" y="53807"/>
                    <a:pt x="480516" y="120152"/>
                  </a:cubicBezTo>
                  <a:lnTo>
                    <a:pt x="480516" y="120175"/>
                  </a:lnTo>
                  <a:cubicBezTo>
                    <a:pt x="480516" y="53829"/>
                    <a:pt x="534300" y="45"/>
                    <a:pt x="600645" y="45"/>
                  </a:cubicBezTo>
                  <a:cubicBezTo>
                    <a:pt x="666991" y="45"/>
                    <a:pt x="720775" y="53829"/>
                    <a:pt x="720775" y="120175"/>
                  </a:cubicBezTo>
                  <a:lnTo>
                    <a:pt x="720775" y="76884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30" name="Rectangle 29">
              <a:extLst>
                <a:ext uri="{FF2B5EF4-FFF2-40B4-BE49-F238E27FC236}">
                  <a16:creationId xmlns:a16="http://schemas.microsoft.com/office/drawing/2014/main" id="{FD786DC2-7C01-4A81-B40B-95F93D56EC04}"/>
                </a:ext>
              </a:extLst>
            </p:cNvPr>
            <p:cNvSpPr/>
            <p:nvPr/>
          </p:nvSpPr>
          <p:spPr>
            <a:xfrm rot="18341625">
              <a:off x="2017334" y="3474526"/>
              <a:ext cx="725305" cy="40333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31" name="Rectangle 30">
              <a:extLst>
                <a:ext uri="{FF2B5EF4-FFF2-40B4-BE49-F238E27FC236}">
                  <a16:creationId xmlns:a16="http://schemas.microsoft.com/office/drawing/2014/main" id="{FC711534-653C-44D1-89BA-17ABB95C58E3}"/>
                </a:ext>
              </a:extLst>
            </p:cNvPr>
            <p:cNvSpPr/>
            <p:nvPr/>
          </p:nvSpPr>
          <p:spPr>
            <a:xfrm rot="18341625">
              <a:off x="2440514" y="2885471"/>
              <a:ext cx="725305" cy="40333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32" name="Rectangle 31">
              <a:extLst>
                <a:ext uri="{FF2B5EF4-FFF2-40B4-BE49-F238E27FC236}">
                  <a16:creationId xmlns:a16="http://schemas.microsoft.com/office/drawing/2014/main" id="{4A69B817-6663-4C04-9F37-7C2C6629AE6C}"/>
                </a:ext>
              </a:extLst>
            </p:cNvPr>
            <p:cNvSpPr/>
            <p:nvPr/>
          </p:nvSpPr>
          <p:spPr>
            <a:xfrm rot="18341625">
              <a:off x="2860653" y="2294232"/>
              <a:ext cx="725305" cy="40333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33" name="Isosceles Triangle 37">
              <a:extLst>
                <a:ext uri="{FF2B5EF4-FFF2-40B4-BE49-F238E27FC236}">
                  <a16:creationId xmlns:a16="http://schemas.microsoft.com/office/drawing/2014/main" id="{D3595296-AF43-40C4-8CF8-8E8A75F2E450}"/>
                </a:ext>
              </a:extLst>
            </p:cNvPr>
            <p:cNvSpPr/>
            <p:nvPr/>
          </p:nvSpPr>
          <p:spPr>
            <a:xfrm rot="12941625">
              <a:off x="1459371" y="4842093"/>
              <a:ext cx="78768" cy="111048"/>
            </a:xfrm>
            <a:custGeom>
              <a:avLst/>
              <a:gdLst/>
              <a:ahLst/>
              <a:cxnLst/>
              <a:rect l="l" t="t" r="r" b="b"/>
              <a:pathLst>
                <a:path w="140762" h="198446">
                  <a:moveTo>
                    <a:pt x="140762" y="198446"/>
                  </a:moveTo>
                  <a:lnTo>
                    <a:pt x="0" y="198446"/>
                  </a:lnTo>
                  <a:lnTo>
                    <a:pt x="70381"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34" name="Rounded Rectangle 3">
              <a:extLst>
                <a:ext uri="{FF2B5EF4-FFF2-40B4-BE49-F238E27FC236}">
                  <a16:creationId xmlns:a16="http://schemas.microsoft.com/office/drawing/2014/main" id="{CB9344CE-1AAD-4BC8-B349-33B1542B91F8}"/>
                </a:ext>
              </a:extLst>
            </p:cNvPr>
            <p:cNvSpPr/>
            <p:nvPr/>
          </p:nvSpPr>
          <p:spPr>
            <a:xfrm rot="12941625">
              <a:off x="2416025" y="1905228"/>
              <a:ext cx="407082" cy="2860923"/>
            </a:xfrm>
            <a:custGeom>
              <a:avLst/>
              <a:gdLst/>
              <a:ahLst/>
              <a:cxnLst/>
              <a:rect l="l" t="t" r="r" b="b"/>
              <a:pathLst>
                <a:path w="727470" h="5112569">
                  <a:moveTo>
                    <a:pt x="727470" y="3816423"/>
                  </a:moveTo>
                  <a:lnTo>
                    <a:pt x="727470" y="5112569"/>
                  </a:lnTo>
                  <a:lnTo>
                    <a:pt x="6695" y="5112569"/>
                  </a:lnTo>
                  <a:lnTo>
                    <a:pt x="6695" y="3816425"/>
                  </a:lnTo>
                  <a:lnTo>
                    <a:pt x="1" y="3816425"/>
                  </a:lnTo>
                  <a:lnTo>
                    <a:pt x="1" y="2520281"/>
                  </a:lnTo>
                  <a:lnTo>
                    <a:pt x="0" y="2520281"/>
                  </a:lnTo>
                  <a:lnTo>
                    <a:pt x="0" y="1224135"/>
                  </a:lnTo>
                  <a:lnTo>
                    <a:pt x="0" y="768850"/>
                  </a:lnTo>
                  <a:lnTo>
                    <a:pt x="0" y="120129"/>
                  </a:lnTo>
                  <a:cubicBezTo>
                    <a:pt x="0" y="53784"/>
                    <a:pt x="53784" y="0"/>
                    <a:pt x="120129" y="0"/>
                  </a:cubicBezTo>
                  <a:cubicBezTo>
                    <a:pt x="186474" y="0"/>
                    <a:pt x="240258" y="53784"/>
                    <a:pt x="240258" y="120129"/>
                  </a:cubicBezTo>
                  <a:lnTo>
                    <a:pt x="240258" y="120152"/>
                  </a:lnTo>
                  <a:cubicBezTo>
                    <a:pt x="240258" y="53807"/>
                    <a:pt x="294042" y="23"/>
                    <a:pt x="360387" y="23"/>
                  </a:cubicBezTo>
                  <a:cubicBezTo>
                    <a:pt x="426733" y="23"/>
                    <a:pt x="480516" y="53807"/>
                    <a:pt x="480516" y="120152"/>
                  </a:cubicBezTo>
                  <a:lnTo>
                    <a:pt x="480516" y="120175"/>
                  </a:lnTo>
                  <a:cubicBezTo>
                    <a:pt x="480516" y="53829"/>
                    <a:pt x="534300" y="45"/>
                    <a:pt x="600645" y="45"/>
                  </a:cubicBezTo>
                  <a:cubicBezTo>
                    <a:pt x="666991" y="45"/>
                    <a:pt x="720775" y="53829"/>
                    <a:pt x="720775" y="120175"/>
                  </a:cubicBezTo>
                  <a:lnTo>
                    <a:pt x="720775" y="768849"/>
                  </a:lnTo>
                  <a:lnTo>
                    <a:pt x="720775" y="1224135"/>
                  </a:lnTo>
                  <a:lnTo>
                    <a:pt x="720775" y="2520279"/>
                  </a:lnTo>
                  <a:lnTo>
                    <a:pt x="720776" y="2520279"/>
                  </a:lnTo>
                  <a:lnTo>
                    <a:pt x="720776" y="3816423"/>
                  </a:lnTo>
                  <a:close/>
                </a:path>
              </a:pathLst>
            </a:custGeom>
            <a:gradFill>
              <a:gsLst>
                <a:gs pos="48000">
                  <a:schemeClr val="tx1">
                    <a:alpha val="0"/>
                  </a:schemeClr>
                </a:gs>
                <a:gs pos="100000">
                  <a:schemeClr val="tx1">
                    <a:alpha val="39000"/>
                  </a:scheme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35" name="Oval 34">
              <a:extLst>
                <a:ext uri="{FF2B5EF4-FFF2-40B4-BE49-F238E27FC236}">
                  <a16:creationId xmlns:a16="http://schemas.microsoft.com/office/drawing/2014/main" id="{5C8F0CE1-8A64-4286-9200-9A66A4A887A8}"/>
                </a:ext>
              </a:extLst>
            </p:cNvPr>
            <p:cNvSpPr/>
            <p:nvPr/>
          </p:nvSpPr>
          <p:spPr>
            <a:xfrm rot="18341625">
              <a:off x="3393219" y="2003381"/>
              <a:ext cx="80589" cy="402043"/>
            </a:xfrm>
            <a:prstGeom prst="ellips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36" name="Oval 35">
              <a:extLst>
                <a:ext uri="{FF2B5EF4-FFF2-40B4-BE49-F238E27FC236}">
                  <a16:creationId xmlns:a16="http://schemas.microsoft.com/office/drawing/2014/main" id="{E39B2E00-B258-4D89-BE67-5EA1981FC073}"/>
                </a:ext>
              </a:extLst>
            </p:cNvPr>
            <p:cNvSpPr/>
            <p:nvPr/>
          </p:nvSpPr>
          <p:spPr>
            <a:xfrm rot="18341625" flipH="1">
              <a:off x="3425271" y="2162553"/>
              <a:ext cx="26247" cy="9064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sp>
        <p:nvSpPr>
          <p:cNvPr id="41" name="자유형: 도형 54">
            <a:extLst>
              <a:ext uri="{FF2B5EF4-FFF2-40B4-BE49-F238E27FC236}">
                <a16:creationId xmlns:a16="http://schemas.microsoft.com/office/drawing/2014/main" id="{5CF64CAE-276B-4865-A111-C054C5EA5600}"/>
              </a:ext>
            </a:extLst>
          </p:cNvPr>
          <p:cNvSpPr>
            <a:spLocks noChangeAspect="1"/>
          </p:cNvSpPr>
          <p:nvPr/>
        </p:nvSpPr>
        <p:spPr>
          <a:xfrm>
            <a:off x="2254974" y="1997372"/>
            <a:ext cx="234322" cy="379351"/>
          </a:xfrm>
          <a:custGeom>
            <a:avLst/>
            <a:gdLst>
              <a:gd name="connsiteX0" fmla="*/ 2288503 w 2628868"/>
              <a:gd name="connsiteY0" fmla="*/ 1437588 h 4255963"/>
              <a:gd name="connsiteX1" fmla="*/ 2055285 w 2628868"/>
              <a:gd name="connsiteY1" fmla="*/ 1235542 h 4255963"/>
              <a:gd name="connsiteX2" fmla="*/ 1750484 w 2628868"/>
              <a:gd name="connsiteY2" fmla="*/ 709069 h 4255963"/>
              <a:gd name="connsiteX3" fmla="*/ 1768957 w 2628868"/>
              <a:gd name="connsiteY3" fmla="*/ 395033 h 4255963"/>
              <a:gd name="connsiteX4" fmla="*/ 2507866 w 2628868"/>
              <a:gd name="connsiteY4" fmla="*/ 1244778 h 4255963"/>
              <a:gd name="connsiteX5" fmla="*/ 2288503 w 2628868"/>
              <a:gd name="connsiteY5" fmla="*/ 1437588 h 4255963"/>
              <a:gd name="connsiteX6" fmla="*/ 914400 w 2628868"/>
              <a:gd name="connsiteY6" fmla="*/ 2567085 h 4255963"/>
              <a:gd name="connsiteX7" fmla="*/ 0 w 2628868"/>
              <a:gd name="connsiteY7" fmla="*/ 1375594 h 4255963"/>
              <a:gd name="connsiteX8" fmla="*/ 886691 w 2628868"/>
              <a:gd name="connsiteY8" fmla="*/ 378067 h 4255963"/>
              <a:gd name="connsiteX9" fmla="*/ 886691 w 2628868"/>
              <a:gd name="connsiteY9" fmla="*/ 784467 h 4255963"/>
              <a:gd name="connsiteX10" fmla="*/ 905164 w 2628868"/>
              <a:gd name="connsiteY10" fmla="*/ 1310939 h 4255963"/>
              <a:gd name="connsiteX11" fmla="*/ 914400 w 2628868"/>
              <a:gd name="connsiteY11" fmla="*/ 2567085 h 4255963"/>
              <a:gd name="connsiteX12" fmla="*/ 1742177 w 2628868"/>
              <a:gd name="connsiteY12" fmla="*/ 3864625 h 4255963"/>
              <a:gd name="connsiteX13" fmla="*/ 1742177 w 2628868"/>
              <a:gd name="connsiteY13" fmla="*/ 3458225 h 4255963"/>
              <a:gd name="connsiteX14" fmla="*/ 1723704 w 2628868"/>
              <a:gd name="connsiteY14" fmla="*/ 2931753 h 4255963"/>
              <a:gd name="connsiteX15" fmla="*/ 1714468 w 2628868"/>
              <a:gd name="connsiteY15" fmla="*/ 1675607 h 4255963"/>
              <a:gd name="connsiteX16" fmla="*/ 2628868 w 2628868"/>
              <a:gd name="connsiteY16" fmla="*/ 2867098 h 4255963"/>
              <a:gd name="connsiteX17" fmla="*/ 1742177 w 2628868"/>
              <a:gd name="connsiteY17" fmla="*/ 3864625 h 4255963"/>
              <a:gd name="connsiteX18" fmla="*/ 886690 w 2628868"/>
              <a:gd name="connsiteY18" fmla="*/ 3869411 h 4255963"/>
              <a:gd name="connsiteX19" fmla="*/ 147781 w 2628868"/>
              <a:gd name="connsiteY19" fmla="*/ 3019666 h 4255963"/>
              <a:gd name="connsiteX20" fmla="*/ 600362 w 2628868"/>
              <a:gd name="connsiteY20" fmla="*/ 3028902 h 4255963"/>
              <a:gd name="connsiteX21" fmla="*/ 905163 w 2628868"/>
              <a:gd name="connsiteY21" fmla="*/ 3555375 h 4255963"/>
              <a:gd name="connsiteX22" fmla="*/ 1303568 w 2628868"/>
              <a:gd name="connsiteY22" fmla="*/ 4255963 h 4255963"/>
              <a:gd name="connsiteX23" fmla="*/ 1142559 w 2628868"/>
              <a:gd name="connsiteY23" fmla="*/ 4094954 h 4255963"/>
              <a:gd name="connsiteX24" fmla="*/ 1142560 w 2628868"/>
              <a:gd name="connsiteY24" fmla="*/ 161009 h 4255963"/>
              <a:gd name="connsiteX25" fmla="*/ 1303569 w 2628868"/>
              <a:gd name="connsiteY25" fmla="*/ 0 h 4255963"/>
              <a:gd name="connsiteX26" fmla="*/ 1303568 w 2628868"/>
              <a:gd name="connsiteY26" fmla="*/ 1 h 4255963"/>
              <a:gd name="connsiteX27" fmla="*/ 1464577 w 2628868"/>
              <a:gd name="connsiteY27" fmla="*/ 161010 h 4255963"/>
              <a:gd name="connsiteX28" fmla="*/ 1464577 w 2628868"/>
              <a:gd name="connsiteY28" fmla="*/ 4094954 h 4255963"/>
              <a:gd name="connsiteX29" fmla="*/ 1303568 w 2628868"/>
              <a:gd name="connsiteY29" fmla="*/ 4255963 h 4255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628868" h="4255963">
                <a:moveTo>
                  <a:pt x="2288503" y="1437588"/>
                </a:moveTo>
                <a:cubicBezTo>
                  <a:pt x="2182285" y="1436434"/>
                  <a:pt x="2073758" y="1369470"/>
                  <a:pt x="2055285" y="1235542"/>
                </a:cubicBezTo>
                <a:cubicBezTo>
                  <a:pt x="2061443" y="1112391"/>
                  <a:pt x="2086071" y="822985"/>
                  <a:pt x="1750484" y="709069"/>
                </a:cubicBezTo>
                <a:lnTo>
                  <a:pt x="1768957" y="395033"/>
                </a:lnTo>
                <a:cubicBezTo>
                  <a:pt x="2326220" y="493554"/>
                  <a:pt x="2495550" y="915347"/>
                  <a:pt x="2507866" y="1244778"/>
                </a:cubicBezTo>
                <a:cubicBezTo>
                  <a:pt x="2498630" y="1374088"/>
                  <a:pt x="2394721" y="1438743"/>
                  <a:pt x="2288503" y="1437588"/>
                </a:cubicBezTo>
                <a:close/>
                <a:moveTo>
                  <a:pt x="914400" y="2567085"/>
                </a:moveTo>
                <a:cubicBezTo>
                  <a:pt x="193965" y="2299230"/>
                  <a:pt x="9236" y="1745049"/>
                  <a:pt x="0" y="1375594"/>
                </a:cubicBezTo>
                <a:cubicBezTo>
                  <a:pt x="36947" y="923011"/>
                  <a:pt x="360218" y="415012"/>
                  <a:pt x="886691" y="378067"/>
                </a:cubicBezTo>
                <a:lnTo>
                  <a:pt x="886691" y="784467"/>
                </a:lnTo>
                <a:cubicBezTo>
                  <a:pt x="689648" y="818333"/>
                  <a:pt x="548024" y="1193946"/>
                  <a:pt x="905164" y="1310939"/>
                </a:cubicBezTo>
                <a:cubicBezTo>
                  <a:pt x="908243" y="1729654"/>
                  <a:pt x="911321" y="2148370"/>
                  <a:pt x="914400" y="2567085"/>
                </a:cubicBezTo>
                <a:close/>
                <a:moveTo>
                  <a:pt x="1742177" y="3864625"/>
                </a:moveTo>
                <a:lnTo>
                  <a:pt x="1742177" y="3458225"/>
                </a:lnTo>
                <a:cubicBezTo>
                  <a:pt x="1939220" y="3424359"/>
                  <a:pt x="2080844" y="3048746"/>
                  <a:pt x="1723704" y="2931753"/>
                </a:cubicBezTo>
                <a:cubicBezTo>
                  <a:pt x="1720625" y="2513038"/>
                  <a:pt x="1717547" y="2094322"/>
                  <a:pt x="1714468" y="1675607"/>
                </a:cubicBezTo>
                <a:cubicBezTo>
                  <a:pt x="2434903" y="1943462"/>
                  <a:pt x="2619632" y="2497643"/>
                  <a:pt x="2628868" y="2867098"/>
                </a:cubicBezTo>
                <a:cubicBezTo>
                  <a:pt x="2591921" y="3319681"/>
                  <a:pt x="2268650" y="3827680"/>
                  <a:pt x="1742177" y="3864625"/>
                </a:cubicBezTo>
                <a:close/>
                <a:moveTo>
                  <a:pt x="886690" y="3869411"/>
                </a:moveTo>
                <a:cubicBezTo>
                  <a:pt x="329427" y="3770890"/>
                  <a:pt x="160097" y="3349097"/>
                  <a:pt x="147781" y="3019666"/>
                </a:cubicBezTo>
                <a:cubicBezTo>
                  <a:pt x="166253" y="2761046"/>
                  <a:pt x="563416" y="2761047"/>
                  <a:pt x="600362" y="3028902"/>
                </a:cubicBezTo>
                <a:cubicBezTo>
                  <a:pt x="594204" y="3152053"/>
                  <a:pt x="569576" y="3441459"/>
                  <a:pt x="905163" y="3555375"/>
                </a:cubicBezTo>
                <a:close/>
                <a:moveTo>
                  <a:pt x="1303568" y="4255963"/>
                </a:moveTo>
                <a:cubicBezTo>
                  <a:pt x="1214645" y="4255963"/>
                  <a:pt x="1142559" y="4183877"/>
                  <a:pt x="1142559" y="4094954"/>
                </a:cubicBezTo>
                <a:cubicBezTo>
                  <a:pt x="1142559" y="2783639"/>
                  <a:pt x="1142560" y="1472324"/>
                  <a:pt x="1142560" y="161009"/>
                </a:cubicBezTo>
                <a:cubicBezTo>
                  <a:pt x="1142560" y="72086"/>
                  <a:pt x="1214646" y="0"/>
                  <a:pt x="1303569" y="0"/>
                </a:cubicBezTo>
                <a:lnTo>
                  <a:pt x="1303568" y="1"/>
                </a:lnTo>
                <a:cubicBezTo>
                  <a:pt x="1392491" y="1"/>
                  <a:pt x="1464577" y="72087"/>
                  <a:pt x="1464577" y="161010"/>
                </a:cubicBezTo>
                <a:lnTo>
                  <a:pt x="1464577" y="4094954"/>
                </a:lnTo>
                <a:cubicBezTo>
                  <a:pt x="1464577" y="4183877"/>
                  <a:pt x="1392491" y="4255963"/>
                  <a:pt x="1303568" y="4255963"/>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42" name="Block Arc 5">
            <a:extLst>
              <a:ext uri="{FF2B5EF4-FFF2-40B4-BE49-F238E27FC236}">
                <a16:creationId xmlns:a16="http://schemas.microsoft.com/office/drawing/2014/main" id="{F2660E53-DCC7-4DE6-870E-9341E1EE8889}"/>
              </a:ext>
            </a:extLst>
          </p:cNvPr>
          <p:cNvSpPr>
            <a:spLocks noChangeAspect="1"/>
          </p:cNvSpPr>
          <p:nvPr/>
        </p:nvSpPr>
        <p:spPr>
          <a:xfrm rot="10800000">
            <a:off x="3596687" y="4406022"/>
            <a:ext cx="351787" cy="379351"/>
          </a:xfrm>
          <a:custGeom>
            <a:avLst/>
            <a:gdLst/>
            <a:ahLst/>
            <a:cxnLst/>
            <a:rect l="l" t="t" r="r" b="b"/>
            <a:pathLst>
              <a:path w="3672275" h="3963955">
                <a:moveTo>
                  <a:pt x="984766" y="3417555"/>
                </a:moveTo>
                <a:cubicBezTo>
                  <a:pt x="932254" y="3417555"/>
                  <a:pt x="882982" y="3403623"/>
                  <a:pt x="841068" y="3378104"/>
                </a:cubicBezTo>
                <a:lnTo>
                  <a:pt x="840676" y="3378710"/>
                </a:lnTo>
                <a:lnTo>
                  <a:pt x="835545" y="3375094"/>
                </a:lnTo>
                <a:cubicBezTo>
                  <a:pt x="823791" y="3369308"/>
                  <a:pt x="813094" y="3361844"/>
                  <a:pt x="803763" y="3352697"/>
                </a:cubicBezTo>
                <a:cubicBezTo>
                  <a:pt x="147868" y="2908007"/>
                  <a:pt x="-148746" y="2089941"/>
                  <a:pt x="72539" y="1325492"/>
                </a:cubicBezTo>
                <a:cubicBezTo>
                  <a:pt x="298018" y="546553"/>
                  <a:pt x="1007805" y="7791"/>
                  <a:pt x="1818686" y="83"/>
                </a:cubicBezTo>
                <a:cubicBezTo>
                  <a:pt x="2629567" y="-7624"/>
                  <a:pt x="3349467" y="517549"/>
                  <a:pt x="3589711" y="1292061"/>
                </a:cubicBezTo>
                <a:cubicBezTo>
                  <a:pt x="3828334" y="2061344"/>
                  <a:pt x="3537615" y="2895621"/>
                  <a:pt x="2873980" y="3349798"/>
                </a:cubicBezTo>
                <a:cubicBezTo>
                  <a:pt x="2824845" y="3391084"/>
                  <a:pt x="2761401" y="3415171"/>
                  <a:pt x="2692355" y="3415171"/>
                </a:cubicBezTo>
                <a:cubicBezTo>
                  <a:pt x="2531252" y="3415171"/>
                  <a:pt x="2400652" y="3284038"/>
                  <a:pt x="2400652" y="3122277"/>
                </a:cubicBezTo>
                <a:cubicBezTo>
                  <a:pt x="2400652" y="3018609"/>
                  <a:pt x="2454292" y="2927520"/>
                  <a:pt x="2535552" y="2875976"/>
                </a:cubicBezTo>
                <a:lnTo>
                  <a:pt x="2534959" y="2875094"/>
                </a:lnTo>
                <a:cubicBezTo>
                  <a:pt x="2993902" y="2566441"/>
                  <a:pt x="3196002" y="1993261"/>
                  <a:pt x="3032146" y="1465012"/>
                </a:cubicBezTo>
                <a:cubicBezTo>
                  <a:pt x="2868290" y="936764"/>
                  <a:pt x="2377289" y="578575"/>
                  <a:pt x="1824236" y="583831"/>
                </a:cubicBezTo>
                <a:cubicBezTo>
                  <a:pt x="1271183" y="589088"/>
                  <a:pt x="787080" y="956545"/>
                  <a:pt x="633294" y="1487812"/>
                </a:cubicBezTo>
                <a:cubicBezTo>
                  <a:pt x="479508" y="2019079"/>
                  <a:pt x="692467" y="2588315"/>
                  <a:pt x="1157194" y="2888188"/>
                </a:cubicBezTo>
                <a:lnTo>
                  <a:pt x="1156634" y="2889057"/>
                </a:lnTo>
                <a:cubicBezTo>
                  <a:pt x="1229500" y="2941659"/>
                  <a:pt x="1276469" y="3027652"/>
                  <a:pt x="1276469" y="3124661"/>
                </a:cubicBezTo>
                <a:cubicBezTo>
                  <a:pt x="1276469" y="3286422"/>
                  <a:pt x="1145869" y="3417555"/>
                  <a:pt x="984766" y="3417555"/>
                </a:cubicBezTo>
                <a:close/>
                <a:moveTo>
                  <a:pt x="1836138" y="3963955"/>
                </a:moveTo>
                <a:cubicBezTo>
                  <a:pt x="1677062" y="3963955"/>
                  <a:pt x="1548106" y="3834999"/>
                  <a:pt x="1548106" y="3675923"/>
                </a:cubicBezTo>
                <a:lnTo>
                  <a:pt x="1548106" y="1958036"/>
                </a:lnTo>
                <a:cubicBezTo>
                  <a:pt x="1548106" y="1798960"/>
                  <a:pt x="1677062" y="1670004"/>
                  <a:pt x="1836138" y="1670004"/>
                </a:cubicBezTo>
                <a:cubicBezTo>
                  <a:pt x="1995214" y="1670004"/>
                  <a:pt x="2124170" y="1798960"/>
                  <a:pt x="2124170" y="1958036"/>
                </a:cubicBezTo>
                <a:lnTo>
                  <a:pt x="2124170" y="3675923"/>
                </a:lnTo>
                <a:cubicBezTo>
                  <a:pt x="2124170" y="3834999"/>
                  <a:pt x="1995214" y="3963955"/>
                  <a:pt x="1836138" y="3963955"/>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1" dirty="0">
              <a:solidFill>
                <a:schemeClr val="tx1"/>
              </a:solidFill>
            </a:endParaRPr>
          </a:p>
        </p:txBody>
      </p:sp>
      <p:sp>
        <p:nvSpPr>
          <p:cNvPr id="43" name="자유형: 도형 61">
            <a:extLst>
              <a:ext uri="{FF2B5EF4-FFF2-40B4-BE49-F238E27FC236}">
                <a16:creationId xmlns:a16="http://schemas.microsoft.com/office/drawing/2014/main" id="{46750A93-B7E4-4292-9FF4-7593D9E38544}"/>
              </a:ext>
            </a:extLst>
          </p:cNvPr>
          <p:cNvSpPr>
            <a:spLocks noChangeAspect="1"/>
          </p:cNvSpPr>
          <p:nvPr/>
        </p:nvSpPr>
        <p:spPr>
          <a:xfrm>
            <a:off x="1248195" y="3438284"/>
            <a:ext cx="319299" cy="379351"/>
          </a:xfrm>
          <a:custGeom>
            <a:avLst/>
            <a:gdLst>
              <a:gd name="connsiteX0" fmla="*/ 930704 w 1878694"/>
              <a:gd name="connsiteY0" fmla="*/ 1253732 h 2232028"/>
              <a:gd name="connsiteX1" fmla="*/ 810628 w 1878694"/>
              <a:gd name="connsiteY1" fmla="*/ 1373808 h 2232028"/>
              <a:gd name="connsiteX2" fmla="*/ 845798 w 1878694"/>
              <a:gd name="connsiteY2" fmla="*/ 1458715 h 2232028"/>
              <a:gd name="connsiteX3" fmla="*/ 846153 w 1878694"/>
              <a:gd name="connsiteY3" fmla="*/ 1458954 h 2232028"/>
              <a:gd name="connsiteX4" fmla="*/ 792156 w 1878694"/>
              <a:gd name="connsiteY4" fmla="*/ 1753258 h 2232028"/>
              <a:gd name="connsiteX5" fmla="*/ 1069252 w 1878694"/>
              <a:gd name="connsiteY5" fmla="*/ 1753258 h 2232028"/>
              <a:gd name="connsiteX6" fmla="*/ 1015255 w 1878694"/>
              <a:gd name="connsiteY6" fmla="*/ 1458954 h 2232028"/>
              <a:gd name="connsiteX7" fmla="*/ 1015611 w 1878694"/>
              <a:gd name="connsiteY7" fmla="*/ 1458715 h 2232028"/>
              <a:gd name="connsiteX8" fmla="*/ 1050780 w 1878694"/>
              <a:gd name="connsiteY8" fmla="*/ 1373808 h 2232028"/>
              <a:gd name="connsiteX9" fmla="*/ 930704 w 1878694"/>
              <a:gd name="connsiteY9" fmla="*/ 1253732 h 2232028"/>
              <a:gd name="connsiteX10" fmla="*/ 807360 w 1878694"/>
              <a:gd name="connsiteY10" fmla="*/ 244435 h 2232028"/>
              <a:gd name="connsiteX11" fmla="*/ 509333 w 1878694"/>
              <a:gd name="connsiteY11" fmla="*/ 542462 h 2232028"/>
              <a:gd name="connsiteX12" fmla="*/ 509333 w 1878694"/>
              <a:gd name="connsiteY12" fmla="*/ 853160 h 2232028"/>
              <a:gd name="connsiteX13" fmla="*/ 1352075 w 1878694"/>
              <a:gd name="connsiteY13" fmla="*/ 853160 h 2232028"/>
              <a:gd name="connsiteX14" fmla="*/ 1352075 w 1878694"/>
              <a:gd name="connsiteY14" fmla="*/ 542462 h 2232028"/>
              <a:gd name="connsiteX15" fmla="*/ 1054048 w 1878694"/>
              <a:gd name="connsiteY15" fmla="*/ 244435 h 2232028"/>
              <a:gd name="connsiteX16" fmla="*/ 766274 w 1878694"/>
              <a:gd name="connsiteY16" fmla="*/ 0 h 2232028"/>
              <a:gd name="connsiteX17" fmla="*/ 1095134 w 1878694"/>
              <a:gd name="connsiteY17" fmla="*/ 0 h 2232028"/>
              <a:gd name="connsiteX18" fmla="*/ 1591384 w 1878694"/>
              <a:gd name="connsiteY18" fmla="*/ 496250 h 2232028"/>
              <a:gd name="connsiteX19" fmla="*/ 1591384 w 1878694"/>
              <a:gd name="connsiteY19" fmla="*/ 853160 h 2232028"/>
              <a:gd name="connsiteX20" fmla="*/ 1704295 w 1878694"/>
              <a:gd name="connsiteY20" fmla="*/ 853160 h 2232028"/>
              <a:gd name="connsiteX21" fmla="*/ 1878694 w 1878694"/>
              <a:gd name="connsiteY21" fmla="*/ 1027559 h 2232028"/>
              <a:gd name="connsiteX22" fmla="*/ 1878694 w 1878694"/>
              <a:gd name="connsiteY22" fmla="*/ 2057629 h 2232028"/>
              <a:gd name="connsiteX23" fmla="*/ 1704295 w 1878694"/>
              <a:gd name="connsiteY23" fmla="*/ 2232028 h 2232028"/>
              <a:gd name="connsiteX24" fmla="*/ 174399 w 1878694"/>
              <a:gd name="connsiteY24" fmla="*/ 2232028 h 2232028"/>
              <a:gd name="connsiteX25" fmla="*/ 0 w 1878694"/>
              <a:gd name="connsiteY25" fmla="*/ 2057629 h 2232028"/>
              <a:gd name="connsiteX26" fmla="*/ 0 w 1878694"/>
              <a:gd name="connsiteY26" fmla="*/ 1027559 h 2232028"/>
              <a:gd name="connsiteX27" fmla="*/ 174399 w 1878694"/>
              <a:gd name="connsiteY27" fmla="*/ 853160 h 2232028"/>
              <a:gd name="connsiteX28" fmla="*/ 270024 w 1878694"/>
              <a:gd name="connsiteY28" fmla="*/ 853160 h 2232028"/>
              <a:gd name="connsiteX29" fmla="*/ 270024 w 1878694"/>
              <a:gd name="connsiteY29" fmla="*/ 496250 h 2232028"/>
              <a:gd name="connsiteX30" fmla="*/ 766274 w 1878694"/>
              <a:gd name="connsiteY30" fmla="*/ 0 h 2232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878694" h="2232028">
                <a:moveTo>
                  <a:pt x="930704" y="1253732"/>
                </a:moveTo>
                <a:cubicBezTo>
                  <a:pt x="864388" y="1253732"/>
                  <a:pt x="810628" y="1307492"/>
                  <a:pt x="810628" y="1373808"/>
                </a:cubicBezTo>
                <a:cubicBezTo>
                  <a:pt x="810628" y="1406966"/>
                  <a:pt x="824068" y="1436985"/>
                  <a:pt x="845798" y="1458715"/>
                </a:cubicBezTo>
                <a:lnTo>
                  <a:pt x="846153" y="1458954"/>
                </a:lnTo>
                <a:lnTo>
                  <a:pt x="792156" y="1753258"/>
                </a:lnTo>
                <a:lnTo>
                  <a:pt x="1069252" y="1753258"/>
                </a:lnTo>
                <a:lnTo>
                  <a:pt x="1015255" y="1458954"/>
                </a:lnTo>
                <a:lnTo>
                  <a:pt x="1015611" y="1458715"/>
                </a:lnTo>
                <a:cubicBezTo>
                  <a:pt x="1037340" y="1436985"/>
                  <a:pt x="1050780" y="1406966"/>
                  <a:pt x="1050780" y="1373808"/>
                </a:cubicBezTo>
                <a:cubicBezTo>
                  <a:pt x="1050780" y="1307492"/>
                  <a:pt x="997020" y="1253732"/>
                  <a:pt x="930704" y="1253732"/>
                </a:cubicBezTo>
                <a:close/>
                <a:moveTo>
                  <a:pt x="807360" y="244435"/>
                </a:moveTo>
                <a:cubicBezTo>
                  <a:pt x="642764" y="244435"/>
                  <a:pt x="509333" y="377866"/>
                  <a:pt x="509333" y="542462"/>
                </a:cubicBezTo>
                <a:lnTo>
                  <a:pt x="509333" y="853160"/>
                </a:lnTo>
                <a:lnTo>
                  <a:pt x="1352075" y="853160"/>
                </a:lnTo>
                <a:lnTo>
                  <a:pt x="1352075" y="542462"/>
                </a:lnTo>
                <a:cubicBezTo>
                  <a:pt x="1352075" y="377866"/>
                  <a:pt x="1218644" y="244435"/>
                  <a:pt x="1054048" y="244435"/>
                </a:cubicBezTo>
                <a:close/>
                <a:moveTo>
                  <a:pt x="766274" y="0"/>
                </a:moveTo>
                <a:lnTo>
                  <a:pt x="1095134" y="0"/>
                </a:lnTo>
                <a:cubicBezTo>
                  <a:pt x="1369205" y="0"/>
                  <a:pt x="1591384" y="222179"/>
                  <a:pt x="1591384" y="496250"/>
                </a:cubicBezTo>
                <a:lnTo>
                  <a:pt x="1591384" y="853160"/>
                </a:lnTo>
                <a:lnTo>
                  <a:pt x="1704295" y="853160"/>
                </a:lnTo>
                <a:cubicBezTo>
                  <a:pt x="1800613" y="853160"/>
                  <a:pt x="1878694" y="931241"/>
                  <a:pt x="1878694" y="1027559"/>
                </a:cubicBezTo>
                <a:lnTo>
                  <a:pt x="1878694" y="2057629"/>
                </a:lnTo>
                <a:cubicBezTo>
                  <a:pt x="1878694" y="2153947"/>
                  <a:pt x="1800613" y="2232028"/>
                  <a:pt x="1704295" y="2232028"/>
                </a:cubicBezTo>
                <a:lnTo>
                  <a:pt x="174399" y="2232028"/>
                </a:lnTo>
                <a:cubicBezTo>
                  <a:pt x="78081" y="2232028"/>
                  <a:pt x="0" y="2153947"/>
                  <a:pt x="0" y="2057629"/>
                </a:cubicBezTo>
                <a:lnTo>
                  <a:pt x="0" y="1027559"/>
                </a:lnTo>
                <a:cubicBezTo>
                  <a:pt x="0" y="931241"/>
                  <a:pt x="78081" y="853160"/>
                  <a:pt x="174399" y="853160"/>
                </a:cubicBezTo>
                <a:lnTo>
                  <a:pt x="270024" y="853160"/>
                </a:lnTo>
                <a:lnTo>
                  <a:pt x="270024" y="496250"/>
                </a:lnTo>
                <a:cubicBezTo>
                  <a:pt x="270024" y="222179"/>
                  <a:pt x="492203" y="0"/>
                  <a:pt x="7662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44" name="자유형: 도형 62">
            <a:extLst>
              <a:ext uri="{FF2B5EF4-FFF2-40B4-BE49-F238E27FC236}">
                <a16:creationId xmlns:a16="http://schemas.microsoft.com/office/drawing/2014/main" id="{B42FBEB0-123C-41FF-840E-49D4E28683BD}"/>
              </a:ext>
            </a:extLst>
          </p:cNvPr>
          <p:cNvSpPr>
            <a:spLocks noChangeAspect="1"/>
          </p:cNvSpPr>
          <p:nvPr/>
        </p:nvSpPr>
        <p:spPr>
          <a:xfrm>
            <a:off x="4644748" y="3027479"/>
            <a:ext cx="379352" cy="336175"/>
          </a:xfrm>
          <a:custGeom>
            <a:avLst/>
            <a:gdLst>
              <a:gd name="connsiteX0" fmla="*/ 1290726 w 1677791"/>
              <a:gd name="connsiteY0" fmla="*/ 1211742 h 1486830"/>
              <a:gd name="connsiteX1" fmla="*/ 1212213 w 1677791"/>
              <a:gd name="connsiteY1" fmla="*/ 1263785 h 1486830"/>
              <a:gd name="connsiteX2" fmla="*/ 1210535 w 1677791"/>
              <a:gd name="connsiteY2" fmla="*/ 1272092 h 1486830"/>
              <a:gd name="connsiteX3" fmla="*/ 1210535 w 1677791"/>
              <a:gd name="connsiteY3" fmla="*/ 1321812 h 1486830"/>
              <a:gd name="connsiteX4" fmla="*/ 1212213 w 1677791"/>
              <a:gd name="connsiteY4" fmla="*/ 1330120 h 1486830"/>
              <a:gd name="connsiteX5" fmla="*/ 1290726 w 1677791"/>
              <a:gd name="connsiteY5" fmla="*/ 1382162 h 1486830"/>
              <a:gd name="connsiteX6" fmla="*/ 1375936 w 1677791"/>
              <a:gd name="connsiteY6" fmla="*/ 1296952 h 1486830"/>
              <a:gd name="connsiteX7" fmla="*/ 1290726 w 1677791"/>
              <a:gd name="connsiteY7" fmla="*/ 1211742 h 1486830"/>
              <a:gd name="connsiteX8" fmla="*/ 682149 w 1677791"/>
              <a:gd name="connsiteY8" fmla="*/ 1211742 h 1486830"/>
              <a:gd name="connsiteX9" fmla="*/ 596939 w 1677791"/>
              <a:gd name="connsiteY9" fmla="*/ 1296952 h 1486830"/>
              <a:gd name="connsiteX10" fmla="*/ 682149 w 1677791"/>
              <a:gd name="connsiteY10" fmla="*/ 1382162 h 1486830"/>
              <a:gd name="connsiteX11" fmla="*/ 767359 w 1677791"/>
              <a:gd name="connsiteY11" fmla="*/ 1296952 h 1486830"/>
              <a:gd name="connsiteX12" fmla="*/ 682149 w 1677791"/>
              <a:gd name="connsiteY12" fmla="*/ 1211742 h 1486830"/>
              <a:gd name="connsiteX13" fmla="*/ 1392841 w 1677791"/>
              <a:gd name="connsiteY13" fmla="*/ 640871 h 1486830"/>
              <a:gd name="connsiteX14" fmla="*/ 1360870 w 1677791"/>
              <a:gd name="connsiteY14" fmla="*/ 788070 h 1486830"/>
              <a:gd name="connsiteX15" fmla="*/ 625002 w 1677791"/>
              <a:gd name="connsiteY15" fmla="*/ 791267 h 1486830"/>
              <a:gd name="connsiteX16" fmla="*/ 577044 w 1677791"/>
              <a:gd name="connsiteY16" fmla="*/ 650464 h 1486830"/>
              <a:gd name="connsiteX17" fmla="*/ 1444679 w 1677791"/>
              <a:gd name="connsiteY17" fmla="*/ 433897 h 1486830"/>
              <a:gd name="connsiteX18" fmla="*/ 1406313 w 1677791"/>
              <a:gd name="connsiteY18" fmla="*/ 574698 h 1486830"/>
              <a:gd name="connsiteX19" fmla="*/ 543426 w 1677791"/>
              <a:gd name="connsiteY19" fmla="*/ 584292 h 1486830"/>
              <a:gd name="connsiteX20" fmla="*/ 492271 w 1677791"/>
              <a:gd name="connsiteY20" fmla="*/ 437094 h 1486830"/>
              <a:gd name="connsiteX21" fmla="*/ 393221 w 1677791"/>
              <a:gd name="connsiteY21" fmla="*/ 348324 h 1486830"/>
              <a:gd name="connsiteX22" fmla="*/ 580583 w 1677791"/>
              <a:gd name="connsiteY22" fmla="*/ 864764 h 1486830"/>
              <a:gd name="connsiteX23" fmla="*/ 1407174 w 1677791"/>
              <a:gd name="connsiteY23" fmla="*/ 864764 h 1486830"/>
              <a:gd name="connsiteX24" fmla="*/ 1508184 w 1677791"/>
              <a:gd name="connsiteY24" fmla="*/ 348324 h 1486830"/>
              <a:gd name="connsiteX25" fmla="*/ 34808 w 1677791"/>
              <a:gd name="connsiteY25" fmla="*/ 0 h 1486830"/>
              <a:gd name="connsiteX26" fmla="*/ 294110 w 1677791"/>
              <a:gd name="connsiteY26" fmla="*/ 64594 h 1486830"/>
              <a:gd name="connsiteX27" fmla="*/ 292553 w 1677791"/>
              <a:gd name="connsiteY27" fmla="*/ 70844 h 1486830"/>
              <a:gd name="connsiteX28" fmla="*/ 340979 w 1677791"/>
              <a:gd name="connsiteY28" fmla="*/ 204324 h 1486830"/>
              <a:gd name="connsiteX29" fmla="*/ 1536349 w 1677791"/>
              <a:gd name="connsiteY29" fmla="*/ 204324 h 1486830"/>
              <a:gd name="connsiteX30" fmla="*/ 1536474 w 1677791"/>
              <a:gd name="connsiteY30" fmla="*/ 203688 h 1486830"/>
              <a:gd name="connsiteX31" fmla="*/ 1579508 w 1677791"/>
              <a:gd name="connsiteY31" fmla="*/ 204324 h 1486830"/>
              <a:gd name="connsiteX32" fmla="*/ 1631907 w 1677791"/>
              <a:gd name="connsiteY32" fmla="*/ 204324 h 1486830"/>
              <a:gd name="connsiteX33" fmla="*/ 1631907 w 1677791"/>
              <a:gd name="connsiteY33" fmla="*/ 205098 h 1486830"/>
              <a:gd name="connsiteX34" fmla="*/ 1677791 w 1677791"/>
              <a:gd name="connsiteY34" fmla="*/ 205776 h 1486830"/>
              <a:gd name="connsiteX35" fmla="*/ 1525738 w 1677791"/>
              <a:gd name="connsiteY35" fmla="*/ 1008764 h 1486830"/>
              <a:gd name="connsiteX36" fmla="*/ 1518818 w 1677791"/>
              <a:gd name="connsiteY36" fmla="*/ 1007409 h 1486830"/>
              <a:gd name="connsiteX37" fmla="*/ 1518818 w 1677791"/>
              <a:gd name="connsiteY37" fmla="*/ 1008764 h 1486830"/>
              <a:gd name="connsiteX38" fmla="*/ 632825 w 1677791"/>
              <a:gd name="connsiteY38" fmla="*/ 1008764 h 1486830"/>
              <a:gd name="connsiteX39" fmla="*/ 668973 w 1677791"/>
              <a:gd name="connsiteY39" fmla="*/ 1108403 h 1486830"/>
              <a:gd name="connsiteX40" fmla="*/ 682149 w 1677791"/>
              <a:gd name="connsiteY40" fmla="*/ 1107074 h 1486830"/>
              <a:gd name="connsiteX41" fmla="*/ 816413 w 1677791"/>
              <a:gd name="connsiteY41" fmla="*/ 1162688 h 1486830"/>
              <a:gd name="connsiteX42" fmla="*/ 853014 w 1677791"/>
              <a:gd name="connsiteY42" fmla="*/ 1216974 h 1486830"/>
              <a:gd name="connsiteX43" fmla="*/ 1119861 w 1677791"/>
              <a:gd name="connsiteY43" fmla="*/ 1216974 h 1486830"/>
              <a:gd name="connsiteX44" fmla="*/ 1156462 w 1677791"/>
              <a:gd name="connsiteY44" fmla="*/ 1162688 h 1486830"/>
              <a:gd name="connsiteX45" fmla="*/ 1290726 w 1677791"/>
              <a:gd name="connsiteY45" fmla="*/ 1107074 h 1486830"/>
              <a:gd name="connsiteX46" fmla="*/ 1480604 w 1677791"/>
              <a:gd name="connsiteY46" fmla="*/ 1296952 h 1486830"/>
              <a:gd name="connsiteX47" fmla="*/ 1290726 w 1677791"/>
              <a:gd name="connsiteY47" fmla="*/ 1486830 h 1486830"/>
              <a:gd name="connsiteX48" fmla="*/ 1115770 w 1677791"/>
              <a:gd name="connsiteY48" fmla="*/ 1370861 h 1486830"/>
              <a:gd name="connsiteX49" fmla="*/ 1113774 w 1677791"/>
              <a:gd name="connsiteY49" fmla="*/ 1360974 h 1486830"/>
              <a:gd name="connsiteX50" fmla="*/ 859102 w 1677791"/>
              <a:gd name="connsiteY50" fmla="*/ 1360974 h 1486830"/>
              <a:gd name="connsiteX51" fmla="*/ 857106 w 1677791"/>
              <a:gd name="connsiteY51" fmla="*/ 1370861 h 1486830"/>
              <a:gd name="connsiteX52" fmla="*/ 682149 w 1677791"/>
              <a:gd name="connsiteY52" fmla="*/ 1486830 h 1486830"/>
              <a:gd name="connsiteX53" fmla="*/ 492271 w 1677791"/>
              <a:gd name="connsiteY53" fmla="*/ 1296952 h 1486830"/>
              <a:gd name="connsiteX54" fmla="*/ 507193 w 1677791"/>
              <a:gd name="connsiteY54" fmla="*/ 1223043 h 1486830"/>
              <a:gd name="connsiteX55" fmla="*/ 539822 w 1677791"/>
              <a:gd name="connsiteY55" fmla="*/ 1174647 h 1486830"/>
              <a:gd name="connsiteX56" fmla="*/ 180691 w 1677791"/>
              <a:gd name="connsiteY56" fmla="*/ 184741 h 1486830"/>
              <a:gd name="connsiteX57" fmla="*/ 0 w 1677791"/>
              <a:gd name="connsiteY57" fmla="*/ 139730 h 1486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1677791" h="1486830">
                <a:moveTo>
                  <a:pt x="1290726" y="1211742"/>
                </a:moveTo>
                <a:cubicBezTo>
                  <a:pt x="1255431" y="1211742"/>
                  <a:pt x="1225148" y="1233202"/>
                  <a:pt x="1212213" y="1263785"/>
                </a:cubicBezTo>
                <a:lnTo>
                  <a:pt x="1210535" y="1272092"/>
                </a:lnTo>
                <a:lnTo>
                  <a:pt x="1210535" y="1321812"/>
                </a:lnTo>
                <a:lnTo>
                  <a:pt x="1212213" y="1330120"/>
                </a:lnTo>
                <a:cubicBezTo>
                  <a:pt x="1225148" y="1360703"/>
                  <a:pt x="1255431" y="1382162"/>
                  <a:pt x="1290726" y="1382162"/>
                </a:cubicBezTo>
                <a:cubicBezTo>
                  <a:pt x="1337786" y="1382162"/>
                  <a:pt x="1375936" y="1344012"/>
                  <a:pt x="1375936" y="1296952"/>
                </a:cubicBezTo>
                <a:cubicBezTo>
                  <a:pt x="1375936" y="1249892"/>
                  <a:pt x="1337786" y="1211742"/>
                  <a:pt x="1290726" y="1211742"/>
                </a:cubicBezTo>
                <a:close/>
                <a:moveTo>
                  <a:pt x="682149" y="1211742"/>
                </a:moveTo>
                <a:cubicBezTo>
                  <a:pt x="635089" y="1211742"/>
                  <a:pt x="596939" y="1249892"/>
                  <a:pt x="596939" y="1296952"/>
                </a:cubicBezTo>
                <a:cubicBezTo>
                  <a:pt x="596939" y="1344012"/>
                  <a:pt x="635089" y="1382162"/>
                  <a:pt x="682149" y="1382162"/>
                </a:cubicBezTo>
                <a:cubicBezTo>
                  <a:pt x="729209" y="1382162"/>
                  <a:pt x="767359" y="1344012"/>
                  <a:pt x="767359" y="1296952"/>
                </a:cubicBezTo>
                <a:cubicBezTo>
                  <a:pt x="767359" y="1249892"/>
                  <a:pt x="729209" y="1211742"/>
                  <a:pt x="682149" y="1211742"/>
                </a:cubicBezTo>
                <a:close/>
                <a:moveTo>
                  <a:pt x="1392841" y="640871"/>
                </a:moveTo>
                <a:lnTo>
                  <a:pt x="1360870" y="788070"/>
                </a:lnTo>
                <a:lnTo>
                  <a:pt x="625002" y="791267"/>
                </a:lnTo>
                <a:lnTo>
                  <a:pt x="577044" y="650464"/>
                </a:lnTo>
                <a:close/>
                <a:moveTo>
                  <a:pt x="1444679" y="433897"/>
                </a:moveTo>
                <a:lnTo>
                  <a:pt x="1406313" y="574698"/>
                </a:lnTo>
                <a:lnTo>
                  <a:pt x="543426" y="584292"/>
                </a:lnTo>
                <a:lnTo>
                  <a:pt x="492271" y="437094"/>
                </a:lnTo>
                <a:close/>
                <a:moveTo>
                  <a:pt x="393221" y="348324"/>
                </a:moveTo>
                <a:lnTo>
                  <a:pt x="580583" y="864764"/>
                </a:lnTo>
                <a:lnTo>
                  <a:pt x="1407174" y="864764"/>
                </a:lnTo>
                <a:lnTo>
                  <a:pt x="1508184" y="348324"/>
                </a:lnTo>
                <a:close/>
                <a:moveTo>
                  <a:pt x="34808" y="0"/>
                </a:moveTo>
                <a:lnTo>
                  <a:pt x="294110" y="64594"/>
                </a:lnTo>
                <a:lnTo>
                  <a:pt x="292553" y="70844"/>
                </a:lnTo>
                <a:lnTo>
                  <a:pt x="340979" y="204324"/>
                </a:lnTo>
                <a:lnTo>
                  <a:pt x="1536349" y="204324"/>
                </a:lnTo>
                <a:lnTo>
                  <a:pt x="1536474" y="203688"/>
                </a:lnTo>
                <a:lnTo>
                  <a:pt x="1579508" y="204324"/>
                </a:lnTo>
                <a:lnTo>
                  <a:pt x="1631907" y="204324"/>
                </a:lnTo>
                <a:lnTo>
                  <a:pt x="1631907" y="205098"/>
                </a:lnTo>
                <a:lnTo>
                  <a:pt x="1677791" y="205776"/>
                </a:lnTo>
                <a:lnTo>
                  <a:pt x="1525738" y="1008764"/>
                </a:lnTo>
                <a:lnTo>
                  <a:pt x="1518818" y="1007409"/>
                </a:lnTo>
                <a:lnTo>
                  <a:pt x="1518818" y="1008764"/>
                </a:lnTo>
                <a:lnTo>
                  <a:pt x="632825" y="1008764"/>
                </a:lnTo>
                <a:lnTo>
                  <a:pt x="668973" y="1108403"/>
                </a:lnTo>
                <a:lnTo>
                  <a:pt x="682149" y="1107074"/>
                </a:lnTo>
                <a:cubicBezTo>
                  <a:pt x="734583" y="1107074"/>
                  <a:pt x="782052" y="1128327"/>
                  <a:pt x="816413" y="1162688"/>
                </a:cubicBezTo>
                <a:lnTo>
                  <a:pt x="853014" y="1216974"/>
                </a:lnTo>
                <a:lnTo>
                  <a:pt x="1119861" y="1216974"/>
                </a:lnTo>
                <a:lnTo>
                  <a:pt x="1156462" y="1162688"/>
                </a:lnTo>
                <a:cubicBezTo>
                  <a:pt x="1190823" y="1128327"/>
                  <a:pt x="1238293" y="1107074"/>
                  <a:pt x="1290726" y="1107074"/>
                </a:cubicBezTo>
                <a:cubicBezTo>
                  <a:pt x="1395593" y="1107074"/>
                  <a:pt x="1480604" y="1192085"/>
                  <a:pt x="1480604" y="1296952"/>
                </a:cubicBezTo>
                <a:cubicBezTo>
                  <a:pt x="1480604" y="1401819"/>
                  <a:pt x="1395593" y="1486830"/>
                  <a:pt x="1290726" y="1486830"/>
                </a:cubicBezTo>
                <a:cubicBezTo>
                  <a:pt x="1212076" y="1486830"/>
                  <a:pt x="1144595" y="1439012"/>
                  <a:pt x="1115770" y="1370861"/>
                </a:cubicBezTo>
                <a:lnTo>
                  <a:pt x="1113774" y="1360974"/>
                </a:lnTo>
                <a:lnTo>
                  <a:pt x="859102" y="1360974"/>
                </a:lnTo>
                <a:lnTo>
                  <a:pt x="857106" y="1370861"/>
                </a:lnTo>
                <a:cubicBezTo>
                  <a:pt x="828281" y="1439012"/>
                  <a:pt x="760800" y="1486830"/>
                  <a:pt x="682149" y="1486830"/>
                </a:cubicBezTo>
                <a:cubicBezTo>
                  <a:pt x="577282" y="1486830"/>
                  <a:pt x="492271" y="1401819"/>
                  <a:pt x="492271" y="1296952"/>
                </a:cubicBezTo>
                <a:cubicBezTo>
                  <a:pt x="492271" y="1270736"/>
                  <a:pt x="497584" y="1245760"/>
                  <a:pt x="507193" y="1223043"/>
                </a:cubicBezTo>
                <a:lnTo>
                  <a:pt x="539822" y="1174647"/>
                </a:lnTo>
                <a:lnTo>
                  <a:pt x="180691" y="184741"/>
                </a:lnTo>
                <a:lnTo>
                  <a:pt x="0" y="13973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45" name="Freeform 32">
            <a:extLst>
              <a:ext uri="{FF2B5EF4-FFF2-40B4-BE49-F238E27FC236}">
                <a16:creationId xmlns:a16="http://schemas.microsoft.com/office/drawing/2014/main" id="{47985B62-3C2F-492E-96A5-BE4C994EBC36}"/>
              </a:ext>
            </a:extLst>
          </p:cNvPr>
          <p:cNvSpPr/>
          <p:nvPr/>
        </p:nvSpPr>
        <p:spPr>
          <a:xfrm flipH="1">
            <a:off x="2206" y="5306386"/>
            <a:ext cx="2410675" cy="1239776"/>
          </a:xfrm>
          <a:custGeom>
            <a:avLst/>
            <a:gdLst>
              <a:gd name="connsiteX0" fmla="*/ 0 w 4124325"/>
              <a:gd name="connsiteY0" fmla="*/ 0 h 838200"/>
              <a:gd name="connsiteX1" fmla="*/ 0 w 4124325"/>
              <a:gd name="connsiteY1" fmla="*/ 0 h 838200"/>
              <a:gd name="connsiteX2" fmla="*/ 85725 w 4124325"/>
              <a:gd name="connsiteY2" fmla="*/ 9525 h 838200"/>
              <a:gd name="connsiteX3" fmla="*/ 123825 w 4124325"/>
              <a:gd name="connsiteY3" fmla="*/ 19050 h 838200"/>
              <a:gd name="connsiteX4" fmla="*/ 209550 w 4124325"/>
              <a:gd name="connsiteY4" fmla="*/ 28575 h 838200"/>
              <a:gd name="connsiteX5" fmla="*/ 285750 w 4124325"/>
              <a:gd name="connsiteY5" fmla="*/ 38100 h 838200"/>
              <a:gd name="connsiteX6" fmla="*/ 323850 w 4124325"/>
              <a:gd name="connsiteY6" fmla="*/ 57150 h 838200"/>
              <a:gd name="connsiteX7" fmla="*/ 323850 w 4124325"/>
              <a:gd name="connsiteY7" fmla="*/ 57150 h 838200"/>
              <a:gd name="connsiteX8" fmla="*/ 238125 w 4124325"/>
              <a:gd name="connsiteY8" fmla="*/ 352425 h 838200"/>
              <a:gd name="connsiteX9" fmla="*/ 971550 w 4124325"/>
              <a:gd name="connsiteY9" fmla="*/ 257175 h 838200"/>
              <a:gd name="connsiteX10" fmla="*/ 800100 w 4124325"/>
              <a:gd name="connsiteY10" fmla="*/ 609600 h 838200"/>
              <a:gd name="connsiteX11" fmla="*/ 2524125 w 4124325"/>
              <a:gd name="connsiteY11" fmla="*/ 495300 h 838200"/>
              <a:gd name="connsiteX12" fmla="*/ 2190750 w 4124325"/>
              <a:gd name="connsiteY12" fmla="*/ 838200 h 838200"/>
              <a:gd name="connsiteX13" fmla="*/ 4124325 w 4124325"/>
              <a:gd name="connsiteY13" fmla="*/ 704850 h 838200"/>
              <a:gd name="connsiteX0" fmla="*/ 0 w 4124325"/>
              <a:gd name="connsiteY0" fmla="*/ 0 h 838200"/>
              <a:gd name="connsiteX1" fmla="*/ 0 w 4124325"/>
              <a:gd name="connsiteY1" fmla="*/ 0 h 838200"/>
              <a:gd name="connsiteX2" fmla="*/ 85725 w 4124325"/>
              <a:gd name="connsiteY2" fmla="*/ 9525 h 838200"/>
              <a:gd name="connsiteX3" fmla="*/ 123825 w 4124325"/>
              <a:gd name="connsiteY3" fmla="*/ 19050 h 838200"/>
              <a:gd name="connsiteX4" fmla="*/ 285750 w 4124325"/>
              <a:gd name="connsiteY4" fmla="*/ 38100 h 838200"/>
              <a:gd name="connsiteX5" fmla="*/ 323850 w 4124325"/>
              <a:gd name="connsiteY5" fmla="*/ 57150 h 838200"/>
              <a:gd name="connsiteX6" fmla="*/ 323850 w 4124325"/>
              <a:gd name="connsiteY6" fmla="*/ 57150 h 838200"/>
              <a:gd name="connsiteX7" fmla="*/ 238125 w 4124325"/>
              <a:gd name="connsiteY7" fmla="*/ 352425 h 838200"/>
              <a:gd name="connsiteX8" fmla="*/ 971550 w 4124325"/>
              <a:gd name="connsiteY8" fmla="*/ 257175 h 838200"/>
              <a:gd name="connsiteX9" fmla="*/ 800100 w 4124325"/>
              <a:gd name="connsiteY9" fmla="*/ 609600 h 838200"/>
              <a:gd name="connsiteX10" fmla="*/ 2524125 w 4124325"/>
              <a:gd name="connsiteY10" fmla="*/ 495300 h 838200"/>
              <a:gd name="connsiteX11" fmla="*/ 2190750 w 4124325"/>
              <a:gd name="connsiteY11" fmla="*/ 838200 h 838200"/>
              <a:gd name="connsiteX12" fmla="*/ 4124325 w 4124325"/>
              <a:gd name="connsiteY12" fmla="*/ 704850 h 838200"/>
              <a:gd name="connsiteX0" fmla="*/ 0 w 4124325"/>
              <a:gd name="connsiteY0" fmla="*/ 0 h 838200"/>
              <a:gd name="connsiteX1" fmla="*/ 0 w 4124325"/>
              <a:gd name="connsiteY1" fmla="*/ 0 h 838200"/>
              <a:gd name="connsiteX2" fmla="*/ 85725 w 4124325"/>
              <a:gd name="connsiteY2" fmla="*/ 9525 h 838200"/>
              <a:gd name="connsiteX3" fmla="*/ 285750 w 4124325"/>
              <a:gd name="connsiteY3" fmla="*/ 38100 h 838200"/>
              <a:gd name="connsiteX4" fmla="*/ 323850 w 4124325"/>
              <a:gd name="connsiteY4" fmla="*/ 57150 h 838200"/>
              <a:gd name="connsiteX5" fmla="*/ 323850 w 4124325"/>
              <a:gd name="connsiteY5" fmla="*/ 57150 h 838200"/>
              <a:gd name="connsiteX6" fmla="*/ 238125 w 4124325"/>
              <a:gd name="connsiteY6" fmla="*/ 352425 h 838200"/>
              <a:gd name="connsiteX7" fmla="*/ 971550 w 4124325"/>
              <a:gd name="connsiteY7" fmla="*/ 257175 h 838200"/>
              <a:gd name="connsiteX8" fmla="*/ 800100 w 4124325"/>
              <a:gd name="connsiteY8" fmla="*/ 609600 h 838200"/>
              <a:gd name="connsiteX9" fmla="*/ 2524125 w 4124325"/>
              <a:gd name="connsiteY9" fmla="*/ 495300 h 838200"/>
              <a:gd name="connsiteX10" fmla="*/ 2190750 w 4124325"/>
              <a:gd name="connsiteY10" fmla="*/ 838200 h 838200"/>
              <a:gd name="connsiteX11" fmla="*/ 4124325 w 4124325"/>
              <a:gd name="connsiteY11" fmla="*/ 704850 h 838200"/>
              <a:gd name="connsiteX0" fmla="*/ 0 w 4124325"/>
              <a:gd name="connsiteY0" fmla="*/ 0 h 838200"/>
              <a:gd name="connsiteX1" fmla="*/ 0 w 4124325"/>
              <a:gd name="connsiteY1" fmla="*/ 0 h 838200"/>
              <a:gd name="connsiteX2" fmla="*/ 285750 w 4124325"/>
              <a:gd name="connsiteY2" fmla="*/ 38100 h 838200"/>
              <a:gd name="connsiteX3" fmla="*/ 323850 w 4124325"/>
              <a:gd name="connsiteY3" fmla="*/ 57150 h 838200"/>
              <a:gd name="connsiteX4" fmla="*/ 323850 w 4124325"/>
              <a:gd name="connsiteY4" fmla="*/ 57150 h 838200"/>
              <a:gd name="connsiteX5" fmla="*/ 238125 w 4124325"/>
              <a:gd name="connsiteY5" fmla="*/ 352425 h 838200"/>
              <a:gd name="connsiteX6" fmla="*/ 971550 w 4124325"/>
              <a:gd name="connsiteY6" fmla="*/ 257175 h 838200"/>
              <a:gd name="connsiteX7" fmla="*/ 800100 w 4124325"/>
              <a:gd name="connsiteY7" fmla="*/ 609600 h 838200"/>
              <a:gd name="connsiteX8" fmla="*/ 2524125 w 4124325"/>
              <a:gd name="connsiteY8" fmla="*/ 495300 h 838200"/>
              <a:gd name="connsiteX9" fmla="*/ 2190750 w 4124325"/>
              <a:gd name="connsiteY9" fmla="*/ 838200 h 838200"/>
              <a:gd name="connsiteX10" fmla="*/ 4124325 w 4124325"/>
              <a:gd name="connsiteY10" fmla="*/ 704850 h 838200"/>
              <a:gd name="connsiteX0" fmla="*/ 0 w 4124325"/>
              <a:gd name="connsiteY0" fmla="*/ 0 h 838200"/>
              <a:gd name="connsiteX1" fmla="*/ 0 w 4124325"/>
              <a:gd name="connsiteY1" fmla="*/ 0 h 838200"/>
              <a:gd name="connsiteX2" fmla="*/ 323850 w 4124325"/>
              <a:gd name="connsiteY2" fmla="*/ 57150 h 838200"/>
              <a:gd name="connsiteX3" fmla="*/ 323850 w 4124325"/>
              <a:gd name="connsiteY3" fmla="*/ 57150 h 838200"/>
              <a:gd name="connsiteX4" fmla="*/ 238125 w 4124325"/>
              <a:gd name="connsiteY4" fmla="*/ 352425 h 838200"/>
              <a:gd name="connsiteX5" fmla="*/ 971550 w 4124325"/>
              <a:gd name="connsiteY5" fmla="*/ 257175 h 838200"/>
              <a:gd name="connsiteX6" fmla="*/ 800100 w 4124325"/>
              <a:gd name="connsiteY6" fmla="*/ 609600 h 838200"/>
              <a:gd name="connsiteX7" fmla="*/ 2524125 w 4124325"/>
              <a:gd name="connsiteY7" fmla="*/ 495300 h 838200"/>
              <a:gd name="connsiteX8" fmla="*/ 2190750 w 4124325"/>
              <a:gd name="connsiteY8" fmla="*/ 838200 h 838200"/>
              <a:gd name="connsiteX9" fmla="*/ 4124325 w 4124325"/>
              <a:gd name="connsiteY9" fmla="*/ 704850 h 838200"/>
              <a:gd name="connsiteX0" fmla="*/ 0 w 4124325"/>
              <a:gd name="connsiteY0" fmla="*/ 19050 h 857250"/>
              <a:gd name="connsiteX1" fmla="*/ 0 w 4124325"/>
              <a:gd name="connsiteY1" fmla="*/ 19050 h 857250"/>
              <a:gd name="connsiteX2" fmla="*/ 323850 w 4124325"/>
              <a:gd name="connsiteY2" fmla="*/ 76200 h 857250"/>
              <a:gd name="connsiteX3" fmla="*/ 400050 w 4124325"/>
              <a:gd name="connsiteY3" fmla="*/ 0 h 857250"/>
              <a:gd name="connsiteX4" fmla="*/ 238125 w 4124325"/>
              <a:gd name="connsiteY4" fmla="*/ 371475 h 857250"/>
              <a:gd name="connsiteX5" fmla="*/ 971550 w 4124325"/>
              <a:gd name="connsiteY5" fmla="*/ 276225 h 857250"/>
              <a:gd name="connsiteX6" fmla="*/ 800100 w 4124325"/>
              <a:gd name="connsiteY6" fmla="*/ 628650 h 857250"/>
              <a:gd name="connsiteX7" fmla="*/ 2524125 w 4124325"/>
              <a:gd name="connsiteY7" fmla="*/ 514350 h 857250"/>
              <a:gd name="connsiteX8" fmla="*/ 2190750 w 4124325"/>
              <a:gd name="connsiteY8" fmla="*/ 857250 h 857250"/>
              <a:gd name="connsiteX9" fmla="*/ 4124325 w 4124325"/>
              <a:gd name="connsiteY9" fmla="*/ 723900 h 857250"/>
              <a:gd name="connsiteX0" fmla="*/ 0 w 4124325"/>
              <a:gd name="connsiteY0" fmla="*/ 0 h 838200"/>
              <a:gd name="connsiteX1" fmla="*/ 0 w 4124325"/>
              <a:gd name="connsiteY1" fmla="*/ 0 h 838200"/>
              <a:gd name="connsiteX2" fmla="*/ 323850 w 4124325"/>
              <a:gd name="connsiteY2" fmla="*/ 57150 h 838200"/>
              <a:gd name="connsiteX3" fmla="*/ 238125 w 4124325"/>
              <a:gd name="connsiteY3" fmla="*/ 352425 h 838200"/>
              <a:gd name="connsiteX4" fmla="*/ 971550 w 4124325"/>
              <a:gd name="connsiteY4" fmla="*/ 257175 h 838200"/>
              <a:gd name="connsiteX5" fmla="*/ 800100 w 4124325"/>
              <a:gd name="connsiteY5" fmla="*/ 609600 h 838200"/>
              <a:gd name="connsiteX6" fmla="*/ 2524125 w 4124325"/>
              <a:gd name="connsiteY6" fmla="*/ 495300 h 838200"/>
              <a:gd name="connsiteX7" fmla="*/ 2190750 w 4124325"/>
              <a:gd name="connsiteY7" fmla="*/ 838200 h 838200"/>
              <a:gd name="connsiteX8" fmla="*/ 4124325 w 4124325"/>
              <a:gd name="connsiteY8" fmla="*/ 704850 h 838200"/>
              <a:gd name="connsiteX0" fmla="*/ 0 w 4124325"/>
              <a:gd name="connsiteY0" fmla="*/ 0 h 838200"/>
              <a:gd name="connsiteX1" fmla="*/ 0 w 4124325"/>
              <a:gd name="connsiteY1" fmla="*/ 0 h 838200"/>
              <a:gd name="connsiteX2" fmla="*/ 323850 w 4124325"/>
              <a:gd name="connsiteY2" fmla="*/ 57150 h 838200"/>
              <a:gd name="connsiteX3" fmla="*/ 238125 w 4124325"/>
              <a:gd name="connsiteY3" fmla="*/ 352425 h 838200"/>
              <a:gd name="connsiteX4" fmla="*/ 971550 w 4124325"/>
              <a:gd name="connsiteY4" fmla="*/ 257175 h 838200"/>
              <a:gd name="connsiteX5" fmla="*/ 800100 w 4124325"/>
              <a:gd name="connsiteY5" fmla="*/ 609600 h 838200"/>
              <a:gd name="connsiteX6" fmla="*/ 2524125 w 4124325"/>
              <a:gd name="connsiteY6" fmla="*/ 495300 h 838200"/>
              <a:gd name="connsiteX7" fmla="*/ 2190750 w 4124325"/>
              <a:gd name="connsiteY7" fmla="*/ 838200 h 838200"/>
              <a:gd name="connsiteX8" fmla="*/ 4124325 w 4124325"/>
              <a:gd name="connsiteY8" fmla="*/ 704850 h 838200"/>
              <a:gd name="connsiteX0" fmla="*/ 0 w 4124325"/>
              <a:gd name="connsiteY0" fmla="*/ 0 h 838200"/>
              <a:gd name="connsiteX1" fmla="*/ 0 w 4124325"/>
              <a:gd name="connsiteY1" fmla="*/ 0 h 838200"/>
              <a:gd name="connsiteX2" fmla="*/ 323850 w 4124325"/>
              <a:gd name="connsiteY2" fmla="*/ 57150 h 838200"/>
              <a:gd name="connsiteX3" fmla="*/ 238125 w 4124325"/>
              <a:gd name="connsiteY3" fmla="*/ 352425 h 838200"/>
              <a:gd name="connsiteX4" fmla="*/ 971550 w 4124325"/>
              <a:gd name="connsiteY4" fmla="*/ 257175 h 838200"/>
              <a:gd name="connsiteX5" fmla="*/ 800100 w 4124325"/>
              <a:gd name="connsiteY5" fmla="*/ 609600 h 838200"/>
              <a:gd name="connsiteX6" fmla="*/ 2524125 w 4124325"/>
              <a:gd name="connsiteY6" fmla="*/ 495300 h 838200"/>
              <a:gd name="connsiteX7" fmla="*/ 2190750 w 4124325"/>
              <a:gd name="connsiteY7" fmla="*/ 838200 h 838200"/>
              <a:gd name="connsiteX8" fmla="*/ 4124325 w 4124325"/>
              <a:gd name="connsiteY8" fmla="*/ 704850 h 838200"/>
              <a:gd name="connsiteX0" fmla="*/ 0 w 4124325"/>
              <a:gd name="connsiteY0" fmla="*/ 0 h 838200"/>
              <a:gd name="connsiteX1" fmla="*/ 0 w 4124325"/>
              <a:gd name="connsiteY1" fmla="*/ 0 h 838200"/>
              <a:gd name="connsiteX2" fmla="*/ 323850 w 4124325"/>
              <a:gd name="connsiteY2" fmla="*/ 57150 h 838200"/>
              <a:gd name="connsiteX3" fmla="*/ 238125 w 4124325"/>
              <a:gd name="connsiteY3" fmla="*/ 352425 h 838200"/>
              <a:gd name="connsiteX4" fmla="*/ 971550 w 4124325"/>
              <a:gd name="connsiteY4" fmla="*/ 257175 h 838200"/>
              <a:gd name="connsiteX5" fmla="*/ 800100 w 4124325"/>
              <a:gd name="connsiteY5" fmla="*/ 609600 h 838200"/>
              <a:gd name="connsiteX6" fmla="*/ 2524125 w 4124325"/>
              <a:gd name="connsiteY6" fmla="*/ 495300 h 838200"/>
              <a:gd name="connsiteX7" fmla="*/ 2190750 w 4124325"/>
              <a:gd name="connsiteY7" fmla="*/ 838200 h 838200"/>
              <a:gd name="connsiteX8" fmla="*/ 4124325 w 4124325"/>
              <a:gd name="connsiteY8" fmla="*/ 704850 h 838200"/>
              <a:gd name="connsiteX0" fmla="*/ 0 w 4124325"/>
              <a:gd name="connsiteY0" fmla="*/ 0 h 838200"/>
              <a:gd name="connsiteX1" fmla="*/ 0 w 4124325"/>
              <a:gd name="connsiteY1" fmla="*/ 0 h 838200"/>
              <a:gd name="connsiteX2" fmla="*/ 323850 w 4124325"/>
              <a:gd name="connsiteY2" fmla="*/ 57150 h 838200"/>
              <a:gd name="connsiteX3" fmla="*/ 238125 w 4124325"/>
              <a:gd name="connsiteY3" fmla="*/ 352425 h 838200"/>
              <a:gd name="connsiteX4" fmla="*/ 971550 w 4124325"/>
              <a:gd name="connsiteY4" fmla="*/ 257175 h 838200"/>
              <a:gd name="connsiteX5" fmla="*/ 800100 w 4124325"/>
              <a:gd name="connsiteY5" fmla="*/ 609600 h 838200"/>
              <a:gd name="connsiteX6" fmla="*/ 2524125 w 4124325"/>
              <a:gd name="connsiteY6" fmla="*/ 495300 h 838200"/>
              <a:gd name="connsiteX7" fmla="*/ 2190750 w 4124325"/>
              <a:gd name="connsiteY7" fmla="*/ 838200 h 838200"/>
              <a:gd name="connsiteX8" fmla="*/ 4124325 w 4124325"/>
              <a:gd name="connsiteY8" fmla="*/ 704850 h 838200"/>
              <a:gd name="connsiteX0" fmla="*/ 0 w 4124325"/>
              <a:gd name="connsiteY0" fmla="*/ 0 h 838200"/>
              <a:gd name="connsiteX1" fmla="*/ 0 w 4124325"/>
              <a:gd name="connsiteY1" fmla="*/ 0 h 838200"/>
              <a:gd name="connsiteX2" fmla="*/ 323850 w 4124325"/>
              <a:gd name="connsiteY2" fmla="*/ 57150 h 838200"/>
              <a:gd name="connsiteX3" fmla="*/ 238125 w 4124325"/>
              <a:gd name="connsiteY3" fmla="*/ 352425 h 838200"/>
              <a:gd name="connsiteX4" fmla="*/ 971550 w 4124325"/>
              <a:gd name="connsiteY4" fmla="*/ 257175 h 838200"/>
              <a:gd name="connsiteX5" fmla="*/ 800100 w 4124325"/>
              <a:gd name="connsiteY5" fmla="*/ 609600 h 838200"/>
              <a:gd name="connsiteX6" fmla="*/ 2524125 w 4124325"/>
              <a:gd name="connsiteY6" fmla="*/ 495300 h 838200"/>
              <a:gd name="connsiteX7" fmla="*/ 2190750 w 4124325"/>
              <a:gd name="connsiteY7" fmla="*/ 838200 h 838200"/>
              <a:gd name="connsiteX8" fmla="*/ 4124325 w 4124325"/>
              <a:gd name="connsiteY8" fmla="*/ 704850 h 838200"/>
              <a:gd name="connsiteX0" fmla="*/ 0 w 4124325"/>
              <a:gd name="connsiteY0" fmla="*/ 0 h 838200"/>
              <a:gd name="connsiteX1" fmla="*/ 0 w 4124325"/>
              <a:gd name="connsiteY1" fmla="*/ 0 h 838200"/>
              <a:gd name="connsiteX2" fmla="*/ 323850 w 4124325"/>
              <a:gd name="connsiteY2" fmla="*/ 57150 h 838200"/>
              <a:gd name="connsiteX3" fmla="*/ 238125 w 4124325"/>
              <a:gd name="connsiteY3" fmla="*/ 352425 h 838200"/>
              <a:gd name="connsiteX4" fmla="*/ 971550 w 4124325"/>
              <a:gd name="connsiteY4" fmla="*/ 257175 h 838200"/>
              <a:gd name="connsiteX5" fmla="*/ 800100 w 4124325"/>
              <a:gd name="connsiteY5" fmla="*/ 609600 h 838200"/>
              <a:gd name="connsiteX6" fmla="*/ 2524125 w 4124325"/>
              <a:gd name="connsiteY6" fmla="*/ 495300 h 838200"/>
              <a:gd name="connsiteX7" fmla="*/ 2190750 w 4124325"/>
              <a:gd name="connsiteY7" fmla="*/ 838200 h 838200"/>
              <a:gd name="connsiteX8" fmla="*/ 4124325 w 4124325"/>
              <a:gd name="connsiteY8" fmla="*/ 704850 h 838200"/>
              <a:gd name="connsiteX0" fmla="*/ 0 w 4124325"/>
              <a:gd name="connsiteY0" fmla="*/ 0 h 838200"/>
              <a:gd name="connsiteX1" fmla="*/ 0 w 4124325"/>
              <a:gd name="connsiteY1" fmla="*/ 0 h 838200"/>
              <a:gd name="connsiteX2" fmla="*/ 323850 w 4124325"/>
              <a:gd name="connsiteY2" fmla="*/ 57150 h 838200"/>
              <a:gd name="connsiteX3" fmla="*/ 238125 w 4124325"/>
              <a:gd name="connsiteY3" fmla="*/ 352425 h 838200"/>
              <a:gd name="connsiteX4" fmla="*/ 971550 w 4124325"/>
              <a:gd name="connsiteY4" fmla="*/ 257175 h 838200"/>
              <a:gd name="connsiteX5" fmla="*/ 704684 w 4124325"/>
              <a:gd name="connsiteY5" fmla="*/ 629478 h 838200"/>
              <a:gd name="connsiteX6" fmla="*/ 2524125 w 4124325"/>
              <a:gd name="connsiteY6" fmla="*/ 495300 h 838200"/>
              <a:gd name="connsiteX7" fmla="*/ 2190750 w 4124325"/>
              <a:gd name="connsiteY7" fmla="*/ 838200 h 838200"/>
              <a:gd name="connsiteX8" fmla="*/ 4124325 w 4124325"/>
              <a:gd name="connsiteY8" fmla="*/ 704850 h 838200"/>
              <a:gd name="connsiteX0" fmla="*/ 0 w 4124325"/>
              <a:gd name="connsiteY0" fmla="*/ 0 h 838200"/>
              <a:gd name="connsiteX1" fmla="*/ 0 w 4124325"/>
              <a:gd name="connsiteY1" fmla="*/ 0 h 838200"/>
              <a:gd name="connsiteX2" fmla="*/ 323850 w 4124325"/>
              <a:gd name="connsiteY2" fmla="*/ 57150 h 838200"/>
              <a:gd name="connsiteX3" fmla="*/ 238125 w 4124325"/>
              <a:gd name="connsiteY3" fmla="*/ 352425 h 838200"/>
              <a:gd name="connsiteX4" fmla="*/ 971550 w 4124325"/>
              <a:gd name="connsiteY4" fmla="*/ 257175 h 838200"/>
              <a:gd name="connsiteX5" fmla="*/ 704684 w 4124325"/>
              <a:gd name="connsiteY5" fmla="*/ 629478 h 838200"/>
              <a:gd name="connsiteX6" fmla="*/ 2524125 w 4124325"/>
              <a:gd name="connsiteY6" fmla="*/ 495300 h 838200"/>
              <a:gd name="connsiteX7" fmla="*/ 2190750 w 4124325"/>
              <a:gd name="connsiteY7" fmla="*/ 838200 h 838200"/>
              <a:gd name="connsiteX8" fmla="*/ 4124325 w 4124325"/>
              <a:gd name="connsiteY8" fmla="*/ 704850 h 838200"/>
              <a:gd name="connsiteX0" fmla="*/ 0 w 4124325"/>
              <a:gd name="connsiteY0" fmla="*/ 0 h 838200"/>
              <a:gd name="connsiteX1" fmla="*/ 0 w 4124325"/>
              <a:gd name="connsiteY1" fmla="*/ 0 h 838200"/>
              <a:gd name="connsiteX2" fmla="*/ 323850 w 4124325"/>
              <a:gd name="connsiteY2" fmla="*/ 57150 h 838200"/>
              <a:gd name="connsiteX3" fmla="*/ 238125 w 4124325"/>
              <a:gd name="connsiteY3" fmla="*/ 352425 h 838200"/>
              <a:gd name="connsiteX4" fmla="*/ 971550 w 4124325"/>
              <a:gd name="connsiteY4" fmla="*/ 257175 h 838200"/>
              <a:gd name="connsiteX5" fmla="*/ 704684 w 4124325"/>
              <a:gd name="connsiteY5" fmla="*/ 629478 h 838200"/>
              <a:gd name="connsiteX6" fmla="*/ 2524125 w 4124325"/>
              <a:gd name="connsiteY6" fmla="*/ 495300 h 838200"/>
              <a:gd name="connsiteX7" fmla="*/ 2190750 w 4124325"/>
              <a:gd name="connsiteY7" fmla="*/ 838200 h 838200"/>
              <a:gd name="connsiteX8" fmla="*/ 4124325 w 4124325"/>
              <a:gd name="connsiteY8" fmla="*/ 704850 h 838200"/>
              <a:gd name="connsiteX0" fmla="*/ 0 w 4124325"/>
              <a:gd name="connsiteY0" fmla="*/ 0 h 838200"/>
              <a:gd name="connsiteX1" fmla="*/ 0 w 4124325"/>
              <a:gd name="connsiteY1" fmla="*/ 0 h 838200"/>
              <a:gd name="connsiteX2" fmla="*/ 323850 w 4124325"/>
              <a:gd name="connsiteY2" fmla="*/ 57150 h 838200"/>
              <a:gd name="connsiteX3" fmla="*/ 238125 w 4124325"/>
              <a:gd name="connsiteY3" fmla="*/ 352425 h 838200"/>
              <a:gd name="connsiteX4" fmla="*/ 971550 w 4124325"/>
              <a:gd name="connsiteY4" fmla="*/ 257175 h 838200"/>
              <a:gd name="connsiteX5" fmla="*/ 704684 w 4124325"/>
              <a:gd name="connsiteY5" fmla="*/ 629478 h 838200"/>
              <a:gd name="connsiteX6" fmla="*/ 2524125 w 4124325"/>
              <a:gd name="connsiteY6" fmla="*/ 495300 h 838200"/>
              <a:gd name="connsiteX7" fmla="*/ 2190750 w 4124325"/>
              <a:gd name="connsiteY7" fmla="*/ 838200 h 838200"/>
              <a:gd name="connsiteX8" fmla="*/ 4124325 w 4124325"/>
              <a:gd name="connsiteY8" fmla="*/ 704850 h 838200"/>
              <a:gd name="connsiteX0" fmla="*/ 0 w 4124325"/>
              <a:gd name="connsiteY0" fmla="*/ 0 h 838200"/>
              <a:gd name="connsiteX1" fmla="*/ 0 w 4124325"/>
              <a:gd name="connsiteY1" fmla="*/ 0 h 838200"/>
              <a:gd name="connsiteX2" fmla="*/ 323850 w 4124325"/>
              <a:gd name="connsiteY2" fmla="*/ 57150 h 838200"/>
              <a:gd name="connsiteX3" fmla="*/ 238125 w 4124325"/>
              <a:gd name="connsiteY3" fmla="*/ 352425 h 838200"/>
              <a:gd name="connsiteX4" fmla="*/ 971550 w 4124325"/>
              <a:gd name="connsiteY4" fmla="*/ 257175 h 838200"/>
              <a:gd name="connsiteX5" fmla="*/ 704684 w 4124325"/>
              <a:gd name="connsiteY5" fmla="*/ 629478 h 838200"/>
              <a:gd name="connsiteX6" fmla="*/ 2284758 w 4124325"/>
              <a:gd name="connsiteY6" fmla="*/ 437570 h 838200"/>
              <a:gd name="connsiteX7" fmla="*/ 2524125 w 4124325"/>
              <a:gd name="connsiteY7" fmla="*/ 495300 h 838200"/>
              <a:gd name="connsiteX8" fmla="*/ 2190750 w 4124325"/>
              <a:gd name="connsiteY8" fmla="*/ 838200 h 838200"/>
              <a:gd name="connsiteX9" fmla="*/ 4124325 w 4124325"/>
              <a:gd name="connsiteY9" fmla="*/ 704850 h 838200"/>
              <a:gd name="connsiteX0" fmla="*/ 0 w 4124325"/>
              <a:gd name="connsiteY0" fmla="*/ 0 h 838200"/>
              <a:gd name="connsiteX1" fmla="*/ 0 w 4124325"/>
              <a:gd name="connsiteY1" fmla="*/ 0 h 838200"/>
              <a:gd name="connsiteX2" fmla="*/ 323850 w 4124325"/>
              <a:gd name="connsiteY2" fmla="*/ 57150 h 838200"/>
              <a:gd name="connsiteX3" fmla="*/ 238125 w 4124325"/>
              <a:gd name="connsiteY3" fmla="*/ 352425 h 838200"/>
              <a:gd name="connsiteX4" fmla="*/ 971550 w 4124325"/>
              <a:gd name="connsiteY4" fmla="*/ 257175 h 838200"/>
              <a:gd name="connsiteX5" fmla="*/ 704684 w 4124325"/>
              <a:gd name="connsiteY5" fmla="*/ 629478 h 838200"/>
              <a:gd name="connsiteX6" fmla="*/ 2524125 w 4124325"/>
              <a:gd name="connsiteY6" fmla="*/ 495300 h 838200"/>
              <a:gd name="connsiteX7" fmla="*/ 2190750 w 4124325"/>
              <a:gd name="connsiteY7" fmla="*/ 838200 h 838200"/>
              <a:gd name="connsiteX8" fmla="*/ 4124325 w 4124325"/>
              <a:gd name="connsiteY8" fmla="*/ 704850 h 838200"/>
              <a:gd name="connsiteX0" fmla="*/ 0 w 4124325"/>
              <a:gd name="connsiteY0" fmla="*/ 0 h 838200"/>
              <a:gd name="connsiteX1" fmla="*/ 0 w 4124325"/>
              <a:gd name="connsiteY1" fmla="*/ 0 h 838200"/>
              <a:gd name="connsiteX2" fmla="*/ 323850 w 4124325"/>
              <a:gd name="connsiteY2" fmla="*/ 57150 h 838200"/>
              <a:gd name="connsiteX3" fmla="*/ 238125 w 4124325"/>
              <a:gd name="connsiteY3" fmla="*/ 352425 h 838200"/>
              <a:gd name="connsiteX4" fmla="*/ 971550 w 4124325"/>
              <a:gd name="connsiteY4" fmla="*/ 257175 h 838200"/>
              <a:gd name="connsiteX5" fmla="*/ 704684 w 4124325"/>
              <a:gd name="connsiteY5" fmla="*/ 629478 h 838200"/>
              <a:gd name="connsiteX6" fmla="*/ 2524125 w 4124325"/>
              <a:gd name="connsiteY6" fmla="*/ 495300 h 838200"/>
              <a:gd name="connsiteX7" fmla="*/ 2190750 w 4124325"/>
              <a:gd name="connsiteY7" fmla="*/ 838200 h 838200"/>
              <a:gd name="connsiteX8" fmla="*/ 4124325 w 4124325"/>
              <a:gd name="connsiteY8" fmla="*/ 704850 h 838200"/>
              <a:gd name="connsiteX0" fmla="*/ 0 w 4124325"/>
              <a:gd name="connsiteY0" fmla="*/ 0 h 838698"/>
              <a:gd name="connsiteX1" fmla="*/ 0 w 4124325"/>
              <a:gd name="connsiteY1" fmla="*/ 0 h 838698"/>
              <a:gd name="connsiteX2" fmla="*/ 323850 w 4124325"/>
              <a:gd name="connsiteY2" fmla="*/ 57150 h 838698"/>
              <a:gd name="connsiteX3" fmla="*/ 238125 w 4124325"/>
              <a:gd name="connsiteY3" fmla="*/ 352425 h 838698"/>
              <a:gd name="connsiteX4" fmla="*/ 971550 w 4124325"/>
              <a:gd name="connsiteY4" fmla="*/ 257175 h 838698"/>
              <a:gd name="connsiteX5" fmla="*/ 704684 w 4124325"/>
              <a:gd name="connsiteY5" fmla="*/ 629478 h 838698"/>
              <a:gd name="connsiteX6" fmla="*/ 2524125 w 4124325"/>
              <a:gd name="connsiteY6" fmla="*/ 495300 h 838698"/>
              <a:gd name="connsiteX7" fmla="*/ 2190750 w 4124325"/>
              <a:gd name="connsiteY7" fmla="*/ 838200 h 838698"/>
              <a:gd name="connsiteX8" fmla="*/ 4124325 w 4124325"/>
              <a:gd name="connsiteY8" fmla="*/ 704850 h 838698"/>
              <a:gd name="connsiteX0" fmla="*/ 0 w 5281240"/>
              <a:gd name="connsiteY0" fmla="*/ 0 h 838698"/>
              <a:gd name="connsiteX1" fmla="*/ 0 w 5281240"/>
              <a:gd name="connsiteY1" fmla="*/ 0 h 838698"/>
              <a:gd name="connsiteX2" fmla="*/ 323850 w 5281240"/>
              <a:gd name="connsiteY2" fmla="*/ 57150 h 838698"/>
              <a:gd name="connsiteX3" fmla="*/ 238125 w 5281240"/>
              <a:gd name="connsiteY3" fmla="*/ 352425 h 838698"/>
              <a:gd name="connsiteX4" fmla="*/ 971550 w 5281240"/>
              <a:gd name="connsiteY4" fmla="*/ 257175 h 838698"/>
              <a:gd name="connsiteX5" fmla="*/ 704684 w 5281240"/>
              <a:gd name="connsiteY5" fmla="*/ 629478 h 838698"/>
              <a:gd name="connsiteX6" fmla="*/ 2524125 w 5281240"/>
              <a:gd name="connsiteY6" fmla="*/ 495300 h 838698"/>
              <a:gd name="connsiteX7" fmla="*/ 2190750 w 5281240"/>
              <a:gd name="connsiteY7" fmla="*/ 838200 h 838698"/>
              <a:gd name="connsiteX8" fmla="*/ 5281240 w 5281240"/>
              <a:gd name="connsiteY8" fmla="*/ 617385 h 838698"/>
              <a:gd name="connsiteX0" fmla="*/ 0 w 5281240"/>
              <a:gd name="connsiteY0" fmla="*/ 0 h 838698"/>
              <a:gd name="connsiteX1" fmla="*/ 0 w 5281240"/>
              <a:gd name="connsiteY1" fmla="*/ 0 h 838698"/>
              <a:gd name="connsiteX2" fmla="*/ 323850 w 5281240"/>
              <a:gd name="connsiteY2" fmla="*/ 57150 h 838698"/>
              <a:gd name="connsiteX3" fmla="*/ 238125 w 5281240"/>
              <a:gd name="connsiteY3" fmla="*/ 352425 h 838698"/>
              <a:gd name="connsiteX4" fmla="*/ 971550 w 5281240"/>
              <a:gd name="connsiteY4" fmla="*/ 257175 h 838698"/>
              <a:gd name="connsiteX5" fmla="*/ 396571 w 5281240"/>
              <a:gd name="connsiteY5" fmla="*/ 798444 h 838698"/>
              <a:gd name="connsiteX6" fmla="*/ 2524125 w 5281240"/>
              <a:gd name="connsiteY6" fmla="*/ 495300 h 838698"/>
              <a:gd name="connsiteX7" fmla="*/ 2190750 w 5281240"/>
              <a:gd name="connsiteY7" fmla="*/ 838200 h 838698"/>
              <a:gd name="connsiteX8" fmla="*/ 5281240 w 5281240"/>
              <a:gd name="connsiteY8" fmla="*/ 617385 h 838698"/>
              <a:gd name="connsiteX0" fmla="*/ 0 w 5281240"/>
              <a:gd name="connsiteY0" fmla="*/ 0 h 838698"/>
              <a:gd name="connsiteX1" fmla="*/ 0 w 5281240"/>
              <a:gd name="connsiteY1" fmla="*/ 0 h 838698"/>
              <a:gd name="connsiteX2" fmla="*/ 323850 w 5281240"/>
              <a:gd name="connsiteY2" fmla="*/ 57150 h 838698"/>
              <a:gd name="connsiteX3" fmla="*/ 238125 w 5281240"/>
              <a:gd name="connsiteY3" fmla="*/ 352425 h 838698"/>
              <a:gd name="connsiteX4" fmla="*/ 971550 w 5281240"/>
              <a:gd name="connsiteY4" fmla="*/ 257175 h 838698"/>
              <a:gd name="connsiteX5" fmla="*/ 396571 w 5281240"/>
              <a:gd name="connsiteY5" fmla="*/ 798444 h 838698"/>
              <a:gd name="connsiteX6" fmla="*/ 2524125 w 5281240"/>
              <a:gd name="connsiteY6" fmla="*/ 495300 h 838698"/>
              <a:gd name="connsiteX7" fmla="*/ 2190750 w 5281240"/>
              <a:gd name="connsiteY7" fmla="*/ 838200 h 838698"/>
              <a:gd name="connsiteX8" fmla="*/ 5281240 w 5281240"/>
              <a:gd name="connsiteY8" fmla="*/ 617385 h 838698"/>
              <a:gd name="connsiteX0" fmla="*/ 0 w 5281240"/>
              <a:gd name="connsiteY0" fmla="*/ 0 h 838698"/>
              <a:gd name="connsiteX1" fmla="*/ 0 w 5281240"/>
              <a:gd name="connsiteY1" fmla="*/ 0 h 838698"/>
              <a:gd name="connsiteX2" fmla="*/ 323850 w 5281240"/>
              <a:gd name="connsiteY2" fmla="*/ 57150 h 838698"/>
              <a:gd name="connsiteX3" fmla="*/ 238125 w 5281240"/>
              <a:gd name="connsiteY3" fmla="*/ 352425 h 838698"/>
              <a:gd name="connsiteX4" fmla="*/ 971550 w 5281240"/>
              <a:gd name="connsiteY4" fmla="*/ 257175 h 838698"/>
              <a:gd name="connsiteX5" fmla="*/ 396571 w 5281240"/>
              <a:gd name="connsiteY5" fmla="*/ 798444 h 838698"/>
              <a:gd name="connsiteX6" fmla="*/ 2524125 w 5281240"/>
              <a:gd name="connsiteY6" fmla="*/ 495300 h 838698"/>
              <a:gd name="connsiteX7" fmla="*/ 2190750 w 5281240"/>
              <a:gd name="connsiteY7" fmla="*/ 838200 h 838698"/>
              <a:gd name="connsiteX8" fmla="*/ 5281240 w 5281240"/>
              <a:gd name="connsiteY8" fmla="*/ 617385 h 838698"/>
              <a:gd name="connsiteX0" fmla="*/ 0 w 5281240"/>
              <a:gd name="connsiteY0" fmla="*/ 0 h 839532"/>
              <a:gd name="connsiteX1" fmla="*/ 0 w 5281240"/>
              <a:gd name="connsiteY1" fmla="*/ 0 h 839532"/>
              <a:gd name="connsiteX2" fmla="*/ 323850 w 5281240"/>
              <a:gd name="connsiteY2" fmla="*/ 57150 h 839532"/>
              <a:gd name="connsiteX3" fmla="*/ 238125 w 5281240"/>
              <a:gd name="connsiteY3" fmla="*/ 352425 h 839532"/>
              <a:gd name="connsiteX4" fmla="*/ 971550 w 5281240"/>
              <a:gd name="connsiteY4" fmla="*/ 257175 h 839532"/>
              <a:gd name="connsiteX5" fmla="*/ 396571 w 5281240"/>
              <a:gd name="connsiteY5" fmla="*/ 798444 h 839532"/>
              <a:gd name="connsiteX6" fmla="*/ 2295525 w 5281240"/>
              <a:gd name="connsiteY6" fmla="*/ 654326 h 839532"/>
              <a:gd name="connsiteX7" fmla="*/ 2190750 w 5281240"/>
              <a:gd name="connsiteY7" fmla="*/ 838200 h 839532"/>
              <a:gd name="connsiteX8" fmla="*/ 5281240 w 5281240"/>
              <a:gd name="connsiteY8" fmla="*/ 617385 h 839532"/>
              <a:gd name="connsiteX0" fmla="*/ 0 w 5281240"/>
              <a:gd name="connsiteY0" fmla="*/ 0 h 839532"/>
              <a:gd name="connsiteX1" fmla="*/ 0 w 5281240"/>
              <a:gd name="connsiteY1" fmla="*/ 0 h 839532"/>
              <a:gd name="connsiteX2" fmla="*/ 323850 w 5281240"/>
              <a:gd name="connsiteY2" fmla="*/ 57150 h 839532"/>
              <a:gd name="connsiteX3" fmla="*/ 238125 w 5281240"/>
              <a:gd name="connsiteY3" fmla="*/ 352425 h 839532"/>
              <a:gd name="connsiteX4" fmla="*/ 971550 w 5281240"/>
              <a:gd name="connsiteY4" fmla="*/ 257175 h 839532"/>
              <a:gd name="connsiteX5" fmla="*/ 396571 w 5281240"/>
              <a:gd name="connsiteY5" fmla="*/ 798444 h 839532"/>
              <a:gd name="connsiteX6" fmla="*/ 2295525 w 5281240"/>
              <a:gd name="connsiteY6" fmla="*/ 654326 h 839532"/>
              <a:gd name="connsiteX7" fmla="*/ 2190750 w 5281240"/>
              <a:gd name="connsiteY7" fmla="*/ 838200 h 839532"/>
              <a:gd name="connsiteX8" fmla="*/ 5281240 w 5281240"/>
              <a:gd name="connsiteY8" fmla="*/ 617385 h 839532"/>
              <a:gd name="connsiteX0" fmla="*/ 0 w 5281240"/>
              <a:gd name="connsiteY0" fmla="*/ 0 h 1146626"/>
              <a:gd name="connsiteX1" fmla="*/ 0 w 5281240"/>
              <a:gd name="connsiteY1" fmla="*/ 0 h 1146626"/>
              <a:gd name="connsiteX2" fmla="*/ 323850 w 5281240"/>
              <a:gd name="connsiteY2" fmla="*/ 57150 h 1146626"/>
              <a:gd name="connsiteX3" fmla="*/ 238125 w 5281240"/>
              <a:gd name="connsiteY3" fmla="*/ 352425 h 1146626"/>
              <a:gd name="connsiteX4" fmla="*/ 971550 w 5281240"/>
              <a:gd name="connsiteY4" fmla="*/ 257175 h 1146626"/>
              <a:gd name="connsiteX5" fmla="*/ 396571 w 5281240"/>
              <a:gd name="connsiteY5" fmla="*/ 798444 h 1146626"/>
              <a:gd name="connsiteX6" fmla="*/ 2295525 w 5281240"/>
              <a:gd name="connsiteY6" fmla="*/ 654326 h 1146626"/>
              <a:gd name="connsiteX7" fmla="*/ 1773307 w 5281240"/>
              <a:gd name="connsiteY7" fmla="*/ 1146313 h 1146626"/>
              <a:gd name="connsiteX8" fmla="*/ 5281240 w 5281240"/>
              <a:gd name="connsiteY8" fmla="*/ 617385 h 1146626"/>
              <a:gd name="connsiteX0" fmla="*/ 0 w 5281240"/>
              <a:gd name="connsiteY0" fmla="*/ 0 h 1146626"/>
              <a:gd name="connsiteX1" fmla="*/ 0 w 5281240"/>
              <a:gd name="connsiteY1" fmla="*/ 0 h 1146626"/>
              <a:gd name="connsiteX2" fmla="*/ 323850 w 5281240"/>
              <a:gd name="connsiteY2" fmla="*/ 57150 h 1146626"/>
              <a:gd name="connsiteX3" fmla="*/ 238125 w 5281240"/>
              <a:gd name="connsiteY3" fmla="*/ 352425 h 1146626"/>
              <a:gd name="connsiteX4" fmla="*/ 971550 w 5281240"/>
              <a:gd name="connsiteY4" fmla="*/ 257175 h 1146626"/>
              <a:gd name="connsiteX5" fmla="*/ 545658 w 5281240"/>
              <a:gd name="connsiteY5" fmla="*/ 778565 h 1146626"/>
              <a:gd name="connsiteX6" fmla="*/ 2295525 w 5281240"/>
              <a:gd name="connsiteY6" fmla="*/ 654326 h 1146626"/>
              <a:gd name="connsiteX7" fmla="*/ 1773307 w 5281240"/>
              <a:gd name="connsiteY7" fmla="*/ 1146313 h 1146626"/>
              <a:gd name="connsiteX8" fmla="*/ 5281240 w 5281240"/>
              <a:gd name="connsiteY8" fmla="*/ 617385 h 1146626"/>
              <a:gd name="connsiteX0" fmla="*/ 0 w 5281240"/>
              <a:gd name="connsiteY0" fmla="*/ 0 h 1146775"/>
              <a:gd name="connsiteX1" fmla="*/ 0 w 5281240"/>
              <a:gd name="connsiteY1" fmla="*/ 0 h 1146775"/>
              <a:gd name="connsiteX2" fmla="*/ 323850 w 5281240"/>
              <a:gd name="connsiteY2" fmla="*/ 57150 h 1146775"/>
              <a:gd name="connsiteX3" fmla="*/ 238125 w 5281240"/>
              <a:gd name="connsiteY3" fmla="*/ 352425 h 1146775"/>
              <a:gd name="connsiteX4" fmla="*/ 971550 w 5281240"/>
              <a:gd name="connsiteY4" fmla="*/ 257175 h 1146775"/>
              <a:gd name="connsiteX5" fmla="*/ 545658 w 5281240"/>
              <a:gd name="connsiteY5" fmla="*/ 778565 h 1146775"/>
              <a:gd name="connsiteX6" fmla="*/ 2255768 w 5281240"/>
              <a:gd name="connsiteY6" fmla="*/ 783534 h 1146775"/>
              <a:gd name="connsiteX7" fmla="*/ 1773307 w 5281240"/>
              <a:gd name="connsiteY7" fmla="*/ 1146313 h 1146775"/>
              <a:gd name="connsiteX8" fmla="*/ 5281240 w 5281240"/>
              <a:gd name="connsiteY8" fmla="*/ 617385 h 1146775"/>
              <a:gd name="connsiteX0" fmla="*/ 0 w 5281240"/>
              <a:gd name="connsiteY0" fmla="*/ 0 h 1246043"/>
              <a:gd name="connsiteX1" fmla="*/ 0 w 5281240"/>
              <a:gd name="connsiteY1" fmla="*/ 0 h 1246043"/>
              <a:gd name="connsiteX2" fmla="*/ 323850 w 5281240"/>
              <a:gd name="connsiteY2" fmla="*/ 57150 h 1246043"/>
              <a:gd name="connsiteX3" fmla="*/ 238125 w 5281240"/>
              <a:gd name="connsiteY3" fmla="*/ 352425 h 1246043"/>
              <a:gd name="connsiteX4" fmla="*/ 971550 w 5281240"/>
              <a:gd name="connsiteY4" fmla="*/ 257175 h 1246043"/>
              <a:gd name="connsiteX5" fmla="*/ 545658 w 5281240"/>
              <a:gd name="connsiteY5" fmla="*/ 778565 h 1246043"/>
              <a:gd name="connsiteX6" fmla="*/ 2255768 w 5281240"/>
              <a:gd name="connsiteY6" fmla="*/ 783534 h 1246043"/>
              <a:gd name="connsiteX7" fmla="*/ 1663976 w 5281240"/>
              <a:gd name="connsiteY7" fmla="*/ 1245705 h 1246043"/>
              <a:gd name="connsiteX8" fmla="*/ 5281240 w 5281240"/>
              <a:gd name="connsiteY8" fmla="*/ 617385 h 1246043"/>
              <a:gd name="connsiteX0" fmla="*/ 0 w 5281240"/>
              <a:gd name="connsiteY0" fmla="*/ 0 h 797420"/>
              <a:gd name="connsiteX1" fmla="*/ 0 w 5281240"/>
              <a:gd name="connsiteY1" fmla="*/ 0 h 797420"/>
              <a:gd name="connsiteX2" fmla="*/ 323850 w 5281240"/>
              <a:gd name="connsiteY2" fmla="*/ 57150 h 797420"/>
              <a:gd name="connsiteX3" fmla="*/ 238125 w 5281240"/>
              <a:gd name="connsiteY3" fmla="*/ 352425 h 797420"/>
              <a:gd name="connsiteX4" fmla="*/ 971550 w 5281240"/>
              <a:gd name="connsiteY4" fmla="*/ 257175 h 797420"/>
              <a:gd name="connsiteX5" fmla="*/ 545658 w 5281240"/>
              <a:gd name="connsiteY5" fmla="*/ 778565 h 797420"/>
              <a:gd name="connsiteX6" fmla="*/ 2255768 w 5281240"/>
              <a:gd name="connsiteY6" fmla="*/ 783534 h 797420"/>
              <a:gd name="connsiteX7" fmla="*/ 5281240 w 5281240"/>
              <a:gd name="connsiteY7" fmla="*/ 617385 h 797420"/>
              <a:gd name="connsiteX0" fmla="*/ 0 w 2256166"/>
              <a:gd name="connsiteY0" fmla="*/ 0 h 797420"/>
              <a:gd name="connsiteX1" fmla="*/ 0 w 2256166"/>
              <a:gd name="connsiteY1" fmla="*/ 0 h 797420"/>
              <a:gd name="connsiteX2" fmla="*/ 323850 w 2256166"/>
              <a:gd name="connsiteY2" fmla="*/ 57150 h 797420"/>
              <a:gd name="connsiteX3" fmla="*/ 238125 w 2256166"/>
              <a:gd name="connsiteY3" fmla="*/ 352425 h 797420"/>
              <a:gd name="connsiteX4" fmla="*/ 971550 w 2256166"/>
              <a:gd name="connsiteY4" fmla="*/ 257175 h 797420"/>
              <a:gd name="connsiteX5" fmla="*/ 545658 w 2256166"/>
              <a:gd name="connsiteY5" fmla="*/ 778565 h 797420"/>
              <a:gd name="connsiteX6" fmla="*/ 2255768 w 2256166"/>
              <a:gd name="connsiteY6" fmla="*/ 783534 h 797420"/>
              <a:gd name="connsiteX0" fmla="*/ 0 w 2255768"/>
              <a:gd name="connsiteY0" fmla="*/ 0 h 825368"/>
              <a:gd name="connsiteX1" fmla="*/ 0 w 2255768"/>
              <a:gd name="connsiteY1" fmla="*/ 0 h 825368"/>
              <a:gd name="connsiteX2" fmla="*/ 323850 w 2255768"/>
              <a:gd name="connsiteY2" fmla="*/ 57150 h 825368"/>
              <a:gd name="connsiteX3" fmla="*/ 238125 w 2255768"/>
              <a:gd name="connsiteY3" fmla="*/ 352425 h 825368"/>
              <a:gd name="connsiteX4" fmla="*/ 971550 w 2255768"/>
              <a:gd name="connsiteY4" fmla="*/ 257175 h 825368"/>
              <a:gd name="connsiteX5" fmla="*/ 545658 w 2255768"/>
              <a:gd name="connsiteY5" fmla="*/ 778565 h 825368"/>
              <a:gd name="connsiteX6" fmla="*/ 2255768 w 2255768"/>
              <a:gd name="connsiteY6" fmla="*/ 783534 h 825368"/>
              <a:gd name="connsiteX0" fmla="*/ 0 w 3100594"/>
              <a:gd name="connsiteY0" fmla="*/ 0 h 909785"/>
              <a:gd name="connsiteX1" fmla="*/ 0 w 3100594"/>
              <a:gd name="connsiteY1" fmla="*/ 0 h 909785"/>
              <a:gd name="connsiteX2" fmla="*/ 323850 w 3100594"/>
              <a:gd name="connsiteY2" fmla="*/ 57150 h 909785"/>
              <a:gd name="connsiteX3" fmla="*/ 238125 w 3100594"/>
              <a:gd name="connsiteY3" fmla="*/ 352425 h 909785"/>
              <a:gd name="connsiteX4" fmla="*/ 971550 w 3100594"/>
              <a:gd name="connsiteY4" fmla="*/ 257175 h 909785"/>
              <a:gd name="connsiteX5" fmla="*/ 545658 w 3100594"/>
              <a:gd name="connsiteY5" fmla="*/ 778565 h 909785"/>
              <a:gd name="connsiteX6" fmla="*/ 3100594 w 3100594"/>
              <a:gd name="connsiteY6" fmla="*/ 902803 h 909785"/>
              <a:gd name="connsiteX0" fmla="*/ 0 w 2683151"/>
              <a:gd name="connsiteY0" fmla="*/ 0 h 1153011"/>
              <a:gd name="connsiteX1" fmla="*/ 0 w 2683151"/>
              <a:gd name="connsiteY1" fmla="*/ 0 h 1153011"/>
              <a:gd name="connsiteX2" fmla="*/ 323850 w 2683151"/>
              <a:gd name="connsiteY2" fmla="*/ 57150 h 1153011"/>
              <a:gd name="connsiteX3" fmla="*/ 238125 w 2683151"/>
              <a:gd name="connsiteY3" fmla="*/ 352425 h 1153011"/>
              <a:gd name="connsiteX4" fmla="*/ 971550 w 2683151"/>
              <a:gd name="connsiteY4" fmla="*/ 257175 h 1153011"/>
              <a:gd name="connsiteX5" fmla="*/ 545658 w 2683151"/>
              <a:gd name="connsiteY5" fmla="*/ 778565 h 1153011"/>
              <a:gd name="connsiteX6" fmla="*/ 2683151 w 2683151"/>
              <a:gd name="connsiteY6" fmla="*/ 1151281 h 1153011"/>
              <a:gd name="connsiteX0" fmla="*/ 0 w 2683151"/>
              <a:gd name="connsiteY0" fmla="*/ 0 h 1151281"/>
              <a:gd name="connsiteX1" fmla="*/ 0 w 2683151"/>
              <a:gd name="connsiteY1" fmla="*/ 0 h 1151281"/>
              <a:gd name="connsiteX2" fmla="*/ 323850 w 2683151"/>
              <a:gd name="connsiteY2" fmla="*/ 57150 h 1151281"/>
              <a:gd name="connsiteX3" fmla="*/ 238125 w 2683151"/>
              <a:gd name="connsiteY3" fmla="*/ 352425 h 1151281"/>
              <a:gd name="connsiteX4" fmla="*/ 971550 w 2683151"/>
              <a:gd name="connsiteY4" fmla="*/ 257175 h 1151281"/>
              <a:gd name="connsiteX5" fmla="*/ 545658 w 2683151"/>
              <a:gd name="connsiteY5" fmla="*/ 778565 h 1151281"/>
              <a:gd name="connsiteX6" fmla="*/ 2683151 w 2683151"/>
              <a:gd name="connsiteY6" fmla="*/ 1151281 h 1151281"/>
              <a:gd name="connsiteX0" fmla="*/ 0 w 2683151"/>
              <a:gd name="connsiteY0" fmla="*/ 0 h 1151281"/>
              <a:gd name="connsiteX1" fmla="*/ 0 w 2683151"/>
              <a:gd name="connsiteY1" fmla="*/ 0 h 1151281"/>
              <a:gd name="connsiteX2" fmla="*/ 323850 w 2683151"/>
              <a:gd name="connsiteY2" fmla="*/ 57150 h 1151281"/>
              <a:gd name="connsiteX3" fmla="*/ 238125 w 2683151"/>
              <a:gd name="connsiteY3" fmla="*/ 352425 h 1151281"/>
              <a:gd name="connsiteX4" fmla="*/ 971550 w 2683151"/>
              <a:gd name="connsiteY4" fmla="*/ 257175 h 1151281"/>
              <a:gd name="connsiteX5" fmla="*/ 545658 w 2683151"/>
              <a:gd name="connsiteY5" fmla="*/ 778565 h 1151281"/>
              <a:gd name="connsiteX6" fmla="*/ 2683151 w 2683151"/>
              <a:gd name="connsiteY6" fmla="*/ 1151281 h 1151281"/>
              <a:gd name="connsiteX0" fmla="*/ 0 w 2683151"/>
              <a:gd name="connsiteY0" fmla="*/ 0 h 1151281"/>
              <a:gd name="connsiteX1" fmla="*/ 0 w 2683151"/>
              <a:gd name="connsiteY1" fmla="*/ 0 h 1151281"/>
              <a:gd name="connsiteX2" fmla="*/ 323850 w 2683151"/>
              <a:gd name="connsiteY2" fmla="*/ 57150 h 1151281"/>
              <a:gd name="connsiteX3" fmla="*/ 238125 w 2683151"/>
              <a:gd name="connsiteY3" fmla="*/ 352425 h 1151281"/>
              <a:gd name="connsiteX4" fmla="*/ 971550 w 2683151"/>
              <a:gd name="connsiteY4" fmla="*/ 257175 h 1151281"/>
              <a:gd name="connsiteX5" fmla="*/ 386632 w 2683151"/>
              <a:gd name="connsiteY5" fmla="*/ 887896 h 1151281"/>
              <a:gd name="connsiteX6" fmla="*/ 2683151 w 2683151"/>
              <a:gd name="connsiteY6" fmla="*/ 1151281 h 1151281"/>
              <a:gd name="connsiteX0" fmla="*/ 0 w 2683151"/>
              <a:gd name="connsiteY0" fmla="*/ 0 h 1151281"/>
              <a:gd name="connsiteX1" fmla="*/ 0 w 2683151"/>
              <a:gd name="connsiteY1" fmla="*/ 0 h 1151281"/>
              <a:gd name="connsiteX2" fmla="*/ 323850 w 2683151"/>
              <a:gd name="connsiteY2" fmla="*/ 57150 h 1151281"/>
              <a:gd name="connsiteX3" fmla="*/ 238125 w 2683151"/>
              <a:gd name="connsiteY3" fmla="*/ 352425 h 1151281"/>
              <a:gd name="connsiteX4" fmla="*/ 1220028 w 2683151"/>
              <a:gd name="connsiteY4" fmla="*/ 386384 h 1151281"/>
              <a:gd name="connsiteX5" fmla="*/ 386632 w 2683151"/>
              <a:gd name="connsiteY5" fmla="*/ 887896 h 1151281"/>
              <a:gd name="connsiteX6" fmla="*/ 2683151 w 2683151"/>
              <a:gd name="connsiteY6" fmla="*/ 1151281 h 1151281"/>
              <a:gd name="connsiteX0" fmla="*/ 0 w 2683151"/>
              <a:gd name="connsiteY0" fmla="*/ 0 h 1151281"/>
              <a:gd name="connsiteX1" fmla="*/ 0 w 2683151"/>
              <a:gd name="connsiteY1" fmla="*/ 0 h 1151281"/>
              <a:gd name="connsiteX2" fmla="*/ 323850 w 2683151"/>
              <a:gd name="connsiteY2" fmla="*/ 57150 h 1151281"/>
              <a:gd name="connsiteX3" fmla="*/ 168551 w 2683151"/>
              <a:gd name="connsiteY3" fmla="*/ 421999 h 1151281"/>
              <a:gd name="connsiteX4" fmla="*/ 1220028 w 2683151"/>
              <a:gd name="connsiteY4" fmla="*/ 386384 h 1151281"/>
              <a:gd name="connsiteX5" fmla="*/ 386632 w 2683151"/>
              <a:gd name="connsiteY5" fmla="*/ 887896 h 1151281"/>
              <a:gd name="connsiteX6" fmla="*/ 2683151 w 2683151"/>
              <a:gd name="connsiteY6" fmla="*/ 1151281 h 1151281"/>
              <a:gd name="connsiteX0" fmla="*/ 0 w 2683151"/>
              <a:gd name="connsiteY0" fmla="*/ 0 h 1151281"/>
              <a:gd name="connsiteX1" fmla="*/ 0 w 2683151"/>
              <a:gd name="connsiteY1" fmla="*/ 0 h 1151281"/>
              <a:gd name="connsiteX2" fmla="*/ 413302 w 2683151"/>
              <a:gd name="connsiteY2" fmla="*/ 47211 h 1151281"/>
              <a:gd name="connsiteX3" fmla="*/ 168551 w 2683151"/>
              <a:gd name="connsiteY3" fmla="*/ 421999 h 1151281"/>
              <a:gd name="connsiteX4" fmla="*/ 1220028 w 2683151"/>
              <a:gd name="connsiteY4" fmla="*/ 386384 h 1151281"/>
              <a:gd name="connsiteX5" fmla="*/ 386632 w 2683151"/>
              <a:gd name="connsiteY5" fmla="*/ 887896 h 1151281"/>
              <a:gd name="connsiteX6" fmla="*/ 2683151 w 2683151"/>
              <a:gd name="connsiteY6" fmla="*/ 1151281 h 1151281"/>
              <a:gd name="connsiteX0" fmla="*/ 0 w 2683151"/>
              <a:gd name="connsiteY0" fmla="*/ 0 h 1151281"/>
              <a:gd name="connsiteX1" fmla="*/ 0 w 2683151"/>
              <a:gd name="connsiteY1" fmla="*/ 0 h 1151281"/>
              <a:gd name="connsiteX2" fmla="*/ 413302 w 2683151"/>
              <a:gd name="connsiteY2" fmla="*/ 47211 h 1151281"/>
              <a:gd name="connsiteX3" fmla="*/ 168551 w 2683151"/>
              <a:gd name="connsiteY3" fmla="*/ 421999 h 1151281"/>
              <a:gd name="connsiteX4" fmla="*/ 1220028 w 2683151"/>
              <a:gd name="connsiteY4" fmla="*/ 386384 h 1151281"/>
              <a:gd name="connsiteX5" fmla="*/ 366753 w 2683151"/>
              <a:gd name="connsiteY5" fmla="*/ 838200 h 1151281"/>
              <a:gd name="connsiteX6" fmla="*/ 2683151 w 2683151"/>
              <a:gd name="connsiteY6" fmla="*/ 1151281 h 1151281"/>
              <a:gd name="connsiteX0" fmla="*/ 0 w 2683151"/>
              <a:gd name="connsiteY0" fmla="*/ 0 h 1151281"/>
              <a:gd name="connsiteX1" fmla="*/ 0 w 2683151"/>
              <a:gd name="connsiteY1" fmla="*/ 0 h 1151281"/>
              <a:gd name="connsiteX2" fmla="*/ 413302 w 2683151"/>
              <a:gd name="connsiteY2" fmla="*/ 47211 h 1151281"/>
              <a:gd name="connsiteX3" fmla="*/ 168551 w 2683151"/>
              <a:gd name="connsiteY3" fmla="*/ 421999 h 1151281"/>
              <a:gd name="connsiteX4" fmla="*/ 1220028 w 2683151"/>
              <a:gd name="connsiteY4" fmla="*/ 386384 h 1151281"/>
              <a:gd name="connsiteX5" fmla="*/ 376692 w 2683151"/>
              <a:gd name="connsiteY5" fmla="*/ 947530 h 1151281"/>
              <a:gd name="connsiteX6" fmla="*/ 2683151 w 2683151"/>
              <a:gd name="connsiteY6" fmla="*/ 1151281 h 1151281"/>
              <a:gd name="connsiteX0" fmla="*/ 0 w 2683151"/>
              <a:gd name="connsiteY0" fmla="*/ 7216 h 1158497"/>
              <a:gd name="connsiteX1" fmla="*/ 0 w 2683151"/>
              <a:gd name="connsiteY1" fmla="*/ 7216 h 1158497"/>
              <a:gd name="connsiteX2" fmla="*/ 433181 w 2683151"/>
              <a:gd name="connsiteY2" fmla="*/ 34549 h 1158497"/>
              <a:gd name="connsiteX3" fmla="*/ 168551 w 2683151"/>
              <a:gd name="connsiteY3" fmla="*/ 429215 h 1158497"/>
              <a:gd name="connsiteX4" fmla="*/ 1220028 w 2683151"/>
              <a:gd name="connsiteY4" fmla="*/ 393600 h 1158497"/>
              <a:gd name="connsiteX5" fmla="*/ 376692 w 2683151"/>
              <a:gd name="connsiteY5" fmla="*/ 954746 h 1158497"/>
              <a:gd name="connsiteX6" fmla="*/ 2683151 w 2683151"/>
              <a:gd name="connsiteY6" fmla="*/ 1158497 h 1158497"/>
              <a:gd name="connsiteX0" fmla="*/ 0 w 2683151"/>
              <a:gd name="connsiteY0" fmla="*/ 14163 h 1165444"/>
              <a:gd name="connsiteX1" fmla="*/ 0 w 2683151"/>
              <a:gd name="connsiteY1" fmla="*/ 14163 h 1165444"/>
              <a:gd name="connsiteX2" fmla="*/ 353668 w 2683151"/>
              <a:gd name="connsiteY2" fmla="*/ 31557 h 1165444"/>
              <a:gd name="connsiteX3" fmla="*/ 168551 w 2683151"/>
              <a:gd name="connsiteY3" fmla="*/ 436162 h 1165444"/>
              <a:gd name="connsiteX4" fmla="*/ 1220028 w 2683151"/>
              <a:gd name="connsiteY4" fmla="*/ 400547 h 1165444"/>
              <a:gd name="connsiteX5" fmla="*/ 376692 w 2683151"/>
              <a:gd name="connsiteY5" fmla="*/ 961693 h 1165444"/>
              <a:gd name="connsiteX6" fmla="*/ 2683151 w 2683151"/>
              <a:gd name="connsiteY6" fmla="*/ 1165444 h 1165444"/>
              <a:gd name="connsiteX0" fmla="*/ 0 w 2683151"/>
              <a:gd name="connsiteY0" fmla="*/ 8280 h 1159561"/>
              <a:gd name="connsiteX1" fmla="*/ 0 w 2683151"/>
              <a:gd name="connsiteY1" fmla="*/ 8280 h 1159561"/>
              <a:gd name="connsiteX2" fmla="*/ 353668 w 2683151"/>
              <a:gd name="connsiteY2" fmla="*/ 25674 h 1159561"/>
              <a:gd name="connsiteX3" fmla="*/ 89038 w 2683151"/>
              <a:gd name="connsiteY3" fmla="*/ 350766 h 1159561"/>
              <a:gd name="connsiteX4" fmla="*/ 1220028 w 2683151"/>
              <a:gd name="connsiteY4" fmla="*/ 394664 h 1159561"/>
              <a:gd name="connsiteX5" fmla="*/ 376692 w 2683151"/>
              <a:gd name="connsiteY5" fmla="*/ 955810 h 1159561"/>
              <a:gd name="connsiteX6" fmla="*/ 2683151 w 2683151"/>
              <a:gd name="connsiteY6" fmla="*/ 1159561 h 1159561"/>
              <a:gd name="connsiteX0" fmla="*/ 0 w 2683151"/>
              <a:gd name="connsiteY0" fmla="*/ 8280 h 1159561"/>
              <a:gd name="connsiteX1" fmla="*/ 0 w 2683151"/>
              <a:gd name="connsiteY1" fmla="*/ 8280 h 1159561"/>
              <a:gd name="connsiteX2" fmla="*/ 353668 w 2683151"/>
              <a:gd name="connsiteY2" fmla="*/ 25674 h 1159561"/>
              <a:gd name="connsiteX3" fmla="*/ 89038 w 2683151"/>
              <a:gd name="connsiteY3" fmla="*/ 350766 h 1159561"/>
              <a:gd name="connsiteX4" fmla="*/ 1279663 w 2683151"/>
              <a:gd name="connsiteY4" fmla="*/ 335029 h 1159561"/>
              <a:gd name="connsiteX5" fmla="*/ 376692 w 2683151"/>
              <a:gd name="connsiteY5" fmla="*/ 955810 h 1159561"/>
              <a:gd name="connsiteX6" fmla="*/ 2683151 w 2683151"/>
              <a:gd name="connsiteY6" fmla="*/ 1159561 h 1159561"/>
              <a:gd name="connsiteX0" fmla="*/ 0 w 2683151"/>
              <a:gd name="connsiteY0" fmla="*/ 8280 h 1159561"/>
              <a:gd name="connsiteX1" fmla="*/ 0 w 2683151"/>
              <a:gd name="connsiteY1" fmla="*/ 8280 h 1159561"/>
              <a:gd name="connsiteX2" fmla="*/ 353668 w 2683151"/>
              <a:gd name="connsiteY2" fmla="*/ 25674 h 1159561"/>
              <a:gd name="connsiteX3" fmla="*/ 89038 w 2683151"/>
              <a:gd name="connsiteY3" fmla="*/ 350766 h 1159561"/>
              <a:gd name="connsiteX4" fmla="*/ 1279663 w 2683151"/>
              <a:gd name="connsiteY4" fmla="*/ 335029 h 1159561"/>
              <a:gd name="connsiteX5" fmla="*/ 575475 w 2683151"/>
              <a:gd name="connsiteY5" fmla="*/ 965749 h 1159561"/>
              <a:gd name="connsiteX6" fmla="*/ 2683151 w 2683151"/>
              <a:gd name="connsiteY6" fmla="*/ 1159561 h 1159561"/>
              <a:gd name="connsiteX0" fmla="*/ 0 w 2683151"/>
              <a:gd name="connsiteY0" fmla="*/ 8280 h 1159561"/>
              <a:gd name="connsiteX1" fmla="*/ 0 w 2683151"/>
              <a:gd name="connsiteY1" fmla="*/ 8280 h 1159561"/>
              <a:gd name="connsiteX2" fmla="*/ 353668 w 2683151"/>
              <a:gd name="connsiteY2" fmla="*/ 25674 h 1159561"/>
              <a:gd name="connsiteX3" fmla="*/ 89038 w 2683151"/>
              <a:gd name="connsiteY3" fmla="*/ 350766 h 1159561"/>
              <a:gd name="connsiteX4" fmla="*/ 1279663 w 2683151"/>
              <a:gd name="connsiteY4" fmla="*/ 335029 h 1159561"/>
              <a:gd name="connsiteX5" fmla="*/ 714623 w 2683151"/>
              <a:gd name="connsiteY5" fmla="*/ 955810 h 1159561"/>
              <a:gd name="connsiteX6" fmla="*/ 2683151 w 2683151"/>
              <a:gd name="connsiteY6" fmla="*/ 1159561 h 1159561"/>
              <a:gd name="connsiteX0" fmla="*/ 0 w 2732846"/>
              <a:gd name="connsiteY0" fmla="*/ 8280 h 1149622"/>
              <a:gd name="connsiteX1" fmla="*/ 0 w 2732846"/>
              <a:gd name="connsiteY1" fmla="*/ 8280 h 1149622"/>
              <a:gd name="connsiteX2" fmla="*/ 353668 w 2732846"/>
              <a:gd name="connsiteY2" fmla="*/ 25674 h 1149622"/>
              <a:gd name="connsiteX3" fmla="*/ 89038 w 2732846"/>
              <a:gd name="connsiteY3" fmla="*/ 350766 h 1149622"/>
              <a:gd name="connsiteX4" fmla="*/ 1279663 w 2732846"/>
              <a:gd name="connsiteY4" fmla="*/ 335029 h 1149622"/>
              <a:gd name="connsiteX5" fmla="*/ 714623 w 2732846"/>
              <a:gd name="connsiteY5" fmla="*/ 955810 h 1149622"/>
              <a:gd name="connsiteX6" fmla="*/ 2732846 w 2732846"/>
              <a:gd name="connsiteY6" fmla="*/ 1149622 h 1149622"/>
              <a:gd name="connsiteX0" fmla="*/ 0 w 2732846"/>
              <a:gd name="connsiteY0" fmla="*/ 8280 h 1149894"/>
              <a:gd name="connsiteX1" fmla="*/ 0 w 2732846"/>
              <a:gd name="connsiteY1" fmla="*/ 8280 h 1149894"/>
              <a:gd name="connsiteX2" fmla="*/ 353668 w 2732846"/>
              <a:gd name="connsiteY2" fmla="*/ 25674 h 1149894"/>
              <a:gd name="connsiteX3" fmla="*/ 89038 w 2732846"/>
              <a:gd name="connsiteY3" fmla="*/ 350766 h 1149894"/>
              <a:gd name="connsiteX4" fmla="*/ 1279663 w 2732846"/>
              <a:gd name="connsiteY4" fmla="*/ 335029 h 1149894"/>
              <a:gd name="connsiteX5" fmla="*/ 714623 w 2732846"/>
              <a:gd name="connsiteY5" fmla="*/ 955810 h 1149894"/>
              <a:gd name="connsiteX6" fmla="*/ 2732846 w 2732846"/>
              <a:gd name="connsiteY6" fmla="*/ 1149622 h 1149894"/>
              <a:gd name="connsiteX0" fmla="*/ 0 w 2732846"/>
              <a:gd name="connsiteY0" fmla="*/ 8280 h 1149826"/>
              <a:gd name="connsiteX1" fmla="*/ 0 w 2732846"/>
              <a:gd name="connsiteY1" fmla="*/ 8280 h 1149826"/>
              <a:gd name="connsiteX2" fmla="*/ 353668 w 2732846"/>
              <a:gd name="connsiteY2" fmla="*/ 25674 h 1149826"/>
              <a:gd name="connsiteX3" fmla="*/ 89038 w 2732846"/>
              <a:gd name="connsiteY3" fmla="*/ 350766 h 1149826"/>
              <a:gd name="connsiteX4" fmla="*/ 1319420 w 2732846"/>
              <a:gd name="connsiteY4" fmla="*/ 474177 h 1149826"/>
              <a:gd name="connsiteX5" fmla="*/ 714623 w 2732846"/>
              <a:gd name="connsiteY5" fmla="*/ 955810 h 1149826"/>
              <a:gd name="connsiteX6" fmla="*/ 2732846 w 2732846"/>
              <a:gd name="connsiteY6" fmla="*/ 1149622 h 1149826"/>
              <a:gd name="connsiteX0" fmla="*/ 0 w 2732846"/>
              <a:gd name="connsiteY0" fmla="*/ 8280 h 1149826"/>
              <a:gd name="connsiteX1" fmla="*/ 0 w 2732846"/>
              <a:gd name="connsiteY1" fmla="*/ 8280 h 1149826"/>
              <a:gd name="connsiteX2" fmla="*/ 353668 w 2732846"/>
              <a:gd name="connsiteY2" fmla="*/ 25674 h 1149826"/>
              <a:gd name="connsiteX3" fmla="*/ 89038 w 2732846"/>
              <a:gd name="connsiteY3" fmla="*/ 350766 h 1149826"/>
              <a:gd name="connsiteX4" fmla="*/ 1319420 w 2732846"/>
              <a:gd name="connsiteY4" fmla="*/ 474177 h 1149826"/>
              <a:gd name="connsiteX5" fmla="*/ 714623 w 2732846"/>
              <a:gd name="connsiteY5" fmla="*/ 955810 h 1149826"/>
              <a:gd name="connsiteX6" fmla="*/ 2732846 w 2732846"/>
              <a:gd name="connsiteY6" fmla="*/ 1149622 h 1149826"/>
              <a:gd name="connsiteX0" fmla="*/ 0 w 2732846"/>
              <a:gd name="connsiteY0" fmla="*/ 8280 h 1149826"/>
              <a:gd name="connsiteX1" fmla="*/ 0 w 2732846"/>
              <a:gd name="connsiteY1" fmla="*/ 8280 h 1149826"/>
              <a:gd name="connsiteX2" fmla="*/ 353668 w 2732846"/>
              <a:gd name="connsiteY2" fmla="*/ 25674 h 1149826"/>
              <a:gd name="connsiteX3" fmla="*/ 89038 w 2732846"/>
              <a:gd name="connsiteY3" fmla="*/ 350766 h 1149826"/>
              <a:gd name="connsiteX4" fmla="*/ 1319420 w 2732846"/>
              <a:gd name="connsiteY4" fmla="*/ 474177 h 1149826"/>
              <a:gd name="connsiteX5" fmla="*/ 714623 w 2732846"/>
              <a:gd name="connsiteY5" fmla="*/ 955810 h 1149826"/>
              <a:gd name="connsiteX6" fmla="*/ 2732846 w 2732846"/>
              <a:gd name="connsiteY6" fmla="*/ 1149622 h 1149826"/>
              <a:gd name="connsiteX0" fmla="*/ 0 w 2732846"/>
              <a:gd name="connsiteY0" fmla="*/ 8280 h 1149826"/>
              <a:gd name="connsiteX1" fmla="*/ 0 w 2732846"/>
              <a:gd name="connsiteY1" fmla="*/ 8280 h 1149826"/>
              <a:gd name="connsiteX2" fmla="*/ 353668 w 2732846"/>
              <a:gd name="connsiteY2" fmla="*/ 25674 h 1149826"/>
              <a:gd name="connsiteX3" fmla="*/ 89038 w 2732846"/>
              <a:gd name="connsiteY3" fmla="*/ 350766 h 1149826"/>
              <a:gd name="connsiteX4" fmla="*/ 1319420 w 2732846"/>
              <a:gd name="connsiteY4" fmla="*/ 474177 h 1149826"/>
              <a:gd name="connsiteX5" fmla="*/ 714623 w 2732846"/>
              <a:gd name="connsiteY5" fmla="*/ 955810 h 1149826"/>
              <a:gd name="connsiteX6" fmla="*/ 2732846 w 2732846"/>
              <a:gd name="connsiteY6" fmla="*/ 1149622 h 1149826"/>
              <a:gd name="connsiteX0" fmla="*/ 0 w 2732846"/>
              <a:gd name="connsiteY0" fmla="*/ 8280 h 1149826"/>
              <a:gd name="connsiteX1" fmla="*/ 0 w 2732846"/>
              <a:gd name="connsiteY1" fmla="*/ 8280 h 1149826"/>
              <a:gd name="connsiteX2" fmla="*/ 353668 w 2732846"/>
              <a:gd name="connsiteY2" fmla="*/ 25674 h 1149826"/>
              <a:gd name="connsiteX3" fmla="*/ 89038 w 2732846"/>
              <a:gd name="connsiteY3" fmla="*/ 350766 h 1149826"/>
              <a:gd name="connsiteX4" fmla="*/ 1319420 w 2732846"/>
              <a:gd name="connsiteY4" fmla="*/ 474177 h 1149826"/>
              <a:gd name="connsiteX5" fmla="*/ 714623 w 2732846"/>
              <a:gd name="connsiteY5" fmla="*/ 955810 h 1149826"/>
              <a:gd name="connsiteX6" fmla="*/ 2732846 w 2732846"/>
              <a:gd name="connsiteY6" fmla="*/ 1149622 h 1149826"/>
              <a:gd name="connsiteX0" fmla="*/ 0 w 2732846"/>
              <a:gd name="connsiteY0" fmla="*/ 8280 h 1149976"/>
              <a:gd name="connsiteX1" fmla="*/ 0 w 2732846"/>
              <a:gd name="connsiteY1" fmla="*/ 8280 h 1149976"/>
              <a:gd name="connsiteX2" fmla="*/ 353668 w 2732846"/>
              <a:gd name="connsiteY2" fmla="*/ 25674 h 1149976"/>
              <a:gd name="connsiteX3" fmla="*/ 89038 w 2732846"/>
              <a:gd name="connsiteY3" fmla="*/ 350766 h 1149976"/>
              <a:gd name="connsiteX4" fmla="*/ 1319420 w 2732846"/>
              <a:gd name="connsiteY4" fmla="*/ 474177 h 1149976"/>
              <a:gd name="connsiteX5" fmla="*/ 714623 w 2732846"/>
              <a:gd name="connsiteY5" fmla="*/ 955810 h 1149976"/>
              <a:gd name="connsiteX6" fmla="*/ 2732846 w 2732846"/>
              <a:gd name="connsiteY6" fmla="*/ 1149622 h 1149976"/>
              <a:gd name="connsiteX0" fmla="*/ 0 w 2732846"/>
              <a:gd name="connsiteY0" fmla="*/ 8280 h 1150350"/>
              <a:gd name="connsiteX1" fmla="*/ 0 w 2732846"/>
              <a:gd name="connsiteY1" fmla="*/ 8280 h 1150350"/>
              <a:gd name="connsiteX2" fmla="*/ 353668 w 2732846"/>
              <a:gd name="connsiteY2" fmla="*/ 25674 h 1150350"/>
              <a:gd name="connsiteX3" fmla="*/ 89038 w 2732846"/>
              <a:gd name="connsiteY3" fmla="*/ 350766 h 1150350"/>
              <a:gd name="connsiteX4" fmla="*/ 1319420 w 2732846"/>
              <a:gd name="connsiteY4" fmla="*/ 474177 h 1150350"/>
              <a:gd name="connsiteX5" fmla="*/ 714623 w 2732846"/>
              <a:gd name="connsiteY5" fmla="*/ 955810 h 1150350"/>
              <a:gd name="connsiteX6" fmla="*/ 2732846 w 2732846"/>
              <a:gd name="connsiteY6" fmla="*/ 1149622 h 1150350"/>
              <a:gd name="connsiteX0" fmla="*/ 0 w 2732846"/>
              <a:gd name="connsiteY0" fmla="*/ 8280 h 1150350"/>
              <a:gd name="connsiteX1" fmla="*/ 0 w 2732846"/>
              <a:gd name="connsiteY1" fmla="*/ 8280 h 1150350"/>
              <a:gd name="connsiteX2" fmla="*/ 353668 w 2732846"/>
              <a:gd name="connsiteY2" fmla="*/ 25674 h 1150350"/>
              <a:gd name="connsiteX3" fmla="*/ 89038 w 2732846"/>
              <a:gd name="connsiteY3" fmla="*/ 350766 h 1150350"/>
              <a:gd name="connsiteX4" fmla="*/ 1319420 w 2732846"/>
              <a:gd name="connsiteY4" fmla="*/ 474177 h 1150350"/>
              <a:gd name="connsiteX5" fmla="*/ 714623 w 2732846"/>
              <a:gd name="connsiteY5" fmla="*/ 955810 h 1150350"/>
              <a:gd name="connsiteX6" fmla="*/ 2732846 w 2732846"/>
              <a:gd name="connsiteY6" fmla="*/ 1149622 h 1150350"/>
              <a:gd name="connsiteX0" fmla="*/ 0 w 2732846"/>
              <a:gd name="connsiteY0" fmla="*/ 8280 h 1150350"/>
              <a:gd name="connsiteX1" fmla="*/ 0 w 2732846"/>
              <a:gd name="connsiteY1" fmla="*/ 8280 h 1150350"/>
              <a:gd name="connsiteX2" fmla="*/ 353668 w 2732846"/>
              <a:gd name="connsiteY2" fmla="*/ 25674 h 1150350"/>
              <a:gd name="connsiteX3" fmla="*/ 89038 w 2732846"/>
              <a:gd name="connsiteY3" fmla="*/ 350766 h 1150350"/>
              <a:gd name="connsiteX4" fmla="*/ 1319420 w 2732846"/>
              <a:gd name="connsiteY4" fmla="*/ 474177 h 1150350"/>
              <a:gd name="connsiteX5" fmla="*/ 714623 w 2732846"/>
              <a:gd name="connsiteY5" fmla="*/ 955810 h 1150350"/>
              <a:gd name="connsiteX6" fmla="*/ 2732846 w 2732846"/>
              <a:gd name="connsiteY6" fmla="*/ 1149622 h 1150350"/>
              <a:gd name="connsiteX0" fmla="*/ 0 w 2732846"/>
              <a:gd name="connsiteY0" fmla="*/ 8280 h 1150350"/>
              <a:gd name="connsiteX1" fmla="*/ 0 w 2732846"/>
              <a:gd name="connsiteY1" fmla="*/ 8280 h 1150350"/>
              <a:gd name="connsiteX2" fmla="*/ 353668 w 2732846"/>
              <a:gd name="connsiteY2" fmla="*/ 25674 h 1150350"/>
              <a:gd name="connsiteX3" fmla="*/ 89038 w 2732846"/>
              <a:gd name="connsiteY3" fmla="*/ 350766 h 1150350"/>
              <a:gd name="connsiteX4" fmla="*/ 1319420 w 2732846"/>
              <a:gd name="connsiteY4" fmla="*/ 474177 h 1150350"/>
              <a:gd name="connsiteX5" fmla="*/ 714623 w 2732846"/>
              <a:gd name="connsiteY5" fmla="*/ 955810 h 1150350"/>
              <a:gd name="connsiteX6" fmla="*/ 2732846 w 2732846"/>
              <a:gd name="connsiteY6" fmla="*/ 1149622 h 1150350"/>
              <a:gd name="connsiteX0" fmla="*/ 0 w 2732846"/>
              <a:gd name="connsiteY0" fmla="*/ 8280 h 1150350"/>
              <a:gd name="connsiteX1" fmla="*/ 0 w 2732846"/>
              <a:gd name="connsiteY1" fmla="*/ 8280 h 1150350"/>
              <a:gd name="connsiteX2" fmla="*/ 353668 w 2732846"/>
              <a:gd name="connsiteY2" fmla="*/ 25674 h 1150350"/>
              <a:gd name="connsiteX3" fmla="*/ 89038 w 2732846"/>
              <a:gd name="connsiteY3" fmla="*/ 350766 h 1150350"/>
              <a:gd name="connsiteX4" fmla="*/ 1319420 w 2732846"/>
              <a:gd name="connsiteY4" fmla="*/ 474177 h 1150350"/>
              <a:gd name="connsiteX5" fmla="*/ 714623 w 2732846"/>
              <a:gd name="connsiteY5" fmla="*/ 955810 h 1150350"/>
              <a:gd name="connsiteX6" fmla="*/ 2732846 w 2732846"/>
              <a:gd name="connsiteY6" fmla="*/ 1149622 h 1150350"/>
              <a:gd name="connsiteX0" fmla="*/ 0 w 2732846"/>
              <a:gd name="connsiteY0" fmla="*/ 8280 h 1150350"/>
              <a:gd name="connsiteX1" fmla="*/ 0 w 2732846"/>
              <a:gd name="connsiteY1" fmla="*/ 8280 h 1150350"/>
              <a:gd name="connsiteX2" fmla="*/ 353668 w 2732846"/>
              <a:gd name="connsiteY2" fmla="*/ 25674 h 1150350"/>
              <a:gd name="connsiteX3" fmla="*/ 89038 w 2732846"/>
              <a:gd name="connsiteY3" fmla="*/ 350766 h 1150350"/>
              <a:gd name="connsiteX4" fmla="*/ 1319420 w 2732846"/>
              <a:gd name="connsiteY4" fmla="*/ 474177 h 1150350"/>
              <a:gd name="connsiteX5" fmla="*/ 714623 w 2732846"/>
              <a:gd name="connsiteY5" fmla="*/ 955810 h 1150350"/>
              <a:gd name="connsiteX6" fmla="*/ 2732846 w 2732846"/>
              <a:gd name="connsiteY6" fmla="*/ 1149622 h 1150350"/>
              <a:gd name="connsiteX0" fmla="*/ 0 w 2732846"/>
              <a:gd name="connsiteY0" fmla="*/ 34768 h 1176838"/>
              <a:gd name="connsiteX1" fmla="*/ 0 w 2732846"/>
              <a:gd name="connsiteY1" fmla="*/ 34768 h 1176838"/>
              <a:gd name="connsiteX2" fmla="*/ 353668 w 2732846"/>
              <a:gd name="connsiteY2" fmla="*/ 52162 h 1176838"/>
              <a:gd name="connsiteX3" fmla="*/ 89038 w 2732846"/>
              <a:gd name="connsiteY3" fmla="*/ 377254 h 1176838"/>
              <a:gd name="connsiteX4" fmla="*/ 1319420 w 2732846"/>
              <a:gd name="connsiteY4" fmla="*/ 500665 h 1176838"/>
              <a:gd name="connsiteX5" fmla="*/ 714623 w 2732846"/>
              <a:gd name="connsiteY5" fmla="*/ 982298 h 1176838"/>
              <a:gd name="connsiteX6" fmla="*/ 2732846 w 2732846"/>
              <a:gd name="connsiteY6" fmla="*/ 1176110 h 1176838"/>
              <a:gd name="connsiteX0" fmla="*/ 0 w 2732846"/>
              <a:gd name="connsiteY0" fmla="*/ 27158 h 1169228"/>
              <a:gd name="connsiteX1" fmla="*/ 0 w 2732846"/>
              <a:gd name="connsiteY1" fmla="*/ 27158 h 1169228"/>
              <a:gd name="connsiteX2" fmla="*/ 353668 w 2732846"/>
              <a:gd name="connsiteY2" fmla="*/ 44552 h 1169228"/>
              <a:gd name="connsiteX3" fmla="*/ 89038 w 2732846"/>
              <a:gd name="connsiteY3" fmla="*/ 369644 h 1169228"/>
              <a:gd name="connsiteX4" fmla="*/ 1319420 w 2732846"/>
              <a:gd name="connsiteY4" fmla="*/ 493055 h 1169228"/>
              <a:gd name="connsiteX5" fmla="*/ 714623 w 2732846"/>
              <a:gd name="connsiteY5" fmla="*/ 974688 h 1169228"/>
              <a:gd name="connsiteX6" fmla="*/ 2732846 w 2732846"/>
              <a:gd name="connsiteY6" fmla="*/ 1168500 h 1169228"/>
              <a:gd name="connsiteX0" fmla="*/ 0 w 2732846"/>
              <a:gd name="connsiteY0" fmla="*/ 13166 h 1155236"/>
              <a:gd name="connsiteX1" fmla="*/ 24714 w 2732846"/>
              <a:gd name="connsiteY1" fmla="*/ 809 h 1155236"/>
              <a:gd name="connsiteX2" fmla="*/ 353668 w 2732846"/>
              <a:gd name="connsiteY2" fmla="*/ 30560 h 1155236"/>
              <a:gd name="connsiteX3" fmla="*/ 89038 w 2732846"/>
              <a:gd name="connsiteY3" fmla="*/ 355652 h 1155236"/>
              <a:gd name="connsiteX4" fmla="*/ 1319420 w 2732846"/>
              <a:gd name="connsiteY4" fmla="*/ 479063 h 1155236"/>
              <a:gd name="connsiteX5" fmla="*/ 714623 w 2732846"/>
              <a:gd name="connsiteY5" fmla="*/ 960696 h 1155236"/>
              <a:gd name="connsiteX6" fmla="*/ 2732846 w 2732846"/>
              <a:gd name="connsiteY6" fmla="*/ 1154508 h 1155236"/>
              <a:gd name="connsiteX0" fmla="*/ 0 w 2732846"/>
              <a:gd name="connsiteY0" fmla="*/ 0 h 1142070"/>
              <a:gd name="connsiteX1" fmla="*/ 353668 w 2732846"/>
              <a:gd name="connsiteY1" fmla="*/ 17394 h 1142070"/>
              <a:gd name="connsiteX2" fmla="*/ 89038 w 2732846"/>
              <a:gd name="connsiteY2" fmla="*/ 342486 h 1142070"/>
              <a:gd name="connsiteX3" fmla="*/ 1319420 w 2732846"/>
              <a:gd name="connsiteY3" fmla="*/ 465897 h 1142070"/>
              <a:gd name="connsiteX4" fmla="*/ 714623 w 2732846"/>
              <a:gd name="connsiteY4" fmla="*/ 947530 h 1142070"/>
              <a:gd name="connsiteX5" fmla="*/ 2732846 w 2732846"/>
              <a:gd name="connsiteY5" fmla="*/ 1141342 h 1142070"/>
              <a:gd name="connsiteX0" fmla="*/ 0 w 2732846"/>
              <a:gd name="connsiteY0" fmla="*/ 0 h 1142070"/>
              <a:gd name="connsiteX1" fmla="*/ 353668 w 2732846"/>
              <a:gd name="connsiteY1" fmla="*/ 17394 h 1142070"/>
              <a:gd name="connsiteX2" fmla="*/ 89038 w 2732846"/>
              <a:gd name="connsiteY2" fmla="*/ 342486 h 1142070"/>
              <a:gd name="connsiteX3" fmla="*/ 1319420 w 2732846"/>
              <a:gd name="connsiteY3" fmla="*/ 465897 h 1142070"/>
              <a:gd name="connsiteX4" fmla="*/ 714623 w 2732846"/>
              <a:gd name="connsiteY4" fmla="*/ 947530 h 1142070"/>
              <a:gd name="connsiteX5" fmla="*/ 2732846 w 2732846"/>
              <a:gd name="connsiteY5" fmla="*/ 1141342 h 1142070"/>
              <a:gd name="connsiteX0" fmla="*/ 0 w 2732846"/>
              <a:gd name="connsiteY0" fmla="*/ 13890 h 1155960"/>
              <a:gd name="connsiteX1" fmla="*/ 353668 w 2732846"/>
              <a:gd name="connsiteY1" fmla="*/ 31284 h 1155960"/>
              <a:gd name="connsiteX2" fmla="*/ 89038 w 2732846"/>
              <a:gd name="connsiteY2" fmla="*/ 356376 h 1155960"/>
              <a:gd name="connsiteX3" fmla="*/ 1319420 w 2732846"/>
              <a:gd name="connsiteY3" fmla="*/ 479787 h 1155960"/>
              <a:gd name="connsiteX4" fmla="*/ 714623 w 2732846"/>
              <a:gd name="connsiteY4" fmla="*/ 961420 h 1155960"/>
              <a:gd name="connsiteX5" fmla="*/ 2732846 w 2732846"/>
              <a:gd name="connsiteY5" fmla="*/ 1155232 h 1155960"/>
              <a:gd name="connsiteX0" fmla="*/ 0 w 2732846"/>
              <a:gd name="connsiteY0" fmla="*/ 10746 h 1152816"/>
              <a:gd name="connsiteX1" fmla="*/ 353668 w 2732846"/>
              <a:gd name="connsiteY1" fmla="*/ 28140 h 1152816"/>
              <a:gd name="connsiteX2" fmla="*/ 89038 w 2732846"/>
              <a:gd name="connsiteY2" fmla="*/ 353232 h 1152816"/>
              <a:gd name="connsiteX3" fmla="*/ 1319420 w 2732846"/>
              <a:gd name="connsiteY3" fmla="*/ 476643 h 1152816"/>
              <a:gd name="connsiteX4" fmla="*/ 714623 w 2732846"/>
              <a:gd name="connsiteY4" fmla="*/ 958276 h 1152816"/>
              <a:gd name="connsiteX5" fmla="*/ 2732846 w 2732846"/>
              <a:gd name="connsiteY5" fmla="*/ 1152088 h 1152816"/>
              <a:gd name="connsiteX0" fmla="*/ 0 w 2732846"/>
              <a:gd name="connsiteY0" fmla="*/ 10746 h 1152816"/>
              <a:gd name="connsiteX1" fmla="*/ 353668 w 2732846"/>
              <a:gd name="connsiteY1" fmla="*/ 28140 h 1152816"/>
              <a:gd name="connsiteX2" fmla="*/ 89038 w 2732846"/>
              <a:gd name="connsiteY2" fmla="*/ 353232 h 1152816"/>
              <a:gd name="connsiteX3" fmla="*/ 1319420 w 2732846"/>
              <a:gd name="connsiteY3" fmla="*/ 476643 h 1152816"/>
              <a:gd name="connsiteX4" fmla="*/ 714623 w 2732846"/>
              <a:gd name="connsiteY4" fmla="*/ 958276 h 1152816"/>
              <a:gd name="connsiteX5" fmla="*/ 2732846 w 2732846"/>
              <a:gd name="connsiteY5" fmla="*/ 1152088 h 1152816"/>
              <a:gd name="connsiteX0" fmla="*/ 16003 w 2748849"/>
              <a:gd name="connsiteY0" fmla="*/ 10875 h 1152945"/>
              <a:gd name="connsiteX1" fmla="*/ 369671 w 2748849"/>
              <a:gd name="connsiteY1" fmla="*/ 28269 h 1152945"/>
              <a:gd name="connsiteX2" fmla="*/ 67971 w 2748849"/>
              <a:gd name="connsiteY2" fmla="*/ 324528 h 1152945"/>
              <a:gd name="connsiteX3" fmla="*/ 1335423 w 2748849"/>
              <a:gd name="connsiteY3" fmla="*/ 476772 h 1152945"/>
              <a:gd name="connsiteX4" fmla="*/ 730626 w 2748849"/>
              <a:gd name="connsiteY4" fmla="*/ 958405 h 1152945"/>
              <a:gd name="connsiteX5" fmla="*/ 2748849 w 2748849"/>
              <a:gd name="connsiteY5" fmla="*/ 1152217 h 1152945"/>
              <a:gd name="connsiteX0" fmla="*/ 0 w 2732846"/>
              <a:gd name="connsiteY0" fmla="*/ 10875 h 1152945"/>
              <a:gd name="connsiteX1" fmla="*/ 353668 w 2732846"/>
              <a:gd name="connsiteY1" fmla="*/ 28269 h 1152945"/>
              <a:gd name="connsiteX2" fmla="*/ 51968 w 2732846"/>
              <a:gd name="connsiteY2" fmla="*/ 324528 h 1152945"/>
              <a:gd name="connsiteX3" fmla="*/ 1319420 w 2732846"/>
              <a:gd name="connsiteY3" fmla="*/ 476772 h 1152945"/>
              <a:gd name="connsiteX4" fmla="*/ 714623 w 2732846"/>
              <a:gd name="connsiteY4" fmla="*/ 958405 h 1152945"/>
              <a:gd name="connsiteX5" fmla="*/ 2732846 w 2732846"/>
              <a:gd name="connsiteY5" fmla="*/ 1152217 h 1152945"/>
              <a:gd name="connsiteX0" fmla="*/ 0 w 2732846"/>
              <a:gd name="connsiteY0" fmla="*/ 10179 h 1152249"/>
              <a:gd name="connsiteX1" fmla="*/ 353668 w 2732846"/>
              <a:gd name="connsiteY1" fmla="*/ 27573 h 1152249"/>
              <a:gd name="connsiteX2" fmla="*/ 51968 w 2732846"/>
              <a:gd name="connsiteY2" fmla="*/ 323832 h 1152249"/>
              <a:gd name="connsiteX3" fmla="*/ 1319420 w 2732846"/>
              <a:gd name="connsiteY3" fmla="*/ 476076 h 1152249"/>
              <a:gd name="connsiteX4" fmla="*/ 714623 w 2732846"/>
              <a:gd name="connsiteY4" fmla="*/ 957709 h 1152249"/>
              <a:gd name="connsiteX5" fmla="*/ 2732846 w 2732846"/>
              <a:gd name="connsiteY5" fmla="*/ 1151521 h 1152249"/>
              <a:gd name="connsiteX0" fmla="*/ 0 w 2732846"/>
              <a:gd name="connsiteY0" fmla="*/ 19019 h 1161089"/>
              <a:gd name="connsiteX1" fmla="*/ 353668 w 2732846"/>
              <a:gd name="connsiteY1" fmla="*/ 36413 h 1161089"/>
              <a:gd name="connsiteX2" fmla="*/ 51968 w 2732846"/>
              <a:gd name="connsiteY2" fmla="*/ 332672 h 1161089"/>
              <a:gd name="connsiteX3" fmla="*/ 1319420 w 2732846"/>
              <a:gd name="connsiteY3" fmla="*/ 484916 h 1161089"/>
              <a:gd name="connsiteX4" fmla="*/ 714623 w 2732846"/>
              <a:gd name="connsiteY4" fmla="*/ 966549 h 1161089"/>
              <a:gd name="connsiteX5" fmla="*/ 2732846 w 2732846"/>
              <a:gd name="connsiteY5" fmla="*/ 1160361 h 1161089"/>
              <a:gd name="connsiteX0" fmla="*/ 0 w 2732846"/>
              <a:gd name="connsiteY0" fmla="*/ 17544 h 1159614"/>
              <a:gd name="connsiteX1" fmla="*/ 353668 w 2732846"/>
              <a:gd name="connsiteY1" fmla="*/ 34938 h 1159614"/>
              <a:gd name="connsiteX2" fmla="*/ 51968 w 2732846"/>
              <a:gd name="connsiteY2" fmla="*/ 331197 h 1159614"/>
              <a:gd name="connsiteX3" fmla="*/ 1319420 w 2732846"/>
              <a:gd name="connsiteY3" fmla="*/ 483441 h 1159614"/>
              <a:gd name="connsiteX4" fmla="*/ 714623 w 2732846"/>
              <a:gd name="connsiteY4" fmla="*/ 965074 h 1159614"/>
              <a:gd name="connsiteX5" fmla="*/ 2732846 w 2732846"/>
              <a:gd name="connsiteY5" fmla="*/ 1158886 h 1159614"/>
              <a:gd name="connsiteX0" fmla="*/ 0 w 2732846"/>
              <a:gd name="connsiteY0" fmla="*/ 19330 h 1161400"/>
              <a:gd name="connsiteX1" fmla="*/ 353668 w 2732846"/>
              <a:gd name="connsiteY1" fmla="*/ 36724 h 1161400"/>
              <a:gd name="connsiteX2" fmla="*/ 51968 w 2732846"/>
              <a:gd name="connsiteY2" fmla="*/ 332983 h 1161400"/>
              <a:gd name="connsiteX3" fmla="*/ 1319420 w 2732846"/>
              <a:gd name="connsiteY3" fmla="*/ 485227 h 1161400"/>
              <a:gd name="connsiteX4" fmla="*/ 714623 w 2732846"/>
              <a:gd name="connsiteY4" fmla="*/ 966860 h 1161400"/>
              <a:gd name="connsiteX5" fmla="*/ 2732846 w 2732846"/>
              <a:gd name="connsiteY5" fmla="*/ 1160672 h 1161400"/>
              <a:gd name="connsiteX0" fmla="*/ 0 w 2732846"/>
              <a:gd name="connsiteY0" fmla="*/ 21123 h 1163193"/>
              <a:gd name="connsiteX1" fmla="*/ 353668 w 2732846"/>
              <a:gd name="connsiteY1" fmla="*/ 38517 h 1163193"/>
              <a:gd name="connsiteX2" fmla="*/ 51968 w 2732846"/>
              <a:gd name="connsiteY2" fmla="*/ 334776 h 1163193"/>
              <a:gd name="connsiteX3" fmla="*/ 1319420 w 2732846"/>
              <a:gd name="connsiteY3" fmla="*/ 487020 h 1163193"/>
              <a:gd name="connsiteX4" fmla="*/ 714623 w 2732846"/>
              <a:gd name="connsiteY4" fmla="*/ 968653 h 1163193"/>
              <a:gd name="connsiteX5" fmla="*/ 2732846 w 2732846"/>
              <a:gd name="connsiteY5" fmla="*/ 1162465 h 1163193"/>
              <a:gd name="connsiteX0" fmla="*/ 0 w 2732846"/>
              <a:gd name="connsiteY0" fmla="*/ 21123 h 1163193"/>
              <a:gd name="connsiteX1" fmla="*/ 353668 w 2732846"/>
              <a:gd name="connsiteY1" fmla="*/ 38517 h 1163193"/>
              <a:gd name="connsiteX2" fmla="*/ 51968 w 2732846"/>
              <a:gd name="connsiteY2" fmla="*/ 334776 h 1163193"/>
              <a:gd name="connsiteX3" fmla="*/ 1319420 w 2732846"/>
              <a:gd name="connsiteY3" fmla="*/ 487020 h 1163193"/>
              <a:gd name="connsiteX4" fmla="*/ 714623 w 2732846"/>
              <a:gd name="connsiteY4" fmla="*/ 968653 h 1163193"/>
              <a:gd name="connsiteX5" fmla="*/ 2732846 w 2732846"/>
              <a:gd name="connsiteY5" fmla="*/ 1162465 h 1163193"/>
              <a:gd name="connsiteX0" fmla="*/ 0 w 2732846"/>
              <a:gd name="connsiteY0" fmla="*/ 21123 h 1163193"/>
              <a:gd name="connsiteX1" fmla="*/ 353668 w 2732846"/>
              <a:gd name="connsiteY1" fmla="*/ 38517 h 1163193"/>
              <a:gd name="connsiteX2" fmla="*/ 51968 w 2732846"/>
              <a:gd name="connsiteY2" fmla="*/ 334776 h 1163193"/>
              <a:gd name="connsiteX3" fmla="*/ 1319420 w 2732846"/>
              <a:gd name="connsiteY3" fmla="*/ 487020 h 1163193"/>
              <a:gd name="connsiteX4" fmla="*/ 714623 w 2732846"/>
              <a:gd name="connsiteY4" fmla="*/ 968653 h 1163193"/>
              <a:gd name="connsiteX5" fmla="*/ 2732846 w 2732846"/>
              <a:gd name="connsiteY5" fmla="*/ 1162465 h 1163193"/>
              <a:gd name="connsiteX0" fmla="*/ 0 w 2732846"/>
              <a:gd name="connsiteY0" fmla="*/ 21123 h 1163193"/>
              <a:gd name="connsiteX1" fmla="*/ 353668 w 2732846"/>
              <a:gd name="connsiteY1" fmla="*/ 38517 h 1163193"/>
              <a:gd name="connsiteX2" fmla="*/ 51968 w 2732846"/>
              <a:gd name="connsiteY2" fmla="*/ 334776 h 1163193"/>
              <a:gd name="connsiteX3" fmla="*/ 1319420 w 2732846"/>
              <a:gd name="connsiteY3" fmla="*/ 487020 h 1163193"/>
              <a:gd name="connsiteX4" fmla="*/ 714623 w 2732846"/>
              <a:gd name="connsiteY4" fmla="*/ 968653 h 1163193"/>
              <a:gd name="connsiteX5" fmla="*/ 2732846 w 2732846"/>
              <a:gd name="connsiteY5" fmla="*/ 1162465 h 1163193"/>
              <a:gd name="connsiteX0" fmla="*/ 0 w 2732846"/>
              <a:gd name="connsiteY0" fmla="*/ 21123 h 1163193"/>
              <a:gd name="connsiteX1" fmla="*/ 353668 w 2732846"/>
              <a:gd name="connsiteY1" fmla="*/ 38517 h 1163193"/>
              <a:gd name="connsiteX2" fmla="*/ 51968 w 2732846"/>
              <a:gd name="connsiteY2" fmla="*/ 334776 h 1163193"/>
              <a:gd name="connsiteX3" fmla="*/ 1319420 w 2732846"/>
              <a:gd name="connsiteY3" fmla="*/ 487020 h 1163193"/>
              <a:gd name="connsiteX4" fmla="*/ 714623 w 2732846"/>
              <a:gd name="connsiteY4" fmla="*/ 968653 h 1163193"/>
              <a:gd name="connsiteX5" fmla="*/ 2732846 w 2732846"/>
              <a:gd name="connsiteY5" fmla="*/ 1162465 h 1163193"/>
              <a:gd name="connsiteX0" fmla="*/ 0 w 2732846"/>
              <a:gd name="connsiteY0" fmla="*/ 21123 h 1163193"/>
              <a:gd name="connsiteX1" fmla="*/ 353668 w 2732846"/>
              <a:gd name="connsiteY1" fmla="*/ 38517 h 1163193"/>
              <a:gd name="connsiteX2" fmla="*/ 51968 w 2732846"/>
              <a:gd name="connsiteY2" fmla="*/ 334776 h 1163193"/>
              <a:gd name="connsiteX3" fmla="*/ 1319420 w 2732846"/>
              <a:gd name="connsiteY3" fmla="*/ 487020 h 1163193"/>
              <a:gd name="connsiteX4" fmla="*/ 714623 w 2732846"/>
              <a:gd name="connsiteY4" fmla="*/ 968653 h 1163193"/>
              <a:gd name="connsiteX5" fmla="*/ 2732846 w 2732846"/>
              <a:gd name="connsiteY5" fmla="*/ 1162465 h 1163193"/>
              <a:gd name="connsiteX0" fmla="*/ 0 w 2732846"/>
              <a:gd name="connsiteY0" fmla="*/ 21123 h 1163193"/>
              <a:gd name="connsiteX1" fmla="*/ 353668 w 2732846"/>
              <a:gd name="connsiteY1" fmla="*/ 38517 h 1163193"/>
              <a:gd name="connsiteX2" fmla="*/ 51968 w 2732846"/>
              <a:gd name="connsiteY2" fmla="*/ 334776 h 1163193"/>
              <a:gd name="connsiteX3" fmla="*/ 1319420 w 2732846"/>
              <a:gd name="connsiteY3" fmla="*/ 487020 h 1163193"/>
              <a:gd name="connsiteX4" fmla="*/ 714623 w 2732846"/>
              <a:gd name="connsiteY4" fmla="*/ 968653 h 1163193"/>
              <a:gd name="connsiteX5" fmla="*/ 2732846 w 2732846"/>
              <a:gd name="connsiteY5" fmla="*/ 1162465 h 1163193"/>
              <a:gd name="connsiteX0" fmla="*/ 0 w 2732846"/>
              <a:gd name="connsiteY0" fmla="*/ 21123 h 1168643"/>
              <a:gd name="connsiteX1" fmla="*/ 353668 w 2732846"/>
              <a:gd name="connsiteY1" fmla="*/ 38517 h 1168643"/>
              <a:gd name="connsiteX2" fmla="*/ 51968 w 2732846"/>
              <a:gd name="connsiteY2" fmla="*/ 334776 h 1168643"/>
              <a:gd name="connsiteX3" fmla="*/ 1319420 w 2732846"/>
              <a:gd name="connsiteY3" fmla="*/ 487020 h 1168643"/>
              <a:gd name="connsiteX4" fmla="*/ 714623 w 2732846"/>
              <a:gd name="connsiteY4" fmla="*/ 968653 h 1168643"/>
              <a:gd name="connsiteX5" fmla="*/ 2732846 w 2732846"/>
              <a:gd name="connsiteY5" fmla="*/ 1162465 h 1168643"/>
              <a:gd name="connsiteX0" fmla="*/ 0 w 2732846"/>
              <a:gd name="connsiteY0" fmla="*/ 21123 h 1164454"/>
              <a:gd name="connsiteX1" fmla="*/ 353668 w 2732846"/>
              <a:gd name="connsiteY1" fmla="*/ 38517 h 1164454"/>
              <a:gd name="connsiteX2" fmla="*/ 51968 w 2732846"/>
              <a:gd name="connsiteY2" fmla="*/ 334776 h 1164454"/>
              <a:gd name="connsiteX3" fmla="*/ 1319420 w 2732846"/>
              <a:gd name="connsiteY3" fmla="*/ 487020 h 1164454"/>
              <a:gd name="connsiteX4" fmla="*/ 714623 w 2732846"/>
              <a:gd name="connsiteY4" fmla="*/ 968653 h 1164454"/>
              <a:gd name="connsiteX5" fmla="*/ 2732846 w 2732846"/>
              <a:gd name="connsiteY5" fmla="*/ 1162465 h 1164454"/>
              <a:gd name="connsiteX0" fmla="*/ 0 w 2732846"/>
              <a:gd name="connsiteY0" fmla="*/ 21123 h 1163162"/>
              <a:gd name="connsiteX1" fmla="*/ 353668 w 2732846"/>
              <a:gd name="connsiteY1" fmla="*/ 38517 h 1163162"/>
              <a:gd name="connsiteX2" fmla="*/ 51968 w 2732846"/>
              <a:gd name="connsiteY2" fmla="*/ 334776 h 1163162"/>
              <a:gd name="connsiteX3" fmla="*/ 1319420 w 2732846"/>
              <a:gd name="connsiteY3" fmla="*/ 487020 h 1163162"/>
              <a:gd name="connsiteX4" fmla="*/ 714623 w 2732846"/>
              <a:gd name="connsiteY4" fmla="*/ 968653 h 1163162"/>
              <a:gd name="connsiteX5" fmla="*/ 2732846 w 2732846"/>
              <a:gd name="connsiteY5" fmla="*/ 1162465 h 1163162"/>
              <a:gd name="connsiteX0" fmla="*/ 0 w 2732846"/>
              <a:gd name="connsiteY0" fmla="*/ 21123 h 1163261"/>
              <a:gd name="connsiteX1" fmla="*/ 353668 w 2732846"/>
              <a:gd name="connsiteY1" fmla="*/ 38517 h 1163261"/>
              <a:gd name="connsiteX2" fmla="*/ 51968 w 2732846"/>
              <a:gd name="connsiteY2" fmla="*/ 334776 h 1163261"/>
              <a:gd name="connsiteX3" fmla="*/ 1319420 w 2732846"/>
              <a:gd name="connsiteY3" fmla="*/ 487020 h 1163261"/>
              <a:gd name="connsiteX4" fmla="*/ 813478 w 2732846"/>
              <a:gd name="connsiteY4" fmla="*/ 972771 h 1163261"/>
              <a:gd name="connsiteX5" fmla="*/ 2732846 w 2732846"/>
              <a:gd name="connsiteY5" fmla="*/ 1162465 h 1163261"/>
              <a:gd name="connsiteX0" fmla="*/ 0 w 2732846"/>
              <a:gd name="connsiteY0" fmla="*/ 12921 h 1155059"/>
              <a:gd name="connsiteX1" fmla="*/ 353668 w 2732846"/>
              <a:gd name="connsiteY1" fmla="*/ 30315 h 1155059"/>
              <a:gd name="connsiteX2" fmla="*/ 113752 w 2732846"/>
              <a:gd name="connsiteY2" fmla="*/ 355407 h 1155059"/>
              <a:gd name="connsiteX3" fmla="*/ 1319420 w 2732846"/>
              <a:gd name="connsiteY3" fmla="*/ 478818 h 1155059"/>
              <a:gd name="connsiteX4" fmla="*/ 813478 w 2732846"/>
              <a:gd name="connsiteY4" fmla="*/ 964569 h 1155059"/>
              <a:gd name="connsiteX5" fmla="*/ 2732846 w 2732846"/>
              <a:gd name="connsiteY5" fmla="*/ 1154263 h 1155059"/>
              <a:gd name="connsiteX0" fmla="*/ 0 w 2728727"/>
              <a:gd name="connsiteY0" fmla="*/ 12921 h 1269694"/>
              <a:gd name="connsiteX1" fmla="*/ 353668 w 2728727"/>
              <a:gd name="connsiteY1" fmla="*/ 30315 h 1269694"/>
              <a:gd name="connsiteX2" fmla="*/ 113752 w 2728727"/>
              <a:gd name="connsiteY2" fmla="*/ 355407 h 1269694"/>
              <a:gd name="connsiteX3" fmla="*/ 1319420 w 2728727"/>
              <a:gd name="connsiteY3" fmla="*/ 478818 h 1269694"/>
              <a:gd name="connsiteX4" fmla="*/ 813478 w 2728727"/>
              <a:gd name="connsiteY4" fmla="*/ 964569 h 1269694"/>
              <a:gd name="connsiteX5" fmla="*/ 2728727 w 2728727"/>
              <a:gd name="connsiteY5" fmla="*/ 1269593 h 1269694"/>
              <a:gd name="connsiteX0" fmla="*/ 0 w 2728727"/>
              <a:gd name="connsiteY0" fmla="*/ 12921 h 1269593"/>
              <a:gd name="connsiteX1" fmla="*/ 353668 w 2728727"/>
              <a:gd name="connsiteY1" fmla="*/ 30315 h 1269593"/>
              <a:gd name="connsiteX2" fmla="*/ 113752 w 2728727"/>
              <a:gd name="connsiteY2" fmla="*/ 355407 h 1269593"/>
              <a:gd name="connsiteX3" fmla="*/ 1319420 w 2728727"/>
              <a:gd name="connsiteY3" fmla="*/ 478818 h 1269593"/>
              <a:gd name="connsiteX4" fmla="*/ 813478 w 2728727"/>
              <a:gd name="connsiteY4" fmla="*/ 964569 h 1269593"/>
              <a:gd name="connsiteX5" fmla="*/ 2728727 w 2728727"/>
              <a:gd name="connsiteY5" fmla="*/ 1269593 h 1269593"/>
              <a:gd name="connsiteX0" fmla="*/ 0 w 2728727"/>
              <a:gd name="connsiteY0" fmla="*/ 12921 h 1269593"/>
              <a:gd name="connsiteX1" fmla="*/ 353668 w 2728727"/>
              <a:gd name="connsiteY1" fmla="*/ 30315 h 1269593"/>
              <a:gd name="connsiteX2" fmla="*/ 113752 w 2728727"/>
              <a:gd name="connsiteY2" fmla="*/ 355407 h 1269593"/>
              <a:gd name="connsiteX3" fmla="*/ 1319420 w 2728727"/>
              <a:gd name="connsiteY3" fmla="*/ 478818 h 1269593"/>
              <a:gd name="connsiteX4" fmla="*/ 813478 w 2728727"/>
              <a:gd name="connsiteY4" fmla="*/ 964569 h 1269593"/>
              <a:gd name="connsiteX5" fmla="*/ 2728727 w 2728727"/>
              <a:gd name="connsiteY5" fmla="*/ 1269593 h 1269593"/>
              <a:gd name="connsiteX0" fmla="*/ 0 w 2410675"/>
              <a:gd name="connsiteY0" fmla="*/ 12921 h 1239776"/>
              <a:gd name="connsiteX1" fmla="*/ 353668 w 2410675"/>
              <a:gd name="connsiteY1" fmla="*/ 30315 h 1239776"/>
              <a:gd name="connsiteX2" fmla="*/ 113752 w 2410675"/>
              <a:gd name="connsiteY2" fmla="*/ 355407 h 1239776"/>
              <a:gd name="connsiteX3" fmla="*/ 1319420 w 2410675"/>
              <a:gd name="connsiteY3" fmla="*/ 478818 h 1239776"/>
              <a:gd name="connsiteX4" fmla="*/ 813478 w 2410675"/>
              <a:gd name="connsiteY4" fmla="*/ 964569 h 1239776"/>
              <a:gd name="connsiteX5" fmla="*/ 2410675 w 2410675"/>
              <a:gd name="connsiteY5" fmla="*/ 1239776 h 1239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10675" h="1239776">
                <a:moveTo>
                  <a:pt x="0" y="12921"/>
                </a:moveTo>
                <a:cubicBezTo>
                  <a:pt x="138484" y="14600"/>
                  <a:pt x="334709" y="-26766"/>
                  <a:pt x="353668" y="30315"/>
                </a:cubicBezTo>
                <a:cubicBezTo>
                  <a:pt x="372627" y="87396"/>
                  <a:pt x="-3918" y="286589"/>
                  <a:pt x="113752" y="355407"/>
                </a:cubicBezTo>
                <a:cubicBezTo>
                  <a:pt x="296985" y="462569"/>
                  <a:pt x="1202799" y="377291"/>
                  <a:pt x="1319420" y="478818"/>
                </a:cubicBezTo>
                <a:cubicBezTo>
                  <a:pt x="1436041" y="580345"/>
                  <a:pt x="631602" y="837743"/>
                  <a:pt x="813478" y="964569"/>
                </a:cubicBezTo>
                <a:cubicBezTo>
                  <a:pt x="995354" y="1091395"/>
                  <a:pt x="1904649" y="1178843"/>
                  <a:pt x="2410675" y="1239776"/>
                </a:cubicBezTo>
              </a:path>
            </a:pathLst>
          </a:custGeom>
          <a:ln w="1905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2701"/>
          </a:p>
        </p:txBody>
      </p:sp>
      <p:grpSp>
        <p:nvGrpSpPr>
          <p:cNvPr id="48" name="Group 47">
            <a:extLst>
              <a:ext uri="{FF2B5EF4-FFF2-40B4-BE49-F238E27FC236}">
                <a16:creationId xmlns:a16="http://schemas.microsoft.com/office/drawing/2014/main" id="{F19942F3-35C6-4CD3-BA0C-23708CD48A4D}"/>
              </a:ext>
            </a:extLst>
          </p:cNvPr>
          <p:cNvGrpSpPr>
            <a:grpSpLocks/>
          </p:cNvGrpSpPr>
          <p:nvPr/>
        </p:nvGrpSpPr>
        <p:grpSpPr bwMode="auto">
          <a:xfrm>
            <a:off x="8362666" y="808802"/>
            <a:ext cx="1511300" cy="1514475"/>
            <a:chOff x="2866890" y="3435445"/>
            <a:chExt cx="1511581" cy="1515804"/>
          </a:xfrm>
        </p:grpSpPr>
        <p:grpSp>
          <p:nvGrpSpPr>
            <p:cNvPr id="49" name="Group 3">
              <a:extLst>
                <a:ext uri="{FF2B5EF4-FFF2-40B4-BE49-F238E27FC236}">
                  <a16:creationId xmlns:a16="http://schemas.microsoft.com/office/drawing/2014/main" id="{D5CCF843-C432-4A53-85F0-4B366123EC24}"/>
                </a:ext>
              </a:extLst>
            </p:cNvPr>
            <p:cNvGrpSpPr>
              <a:grpSpLocks/>
            </p:cNvGrpSpPr>
            <p:nvPr/>
          </p:nvGrpSpPr>
          <p:grpSpPr bwMode="auto">
            <a:xfrm>
              <a:off x="2866890" y="3435445"/>
              <a:ext cx="1511581" cy="1515804"/>
              <a:chOff x="7632316" y="1703378"/>
              <a:chExt cx="1511581" cy="1515804"/>
            </a:xfrm>
          </p:grpSpPr>
          <p:grpSp>
            <p:nvGrpSpPr>
              <p:cNvPr id="51" name="Group 7">
                <a:extLst>
                  <a:ext uri="{FF2B5EF4-FFF2-40B4-BE49-F238E27FC236}">
                    <a16:creationId xmlns:a16="http://schemas.microsoft.com/office/drawing/2014/main" id="{24EB74EA-8A95-492D-A826-74EC5C17AF3D}"/>
                  </a:ext>
                </a:extLst>
              </p:cNvPr>
              <p:cNvGrpSpPr>
                <a:grpSpLocks/>
              </p:cNvGrpSpPr>
              <p:nvPr/>
            </p:nvGrpSpPr>
            <p:grpSpPr bwMode="auto">
              <a:xfrm>
                <a:off x="7632316" y="1703378"/>
                <a:ext cx="1511581" cy="1515804"/>
                <a:chOff x="5411388" y="3532943"/>
                <a:chExt cx="1511581" cy="1515804"/>
              </a:xfrm>
            </p:grpSpPr>
            <p:grpSp>
              <p:nvGrpSpPr>
                <p:cNvPr id="56" name="Group 13">
                  <a:extLst>
                    <a:ext uri="{FF2B5EF4-FFF2-40B4-BE49-F238E27FC236}">
                      <a16:creationId xmlns:a16="http://schemas.microsoft.com/office/drawing/2014/main" id="{1BE4C69A-97F6-4C0C-A6C6-58B1D8F3855B}"/>
                    </a:ext>
                  </a:extLst>
                </p:cNvPr>
                <p:cNvGrpSpPr>
                  <a:grpSpLocks/>
                </p:cNvGrpSpPr>
                <p:nvPr/>
              </p:nvGrpSpPr>
              <p:grpSpPr bwMode="auto">
                <a:xfrm>
                  <a:off x="5411388" y="3718379"/>
                  <a:ext cx="1361559" cy="1145402"/>
                  <a:chOff x="3188509" y="2250955"/>
                  <a:chExt cx="1361559" cy="1145402"/>
                </a:xfrm>
              </p:grpSpPr>
              <p:sp>
                <p:nvSpPr>
                  <p:cNvPr id="58" name="Flowchart: Connector 57">
                    <a:extLst>
                      <a:ext uri="{FF2B5EF4-FFF2-40B4-BE49-F238E27FC236}">
                        <a16:creationId xmlns:a16="http://schemas.microsoft.com/office/drawing/2014/main" id="{A21EC1CD-1867-4D6F-A82A-D5CCAD6881D0}"/>
                      </a:ext>
                    </a:extLst>
                  </p:cNvPr>
                  <p:cNvSpPr/>
                  <p:nvPr/>
                </p:nvSpPr>
                <p:spPr>
                  <a:xfrm>
                    <a:off x="3556877" y="2457975"/>
                    <a:ext cx="805013" cy="732480"/>
                  </a:xfrm>
                  <a:prstGeom prst="flowChartConnector">
                    <a:avLst/>
                  </a:prstGeom>
                  <a:solidFill>
                    <a:schemeClr val="accent2"/>
                  </a:solidFill>
                  <a:ln>
                    <a:solidFill>
                      <a:srgbClr val="FFC300"/>
                    </a:solidFill>
                  </a:ln>
                </p:spPr>
                <p:style>
                  <a:lnRef idx="2">
                    <a:schemeClr val="accent2"/>
                  </a:lnRef>
                  <a:fillRef idx="1">
                    <a:schemeClr val="lt1"/>
                  </a:fillRef>
                  <a:effectRef idx="0">
                    <a:schemeClr val="accent2"/>
                  </a:effectRef>
                  <a:fontRef idx="minor">
                    <a:schemeClr val="dk1"/>
                  </a:fontRef>
                </p:style>
                <p:txBody>
                  <a:bodyPr anchor="ctr"/>
                  <a:lstStyle/>
                  <a:p>
                    <a:pPr algn="ctr" eaLnBrk="1" fontAlgn="auto" hangingPunct="1">
                      <a:spcBef>
                        <a:spcPts val="0"/>
                      </a:spcBef>
                      <a:spcAft>
                        <a:spcPts val="0"/>
                      </a:spcAft>
                      <a:buClr>
                        <a:srgbClr val="000000"/>
                      </a:buClr>
                      <a:buFont typeface="Arial"/>
                      <a:buNone/>
                      <a:defRPr/>
                    </a:pPr>
                    <a:r>
                      <a:rPr lang="vi-VN" sz="1600" b="1" kern="0" dirty="0">
                        <a:sym typeface="Arial"/>
                      </a:rPr>
                      <a:t>6p</a:t>
                    </a:r>
                  </a:p>
                  <a:p>
                    <a:pPr algn="ctr" eaLnBrk="1" fontAlgn="auto" hangingPunct="1">
                      <a:spcBef>
                        <a:spcPts val="0"/>
                      </a:spcBef>
                      <a:spcAft>
                        <a:spcPts val="0"/>
                      </a:spcAft>
                      <a:buClr>
                        <a:srgbClr val="000000"/>
                      </a:buClr>
                      <a:buFont typeface="Arial"/>
                      <a:buNone/>
                      <a:defRPr/>
                    </a:pPr>
                    <a:r>
                      <a:rPr lang="vi-VN" sz="1600" b="1" kern="0" dirty="0">
                        <a:sym typeface="Arial"/>
                      </a:rPr>
                      <a:t>6n</a:t>
                    </a:r>
                  </a:p>
                </p:txBody>
              </p:sp>
              <p:sp>
                <p:nvSpPr>
                  <p:cNvPr id="59" name="Flowchart: Connector 58">
                    <a:extLst>
                      <a:ext uri="{FF2B5EF4-FFF2-40B4-BE49-F238E27FC236}">
                        <a16:creationId xmlns:a16="http://schemas.microsoft.com/office/drawing/2014/main" id="{FEEBFF58-CD19-4A03-823D-F747FD0EA9B8}"/>
                      </a:ext>
                    </a:extLst>
                  </p:cNvPr>
                  <p:cNvSpPr/>
                  <p:nvPr/>
                </p:nvSpPr>
                <p:spPr>
                  <a:xfrm>
                    <a:off x="3375869" y="2251419"/>
                    <a:ext cx="1174968" cy="1145592"/>
                  </a:xfrm>
                  <a:prstGeom prst="flowChartConnector">
                    <a:avLst/>
                  </a:prstGeom>
                  <a:noFill/>
                  <a:ln w="28575">
                    <a:solidFill>
                      <a:srgbClr val="378DED"/>
                    </a:solidFill>
                  </a:ln>
                </p:spPr>
                <p:style>
                  <a:lnRef idx="1">
                    <a:schemeClr val="accent3"/>
                  </a:lnRef>
                  <a:fillRef idx="2">
                    <a:schemeClr val="accent3"/>
                  </a:fillRef>
                  <a:effectRef idx="1">
                    <a:schemeClr val="accent3"/>
                  </a:effectRef>
                  <a:fontRef idx="minor">
                    <a:schemeClr val="dk1"/>
                  </a:fontRef>
                </p:style>
                <p:txBody>
                  <a:bodyPr anchor="ctr"/>
                  <a:lstStyle/>
                  <a:p>
                    <a:pPr algn="ctr" eaLnBrk="1" fontAlgn="auto" hangingPunct="1">
                      <a:spcBef>
                        <a:spcPts val="0"/>
                      </a:spcBef>
                      <a:spcAft>
                        <a:spcPts val="0"/>
                      </a:spcAft>
                      <a:buClr>
                        <a:srgbClr val="000000"/>
                      </a:buClr>
                      <a:buFont typeface="Arial"/>
                      <a:buNone/>
                      <a:defRPr/>
                    </a:pPr>
                    <a:endParaRPr lang="vi-VN" sz="2400" b="1" kern="0" dirty="0">
                      <a:sym typeface="Arial"/>
                    </a:endParaRPr>
                  </a:p>
                </p:txBody>
              </p:sp>
              <p:sp>
                <p:nvSpPr>
                  <p:cNvPr id="60" name="Flowchart: Connector 59">
                    <a:extLst>
                      <a:ext uri="{FF2B5EF4-FFF2-40B4-BE49-F238E27FC236}">
                        <a16:creationId xmlns:a16="http://schemas.microsoft.com/office/drawing/2014/main" id="{10A1FCCF-0932-496D-A6CC-580F281CD041}"/>
                      </a:ext>
                    </a:extLst>
                  </p:cNvPr>
                  <p:cNvSpPr/>
                  <p:nvPr/>
                </p:nvSpPr>
                <p:spPr>
                  <a:xfrm>
                    <a:off x="3188509" y="3083999"/>
                    <a:ext cx="112734" cy="138234"/>
                  </a:xfrm>
                  <a:prstGeom prst="flowChartConnector">
                    <a:avLst/>
                  </a:prstGeom>
                  <a:solidFill>
                    <a:srgbClr val="378DE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kern="0" dirty="0">
                      <a:sym typeface="Arial"/>
                    </a:endParaRPr>
                  </a:p>
                </p:txBody>
              </p:sp>
            </p:grpSp>
            <p:sp>
              <p:nvSpPr>
                <p:cNvPr id="57" name="Flowchart: Connector 56">
                  <a:extLst>
                    <a:ext uri="{FF2B5EF4-FFF2-40B4-BE49-F238E27FC236}">
                      <a16:creationId xmlns:a16="http://schemas.microsoft.com/office/drawing/2014/main" id="{901FBF2C-8A5C-4512-831A-E7FA3FD6F268}"/>
                    </a:ext>
                  </a:extLst>
                </p:cNvPr>
                <p:cNvSpPr/>
                <p:nvPr/>
              </p:nvSpPr>
              <p:spPr>
                <a:xfrm>
                  <a:off x="5411388" y="3532943"/>
                  <a:ext cx="1511581" cy="1515804"/>
                </a:xfrm>
                <a:prstGeom prst="flowChartConnector">
                  <a:avLst/>
                </a:prstGeom>
                <a:noFill/>
                <a:ln w="28575">
                  <a:solidFill>
                    <a:srgbClr val="378DED"/>
                  </a:solidFill>
                </a:ln>
              </p:spPr>
              <p:style>
                <a:lnRef idx="1">
                  <a:schemeClr val="accent3"/>
                </a:lnRef>
                <a:fillRef idx="2">
                  <a:schemeClr val="accent3"/>
                </a:fillRef>
                <a:effectRef idx="1">
                  <a:schemeClr val="accent3"/>
                </a:effectRef>
                <a:fontRef idx="minor">
                  <a:schemeClr val="dk1"/>
                </a:fontRef>
              </p:style>
              <p:txBody>
                <a:bodyPr anchor="ctr"/>
                <a:lstStyle/>
                <a:p>
                  <a:pPr algn="ctr" eaLnBrk="1" fontAlgn="auto" hangingPunct="1">
                    <a:spcBef>
                      <a:spcPts val="0"/>
                    </a:spcBef>
                    <a:spcAft>
                      <a:spcPts val="0"/>
                    </a:spcAft>
                    <a:buClr>
                      <a:srgbClr val="000000"/>
                    </a:buClr>
                    <a:buFont typeface="Arial"/>
                    <a:buNone/>
                    <a:defRPr/>
                  </a:pPr>
                  <a:endParaRPr lang="vi-VN" sz="2400" b="1" kern="0" dirty="0">
                    <a:sym typeface="Arial"/>
                  </a:endParaRPr>
                </a:p>
              </p:txBody>
            </p:sp>
          </p:grpSp>
          <p:sp>
            <p:nvSpPr>
              <p:cNvPr id="52" name="Flowchart: Connector 51">
                <a:extLst>
                  <a:ext uri="{FF2B5EF4-FFF2-40B4-BE49-F238E27FC236}">
                    <a16:creationId xmlns:a16="http://schemas.microsoft.com/office/drawing/2014/main" id="{4ED73E2A-A182-43A3-86D1-CE7F54AFBF67}"/>
                  </a:ext>
                </a:extLst>
              </p:cNvPr>
              <p:cNvSpPr/>
              <p:nvPr/>
            </p:nvSpPr>
            <p:spPr>
              <a:xfrm>
                <a:off x="7695828" y="1976668"/>
                <a:ext cx="112734" cy="138233"/>
              </a:xfrm>
              <a:prstGeom prst="flowChartConnector">
                <a:avLst/>
              </a:prstGeom>
              <a:solidFill>
                <a:srgbClr val="378DE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kern="0" dirty="0">
                  <a:sym typeface="Arial"/>
                </a:endParaRPr>
              </a:p>
            </p:txBody>
          </p:sp>
          <p:sp>
            <p:nvSpPr>
              <p:cNvPr id="53" name="Flowchart: Connector 52">
                <a:extLst>
                  <a:ext uri="{FF2B5EF4-FFF2-40B4-BE49-F238E27FC236}">
                    <a16:creationId xmlns:a16="http://schemas.microsoft.com/office/drawing/2014/main" id="{D0C99260-9BAB-40AC-B137-F5047D1AA0B9}"/>
                  </a:ext>
                </a:extLst>
              </p:cNvPr>
              <p:cNvSpPr/>
              <p:nvPr/>
            </p:nvSpPr>
            <p:spPr>
              <a:xfrm>
                <a:off x="8967652" y="2804480"/>
                <a:ext cx="112733" cy="138234"/>
              </a:xfrm>
              <a:prstGeom prst="flowChartConnector">
                <a:avLst/>
              </a:prstGeom>
              <a:solidFill>
                <a:srgbClr val="378DE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kern="0" dirty="0">
                  <a:sym typeface="Arial"/>
                </a:endParaRPr>
              </a:p>
            </p:txBody>
          </p:sp>
          <p:sp>
            <p:nvSpPr>
              <p:cNvPr id="54" name="Flowchart: Connector 53">
                <a:extLst>
                  <a:ext uri="{FF2B5EF4-FFF2-40B4-BE49-F238E27FC236}">
                    <a16:creationId xmlns:a16="http://schemas.microsoft.com/office/drawing/2014/main" id="{0829A6E8-E5F9-4028-8768-4F7E45DA85F2}"/>
                  </a:ext>
                </a:extLst>
              </p:cNvPr>
              <p:cNvSpPr/>
              <p:nvPr/>
            </p:nvSpPr>
            <p:spPr>
              <a:xfrm>
                <a:off x="8991469" y="2044990"/>
                <a:ext cx="112734" cy="139823"/>
              </a:xfrm>
              <a:prstGeom prst="flowChartConnector">
                <a:avLst/>
              </a:prstGeom>
              <a:solidFill>
                <a:srgbClr val="378DE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kern="0">
                  <a:sym typeface="Arial"/>
                </a:endParaRPr>
              </a:p>
            </p:txBody>
          </p:sp>
          <p:sp>
            <p:nvSpPr>
              <p:cNvPr id="55" name="Flowchart: Connector 54">
                <a:extLst>
                  <a:ext uri="{FF2B5EF4-FFF2-40B4-BE49-F238E27FC236}">
                    <a16:creationId xmlns:a16="http://schemas.microsoft.com/office/drawing/2014/main" id="{453A86CC-C330-47A3-B482-8E044936407B}"/>
                  </a:ext>
                </a:extLst>
              </p:cNvPr>
              <p:cNvSpPr/>
              <p:nvPr/>
            </p:nvSpPr>
            <p:spPr>
              <a:xfrm>
                <a:off x="8345237" y="2980848"/>
                <a:ext cx="112733" cy="138233"/>
              </a:xfrm>
              <a:prstGeom prst="flowChartConnector">
                <a:avLst/>
              </a:prstGeom>
              <a:solidFill>
                <a:srgbClr val="378DE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kern="0">
                  <a:sym typeface="Arial"/>
                </a:endParaRPr>
              </a:p>
            </p:txBody>
          </p:sp>
        </p:grpSp>
        <p:sp>
          <p:nvSpPr>
            <p:cNvPr id="50" name="Flowchart: Connector 49">
              <a:extLst>
                <a:ext uri="{FF2B5EF4-FFF2-40B4-BE49-F238E27FC236}">
                  <a16:creationId xmlns:a16="http://schemas.microsoft.com/office/drawing/2014/main" id="{C7B416F6-91D0-4889-AE8C-15640F58F791}"/>
                </a:ext>
              </a:extLst>
            </p:cNvPr>
            <p:cNvSpPr/>
            <p:nvPr/>
          </p:nvSpPr>
          <p:spPr>
            <a:xfrm>
              <a:off x="3573459" y="3487878"/>
              <a:ext cx="112733" cy="138234"/>
            </a:xfrm>
            <a:prstGeom prst="flowChartConnector">
              <a:avLst/>
            </a:prstGeom>
            <a:solidFill>
              <a:srgbClr val="378DE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kern="0">
                <a:sym typeface="Arial"/>
              </a:endParaRPr>
            </a:p>
          </p:txBody>
        </p:sp>
      </p:grpSp>
      <p:grpSp>
        <p:nvGrpSpPr>
          <p:cNvPr id="61" name="Group 60">
            <a:extLst>
              <a:ext uri="{FF2B5EF4-FFF2-40B4-BE49-F238E27FC236}">
                <a16:creationId xmlns:a16="http://schemas.microsoft.com/office/drawing/2014/main" id="{3444B390-2CF7-431F-9817-0EC35C7B0369}"/>
              </a:ext>
            </a:extLst>
          </p:cNvPr>
          <p:cNvGrpSpPr>
            <a:grpSpLocks/>
          </p:cNvGrpSpPr>
          <p:nvPr/>
        </p:nvGrpSpPr>
        <p:grpSpPr bwMode="auto">
          <a:xfrm>
            <a:off x="7978491" y="3018861"/>
            <a:ext cx="2261900" cy="2086910"/>
            <a:chOff x="2875545" y="2938361"/>
            <a:chExt cx="2069098" cy="1961416"/>
          </a:xfrm>
        </p:grpSpPr>
        <p:grpSp>
          <p:nvGrpSpPr>
            <p:cNvPr id="62" name="Group 19">
              <a:extLst>
                <a:ext uri="{FF2B5EF4-FFF2-40B4-BE49-F238E27FC236}">
                  <a16:creationId xmlns:a16="http://schemas.microsoft.com/office/drawing/2014/main" id="{DA4EFCAF-C244-4AA9-9CC5-C03FAD987DF9}"/>
                </a:ext>
              </a:extLst>
            </p:cNvPr>
            <p:cNvGrpSpPr>
              <a:grpSpLocks/>
            </p:cNvGrpSpPr>
            <p:nvPr/>
          </p:nvGrpSpPr>
          <p:grpSpPr bwMode="auto">
            <a:xfrm>
              <a:off x="2955207" y="2938361"/>
              <a:ext cx="1946825" cy="1961416"/>
              <a:chOff x="7425355" y="1476024"/>
              <a:chExt cx="1946825" cy="1961416"/>
            </a:xfrm>
          </p:grpSpPr>
          <p:grpSp>
            <p:nvGrpSpPr>
              <p:cNvPr id="67" name="Group 24">
                <a:extLst>
                  <a:ext uri="{FF2B5EF4-FFF2-40B4-BE49-F238E27FC236}">
                    <a16:creationId xmlns:a16="http://schemas.microsoft.com/office/drawing/2014/main" id="{4F1DAB53-0912-4B66-8C5F-2B87B46E2FBC}"/>
                  </a:ext>
                </a:extLst>
              </p:cNvPr>
              <p:cNvGrpSpPr>
                <a:grpSpLocks/>
              </p:cNvGrpSpPr>
              <p:nvPr/>
            </p:nvGrpSpPr>
            <p:grpSpPr bwMode="auto">
              <a:xfrm>
                <a:off x="7632316" y="1476024"/>
                <a:ext cx="1511581" cy="1743158"/>
                <a:chOff x="5411388" y="3305589"/>
                <a:chExt cx="1511581" cy="1743158"/>
              </a:xfrm>
            </p:grpSpPr>
            <p:grpSp>
              <p:nvGrpSpPr>
                <p:cNvPr id="75" name="Group 32">
                  <a:extLst>
                    <a:ext uri="{FF2B5EF4-FFF2-40B4-BE49-F238E27FC236}">
                      <a16:creationId xmlns:a16="http://schemas.microsoft.com/office/drawing/2014/main" id="{78F96521-EEBF-43BF-BD48-BFC08FEA1C18}"/>
                    </a:ext>
                  </a:extLst>
                </p:cNvPr>
                <p:cNvGrpSpPr>
                  <a:grpSpLocks/>
                </p:cNvGrpSpPr>
                <p:nvPr/>
              </p:nvGrpSpPr>
              <p:grpSpPr bwMode="auto">
                <a:xfrm>
                  <a:off x="5411388" y="3718379"/>
                  <a:ext cx="1361559" cy="1330368"/>
                  <a:chOff x="3188509" y="2250955"/>
                  <a:chExt cx="1361559" cy="1330368"/>
                </a:xfrm>
              </p:grpSpPr>
              <p:sp>
                <p:nvSpPr>
                  <p:cNvPr id="78" name="Flowchart: Connector 77">
                    <a:extLst>
                      <a:ext uri="{FF2B5EF4-FFF2-40B4-BE49-F238E27FC236}">
                        <a16:creationId xmlns:a16="http://schemas.microsoft.com/office/drawing/2014/main" id="{AF3595BF-A7EA-4E53-AF57-5D70B0B2F332}"/>
                      </a:ext>
                    </a:extLst>
                  </p:cNvPr>
                  <p:cNvSpPr/>
                  <p:nvPr/>
                </p:nvSpPr>
                <p:spPr>
                  <a:xfrm>
                    <a:off x="3556120" y="2457138"/>
                    <a:ext cx="805091" cy="733245"/>
                  </a:xfrm>
                  <a:prstGeom prst="flowChartConnector">
                    <a:avLst/>
                  </a:prstGeom>
                  <a:solidFill>
                    <a:schemeClr val="accent2"/>
                  </a:solidFill>
                  <a:ln>
                    <a:solidFill>
                      <a:srgbClr val="FFC300"/>
                    </a:solidFill>
                  </a:ln>
                </p:spPr>
                <p:style>
                  <a:lnRef idx="2">
                    <a:schemeClr val="accent2"/>
                  </a:lnRef>
                  <a:fillRef idx="1">
                    <a:schemeClr val="lt1"/>
                  </a:fillRef>
                  <a:effectRef idx="0">
                    <a:schemeClr val="accent2"/>
                  </a:effectRef>
                  <a:fontRef idx="minor">
                    <a:schemeClr val="dk1"/>
                  </a:fontRef>
                </p:style>
                <p:txBody>
                  <a:bodyPr anchor="ctr"/>
                  <a:lstStyle/>
                  <a:p>
                    <a:pPr algn="ctr" eaLnBrk="1" fontAlgn="auto" hangingPunct="1">
                      <a:spcBef>
                        <a:spcPts val="0"/>
                      </a:spcBef>
                      <a:spcAft>
                        <a:spcPts val="0"/>
                      </a:spcAft>
                      <a:buClr>
                        <a:srgbClr val="000000"/>
                      </a:buClr>
                      <a:buFont typeface="Arial"/>
                      <a:buNone/>
                      <a:defRPr/>
                    </a:pPr>
                    <a:r>
                      <a:rPr lang="vi-VN" b="1" kern="0" dirty="0">
                        <a:sym typeface="Arial"/>
                      </a:rPr>
                      <a:t>13p</a:t>
                    </a:r>
                  </a:p>
                  <a:p>
                    <a:pPr algn="ctr" eaLnBrk="1" fontAlgn="auto" hangingPunct="1">
                      <a:spcBef>
                        <a:spcPts val="0"/>
                      </a:spcBef>
                      <a:spcAft>
                        <a:spcPts val="0"/>
                      </a:spcAft>
                      <a:buClr>
                        <a:srgbClr val="000000"/>
                      </a:buClr>
                      <a:buFont typeface="Arial"/>
                      <a:buNone/>
                      <a:defRPr/>
                    </a:pPr>
                    <a:r>
                      <a:rPr lang="vi-VN" b="1" kern="0" dirty="0">
                        <a:sym typeface="Arial"/>
                      </a:rPr>
                      <a:t>14n</a:t>
                    </a:r>
                  </a:p>
                </p:txBody>
              </p:sp>
              <p:sp>
                <p:nvSpPr>
                  <p:cNvPr id="79" name="Flowchart: Connector 78">
                    <a:extLst>
                      <a:ext uri="{FF2B5EF4-FFF2-40B4-BE49-F238E27FC236}">
                        <a16:creationId xmlns:a16="http://schemas.microsoft.com/office/drawing/2014/main" id="{48547F88-F571-4830-8E2C-B55B36EA6DC1}"/>
                      </a:ext>
                    </a:extLst>
                  </p:cNvPr>
                  <p:cNvSpPr/>
                  <p:nvPr/>
                </p:nvSpPr>
                <p:spPr>
                  <a:xfrm>
                    <a:off x="3375094" y="2250814"/>
                    <a:ext cx="1175082" cy="1144308"/>
                  </a:xfrm>
                  <a:prstGeom prst="flowChartConnector">
                    <a:avLst/>
                  </a:prstGeom>
                  <a:noFill/>
                  <a:ln w="28575">
                    <a:solidFill>
                      <a:srgbClr val="378DED"/>
                    </a:solidFill>
                  </a:ln>
                </p:spPr>
                <p:style>
                  <a:lnRef idx="1">
                    <a:schemeClr val="accent3"/>
                  </a:lnRef>
                  <a:fillRef idx="2">
                    <a:schemeClr val="accent3"/>
                  </a:fillRef>
                  <a:effectRef idx="1">
                    <a:schemeClr val="accent3"/>
                  </a:effectRef>
                  <a:fontRef idx="minor">
                    <a:schemeClr val="dk1"/>
                  </a:fontRef>
                </p:style>
                <p:txBody>
                  <a:bodyPr anchor="ctr"/>
                  <a:lstStyle/>
                  <a:p>
                    <a:pPr algn="ctr" eaLnBrk="1" fontAlgn="auto" hangingPunct="1">
                      <a:spcBef>
                        <a:spcPts val="0"/>
                      </a:spcBef>
                      <a:spcAft>
                        <a:spcPts val="0"/>
                      </a:spcAft>
                      <a:buClr>
                        <a:srgbClr val="000000"/>
                      </a:buClr>
                      <a:buFont typeface="Arial"/>
                      <a:buNone/>
                      <a:defRPr/>
                    </a:pPr>
                    <a:endParaRPr lang="vi-VN" sz="2400" b="1" kern="0" dirty="0">
                      <a:sym typeface="Arial"/>
                    </a:endParaRPr>
                  </a:p>
                </p:txBody>
              </p:sp>
              <p:sp>
                <p:nvSpPr>
                  <p:cNvPr id="80" name="Flowchart: Connector 79">
                    <a:extLst>
                      <a:ext uri="{FF2B5EF4-FFF2-40B4-BE49-F238E27FC236}">
                        <a16:creationId xmlns:a16="http://schemas.microsoft.com/office/drawing/2014/main" id="{708DC6F8-3EA3-4DC7-B55B-EE32D95806D2}"/>
                      </a:ext>
                    </a:extLst>
                  </p:cNvPr>
                  <p:cNvSpPr/>
                  <p:nvPr/>
                </p:nvSpPr>
                <p:spPr>
                  <a:xfrm>
                    <a:off x="4243702" y="3442735"/>
                    <a:ext cx="112744" cy="138078"/>
                  </a:xfrm>
                  <a:prstGeom prst="flowChartConnector">
                    <a:avLst/>
                  </a:prstGeom>
                  <a:solidFill>
                    <a:srgbClr val="378DE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kern="0">
                      <a:sym typeface="Arial"/>
                    </a:endParaRPr>
                  </a:p>
                </p:txBody>
              </p:sp>
              <p:sp>
                <p:nvSpPr>
                  <p:cNvPr id="81" name="Flowchart: Connector 80">
                    <a:extLst>
                      <a:ext uri="{FF2B5EF4-FFF2-40B4-BE49-F238E27FC236}">
                        <a16:creationId xmlns:a16="http://schemas.microsoft.com/office/drawing/2014/main" id="{E67AA1FF-F138-41C0-8EBF-A30CD517B984}"/>
                      </a:ext>
                    </a:extLst>
                  </p:cNvPr>
                  <p:cNvSpPr/>
                  <p:nvPr/>
                </p:nvSpPr>
                <p:spPr>
                  <a:xfrm>
                    <a:off x="3187716" y="3082460"/>
                    <a:ext cx="112745" cy="138079"/>
                  </a:xfrm>
                  <a:prstGeom prst="flowChartConnector">
                    <a:avLst/>
                  </a:prstGeom>
                  <a:solidFill>
                    <a:srgbClr val="378DE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kern="0" dirty="0">
                      <a:sym typeface="Arial"/>
                    </a:endParaRPr>
                  </a:p>
                </p:txBody>
              </p:sp>
            </p:grpSp>
            <p:sp>
              <p:nvSpPr>
                <p:cNvPr id="76" name="Flowchart: Connector 75">
                  <a:extLst>
                    <a:ext uri="{FF2B5EF4-FFF2-40B4-BE49-F238E27FC236}">
                      <a16:creationId xmlns:a16="http://schemas.microsoft.com/office/drawing/2014/main" id="{AABD5389-9FA3-428B-89DD-C1515C851898}"/>
                    </a:ext>
                  </a:extLst>
                </p:cNvPr>
                <p:cNvSpPr/>
                <p:nvPr/>
              </p:nvSpPr>
              <p:spPr>
                <a:xfrm>
                  <a:off x="5410595" y="3532546"/>
                  <a:ext cx="1511727" cy="1515691"/>
                </a:xfrm>
                <a:prstGeom prst="flowChartConnector">
                  <a:avLst/>
                </a:prstGeom>
                <a:noFill/>
                <a:ln w="28575">
                  <a:solidFill>
                    <a:srgbClr val="378DED"/>
                  </a:solidFill>
                </a:ln>
              </p:spPr>
              <p:style>
                <a:lnRef idx="1">
                  <a:schemeClr val="accent3"/>
                </a:lnRef>
                <a:fillRef idx="2">
                  <a:schemeClr val="accent3"/>
                </a:fillRef>
                <a:effectRef idx="1">
                  <a:schemeClr val="accent3"/>
                </a:effectRef>
                <a:fontRef idx="minor">
                  <a:schemeClr val="dk1"/>
                </a:fontRef>
              </p:style>
              <p:txBody>
                <a:bodyPr anchor="ctr"/>
                <a:lstStyle/>
                <a:p>
                  <a:pPr algn="ctr" eaLnBrk="1" fontAlgn="auto" hangingPunct="1">
                    <a:spcBef>
                      <a:spcPts val="0"/>
                    </a:spcBef>
                    <a:spcAft>
                      <a:spcPts val="0"/>
                    </a:spcAft>
                    <a:buClr>
                      <a:srgbClr val="000000"/>
                    </a:buClr>
                    <a:buFont typeface="Arial"/>
                    <a:buNone/>
                    <a:defRPr/>
                  </a:pPr>
                  <a:endParaRPr lang="vi-VN" sz="2400" b="1" kern="0" dirty="0">
                    <a:sym typeface="Arial"/>
                  </a:endParaRPr>
                </a:p>
              </p:txBody>
            </p:sp>
            <p:sp>
              <p:nvSpPr>
                <p:cNvPr id="77" name="Flowchart: Connector 76">
                  <a:extLst>
                    <a:ext uri="{FF2B5EF4-FFF2-40B4-BE49-F238E27FC236}">
                      <a16:creationId xmlns:a16="http://schemas.microsoft.com/office/drawing/2014/main" id="{267AA037-B8F2-4D4F-8197-F1F5A63C3882}"/>
                    </a:ext>
                  </a:extLst>
                </p:cNvPr>
                <p:cNvSpPr/>
                <p:nvPr/>
              </p:nvSpPr>
              <p:spPr>
                <a:xfrm>
                  <a:off x="6106116" y="3305589"/>
                  <a:ext cx="112745" cy="138079"/>
                </a:xfrm>
                <a:prstGeom prst="flowChartConnector">
                  <a:avLst/>
                </a:prstGeom>
                <a:solidFill>
                  <a:srgbClr val="378DE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kern="0">
                    <a:sym typeface="Arial"/>
                  </a:endParaRPr>
                </a:p>
              </p:txBody>
            </p:sp>
          </p:grpSp>
          <p:sp>
            <p:nvSpPr>
              <p:cNvPr id="68" name="Flowchart: Connector 67">
                <a:extLst>
                  <a:ext uri="{FF2B5EF4-FFF2-40B4-BE49-F238E27FC236}">
                    <a16:creationId xmlns:a16="http://schemas.microsoft.com/office/drawing/2014/main" id="{5609E6EB-23DE-4D3F-805D-AD45262A7883}"/>
                  </a:ext>
                </a:extLst>
              </p:cNvPr>
              <p:cNvSpPr/>
              <p:nvPr/>
            </p:nvSpPr>
            <p:spPr>
              <a:xfrm>
                <a:off x="7425355" y="1476024"/>
                <a:ext cx="1946825" cy="1961416"/>
              </a:xfrm>
              <a:prstGeom prst="flowChartConnector">
                <a:avLst/>
              </a:prstGeom>
              <a:noFill/>
              <a:ln w="28575">
                <a:solidFill>
                  <a:srgbClr val="378DED"/>
                </a:solidFill>
              </a:ln>
            </p:spPr>
            <p:style>
              <a:lnRef idx="1">
                <a:schemeClr val="accent3"/>
              </a:lnRef>
              <a:fillRef idx="2">
                <a:schemeClr val="accent3"/>
              </a:fillRef>
              <a:effectRef idx="1">
                <a:schemeClr val="accent3"/>
              </a:effectRef>
              <a:fontRef idx="minor">
                <a:schemeClr val="dk1"/>
              </a:fontRef>
            </p:style>
            <p:txBody>
              <a:bodyPr anchor="ctr"/>
              <a:lstStyle/>
              <a:p>
                <a:pPr algn="ctr" eaLnBrk="1" fontAlgn="auto" hangingPunct="1">
                  <a:spcBef>
                    <a:spcPts val="0"/>
                  </a:spcBef>
                  <a:spcAft>
                    <a:spcPts val="0"/>
                  </a:spcAft>
                  <a:buClr>
                    <a:srgbClr val="000000"/>
                  </a:buClr>
                  <a:buFont typeface="Arial"/>
                  <a:buNone/>
                  <a:defRPr/>
                </a:pPr>
                <a:endParaRPr lang="vi-VN" sz="2400" b="1" kern="0" dirty="0">
                  <a:sym typeface="Arial"/>
                </a:endParaRPr>
              </a:p>
            </p:txBody>
          </p:sp>
          <p:sp>
            <p:nvSpPr>
              <p:cNvPr id="69" name="Flowchart: Connector 68">
                <a:extLst>
                  <a:ext uri="{FF2B5EF4-FFF2-40B4-BE49-F238E27FC236}">
                    <a16:creationId xmlns:a16="http://schemas.microsoft.com/office/drawing/2014/main" id="{C4E9E131-8FDA-47C0-B139-1EEC88816F2D}"/>
                  </a:ext>
                </a:extLst>
              </p:cNvPr>
              <p:cNvSpPr/>
              <p:nvPr/>
            </p:nvSpPr>
            <p:spPr>
              <a:xfrm>
                <a:off x="7614056" y="2121979"/>
                <a:ext cx="112744" cy="138078"/>
              </a:xfrm>
              <a:prstGeom prst="flowChartConnector">
                <a:avLst/>
              </a:prstGeom>
              <a:solidFill>
                <a:srgbClr val="378DE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kern="0" dirty="0">
                  <a:sym typeface="Arial"/>
                </a:endParaRPr>
              </a:p>
            </p:txBody>
          </p:sp>
          <p:sp>
            <p:nvSpPr>
              <p:cNvPr id="70" name="Flowchart: Connector 69">
                <a:extLst>
                  <a:ext uri="{FF2B5EF4-FFF2-40B4-BE49-F238E27FC236}">
                    <a16:creationId xmlns:a16="http://schemas.microsoft.com/office/drawing/2014/main" id="{A53833F6-0E0F-4526-BC5F-8A24E4899F45}"/>
                  </a:ext>
                </a:extLst>
              </p:cNvPr>
              <p:cNvSpPr/>
              <p:nvPr/>
            </p:nvSpPr>
            <p:spPr>
              <a:xfrm>
                <a:off x="7977696" y="1747420"/>
                <a:ext cx="112745" cy="139666"/>
              </a:xfrm>
              <a:prstGeom prst="flowChartConnector">
                <a:avLst/>
              </a:prstGeom>
              <a:solidFill>
                <a:srgbClr val="378DE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kern="0">
                  <a:sym typeface="Arial"/>
                </a:endParaRPr>
              </a:p>
            </p:txBody>
          </p:sp>
          <p:sp>
            <p:nvSpPr>
              <p:cNvPr id="71" name="Flowchart: Connector 70">
                <a:extLst>
                  <a:ext uri="{FF2B5EF4-FFF2-40B4-BE49-F238E27FC236}">
                    <a16:creationId xmlns:a16="http://schemas.microsoft.com/office/drawing/2014/main" id="{BAA39C68-411B-4BFC-A545-038D5D5B784D}"/>
                  </a:ext>
                </a:extLst>
              </p:cNvPr>
              <p:cNvSpPr/>
              <p:nvPr/>
            </p:nvSpPr>
            <p:spPr>
              <a:xfrm>
                <a:off x="8993983" y="2748887"/>
                <a:ext cx="112745" cy="138079"/>
              </a:xfrm>
              <a:prstGeom prst="flowChartConnector">
                <a:avLst/>
              </a:prstGeom>
              <a:solidFill>
                <a:srgbClr val="378DE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kern="0" dirty="0">
                  <a:sym typeface="Arial"/>
                </a:endParaRPr>
              </a:p>
            </p:txBody>
          </p:sp>
          <p:sp>
            <p:nvSpPr>
              <p:cNvPr id="72" name="Flowchart: Connector 71">
                <a:extLst>
                  <a:ext uri="{FF2B5EF4-FFF2-40B4-BE49-F238E27FC236}">
                    <a16:creationId xmlns:a16="http://schemas.microsoft.com/office/drawing/2014/main" id="{D7EC26B9-6C26-4778-B04B-E9A84C98699C}"/>
                  </a:ext>
                </a:extLst>
              </p:cNvPr>
              <p:cNvSpPr/>
              <p:nvPr/>
            </p:nvSpPr>
            <p:spPr>
              <a:xfrm>
                <a:off x="9070205" y="2191812"/>
                <a:ext cx="112745" cy="138078"/>
              </a:xfrm>
              <a:prstGeom prst="flowChartConnector">
                <a:avLst/>
              </a:prstGeom>
              <a:solidFill>
                <a:srgbClr val="378DE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kern="0">
                  <a:sym typeface="Arial"/>
                </a:endParaRPr>
              </a:p>
            </p:txBody>
          </p:sp>
          <p:sp>
            <p:nvSpPr>
              <p:cNvPr id="73" name="Flowchart: Connector 72">
                <a:extLst>
                  <a:ext uri="{FF2B5EF4-FFF2-40B4-BE49-F238E27FC236}">
                    <a16:creationId xmlns:a16="http://schemas.microsoft.com/office/drawing/2014/main" id="{39E10AFA-93C3-4F4C-A4B9-2670A11DC849}"/>
                  </a:ext>
                </a:extLst>
              </p:cNvPr>
              <p:cNvSpPr/>
              <p:nvPr/>
            </p:nvSpPr>
            <p:spPr>
              <a:xfrm>
                <a:off x="8733560" y="1768052"/>
                <a:ext cx="112745" cy="138079"/>
              </a:xfrm>
              <a:prstGeom prst="flowChartConnector">
                <a:avLst/>
              </a:prstGeom>
              <a:solidFill>
                <a:srgbClr val="378DE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kern="0">
                  <a:sym typeface="Arial"/>
                </a:endParaRPr>
              </a:p>
            </p:txBody>
          </p:sp>
          <p:sp>
            <p:nvSpPr>
              <p:cNvPr id="74" name="Flowchart: Connector 73">
                <a:extLst>
                  <a:ext uri="{FF2B5EF4-FFF2-40B4-BE49-F238E27FC236}">
                    <a16:creationId xmlns:a16="http://schemas.microsoft.com/office/drawing/2014/main" id="{94B463AD-2A87-4B7F-9BE4-BA09C7F85545}"/>
                  </a:ext>
                </a:extLst>
              </p:cNvPr>
              <p:cNvSpPr/>
              <p:nvPr/>
            </p:nvSpPr>
            <p:spPr>
              <a:xfrm>
                <a:off x="8344513" y="2980605"/>
                <a:ext cx="112744" cy="139666"/>
              </a:xfrm>
              <a:prstGeom prst="flowChartConnector">
                <a:avLst/>
              </a:prstGeom>
              <a:solidFill>
                <a:srgbClr val="378DE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kern="0">
                  <a:sym typeface="Arial"/>
                </a:endParaRPr>
              </a:p>
            </p:txBody>
          </p:sp>
        </p:grpSp>
        <p:sp>
          <p:nvSpPr>
            <p:cNvPr id="63" name="Flowchart: Connector 62">
              <a:extLst>
                <a:ext uri="{FF2B5EF4-FFF2-40B4-BE49-F238E27FC236}">
                  <a16:creationId xmlns:a16="http://schemas.microsoft.com/office/drawing/2014/main" id="{EFEF9B39-000D-426A-A885-62CC0F88B02F}"/>
                </a:ext>
              </a:extLst>
            </p:cNvPr>
            <p:cNvSpPr/>
            <p:nvPr/>
          </p:nvSpPr>
          <p:spPr>
            <a:xfrm>
              <a:off x="3914064" y="3249435"/>
              <a:ext cx="112745" cy="138079"/>
            </a:xfrm>
            <a:prstGeom prst="flowChartConnector">
              <a:avLst/>
            </a:prstGeom>
            <a:solidFill>
              <a:srgbClr val="378DE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kern="0">
                <a:sym typeface="Arial"/>
              </a:endParaRPr>
            </a:p>
          </p:txBody>
        </p:sp>
        <p:sp>
          <p:nvSpPr>
            <p:cNvPr id="64" name="Flowchart: Connector 63">
              <a:extLst>
                <a:ext uri="{FF2B5EF4-FFF2-40B4-BE49-F238E27FC236}">
                  <a16:creationId xmlns:a16="http://schemas.microsoft.com/office/drawing/2014/main" id="{17414EB6-A1C5-4FB3-A845-FD9721BA7B97}"/>
                </a:ext>
              </a:extLst>
            </p:cNvPr>
            <p:cNvSpPr/>
            <p:nvPr/>
          </p:nvSpPr>
          <p:spPr>
            <a:xfrm>
              <a:off x="3531368" y="4563563"/>
              <a:ext cx="112744" cy="138079"/>
            </a:xfrm>
            <a:prstGeom prst="flowChartConnector">
              <a:avLst/>
            </a:prstGeom>
            <a:solidFill>
              <a:srgbClr val="378DE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kern="0">
                <a:sym typeface="Arial"/>
              </a:endParaRPr>
            </a:p>
          </p:txBody>
        </p:sp>
        <p:sp>
          <p:nvSpPr>
            <p:cNvPr id="65" name="Flowchart: Connector 64">
              <a:extLst>
                <a:ext uri="{FF2B5EF4-FFF2-40B4-BE49-F238E27FC236}">
                  <a16:creationId xmlns:a16="http://schemas.microsoft.com/office/drawing/2014/main" id="{C378B9C9-EDE6-4A37-90F3-83244A532FEF}"/>
                </a:ext>
              </a:extLst>
            </p:cNvPr>
            <p:cNvSpPr/>
            <p:nvPr/>
          </p:nvSpPr>
          <p:spPr>
            <a:xfrm>
              <a:off x="4831898" y="4135043"/>
              <a:ext cx="112745" cy="138079"/>
            </a:xfrm>
            <a:prstGeom prst="flowChartConnector">
              <a:avLst/>
            </a:prstGeom>
            <a:solidFill>
              <a:srgbClr val="378DE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kern="0">
                <a:sym typeface="Arial"/>
              </a:endParaRPr>
            </a:p>
          </p:txBody>
        </p:sp>
        <p:sp>
          <p:nvSpPr>
            <p:cNvPr id="66" name="Flowchart: Connector 65">
              <a:extLst>
                <a:ext uri="{FF2B5EF4-FFF2-40B4-BE49-F238E27FC236}">
                  <a16:creationId xmlns:a16="http://schemas.microsoft.com/office/drawing/2014/main" id="{BFF2704D-ABD2-48A5-A5BA-6C9B9057BAC8}"/>
                </a:ext>
              </a:extLst>
            </p:cNvPr>
            <p:cNvSpPr/>
            <p:nvPr/>
          </p:nvSpPr>
          <p:spPr>
            <a:xfrm>
              <a:off x="2875545" y="4141391"/>
              <a:ext cx="112745" cy="138079"/>
            </a:xfrm>
            <a:prstGeom prst="flowChartConnector">
              <a:avLst/>
            </a:prstGeom>
            <a:solidFill>
              <a:srgbClr val="378DED"/>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kern="0">
                <a:sym typeface="Arial"/>
              </a:endParaRPr>
            </a:p>
          </p:txBody>
        </p:sp>
      </p:grpSp>
      <p:sp>
        <p:nvSpPr>
          <p:cNvPr id="82" name="TextBox 81">
            <a:extLst>
              <a:ext uri="{FF2B5EF4-FFF2-40B4-BE49-F238E27FC236}">
                <a16:creationId xmlns:a16="http://schemas.microsoft.com/office/drawing/2014/main" id="{CA81826D-6583-4AC1-A2BE-75F84D77B3CD}"/>
              </a:ext>
            </a:extLst>
          </p:cNvPr>
          <p:cNvSpPr txBox="1">
            <a:spLocks noChangeArrowheads="1"/>
          </p:cNvSpPr>
          <p:nvPr/>
        </p:nvSpPr>
        <p:spPr bwMode="auto">
          <a:xfrm>
            <a:off x="7339660" y="1356248"/>
            <a:ext cx="7080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Clr>
                <a:srgbClr val="000000"/>
              </a:buClr>
              <a:buFont typeface="Arial" panose="020B0604020202020204" pitchFamily="34" charset="0"/>
              <a:buNone/>
            </a:pPr>
            <a:r>
              <a:rPr lang="vi-VN" altLang="vi-VN" sz="2400" dirty="0"/>
              <a:t>a.</a:t>
            </a:r>
          </a:p>
        </p:txBody>
      </p:sp>
      <p:sp>
        <p:nvSpPr>
          <p:cNvPr id="83" name="TextBox 82">
            <a:extLst>
              <a:ext uri="{FF2B5EF4-FFF2-40B4-BE49-F238E27FC236}">
                <a16:creationId xmlns:a16="http://schemas.microsoft.com/office/drawing/2014/main" id="{98620377-AC9B-4C7E-8788-C7A573A162F7}"/>
              </a:ext>
            </a:extLst>
          </p:cNvPr>
          <p:cNvSpPr txBox="1">
            <a:spLocks noChangeArrowheads="1"/>
          </p:cNvSpPr>
          <p:nvPr/>
        </p:nvSpPr>
        <p:spPr bwMode="auto">
          <a:xfrm>
            <a:off x="7220597" y="4049100"/>
            <a:ext cx="7080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Clr>
                <a:srgbClr val="000000"/>
              </a:buClr>
              <a:buFont typeface="Arial" panose="020B0604020202020204" pitchFamily="34" charset="0"/>
              <a:buNone/>
            </a:pPr>
            <a:r>
              <a:rPr lang="vi-VN" altLang="vi-VN" sz="2400"/>
              <a:t>b.</a:t>
            </a:r>
          </a:p>
        </p:txBody>
      </p:sp>
      <p:sp>
        <p:nvSpPr>
          <p:cNvPr id="84" name="TextBox 83">
            <a:extLst>
              <a:ext uri="{FF2B5EF4-FFF2-40B4-BE49-F238E27FC236}">
                <a16:creationId xmlns:a16="http://schemas.microsoft.com/office/drawing/2014/main" id="{B8D9F4F0-4476-4863-A66E-D9E956D6D2E2}"/>
              </a:ext>
            </a:extLst>
          </p:cNvPr>
          <p:cNvSpPr txBox="1">
            <a:spLocks noChangeArrowheads="1"/>
          </p:cNvSpPr>
          <p:nvPr/>
        </p:nvSpPr>
        <p:spPr bwMode="auto">
          <a:xfrm>
            <a:off x="5991053" y="5404933"/>
            <a:ext cx="5356663" cy="907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lnSpc>
                <a:spcPct val="115000"/>
              </a:lnSpc>
              <a:buClr>
                <a:srgbClr val="000000"/>
              </a:buClr>
              <a:buFont typeface="Arial" panose="020B0604020202020204" pitchFamily="34" charset="0"/>
              <a:buNone/>
            </a:pPr>
            <a:r>
              <a:rPr lang="vi-VN" altLang="vi-VN" sz="2400" i="1" dirty="0">
                <a:solidFill>
                  <a:srgbClr val="00B0F0"/>
                </a:solidFill>
              </a:rPr>
              <a:t>Hình 1.5. Mô hình cấu tạo nguyên tử carbon (a) và nguyên tử nhôm (b)</a:t>
            </a:r>
            <a:endParaRPr lang="vi-VN" altLang="vi-VN" sz="2400" i="1" dirty="0">
              <a:solidFill>
                <a:srgbClr val="00B0F0"/>
              </a:solidFill>
              <a:latin typeface="Times New Roman" panose="02020603050405020304" pitchFamily="18"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428028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barn(inVertical)">
                                      <p:cBhvr>
                                        <p:cTn id="7" dur="500"/>
                                        <p:tgtEl>
                                          <p:spTgt spid="4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82"/>
                                        </p:tgtEl>
                                        <p:attrNameLst>
                                          <p:attrName>style.visibility</p:attrName>
                                        </p:attrNameLst>
                                      </p:cBhvr>
                                      <p:to>
                                        <p:strVal val="visible"/>
                                      </p:to>
                                    </p:set>
                                    <p:animEffect transition="in" filter="barn(inVertical)">
                                      <p:cBhvr>
                                        <p:cTn id="10" dur="500"/>
                                        <p:tgtEl>
                                          <p:spTgt spid="8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61"/>
                                        </p:tgtEl>
                                        <p:attrNameLst>
                                          <p:attrName>style.visibility</p:attrName>
                                        </p:attrNameLst>
                                      </p:cBhvr>
                                      <p:to>
                                        <p:strVal val="visible"/>
                                      </p:to>
                                    </p:set>
                                    <p:animEffect transition="in" filter="barn(inVertical)">
                                      <p:cBhvr>
                                        <p:cTn id="15" dur="500"/>
                                        <p:tgtEl>
                                          <p:spTgt spid="61"/>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83"/>
                                        </p:tgtEl>
                                        <p:attrNameLst>
                                          <p:attrName>style.visibility</p:attrName>
                                        </p:attrNameLst>
                                      </p:cBhvr>
                                      <p:to>
                                        <p:strVal val="visible"/>
                                      </p:to>
                                    </p:set>
                                    <p:animEffect transition="in" filter="barn(inVertical)">
                                      <p:cBhvr>
                                        <p:cTn id="18" dur="500"/>
                                        <p:tgtEl>
                                          <p:spTgt spid="83"/>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84"/>
                                        </p:tgtEl>
                                        <p:attrNameLst>
                                          <p:attrName>style.visibility</p:attrName>
                                        </p:attrNameLst>
                                      </p:cBhvr>
                                      <p:to>
                                        <p:strVal val="visible"/>
                                      </p:to>
                                    </p:set>
                                    <p:animEffect transition="in" filter="barn(inVertical)">
                                      <p:cBhvr>
                                        <p:cTn id="23" dur="5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p:bldP spid="83" grpId="0"/>
      <p:bldP spid="84"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853DC8C-E277-4E99-9BD4-C69A00834A97}"/>
              </a:ext>
            </a:extLst>
          </p:cNvPr>
          <p:cNvSpPr/>
          <p:nvPr/>
        </p:nvSpPr>
        <p:spPr>
          <a:xfrm>
            <a:off x="1881" y="2117"/>
            <a:ext cx="12188238" cy="7490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062">
              <a:buClr>
                <a:srgbClr val="000000"/>
              </a:buClr>
              <a:defRPr/>
            </a:pPr>
            <a:endParaRPr lang="en-US" sz="1400" kern="0">
              <a:solidFill>
                <a:prstClr val="white"/>
              </a:solidFill>
              <a:latin typeface="Calibri" panose="020F0502020204030204"/>
              <a:sym typeface="Arial"/>
            </a:endParaRPr>
          </a:p>
        </p:txBody>
      </p:sp>
      <p:sp>
        <p:nvSpPr>
          <p:cNvPr id="292" name="Freeform: Shape 291">
            <a:extLst>
              <a:ext uri="{FF2B5EF4-FFF2-40B4-BE49-F238E27FC236}">
                <a16:creationId xmlns:a16="http://schemas.microsoft.com/office/drawing/2014/main" id="{DF7939A5-98F3-4637-9D58-D73B7A19F101}"/>
              </a:ext>
            </a:extLst>
          </p:cNvPr>
          <p:cNvSpPr/>
          <p:nvPr/>
        </p:nvSpPr>
        <p:spPr>
          <a:xfrm>
            <a:off x="600714" y="2117"/>
            <a:ext cx="1599706" cy="749069"/>
          </a:xfrm>
          <a:custGeom>
            <a:avLst/>
            <a:gdLst>
              <a:gd name="connsiteX0" fmla="*/ 0 w 1223465"/>
              <a:gd name="connsiteY0" fmla="*/ 0 h 521110"/>
              <a:gd name="connsiteX1" fmla="*/ 1223465 w 1223465"/>
              <a:gd name="connsiteY1" fmla="*/ 0 h 521110"/>
              <a:gd name="connsiteX2" fmla="*/ 819762 w 1223465"/>
              <a:gd name="connsiteY2" fmla="*/ 521110 h 521110"/>
              <a:gd name="connsiteX3" fmla="*/ 57103 w 1223465"/>
              <a:gd name="connsiteY3" fmla="*/ 521110 h 521110"/>
              <a:gd name="connsiteX4" fmla="*/ 396150 w 1223465"/>
              <a:gd name="connsiteY4" fmla="*/ 1 h 521110"/>
              <a:gd name="connsiteX5" fmla="*/ 0 w 1223465"/>
              <a:gd name="connsiteY5" fmla="*/ 1 h 521110"/>
              <a:gd name="connsiteX6" fmla="*/ 0 w 1223465"/>
              <a:gd name="connsiteY6" fmla="*/ 0 h 521110"/>
              <a:gd name="connsiteX0" fmla="*/ 0 w 1223465"/>
              <a:gd name="connsiteY0" fmla="*/ 0 h 521110"/>
              <a:gd name="connsiteX1" fmla="*/ 1223465 w 1223465"/>
              <a:gd name="connsiteY1" fmla="*/ 0 h 521110"/>
              <a:gd name="connsiteX2" fmla="*/ 961251 w 1223465"/>
              <a:gd name="connsiteY2" fmla="*/ 521110 h 521110"/>
              <a:gd name="connsiteX3" fmla="*/ 57103 w 1223465"/>
              <a:gd name="connsiteY3" fmla="*/ 521110 h 521110"/>
              <a:gd name="connsiteX4" fmla="*/ 396150 w 1223465"/>
              <a:gd name="connsiteY4" fmla="*/ 1 h 521110"/>
              <a:gd name="connsiteX5" fmla="*/ 0 w 1223465"/>
              <a:gd name="connsiteY5" fmla="*/ 1 h 521110"/>
              <a:gd name="connsiteX6" fmla="*/ 0 w 1223465"/>
              <a:gd name="connsiteY6" fmla="*/ 0 h 521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3465" h="521110">
                <a:moveTo>
                  <a:pt x="0" y="0"/>
                </a:moveTo>
                <a:lnTo>
                  <a:pt x="1223465" y="0"/>
                </a:lnTo>
                <a:lnTo>
                  <a:pt x="961251" y="521110"/>
                </a:lnTo>
                <a:lnTo>
                  <a:pt x="57103" y="521110"/>
                </a:lnTo>
                <a:lnTo>
                  <a:pt x="396150" y="1"/>
                </a:lnTo>
                <a:lnTo>
                  <a:pt x="0" y="1"/>
                </a:lnTo>
                <a:lnTo>
                  <a:pt x="0" y="0"/>
                </a:lnTo>
                <a:close/>
              </a:path>
            </a:pathLst>
          </a:custGeom>
          <a:solidFill>
            <a:srgbClr val="FDD2BF">
              <a:alpha val="8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062">
              <a:buClr>
                <a:srgbClr val="000000"/>
              </a:buClr>
              <a:defRPr/>
            </a:pPr>
            <a:endParaRPr lang="en-US" sz="1400" kern="0" dirty="0">
              <a:solidFill>
                <a:prstClr val="white"/>
              </a:solidFill>
              <a:latin typeface="Calibri" panose="020F0502020204030204"/>
              <a:sym typeface="Arial"/>
            </a:endParaRPr>
          </a:p>
        </p:txBody>
      </p:sp>
      <p:grpSp>
        <p:nvGrpSpPr>
          <p:cNvPr id="63492" name="Group 3">
            <a:extLst>
              <a:ext uri="{FF2B5EF4-FFF2-40B4-BE49-F238E27FC236}">
                <a16:creationId xmlns:a16="http://schemas.microsoft.com/office/drawing/2014/main" id="{1F03989C-68E4-419F-9D28-A58C2A19CDBF}"/>
              </a:ext>
            </a:extLst>
          </p:cNvPr>
          <p:cNvGrpSpPr>
            <a:grpSpLocks/>
          </p:cNvGrpSpPr>
          <p:nvPr/>
        </p:nvGrpSpPr>
        <p:grpSpPr bwMode="auto">
          <a:xfrm>
            <a:off x="1881" y="2117"/>
            <a:ext cx="1210360" cy="749069"/>
            <a:chOff x="0" y="0"/>
            <a:chExt cx="1027522" cy="521111"/>
          </a:xfrm>
        </p:grpSpPr>
        <p:sp>
          <p:nvSpPr>
            <p:cNvPr id="293" name="Freeform: Shape 292">
              <a:extLst>
                <a:ext uri="{FF2B5EF4-FFF2-40B4-BE49-F238E27FC236}">
                  <a16:creationId xmlns:a16="http://schemas.microsoft.com/office/drawing/2014/main" id="{A9897AD0-E55E-4706-8466-6E10D809DEBF}"/>
                </a:ext>
              </a:extLst>
            </p:cNvPr>
            <p:cNvSpPr/>
            <p:nvPr/>
          </p:nvSpPr>
          <p:spPr>
            <a:xfrm>
              <a:off x="630525" y="0"/>
              <a:ext cx="396997" cy="521111"/>
            </a:xfrm>
            <a:custGeom>
              <a:avLst/>
              <a:gdLst>
                <a:gd name="connsiteX0" fmla="*/ 0 w 396150"/>
                <a:gd name="connsiteY0" fmla="*/ 0 h 521109"/>
                <a:gd name="connsiteX1" fmla="*/ 396150 w 396150"/>
                <a:gd name="connsiteY1" fmla="*/ 0 h 521109"/>
                <a:gd name="connsiteX2" fmla="*/ 57103 w 396150"/>
                <a:gd name="connsiteY2" fmla="*/ 521109 h 521109"/>
                <a:gd name="connsiteX3" fmla="*/ 0 w 396150"/>
                <a:gd name="connsiteY3" fmla="*/ 521109 h 521109"/>
                <a:gd name="connsiteX4" fmla="*/ 0 w 396150"/>
                <a:gd name="connsiteY4" fmla="*/ 0 h 5211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6150" h="521109">
                  <a:moveTo>
                    <a:pt x="0" y="0"/>
                  </a:moveTo>
                  <a:lnTo>
                    <a:pt x="396150" y="0"/>
                  </a:lnTo>
                  <a:lnTo>
                    <a:pt x="57103" y="521109"/>
                  </a:lnTo>
                  <a:lnTo>
                    <a:pt x="0" y="521109"/>
                  </a:lnTo>
                  <a:lnTo>
                    <a:pt x="0" y="0"/>
                  </a:lnTo>
                  <a:close/>
                </a:path>
              </a:pathLst>
            </a:custGeom>
            <a:solidFill>
              <a:srgbClr val="E5FBB8">
                <a:alpha val="8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062">
                <a:buClr>
                  <a:srgbClr val="000000"/>
                </a:buClr>
                <a:defRPr/>
              </a:pPr>
              <a:endParaRPr lang="en-US" sz="1400" kern="0">
                <a:solidFill>
                  <a:prstClr val="white"/>
                </a:solidFill>
                <a:latin typeface="Calibri" panose="020F0502020204030204"/>
                <a:sym typeface="Arial"/>
              </a:endParaRPr>
            </a:p>
          </p:txBody>
        </p:sp>
        <p:sp>
          <p:nvSpPr>
            <p:cNvPr id="291" name="Freeform: Shape 290">
              <a:extLst>
                <a:ext uri="{FF2B5EF4-FFF2-40B4-BE49-F238E27FC236}">
                  <a16:creationId xmlns:a16="http://schemas.microsoft.com/office/drawing/2014/main" id="{6BAAFD3C-68D2-4683-8B61-2E838AC25AA3}"/>
                </a:ext>
              </a:extLst>
            </p:cNvPr>
            <p:cNvSpPr/>
            <p:nvPr/>
          </p:nvSpPr>
          <p:spPr>
            <a:xfrm>
              <a:off x="0" y="0"/>
              <a:ext cx="688009" cy="521111"/>
            </a:xfrm>
            <a:custGeom>
              <a:avLst/>
              <a:gdLst>
                <a:gd name="connsiteX0" fmla="*/ 0 w 688475"/>
                <a:gd name="connsiteY0" fmla="*/ 0 h 521110"/>
                <a:gd name="connsiteX1" fmla="*/ 631372 w 688475"/>
                <a:gd name="connsiteY1" fmla="*/ 0 h 521110"/>
                <a:gd name="connsiteX2" fmla="*/ 631372 w 688475"/>
                <a:gd name="connsiteY2" fmla="*/ 521109 h 521110"/>
                <a:gd name="connsiteX3" fmla="*/ 688475 w 688475"/>
                <a:gd name="connsiteY3" fmla="*/ 521109 h 521110"/>
                <a:gd name="connsiteX4" fmla="*/ 688474 w 688475"/>
                <a:gd name="connsiteY4" fmla="*/ 521110 h 521110"/>
                <a:gd name="connsiteX5" fmla="*/ 0 w 688475"/>
                <a:gd name="connsiteY5" fmla="*/ 521110 h 521110"/>
                <a:gd name="connsiteX6" fmla="*/ 0 w 688475"/>
                <a:gd name="connsiteY6" fmla="*/ 0 h 521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8475" h="521110">
                  <a:moveTo>
                    <a:pt x="0" y="0"/>
                  </a:moveTo>
                  <a:lnTo>
                    <a:pt x="631372" y="0"/>
                  </a:lnTo>
                  <a:lnTo>
                    <a:pt x="631372" y="521109"/>
                  </a:lnTo>
                  <a:lnTo>
                    <a:pt x="688475" y="521109"/>
                  </a:lnTo>
                  <a:lnTo>
                    <a:pt x="688474" y="521110"/>
                  </a:lnTo>
                  <a:lnTo>
                    <a:pt x="0" y="521110"/>
                  </a:lnTo>
                  <a:lnTo>
                    <a:pt x="0" y="0"/>
                  </a:lnTo>
                  <a:close/>
                </a:path>
              </a:pathLst>
            </a:custGeom>
            <a:solidFill>
              <a:srgbClr val="E5FBB8">
                <a:alpha val="8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062">
                <a:buClr>
                  <a:srgbClr val="000000"/>
                </a:buClr>
                <a:defRPr/>
              </a:pPr>
              <a:endParaRPr lang="en-US" sz="1400" kern="0">
                <a:solidFill>
                  <a:prstClr val="white"/>
                </a:solidFill>
                <a:latin typeface="Calibri" panose="020F0502020204030204"/>
                <a:sym typeface="Arial"/>
              </a:endParaRPr>
            </a:p>
          </p:txBody>
        </p:sp>
      </p:grpSp>
      <p:pic>
        <p:nvPicPr>
          <p:cNvPr id="63493" name="Graphic 294" descr="Ruler">
            <a:extLst>
              <a:ext uri="{FF2B5EF4-FFF2-40B4-BE49-F238E27FC236}">
                <a16:creationId xmlns:a16="http://schemas.microsoft.com/office/drawing/2014/main" id="{7A4BEA14-E898-43DC-9C69-C54AD1AD73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5032951">
            <a:off x="1045076" y="74060"/>
            <a:ext cx="956438" cy="664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6" name="TextBox 75">
            <a:extLst>
              <a:ext uri="{FF2B5EF4-FFF2-40B4-BE49-F238E27FC236}">
                <a16:creationId xmlns:a16="http://schemas.microsoft.com/office/drawing/2014/main" id="{3274D802-6F8A-4466-85EE-03F4CBDE9FFD}"/>
              </a:ext>
            </a:extLst>
          </p:cNvPr>
          <p:cNvSpPr txBox="1"/>
          <p:nvPr/>
        </p:nvSpPr>
        <p:spPr>
          <a:xfrm>
            <a:off x="4807349" y="1330974"/>
            <a:ext cx="4420352" cy="703013"/>
          </a:xfrm>
          <a:prstGeom prst="rect">
            <a:avLst/>
          </a:prstGeom>
          <a:noFill/>
        </p:spPr>
        <p:txBody>
          <a:bodyPr>
            <a:spAutoFit/>
          </a:bodyPr>
          <a:lstStyle/>
          <a:p>
            <a:pPr algn="just">
              <a:lnSpc>
                <a:spcPct val="107000"/>
              </a:lnSpc>
              <a:spcBef>
                <a:spcPts val="300"/>
              </a:spcBef>
              <a:spcAft>
                <a:spcPts val="500"/>
              </a:spcAft>
              <a:buClr>
                <a:srgbClr val="000000"/>
              </a:buClr>
              <a:tabLst>
                <a:tab pos="8098698" algn="l"/>
              </a:tabLst>
              <a:defRPr/>
            </a:pPr>
            <a:r>
              <a:rPr lang="en-US" sz="3999" b="1" u="sng" kern="0" dirty="0" err="1">
                <a:solidFill>
                  <a:srgbClr val="C00000"/>
                </a:solidFill>
                <a:ea typeface="Segoe UI" panose="020B0502040204020203" pitchFamily="34" charset="0"/>
                <a:cs typeface="Times New Roman" panose="02020603050405020304" pitchFamily="18" charset="0"/>
                <a:sym typeface="Arial"/>
              </a:rPr>
              <a:t>Bài</a:t>
            </a:r>
            <a:r>
              <a:rPr lang="en-US" sz="3999" b="1" u="sng" kern="0" dirty="0">
                <a:solidFill>
                  <a:srgbClr val="C00000"/>
                </a:solidFill>
                <a:ea typeface="Segoe UI" panose="020B0502040204020203" pitchFamily="34" charset="0"/>
                <a:cs typeface="Times New Roman" panose="02020603050405020304" pitchFamily="18" charset="0"/>
                <a:sym typeface="Arial"/>
              </a:rPr>
              <a:t> </a:t>
            </a:r>
            <a:r>
              <a:rPr lang="en-US" sz="3999" b="1" u="sng" kern="0" dirty="0" err="1">
                <a:solidFill>
                  <a:srgbClr val="C00000"/>
                </a:solidFill>
                <a:ea typeface="Segoe UI" panose="020B0502040204020203" pitchFamily="34" charset="0"/>
                <a:cs typeface="Times New Roman" panose="02020603050405020304" pitchFamily="18" charset="0"/>
                <a:sym typeface="Arial"/>
              </a:rPr>
              <a:t>tập</a:t>
            </a:r>
            <a:r>
              <a:rPr lang="en-US" sz="3999" b="1" u="sng" kern="0" dirty="0">
                <a:solidFill>
                  <a:srgbClr val="C00000"/>
                </a:solidFill>
                <a:ea typeface="Segoe UI" panose="020B0502040204020203" pitchFamily="34" charset="0"/>
                <a:cs typeface="Times New Roman" panose="02020603050405020304" pitchFamily="18" charset="0"/>
                <a:sym typeface="Arial"/>
              </a:rPr>
              <a:t> </a:t>
            </a:r>
            <a:r>
              <a:rPr lang="en-US" sz="3999" b="1" u="sng" kern="0" dirty="0" err="1">
                <a:solidFill>
                  <a:srgbClr val="C00000"/>
                </a:solidFill>
                <a:ea typeface="Segoe UI" panose="020B0502040204020203" pitchFamily="34" charset="0"/>
                <a:cs typeface="Times New Roman" panose="02020603050405020304" pitchFamily="18" charset="0"/>
                <a:sym typeface="Arial"/>
              </a:rPr>
              <a:t>vận</a:t>
            </a:r>
            <a:r>
              <a:rPr lang="en-US" sz="3999" b="1" u="sng" kern="0" dirty="0">
                <a:solidFill>
                  <a:srgbClr val="C00000"/>
                </a:solidFill>
                <a:ea typeface="Segoe UI" panose="020B0502040204020203" pitchFamily="34" charset="0"/>
                <a:cs typeface="Times New Roman" panose="02020603050405020304" pitchFamily="18" charset="0"/>
                <a:sym typeface="Arial"/>
              </a:rPr>
              <a:t> </a:t>
            </a:r>
            <a:r>
              <a:rPr lang="en-US" sz="3999" b="1" u="sng" kern="0" dirty="0" err="1">
                <a:solidFill>
                  <a:srgbClr val="C00000"/>
                </a:solidFill>
                <a:ea typeface="Segoe UI" panose="020B0502040204020203" pitchFamily="34" charset="0"/>
                <a:cs typeface="Times New Roman" panose="02020603050405020304" pitchFamily="18" charset="0"/>
                <a:sym typeface="Arial"/>
              </a:rPr>
              <a:t>dụng</a:t>
            </a:r>
            <a:endParaRPr lang="vi-VN" sz="3999" b="1" u="sng" kern="0" dirty="0">
              <a:solidFill>
                <a:srgbClr val="C00000"/>
              </a:solidFill>
              <a:ea typeface="Arial" panose="020B0604020202020204" pitchFamily="34" charset="0"/>
              <a:cs typeface="Times New Roman" panose="02020603050405020304" pitchFamily="18" charset="0"/>
              <a:sym typeface="Arial"/>
            </a:endParaRPr>
          </a:p>
        </p:txBody>
      </p:sp>
      <p:grpSp>
        <p:nvGrpSpPr>
          <p:cNvPr id="17" name="Google Shape;277;p14">
            <a:extLst>
              <a:ext uri="{FF2B5EF4-FFF2-40B4-BE49-F238E27FC236}">
                <a16:creationId xmlns:a16="http://schemas.microsoft.com/office/drawing/2014/main" id="{CBED0D32-D4A9-4C72-BFA7-10CB638BCB26}"/>
              </a:ext>
            </a:extLst>
          </p:cNvPr>
          <p:cNvGrpSpPr/>
          <p:nvPr/>
        </p:nvGrpSpPr>
        <p:grpSpPr>
          <a:xfrm>
            <a:off x="3389078" y="2582793"/>
            <a:ext cx="7847832" cy="3171189"/>
            <a:chOff x="3632356" y="1949434"/>
            <a:chExt cx="2938200" cy="3619385"/>
          </a:xfrm>
          <a:solidFill>
            <a:schemeClr val="accent4">
              <a:lumMod val="40000"/>
              <a:lumOff val="60000"/>
            </a:schemeClr>
          </a:solidFill>
        </p:grpSpPr>
        <p:sp>
          <p:nvSpPr>
            <p:cNvPr id="19" name="Google Shape;278;p14">
              <a:extLst>
                <a:ext uri="{FF2B5EF4-FFF2-40B4-BE49-F238E27FC236}">
                  <a16:creationId xmlns:a16="http://schemas.microsoft.com/office/drawing/2014/main" id="{DB123D7A-709B-44A7-8B08-D856017563E7}"/>
                </a:ext>
              </a:extLst>
            </p:cNvPr>
            <p:cNvSpPr/>
            <p:nvPr/>
          </p:nvSpPr>
          <p:spPr>
            <a:xfrm>
              <a:off x="3712999" y="1949434"/>
              <a:ext cx="2857557" cy="3328621"/>
            </a:xfrm>
            <a:prstGeom prst="roundRect">
              <a:avLst>
                <a:gd name="adj" fmla="val 16667"/>
              </a:avLst>
            </a:prstGeom>
            <a:grpFill/>
            <a:ln w="12700" cap="flat" cmpd="sng">
              <a:solidFill>
                <a:srgbClr val="E8A598"/>
              </a:solidFill>
              <a:prstDash val="solid"/>
              <a:miter lim="800000"/>
              <a:headEnd type="none" w="sm" len="sm"/>
              <a:tailEnd type="none" w="sm" len="sm"/>
            </a:ln>
          </p:spPr>
          <p:txBody>
            <a:bodyPr spcFirstLastPara="1" lIns="91397" tIns="45686" rIns="91397" bIns="45686" anchor="ctr"/>
            <a:lstStyle/>
            <a:p>
              <a:pPr algn="ctr">
                <a:buClr>
                  <a:srgbClr val="000000"/>
                </a:buClr>
                <a:defRPr/>
              </a:pPr>
              <a:endParaRPr sz="2666" kern="0">
                <a:solidFill>
                  <a:schemeClr val="lt1"/>
                </a:solidFill>
                <a:latin typeface="Calibri"/>
                <a:ea typeface="Calibri"/>
                <a:cs typeface="Calibri"/>
                <a:sym typeface="Calibri"/>
              </a:endParaRPr>
            </a:p>
          </p:txBody>
        </p:sp>
        <p:sp>
          <p:nvSpPr>
            <p:cNvPr id="20" name="Google Shape;279;p14">
              <a:extLst>
                <a:ext uri="{FF2B5EF4-FFF2-40B4-BE49-F238E27FC236}">
                  <a16:creationId xmlns:a16="http://schemas.microsoft.com/office/drawing/2014/main" id="{F5440819-C99B-48EF-AE2C-14BDF38AFAEA}"/>
                </a:ext>
              </a:extLst>
            </p:cNvPr>
            <p:cNvSpPr/>
            <p:nvPr/>
          </p:nvSpPr>
          <p:spPr>
            <a:xfrm>
              <a:off x="3632356" y="2057073"/>
              <a:ext cx="2889755" cy="3511746"/>
            </a:xfrm>
            <a:prstGeom prst="roundRect">
              <a:avLst>
                <a:gd name="adj" fmla="val 16667"/>
              </a:avLst>
            </a:prstGeom>
            <a:grpFill/>
            <a:ln w="12700" cap="flat" cmpd="sng">
              <a:solidFill>
                <a:srgbClr val="F6AE2D"/>
              </a:solidFill>
              <a:prstDash val="solid"/>
              <a:miter lim="800000"/>
              <a:headEnd type="none" w="sm" len="sm"/>
              <a:tailEnd type="none" w="sm" len="sm"/>
            </a:ln>
          </p:spPr>
          <p:txBody>
            <a:bodyPr spcFirstLastPara="1" lIns="91397" tIns="45686" rIns="91397" bIns="45686" anchor="ctr"/>
            <a:lstStyle/>
            <a:p>
              <a:pPr algn="just">
                <a:buClr>
                  <a:schemeClr val="dk1"/>
                </a:buClr>
                <a:buSzPts val="1400"/>
                <a:defRPr/>
              </a:pPr>
              <a:r>
                <a:rPr lang="vi-VN" sz="3199" b="1" kern="0" dirty="0">
                  <a:solidFill>
                    <a:srgbClr val="FF0000"/>
                  </a:solidFill>
                  <a:ea typeface="Arial"/>
                  <a:cs typeface="Times New Roman" panose="02020603050405020304" pitchFamily="18" charset="0"/>
                  <a:sym typeface="Arial"/>
                </a:rPr>
                <a:t>Câu 4. </a:t>
              </a:r>
              <a:r>
                <a:rPr lang="vi-VN" sz="3199" kern="0" dirty="0">
                  <a:ea typeface="Arial"/>
                  <a:cs typeface="Times New Roman" panose="02020603050405020304" pitchFamily="18" charset="0"/>
                  <a:sym typeface="Arial"/>
                </a:rPr>
                <a:t>Nguyên tử nitơ và Silicon có số electron lần lượt là 7 e và 14 e. Hãy cho biết nguyên tử nitơ và Silicon có bao nhiêu lớp electron và có bao nhiêu electron ở lớp ngoài cùng.</a:t>
              </a:r>
              <a:endParaRPr lang="vi-VN" sz="3199" b="1" i="1" kern="0" dirty="0">
                <a:solidFill>
                  <a:schemeClr val="dk1"/>
                </a:solidFill>
                <a:ea typeface="Cambria"/>
                <a:cs typeface="Times New Roman" panose="02020603050405020304" pitchFamily="18" charset="0"/>
                <a:sym typeface="Cambria"/>
              </a:endParaRPr>
            </a:p>
          </p:txBody>
        </p:sp>
      </p:grpSp>
      <p:pic>
        <p:nvPicPr>
          <p:cNvPr id="63497" name="Picture 4">
            <a:extLst>
              <a:ext uri="{FF2B5EF4-FFF2-40B4-BE49-F238E27FC236}">
                <a16:creationId xmlns:a16="http://schemas.microsoft.com/office/drawing/2014/main" id="{319B11CE-EAF4-48BE-AD80-D6D41266B99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3139" y="2577304"/>
            <a:ext cx="2843922" cy="2843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spd="slow">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EC4C533-D14F-404B-8C3E-8F7CF582D0C7}"/>
              </a:ext>
            </a:extLst>
          </p:cNvPr>
          <p:cNvGrpSpPr/>
          <p:nvPr/>
        </p:nvGrpSpPr>
        <p:grpSpPr>
          <a:xfrm>
            <a:off x="11025849" y="5900108"/>
            <a:ext cx="696680" cy="494167"/>
            <a:chOff x="4956999" y="3521098"/>
            <a:chExt cx="696680" cy="494167"/>
          </a:xfrm>
        </p:grpSpPr>
        <p:sp>
          <p:nvSpPr>
            <p:cNvPr id="4" name="Isosceles Triangle 3">
              <a:extLst>
                <a:ext uri="{FF2B5EF4-FFF2-40B4-BE49-F238E27FC236}">
                  <a16:creationId xmlns:a16="http://schemas.microsoft.com/office/drawing/2014/main" id="{4CB07DD4-A12F-457C-A537-139823A03544}"/>
                </a:ext>
              </a:extLst>
            </p:cNvPr>
            <p:cNvSpPr/>
            <p:nvPr/>
          </p:nvSpPr>
          <p:spPr>
            <a:xfrm rot="5469144">
              <a:off x="5058255" y="3419842"/>
              <a:ext cx="494167" cy="696680"/>
            </a:xfrm>
            <a:prstGeom prst="triangl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5" name="Isosceles Triangle 37">
              <a:extLst>
                <a:ext uri="{FF2B5EF4-FFF2-40B4-BE49-F238E27FC236}">
                  <a16:creationId xmlns:a16="http://schemas.microsoft.com/office/drawing/2014/main" id="{C0617FCB-56C3-4ECA-968F-964469B1E1C2}"/>
                </a:ext>
              </a:extLst>
            </p:cNvPr>
            <p:cNvSpPr/>
            <p:nvPr/>
          </p:nvSpPr>
          <p:spPr>
            <a:xfrm rot="5469144">
              <a:off x="5525735" y="3705789"/>
              <a:ext cx="96173" cy="135586"/>
            </a:xfrm>
            <a:custGeom>
              <a:avLst/>
              <a:gdLst/>
              <a:ahLst/>
              <a:cxnLst/>
              <a:rect l="l" t="t" r="r" b="b"/>
              <a:pathLst>
                <a:path w="140762" h="198446">
                  <a:moveTo>
                    <a:pt x="140762" y="198446"/>
                  </a:moveTo>
                  <a:lnTo>
                    <a:pt x="0" y="198446"/>
                  </a:lnTo>
                  <a:lnTo>
                    <a:pt x="70381"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nvGrpSpPr>
          <p:cNvPr id="6" name="Group 5">
            <a:extLst>
              <a:ext uri="{FF2B5EF4-FFF2-40B4-BE49-F238E27FC236}">
                <a16:creationId xmlns:a16="http://schemas.microsoft.com/office/drawing/2014/main" id="{9421740F-107F-4249-8D92-742528DC29FF}"/>
              </a:ext>
            </a:extLst>
          </p:cNvPr>
          <p:cNvGrpSpPr/>
          <p:nvPr/>
        </p:nvGrpSpPr>
        <p:grpSpPr>
          <a:xfrm flipH="1">
            <a:off x="840115" y="5896161"/>
            <a:ext cx="10186133" cy="492458"/>
            <a:chOff x="1521668" y="3503471"/>
            <a:chExt cx="4427421" cy="492458"/>
          </a:xfrm>
        </p:grpSpPr>
        <p:sp>
          <p:nvSpPr>
            <p:cNvPr id="7" name="Rectangle 6">
              <a:extLst>
                <a:ext uri="{FF2B5EF4-FFF2-40B4-BE49-F238E27FC236}">
                  <a16:creationId xmlns:a16="http://schemas.microsoft.com/office/drawing/2014/main" id="{EBD50667-5F10-4FC8-8B9B-2FE7364A9D87}"/>
                </a:ext>
              </a:extLst>
            </p:cNvPr>
            <p:cNvSpPr/>
            <p:nvPr/>
          </p:nvSpPr>
          <p:spPr>
            <a:xfrm>
              <a:off x="3292546" y="3503471"/>
              <a:ext cx="885573" cy="49245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8" name="Rectangle 7">
              <a:extLst>
                <a:ext uri="{FF2B5EF4-FFF2-40B4-BE49-F238E27FC236}">
                  <a16:creationId xmlns:a16="http://schemas.microsoft.com/office/drawing/2014/main" id="{FBD94D05-E280-43AD-8D20-3AEB4E47DAED}"/>
                </a:ext>
              </a:extLst>
            </p:cNvPr>
            <p:cNvSpPr/>
            <p:nvPr/>
          </p:nvSpPr>
          <p:spPr>
            <a:xfrm>
              <a:off x="2407153" y="3503471"/>
              <a:ext cx="885573" cy="49245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9" name="Rectangle 8">
              <a:extLst>
                <a:ext uri="{FF2B5EF4-FFF2-40B4-BE49-F238E27FC236}">
                  <a16:creationId xmlns:a16="http://schemas.microsoft.com/office/drawing/2014/main" id="{8F4C99AB-B8D0-497C-BA98-3507FEEC83D2}"/>
                </a:ext>
              </a:extLst>
            </p:cNvPr>
            <p:cNvSpPr/>
            <p:nvPr/>
          </p:nvSpPr>
          <p:spPr>
            <a:xfrm>
              <a:off x="1521668" y="3503471"/>
              <a:ext cx="885573" cy="49245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0" name="Rectangle 9">
              <a:extLst>
                <a:ext uri="{FF2B5EF4-FFF2-40B4-BE49-F238E27FC236}">
                  <a16:creationId xmlns:a16="http://schemas.microsoft.com/office/drawing/2014/main" id="{3F3CAA55-8271-483C-9582-B995AD30451E}"/>
                </a:ext>
              </a:extLst>
            </p:cNvPr>
            <p:cNvSpPr/>
            <p:nvPr/>
          </p:nvSpPr>
          <p:spPr>
            <a:xfrm>
              <a:off x="4178031" y="3503471"/>
              <a:ext cx="885573" cy="49245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1" name="Rectangle 10">
              <a:extLst>
                <a:ext uri="{FF2B5EF4-FFF2-40B4-BE49-F238E27FC236}">
                  <a16:creationId xmlns:a16="http://schemas.microsoft.com/office/drawing/2014/main" id="{561C6688-3923-4445-8932-C404CC71EB66}"/>
                </a:ext>
              </a:extLst>
            </p:cNvPr>
            <p:cNvSpPr/>
            <p:nvPr/>
          </p:nvSpPr>
          <p:spPr>
            <a:xfrm>
              <a:off x="5063516" y="3503471"/>
              <a:ext cx="885573" cy="49245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sp>
        <p:nvSpPr>
          <p:cNvPr id="12" name="Rounded Rectangle 3">
            <a:extLst>
              <a:ext uri="{FF2B5EF4-FFF2-40B4-BE49-F238E27FC236}">
                <a16:creationId xmlns:a16="http://schemas.microsoft.com/office/drawing/2014/main" id="{2D6710E4-04C7-4B88-9F8D-0810D4959E14}"/>
              </a:ext>
            </a:extLst>
          </p:cNvPr>
          <p:cNvSpPr/>
          <p:nvPr/>
        </p:nvSpPr>
        <p:spPr>
          <a:xfrm rot="5400000">
            <a:off x="5694513" y="1046170"/>
            <a:ext cx="497033" cy="10171790"/>
          </a:xfrm>
          <a:prstGeom prst="rect">
            <a:avLst/>
          </a:prstGeom>
          <a:gradFill>
            <a:gsLst>
              <a:gs pos="48000">
                <a:schemeClr val="tx1">
                  <a:alpha val="0"/>
                </a:schemeClr>
              </a:gs>
              <a:gs pos="100000">
                <a:schemeClr val="tx1">
                  <a:alpha val="39000"/>
                </a:scheme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grpSp>
        <p:nvGrpSpPr>
          <p:cNvPr id="13" name="Group 12">
            <a:extLst>
              <a:ext uri="{FF2B5EF4-FFF2-40B4-BE49-F238E27FC236}">
                <a16:creationId xmlns:a16="http://schemas.microsoft.com/office/drawing/2014/main" id="{A3ADB141-31A4-4800-BFC5-F0AAD5FF4F81}"/>
              </a:ext>
            </a:extLst>
          </p:cNvPr>
          <p:cNvGrpSpPr/>
          <p:nvPr/>
        </p:nvGrpSpPr>
        <p:grpSpPr>
          <a:xfrm>
            <a:off x="807936" y="5861477"/>
            <a:ext cx="98396" cy="490880"/>
            <a:chOff x="1476565" y="3446778"/>
            <a:chExt cx="98396" cy="490880"/>
          </a:xfrm>
        </p:grpSpPr>
        <p:sp>
          <p:nvSpPr>
            <p:cNvPr id="14" name="Oval 13">
              <a:extLst>
                <a:ext uri="{FF2B5EF4-FFF2-40B4-BE49-F238E27FC236}">
                  <a16:creationId xmlns:a16="http://schemas.microsoft.com/office/drawing/2014/main" id="{256311BA-1D41-4917-8DEA-507BD9B795F7}"/>
                </a:ext>
              </a:extLst>
            </p:cNvPr>
            <p:cNvSpPr/>
            <p:nvPr/>
          </p:nvSpPr>
          <p:spPr>
            <a:xfrm rot="10869144">
              <a:off x="1476565" y="3446778"/>
              <a:ext cx="98396" cy="490880"/>
            </a:xfrm>
            <a:prstGeom prst="ellips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5" name="Oval 14">
              <a:extLst>
                <a:ext uri="{FF2B5EF4-FFF2-40B4-BE49-F238E27FC236}">
                  <a16:creationId xmlns:a16="http://schemas.microsoft.com/office/drawing/2014/main" id="{BA047068-B7A4-4C9F-985E-EA5395AC97F3}"/>
                </a:ext>
              </a:extLst>
            </p:cNvPr>
            <p:cNvSpPr/>
            <p:nvPr/>
          </p:nvSpPr>
          <p:spPr>
            <a:xfrm rot="10869144" flipH="1">
              <a:off x="1509854" y="3629568"/>
              <a:ext cx="32047" cy="11067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pic>
        <p:nvPicPr>
          <p:cNvPr id="91" name="Ernest Rutherford – Cha đẻ của vật lý hạt nhân, người tìm ra mô hình nguyên tử">
            <a:hlinkClick r:id="" action="ppaction://media"/>
            <a:extLst>
              <a:ext uri="{FF2B5EF4-FFF2-40B4-BE49-F238E27FC236}">
                <a16:creationId xmlns:a16="http://schemas.microsoft.com/office/drawing/2014/main" id="{41A22E36-F4B1-46DD-B56F-8CD7D21295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3370" y="1347468"/>
            <a:ext cx="8023440" cy="4513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 name="文本框 13">
            <a:extLst>
              <a:ext uri="{FF2B5EF4-FFF2-40B4-BE49-F238E27FC236}">
                <a16:creationId xmlns:a16="http://schemas.microsoft.com/office/drawing/2014/main" id="{F2F17A2D-FA67-404A-B648-356DFEE75A6E}"/>
              </a:ext>
            </a:extLst>
          </p:cNvPr>
          <p:cNvSpPr txBox="1"/>
          <p:nvPr/>
        </p:nvSpPr>
        <p:spPr>
          <a:xfrm>
            <a:off x="5291274" y="246453"/>
            <a:ext cx="1808163" cy="584775"/>
          </a:xfrm>
          <a:prstGeom prst="rect">
            <a:avLst/>
          </a:prstGeom>
        </p:spPr>
        <p:style>
          <a:lnRef idx="1">
            <a:schemeClr val="accent2"/>
          </a:lnRef>
          <a:fillRef idx="3">
            <a:schemeClr val="accent2"/>
          </a:fillRef>
          <a:effectRef idx="2">
            <a:schemeClr val="accent2"/>
          </a:effectRef>
          <a:fontRef idx="minor">
            <a:schemeClr val="lt1"/>
          </a:fontRef>
        </p:style>
        <p:txBody>
          <a:bodyPr>
            <a:spAutoFit/>
          </a:bodyPr>
          <a:lstStyle/>
          <a:p>
            <a:pPr algn="ctr" eaLnBrk="1" fontAlgn="auto" hangingPunct="1">
              <a:spcBef>
                <a:spcPts val="0"/>
              </a:spcBef>
              <a:spcAft>
                <a:spcPts val="0"/>
              </a:spcAft>
              <a:defRPr/>
            </a:pPr>
            <a:r>
              <a:rPr lang="en-US" altLang="zh-CN" sz="3200" b="1" kern="0" dirty="0">
                <a:ln w="0">
                  <a:noFill/>
                </a:ln>
                <a:solidFill>
                  <a:prstClr val="black">
                    <a:lumMod val="65000"/>
                    <a:lumOff val="35000"/>
                  </a:prstClr>
                </a:solidFill>
                <a:cs typeface="Arial" panose="020B0604020202020204" pitchFamily="34" charset="0"/>
                <a:sym typeface="+mn-lt"/>
              </a:rPr>
              <a:t>VIDEO </a:t>
            </a:r>
          </a:p>
        </p:txBody>
      </p:sp>
    </p:spTree>
    <p:custDataLst>
      <p:tags r:id="rId1"/>
    </p:custDataLst>
    <p:extLst>
      <p:ext uri="{BB962C8B-B14F-4D97-AF65-F5344CB8AC3E}">
        <p14:creationId xmlns:p14="http://schemas.microsoft.com/office/powerpoint/2010/main" val="39796494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18582B8-248A-48FB-B66B-C26FC00C8E93}"/>
              </a:ext>
            </a:extLst>
          </p:cNvPr>
          <p:cNvSpPr/>
          <p:nvPr/>
        </p:nvSpPr>
        <p:spPr>
          <a:xfrm>
            <a:off x="2226366" y="1734707"/>
            <a:ext cx="7964556" cy="3388586"/>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nvGrpSpPr>
          <p:cNvPr id="5" name="Graphic 30">
            <a:extLst>
              <a:ext uri="{FF2B5EF4-FFF2-40B4-BE49-F238E27FC236}">
                <a16:creationId xmlns:a16="http://schemas.microsoft.com/office/drawing/2014/main" id="{826B6073-F8E5-4C71-BBF0-71E2E7FEE107}"/>
              </a:ext>
            </a:extLst>
          </p:cNvPr>
          <p:cNvGrpSpPr/>
          <p:nvPr/>
        </p:nvGrpSpPr>
        <p:grpSpPr>
          <a:xfrm>
            <a:off x="5713905" y="2039508"/>
            <a:ext cx="764189" cy="697528"/>
            <a:chOff x="5655661" y="377455"/>
            <a:chExt cx="4490127" cy="4098447"/>
          </a:xfrm>
          <a:solidFill>
            <a:schemeClr val="bg1"/>
          </a:solidFill>
        </p:grpSpPr>
        <p:sp>
          <p:nvSpPr>
            <p:cNvPr id="6" name="Freeform: Shape 5">
              <a:extLst>
                <a:ext uri="{FF2B5EF4-FFF2-40B4-BE49-F238E27FC236}">
                  <a16:creationId xmlns:a16="http://schemas.microsoft.com/office/drawing/2014/main" id="{F142A3E9-63D2-4642-84CD-C2CBE6D47870}"/>
                </a:ext>
              </a:extLst>
            </p:cNvPr>
            <p:cNvSpPr/>
            <p:nvPr/>
          </p:nvSpPr>
          <p:spPr>
            <a:xfrm>
              <a:off x="5655093" y="385055"/>
              <a:ext cx="4490127" cy="4087094"/>
            </a:xfrm>
            <a:custGeom>
              <a:avLst/>
              <a:gdLst>
                <a:gd name="connsiteX0" fmla="*/ 568 w 4490127"/>
                <a:gd name="connsiteY0" fmla="*/ 1465456 h 4087093"/>
                <a:gd name="connsiteX1" fmla="*/ 10785 w 4490127"/>
                <a:gd name="connsiteY1" fmla="*/ 1371794 h 4087093"/>
                <a:gd name="connsiteX2" fmla="*/ 67551 w 4490127"/>
                <a:gd name="connsiteY2" fmla="*/ 1099321 h 4087093"/>
                <a:gd name="connsiteX3" fmla="*/ 86283 w 4490127"/>
                <a:gd name="connsiteY3" fmla="*/ 1090238 h 4087093"/>
                <a:gd name="connsiteX4" fmla="*/ 379192 w 4490127"/>
                <a:gd name="connsiteY4" fmla="*/ 1150977 h 4087093"/>
                <a:gd name="connsiteX5" fmla="*/ 849775 w 4490127"/>
                <a:gd name="connsiteY5" fmla="*/ 1335464 h 4087093"/>
                <a:gd name="connsiteX6" fmla="*/ 1353282 w 4490127"/>
                <a:gd name="connsiteY6" fmla="*/ 1755527 h 4087093"/>
                <a:gd name="connsiteX7" fmla="*/ 1554799 w 4490127"/>
                <a:gd name="connsiteY7" fmla="*/ 2227813 h 4087093"/>
                <a:gd name="connsiteX8" fmla="*/ 1580911 w 4490127"/>
                <a:gd name="connsiteY8" fmla="*/ 2615519 h 4087093"/>
                <a:gd name="connsiteX9" fmla="*/ 1601914 w 4490127"/>
                <a:gd name="connsiteY9" fmla="*/ 2773327 h 4087093"/>
                <a:gd name="connsiteX10" fmla="*/ 1784698 w 4490127"/>
                <a:gd name="connsiteY10" fmla="*/ 3363117 h 4087093"/>
                <a:gd name="connsiteX11" fmla="*/ 1810242 w 4490127"/>
                <a:gd name="connsiteY11" fmla="*/ 3428397 h 4087093"/>
                <a:gd name="connsiteX12" fmla="*/ 1811945 w 4490127"/>
                <a:gd name="connsiteY12" fmla="*/ 3431235 h 4087093"/>
                <a:gd name="connsiteX13" fmla="*/ 1818757 w 4490127"/>
                <a:gd name="connsiteY13" fmla="*/ 3422720 h 4087093"/>
                <a:gd name="connsiteX14" fmla="*/ 2071362 w 4490127"/>
                <a:gd name="connsiteY14" fmla="*/ 2656390 h 4087093"/>
                <a:gd name="connsiteX15" fmla="*/ 2135507 w 4490127"/>
                <a:gd name="connsiteY15" fmla="*/ 2303311 h 4087093"/>
                <a:gd name="connsiteX16" fmla="*/ 2136642 w 4490127"/>
                <a:gd name="connsiteY16" fmla="*/ 2275496 h 4087093"/>
                <a:gd name="connsiteX17" fmla="*/ 2147428 w 4490127"/>
                <a:gd name="connsiteY17" fmla="*/ 1900846 h 4087093"/>
                <a:gd name="connsiteX18" fmla="*/ 2365406 w 4490127"/>
                <a:gd name="connsiteY18" fmla="*/ 1158924 h 4087093"/>
                <a:gd name="connsiteX19" fmla="*/ 2640149 w 4490127"/>
                <a:gd name="connsiteY19" fmla="*/ 801304 h 4087093"/>
                <a:gd name="connsiteX20" fmla="*/ 3362203 w 4490127"/>
                <a:gd name="connsiteY20" fmla="*/ 297796 h 4087093"/>
                <a:gd name="connsiteX21" fmla="*/ 4107530 w 4490127"/>
                <a:gd name="connsiteY21" fmla="*/ 46894 h 4087093"/>
                <a:gd name="connsiteX22" fmla="*/ 4371488 w 4490127"/>
                <a:gd name="connsiteY22" fmla="*/ 347 h 4087093"/>
                <a:gd name="connsiteX23" fmla="*/ 4390220 w 4490127"/>
                <a:gd name="connsiteY23" fmla="*/ 11700 h 4087093"/>
                <a:gd name="connsiteX24" fmla="*/ 4473665 w 4490127"/>
                <a:gd name="connsiteY24" fmla="*/ 409056 h 4087093"/>
                <a:gd name="connsiteX25" fmla="*/ 4489560 w 4490127"/>
                <a:gd name="connsiteY25" fmla="*/ 713318 h 4087093"/>
                <a:gd name="connsiteX26" fmla="*/ 4181324 w 4490127"/>
                <a:gd name="connsiteY26" fmla="*/ 1554010 h 4087093"/>
                <a:gd name="connsiteX27" fmla="*/ 3764100 w 4490127"/>
                <a:gd name="connsiteY27" fmla="*/ 1900846 h 4087093"/>
                <a:gd name="connsiteX28" fmla="*/ 3106759 w 4490127"/>
                <a:gd name="connsiteY28" fmla="*/ 2167074 h 4087093"/>
                <a:gd name="connsiteX29" fmla="*/ 2613470 w 4490127"/>
                <a:gd name="connsiteY29" fmla="*/ 2263008 h 4087093"/>
                <a:gd name="connsiteX30" fmla="*/ 2374488 w 4490127"/>
                <a:gd name="connsiteY30" fmla="*/ 2287416 h 4087093"/>
                <a:gd name="connsiteX31" fmla="*/ 2356323 w 4490127"/>
                <a:gd name="connsiteY31" fmla="*/ 2302175 h 4087093"/>
                <a:gd name="connsiteX32" fmla="*/ 2101448 w 4490127"/>
                <a:gd name="connsiteY32" fmla="*/ 3137759 h 4087093"/>
                <a:gd name="connsiteX33" fmla="*/ 1990756 w 4490127"/>
                <a:gd name="connsiteY33" fmla="*/ 3606072 h 4087093"/>
                <a:gd name="connsiteX34" fmla="*/ 1953858 w 4490127"/>
                <a:gd name="connsiteY34" fmla="*/ 3948366 h 4087093"/>
                <a:gd name="connsiteX35" fmla="*/ 1962941 w 4490127"/>
                <a:gd name="connsiteY35" fmla="*/ 4014214 h 4087093"/>
                <a:gd name="connsiteX36" fmla="*/ 1957832 w 4490127"/>
                <a:gd name="connsiteY36" fmla="*/ 4030676 h 4087093"/>
                <a:gd name="connsiteX37" fmla="*/ 1783563 w 4490127"/>
                <a:gd name="connsiteY37" fmla="*/ 4092550 h 4087093"/>
                <a:gd name="connsiteX38" fmla="*/ 1637676 w 4490127"/>
                <a:gd name="connsiteY38" fmla="*/ 4016484 h 4087093"/>
                <a:gd name="connsiteX39" fmla="*/ 1631432 w 4490127"/>
                <a:gd name="connsiteY39" fmla="*/ 4007970 h 4087093"/>
                <a:gd name="connsiteX40" fmla="*/ 1621782 w 4490127"/>
                <a:gd name="connsiteY40" fmla="*/ 3889330 h 4087093"/>
                <a:gd name="connsiteX41" fmla="*/ 1697279 w 4490127"/>
                <a:gd name="connsiteY41" fmla="*/ 3717899 h 4087093"/>
                <a:gd name="connsiteX42" fmla="*/ 1699550 w 4490127"/>
                <a:gd name="connsiteY42" fmla="*/ 3658864 h 4087093"/>
                <a:gd name="connsiteX43" fmla="*/ 1634270 w 4490127"/>
                <a:gd name="connsiteY43" fmla="*/ 3314866 h 4087093"/>
                <a:gd name="connsiteX44" fmla="*/ 1435024 w 4490127"/>
                <a:gd name="connsiteY44" fmla="*/ 2643334 h 4087093"/>
                <a:gd name="connsiteX45" fmla="*/ 1412318 w 4490127"/>
                <a:gd name="connsiteY45" fmla="*/ 2625169 h 4087093"/>
                <a:gd name="connsiteX46" fmla="*/ 1103515 w 4490127"/>
                <a:gd name="connsiteY46" fmla="*/ 2584866 h 4087093"/>
                <a:gd name="connsiteX47" fmla="*/ 504075 w 4490127"/>
                <a:gd name="connsiteY47" fmla="*/ 2375970 h 4087093"/>
                <a:gd name="connsiteX48" fmla="*/ 118072 w 4490127"/>
                <a:gd name="connsiteY48" fmla="*/ 2005293 h 4087093"/>
                <a:gd name="connsiteX49" fmla="*/ 6244 w 4490127"/>
                <a:gd name="connsiteY49" fmla="*/ 1652214 h 4087093"/>
                <a:gd name="connsiteX50" fmla="*/ 0 w 4490127"/>
                <a:gd name="connsiteY50" fmla="*/ 1598855 h 4087093"/>
                <a:gd name="connsiteX51" fmla="*/ 568 w 4490127"/>
                <a:gd name="connsiteY51" fmla="*/ 1465456 h 4087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490127" h="4087093">
                  <a:moveTo>
                    <a:pt x="568" y="1465456"/>
                  </a:moveTo>
                  <a:cubicBezTo>
                    <a:pt x="3974" y="1434236"/>
                    <a:pt x="7379" y="1403015"/>
                    <a:pt x="10785" y="1371794"/>
                  </a:cubicBezTo>
                  <a:cubicBezTo>
                    <a:pt x="22138" y="1279267"/>
                    <a:pt x="42006" y="1189010"/>
                    <a:pt x="67551" y="1099321"/>
                  </a:cubicBezTo>
                  <a:cubicBezTo>
                    <a:pt x="70956" y="1087400"/>
                    <a:pt x="78336" y="1089103"/>
                    <a:pt x="86283" y="1090238"/>
                  </a:cubicBezTo>
                  <a:cubicBezTo>
                    <a:pt x="185055" y="1104997"/>
                    <a:pt x="282691" y="1124865"/>
                    <a:pt x="379192" y="1150977"/>
                  </a:cubicBezTo>
                  <a:cubicBezTo>
                    <a:pt x="542675" y="1195822"/>
                    <a:pt x="699915" y="1255425"/>
                    <a:pt x="849775" y="1335464"/>
                  </a:cubicBezTo>
                  <a:cubicBezTo>
                    <a:pt x="1046183" y="1441047"/>
                    <a:pt x="1217613" y="1576716"/>
                    <a:pt x="1353282" y="1755527"/>
                  </a:cubicBezTo>
                  <a:cubicBezTo>
                    <a:pt x="1460001" y="1896304"/>
                    <a:pt x="1524146" y="2055247"/>
                    <a:pt x="1554799" y="2227813"/>
                  </a:cubicBezTo>
                  <a:cubicBezTo>
                    <a:pt x="1577505" y="2356102"/>
                    <a:pt x="1583749" y="2484959"/>
                    <a:pt x="1580911" y="2615519"/>
                  </a:cubicBezTo>
                  <a:cubicBezTo>
                    <a:pt x="1579776" y="2668879"/>
                    <a:pt x="1591696" y="2721103"/>
                    <a:pt x="1601914" y="2773327"/>
                  </a:cubicBezTo>
                  <a:cubicBezTo>
                    <a:pt x="1642785" y="2975978"/>
                    <a:pt x="1710335" y="3170683"/>
                    <a:pt x="1784698" y="3363117"/>
                  </a:cubicBezTo>
                  <a:cubicBezTo>
                    <a:pt x="1793213" y="3384688"/>
                    <a:pt x="1801727" y="3406826"/>
                    <a:pt x="1810242" y="3428397"/>
                  </a:cubicBezTo>
                  <a:cubicBezTo>
                    <a:pt x="1810810" y="3429532"/>
                    <a:pt x="1811377" y="3430668"/>
                    <a:pt x="1811945" y="3431235"/>
                  </a:cubicBezTo>
                  <a:cubicBezTo>
                    <a:pt x="1817622" y="3431235"/>
                    <a:pt x="1817622" y="3426126"/>
                    <a:pt x="1818757" y="3422720"/>
                  </a:cubicBezTo>
                  <a:cubicBezTo>
                    <a:pt x="1916393" y="3171818"/>
                    <a:pt x="2006082" y="2918078"/>
                    <a:pt x="2071362" y="2656390"/>
                  </a:cubicBezTo>
                  <a:cubicBezTo>
                    <a:pt x="2100312" y="2540022"/>
                    <a:pt x="2123586" y="2423085"/>
                    <a:pt x="2135507" y="2303311"/>
                  </a:cubicBezTo>
                  <a:cubicBezTo>
                    <a:pt x="2136642" y="2294228"/>
                    <a:pt x="2136642" y="2284578"/>
                    <a:pt x="2136642" y="2275496"/>
                  </a:cubicBezTo>
                  <a:cubicBezTo>
                    <a:pt x="2134939" y="2150612"/>
                    <a:pt x="2135507" y="2025161"/>
                    <a:pt x="2147428" y="1900846"/>
                  </a:cubicBezTo>
                  <a:cubicBezTo>
                    <a:pt x="2171837" y="1639158"/>
                    <a:pt x="2233711" y="1388823"/>
                    <a:pt x="2365406" y="1158924"/>
                  </a:cubicBezTo>
                  <a:cubicBezTo>
                    <a:pt x="2440904" y="1027229"/>
                    <a:pt x="2534566" y="909725"/>
                    <a:pt x="2640149" y="801304"/>
                  </a:cubicBezTo>
                  <a:cubicBezTo>
                    <a:pt x="2848478" y="586731"/>
                    <a:pt x="3093136" y="424950"/>
                    <a:pt x="3362203" y="297796"/>
                  </a:cubicBezTo>
                  <a:cubicBezTo>
                    <a:pt x="3600617" y="184834"/>
                    <a:pt x="3850383" y="103659"/>
                    <a:pt x="4107530" y="46894"/>
                  </a:cubicBezTo>
                  <a:cubicBezTo>
                    <a:pt x="4194948" y="27594"/>
                    <a:pt x="4282934" y="12267"/>
                    <a:pt x="4371488" y="347"/>
                  </a:cubicBezTo>
                  <a:cubicBezTo>
                    <a:pt x="4381706" y="-789"/>
                    <a:pt x="4386815" y="347"/>
                    <a:pt x="4390220" y="11700"/>
                  </a:cubicBezTo>
                  <a:cubicBezTo>
                    <a:pt x="4427686" y="142260"/>
                    <a:pt x="4456636" y="273955"/>
                    <a:pt x="4473665" y="409056"/>
                  </a:cubicBezTo>
                  <a:cubicBezTo>
                    <a:pt x="4486721" y="510098"/>
                    <a:pt x="4493533" y="611708"/>
                    <a:pt x="4489560" y="713318"/>
                  </a:cubicBezTo>
                  <a:cubicBezTo>
                    <a:pt x="4478774" y="1027229"/>
                    <a:pt x="4385112" y="1311055"/>
                    <a:pt x="4181324" y="1554010"/>
                  </a:cubicBezTo>
                  <a:cubicBezTo>
                    <a:pt x="4063253" y="1694788"/>
                    <a:pt x="3921907" y="1807751"/>
                    <a:pt x="3764100" y="1900846"/>
                  </a:cubicBezTo>
                  <a:cubicBezTo>
                    <a:pt x="3558610" y="2022323"/>
                    <a:pt x="3337226" y="2105768"/>
                    <a:pt x="3106759" y="2167074"/>
                  </a:cubicBezTo>
                  <a:cubicBezTo>
                    <a:pt x="2944411" y="2210216"/>
                    <a:pt x="2780359" y="2241437"/>
                    <a:pt x="2613470" y="2263008"/>
                  </a:cubicBezTo>
                  <a:cubicBezTo>
                    <a:pt x="2533998" y="2273225"/>
                    <a:pt x="2454527" y="2281740"/>
                    <a:pt x="2374488" y="2287416"/>
                  </a:cubicBezTo>
                  <a:cubicBezTo>
                    <a:pt x="2363703" y="2287984"/>
                    <a:pt x="2359162" y="2291958"/>
                    <a:pt x="2356323" y="2302175"/>
                  </a:cubicBezTo>
                  <a:cubicBezTo>
                    <a:pt x="2263796" y="2578622"/>
                    <a:pt x="2177513" y="2856771"/>
                    <a:pt x="2101448" y="3137759"/>
                  </a:cubicBezTo>
                  <a:cubicBezTo>
                    <a:pt x="2059441" y="3292728"/>
                    <a:pt x="2020273" y="3448265"/>
                    <a:pt x="1990756" y="3606072"/>
                  </a:cubicBezTo>
                  <a:cubicBezTo>
                    <a:pt x="1969752" y="3719035"/>
                    <a:pt x="1950452" y="3832565"/>
                    <a:pt x="1953858" y="3948366"/>
                  </a:cubicBezTo>
                  <a:cubicBezTo>
                    <a:pt x="1954426" y="3970504"/>
                    <a:pt x="1957264" y="3992643"/>
                    <a:pt x="1962941" y="4014214"/>
                  </a:cubicBezTo>
                  <a:cubicBezTo>
                    <a:pt x="1964643" y="4021026"/>
                    <a:pt x="1964643" y="4026134"/>
                    <a:pt x="1957832" y="4030676"/>
                  </a:cubicBezTo>
                  <a:cubicBezTo>
                    <a:pt x="1904472" y="4065302"/>
                    <a:pt x="1848275" y="4091414"/>
                    <a:pt x="1783563" y="4092550"/>
                  </a:cubicBezTo>
                  <a:cubicBezTo>
                    <a:pt x="1721121" y="4093685"/>
                    <a:pt x="1673438" y="4065870"/>
                    <a:pt x="1637676" y="4016484"/>
                  </a:cubicBezTo>
                  <a:cubicBezTo>
                    <a:pt x="1635405" y="4013646"/>
                    <a:pt x="1633702" y="4010808"/>
                    <a:pt x="1631432" y="4007970"/>
                  </a:cubicBezTo>
                  <a:cubicBezTo>
                    <a:pt x="1594534" y="3952340"/>
                    <a:pt x="1594534" y="3949501"/>
                    <a:pt x="1621782" y="3889330"/>
                  </a:cubicBezTo>
                  <a:cubicBezTo>
                    <a:pt x="1647326" y="3832565"/>
                    <a:pt x="1671735" y="3774665"/>
                    <a:pt x="1697279" y="3717899"/>
                  </a:cubicBezTo>
                  <a:cubicBezTo>
                    <a:pt x="1705794" y="3698599"/>
                    <a:pt x="1701253" y="3678732"/>
                    <a:pt x="1699550" y="3658864"/>
                  </a:cubicBezTo>
                  <a:cubicBezTo>
                    <a:pt x="1687629" y="3542495"/>
                    <a:pt x="1662653" y="3428397"/>
                    <a:pt x="1634270" y="3314866"/>
                  </a:cubicBezTo>
                  <a:cubicBezTo>
                    <a:pt x="1577505" y="3088374"/>
                    <a:pt x="1508819" y="2865286"/>
                    <a:pt x="1435024" y="2643334"/>
                  </a:cubicBezTo>
                  <a:cubicBezTo>
                    <a:pt x="1431051" y="2630846"/>
                    <a:pt x="1425942" y="2625737"/>
                    <a:pt x="1412318" y="2625169"/>
                  </a:cubicBezTo>
                  <a:cubicBezTo>
                    <a:pt x="1308438" y="2617222"/>
                    <a:pt x="1205693" y="2604166"/>
                    <a:pt x="1103515" y="2584866"/>
                  </a:cubicBezTo>
                  <a:cubicBezTo>
                    <a:pt x="893484" y="2544563"/>
                    <a:pt x="690832" y="2482689"/>
                    <a:pt x="504075" y="2375970"/>
                  </a:cubicBezTo>
                  <a:cubicBezTo>
                    <a:pt x="344565" y="2284578"/>
                    <a:pt x="210031" y="2167074"/>
                    <a:pt x="118072" y="2005293"/>
                  </a:cubicBezTo>
                  <a:cubicBezTo>
                    <a:pt x="55630" y="1895737"/>
                    <a:pt x="19868" y="1777665"/>
                    <a:pt x="6244" y="1652214"/>
                  </a:cubicBezTo>
                  <a:cubicBezTo>
                    <a:pt x="4541" y="1634617"/>
                    <a:pt x="5677" y="1615884"/>
                    <a:pt x="0" y="1598855"/>
                  </a:cubicBezTo>
                  <a:cubicBezTo>
                    <a:pt x="568" y="1554578"/>
                    <a:pt x="568" y="1510301"/>
                    <a:pt x="568" y="1465456"/>
                  </a:cubicBezTo>
                  <a:close/>
                </a:path>
              </a:pathLst>
            </a:custGeom>
            <a:grpFill/>
            <a:ln w="5672"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48A6E2D1-232F-49F3-81A9-588AD26BDCAE}"/>
                </a:ext>
              </a:extLst>
            </p:cNvPr>
            <p:cNvSpPr/>
            <p:nvPr/>
          </p:nvSpPr>
          <p:spPr>
            <a:xfrm>
              <a:off x="7600719" y="376887"/>
              <a:ext cx="2435227" cy="2185460"/>
            </a:xfrm>
            <a:custGeom>
              <a:avLst/>
              <a:gdLst>
                <a:gd name="connsiteX0" fmla="*/ 2436079 w 2435226"/>
                <a:gd name="connsiteY0" fmla="*/ 568 h 2185459"/>
                <a:gd name="connsiteX1" fmla="*/ 2361717 w 2435226"/>
                <a:gd name="connsiteY1" fmla="*/ 9650 h 2185459"/>
                <a:gd name="connsiteX2" fmla="*/ 1811095 w 2435226"/>
                <a:gd name="connsiteY2" fmla="*/ 119207 h 2185459"/>
                <a:gd name="connsiteX3" fmla="*/ 1059523 w 2435226"/>
                <a:gd name="connsiteY3" fmla="*/ 436524 h 2185459"/>
                <a:gd name="connsiteX4" fmla="*/ 448730 w 2435226"/>
                <a:gd name="connsiteY4" fmla="*/ 979200 h 2185459"/>
                <a:gd name="connsiteX5" fmla="*/ 176825 w 2435226"/>
                <a:gd name="connsiteY5" fmla="*/ 1575802 h 2185459"/>
                <a:gd name="connsiteX6" fmla="*/ 109274 w 2435226"/>
                <a:gd name="connsiteY6" fmla="*/ 2124154 h 2185459"/>
                <a:gd name="connsiteX7" fmla="*/ 107003 w 2435226"/>
                <a:gd name="connsiteY7" fmla="*/ 2188866 h 2185459"/>
                <a:gd name="connsiteX8" fmla="*/ 66700 w 2435226"/>
                <a:gd name="connsiteY8" fmla="*/ 2053765 h 2185459"/>
                <a:gd name="connsiteX9" fmla="*/ 1988 w 2435226"/>
                <a:gd name="connsiteY9" fmla="*/ 1474192 h 2185459"/>
                <a:gd name="connsiteX10" fmla="*/ 287517 w 2435226"/>
                <a:gd name="connsiteY10" fmla="*/ 723189 h 2185459"/>
                <a:gd name="connsiteX11" fmla="*/ 695659 w 2435226"/>
                <a:gd name="connsiteY11" fmla="*/ 387139 h 2185459"/>
                <a:gd name="connsiteX12" fmla="*/ 1307587 w 2435226"/>
                <a:gd name="connsiteY12" fmla="*/ 140210 h 2185459"/>
                <a:gd name="connsiteX13" fmla="*/ 1781009 w 2435226"/>
                <a:gd name="connsiteY13" fmla="*/ 44845 h 2185459"/>
                <a:gd name="connsiteX14" fmla="*/ 2271460 w 2435226"/>
                <a:gd name="connsiteY14" fmla="*/ 2838 h 2185459"/>
                <a:gd name="connsiteX15" fmla="*/ 2285084 w 2435226"/>
                <a:gd name="connsiteY15" fmla="*/ 0 h 2185459"/>
                <a:gd name="connsiteX16" fmla="*/ 2436079 w 2435226"/>
                <a:gd name="connsiteY16" fmla="*/ 568 h 2185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35226" h="2185459">
                  <a:moveTo>
                    <a:pt x="2436079" y="568"/>
                  </a:moveTo>
                  <a:cubicBezTo>
                    <a:pt x="2411671" y="6812"/>
                    <a:pt x="2386694" y="6812"/>
                    <a:pt x="2361717" y="9650"/>
                  </a:cubicBezTo>
                  <a:cubicBezTo>
                    <a:pt x="2174960" y="31221"/>
                    <a:pt x="1991608" y="68686"/>
                    <a:pt x="1811095" y="119207"/>
                  </a:cubicBezTo>
                  <a:cubicBezTo>
                    <a:pt x="1547137" y="193002"/>
                    <a:pt x="1294531" y="294611"/>
                    <a:pt x="1059523" y="436524"/>
                  </a:cubicBezTo>
                  <a:cubicBezTo>
                    <a:pt x="822245" y="579573"/>
                    <a:pt x="615052" y="756680"/>
                    <a:pt x="448730" y="979200"/>
                  </a:cubicBezTo>
                  <a:cubicBezTo>
                    <a:pt x="315332" y="1158578"/>
                    <a:pt x="228481" y="1359526"/>
                    <a:pt x="176825" y="1575802"/>
                  </a:cubicBezTo>
                  <a:cubicBezTo>
                    <a:pt x="133683" y="1756315"/>
                    <a:pt x="114383" y="1939099"/>
                    <a:pt x="109274" y="2124154"/>
                  </a:cubicBezTo>
                  <a:cubicBezTo>
                    <a:pt x="108706" y="2145724"/>
                    <a:pt x="109274" y="2167295"/>
                    <a:pt x="107003" y="2188866"/>
                  </a:cubicBezTo>
                  <a:cubicBezTo>
                    <a:pt x="89974" y="2144589"/>
                    <a:pt x="78053" y="2099177"/>
                    <a:pt x="66700" y="2053765"/>
                  </a:cubicBezTo>
                  <a:cubicBezTo>
                    <a:pt x="18450" y="1863601"/>
                    <a:pt x="-7662" y="1670600"/>
                    <a:pt x="1988" y="1474192"/>
                  </a:cubicBezTo>
                  <a:cubicBezTo>
                    <a:pt x="16179" y="1193204"/>
                    <a:pt x="105868" y="940599"/>
                    <a:pt x="287517" y="723189"/>
                  </a:cubicBezTo>
                  <a:cubicBezTo>
                    <a:pt x="402750" y="585817"/>
                    <a:pt x="541257" y="476828"/>
                    <a:pt x="695659" y="387139"/>
                  </a:cubicBezTo>
                  <a:cubicBezTo>
                    <a:pt x="888093" y="275311"/>
                    <a:pt x="1094150" y="198111"/>
                    <a:pt x="1307587" y="140210"/>
                  </a:cubicBezTo>
                  <a:cubicBezTo>
                    <a:pt x="1463124" y="98204"/>
                    <a:pt x="1621499" y="66983"/>
                    <a:pt x="1781009" y="44845"/>
                  </a:cubicBezTo>
                  <a:cubicBezTo>
                    <a:pt x="1943925" y="22138"/>
                    <a:pt x="2106841" y="7379"/>
                    <a:pt x="2271460" y="2838"/>
                  </a:cubicBezTo>
                  <a:cubicBezTo>
                    <a:pt x="2276002" y="2838"/>
                    <a:pt x="2281111" y="3974"/>
                    <a:pt x="2285084" y="0"/>
                  </a:cubicBezTo>
                  <a:cubicBezTo>
                    <a:pt x="2335605" y="568"/>
                    <a:pt x="2386126" y="568"/>
                    <a:pt x="2436079" y="568"/>
                  </a:cubicBezTo>
                  <a:close/>
                </a:path>
              </a:pathLst>
            </a:custGeom>
            <a:grpFill/>
            <a:ln w="5672"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15070905-D58C-40E7-8266-78E08BFFF8AD}"/>
                </a:ext>
              </a:extLst>
            </p:cNvPr>
            <p:cNvSpPr/>
            <p:nvPr/>
          </p:nvSpPr>
          <p:spPr>
            <a:xfrm>
              <a:off x="5750459" y="1472498"/>
              <a:ext cx="1612132" cy="1458865"/>
            </a:xfrm>
            <a:custGeom>
              <a:avLst/>
              <a:gdLst>
                <a:gd name="connsiteX0" fmla="*/ 0 w 1612131"/>
                <a:gd name="connsiteY0" fmla="*/ 1093 h 1458865"/>
                <a:gd name="connsiteX1" fmla="*/ 233873 w 1612131"/>
                <a:gd name="connsiteY1" fmla="*/ 7904 h 1458865"/>
                <a:gd name="connsiteX2" fmla="*/ 630094 w 1612131"/>
                <a:gd name="connsiteY2" fmla="*/ 66940 h 1458865"/>
                <a:gd name="connsiteX3" fmla="*/ 1207963 w 1612131"/>
                <a:gd name="connsiteY3" fmla="*/ 297407 h 1458865"/>
                <a:gd name="connsiteX4" fmla="*/ 1533796 w 1612131"/>
                <a:gd name="connsiteY4" fmla="*/ 662975 h 1458865"/>
                <a:gd name="connsiteX5" fmla="*/ 1610429 w 1612131"/>
                <a:gd name="connsiteY5" fmla="*/ 966669 h 1458865"/>
                <a:gd name="connsiteX6" fmla="*/ 1546284 w 1612131"/>
                <a:gd name="connsiteY6" fmla="*/ 1458823 h 1458865"/>
                <a:gd name="connsiteX7" fmla="*/ 1543446 w 1612131"/>
                <a:gd name="connsiteY7" fmla="*/ 1463932 h 1458865"/>
                <a:gd name="connsiteX8" fmla="*/ 1540608 w 1612131"/>
                <a:gd name="connsiteY8" fmla="*/ 1451443 h 1458865"/>
                <a:gd name="connsiteX9" fmla="*/ 1471354 w 1612131"/>
                <a:gd name="connsiteY9" fmla="*/ 972913 h 1458865"/>
                <a:gd name="connsiteX10" fmla="*/ 1176175 w 1612131"/>
                <a:gd name="connsiteY10" fmla="*/ 501194 h 1458865"/>
                <a:gd name="connsiteX11" fmla="*/ 634635 w 1612131"/>
                <a:gd name="connsiteY11" fmla="*/ 158332 h 1458865"/>
                <a:gd name="connsiteX12" fmla="*/ 82877 w 1612131"/>
                <a:gd name="connsiteY12" fmla="*/ 11310 h 1458865"/>
                <a:gd name="connsiteX13" fmla="*/ 0 w 1612131"/>
                <a:gd name="connsiteY13" fmla="*/ 1093 h 1458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12131" h="1458865">
                  <a:moveTo>
                    <a:pt x="0" y="1093"/>
                  </a:moveTo>
                  <a:cubicBezTo>
                    <a:pt x="77768" y="-1746"/>
                    <a:pt x="156104" y="1093"/>
                    <a:pt x="233873" y="7904"/>
                  </a:cubicBezTo>
                  <a:cubicBezTo>
                    <a:pt x="367271" y="18690"/>
                    <a:pt x="499534" y="37422"/>
                    <a:pt x="630094" y="66940"/>
                  </a:cubicBezTo>
                  <a:cubicBezTo>
                    <a:pt x="835016" y="112920"/>
                    <a:pt x="1031424" y="180471"/>
                    <a:pt x="1207963" y="297407"/>
                  </a:cubicBezTo>
                  <a:cubicBezTo>
                    <a:pt x="1348741" y="390502"/>
                    <a:pt x="1461704" y="508573"/>
                    <a:pt x="1533796" y="662975"/>
                  </a:cubicBezTo>
                  <a:cubicBezTo>
                    <a:pt x="1578640" y="759476"/>
                    <a:pt x="1602482" y="861085"/>
                    <a:pt x="1610429" y="966669"/>
                  </a:cubicBezTo>
                  <a:cubicBezTo>
                    <a:pt x="1622349" y="1135261"/>
                    <a:pt x="1593399" y="1298177"/>
                    <a:pt x="1546284" y="1458823"/>
                  </a:cubicBezTo>
                  <a:cubicBezTo>
                    <a:pt x="1545716" y="1460526"/>
                    <a:pt x="1544581" y="1461661"/>
                    <a:pt x="1543446" y="1463932"/>
                  </a:cubicBezTo>
                  <a:cubicBezTo>
                    <a:pt x="1538904" y="1460526"/>
                    <a:pt x="1540608" y="1455417"/>
                    <a:pt x="1540608" y="1451443"/>
                  </a:cubicBezTo>
                  <a:cubicBezTo>
                    <a:pt x="1537769" y="1289095"/>
                    <a:pt x="1519604" y="1129017"/>
                    <a:pt x="1471354" y="972913"/>
                  </a:cubicBezTo>
                  <a:cubicBezTo>
                    <a:pt x="1415156" y="789561"/>
                    <a:pt x="1313547" y="634025"/>
                    <a:pt x="1176175" y="501194"/>
                  </a:cubicBezTo>
                  <a:cubicBezTo>
                    <a:pt x="1018935" y="349631"/>
                    <a:pt x="836151" y="240074"/>
                    <a:pt x="634635" y="158332"/>
                  </a:cubicBezTo>
                  <a:cubicBezTo>
                    <a:pt x="456960" y="86240"/>
                    <a:pt x="272473" y="39125"/>
                    <a:pt x="82877" y="11310"/>
                  </a:cubicBezTo>
                  <a:cubicBezTo>
                    <a:pt x="55630" y="6769"/>
                    <a:pt x="27815" y="3931"/>
                    <a:pt x="0" y="1093"/>
                  </a:cubicBezTo>
                  <a:close/>
                </a:path>
              </a:pathLst>
            </a:custGeom>
            <a:grpFill/>
            <a:ln w="5672" cap="flat">
              <a:noFill/>
              <a:prstDash val="solid"/>
              <a:miter/>
            </a:ln>
          </p:spPr>
          <p:txBody>
            <a:bodyPr rtlCol="0" anchor="ctr"/>
            <a:lstStyle/>
            <a:p>
              <a:endParaRPr lang="en-US"/>
            </a:p>
          </p:txBody>
        </p:sp>
      </p:grpSp>
      <p:sp>
        <p:nvSpPr>
          <p:cNvPr id="11" name="文本框 57">
            <a:extLst>
              <a:ext uri="{FF2B5EF4-FFF2-40B4-BE49-F238E27FC236}">
                <a16:creationId xmlns:a16="http://schemas.microsoft.com/office/drawing/2014/main" id="{41BC94F7-6E88-458E-88A2-C1404170491B}"/>
              </a:ext>
            </a:extLst>
          </p:cNvPr>
          <p:cNvSpPr txBox="1"/>
          <p:nvPr/>
        </p:nvSpPr>
        <p:spPr>
          <a:xfrm>
            <a:off x="1880843" y="2225386"/>
            <a:ext cx="3441700" cy="2646362"/>
          </a:xfrm>
          <a:prstGeom prst="rect">
            <a:avLst/>
          </a:prstGeom>
          <a:noFill/>
        </p:spPr>
        <p:txBody>
          <a:bodyPr>
            <a:spAutoFit/>
          </a:bodyPr>
          <a:lstStyle/>
          <a:p>
            <a:pPr algn="ctr" eaLnBrk="1" fontAlgn="auto" hangingPunct="1">
              <a:spcBef>
                <a:spcPts val="0"/>
              </a:spcBef>
              <a:spcAft>
                <a:spcPts val="0"/>
              </a:spcAft>
              <a:defRPr/>
            </a:pPr>
            <a:r>
              <a:rPr lang="en-US" altLang="zh-CN" sz="16600" b="1" spc="300" dirty="0">
                <a:solidFill>
                  <a:srgbClr val="00B050"/>
                </a:solidFill>
                <a:ea typeface="Arial"/>
                <a:sym typeface="+mn-lt"/>
              </a:rPr>
              <a:t>IV.</a:t>
            </a:r>
            <a:endParaRPr lang="zh-CN" altLang="en-US" sz="16600" b="1" spc="300" dirty="0">
              <a:solidFill>
                <a:srgbClr val="00B050"/>
              </a:solidFill>
              <a:ea typeface="Arial"/>
              <a:sym typeface="+mn-lt"/>
            </a:endParaRPr>
          </a:p>
        </p:txBody>
      </p:sp>
      <p:sp>
        <p:nvSpPr>
          <p:cNvPr id="12" name="TextBox 18">
            <a:extLst>
              <a:ext uri="{FF2B5EF4-FFF2-40B4-BE49-F238E27FC236}">
                <a16:creationId xmlns:a16="http://schemas.microsoft.com/office/drawing/2014/main" id="{B00DA11C-B50D-40FF-8C52-20B8E0332EA9}"/>
              </a:ext>
            </a:extLst>
          </p:cNvPr>
          <p:cNvSpPr txBox="1">
            <a:spLocks noChangeArrowheads="1"/>
          </p:cNvSpPr>
          <p:nvPr/>
        </p:nvSpPr>
        <p:spPr bwMode="auto">
          <a:xfrm>
            <a:off x="4564407" y="2847228"/>
            <a:ext cx="5746750" cy="212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Clr>
                <a:srgbClr val="000000"/>
              </a:buClr>
              <a:buFont typeface="Arial" panose="020B0604020202020204" pitchFamily="34" charset="0"/>
              <a:buNone/>
            </a:pPr>
            <a:r>
              <a:rPr lang="vi-VN" altLang="vi-VN" sz="6600" b="1" dirty="0">
                <a:solidFill>
                  <a:srgbClr val="00B050"/>
                </a:solidFill>
                <a:ea typeface="Microsoft YaHei" panose="020B0503020204020204" pitchFamily="34" charset="-122"/>
                <a:sym typeface="Microsoft YaHei" panose="020B0503020204020204" pitchFamily="34" charset="-122"/>
              </a:rPr>
              <a:t>KHỐI LƯỢNG NGUYÊN TỬ</a:t>
            </a:r>
            <a:endParaRPr lang="vi-VN" altLang="vi-VN" sz="6600" b="1" dirty="0">
              <a:solidFill>
                <a:srgbClr val="00B050"/>
              </a:solidFill>
            </a:endParaRPr>
          </a:p>
        </p:txBody>
      </p:sp>
    </p:spTree>
    <p:custDataLst>
      <p:tags r:id="rId1"/>
    </p:custDataLst>
    <p:extLst>
      <p:ext uri="{BB962C8B-B14F-4D97-AF65-F5344CB8AC3E}">
        <p14:creationId xmlns:p14="http://schemas.microsoft.com/office/powerpoint/2010/main" val="3096851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5A4BDA0-C270-4764-9C18-A593BCE2C965}"/>
              </a:ext>
            </a:extLst>
          </p:cNvPr>
          <p:cNvSpPr txBox="1"/>
          <p:nvPr/>
        </p:nvSpPr>
        <p:spPr>
          <a:xfrm>
            <a:off x="576526" y="808414"/>
            <a:ext cx="3735976" cy="1446550"/>
          </a:xfrm>
          <a:prstGeom prst="rect">
            <a:avLst/>
          </a:prstGeom>
          <a:noFill/>
        </p:spPr>
        <p:txBody>
          <a:bodyPr wrap="square" rtlCol="0" anchor="ctr">
            <a:spAutoFit/>
          </a:bodyPr>
          <a:lstStyle/>
          <a:p>
            <a:pPr algn="ctr" eaLnBrk="1" hangingPunct="1">
              <a:buFont typeface="Arial" panose="020B0604020202020204" pitchFamily="34" charset="0"/>
              <a:buNone/>
            </a:pPr>
            <a:r>
              <a:rPr lang="en-US" altLang="zh-CN" sz="4400" b="1" dirty="0">
                <a:solidFill>
                  <a:schemeClr val="accent5"/>
                </a:solidFill>
                <a:sym typeface="+mn-lt"/>
              </a:rPr>
              <a:t>NỘI DUNG BÀI HỌC</a:t>
            </a:r>
            <a:endParaRPr lang="zh-CN" altLang="en-US" sz="4400" b="1" dirty="0">
              <a:solidFill>
                <a:schemeClr val="accent5"/>
              </a:solidFill>
              <a:sym typeface="+mn-lt"/>
            </a:endParaRPr>
          </a:p>
        </p:txBody>
      </p:sp>
      <p:sp>
        <p:nvSpPr>
          <p:cNvPr id="36" name="Google Shape;266;p2">
            <a:extLst>
              <a:ext uri="{FF2B5EF4-FFF2-40B4-BE49-F238E27FC236}">
                <a16:creationId xmlns:a16="http://schemas.microsoft.com/office/drawing/2014/main" id="{B5900D80-4891-4BB8-AEAB-69E12C937B66}"/>
              </a:ext>
            </a:extLst>
          </p:cNvPr>
          <p:cNvSpPr>
            <a:spLocks noChangeArrowheads="1"/>
          </p:cNvSpPr>
          <p:nvPr/>
        </p:nvSpPr>
        <p:spPr bwMode="auto">
          <a:xfrm>
            <a:off x="7058577" y="1298402"/>
            <a:ext cx="4126971" cy="584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Clr>
                <a:srgbClr val="000000"/>
              </a:buClr>
              <a:buFont typeface="Arial" panose="020B0604020202020204" pitchFamily="34" charset="0"/>
              <a:buNone/>
            </a:pPr>
            <a:r>
              <a:rPr lang="en-US" altLang="vi-VN" sz="3200" b="1" dirty="0">
                <a:solidFill>
                  <a:schemeClr val="accent4"/>
                </a:solidFill>
                <a:ea typeface="Microsoft YaHei" panose="020B0503020204020204" pitchFamily="34" charset="-122"/>
                <a:sym typeface="Microsoft YaHei" panose="020B0503020204020204" pitchFamily="34" charset="-122"/>
              </a:rPr>
              <a:t>NGUYÊN TỬ LÀ GÌ?</a:t>
            </a:r>
            <a:endParaRPr lang="vi-VN" altLang="vi-VN" sz="2400" b="1" dirty="0">
              <a:solidFill>
                <a:schemeClr val="accent4"/>
              </a:solidFill>
            </a:endParaRPr>
          </a:p>
        </p:txBody>
      </p:sp>
      <p:sp>
        <p:nvSpPr>
          <p:cNvPr id="37" name="Google Shape;269;p2">
            <a:extLst>
              <a:ext uri="{FF2B5EF4-FFF2-40B4-BE49-F238E27FC236}">
                <a16:creationId xmlns:a16="http://schemas.microsoft.com/office/drawing/2014/main" id="{C1F37F89-153E-4CC7-9982-BE167AD7DD08}"/>
              </a:ext>
            </a:extLst>
          </p:cNvPr>
          <p:cNvSpPr>
            <a:spLocks noChangeArrowheads="1"/>
          </p:cNvSpPr>
          <p:nvPr/>
        </p:nvSpPr>
        <p:spPr bwMode="auto">
          <a:xfrm>
            <a:off x="7103976" y="2599777"/>
            <a:ext cx="4644988" cy="5847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Clr>
                <a:srgbClr val="000000"/>
              </a:buClr>
              <a:buFont typeface="Arial" panose="020B0604020202020204" pitchFamily="34" charset="0"/>
              <a:buNone/>
            </a:pPr>
            <a:r>
              <a:rPr lang="en-US" altLang="vi-VN" sz="3200" b="1" dirty="0">
                <a:solidFill>
                  <a:schemeClr val="accent1"/>
                </a:solidFill>
                <a:ea typeface="Microsoft YaHei" panose="020B0503020204020204" pitchFamily="34" charset="-122"/>
                <a:sym typeface="Microsoft YaHei" panose="020B0503020204020204" pitchFamily="34" charset="-122"/>
              </a:rPr>
              <a:t>CẤU TẠO NGUYÊN TỬ</a:t>
            </a:r>
            <a:endParaRPr lang="vi-VN" altLang="vi-VN" sz="2400" b="1" dirty="0">
              <a:solidFill>
                <a:schemeClr val="accent1"/>
              </a:solidFill>
            </a:endParaRPr>
          </a:p>
        </p:txBody>
      </p:sp>
      <p:sp>
        <p:nvSpPr>
          <p:cNvPr id="38" name="Google Shape;272;p2">
            <a:extLst>
              <a:ext uri="{FF2B5EF4-FFF2-40B4-BE49-F238E27FC236}">
                <a16:creationId xmlns:a16="http://schemas.microsoft.com/office/drawing/2014/main" id="{45258942-6805-42E9-8FF5-45AF658CCB32}"/>
              </a:ext>
            </a:extLst>
          </p:cNvPr>
          <p:cNvSpPr>
            <a:spLocks noChangeArrowheads="1"/>
          </p:cNvSpPr>
          <p:nvPr/>
        </p:nvSpPr>
        <p:spPr bwMode="auto">
          <a:xfrm>
            <a:off x="6978582" y="3411015"/>
            <a:ext cx="5077860" cy="1569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Clr>
                <a:srgbClr val="000000"/>
              </a:buClr>
              <a:buFont typeface="Arial" panose="020B0604020202020204" pitchFamily="34" charset="0"/>
              <a:buNone/>
            </a:pPr>
            <a:r>
              <a:rPr lang="en-US" altLang="vi-VN" sz="3200" b="1" dirty="0">
                <a:solidFill>
                  <a:srgbClr val="E66C7D"/>
                </a:solidFill>
                <a:ea typeface="Microsoft YaHei" panose="020B0503020204020204" pitchFamily="34" charset="-122"/>
                <a:sym typeface="Microsoft YaHei" panose="020B0503020204020204" pitchFamily="34" charset="-122"/>
              </a:rPr>
              <a:t>SỰ CHUYỂN ĐỘNG CỦA ELECTRON TRONG NGUYÊN TỬ</a:t>
            </a:r>
            <a:endParaRPr lang="vi-VN" altLang="vi-VN" sz="2400" b="1" dirty="0"/>
          </a:p>
        </p:txBody>
      </p:sp>
      <p:sp>
        <p:nvSpPr>
          <p:cNvPr id="39" name="Google Shape;275;p2">
            <a:extLst>
              <a:ext uri="{FF2B5EF4-FFF2-40B4-BE49-F238E27FC236}">
                <a16:creationId xmlns:a16="http://schemas.microsoft.com/office/drawing/2014/main" id="{4ED7751D-966B-4FE2-BA74-084F931C745B}"/>
              </a:ext>
            </a:extLst>
          </p:cNvPr>
          <p:cNvSpPr>
            <a:spLocks noChangeArrowheads="1"/>
          </p:cNvSpPr>
          <p:nvPr/>
        </p:nvSpPr>
        <p:spPr bwMode="auto">
          <a:xfrm>
            <a:off x="7058577" y="5069512"/>
            <a:ext cx="5477980" cy="553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Clr>
                <a:srgbClr val="000000"/>
              </a:buClr>
              <a:buFont typeface="Arial" panose="020B0604020202020204" pitchFamily="34" charset="0"/>
              <a:buNone/>
            </a:pPr>
            <a:r>
              <a:rPr lang="en-US" altLang="vi-VN" sz="3000" b="1" dirty="0">
                <a:solidFill>
                  <a:srgbClr val="6BB76D"/>
                </a:solidFill>
                <a:ea typeface="Microsoft YaHei" panose="020B0503020204020204" pitchFamily="34" charset="-122"/>
                <a:sym typeface="Microsoft YaHei" panose="020B0503020204020204" pitchFamily="34" charset="-122"/>
              </a:rPr>
              <a:t>KHỐI LƯỢNG NGUYÊN TỬ</a:t>
            </a:r>
            <a:endParaRPr lang="vi-VN" altLang="vi-VN" sz="3000" b="1" dirty="0"/>
          </a:p>
        </p:txBody>
      </p:sp>
      <p:sp>
        <p:nvSpPr>
          <p:cNvPr id="40" name="Google Shape;277;p2">
            <a:extLst>
              <a:ext uri="{FF2B5EF4-FFF2-40B4-BE49-F238E27FC236}">
                <a16:creationId xmlns:a16="http://schemas.microsoft.com/office/drawing/2014/main" id="{BC783F74-F492-42DB-B633-3D280D5CB4D0}"/>
              </a:ext>
            </a:extLst>
          </p:cNvPr>
          <p:cNvSpPr/>
          <p:nvPr/>
        </p:nvSpPr>
        <p:spPr>
          <a:xfrm>
            <a:off x="6788012" y="1464213"/>
            <a:ext cx="144462" cy="191733"/>
          </a:xfrm>
          <a:prstGeom prst="ellipse">
            <a:avLst/>
          </a:prstGeom>
          <a:solidFill>
            <a:srgbClr val="F2F2F2"/>
          </a:solidFill>
          <a:ln w="28575" cap="flat" cmpd="sng">
            <a:solidFill>
              <a:schemeClr val="accent1"/>
            </a:solidFill>
            <a:prstDash val="solid"/>
            <a:miter lim="800000"/>
            <a:headEnd type="none" w="sm" len="sm"/>
            <a:tailEnd type="none" w="sm" len="sm"/>
          </a:ln>
        </p:spPr>
        <p:txBody>
          <a:bodyPr spcFirstLastPara="1" lIns="68575" tIns="34275" rIns="68575" bIns="34275" anchor="ctr"/>
          <a:lstStyle/>
          <a:p>
            <a:pPr algn="ctr" eaLnBrk="1" fontAlgn="auto" hangingPunct="1">
              <a:spcBef>
                <a:spcPts val="0"/>
              </a:spcBef>
              <a:spcAft>
                <a:spcPts val="0"/>
              </a:spcAft>
              <a:buClr>
                <a:srgbClr val="000000"/>
              </a:buClr>
              <a:buFont typeface="Arial"/>
              <a:buNone/>
              <a:defRPr/>
            </a:pPr>
            <a:endParaRPr sz="4000" b="1" kern="0">
              <a:solidFill>
                <a:schemeClr val="lt1"/>
              </a:solidFill>
              <a:latin typeface="+mn-lt"/>
              <a:ea typeface="Calibri"/>
              <a:cs typeface="Calibri"/>
              <a:sym typeface="Calibri"/>
            </a:endParaRPr>
          </a:p>
        </p:txBody>
      </p:sp>
      <p:sp>
        <p:nvSpPr>
          <p:cNvPr id="41" name="Google Shape;278;p2">
            <a:extLst>
              <a:ext uri="{FF2B5EF4-FFF2-40B4-BE49-F238E27FC236}">
                <a16:creationId xmlns:a16="http://schemas.microsoft.com/office/drawing/2014/main" id="{EAF052EF-A316-44C4-9462-57C63636CBBA}"/>
              </a:ext>
            </a:extLst>
          </p:cNvPr>
          <p:cNvSpPr/>
          <p:nvPr/>
        </p:nvSpPr>
        <p:spPr>
          <a:xfrm>
            <a:off x="6748187" y="2835784"/>
            <a:ext cx="144462" cy="191731"/>
          </a:xfrm>
          <a:prstGeom prst="ellipse">
            <a:avLst/>
          </a:prstGeom>
          <a:solidFill>
            <a:srgbClr val="F2F2F2"/>
          </a:solidFill>
          <a:ln w="28575" cap="flat" cmpd="sng">
            <a:solidFill>
              <a:schemeClr val="accent2"/>
            </a:solidFill>
            <a:prstDash val="solid"/>
            <a:miter lim="800000"/>
            <a:headEnd type="none" w="sm" len="sm"/>
            <a:tailEnd type="none" w="sm" len="sm"/>
          </a:ln>
        </p:spPr>
        <p:txBody>
          <a:bodyPr spcFirstLastPara="1" lIns="68575" tIns="34275" rIns="68575" bIns="34275" anchor="ctr"/>
          <a:lstStyle/>
          <a:p>
            <a:pPr algn="ctr" eaLnBrk="1" fontAlgn="auto" hangingPunct="1">
              <a:spcBef>
                <a:spcPts val="0"/>
              </a:spcBef>
              <a:spcAft>
                <a:spcPts val="0"/>
              </a:spcAft>
              <a:buClr>
                <a:srgbClr val="000000"/>
              </a:buClr>
              <a:buFont typeface="Arial"/>
              <a:buNone/>
              <a:defRPr/>
            </a:pPr>
            <a:endParaRPr sz="4000" b="1" kern="0">
              <a:solidFill>
                <a:schemeClr val="lt1"/>
              </a:solidFill>
              <a:latin typeface="+mn-lt"/>
              <a:ea typeface="Calibri"/>
              <a:cs typeface="Calibri"/>
              <a:sym typeface="Calibri"/>
            </a:endParaRPr>
          </a:p>
        </p:txBody>
      </p:sp>
      <p:sp>
        <p:nvSpPr>
          <p:cNvPr id="42" name="Google Shape;279;p2">
            <a:extLst>
              <a:ext uri="{FF2B5EF4-FFF2-40B4-BE49-F238E27FC236}">
                <a16:creationId xmlns:a16="http://schemas.microsoft.com/office/drawing/2014/main" id="{BBA56BC6-EEEE-44BB-BF29-D146F021BAAF}"/>
              </a:ext>
            </a:extLst>
          </p:cNvPr>
          <p:cNvSpPr/>
          <p:nvPr/>
        </p:nvSpPr>
        <p:spPr>
          <a:xfrm>
            <a:off x="6730932" y="4167676"/>
            <a:ext cx="144462" cy="191733"/>
          </a:xfrm>
          <a:prstGeom prst="ellipse">
            <a:avLst/>
          </a:prstGeom>
          <a:solidFill>
            <a:srgbClr val="F2F2F2"/>
          </a:solidFill>
          <a:ln w="28575" cap="flat" cmpd="sng">
            <a:solidFill>
              <a:schemeClr val="accent3"/>
            </a:solidFill>
            <a:prstDash val="solid"/>
            <a:miter lim="800000"/>
            <a:headEnd type="none" w="sm" len="sm"/>
            <a:tailEnd type="none" w="sm" len="sm"/>
          </a:ln>
        </p:spPr>
        <p:txBody>
          <a:bodyPr spcFirstLastPara="1" lIns="68575" tIns="34275" rIns="68575" bIns="34275" anchor="ctr"/>
          <a:lstStyle/>
          <a:p>
            <a:pPr algn="ctr" eaLnBrk="1" fontAlgn="auto" hangingPunct="1">
              <a:spcBef>
                <a:spcPts val="0"/>
              </a:spcBef>
              <a:spcAft>
                <a:spcPts val="0"/>
              </a:spcAft>
              <a:buClr>
                <a:srgbClr val="000000"/>
              </a:buClr>
              <a:buFont typeface="Arial"/>
              <a:buNone/>
              <a:defRPr/>
            </a:pPr>
            <a:endParaRPr sz="4000" b="1" kern="0">
              <a:solidFill>
                <a:schemeClr val="lt1"/>
              </a:solidFill>
              <a:latin typeface="+mn-lt"/>
              <a:ea typeface="Calibri"/>
              <a:cs typeface="Calibri"/>
              <a:sym typeface="Calibri"/>
            </a:endParaRPr>
          </a:p>
        </p:txBody>
      </p:sp>
      <p:sp>
        <p:nvSpPr>
          <p:cNvPr id="43" name="Google Shape;280;p2">
            <a:extLst>
              <a:ext uri="{FF2B5EF4-FFF2-40B4-BE49-F238E27FC236}">
                <a16:creationId xmlns:a16="http://schemas.microsoft.com/office/drawing/2014/main" id="{5F686E10-8A6F-4EFD-B5F0-EDCC3AB49EFE}"/>
              </a:ext>
            </a:extLst>
          </p:cNvPr>
          <p:cNvSpPr/>
          <p:nvPr/>
        </p:nvSpPr>
        <p:spPr>
          <a:xfrm>
            <a:off x="6716437" y="5367941"/>
            <a:ext cx="144462" cy="191733"/>
          </a:xfrm>
          <a:prstGeom prst="ellipse">
            <a:avLst/>
          </a:prstGeom>
          <a:noFill/>
          <a:ln w="28575" cap="flat" cmpd="sng">
            <a:solidFill>
              <a:srgbClr val="92D050"/>
            </a:solidFill>
            <a:prstDash val="solid"/>
            <a:miter lim="800000"/>
            <a:headEnd type="none" w="sm" len="sm"/>
            <a:tailEnd type="none" w="sm" len="sm"/>
          </a:ln>
        </p:spPr>
        <p:txBody>
          <a:bodyPr spcFirstLastPara="1" lIns="68575" tIns="34275" rIns="68575" bIns="34275" anchor="ctr"/>
          <a:lstStyle/>
          <a:p>
            <a:pPr algn="ctr" eaLnBrk="1" fontAlgn="auto" hangingPunct="1">
              <a:spcBef>
                <a:spcPts val="0"/>
              </a:spcBef>
              <a:spcAft>
                <a:spcPts val="0"/>
              </a:spcAft>
              <a:buClr>
                <a:srgbClr val="000000"/>
              </a:buClr>
              <a:buFont typeface="Arial"/>
              <a:buNone/>
              <a:defRPr/>
            </a:pPr>
            <a:endParaRPr sz="4000" b="1" kern="0">
              <a:solidFill>
                <a:schemeClr val="lt1"/>
              </a:solidFill>
              <a:latin typeface="+mn-lt"/>
              <a:ea typeface="Calibri"/>
              <a:cs typeface="Calibri"/>
              <a:sym typeface="Calibri"/>
            </a:endParaRPr>
          </a:p>
        </p:txBody>
      </p:sp>
      <p:grpSp>
        <p:nvGrpSpPr>
          <p:cNvPr id="44" name="Google Shape;281;p2">
            <a:extLst>
              <a:ext uri="{FF2B5EF4-FFF2-40B4-BE49-F238E27FC236}">
                <a16:creationId xmlns:a16="http://schemas.microsoft.com/office/drawing/2014/main" id="{65BDFCDF-661E-4642-87E6-DAB0B7F594B1}"/>
              </a:ext>
            </a:extLst>
          </p:cNvPr>
          <p:cNvGrpSpPr>
            <a:grpSpLocks/>
          </p:cNvGrpSpPr>
          <p:nvPr/>
        </p:nvGrpSpPr>
        <p:grpSpPr bwMode="auto">
          <a:xfrm>
            <a:off x="4741587" y="1207569"/>
            <a:ext cx="2025650" cy="653153"/>
            <a:chOff x="1361399" y="1508753"/>
            <a:chExt cx="3098410" cy="971370"/>
          </a:xfrm>
        </p:grpSpPr>
        <p:grpSp>
          <p:nvGrpSpPr>
            <p:cNvPr id="45" name="Google Shape;282;p2">
              <a:extLst>
                <a:ext uri="{FF2B5EF4-FFF2-40B4-BE49-F238E27FC236}">
                  <a16:creationId xmlns:a16="http://schemas.microsoft.com/office/drawing/2014/main" id="{43DE4383-5B87-44A9-BB11-3899DDC29440}"/>
                </a:ext>
              </a:extLst>
            </p:cNvPr>
            <p:cNvGrpSpPr>
              <a:grpSpLocks/>
            </p:cNvGrpSpPr>
            <p:nvPr/>
          </p:nvGrpSpPr>
          <p:grpSpPr bwMode="auto">
            <a:xfrm>
              <a:off x="1361399" y="1508753"/>
              <a:ext cx="3098410" cy="971370"/>
              <a:chOff x="1231550" y="1255622"/>
              <a:chExt cx="2430618" cy="762013"/>
            </a:xfrm>
          </p:grpSpPr>
          <p:sp>
            <p:nvSpPr>
              <p:cNvPr id="47" name="Google Shape;283;p2">
                <a:extLst>
                  <a:ext uri="{FF2B5EF4-FFF2-40B4-BE49-F238E27FC236}">
                    <a16:creationId xmlns:a16="http://schemas.microsoft.com/office/drawing/2014/main" id="{49AB1D2F-2B6F-4FCE-9D1D-4CC355258DE7}"/>
                  </a:ext>
                </a:extLst>
              </p:cNvPr>
              <p:cNvSpPr/>
              <p:nvPr/>
            </p:nvSpPr>
            <p:spPr>
              <a:xfrm rot="-5400000">
                <a:off x="1828695" y="829916"/>
                <a:ext cx="762013" cy="1613427"/>
              </a:xfrm>
              <a:prstGeom prst="flowChartOffpageConnector">
                <a:avLst/>
              </a:prstGeom>
              <a:solidFill>
                <a:srgbClr val="FFC000"/>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4400" b="1" kern="0">
                  <a:latin typeface="+mn-lt"/>
                  <a:ea typeface="Arial"/>
                  <a:cs typeface="Arial"/>
                  <a:sym typeface="Arial"/>
                </a:endParaRPr>
              </a:p>
            </p:txBody>
          </p:sp>
          <p:sp>
            <p:nvSpPr>
              <p:cNvPr id="48" name="Google Shape;284;p2">
                <a:extLst>
                  <a:ext uri="{FF2B5EF4-FFF2-40B4-BE49-F238E27FC236}">
                    <a16:creationId xmlns:a16="http://schemas.microsoft.com/office/drawing/2014/main" id="{67CEE5B1-5405-4205-9E69-1FDE5D1C6F0D}"/>
                  </a:ext>
                </a:extLst>
              </p:cNvPr>
              <p:cNvSpPr txBox="1"/>
              <p:nvPr/>
            </p:nvSpPr>
            <p:spPr>
              <a:xfrm>
                <a:off x="1402989" y="1255622"/>
                <a:ext cx="1291504" cy="762013"/>
              </a:xfrm>
              <a:prstGeom prst="rect">
                <a:avLst/>
              </a:prstGeom>
              <a:noFill/>
              <a:ln>
                <a:noFill/>
              </a:ln>
            </p:spPr>
            <p:txBody>
              <a:bodyPr spcFirstLastPara="1" lIns="91425" tIns="45700" rIns="91425" bIns="45700" anchor="ctr"/>
              <a:lstStyle/>
              <a:p>
                <a:pPr algn="ctr" eaLnBrk="1" fontAlgn="auto" hangingPunct="1">
                  <a:spcBef>
                    <a:spcPts val="0"/>
                  </a:spcBef>
                  <a:spcAft>
                    <a:spcPts val="0"/>
                  </a:spcAft>
                  <a:buClr>
                    <a:srgbClr val="000000"/>
                  </a:buClr>
                  <a:buFont typeface="Arial"/>
                  <a:buNone/>
                  <a:defRPr/>
                </a:pPr>
                <a:endParaRPr sz="11500" b="1" kern="0" dirty="0">
                  <a:solidFill>
                    <a:schemeClr val="lt1"/>
                  </a:solidFill>
                  <a:latin typeface="+mn-lt"/>
                  <a:ea typeface="Calibri"/>
                  <a:cs typeface="Calibri"/>
                  <a:sym typeface="Calibri"/>
                </a:endParaRPr>
              </a:p>
            </p:txBody>
          </p:sp>
          <p:sp>
            <p:nvSpPr>
              <p:cNvPr id="49" name="Google Shape;285;p2">
                <a:extLst>
                  <a:ext uri="{FF2B5EF4-FFF2-40B4-BE49-F238E27FC236}">
                    <a16:creationId xmlns:a16="http://schemas.microsoft.com/office/drawing/2014/main" id="{98B4D573-2D15-4F1B-9700-5FBF3FBFE209}"/>
                  </a:ext>
                </a:extLst>
              </p:cNvPr>
              <p:cNvSpPr/>
              <p:nvPr/>
            </p:nvSpPr>
            <p:spPr>
              <a:xfrm rot="-5400000">
                <a:off x="1081033" y="1406139"/>
                <a:ext cx="762013" cy="460979"/>
              </a:xfrm>
              <a:prstGeom prst="round2SameRect">
                <a:avLst>
                  <a:gd name="adj1" fmla="val 16667"/>
                  <a:gd name="adj2" fmla="val 0"/>
                </a:avLst>
              </a:prstGeom>
              <a:solidFill>
                <a:srgbClr val="785600"/>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4400" b="1" kern="0">
                  <a:latin typeface="+mn-lt"/>
                  <a:ea typeface="Arial"/>
                  <a:cs typeface="Arial"/>
                  <a:sym typeface="Arial"/>
                </a:endParaRPr>
              </a:p>
            </p:txBody>
          </p:sp>
          <p:sp>
            <p:nvSpPr>
              <p:cNvPr id="50" name="Google Shape;286;p2">
                <a:extLst>
                  <a:ext uri="{FF2B5EF4-FFF2-40B4-BE49-F238E27FC236}">
                    <a16:creationId xmlns:a16="http://schemas.microsoft.com/office/drawing/2014/main" id="{0071B8E1-1E2E-4BE2-8C06-C2B4CD34BD49}"/>
                  </a:ext>
                </a:extLst>
              </p:cNvPr>
              <p:cNvSpPr txBox="1"/>
              <p:nvPr/>
            </p:nvSpPr>
            <p:spPr>
              <a:xfrm>
                <a:off x="1309649" y="1277744"/>
                <a:ext cx="382880" cy="717767"/>
              </a:xfrm>
              <a:prstGeom prst="rect">
                <a:avLst/>
              </a:prstGeom>
              <a:noFill/>
              <a:ln>
                <a:noFill/>
              </a:ln>
            </p:spPr>
            <p:txBody>
              <a:bodyPr spcFirstLastPara="1" lIns="91425" tIns="45700" rIns="91425" bIns="45700" anchor="ctr"/>
              <a:lstStyle/>
              <a:p>
                <a:pPr algn="ctr" eaLnBrk="1" fontAlgn="auto" hangingPunct="1">
                  <a:spcBef>
                    <a:spcPts val="0"/>
                  </a:spcBef>
                  <a:spcAft>
                    <a:spcPts val="0"/>
                  </a:spcAft>
                  <a:buClr>
                    <a:srgbClr val="000000"/>
                  </a:buClr>
                  <a:buFont typeface="Arial"/>
                  <a:buNone/>
                  <a:defRPr/>
                </a:pPr>
                <a:r>
                  <a:rPr lang="en-US" sz="4000" b="1" kern="0" dirty="0">
                    <a:solidFill>
                      <a:srgbClr val="FEFEFE"/>
                    </a:solidFill>
                    <a:latin typeface="+mn-lt"/>
                    <a:ea typeface="Impact"/>
                    <a:cs typeface="Impact"/>
                    <a:sym typeface="Impact"/>
                  </a:rPr>
                  <a:t>I</a:t>
                </a:r>
                <a:endParaRPr sz="2800" b="1" kern="0" dirty="0">
                  <a:latin typeface="+mn-lt"/>
                  <a:ea typeface="Arial"/>
                  <a:cs typeface="Arial"/>
                  <a:sym typeface="Arial"/>
                </a:endParaRPr>
              </a:p>
            </p:txBody>
          </p:sp>
          <p:cxnSp>
            <p:nvCxnSpPr>
              <p:cNvPr id="51" name="Google Shape;287;p2">
                <a:extLst>
                  <a:ext uri="{FF2B5EF4-FFF2-40B4-BE49-F238E27FC236}">
                    <a16:creationId xmlns:a16="http://schemas.microsoft.com/office/drawing/2014/main" id="{B6BE7CE4-0035-4CC7-B567-6CA8B8D27A42}"/>
                  </a:ext>
                </a:extLst>
              </p:cNvPr>
              <p:cNvCxnSpPr>
                <a:cxnSpLocks noChangeShapeType="1"/>
              </p:cNvCxnSpPr>
              <p:nvPr/>
            </p:nvCxnSpPr>
            <p:spPr bwMode="auto">
              <a:xfrm rot="10800000" flipH="1">
                <a:off x="2991445" y="1635330"/>
                <a:ext cx="670723" cy="2"/>
              </a:xfrm>
              <a:prstGeom prst="straightConnector1">
                <a:avLst/>
              </a:prstGeom>
              <a:noFill/>
              <a:ln w="19050">
                <a:solidFill>
                  <a:schemeClr val="accent1"/>
                </a:solidFill>
                <a:prstDash val="dot"/>
                <a:miter lim="800000"/>
                <a:headEnd type="none" w="sm" len="sm"/>
                <a:tailEnd type="none" w="sm" len="sm"/>
              </a:ln>
              <a:extLst>
                <a:ext uri="{909E8E84-426E-40DD-AFC4-6F175D3DCCD1}">
                  <a14:hiddenFill xmlns:a14="http://schemas.microsoft.com/office/drawing/2010/main">
                    <a:noFill/>
                  </a14:hiddenFill>
                </a:ext>
              </a:extLst>
            </p:spPr>
          </p:cxnSp>
        </p:grpSp>
        <p:sp>
          <p:nvSpPr>
            <p:cNvPr id="46" name="Google Shape;288;p2">
              <a:extLst>
                <a:ext uri="{FF2B5EF4-FFF2-40B4-BE49-F238E27FC236}">
                  <a16:creationId xmlns:a16="http://schemas.microsoft.com/office/drawing/2014/main" id="{BA03B19B-7267-4439-9A1C-4EA652B85F8E}"/>
                </a:ext>
              </a:extLst>
            </p:cNvPr>
            <p:cNvSpPr/>
            <p:nvPr/>
          </p:nvSpPr>
          <p:spPr>
            <a:xfrm>
              <a:off x="2269554" y="1753162"/>
              <a:ext cx="784315" cy="457484"/>
            </a:xfrm>
            <a:custGeom>
              <a:avLst/>
              <a:gdLst/>
              <a:ahLst/>
              <a:cxnLst/>
              <a:rect l="l" t="t" r="r" b="b"/>
              <a:pathLst>
                <a:path w="157" h="106" extrusionOk="0">
                  <a:moveTo>
                    <a:pt x="135" y="46"/>
                  </a:moveTo>
                  <a:cubicBezTo>
                    <a:pt x="136" y="43"/>
                    <a:pt x="136" y="40"/>
                    <a:pt x="136" y="37"/>
                  </a:cubicBezTo>
                  <a:cubicBezTo>
                    <a:pt x="136" y="16"/>
                    <a:pt x="120" y="0"/>
                    <a:pt x="99" y="0"/>
                  </a:cubicBezTo>
                  <a:cubicBezTo>
                    <a:pt x="76" y="0"/>
                    <a:pt x="73" y="18"/>
                    <a:pt x="73" y="18"/>
                  </a:cubicBezTo>
                  <a:cubicBezTo>
                    <a:pt x="73" y="18"/>
                    <a:pt x="63" y="6"/>
                    <a:pt x="45" y="8"/>
                  </a:cubicBezTo>
                  <a:cubicBezTo>
                    <a:pt x="30" y="11"/>
                    <a:pt x="19" y="25"/>
                    <a:pt x="19" y="39"/>
                  </a:cubicBezTo>
                  <a:cubicBezTo>
                    <a:pt x="19" y="42"/>
                    <a:pt x="20" y="44"/>
                    <a:pt x="20" y="47"/>
                  </a:cubicBezTo>
                  <a:cubicBezTo>
                    <a:pt x="9" y="51"/>
                    <a:pt x="0" y="62"/>
                    <a:pt x="0" y="75"/>
                  </a:cubicBezTo>
                  <a:cubicBezTo>
                    <a:pt x="0" y="92"/>
                    <a:pt x="14" y="106"/>
                    <a:pt x="31" y="106"/>
                  </a:cubicBezTo>
                  <a:cubicBezTo>
                    <a:pt x="126" y="106"/>
                    <a:pt x="126" y="106"/>
                    <a:pt x="126" y="106"/>
                  </a:cubicBezTo>
                  <a:cubicBezTo>
                    <a:pt x="143" y="106"/>
                    <a:pt x="157" y="92"/>
                    <a:pt x="157" y="75"/>
                  </a:cubicBezTo>
                  <a:cubicBezTo>
                    <a:pt x="157" y="62"/>
                    <a:pt x="148" y="50"/>
                    <a:pt x="135" y="46"/>
                  </a:cubicBezTo>
                  <a:close/>
                  <a:moveTo>
                    <a:pt x="120" y="100"/>
                  </a:moveTo>
                  <a:cubicBezTo>
                    <a:pt x="79" y="100"/>
                    <a:pt x="79" y="100"/>
                    <a:pt x="79" y="100"/>
                  </a:cubicBezTo>
                  <a:cubicBezTo>
                    <a:pt x="82" y="97"/>
                    <a:pt x="103" y="75"/>
                    <a:pt x="103" y="75"/>
                  </a:cubicBezTo>
                  <a:cubicBezTo>
                    <a:pt x="103" y="75"/>
                    <a:pt x="106" y="72"/>
                    <a:pt x="102" y="72"/>
                  </a:cubicBezTo>
                  <a:cubicBezTo>
                    <a:pt x="98" y="72"/>
                    <a:pt x="92" y="72"/>
                    <a:pt x="92" y="72"/>
                  </a:cubicBezTo>
                  <a:cubicBezTo>
                    <a:pt x="92" y="72"/>
                    <a:pt x="92" y="70"/>
                    <a:pt x="92" y="68"/>
                  </a:cubicBezTo>
                  <a:cubicBezTo>
                    <a:pt x="92" y="59"/>
                    <a:pt x="92" y="43"/>
                    <a:pt x="92" y="37"/>
                  </a:cubicBezTo>
                  <a:cubicBezTo>
                    <a:pt x="92" y="37"/>
                    <a:pt x="92" y="35"/>
                    <a:pt x="90" y="35"/>
                  </a:cubicBezTo>
                  <a:cubicBezTo>
                    <a:pt x="88" y="35"/>
                    <a:pt x="67" y="35"/>
                    <a:pt x="64" y="35"/>
                  </a:cubicBezTo>
                  <a:cubicBezTo>
                    <a:pt x="61" y="35"/>
                    <a:pt x="62" y="37"/>
                    <a:pt x="62" y="37"/>
                  </a:cubicBezTo>
                  <a:cubicBezTo>
                    <a:pt x="62" y="44"/>
                    <a:pt x="62" y="59"/>
                    <a:pt x="62" y="68"/>
                  </a:cubicBezTo>
                  <a:cubicBezTo>
                    <a:pt x="62" y="71"/>
                    <a:pt x="62" y="73"/>
                    <a:pt x="62" y="73"/>
                  </a:cubicBezTo>
                  <a:cubicBezTo>
                    <a:pt x="62" y="73"/>
                    <a:pt x="54" y="73"/>
                    <a:pt x="51" y="73"/>
                  </a:cubicBezTo>
                  <a:cubicBezTo>
                    <a:pt x="47" y="73"/>
                    <a:pt x="50" y="76"/>
                    <a:pt x="50" y="76"/>
                  </a:cubicBezTo>
                  <a:cubicBezTo>
                    <a:pt x="75" y="100"/>
                    <a:pt x="75" y="100"/>
                    <a:pt x="75" y="100"/>
                  </a:cubicBezTo>
                  <a:cubicBezTo>
                    <a:pt x="38" y="100"/>
                    <a:pt x="38" y="100"/>
                    <a:pt x="38" y="100"/>
                  </a:cubicBezTo>
                  <a:cubicBezTo>
                    <a:pt x="23" y="100"/>
                    <a:pt x="11" y="88"/>
                    <a:pt x="11" y="74"/>
                  </a:cubicBezTo>
                  <a:cubicBezTo>
                    <a:pt x="11" y="63"/>
                    <a:pt x="18" y="53"/>
                    <a:pt x="29" y="50"/>
                  </a:cubicBezTo>
                  <a:cubicBezTo>
                    <a:pt x="28" y="48"/>
                    <a:pt x="28" y="46"/>
                    <a:pt x="28" y="44"/>
                  </a:cubicBezTo>
                  <a:cubicBezTo>
                    <a:pt x="28" y="31"/>
                    <a:pt x="37" y="19"/>
                    <a:pt x="50" y="17"/>
                  </a:cubicBezTo>
                  <a:cubicBezTo>
                    <a:pt x="65" y="15"/>
                    <a:pt x="74" y="29"/>
                    <a:pt x="74" y="29"/>
                  </a:cubicBezTo>
                  <a:cubicBezTo>
                    <a:pt x="74" y="29"/>
                    <a:pt x="77" y="10"/>
                    <a:pt x="97" y="10"/>
                  </a:cubicBezTo>
                  <a:cubicBezTo>
                    <a:pt x="115" y="10"/>
                    <a:pt x="128" y="24"/>
                    <a:pt x="128" y="42"/>
                  </a:cubicBezTo>
                  <a:cubicBezTo>
                    <a:pt x="128" y="44"/>
                    <a:pt x="127" y="47"/>
                    <a:pt x="127" y="49"/>
                  </a:cubicBezTo>
                  <a:cubicBezTo>
                    <a:pt x="138" y="53"/>
                    <a:pt x="147" y="62"/>
                    <a:pt x="147" y="74"/>
                  </a:cubicBezTo>
                  <a:cubicBezTo>
                    <a:pt x="147" y="88"/>
                    <a:pt x="135" y="100"/>
                    <a:pt x="120" y="100"/>
                  </a:cubicBezTo>
                  <a:close/>
                </a:path>
              </a:pathLst>
            </a:custGeom>
            <a:solidFill>
              <a:schemeClr val="lt1"/>
            </a:solidFill>
            <a:ln>
              <a:noFill/>
            </a:ln>
          </p:spPr>
          <p:txBody>
            <a:bodyPr spcFirstLastPara="1" lIns="121900" tIns="60950" rIns="121900" bIns="60950"/>
            <a:lstStyle/>
            <a:p>
              <a:pPr eaLnBrk="1" fontAlgn="auto" hangingPunct="1">
                <a:spcBef>
                  <a:spcPts val="0"/>
                </a:spcBef>
                <a:spcAft>
                  <a:spcPts val="0"/>
                </a:spcAft>
                <a:buClr>
                  <a:srgbClr val="000000"/>
                </a:buClr>
                <a:buFont typeface="Arial"/>
                <a:buNone/>
                <a:defRPr/>
              </a:pPr>
              <a:endParaRPr sz="6600" b="1" kern="0">
                <a:solidFill>
                  <a:schemeClr val="dk1"/>
                </a:solidFill>
                <a:latin typeface="+mn-lt"/>
                <a:ea typeface="Calibri"/>
                <a:cs typeface="Calibri"/>
                <a:sym typeface="Calibri"/>
              </a:endParaRPr>
            </a:p>
          </p:txBody>
        </p:sp>
      </p:grpSp>
      <p:grpSp>
        <p:nvGrpSpPr>
          <p:cNvPr id="52" name="Google Shape;289;p2">
            <a:extLst>
              <a:ext uri="{FF2B5EF4-FFF2-40B4-BE49-F238E27FC236}">
                <a16:creationId xmlns:a16="http://schemas.microsoft.com/office/drawing/2014/main" id="{F80D8AA3-8CA6-45D8-B10F-B06159DD8D1C}"/>
              </a:ext>
            </a:extLst>
          </p:cNvPr>
          <p:cNvGrpSpPr>
            <a:grpSpLocks/>
          </p:cNvGrpSpPr>
          <p:nvPr/>
        </p:nvGrpSpPr>
        <p:grpSpPr bwMode="auto">
          <a:xfrm>
            <a:off x="4683057" y="3869248"/>
            <a:ext cx="2047875" cy="655261"/>
            <a:chOff x="1327775" y="4069063"/>
            <a:chExt cx="3132032" cy="971371"/>
          </a:xfrm>
        </p:grpSpPr>
        <p:grpSp>
          <p:nvGrpSpPr>
            <p:cNvPr id="53" name="Google Shape;290;p2">
              <a:extLst>
                <a:ext uri="{FF2B5EF4-FFF2-40B4-BE49-F238E27FC236}">
                  <a16:creationId xmlns:a16="http://schemas.microsoft.com/office/drawing/2014/main" id="{81C9D178-0943-4DD5-A2D6-C6C648415E43}"/>
                </a:ext>
              </a:extLst>
            </p:cNvPr>
            <p:cNvGrpSpPr>
              <a:grpSpLocks/>
            </p:cNvGrpSpPr>
            <p:nvPr/>
          </p:nvGrpSpPr>
          <p:grpSpPr bwMode="auto">
            <a:xfrm>
              <a:off x="1327775" y="4069063"/>
              <a:ext cx="3132032" cy="971371"/>
              <a:chOff x="1205175" y="1255622"/>
              <a:chExt cx="2456993" cy="762014"/>
            </a:xfrm>
          </p:grpSpPr>
          <p:sp>
            <p:nvSpPr>
              <p:cNvPr id="55" name="Google Shape;291;p2">
                <a:extLst>
                  <a:ext uri="{FF2B5EF4-FFF2-40B4-BE49-F238E27FC236}">
                    <a16:creationId xmlns:a16="http://schemas.microsoft.com/office/drawing/2014/main" id="{1CA2E3B8-CCD3-4F8E-BC3E-7F0943F49A81}"/>
                  </a:ext>
                </a:extLst>
              </p:cNvPr>
              <p:cNvSpPr/>
              <p:nvPr/>
            </p:nvSpPr>
            <p:spPr>
              <a:xfrm rot="-5400000">
                <a:off x="1828868" y="830013"/>
                <a:ext cx="762014" cy="1613234"/>
              </a:xfrm>
              <a:prstGeom prst="flowChartOffpageConnector">
                <a:avLst/>
              </a:prstGeom>
              <a:solidFill>
                <a:schemeClr val="accent3"/>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4400" b="1" kern="0">
                  <a:latin typeface="+mn-lt"/>
                  <a:ea typeface="Arial"/>
                  <a:cs typeface="Arial"/>
                  <a:sym typeface="Arial"/>
                </a:endParaRPr>
              </a:p>
            </p:txBody>
          </p:sp>
          <p:sp>
            <p:nvSpPr>
              <p:cNvPr id="56" name="Google Shape;292;p2">
                <a:extLst>
                  <a:ext uri="{FF2B5EF4-FFF2-40B4-BE49-F238E27FC236}">
                    <a16:creationId xmlns:a16="http://schemas.microsoft.com/office/drawing/2014/main" id="{78CDE337-E1E8-4E6D-A114-4C5C02790D95}"/>
                  </a:ext>
                </a:extLst>
              </p:cNvPr>
              <p:cNvSpPr txBox="1"/>
              <p:nvPr/>
            </p:nvSpPr>
            <p:spPr>
              <a:xfrm>
                <a:off x="1403258" y="1255622"/>
                <a:ext cx="1291350" cy="762014"/>
              </a:xfrm>
              <a:prstGeom prst="rect">
                <a:avLst/>
              </a:prstGeom>
              <a:noFill/>
              <a:ln>
                <a:noFill/>
              </a:ln>
            </p:spPr>
            <p:txBody>
              <a:bodyPr spcFirstLastPara="1" lIns="91425" tIns="45700" rIns="91425" bIns="45700" anchor="ctr"/>
              <a:lstStyle/>
              <a:p>
                <a:pPr algn="ctr" eaLnBrk="1" fontAlgn="auto" hangingPunct="1">
                  <a:spcBef>
                    <a:spcPts val="0"/>
                  </a:spcBef>
                  <a:spcAft>
                    <a:spcPts val="0"/>
                  </a:spcAft>
                  <a:buClr>
                    <a:srgbClr val="000000"/>
                  </a:buClr>
                  <a:buFont typeface="Arial"/>
                  <a:buNone/>
                  <a:defRPr/>
                </a:pPr>
                <a:endParaRPr sz="6600" b="1" kern="0">
                  <a:solidFill>
                    <a:schemeClr val="lt1"/>
                  </a:solidFill>
                  <a:latin typeface="+mn-lt"/>
                  <a:ea typeface="Impact"/>
                  <a:cs typeface="Impact"/>
                  <a:sym typeface="Impact"/>
                </a:endParaRPr>
              </a:p>
            </p:txBody>
          </p:sp>
          <p:sp>
            <p:nvSpPr>
              <p:cNvPr id="57" name="Google Shape;293;p2">
                <a:extLst>
                  <a:ext uri="{FF2B5EF4-FFF2-40B4-BE49-F238E27FC236}">
                    <a16:creationId xmlns:a16="http://schemas.microsoft.com/office/drawing/2014/main" id="{45F56C20-35C4-42C1-B253-7DE08B1B1646}"/>
                  </a:ext>
                </a:extLst>
              </p:cNvPr>
              <p:cNvSpPr/>
              <p:nvPr/>
            </p:nvSpPr>
            <p:spPr>
              <a:xfrm rot="-5400000">
                <a:off x="1079390" y="1406167"/>
                <a:ext cx="762014" cy="460924"/>
              </a:xfrm>
              <a:prstGeom prst="round2SameRect">
                <a:avLst>
                  <a:gd name="adj1" fmla="val 16667"/>
                  <a:gd name="adj2" fmla="val 0"/>
                </a:avLst>
              </a:prstGeom>
              <a:solidFill>
                <a:srgbClr val="785600"/>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4400" b="1" kern="0">
                  <a:latin typeface="+mn-lt"/>
                  <a:ea typeface="Arial"/>
                  <a:cs typeface="Arial"/>
                  <a:sym typeface="Arial"/>
                </a:endParaRPr>
              </a:p>
            </p:txBody>
          </p:sp>
          <p:sp>
            <p:nvSpPr>
              <p:cNvPr id="58" name="Google Shape;294;p2">
                <a:extLst>
                  <a:ext uri="{FF2B5EF4-FFF2-40B4-BE49-F238E27FC236}">
                    <a16:creationId xmlns:a16="http://schemas.microsoft.com/office/drawing/2014/main" id="{C0F95B66-E4F9-4193-95CB-5601C113BC3D}"/>
                  </a:ext>
                </a:extLst>
              </p:cNvPr>
              <p:cNvSpPr txBox="1"/>
              <p:nvPr/>
            </p:nvSpPr>
            <p:spPr>
              <a:xfrm>
                <a:off x="1205175" y="1277675"/>
                <a:ext cx="548538" cy="717909"/>
              </a:xfrm>
              <a:prstGeom prst="rect">
                <a:avLst/>
              </a:prstGeom>
              <a:noFill/>
              <a:ln>
                <a:noFill/>
              </a:ln>
            </p:spPr>
            <p:txBody>
              <a:bodyPr spcFirstLastPara="1" lIns="91425" tIns="45700" rIns="91425" bIns="45700" anchor="ctr"/>
              <a:lstStyle/>
              <a:p>
                <a:pPr algn="ctr" eaLnBrk="1" fontAlgn="auto" hangingPunct="1">
                  <a:spcBef>
                    <a:spcPts val="0"/>
                  </a:spcBef>
                  <a:spcAft>
                    <a:spcPts val="0"/>
                  </a:spcAft>
                  <a:buClr>
                    <a:srgbClr val="000000"/>
                  </a:buClr>
                  <a:buFont typeface="Arial"/>
                  <a:buNone/>
                  <a:defRPr/>
                </a:pPr>
                <a:r>
                  <a:rPr lang="en-US" sz="2400" b="1" kern="0" dirty="0">
                    <a:solidFill>
                      <a:srgbClr val="FEFEFE"/>
                    </a:solidFill>
                    <a:latin typeface="+mn-lt"/>
                    <a:ea typeface="Impact"/>
                    <a:cs typeface="Impact"/>
                    <a:sym typeface="Impact"/>
                  </a:rPr>
                  <a:t>III</a:t>
                </a:r>
                <a:endParaRPr sz="2400" b="1" kern="0" dirty="0">
                  <a:latin typeface="+mn-lt"/>
                  <a:ea typeface="Arial"/>
                  <a:cs typeface="Arial"/>
                  <a:sym typeface="Arial"/>
                </a:endParaRPr>
              </a:p>
            </p:txBody>
          </p:sp>
          <p:cxnSp>
            <p:nvCxnSpPr>
              <p:cNvPr id="59" name="Google Shape;295;p2">
                <a:extLst>
                  <a:ext uri="{FF2B5EF4-FFF2-40B4-BE49-F238E27FC236}">
                    <a16:creationId xmlns:a16="http://schemas.microsoft.com/office/drawing/2014/main" id="{2E35CEFC-9B4B-4719-8F6E-9412D16C6231}"/>
                  </a:ext>
                </a:extLst>
              </p:cNvPr>
              <p:cNvCxnSpPr/>
              <p:nvPr/>
            </p:nvCxnSpPr>
            <p:spPr>
              <a:xfrm>
                <a:off x="2991733" y="1635404"/>
                <a:ext cx="670435" cy="0"/>
              </a:xfrm>
              <a:prstGeom prst="straightConnector1">
                <a:avLst/>
              </a:prstGeom>
              <a:noFill/>
              <a:ln w="19050" cap="flat" cmpd="sng">
                <a:solidFill>
                  <a:schemeClr val="accent3"/>
                </a:solidFill>
                <a:prstDash val="dot"/>
                <a:miter lim="800000"/>
                <a:headEnd type="none" w="sm" len="sm"/>
                <a:tailEnd type="none" w="sm" len="sm"/>
              </a:ln>
            </p:spPr>
          </p:cxnSp>
        </p:grpSp>
        <p:sp>
          <p:nvSpPr>
            <p:cNvPr id="54" name="Google Shape;296;p2">
              <a:extLst>
                <a:ext uri="{FF2B5EF4-FFF2-40B4-BE49-F238E27FC236}">
                  <a16:creationId xmlns:a16="http://schemas.microsoft.com/office/drawing/2014/main" id="{C68756DB-62C3-4DC1-870E-776946461C3F}"/>
                </a:ext>
              </a:extLst>
            </p:cNvPr>
            <p:cNvSpPr/>
            <p:nvPr/>
          </p:nvSpPr>
          <p:spPr>
            <a:xfrm>
              <a:off x="2381497" y="4265837"/>
              <a:ext cx="558424" cy="577824"/>
            </a:xfrm>
            <a:custGeom>
              <a:avLst/>
              <a:gdLst/>
              <a:ahLst/>
              <a:cxnLst/>
              <a:rect l="l" t="t" r="r" b="b"/>
              <a:pathLst>
                <a:path w="137" h="142" extrusionOk="0">
                  <a:moveTo>
                    <a:pt x="99" y="57"/>
                  </a:moveTo>
                  <a:cubicBezTo>
                    <a:pt x="137" y="57"/>
                    <a:pt x="137" y="57"/>
                    <a:pt x="137" y="57"/>
                  </a:cubicBezTo>
                  <a:cubicBezTo>
                    <a:pt x="130" y="28"/>
                    <a:pt x="105" y="7"/>
                    <a:pt x="76" y="4"/>
                  </a:cubicBezTo>
                  <a:cubicBezTo>
                    <a:pt x="74" y="1"/>
                    <a:pt x="72" y="0"/>
                    <a:pt x="69" y="0"/>
                  </a:cubicBezTo>
                  <a:cubicBezTo>
                    <a:pt x="66" y="0"/>
                    <a:pt x="64" y="1"/>
                    <a:pt x="62" y="4"/>
                  </a:cubicBezTo>
                  <a:cubicBezTo>
                    <a:pt x="32" y="6"/>
                    <a:pt x="7" y="28"/>
                    <a:pt x="0" y="57"/>
                  </a:cubicBezTo>
                  <a:cubicBezTo>
                    <a:pt x="39" y="57"/>
                    <a:pt x="39" y="57"/>
                    <a:pt x="39" y="57"/>
                  </a:cubicBezTo>
                  <a:cubicBezTo>
                    <a:pt x="39" y="24"/>
                    <a:pt x="58" y="7"/>
                    <a:pt x="62" y="4"/>
                  </a:cubicBezTo>
                  <a:cubicBezTo>
                    <a:pt x="62" y="4"/>
                    <a:pt x="62" y="5"/>
                    <a:pt x="62" y="5"/>
                  </a:cubicBezTo>
                  <a:cubicBezTo>
                    <a:pt x="41" y="31"/>
                    <a:pt x="43" y="57"/>
                    <a:pt x="43" y="57"/>
                  </a:cubicBezTo>
                  <a:cubicBezTo>
                    <a:pt x="64" y="57"/>
                    <a:pt x="64" y="57"/>
                    <a:pt x="64" y="57"/>
                  </a:cubicBezTo>
                  <a:cubicBezTo>
                    <a:pt x="64" y="122"/>
                    <a:pt x="64" y="122"/>
                    <a:pt x="64" y="122"/>
                  </a:cubicBezTo>
                  <a:cubicBezTo>
                    <a:pt x="64" y="125"/>
                    <a:pt x="64" y="125"/>
                    <a:pt x="64" y="125"/>
                  </a:cubicBezTo>
                  <a:cubicBezTo>
                    <a:pt x="64" y="130"/>
                    <a:pt x="64" y="130"/>
                    <a:pt x="64" y="130"/>
                  </a:cubicBezTo>
                  <a:cubicBezTo>
                    <a:pt x="64" y="136"/>
                    <a:pt x="69" y="142"/>
                    <a:pt x="76" y="142"/>
                  </a:cubicBezTo>
                  <a:cubicBezTo>
                    <a:pt x="82" y="142"/>
                    <a:pt x="87" y="136"/>
                    <a:pt x="87" y="130"/>
                  </a:cubicBezTo>
                  <a:cubicBezTo>
                    <a:pt x="87" y="125"/>
                    <a:pt x="87" y="125"/>
                    <a:pt x="87" y="125"/>
                  </a:cubicBezTo>
                  <a:cubicBezTo>
                    <a:pt x="79" y="125"/>
                    <a:pt x="79" y="125"/>
                    <a:pt x="79" y="125"/>
                  </a:cubicBezTo>
                  <a:cubicBezTo>
                    <a:pt x="79" y="127"/>
                    <a:pt x="79" y="127"/>
                    <a:pt x="79" y="127"/>
                  </a:cubicBezTo>
                  <a:cubicBezTo>
                    <a:pt x="79" y="129"/>
                    <a:pt x="79" y="129"/>
                    <a:pt x="79" y="129"/>
                  </a:cubicBezTo>
                  <a:cubicBezTo>
                    <a:pt x="79" y="131"/>
                    <a:pt x="78" y="133"/>
                    <a:pt x="76" y="133"/>
                  </a:cubicBezTo>
                  <a:cubicBezTo>
                    <a:pt x="74" y="133"/>
                    <a:pt x="72" y="131"/>
                    <a:pt x="72" y="129"/>
                  </a:cubicBezTo>
                  <a:cubicBezTo>
                    <a:pt x="72" y="127"/>
                    <a:pt x="72" y="127"/>
                    <a:pt x="72" y="127"/>
                  </a:cubicBezTo>
                  <a:cubicBezTo>
                    <a:pt x="72" y="125"/>
                    <a:pt x="72" y="125"/>
                    <a:pt x="72" y="125"/>
                  </a:cubicBezTo>
                  <a:cubicBezTo>
                    <a:pt x="72" y="111"/>
                    <a:pt x="72" y="111"/>
                    <a:pt x="72" y="111"/>
                  </a:cubicBezTo>
                  <a:cubicBezTo>
                    <a:pt x="72" y="57"/>
                    <a:pt x="72" y="57"/>
                    <a:pt x="72" y="57"/>
                  </a:cubicBezTo>
                  <a:cubicBezTo>
                    <a:pt x="94" y="57"/>
                    <a:pt x="94" y="57"/>
                    <a:pt x="94" y="57"/>
                  </a:cubicBezTo>
                  <a:cubicBezTo>
                    <a:pt x="94" y="57"/>
                    <a:pt x="97" y="31"/>
                    <a:pt x="76" y="5"/>
                  </a:cubicBezTo>
                  <a:cubicBezTo>
                    <a:pt x="76" y="5"/>
                    <a:pt x="76" y="4"/>
                    <a:pt x="76" y="4"/>
                  </a:cubicBezTo>
                  <a:cubicBezTo>
                    <a:pt x="80" y="7"/>
                    <a:pt x="99" y="24"/>
                    <a:pt x="99" y="57"/>
                  </a:cubicBezTo>
                  <a:close/>
                </a:path>
              </a:pathLst>
            </a:custGeom>
            <a:solidFill>
              <a:schemeClr val="lt1"/>
            </a:solidFill>
            <a:ln>
              <a:noFill/>
            </a:ln>
          </p:spPr>
          <p:txBody>
            <a:bodyPr spcFirstLastPara="1" lIns="121900" tIns="60950" rIns="121900" bIns="60950"/>
            <a:lstStyle/>
            <a:p>
              <a:pPr eaLnBrk="1" fontAlgn="auto" hangingPunct="1">
                <a:spcBef>
                  <a:spcPts val="0"/>
                </a:spcBef>
                <a:spcAft>
                  <a:spcPts val="0"/>
                </a:spcAft>
                <a:buClr>
                  <a:srgbClr val="000000"/>
                </a:buClr>
                <a:buFont typeface="Arial"/>
                <a:buNone/>
                <a:defRPr/>
              </a:pPr>
              <a:endParaRPr sz="5400" b="1" kern="0">
                <a:solidFill>
                  <a:schemeClr val="dk1"/>
                </a:solidFill>
                <a:latin typeface="+mn-lt"/>
                <a:ea typeface="Impact"/>
                <a:cs typeface="Impact"/>
                <a:sym typeface="Impact"/>
              </a:endParaRPr>
            </a:p>
          </p:txBody>
        </p:sp>
      </p:grpSp>
      <p:grpSp>
        <p:nvGrpSpPr>
          <p:cNvPr id="60" name="Google Shape;297;p2">
            <a:extLst>
              <a:ext uri="{FF2B5EF4-FFF2-40B4-BE49-F238E27FC236}">
                <a16:creationId xmlns:a16="http://schemas.microsoft.com/office/drawing/2014/main" id="{B178730A-6C74-4736-84ED-DE9818F14795}"/>
              </a:ext>
            </a:extLst>
          </p:cNvPr>
          <p:cNvGrpSpPr>
            <a:grpSpLocks/>
          </p:cNvGrpSpPr>
          <p:nvPr/>
        </p:nvGrpSpPr>
        <p:grpSpPr bwMode="auto">
          <a:xfrm>
            <a:off x="4722537" y="2537356"/>
            <a:ext cx="2025650" cy="655259"/>
            <a:chOff x="1361399" y="2788908"/>
            <a:chExt cx="3098408" cy="971370"/>
          </a:xfrm>
        </p:grpSpPr>
        <p:grpSp>
          <p:nvGrpSpPr>
            <p:cNvPr id="61" name="Google Shape;298;p2">
              <a:extLst>
                <a:ext uri="{FF2B5EF4-FFF2-40B4-BE49-F238E27FC236}">
                  <a16:creationId xmlns:a16="http://schemas.microsoft.com/office/drawing/2014/main" id="{19AA7C25-950C-4B62-B2CB-5D92F4034546}"/>
                </a:ext>
              </a:extLst>
            </p:cNvPr>
            <p:cNvGrpSpPr>
              <a:grpSpLocks/>
            </p:cNvGrpSpPr>
            <p:nvPr/>
          </p:nvGrpSpPr>
          <p:grpSpPr bwMode="auto">
            <a:xfrm>
              <a:off x="1361399" y="2788908"/>
              <a:ext cx="3098408" cy="971370"/>
              <a:chOff x="1231549" y="1255622"/>
              <a:chExt cx="2430616" cy="762013"/>
            </a:xfrm>
          </p:grpSpPr>
          <p:sp>
            <p:nvSpPr>
              <p:cNvPr id="63" name="Google Shape;299;p2">
                <a:extLst>
                  <a:ext uri="{FF2B5EF4-FFF2-40B4-BE49-F238E27FC236}">
                    <a16:creationId xmlns:a16="http://schemas.microsoft.com/office/drawing/2014/main" id="{BB995664-7558-4530-AEE2-E031973483B5}"/>
                  </a:ext>
                </a:extLst>
              </p:cNvPr>
              <p:cNvSpPr/>
              <p:nvPr/>
            </p:nvSpPr>
            <p:spPr>
              <a:xfrm rot="-5400000">
                <a:off x="1828694" y="829916"/>
                <a:ext cx="762013" cy="1613426"/>
              </a:xfrm>
              <a:prstGeom prst="flowChartOffpageConnector">
                <a:avLst/>
              </a:prstGeom>
              <a:solidFill>
                <a:schemeClr val="accent1"/>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4400" b="1" kern="0">
                  <a:latin typeface="+mn-lt"/>
                  <a:ea typeface="Arial"/>
                  <a:cs typeface="Arial"/>
                  <a:sym typeface="Arial"/>
                </a:endParaRPr>
              </a:p>
            </p:txBody>
          </p:sp>
          <p:sp>
            <p:nvSpPr>
              <p:cNvPr id="64" name="Google Shape;300;p2">
                <a:extLst>
                  <a:ext uri="{FF2B5EF4-FFF2-40B4-BE49-F238E27FC236}">
                    <a16:creationId xmlns:a16="http://schemas.microsoft.com/office/drawing/2014/main" id="{C2C906CA-3CAB-4EFE-B928-14A9506401A0}"/>
                  </a:ext>
                </a:extLst>
              </p:cNvPr>
              <p:cNvSpPr txBox="1"/>
              <p:nvPr/>
            </p:nvSpPr>
            <p:spPr>
              <a:xfrm>
                <a:off x="1402987" y="1255622"/>
                <a:ext cx="1291503" cy="762013"/>
              </a:xfrm>
              <a:prstGeom prst="rect">
                <a:avLst/>
              </a:prstGeom>
              <a:noFill/>
              <a:ln>
                <a:noFill/>
              </a:ln>
            </p:spPr>
            <p:txBody>
              <a:bodyPr spcFirstLastPara="1" lIns="91425" tIns="45700" rIns="91425" bIns="45700" anchor="ctr"/>
              <a:lstStyle/>
              <a:p>
                <a:pPr algn="ctr" eaLnBrk="1" fontAlgn="auto" hangingPunct="1">
                  <a:spcBef>
                    <a:spcPts val="0"/>
                  </a:spcBef>
                  <a:spcAft>
                    <a:spcPts val="0"/>
                  </a:spcAft>
                  <a:buClr>
                    <a:srgbClr val="000000"/>
                  </a:buClr>
                  <a:buFont typeface="Arial"/>
                  <a:buNone/>
                  <a:defRPr/>
                </a:pPr>
                <a:endParaRPr sz="6600" b="1" kern="0">
                  <a:solidFill>
                    <a:schemeClr val="lt1"/>
                  </a:solidFill>
                  <a:latin typeface="+mn-lt"/>
                  <a:ea typeface="Impact"/>
                  <a:cs typeface="Impact"/>
                  <a:sym typeface="Impact"/>
                </a:endParaRPr>
              </a:p>
            </p:txBody>
          </p:sp>
          <p:sp>
            <p:nvSpPr>
              <p:cNvPr id="65" name="Google Shape;301;p2">
                <a:extLst>
                  <a:ext uri="{FF2B5EF4-FFF2-40B4-BE49-F238E27FC236}">
                    <a16:creationId xmlns:a16="http://schemas.microsoft.com/office/drawing/2014/main" id="{0A032478-82BC-4A20-B755-B2CB3A2E2443}"/>
                  </a:ext>
                </a:extLst>
              </p:cNvPr>
              <p:cNvSpPr/>
              <p:nvPr/>
            </p:nvSpPr>
            <p:spPr>
              <a:xfrm rot="-5400000">
                <a:off x="1081033" y="1406138"/>
                <a:ext cx="762013" cy="460979"/>
              </a:xfrm>
              <a:prstGeom prst="round2SameRect">
                <a:avLst>
                  <a:gd name="adj1" fmla="val 16667"/>
                  <a:gd name="adj2" fmla="val 0"/>
                </a:avLst>
              </a:prstGeom>
              <a:solidFill>
                <a:srgbClr val="246171"/>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4400" b="1" kern="0">
                  <a:latin typeface="+mn-lt"/>
                  <a:ea typeface="Arial"/>
                  <a:cs typeface="Arial"/>
                  <a:sym typeface="Arial"/>
                </a:endParaRPr>
              </a:p>
            </p:txBody>
          </p:sp>
          <p:sp>
            <p:nvSpPr>
              <p:cNvPr id="66" name="Google Shape;302;p2">
                <a:extLst>
                  <a:ext uri="{FF2B5EF4-FFF2-40B4-BE49-F238E27FC236}">
                    <a16:creationId xmlns:a16="http://schemas.microsoft.com/office/drawing/2014/main" id="{BC93C97F-AB23-4493-B888-704779E11C33}"/>
                  </a:ext>
                </a:extLst>
              </p:cNvPr>
              <p:cNvSpPr txBox="1"/>
              <p:nvPr/>
            </p:nvSpPr>
            <p:spPr>
              <a:xfrm>
                <a:off x="1254407" y="1277673"/>
                <a:ext cx="438120" cy="717911"/>
              </a:xfrm>
              <a:prstGeom prst="rect">
                <a:avLst/>
              </a:prstGeom>
              <a:noFill/>
              <a:ln>
                <a:noFill/>
              </a:ln>
            </p:spPr>
            <p:txBody>
              <a:bodyPr spcFirstLastPara="1" lIns="91425" tIns="45700" rIns="91425" bIns="45700" anchor="ctr"/>
              <a:lstStyle/>
              <a:p>
                <a:pPr algn="ctr" eaLnBrk="1" fontAlgn="auto" hangingPunct="1">
                  <a:spcBef>
                    <a:spcPts val="0"/>
                  </a:spcBef>
                  <a:spcAft>
                    <a:spcPts val="0"/>
                  </a:spcAft>
                  <a:buClr>
                    <a:srgbClr val="000000"/>
                  </a:buClr>
                  <a:buFont typeface="Arial"/>
                  <a:buNone/>
                  <a:defRPr/>
                </a:pPr>
                <a:r>
                  <a:rPr lang="en-US" sz="2400" b="1" kern="0" dirty="0">
                    <a:solidFill>
                      <a:srgbClr val="FEFEFE"/>
                    </a:solidFill>
                    <a:latin typeface="+mn-lt"/>
                    <a:ea typeface="Impact"/>
                    <a:cs typeface="Impact"/>
                    <a:sym typeface="Impact"/>
                  </a:rPr>
                  <a:t>II</a:t>
                </a:r>
                <a:endParaRPr sz="1600" b="1" kern="0" dirty="0">
                  <a:latin typeface="+mn-lt"/>
                  <a:ea typeface="Arial"/>
                  <a:cs typeface="Arial"/>
                  <a:sym typeface="Arial"/>
                </a:endParaRPr>
              </a:p>
            </p:txBody>
          </p:sp>
          <p:cxnSp>
            <p:nvCxnSpPr>
              <p:cNvPr id="67" name="Google Shape;303;p2">
                <a:extLst>
                  <a:ext uri="{FF2B5EF4-FFF2-40B4-BE49-F238E27FC236}">
                    <a16:creationId xmlns:a16="http://schemas.microsoft.com/office/drawing/2014/main" id="{93ED597E-E1A6-446D-AFDC-78CEEE74903B}"/>
                  </a:ext>
                </a:extLst>
              </p:cNvPr>
              <p:cNvCxnSpPr>
                <a:cxnSpLocks noChangeShapeType="1"/>
              </p:cNvCxnSpPr>
              <p:nvPr/>
            </p:nvCxnSpPr>
            <p:spPr bwMode="auto">
              <a:xfrm>
                <a:off x="2991446" y="1631929"/>
                <a:ext cx="670719" cy="1"/>
              </a:xfrm>
              <a:prstGeom prst="straightConnector1">
                <a:avLst/>
              </a:prstGeom>
              <a:noFill/>
              <a:ln w="19050">
                <a:solidFill>
                  <a:schemeClr val="accent2"/>
                </a:solidFill>
                <a:prstDash val="dot"/>
                <a:miter lim="800000"/>
                <a:headEnd type="none" w="sm" len="sm"/>
                <a:tailEnd type="none" w="sm" len="sm"/>
              </a:ln>
              <a:extLst>
                <a:ext uri="{909E8E84-426E-40DD-AFC4-6F175D3DCCD1}">
                  <a14:hiddenFill xmlns:a14="http://schemas.microsoft.com/office/drawing/2010/main">
                    <a:noFill/>
                  </a14:hiddenFill>
                </a:ext>
              </a:extLst>
            </p:spPr>
          </p:cxnSp>
        </p:grpSp>
        <p:sp>
          <p:nvSpPr>
            <p:cNvPr id="62" name="Google Shape;304;p2">
              <a:extLst>
                <a:ext uri="{FF2B5EF4-FFF2-40B4-BE49-F238E27FC236}">
                  <a16:creationId xmlns:a16="http://schemas.microsoft.com/office/drawing/2014/main" id="{298ECA8F-BDEE-45DA-9B22-2263ED5AD3E9}"/>
                </a:ext>
              </a:extLst>
            </p:cNvPr>
            <p:cNvSpPr/>
            <p:nvPr/>
          </p:nvSpPr>
          <p:spPr>
            <a:xfrm>
              <a:off x="2352113" y="3054394"/>
              <a:ext cx="619195" cy="440397"/>
            </a:xfrm>
            <a:custGeom>
              <a:avLst/>
              <a:gdLst/>
              <a:ahLst/>
              <a:cxnLst/>
              <a:rect l="l" t="t" r="r" b="b"/>
              <a:pathLst>
                <a:path w="219" h="154" extrusionOk="0">
                  <a:moveTo>
                    <a:pt x="218" y="117"/>
                  </a:moveTo>
                  <a:cubicBezTo>
                    <a:pt x="219" y="117"/>
                    <a:pt x="219" y="117"/>
                    <a:pt x="219" y="118"/>
                  </a:cubicBezTo>
                  <a:cubicBezTo>
                    <a:pt x="219" y="119"/>
                    <a:pt x="219" y="119"/>
                    <a:pt x="218" y="119"/>
                  </a:cubicBezTo>
                  <a:cubicBezTo>
                    <a:pt x="174" y="153"/>
                    <a:pt x="174" y="153"/>
                    <a:pt x="174" y="153"/>
                  </a:cubicBezTo>
                  <a:cubicBezTo>
                    <a:pt x="174" y="154"/>
                    <a:pt x="173" y="154"/>
                    <a:pt x="172" y="153"/>
                  </a:cubicBezTo>
                  <a:cubicBezTo>
                    <a:pt x="171" y="153"/>
                    <a:pt x="171" y="152"/>
                    <a:pt x="171" y="151"/>
                  </a:cubicBezTo>
                  <a:cubicBezTo>
                    <a:pt x="179" y="133"/>
                    <a:pt x="179" y="133"/>
                    <a:pt x="179" y="133"/>
                  </a:cubicBezTo>
                  <a:cubicBezTo>
                    <a:pt x="145" y="131"/>
                    <a:pt x="126" y="119"/>
                    <a:pt x="113" y="106"/>
                  </a:cubicBezTo>
                  <a:cubicBezTo>
                    <a:pt x="118" y="100"/>
                    <a:pt x="122" y="94"/>
                    <a:pt x="126" y="89"/>
                  </a:cubicBezTo>
                  <a:cubicBezTo>
                    <a:pt x="128" y="86"/>
                    <a:pt x="130" y="84"/>
                    <a:pt x="131" y="82"/>
                  </a:cubicBezTo>
                  <a:cubicBezTo>
                    <a:pt x="141" y="93"/>
                    <a:pt x="154" y="102"/>
                    <a:pt x="179" y="103"/>
                  </a:cubicBezTo>
                  <a:cubicBezTo>
                    <a:pt x="171" y="85"/>
                    <a:pt x="171" y="85"/>
                    <a:pt x="171" y="85"/>
                  </a:cubicBezTo>
                  <a:cubicBezTo>
                    <a:pt x="171" y="84"/>
                    <a:pt x="171" y="83"/>
                    <a:pt x="172" y="83"/>
                  </a:cubicBezTo>
                  <a:cubicBezTo>
                    <a:pt x="172" y="82"/>
                    <a:pt x="173" y="82"/>
                    <a:pt x="173" y="82"/>
                  </a:cubicBezTo>
                  <a:cubicBezTo>
                    <a:pt x="173" y="82"/>
                    <a:pt x="174" y="82"/>
                    <a:pt x="174" y="83"/>
                  </a:cubicBezTo>
                  <a:lnTo>
                    <a:pt x="218" y="117"/>
                  </a:lnTo>
                  <a:close/>
                  <a:moveTo>
                    <a:pt x="45" y="71"/>
                  </a:moveTo>
                  <a:cubicBezTo>
                    <a:pt x="45" y="71"/>
                    <a:pt x="45" y="71"/>
                    <a:pt x="46" y="71"/>
                  </a:cubicBezTo>
                  <a:cubicBezTo>
                    <a:pt x="46" y="71"/>
                    <a:pt x="46" y="71"/>
                    <a:pt x="47" y="71"/>
                  </a:cubicBezTo>
                  <a:cubicBezTo>
                    <a:pt x="47" y="70"/>
                    <a:pt x="48" y="69"/>
                    <a:pt x="47" y="69"/>
                  </a:cubicBezTo>
                  <a:cubicBezTo>
                    <a:pt x="40" y="50"/>
                    <a:pt x="40" y="50"/>
                    <a:pt x="40" y="50"/>
                  </a:cubicBezTo>
                  <a:cubicBezTo>
                    <a:pt x="65" y="52"/>
                    <a:pt x="77" y="61"/>
                    <a:pt x="87" y="72"/>
                  </a:cubicBezTo>
                  <a:cubicBezTo>
                    <a:pt x="89" y="70"/>
                    <a:pt x="91" y="68"/>
                    <a:pt x="93" y="65"/>
                  </a:cubicBezTo>
                  <a:cubicBezTo>
                    <a:pt x="96" y="60"/>
                    <a:pt x="101" y="54"/>
                    <a:pt x="106" y="49"/>
                  </a:cubicBezTo>
                  <a:cubicBezTo>
                    <a:pt x="92" y="35"/>
                    <a:pt x="73" y="23"/>
                    <a:pt x="40" y="21"/>
                  </a:cubicBezTo>
                  <a:cubicBezTo>
                    <a:pt x="47" y="2"/>
                    <a:pt x="47" y="2"/>
                    <a:pt x="47" y="2"/>
                  </a:cubicBezTo>
                  <a:cubicBezTo>
                    <a:pt x="48" y="1"/>
                    <a:pt x="47" y="1"/>
                    <a:pt x="47" y="0"/>
                  </a:cubicBezTo>
                  <a:cubicBezTo>
                    <a:pt x="46" y="0"/>
                    <a:pt x="45" y="0"/>
                    <a:pt x="45" y="0"/>
                  </a:cubicBezTo>
                  <a:cubicBezTo>
                    <a:pt x="0" y="34"/>
                    <a:pt x="0" y="34"/>
                    <a:pt x="0" y="34"/>
                  </a:cubicBezTo>
                  <a:cubicBezTo>
                    <a:pt x="0" y="34"/>
                    <a:pt x="0" y="35"/>
                    <a:pt x="0" y="35"/>
                  </a:cubicBezTo>
                  <a:cubicBezTo>
                    <a:pt x="0" y="36"/>
                    <a:pt x="0" y="36"/>
                    <a:pt x="0" y="37"/>
                  </a:cubicBezTo>
                  <a:lnTo>
                    <a:pt x="45" y="71"/>
                  </a:lnTo>
                  <a:close/>
                  <a:moveTo>
                    <a:pt x="121" y="86"/>
                  </a:moveTo>
                  <a:cubicBezTo>
                    <a:pt x="134" y="67"/>
                    <a:pt x="145" y="53"/>
                    <a:pt x="179" y="50"/>
                  </a:cubicBezTo>
                  <a:cubicBezTo>
                    <a:pt x="171" y="69"/>
                    <a:pt x="171" y="69"/>
                    <a:pt x="171" y="69"/>
                  </a:cubicBezTo>
                  <a:cubicBezTo>
                    <a:pt x="171" y="69"/>
                    <a:pt x="171" y="70"/>
                    <a:pt x="172" y="71"/>
                  </a:cubicBezTo>
                  <a:cubicBezTo>
                    <a:pt x="172" y="71"/>
                    <a:pt x="173" y="71"/>
                    <a:pt x="173" y="71"/>
                  </a:cubicBezTo>
                  <a:cubicBezTo>
                    <a:pt x="173" y="71"/>
                    <a:pt x="174" y="71"/>
                    <a:pt x="174" y="71"/>
                  </a:cubicBezTo>
                  <a:cubicBezTo>
                    <a:pt x="218" y="37"/>
                    <a:pt x="218" y="37"/>
                    <a:pt x="218" y="37"/>
                  </a:cubicBezTo>
                  <a:cubicBezTo>
                    <a:pt x="219" y="36"/>
                    <a:pt x="219" y="36"/>
                    <a:pt x="219" y="35"/>
                  </a:cubicBezTo>
                  <a:cubicBezTo>
                    <a:pt x="219" y="35"/>
                    <a:pt x="219" y="34"/>
                    <a:pt x="218" y="34"/>
                  </a:cubicBezTo>
                  <a:cubicBezTo>
                    <a:pt x="174" y="0"/>
                    <a:pt x="174" y="0"/>
                    <a:pt x="174" y="0"/>
                  </a:cubicBezTo>
                  <a:cubicBezTo>
                    <a:pt x="174" y="0"/>
                    <a:pt x="173" y="0"/>
                    <a:pt x="172" y="0"/>
                  </a:cubicBezTo>
                  <a:cubicBezTo>
                    <a:pt x="171" y="1"/>
                    <a:pt x="171" y="1"/>
                    <a:pt x="171" y="2"/>
                  </a:cubicBezTo>
                  <a:cubicBezTo>
                    <a:pt x="179" y="21"/>
                    <a:pt x="179" y="21"/>
                    <a:pt x="179" y="21"/>
                  </a:cubicBezTo>
                  <a:cubicBezTo>
                    <a:pt x="130" y="23"/>
                    <a:pt x="112" y="48"/>
                    <a:pt x="97" y="69"/>
                  </a:cubicBezTo>
                  <a:cubicBezTo>
                    <a:pt x="84" y="87"/>
                    <a:pt x="74" y="101"/>
                    <a:pt x="40" y="103"/>
                  </a:cubicBezTo>
                  <a:cubicBezTo>
                    <a:pt x="47" y="85"/>
                    <a:pt x="47" y="85"/>
                    <a:pt x="47" y="85"/>
                  </a:cubicBezTo>
                  <a:cubicBezTo>
                    <a:pt x="48" y="84"/>
                    <a:pt x="47" y="83"/>
                    <a:pt x="47" y="83"/>
                  </a:cubicBezTo>
                  <a:cubicBezTo>
                    <a:pt x="46" y="82"/>
                    <a:pt x="46" y="82"/>
                    <a:pt x="46" y="82"/>
                  </a:cubicBezTo>
                  <a:cubicBezTo>
                    <a:pt x="45" y="82"/>
                    <a:pt x="45" y="82"/>
                    <a:pt x="45" y="83"/>
                  </a:cubicBezTo>
                  <a:cubicBezTo>
                    <a:pt x="0" y="117"/>
                    <a:pt x="0" y="117"/>
                    <a:pt x="0" y="117"/>
                  </a:cubicBezTo>
                  <a:cubicBezTo>
                    <a:pt x="0" y="117"/>
                    <a:pt x="0" y="117"/>
                    <a:pt x="0" y="118"/>
                  </a:cubicBezTo>
                  <a:cubicBezTo>
                    <a:pt x="0" y="119"/>
                    <a:pt x="0" y="119"/>
                    <a:pt x="0" y="119"/>
                  </a:cubicBezTo>
                  <a:cubicBezTo>
                    <a:pt x="45" y="153"/>
                    <a:pt x="45" y="153"/>
                    <a:pt x="45" y="153"/>
                  </a:cubicBezTo>
                  <a:cubicBezTo>
                    <a:pt x="45" y="154"/>
                    <a:pt x="46" y="154"/>
                    <a:pt x="47" y="153"/>
                  </a:cubicBezTo>
                  <a:cubicBezTo>
                    <a:pt x="47" y="153"/>
                    <a:pt x="48" y="152"/>
                    <a:pt x="47" y="151"/>
                  </a:cubicBezTo>
                  <a:cubicBezTo>
                    <a:pt x="40" y="133"/>
                    <a:pt x="40" y="133"/>
                    <a:pt x="40" y="133"/>
                  </a:cubicBezTo>
                  <a:cubicBezTo>
                    <a:pt x="89" y="131"/>
                    <a:pt x="107" y="106"/>
                    <a:pt x="121" y="86"/>
                  </a:cubicBezTo>
                </a:path>
              </a:pathLst>
            </a:custGeom>
            <a:solidFill>
              <a:schemeClr val="lt1"/>
            </a:solidFill>
            <a:ln>
              <a:noFill/>
            </a:ln>
          </p:spPr>
          <p:txBody>
            <a:bodyPr spcFirstLastPara="1" lIns="121900" tIns="60950" rIns="121900" bIns="60950"/>
            <a:lstStyle/>
            <a:p>
              <a:pPr eaLnBrk="1" fontAlgn="auto" hangingPunct="1">
                <a:spcBef>
                  <a:spcPts val="0"/>
                </a:spcBef>
                <a:spcAft>
                  <a:spcPts val="0"/>
                </a:spcAft>
                <a:buClr>
                  <a:srgbClr val="000000"/>
                </a:buClr>
                <a:buFont typeface="Arial"/>
                <a:buNone/>
                <a:defRPr/>
              </a:pPr>
              <a:endParaRPr sz="5400" b="1" kern="0">
                <a:solidFill>
                  <a:schemeClr val="dk1"/>
                </a:solidFill>
                <a:latin typeface="+mn-lt"/>
                <a:ea typeface="Impact"/>
                <a:cs typeface="Impact"/>
                <a:sym typeface="Impact"/>
              </a:endParaRPr>
            </a:p>
          </p:txBody>
        </p:sp>
      </p:grpSp>
      <p:grpSp>
        <p:nvGrpSpPr>
          <p:cNvPr id="68" name="Google Shape;305;p2">
            <a:extLst>
              <a:ext uri="{FF2B5EF4-FFF2-40B4-BE49-F238E27FC236}">
                <a16:creationId xmlns:a16="http://schemas.microsoft.com/office/drawing/2014/main" id="{18B8DDA0-FFE6-49AB-B295-6BE08B706D57}"/>
              </a:ext>
            </a:extLst>
          </p:cNvPr>
          <p:cNvGrpSpPr>
            <a:grpSpLocks/>
          </p:cNvGrpSpPr>
          <p:nvPr/>
        </p:nvGrpSpPr>
        <p:grpSpPr bwMode="auto">
          <a:xfrm>
            <a:off x="4616174" y="5069513"/>
            <a:ext cx="2100263" cy="655261"/>
            <a:chOff x="1246107" y="5349219"/>
            <a:chExt cx="3213700" cy="971371"/>
          </a:xfrm>
        </p:grpSpPr>
        <p:grpSp>
          <p:nvGrpSpPr>
            <p:cNvPr id="69" name="Google Shape;306;p2">
              <a:extLst>
                <a:ext uri="{FF2B5EF4-FFF2-40B4-BE49-F238E27FC236}">
                  <a16:creationId xmlns:a16="http://schemas.microsoft.com/office/drawing/2014/main" id="{69FEF041-BCFA-478B-A435-39959B3C7FF2}"/>
                </a:ext>
              </a:extLst>
            </p:cNvPr>
            <p:cNvGrpSpPr>
              <a:grpSpLocks/>
            </p:cNvGrpSpPr>
            <p:nvPr/>
          </p:nvGrpSpPr>
          <p:grpSpPr bwMode="auto">
            <a:xfrm>
              <a:off x="1246107" y="5349219"/>
              <a:ext cx="3213700" cy="971371"/>
              <a:chOff x="1141106" y="1255622"/>
              <a:chExt cx="2521059" cy="762014"/>
            </a:xfrm>
          </p:grpSpPr>
          <p:sp>
            <p:nvSpPr>
              <p:cNvPr id="74" name="Google Shape;307;p2">
                <a:extLst>
                  <a:ext uri="{FF2B5EF4-FFF2-40B4-BE49-F238E27FC236}">
                    <a16:creationId xmlns:a16="http://schemas.microsoft.com/office/drawing/2014/main" id="{A8307FC0-887F-4C1F-BB98-43737AD2B3EC}"/>
                  </a:ext>
                </a:extLst>
              </p:cNvPr>
              <p:cNvSpPr/>
              <p:nvPr/>
            </p:nvSpPr>
            <p:spPr>
              <a:xfrm rot="-5400000">
                <a:off x="1829119" y="830576"/>
                <a:ext cx="762014" cy="1612105"/>
              </a:xfrm>
              <a:prstGeom prst="flowChartOffpageConnector">
                <a:avLst/>
              </a:prstGeom>
              <a:solidFill>
                <a:srgbClr val="92D050"/>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4400" b="1" kern="0">
                  <a:latin typeface="+mn-lt"/>
                  <a:ea typeface="Arial"/>
                  <a:cs typeface="Arial"/>
                  <a:sym typeface="Arial"/>
                </a:endParaRPr>
              </a:p>
            </p:txBody>
          </p:sp>
          <p:sp>
            <p:nvSpPr>
              <p:cNvPr id="75" name="Google Shape;308;p2">
                <a:extLst>
                  <a:ext uri="{FF2B5EF4-FFF2-40B4-BE49-F238E27FC236}">
                    <a16:creationId xmlns:a16="http://schemas.microsoft.com/office/drawing/2014/main" id="{0D367082-5C0B-49CE-A3EE-34FAD885D8DD}"/>
                  </a:ext>
                </a:extLst>
              </p:cNvPr>
              <p:cNvSpPr txBox="1"/>
              <p:nvPr/>
            </p:nvSpPr>
            <p:spPr>
              <a:xfrm>
                <a:off x="1404074" y="1255622"/>
                <a:ext cx="1290066" cy="762014"/>
              </a:xfrm>
              <a:prstGeom prst="rect">
                <a:avLst/>
              </a:prstGeom>
              <a:noFill/>
              <a:ln>
                <a:noFill/>
              </a:ln>
            </p:spPr>
            <p:txBody>
              <a:bodyPr spcFirstLastPara="1" lIns="91425" tIns="45700" rIns="91425" bIns="45700" anchor="ctr"/>
              <a:lstStyle/>
              <a:p>
                <a:pPr algn="ctr" eaLnBrk="1" fontAlgn="auto" hangingPunct="1">
                  <a:spcBef>
                    <a:spcPts val="0"/>
                  </a:spcBef>
                  <a:spcAft>
                    <a:spcPts val="0"/>
                  </a:spcAft>
                  <a:buClr>
                    <a:srgbClr val="000000"/>
                  </a:buClr>
                  <a:buFont typeface="Arial"/>
                  <a:buNone/>
                  <a:defRPr/>
                </a:pPr>
                <a:endParaRPr sz="6600" b="1" kern="0">
                  <a:solidFill>
                    <a:schemeClr val="lt1"/>
                  </a:solidFill>
                  <a:latin typeface="+mn-lt"/>
                  <a:ea typeface="Impact"/>
                  <a:cs typeface="Impact"/>
                  <a:sym typeface="Impact"/>
                </a:endParaRPr>
              </a:p>
            </p:txBody>
          </p:sp>
          <p:sp>
            <p:nvSpPr>
              <p:cNvPr id="76" name="Google Shape;309;p2">
                <a:extLst>
                  <a:ext uri="{FF2B5EF4-FFF2-40B4-BE49-F238E27FC236}">
                    <a16:creationId xmlns:a16="http://schemas.microsoft.com/office/drawing/2014/main" id="{07D5070A-2354-4E29-856D-3B79B029E83C}"/>
                  </a:ext>
                </a:extLst>
              </p:cNvPr>
              <p:cNvSpPr/>
              <p:nvPr/>
            </p:nvSpPr>
            <p:spPr>
              <a:xfrm rot="-5400000">
                <a:off x="1078328" y="1406056"/>
                <a:ext cx="762014" cy="461146"/>
              </a:xfrm>
              <a:prstGeom prst="round2SameRect">
                <a:avLst>
                  <a:gd name="adj1" fmla="val 16667"/>
                  <a:gd name="adj2" fmla="val 0"/>
                </a:avLst>
              </a:prstGeom>
              <a:solidFill>
                <a:srgbClr val="246171"/>
              </a:solidFill>
              <a:ln>
                <a:noFill/>
              </a:ln>
            </p:spPr>
            <p:txBody>
              <a:bodyPr spcFirstLastPara="1" lIns="91425" tIns="91425" rIns="91425" bIns="91425" anchor="ctr"/>
              <a:lstStyle/>
              <a:p>
                <a:pPr eaLnBrk="1" fontAlgn="auto" hangingPunct="1">
                  <a:spcBef>
                    <a:spcPts val="0"/>
                  </a:spcBef>
                  <a:spcAft>
                    <a:spcPts val="0"/>
                  </a:spcAft>
                  <a:buClr>
                    <a:srgbClr val="000000"/>
                  </a:buClr>
                  <a:buFont typeface="Arial"/>
                  <a:buNone/>
                  <a:defRPr/>
                </a:pPr>
                <a:endParaRPr sz="4400" b="1" kern="0">
                  <a:latin typeface="+mn-lt"/>
                  <a:ea typeface="Arial"/>
                  <a:cs typeface="Arial"/>
                  <a:sym typeface="Arial"/>
                </a:endParaRPr>
              </a:p>
            </p:txBody>
          </p:sp>
          <p:sp>
            <p:nvSpPr>
              <p:cNvPr id="77" name="Google Shape;310;p2">
                <a:extLst>
                  <a:ext uri="{FF2B5EF4-FFF2-40B4-BE49-F238E27FC236}">
                    <a16:creationId xmlns:a16="http://schemas.microsoft.com/office/drawing/2014/main" id="{9D39C755-8FF6-4269-8571-F0AF91434784}"/>
                  </a:ext>
                </a:extLst>
              </p:cNvPr>
              <p:cNvSpPr txBox="1"/>
              <p:nvPr/>
            </p:nvSpPr>
            <p:spPr>
              <a:xfrm>
                <a:off x="1141106" y="1277675"/>
                <a:ext cx="626930" cy="717909"/>
              </a:xfrm>
              <a:prstGeom prst="rect">
                <a:avLst/>
              </a:prstGeom>
              <a:noFill/>
              <a:ln>
                <a:noFill/>
              </a:ln>
            </p:spPr>
            <p:txBody>
              <a:bodyPr spcFirstLastPara="1" lIns="91425" tIns="45700" rIns="91425" bIns="45700" anchor="ctr"/>
              <a:lstStyle/>
              <a:p>
                <a:pPr algn="ctr" eaLnBrk="1" fontAlgn="auto" hangingPunct="1">
                  <a:spcBef>
                    <a:spcPts val="0"/>
                  </a:spcBef>
                  <a:spcAft>
                    <a:spcPts val="0"/>
                  </a:spcAft>
                  <a:buClr>
                    <a:srgbClr val="000000"/>
                  </a:buClr>
                  <a:buFont typeface="Arial"/>
                  <a:buNone/>
                  <a:defRPr/>
                </a:pPr>
                <a:r>
                  <a:rPr lang="en-US" sz="2400" b="1" kern="0" dirty="0">
                    <a:solidFill>
                      <a:srgbClr val="FEFEFE"/>
                    </a:solidFill>
                    <a:latin typeface="+mn-lt"/>
                    <a:ea typeface="Impact"/>
                    <a:cs typeface="Impact"/>
                    <a:sym typeface="Impact"/>
                  </a:rPr>
                  <a:t>IV</a:t>
                </a:r>
                <a:endParaRPr sz="2400" b="1" kern="0" dirty="0">
                  <a:latin typeface="+mn-lt"/>
                  <a:ea typeface="Arial"/>
                  <a:cs typeface="Arial"/>
                  <a:sym typeface="Arial"/>
                </a:endParaRPr>
              </a:p>
            </p:txBody>
          </p:sp>
          <p:cxnSp>
            <p:nvCxnSpPr>
              <p:cNvPr id="78" name="Google Shape;311;p2">
                <a:extLst>
                  <a:ext uri="{FF2B5EF4-FFF2-40B4-BE49-F238E27FC236}">
                    <a16:creationId xmlns:a16="http://schemas.microsoft.com/office/drawing/2014/main" id="{7E02024B-2E00-4EC2-A977-A42B48815E09}"/>
                  </a:ext>
                </a:extLst>
              </p:cNvPr>
              <p:cNvCxnSpPr>
                <a:cxnSpLocks noChangeShapeType="1"/>
              </p:cNvCxnSpPr>
              <p:nvPr/>
            </p:nvCxnSpPr>
            <p:spPr bwMode="auto">
              <a:xfrm>
                <a:off x="2991446" y="1635265"/>
                <a:ext cx="670719" cy="1"/>
              </a:xfrm>
              <a:prstGeom prst="straightConnector1">
                <a:avLst/>
              </a:prstGeom>
              <a:noFill/>
              <a:ln w="19050">
                <a:solidFill>
                  <a:schemeClr val="accent2"/>
                </a:solidFill>
                <a:prstDash val="dot"/>
                <a:miter lim="800000"/>
                <a:headEnd type="none" w="sm" len="sm"/>
                <a:tailEnd type="none" w="sm" len="sm"/>
              </a:ln>
              <a:extLst>
                <a:ext uri="{909E8E84-426E-40DD-AFC4-6F175D3DCCD1}">
                  <a14:hiddenFill xmlns:a14="http://schemas.microsoft.com/office/drawing/2010/main">
                    <a:noFill/>
                  </a14:hiddenFill>
                </a:ext>
              </a:extLst>
            </p:spPr>
          </p:cxnSp>
        </p:grpSp>
        <p:grpSp>
          <p:nvGrpSpPr>
            <p:cNvPr id="70" name="Google Shape;312;p2">
              <a:extLst>
                <a:ext uri="{FF2B5EF4-FFF2-40B4-BE49-F238E27FC236}">
                  <a16:creationId xmlns:a16="http://schemas.microsoft.com/office/drawing/2014/main" id="{E5AEF9AD-8E02-4EFC-A316-7B41A6D1531A}"/>
                </a:ext>
              </a:extLst>
            </p:cNvPr>
            <p:cNvGrpSpPr>
              <a:grpSpLocks/>
            </p:cNvGrpSpPr>
            <p:nvPr/>
          </p:nvGrpSpPr>
          <p:grpSpPr bwMode="auto">
            <a:xfrm>
              <a:off x="2365810" y="5540420"/>
              <a:ext cx="591603" cy="588985"/>
              <a:chOff x="6350" y="-3175"/>
              <a:chExt cx="717550" cy="714376"/>
            </a:xfrm>
          </p:grpSpPr>
          <p:sp>
            <p:nvSpPr>
              <p:cNvPr id="71" name="Google Shape;313;p2">
                <a:extLst>
                  <a:ext uri="{FF2B5EF4-FFF2-40B4-BE49-F238E27FC236}">
                    <a16:creationId xmlns:a16="http://schemas.microsoft.com/office/drawing/2014/main" id="{3087EEA1-46E4-46D1-8887-1452AE19C9CC}"/>
                  </a:ext>
                </a:extLst>
              </p:cNvPr>
              <p:cNvSpPr/>
              <p:nvPr/>
            </p:nvSpPr>
            <p:spPr>
              <a:xfrm>
                <a:off x="439583" y="431662"/>
                <a:ext cx="285785" cy="280336"/>
              </a:xfrm>
              <a:custGeom>
                <a:avLst/>
                <a:gdLst/>
                <a:ahLst/>
                <a:cxnLst/>
                <a:rect l="l" t="t" r="r" b="b"/>
                <a:pathLst>
                  <a:path w="75" h="74" extrusionOk="0">
                    <a:moveTo>
                      <a:pt x="68" y="42"/>
                    </a:moveTo>
                    <a:cubicBezTo>
                      <a:pt x="25" y="0"/>
                      <a:pt x="25" y="0"/>
                      <a:pt x="25" y="0"/>
                    </a:cubicBezTo>
                    <a:cubicBezTo>
                      <a:pt x="19" y="10"/>
                      <a:pt x="10" y="18"/>
                      <a:pt x="0" y="24"/>
                    </a:cubicBezTo>
                    <a:cubicBezTo>
                      <a:pt x="43" y="67"/>
                      <a:pt x="43" y="67"/>
                      <a:pt x="43" y="67"/>
                    </a:cubicBezTo>
                    <a:cubicBezTo>
                      <a:pt x="50" y="74"/>
                      <a:pt x="61" y="74"/>
                      <a:pt x="68" y="67"/>
                    </a:cubicBezTo>
                    <a:cubicBezTo>
                      <a:pt x="75" y="60"/>
                      <a:pt x="75" y="49"/>
                      <a:pt x="68" y="42"/>
                    </a:cubicBezTo>
                  </a:path>
                </a:pathLst>
              </a:custGeom>
              <a:solidFill>
                <a:schemeClr val="lt1"/>
              </a:solidFill>
              <a:ln>
                <a:noFill/>
              </a:ln>
            </p:spPr>
            <p:txBody>
              <a:bodyPr spcFirstLastPara="1" lIns="121900" tIns="60950" rIns="121900" bIns="60950"/>
              <a:lstStyle/>
              <a:p>
                <a:pPr eaLnBrk="1" fontAlgn="auto" hangingPunct="1">
                  <a:spcBef>
                    <a:spcPts val="0"/>
                  </a:spcBef>
                  <a:spcAft>
                    <a:spcPts val="0"/>
                  </a:spcAft>
                  <a:buClr>
                    <a:srgbClr val="000000"/>
                  </a:buClr>
                  <a:buFont typeface="Arial"/>
                  <a:buNone/>
                  <a:defRPr/>
                </a:pPr>
                <a:endParaRPr sz="5400" b="1" kern="0">
                  <a:solidFill>
                    <a:schemeClr val="dk1"/>
                  </a:solidFill>
                  <a:latin typeface="+mn-lt"/>
                  <a:ea typeface="Impact"/>
                  <a:cs typeface="Impact"/>
                  <a:sym typeface="Impact"/>
                </a:endParaRPr>
              </a:p>
            </p:txBody>
          </p:sp>
          <p:sp>
            <p:nvSpPr>
              <p:cNvPr id="72" name="Google Shape;314;p2">
                <a:extLst>
                  <a:ext uri="{FF2B5EF4-FFF2-40B4-BE49-F238E27FC236}">
                    <a16:creationId xmlns:a16="http://schemas.microsoft.com/office/drawing/2014/main" id="{BD4BDFD2-CEF0-4829-8B6F-F437E8036304}"/>
                  </a:ext>
                </a:extLst>
              </p:cNvPr>
              <p:cNvSpPr/>
              <p:nvPr/>
            </p:nvSpPr>
            <p:spPr>
              <a:xfrm>
                <a:off x="6487" y="-3994"/>
                <a:ext cx="530322" cy="534152"/>
              </a:xfrm>
              <a:custGeom>
                <a:avLst/>
                <a:gdLst/>
                <a:ahLst/>
                <a:cxnLst/>
                <a:rect l="l" t="t" r="r" b="b"/>
                <a:pathLst>
                  <a:path w="139" h="140" extrusionOk="0">
                    <a:moveTo>
                      <a:pt x="139" y="70"/>
                    </a:moveTo>
                    <a:cubicBezTo>
                      <a:pt x="139" y="31"/>
                      <a:pt x="108" y="0"/>
                      <a:pt x="70" y="0"/>
                    </a:cubicBezTo>
                    <a:cubicBezTo>
                      <a:pt x="31" y="0"/>
                      <a:pt x="0" y="31"/>
                      <a:pt x="0" y="70"/>
                    </a:cubicBezTo>
                    <a:cubicBezTo>
                      <a:pt x="0" y="108"/>
                      <a:pt x="31" y="140"/>
                      <a:pt x="70" y="140"/>
                    </a:cubicBezTo>
                    <a:cubicBezTo>
                      <a:pt x="108" y="140"/>
                      <a:pt x="139" y="108"/>
                      <a:pt x="139" y="70"/>
                    </a:cubicBezTo>
                    <a:moveTo>
                      <a:pt x="70" y="122"/>
                    </a:moveTo>
                    <a:cubicBezTo>
                      <a:pt x="41" y="122"/>
                      <a:pt x="17" y="99"/>
                      <a:pt x="17" y="70"/>
                    </a:cubicBezTo>
                    <a:cubicBezTo>
                      <a:pt x="17" y="41"/>
                      <a:pt x="41" y="17"/>
                      <a:pt x="70" y="17"/>
                    </a:cubicBezTo>
                    <a:cubicBezTo>
                      <a:pt x="98" y="17"/>
                      <a:pt x="122" y="41"/>
                      <a:pt x="122" y="70"/>
                    </a:cubicBezTo>
                    <a:cubicBezTo>
                      <a:pt x="122" y="99"/>
                      <a:pt x="98" y="122"/>
                      <a:pt x="70" y="122"/>
                    </a:cubicBezTo>
                  </a:path>
                </a:pathLst>
              </a:custGeom>
              <a:solidFill>
                <a:schemeClr val="lt1"/>
              </a:solidFill>
              <a:ln>
                <a:noFill/>
              </a:ln>
            </p:spPr>
            <p:txBody>
              <a:bodyPr spcFirstLastPara="1" lIns="121900" tIns="60950" rIns="121900" bIns="60950"/>
              <a:lstStyle/>
              <a:p>
                <a:pPr eaLnBrk="1" fontAlgn="auto" hangingPunct="1">
                  <a:spcBef>
                    <a:spcPts val="0"/>
                  </a:spcBef>
                  <a:spcAft>
                    <a:spcPts val="0"/>
                  </a:spcAft>
                  <a:buClr>
                    <a:srgbClr val="000000"/>
                  </a:buClr>
                  <a:buFont typeface="Arial"/>
                  <a:buNone/>
                  <a:defRPr/>
                </a:pPr>
                <a:endParaRPr sz="5400" b="1" kern="0">
                  <a:solidFill>
                    <a:schemeClr val="dk1"/>
                  </a:solidFill>
                  <a:latin typeface="+mn-lt"/>
                  <a:ea typeface="Impact"/>
                  <a:cs typeface="Impact"/>
                  <a:sym typeface="Impact"/>
                </a:endParaRPr>
              </a:p>
            </p:txBody>
          </p:sp>
          <p:sp>
            <p:nvSpPr>
              <p:cNvPr id="73" name="Google Shape;315;p2">
                <a:extLst>
                  <a:ext uri="{FF2B5EF4-FFF2-40B4-BE49-F238E27FC236}">
                    <a16:creationId xmlns:a16="http://schemas.microsoft.com/office/drawing/2014/main" id="{A106312C-A963-41CD-BA25-BD5266D3FD9B}"/>
                  </a:ext>
                </a:extLst>
              </p:cNvPr>
              <p:cNvSpPr/>
              <p:nvPr/>
            </p:nvSpPr>
            <p:spPr>
              <a:xfrm>
                <a:off x="118444" y="105867"/>
                <a:ext cx="156149" cy="155322"/>
              </a:xfrm>
              <a:custGeom>
                <a:avLst/>
                <a:gdLst/>
                <a:ahLst/>
                <a:cxnLst/>
                <a:rect l="l" t="t" r="r" b="b"/>
                <a:pathLst>
                  <a:path w="41" h="41" extrusionOk="0">
                    <a:moveTo>
                      <a:pt x="0" y="41"/>
                    </a:moveTo>
                    <a:cubicBezTo>
                      <a:pt x="12" y="41"/>
                      <a:pt x="12" y="41"/>
                      <a:pt x="12" y="41"/>
                    </a:cubicBezTo>
                    <a:cubicBezTo>
                      <a:pt x="12" y="25"/>
                      <a:pt x="25" y="12"/>
                      <a:pt x="41" y="12"/>
                    </a:cubicBezTo>
                    <a:cubicBezTo>
                      <a:pt x="41" y="0"/>
                      <a:pt x="41" y="0"/>
                      <a:pt x="41" y="0"/>
                    </a:cubicBezTo>
                    <a:cubicBezTo>
                      <a:pt x="18" y="0"/>
                      <a:pt x="0" y="18"/>
                      <a:pt x="0" y="41"/>
                    </a:cubicBezTo>
                  </a:path>
                </a:pathLst>
              </a:custGeom>
              <a:solidFill>
                <a:schemeClr val="lt1"/>
              </a:solidFill>
              <a:ln>
                <a:noFill/>
              </a:ln>
            </p:spPr>
            <p:txBody>
              <a:bodyPr spcFirstLastPara="1" lIns="121900" tIns="60950" rIns="121900" bIns="60950"/>
              <a:lstStyle/>
              <a:p>
                <a:pPr eaLnBrk="1" fontAlgn="auto" hangingPunct="1">
                  <a:spcBef>
                    <a:spcPts val="0"/>
                  </a:spcBef>
                  <a:spcAft>
                    <a:spcPts val="0"/>
                  </a:spcAft>
                  <a:buClr>
                    <a:srgbClr val="000000"/>
                  </a:buClr>
                  <a:buFont typeface="Arial"/>
                  <a:buNone/>
                  <a:defRPr/>
                </a:pPr>
                <a:endParaRPr sz="5400" b="1" kern="0">
                  <a:solidFill>
                    <a:schemeClr val="dk1"/>
                  </a:solidFill>
                  <a:latin typeface="+mn-lt"/>
                  <a:ea typeface="Impact"/>
                  <a:cs typeface="Impact"/>
                  <a:sym typeface="Impact"/>
                </a:endParaRPr>
              </a:p>
            </p:txBody>
          </p:sp>
        </p:grpSp>
      </p:grpSp>
    </p:spTree>
    <p:custDataLst>
      <p:tags r:id="rId1"/>
    </p:custDataLst>
    <p:extLst>
      <p:ext uri="{BB962C8B-B14F-4D97-AF65-F5344CB8AC3E}">
        <p14:creationId xmlns:p14="http://schemas.microsoft.com/office/powerpoint/2010/main" val="3148822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additive="base">
                                        <p:cTn id="7" dur="400"/>
                                        <p:tgtEl>
                                          <p:spTgt spid="44"/>
                                        </p:tgtEl>
                                        <p:attrNameLst>
                                          <p:attrName>ppt_x</p:attrName>
                                        </p:attrNameLst>
                                      </p:cBhvr>
                                      <p:tavLst>
                                        <p:tav tm="0">
                                          <p:val>
                                            <p:strVal val="#ppt_x-1"/>
                                          </p:val>
                                        </p:tav>
                                        <p:tav tm="100000">
                                          <p:val>
                                            <p:strVal val="#ppt_x"/>
                                          </p:val>
                                        </p:tav>
                                      </p:tavLst>
                                    </p:anim>
                                  </p:childTnLst>
                                </p:cTn>
                              </p:par>
                            </p:childTnLst>
                          </p:cTn>
                        </p:par>
                        <p:par>
                          <p:cTn id="8" fill="hold">
                            <p:stCondLst>
                              <p:cond delay="400"/>
                            </p:stCondLst>
                            <p:childTnLst>
                              <p:par>
                                <p:cTn id="9" presetID="23" presetClass="entr" presetSubtype="16" fill="hold" nodeType="afterEffect">
                                  <p:stCondLst>
                                    <p:cond delay="0"/>
                                  </p:stCondLst>
                                  <p:childTnLst>
                                    <p:set>
                                      <p:cBhvr>
                                        <p:cTn id="10" dur="1" fill="hold">
                                          <p:stCondLst>
                                            <p:cond delay="0"/>
                                          </p:stCondLst>
                                        </p:cTn>
                                        <p:tgtEl>
                                          <p:spTgt spid="40"/>
                                        </p:tgtEl>
                                        <p:attrNameLst>
                                          <p:attrName>style.visibility</p:attrName>
                                        </p:attrNameLst>
                                      </p:cBhvr>
                                      <p:to>
                                        <p:strVal val="visible"/>
                                      </p:to>
                                    </p:set>
                                    <p:anim calcmode="lin" valueType="num">
                                      <p:cBhvr additive="base">
                                        <p:cTn id="11" dur="500"/>
                                        <p:tgtEl>
                                          <p:spTgt spid="40"/>
                                        </p:tgtEl>
                                        <p:attrNameLst>
                                          <p:attrName>ppt_w</p:attrName>
                                        </p:attrNameLst>
                                      </p:cBhvr>
                                      <p:tavLst>
                                        <p:tav tm="0">
                                          <p:val>
                                            <p:strVal val="0"/>
                                          </p:val>
                                        </p:tav>
                                        <p:tav tm="100000">
                                          <p:val>
                                            <p:strVal val="#ppt_w"/>
                                          </p:val>
                                        </p:tav>
                                      </p:tavLst>
                                    </p:anim>
                                    <p:anim calcmode="lin" valueType="num">
                                      <p:cBhvr additive="base">
                                        <p:cTn id="12" dur="500"/>
                                        <p:tgtEl>
                                          <p:spTgt spid="40"/>
                                        </p:tgtEl>
                                        <p:attrNameLst>
                                          <p:attrName>ppt_h</p:attrName>
                                        </p:attrNameLst>
                                      </p:cBhvr>
                                      <p:tavLst>
                                        <p:tav tm="0">
                                          <p:val>
                                            <p:strVal val="0"/>
                                          </p:val>
                                        </p:tav>
                                        <p:tav tm="100000">
                                          <p:val>
                                            <p:strVal val="#ppt_h"/>
                                          </p:val>
                                        </p:tav>
                                      </p:tavLst>
                                    </p:anim>
                                  </p:childTnLst>
                                </p:cTn>
                              </p:par>
                            </p:childTnLst>
                          </p:cTn>
                        </p:par>
                        <p:par>
                          <p:cTn id="13" fill="hold">
                            <p:stCondLst>
                              <p:cond delay="900"/>
                            </p:stCondLst>
                            <p:childTnLst>
                              <p:par>
                                <p:cTn id="14" presetID="2" presetClass="entr" presetSubtype="8" fill="hold" nodeType="afterEffect">
                                  <p:stCondLst>
                                    <p:cond delay="0"/>
                                  </p:stCondLst>
                                  <p:childTnLst>
                                    <p:set>
                                      <p:cBhvr>
                                        <p:cTn id="15" dur="1" fill="hold">
                                          <p:stCondLst>
                                            <p:cond delay="0"/>
                                          </p:stCondLst>
                                        </p:cTn>
                                        <p:tgtEl>
                                          <p:spTgt spid="60"/>
                                        </p:tgtEl>
                                        <p:attrNameLst>
                                          <p:attrName>style.visibility</p:attrName>
                                        </p:attrNameLst>
                                      </p:cBhvr>
                                      <p:to>
                                        <p:strVal val="visible"/>
                                      </p:to>
                                    </p:set>
                                    <p:anim calcmode="lin" valueType="num">
                                      <p:cBhvr additive="base">
                                        <p:cTn id="16" dur="400"/>
                                        <p:tgtEl>
                                          <p:spTgt spid="60"/>
                                        </p:tgtEl>
                                        <p:attrNameLst>
                                          <p:attrName>ppt_x</p:attrName>
                                        </p:attrNameLst>
                                      </p:cBhvr>
                                      <p:tavLst>
                                        <p:tav tm="0">
                                          <p:val>
                                            <p:strVal val="#ppt_x-1"/>
                                          </p:val>
                                        </p:tav>
                                        <p:tav tm="100000">
                                          <p:val>
                                            <p:strVal val="#ppt_x"/>
                                          </p:val>
                                        </p:tav>
                                      </p:tavLst>
                                    </p:anim>
                                  </p:childTnLst>
                                </p:cTn>
                              </p:par>
                            </p:childTnLst>
                          </p:cTn>
                        </p:par>
                        <p:par>
                          <p:cTn id="17" fill="hold">
                            <p:stCondLst>
                              <p:cond delay="1300"/>
                            </p:stCondLst>
                            <p:childTnLst>
                              <p:par>
                                <p:cTn id="18" presetID="23" presetClass="entr" presetSubtype="16" fill="hold" nodeType="afterEffect">
                                  <p:stCondLst>
                                    <p:cond delay="0"/>
                                  </p:stCondLst>
                                  <p:childTnLst>
                                    <p:set>
                                      <p:cBhvr>
                                        <p:cTn id="19" dur="1" fill="hold">
                                          <p:stCondLst>
                                            <p:cond delay="0"/>
                                          </p:stCondLst>
                                        </p:cTn>
                                        <p:tgtEl>
                                          <p:spTgt spid="41"/>
                                        </p:tgtEl>
                                        <p:attrNameLst>
                                          <p:attrName>style.visibility</p:attrName>
                                        </p:attrNameLst>
                                      </p:cBhvr>
                                      <p:to>
                                        <p:strVal val="visible"/>
                                      </p:to>
                                    </p:set>
                                    <p:anim calcmode="lin" valueType="num">
                                      <p:cBhvr additive="base">
                                        <p:cTn id="20" dur="500"/>
                                        <p:tgtEl>
                                          <p:spTgt spid="41"/>
                                        </p:tgtEl>
                                        <p:attrNameLst>
                                          <p:attrName>ppt_w</p:attrName>
                                        </p:attrNameLst>
                                      </p:cBhvr>
                                      <p:tavLst>
                                        <p:tav tm="0">
                                          <p:val>
                                            <p:strVal val="0"/>
                                          </p:val>
                                        </p:tav>
                                        <p:tav tm="100000">
                                          <p:val>
                                            <p:strVal val="#ppt_w"/>
                                          </p:val>
                                        </p:tav>
                                      </p:tavLst>
                                    </p:anim>
                                    <p:anim calcmode="lin" valueType="num">
                                      <p:cBhvr additive="base">
                                        <p:cTn id="21" dur="500"/>
                                        <p:tgtEl>
                                          <p:spTgt spid="41"/>
                                        </p:tgtEl>
                                        <p:attrNameLst>
                                          <p:attrName>ppt_h</p:attrName>
                                        </p:attrNameLst>
                                      </p:cBhvr>
                                      <p:tavLst>
                                        <p:tav tm="0">
                                          <p:val>
                                            <p:strVal val="0"/>
                                          </p:val>
                                        </p:tav>
                                        <p:tav tm="100000">
                                          <p:val>
                                            <p:strVal val="#ppt_h"/>
                                          </p:val>
                                        </p:tav>
                                      </p:tavLst>
                                    </p:anim>
                                  </p:childTnLst>
                                </p:cTn>
                              </p:par>
                            </p:childTnLst>
                          </p:cTn>
                        </p:par>
                        <p:par>
                          <p:cTn id="22" fill="hold">
                            <p:stCondLst>
                              <p:cond delay="1800"/>
                            </p:stCondLst>
                            <p:childTnLst>
                              <p:par>
                                <p:cTn id="23" presetID="2" presetClass="entr" presetSubtype="8" fill="hold" nodeType="afterEffect">
                                  <p:stCondLst>
                                    <p:cond delay="0"/>
                                  </p:stCondLst>
                                  <p:childTnLst>
                                    <p:set>
                                      <p:cBhvr>
                                        <p:cTn id="24" dur="1" fill="hold">
                                          <p:stCondLst>
                                            <p:cond delay="0"/>
                                          </p:stCondLst>
                                        </p:cTn>
                                        <p:tgtEl>
                                          <p:spTgt spid="52"/>
                                        </p:tgtEl>
                                        <p:attrNameLst>
                                          <p:attrName>style.visibility</p:attrName>
                                        </p:attrNameLst>
                                      </p:cBhvr>
                                      <p:to>
                                        <p:strVal val="visible"/>
                                      </p:to>
                                    </p:set>
                                    <p:anim calcmode="lin" valueType="num">
                                      <p:cBhvr additive="base">
                                        <p:cTn id="25" dur="400"/>
                                        <p:tgtEl>
                                          <p:spTgt spid="52"/>
                                        </p:tgtEl>
                                        <p:attrNameLst>
                                          <p:attrName>ppt_x</p:attrName>
                                        </p:attrNameLst>
                                      </p:cBhvr>
                                      <p:tavLst>
                                        <p:tav tm="0">
                                          <p:val>
                                            <p:strVal val="#ppt_x-1"/>
                                          </p:val>
                                        </p:tav>
                                        <p:tav tm="100000">
                                          <p:val>
                                            <p:strVal val="#ppt_x"/>
                                          </p:val>
                                        </p:tav>
                                      </p:tavLst>
                                    </p:anim>
                                  </p:childTnLst>
                                </p:cTn>
                              </p:par>
                            </p:childTnLst>
                          </p:cTn>
                        </p:par>
                        <p:par>
                          <p:cTn id="26" fill="hold">
                            <p:stCondLst>
                              <p:cond delay="2200"/>
                            </p:stCondLst>
                            <p:childTnLst>
                              <p:par>
                                <p:cTn id="27" presetID="23" presetClass="entr" presetSubtype="16" fill="hold" nodeType="afterEffect">
                                  <p:stCondLst>
                                    <p:cond delay="0"/>
                                  </p:stCondLst>
                                  <p:childTnLst>
                                    <p:set>
                                      <p:cBhvr>
                                        <p:cTn id="28" dur="1" fill="hold">
                                          <p:stCondLst>
                                            <p:cond delay="0"/>
                                          </p:stCondLst>
                                        </p:cTn>
                                        <p:tgtEl>
                                          <p:spTgt spid="42"/>
                                        </p:tgtEl>
                                        <p:attrNameLst>
                                          <p:attrName>style.visibility</p:attrName>
                                        </p:attrNameLst>
                                      </p:cBhvr>
                                      <p:to>
                                        <p:strVal val="visible"/>
                                      </p:to>
                                    </p:set>
                                    <p:anim calcmode="lin" valueType="num">
                                      <p:cBhvr additive="base">
                                        <p:cTn id="29" dur="500"/>
                                        <p:tgtEl>
                                          <p:spTgt spid="42"/>
                                        </p:tgtEl>
                                        <p:attrNameLst>
                                          <p:attrName>ppt_w</p:attrName>
                                        </p:attrNameLst>
                                      </p:cBhvr>
                                      <p:tavLst>
                                        <p:tav tm="0">
                                          <p:val>
                                            <p:strVal val="0"/>
                                          </p:val>
                                        </p:tav>
                                        <p:tav tm="100000">
                                          <p:val>
                                            <p:strVal val="#ppt_w"/>
                                          </p:val>
                                        </p:tav>
                                      </p:tavLst>
                                    </p:anim>
                                    <p:anim calcmode="lin" valueType="num">
                                      <p:cBhvr additive="base">
                                        <p:cTn id="30" dur="500"/>
                                        <p:tgtEl>
                                          <p:spTgt spid="42"/>
                                        </p:tgtEl>
                                        <p:attrNameLst>
                                          <p:attrName>ppt_h</p:attrName>
                                        </p:attrNameLst>
                                      </p:cBhvr>
                                      <p:tavLst>
                                        <p:tav tm="0">
                                          <p:val>
                                            <p:strVal val="0"/>
                                          </p:val>
                                        </p:tav>
                                        <p:tav tm="100000">
                                          <p:val>
                                            <p:strVal val="#ppt_h"/>
                                          </p:val>
                                        </p:tav>
                                      </p:tavLst>
                                    </p:anim>
                                  </p:childTnLst>
                                </p:cTn>
                              </p:par>
                            </p:childTnLst>
                          </p:cTn>
                        </p:par>
                        <p:par>
                          <p:cTn id="31" fill="hold">
                            <p:stCondLst>
                              <p:cond delay="2700"/>
                            </p:stCondLst>
                            <p:childTnLst>
                              <p:par>
                                <p:cTn id="32" presetID="2" presetClass="entr" presetSubtype="8" fill="hold" nodeType="afterEffect">
                                  <p:stCondLst>
                                    <p:cond delay="0"/>
                                  </p:stCondLst>
                                  <p:childTnLst>
                                    <p:set>
                                      <p:cBhvr>
                                        <p:cTn id="33" dur="1" fill="hold">
                                          <p:stCondLst>
                                            <p:cond delay="0"/>
                                          </p:stCondLst>
                                        </p:cTn>
                                        <p:tgtEl>
                                          <p:spTgt spid="68"/>
                                        </p:tgtEl>
                                        <p:attrNameLst>
                                          <p:attrName>style.visibility</p:attrName>
                                        </p:attrNameLst>
                                      </p:cBhvr>
                                      <p:to>
                                        <p:strVal val="visible"/>
                                      </p:to>
                                    </p:set>
                                    <p:anim calcmode="lin" valueType="num">
                                      <p:cBhvr additive="base">
                                        <p:cTn id="34" dur="400"/>
                                        <p:tgtEl>
                                          <p:spTgt spid="68"/>
                                        </p:tgtEl>
                                        <p:attrNameLst>
                                          <p:attrName>ppt_x</p:attrName>
                                        </p:attrNameLst>
                                      </p:cBhvr>
                                      <p:tavLst>
                                        <p:tav tm="0">
                                          <p:val>
                                            <p:strVal val="#ppt_x-1"/>
                                          </p:val>
                                        </p:tav>
                                        <p:tav tm="100000">
                                          <p:val>
                                            <p:strVal val="#ppt_x"/>
                                          </p:val>
                                        </p:tav>
                                      </p:tavLst>
                                    </p:anim>
                                  </p:childTnLst>
                                </p:cTn>
                              </p:par>
                            </p:childTnLst>
                          </p:cTn>
                        </p:par>
                        <p:par>
                          <p:cTn id="35" fill="hold">
                            <p:stCondLst>
                              <p:cond delay="3100"/>
                            </p:stCondLst>
                            <p:childTnLst>
                              <p:par>
                                <p:cTn id="36" presetID="23" presetClass="entr" presetSubtype="16" fill="hold" nodeType="afterEffect">
                                  <p:stCondLst>
                                    <p:cond delay="0"/>
                                  </p:stCondLst>
                                  <p:childTnLst>
                                    <p:set>
                                      <p:cBhvr>
                                        <p:cTn id="37" dur="1" fill="hold">
                                          <p:stCondLst>
                                            <p:cond delay="0"/>
                                          </p:stCondLst>
                                        </p:cTn>
                                        <p:tgtEl>
                                          <p:spTgt spid="43"/>
                                        </p:tgtEl>
                                        <p:attrNameLst>
                                          <p:attrName>style.visibility</p:attrName>
                                        </p:attrNameLst>
                                      </p:cBhvr>
                                      <p:to>
                                        <p:strVal val="visible"/>
                                      </p:to>
                                    </p:set>
                                    <p:anim calcmode="lin" valueType="num">
                                      <p:cBhvr additive="base">
                                        <p:cTn id="38" dur="500"/>
                                        <p:tgtEl>
                                          <p:spTgt spid="43"/>
                                        </p:tgtEl>
                                        <p:attrNameLst>
                                          <p:attrName>ppt_w</p:attrName>
                                        </p:attrNameLst>
                                      </p:cBhvr>
                                      <p:tavLst>
                                        <p:tav tm="0">
                                          <p:val>
                                            <p:strVal val="0"/>
                                          </p:val>
                                        </p:tav>
                                        <p:tav tm="100000">
                                          <p:val>
                                            <p:strVal val="#ppt_w"/>
                                          </p:val>
                                        </p:tav>
                                      </p:tavLst>
                                    </p:anim>
                                    <p:anim calcmode="lin" valueType="num">
                                      <p:cBhvr additive="base">
                                        <p:cTn id="39" dur="500"/>
                                        <p:tgtEl>
                                          <p:spTgt spid="43"/>
                                        </p:tgtEl>
                                        <p:attrNameLst>
                                          <p:attrName>ppt_h</p:attrName>
                                        </p:attrNameLst>
                                      </p:cBhvr>
                                      <p:tavLst>
                                        <p:tav tm="0">
                                          <p:val>
                                            <p:strVal val="0"/>
                                          </p:val>
                                        </p:tav>
                                        <p:tav tm="100000">
                                          <p:val>
                                            <p:strVal val="#ppt_h"/>
                                          </p:val>
                                        </p:tav>
                                      </p:tavLst>
                                    </p:anim>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6"/>
                                        </p:tgtEl>
                                        <p:attrNameLst>
                                          <p:attrName>style.visibility</p:attrName>
                                        </p:attrNameLst>
                                      </p:cBhvr>
                                      <p:to>
                                        <p:strVal val="visible"/>
                                      </p:to>
                                    </p:set>
                                    <p:animEffect transition="in" filter="barn(inVertical)">
                                      <p:cBhvr>
                                        <p:cTn id="44" dur="500"/>
                                        <p:tgtEl>
                                          <p:spTgt spid="36"/>
                                        </p:tgtEl>
                                      </p:cBhvr>
                                    </p:animEffect>
                                  </p:childTnLst>
                                </p:cTn>
                              </p:par>
                              <p:par>
                                <p:cTn id="45" presetID="16" presetClass="entr" presetSubtype="21" fill="hold" grpId="0" nodeType="withEffect">
                                  <p:stCondLst>
                                    <p:cond delay="0"/>
                                  </p:stCondLst>
                                  <p:childTnLst>
                                    <p:set>
                                      <p:cBhvr>
                                        <p:cTn id="46" dur="1" fill="hold">
                                          <p:stCondLst>
                                            <p:cond delay="0"/>
                                          </p:stCondLst>
                                        </p:cTn>
                                        <p:tgtEl>
                                          <p:spTgt spid="37"/>
                                        </p:tgtEl>
                                        <p:attrNameLst>
                                          <p:attrName>style.visibility</p:attrName>
                                        </p:attrNameLst>
                                      </p:cBhvr>
                                      <p:to>
                                        <p:strVal val="visible"/>
                                      </p:to>
                                    </p:set>
                                    <p:animEffect transition="in" filter="barn(inVertical)">
                                      <p:cBhvr>
                                        <p:cTn id="47" dur="500"/>
                                        <p:tgtEl>
                                          <p:spTgt spid="37"/>
                                        </p:tgtEl>
                                      </p:cBhvr>
                                    </p:animEffect>
                                  </p:childTnLst>
                                </p:cTn>
                              </p:par>
                              <p:par>
                                <p:cTn id="48" presetID="16" presetClass="entr" presetSubtype="21" fill="hold" grpId="0" nodeType="withEffect">
                                  <p:stCondLst>
                                    <p:cond delay="0"/>
                                  </p:stCondLst>
                                  <p:childTnLst>
                                    <p:set>
                                      <p:cBhvr>
                                        <p:cTn id="49" dur="1" fill="hold">
                                          <p:stCondLst>
                                            <p:cond delay="0"/>
                                          </p:stCondLst>
                                        </p:cTn>
                                        <p:tgtEl>
                                          <p:spTgt spid="38"/>
                                        </p:tgtEl>
                                        <p:attrNameLst>
                                          <p:attrName>style.visibility</p:attrName>
                                        </p:attrNameLst>
                                      </p:cBhvr>
                                      <p:to>
                                        <p:strVal val="visible"/>
                                      </p:to>
                                    </p:set>
                                    <p:animEffect transition="in" filter="barn(inVertical)">
                                      <p:cBhvr>
                                        <p:cTn id="50" dur="500"/>
                                        <p:tgtEl>
                                          <p:spTgt spid="38"/>
                                        </p:tgtEl>
                                      </p:cBhvr>
                                    </p:animEffect>
                                  </p:childTnLst>
                                </p:cTn>
                              </p:par>
                              <p:par>
                                <p:cTn id="51" presetID="16" presetClass="entr" presetSubtype="21" fill="hold" grpId="0" nodeType="withEffect">
                                  <p:stCondLst>
                                    <p:cond delay="0"/>
                                  </p:stCondLst>
                                  <p:childTnLst>
                                    <p:set>
                                      <p:cBhvr>
                                        <p:cTn id="52" dur="1" fill="hold">
                                          <p:stCondLst>
                                            <p:cond delay="0"/>
                                          </p:stCondLst>
                                        </p:cTn>
                                        <p:tgtEl>
                                          <p:spTgt spid="39"/>
                                        </p:tgtEl>
                                        <p:attrNameLst>
                                          <p:attrName>style.visibility</p:attrName>
                                        </p:attrNameLst>
                                      </p:cBhvr>
                                      <p:to>
                                        <p:strVal val="visible"/>
                                      </p:to>
                                    </p:set>
                                    <p:animEffect transition="in" filter="barn(inVertical)">
                                      <p:cBhvr>
                                        <p:cTn id="53"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7" grpId="0"/>
      <p:bldP spid="38" grpId="0"/>
      <p:bldP spid="3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EBB8E5D5-C22C-4BDE-87A8-4B9059784CF6}"/>
              </a:ext>
            </a:extLst>
          </p:cNvPr>
          <p:cNvSpPr>
            <a:spLocks noGrp="1"/>
          </p:cNvSpPr>
          <p:nvPr>
            <p:ph type="pic" sz="quarter" idx="14"/>
          </p:nvPr>
        </p:nvSpPr>
        <p:spPr>
          <a:xfrm>
            <a:off x="1007580" y="0"/>
            <a:ext cx="8086725" cy="6858000"/>
          </a:xfrm>
        </p:spPr>
      </p:sp>
      <p:sp>
        <p:nvSpPr>
          <p:cNvPr id="9" name="文本框 13">
            <a:extLst>
              <a:ext uri="{FF2B5EF4-FFF2-40B4-BE49-F238E27FC236}">
                <a16:creationId xmlns:a16="http://schemas.microsoft.com/office/drawing/2014/main" id="{76C52D88-6903-4F41-A8C4-4C766FAFD446}"/>
              </a:ext>
            </a:extLst>
          </p:cNvPr>
          <p:cNvSpPr txBox="1"/>
          <p:nvPr/>
        </p:nvSpPr>
        <p:spPr>
          <a:xfrm>
            <a:off x="5064815" y="295930"/>
            <a:ext cx="1808163" cy="584775"/>
          </a:xfrm>
          <a:prstGeom prst="rect">
            <a:avLst/>
          </a:prstGeom>
        </p:spPr>
        <p:style>
          <a:lnRef idx="1">
            <a:schemeClr val="accent2"/>
          </a:lnRef>
          <a:fillRef idx="3">
            <a:schemeClr val="accent2"/>
          </a:fillRef>
          <a:effectRef idx="2">
            <a:schemeClr val="accent2"/>
          </a:effectRef>
          <a:fontRef idx="minor">
            <a:schemeClr val="lt1"/>
          </a:fontRef>
        </p:style>
        <p:txBody>
          <a:bodyPr>
            <a:spAutoFit/>
          </a:bodyPr>
          <a:lstStyle/>
          <a:p>
            <a:pPr algn="ctr" eaLnBrk="1" fontAlgn="auto" hangingPunct="1">
              <a:spcBef>
                <a:spcPts val="0"/>
              </a:spcBef>
              <a:spcAft>
                <a:spcPts val="0"/>
              </a:spcAft>
              <a:defRPr/>
            </a:pPr>
            <a:r>
              <a:rPr lang="en-US" altLang="zh-CN" sz="3200" b="1" kern="0" dirty="0">
                <a:ln w="0">
                  <a:noFill/>
                </a:ln>
                <a:solidFill>
                  <a:prstClr val="black">
                    <a:lumMod val="65000"/>
                    <a:lumOff val="35000"/>
                  </a:prstClr>
                </a:solidFill>
                <a:cs typeface="Arial" panose="020B0604020202020204" pitchFamily="34" charset="0"/>
                <a:sym typeface="+mn-lt"/>
              </a:rPr>
              <a:t>VIDEO </a:t>
            </a:r>
          </a:p>
        </p:txBody>
      </p:sp>
      <p:pic>
        <p:nvPicPr>
          <p:cNvPr id="6" name="Khối-lượng-và-kích-thước-của-nguyên-tử">
            <a:hlinkClick r:id="" action="ppaction://media"/>
            <a:extLst>
              <a:ext uri="{FF2B5EF4-FFF2-40B4-BE49-F238E27FC236}">
                <a16:creationId xmlns:a16="http://schemas.microsoft.com/office/drawing/2014/main" id="{7BB21093-02B1-4F5F-A00F-B165E5ADAC7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12233" y="1301295"/>
            <a:ext cx="8471510" cy="476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42848080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ame 1">
            <a:extLst>
              <a:ext uri="{FF2B5EF4-FFF2-40B4-BE49-F238E27FC236}">
                <a16:creationId xmlns:a16="http://schemas.microsoft.com/office/drawing/2014/main" id="{73D99642-4518-465B-B324-448C5832E5ED}"/>
              </a:ext>
            </a:extLst>
          </p:cNvPr>
          <p:cNvSpPr/>
          <p:nvPr/>
        </p:nvSpPr>
        <p:spPr>
          <a:xfrm>
            <a:off x="6002166" y="1301078"/>
            <a:ext cx="3357485" cy="3046947"/>
          </a:xfrm>
          <a:prstGeom prst="frame">
            <a:avLst>
              <a:gd name="adj1" fmla="val 164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vi-VN" sz="1800" dirty="0"/>
              <a:t>Hãy cho biết nguyên tử là gì ?</a:t>
            </a:r>
          </a:p>
          <a:p>
            <a:pPr algn="ctr"/>
            <a:endParaRPr lang="en-US" dirty="0">
              <a:solidFill>
                <a:schemeClr val="tx1"/>
              </a:solidFill>
            </a:endParaRPr>
          </a:p>
        </p:txBody>
      </p:sp>
      <p:sp>
        <p:nvSpPr>
          <p:cNvPr id="3" name="Frame 2">
            <a:extLst>
              <a:ext uri="{FF2B5EF4-FFF2-40B4-BE49-F238E27FC236}">
                <a16:creationId xmlns:a16="http://schemas.microsoft.com/office/drawing/2014/main" id="{167C9B79-58F4-4DF1-9DEB-139CC94552CC}"/>
              </a:ext>
            </a:extLst>
          </p:cNvPr>
          <p:cNvSpPr/>
          <p:nvPr/>
        </p:nvSpPr>
        <p:spPr>
          <a:xfrm>
            <a:off x="8727250" y="3810294"/>
            <a:ext cx="3069135" cy="2723822"/>
          </a:xfrm>
          <a:prstGeom prst="frame">
            <a:avLst>
              <a:gd name="adj1" fmla="val 1645"/>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Rectangle 8">
            <a:extLst>
              <a:ext uri="{FF2B5EF4-FFF2-40B4-BE49-F238E27FC236}">
                <a16:creationId xmlns:a16="http://schemas.microsoft.com/office/drawing/2014/main" id="{9D8C84F5-DCB4-4DB5-93BD-8640A163AB07}"/>
              </a:ext>
            </a:extLst>
          </p:cNvPr>
          <p:cNvSpPr/>
          <p:nvPr/>
        </p:nvSpPr>
        <p:spPr>
          <a:xfrm>
            <a:off x="5139725" y="-5"/>
            <a:ext cx="836082" cy="6858003"/>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Google Shape;348;p4">
            <a:extLst>
              <a:ext uri="{FF2B5EF4-FFF2-40B4-BE49-F238E27FC236}">
                <a16:creationId xmlns:a16="http://schemas.microsoft.com/office/drawing/2014/main" id="{77F53646-06F1-4DCB-A009-7954DDF09A0D}"/>
              </a:ext>
            </a:extLst>
          </p:cNvPr>
          <p:cNvSpPr>
            <a:spLocks noChangeArrowheads="1"/>
          </p:cNvSpPr>
          <p:nvPr/>
        </p:nvSpPr>
        <p:spPr bwMode="auto">
          <a:xfrm>
            <a:off x="6002167" y="1314533"/>
            <a:ext cx="3357484" cy="30469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defRPr/>
            </a:pPr>
            <a:r>
              <a:rPr lang="vi-VN" altLang="vi-VN" sz="3200" b="1" dirty="0">
                <a:solidFill>
                  <a:srgbClr val="FF0000"/>
                </a:solidFill>
              </a:rPr>
              <a:t>Câu 1: </a:t>
            </a:r>
          </a:p>
          <a:p>
            <a:pPr algn="ctr">
              <a:defRPr/>
            </a:pPr>
            <a:r>
              <a:rPr lang="vi-VN" altLang="vi-VN" sz="3200" dirty="0">
                <a:solidFill>
                  <a:schemeClr val="tx1"/>
                </a:solidFill>
              </a:rPr>
              <a:t>Trong ba loại hạt tạo nên nguyên tử, hạt nào có khối lượng nhỏ nhất?</a:t>
            </a:r>
          </a:p>
        </p:txBody>
      </p:sp>
      <p:sp>
        <p:nvSpPr>
          <p:cNvPr id="13" name="Google Shape;351;p4">
            <a:extLst>
              <a:ext uri="{FF2B5EF4-FFF2-40B4-BE49-F238E27FC236}">
                <a16:creationId xmlns:a16="http://schemas.microsoft.com/office/drawing/2014/main" id="{0E4D97C2-80DC-4E06-B5DF-1EF0EBCAFAC0}"/>
              </a:ext>
            </a:extLst>
          </p:cNvPr>
          <p:cNvSpPr>
            <a:spLocks noChangeArrowheads="1"/>
          </p:cNvSpPr>
          <p:nvPr/>
        </p:nvSpPr>
        <p:spPr bwMode="auto">
          <a:xfrm>
            <a:off x="8762131" y="3810294"/>
            <a:ext cx="3051680" cy="2554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buClr>
                <a:srgbClr val="000000"/>
              </a:buClr>
            </a:pPr>
            <a:r>
              <a:rPr lang="vi-VN" altLang="vi-VN" sz="3200" b="1" i="1" dirty="0">
                <a:solidFill>
                  <a:schemeClr val="accent5"/>
                </a:solidFill>
              </a:rPr>
              <a:t>Câu 2.</a:t>
            </a:r>
          </a:p>
          <a:p>
            <a:pPr algn="ctr">
              <a:defRPr/>
            </a:pPr>
            <a:r>
              <a:rPr lang="vi-VN" altLang="vi-VN" sz="3200" dirty="0">
                <a:solidFill>
                  <a:schemeClr val="tx1"/>
                </a:solidFill>
              </a:rPr>
              <a:t>Khối lượng của nguyên tử được tính bằng đơn vị nào?</a:t>
            </a:r>
          </a:p>
        </p:txBody>
      </p:sp>
      <p:sp>
        <p:nvSpPr>
          <p:cNvPr id="14" name="文本框 13">
            <a:extLst>
              <a:ext uri="{FF2B5EF4-FFF2-40B4-BE49-F238E27FC236}">
                <a16:creationId xmlns:a16="http://schemas.microsoft.com/office/drawing/2014/main" id="{A1214D5F-1F9F-4B5A-BCD1-59497EAC8801}"/>
              </a:ext>
            </a:extLst>
          </p:cNvPr>
          <p:cNvSpPr txBox="1"/>
          <p:nvPr/>
        </p:nvSpPr>
        <p:spPr>
          <a:xfrm>
            <a:off x="7467362" y="323884"/>
            <a:ext cx="3019011" cy="646331"/>
          </a:xfrm>
          <a:prstGeom prst="rect">
            <a:avLst/>
          </a:prstGeom>
        </p:spPr>
        <p:style>
          <a:lnRef idx="1">
            <a:schemeClr val="accent4"/>
          </a:lnRef>
          <a:fillRef idx="3">
            <a:schemeClr val="accent4"/>
          </a:fillRef>
          <a:effectRef idx="2">
            <a:schemeClr val="accent4"/>
          </a:effectRef>
          <a:fontRef idx="minor">
            <a:schemeClr val="lt1"/>
          </a:fontRef>
        </p:style>
        <p:txBody>
          <a:bodyPr wrap="square">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ClrTx/>
              <a:buFontTx/>
              <a:buNone/>
              <a:defRPr/>
            </a:pPr>
            <a:r>
              <a:rPr lang="en-US" altLang="zh-CN" sz="3600" b="1" dirty="0">
                <a:solidFill>
                  <a:srgbClr val="C64847"/>
                </a:solidFill>
                <a:sym typeface="+mn-lt"/>
              </a:rPr>
              <a:t>THẢO LUẬN </a:t>
            </a:r>
          </a:p>
        </p:txBody>
      </p:sp>
      <p:pic>
        <p:nvPicPr>
          <p:cNvPr id="23" name="Picture 22">
            <a:extLst>
              <a:ext uri="{FF2B5EF4-FFF2-40B4-BE49-F238E27FC236}">
                <a16:creationId xmlns:a16="http://schemas.microsoft.com/office/drawing/2014/main" id="{E5847200-B6CD-4057-87CF-1C95F16D7599}"/>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tretch>
            <a:fillRect/>
          </a:stretch>
        </p:blipFill>
        <p:spPr>
          <a:xfrm>
            <a:off x="0" y="0"/>
            <a:ext cx="5139725" cy="6857998"/>
          </a:xfrm>
          <a:prstGeom prst="rect">
            <a:avLst/>
          </a:prstGeom>
        </p:spPr>
      </p:pic>
    </p:spTree>
    <p:custDataLst>
      <p:tags r:id="rId1"/>
    </p:custDataLst>
    <p:extLst>
      <p:ext uri="{BB962C8B-B14F-4D97-AF65-F5344CB8AC3E}">
        <p14:creationId xmlns:p14="http://schemas.microsoft.com/office/powerpoint/2010/main" val="852516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p:tgtEl>
                                          <p:spTgt spid="12"/>
                                        </p:tgtEl>
                                        <p:attrNameLst>
                                          <p:attrName>ppt_x</p:attrName>
                                        </p:attrNameLst>
                                      </p:cBhvr>
                                      <p:tavLst>
                                        <p:tav tm="0">
                                          <p:val>
                                            <p:strVal val="#ppt_x+1"/>
                                          </p:val>
                                        </p:tav>
                                        <p:tav tm="100000">
                                          <p:val>
                                            <p:strVal val="#ppt_x"/>
                                          </p:val>
                                        </p:tav>
                                      </p:tavLst>
                                    </p:anim>
                                  </p:childTnLst>
                                </p:cTn>
                              </p:par>
                              <p:par>
                                <p:cTn id="8" presetID="2" presetClass="entr" presetSubtype="2"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 calcmode="lin" valueType="num">
                                      <p:cBhvr additive="base">
                                        <p:cTn id="10" dur="500"/>
                                        <p:tgtEl>
                                          <p:spTgt spid="13"/>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925585F-B565-43BC-81F4-50309A0F0E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60991" y="2725015"/>
            <a:ext cx="1831009" cy="1545852"/>
          </a:xfrm>
          <a:prstGeom prst="rect">
            <a:avLst/>
          </a:prstGeom>
        </p:spPr>
      </p:pic>
      <p:sp>
        <p:nvSpPr>
          <p:cNvPr id="6" name="TextBox 5">
            <a:extLst>
              <a:ext uri="{FF2B5EF4-FFF2-40B4-BE49-F238E27FC236}">
                <a16:creationId xmlns:a16="http://schemas.microsoft.com/office/drawing/2014/main" id="{CB604632-26EB-475B-9723-239CE76EE260}"/>
              </a:ext>
            </a:extLst>
          </p:cNvPr>
          <p:cNvSpPr txBox="1"/>
          <p:nvPr/>
        </p:nvSpPr>
        <p:spPr>
          <a:xfrm>
            <a:off x="3735614" y="1121683"/>
            <a:ext cx="7940497" cy="1569660"/>
          </a:xfrm>
          <a:prstGeom prst="rect">
            <a:avLst/>
          </a:prstGeom>
          <a:ln w="28575">
            <a:solidFill>
              <a:schemeClr val="accent2"/>
            </a:solidFill>
          </a:ln>
        </p:spPr>
        <p:style>
          <a:lnRef idx="2">
            <a:schemeClr val="accent1"/>
          </a:lnRef>
          <a:fillRef idx="1">
            <a:schemeClr val="lt1"/>
          </a:fillRef>
          <a:effectRef idx="0">
            <a:schemeClr val="accent1"/>
          </a:effectRef>
          <a:fontRef idx="minor">
            <a:schemeClr val="dk1"/>
          </a:fontRef>
        </p:style>
        <p:txBody>
          <a:bodyPr wrap="square">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spcAft>
                <a:spcPts val="200"/>
              </a:spcAft>
              <a:defRPr/>
            </a:pPr>
            <a:r>
              <a:rPr lang="vi-VN" altLang="vi-VN" sz="3200" dirty="0">
                <a:solidFill>
                  <a:schemeClr val="tx1"/>
                </a:solidFill>
                <a:cs typeface="Times New Roman" panose="02020603050405020304" pitchFamily="18" charset="0"/>
              </a:rPr>
              <a:t>Khối lượng nguyên tử được coi bằng tổng khối lượng của proton và neutron có trong nguyên tử, được tính bằng đơn vị amu.</a:t>
            </a:r>
          </a:p>
        </p:txBody>
      </p:sp>
      <p:sp>
        <p:nvSpPr>
          <p:cNvPr id="7" name="TextBox 6">
            <a:extLst>
              <a:ext uri="{FF2B5EF4-FFF2-40B4-BE49-F238E27FC236}">
                <a16:creationId xmlns:a16="http://schemas.microsoft.com/office/drawing/2014/main" id="{C3AB02D9-88B2-43FC-8BC5-F6659B2E8DF4}"/>
              </a:ext>
            </a:extLst>
          </p:cNvPr>
          <p:cNvSpPr txBox="1">
            <a:spLocks noChangeArrowheads="1"/>
          </p:cNvSpPr>
          <p:nvPr/>
        </p:nvSpPr>
        <p:spPr bwMode="auto">
          <a:xfrm>
            <a:off x="580571" y="2967946"/>
            <a:ext cx="11095540" cy="2605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spcAft>
                <a:spcPts val="200"/>
              </a:spcAft>
              <a:buClr>
                <a:srgbClr val="000000"/>
              </a:buClr>
              <a:buFont typeface="Arial" panose="020B0604020202020204" pitchFamily="34" charset="0"/>
              <a:buNone/>
            </a:pPr>
            <a:r>
              <a:rPr lang="vi-VN" altLang="vi-VN" sz="3200" b="1" dirty="0">
                <a:solidFill>
                  <a:srgbClr val="FF0000"/>
                </a:solidFill>
                <a:cs typeface="Times New Roman" panose="02020603050405020304" pitchFamily="18" charset="0"/>
              </a:rPr>
              <a:t>Ví dụ:</a:t>
            </a:r>
          </a:p>
          <a:p>
            <a:pPr eaLnBrk="1" hangingPunct="1">
              <a:spcAft>
                <a:spcPts val="200"/>
              </a:spcAft>
              <a:buClr>
                <a:srgbClr val="000000"/>
              </a:buClr>
              <a:buFont typeface="Arial" panose="020B0604020202020204" pitchFamily="34" charset="0"/>
              <a:buNone/>
            </a:pPr>
            <a:r>
              <a:rPr lang="vi-VN" altLang="vi-VN" sz="3200" dirty="0">
                <a:solidFill>
                  <a:schemeClr val="tx1"/>
                </a:solidFill>
                <a:cs typeface="Times New Roman" panose="02020603050405020304" pitchFamily="18" charset="0"/>
              </a:rPr>
              <a:t>- Nguyên tử hydrogen chỉ có 1 proton, nên khối lượng nguyên tử hydrogen là 1 amu.</a:t>
            </a:r>
          </a:p>
          <a:p>
            <a:pPr eaLnBrk="1" hangingPunct="1">
              <a:spcAft>
                <a:spcPts val="200"/>
              </a:spcAft>
              <a:buClr>
                <a:srgbClr val="000000"/>
              </a:buClr>
              <a:buFont typeface="Arial" panose="020B0604020202020204" pitchFamily="34" charset="0"/>
              <a:buNone/>
            </a:pPr>
            <a:r>
              <a:rPr lang="vi-VN" altLang="vi-VN" sz="3200" dirty="0">
                <a:solidFill>
                  <a:schemeClr val="tx1"/>
                </a:solidFill>
                <a:cs typeface="Times New Roman" panose="02020603050405020304" pitchFamily="18" charset="0"/>
              </a:rPr>
              <a:t>- Nguyên tử oxygen có 8 proton và 8 neutron, nên khối lượng của một nguyên tử oxygen là: 8 x 1 +8 x 1 = 16 (amu) </a:t>
            </a:r>
          </a:p>
        </p:txBody>
      </p:sp>
    </p:spTree>
    <p:custDataLst>
      <p:tags r:id="rId1"/>
    </p:custDataLst>
    <p:extLst>
      <p:ext uri="{BB962C8B-B14F-4D97-AF65-F5344CB8AC3E}">
        <p14:creationId xmlns:p14="http://schemas.microsoft.com/office/powerpoint/2010/main" val="2665309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a:extLst>
              <a:ext uri="{FF2B5EF4-FFF2-40B4-BE49-F238E27FC236}">
                <a16:creationId xmlns:a16="http://schemas.microsoft.com/office/drawing/2014/main" id="{E67AEA5B-9B80-4F00-8A72-2425ECBFC783}"/>
              </a:ext>
            </a:extLst>
          </p:cNvPr>
          <p:cNvSpPr txBox="1"/>
          <p:nvPr/>
        </p:nvSpPr>
        <p:spPr>
          <a:xfrm>
            <a:off x="7315203" y="980094"/>
            <a:ext cx="3588695" cy="580993"/>
          </a:xfrm>
          <a:prstGeom prst="rect">
            <a:avLst/>
          </a:prstGeom>
          <a:noFill/>
        </p:spPr>
        <p:txBody>
          <a:bodyPr wrap="square">
            <a:spAutoFit/>
          </a:bodyPr>
          <a:lstStyle/>
          <a:p>
            <a:pPr algn="just" eaLnBrk="1" fontAlgn="auto" hangingPunct="1">
              <a:lnSpc>
                <a:spcPct val="107000"/>
              </a:lnSpc>
              <a:spcBef>
                <a:spcPts val="225"/>
              </a:spcBef>
              <a:spcAft>
                <a:spcPts val="375"/>
              </a:spcAft>
              <a:buClr>
                <a:srgbClr val="000000"/>
              </a:buClr>
              <a:buFont typeface="Arial"/>
              <a:buNone/>
              <a:tabLst>
                <a:tab pos="6075998" algn="l"/>
              </a:tabLst>
              <a:defRPr/>
            </a:pPr>
            <a:r>
              <a:rPr lang="en-US" sz="3200" b="1" u="sng" kern="0" dirty="0" err="1">
                <a:solidFill>
                  <a:srgbClr val="C00000"/>
                </a:solidFill>
                <a:latin typeface="+mn-lt"/>
                <a:ea typeface="Segoe UI" panose="020B0502040204020203" pitchFamily="34" charset="0"/>
                <a:cs typeface="Times New Roman" panose="02020603050405020304" pitchFamily="18" charset="0"/>
                <a:sym typeface="Arial"/>
              </a:rPr>
              <a:t>Bài</a:t>
            </a:r>
            <a:r>
              <a:rPr lang="en-US" sz="3200" b="1" u="sng" kern="0" dirty="0">
                <a:solidFill>
                  <a:srgbClr val="C00000"/>
                </a:solidFill>
                <a:latin typeface="+mn-lt"/>
                <a:ea typeface="Segoe UI" panose="020B0502040204020203" pitchFamily="34" charset="0"/>
                <a:cs typeface="Times New Roman" panose="02020603050405020304" pitchFamily="18" charset="0"/>
                <a:sym typeface="Arial"/>
              </a:rPr>
              <a:t> </a:t>
            </a:r>
            <a:r>
              <a:rPr lang="en-US" sz="3200" b="1" u="sng" kern="0" dirty="0" err="1">
                <a:solidFill>
                  <a:srgbClr val="C00000"/>
                </a:solidFill>
                <a:latin typeface="+mn-lt"/>
                <a:ea typeface="Segoe UI" panose="020B0502040204020203" pitchFamily="34" charset="0"/>
                <a:cs typeface="Times New Roman" panose="02020603050405020304" pitchFamily="18" charset="0"/>
                <a:sym typeface="Arial"/>
              </a:rPr>
              <a:t>tập</a:t>
            </a:r>
            <a:r>
              <a:rPr lang="en-US" sz="3200" b="1" u="sng" kern="0" dirty="0">
                <a:solidFill>
                  <a:srgbClr val="C00000"/>
                </a:solidFill>
                <a:latin typeface="+mn-lt"/>
                <a:ea typeface="Segoe UI" panose="020B0502040204020203" pitchFamily="34" charset="0"/>
                <a:cs typeface="Times New Roman" panose="02020603050405020304" pitchFamily="18" charset="0"/>
                <a:sym typeface="Arial"/>
              </a:rPr>
              <a:t> </a:t>
            </a:r>
            <a:r>
              <a:rPr lang="en-US" sz="3200" b="1" u="sng" kern="0" dirty="0" err="1">
                <a:solidFill>
                  <a:srgbClr val="C00000"/>
                </a:solidFill>
                <a:latin typeface="+mn-lt"/>
                <a:ea typeface="Segoe UI" panose="020B0502040204020203" pitchFamily="34" charset="0"/>
                <a:cs typeface="Times New Roman" panose="02020603050405020304" pitchFamily="18" charset="0"/>
                <a:sym typeface="Arial"/>
              </a:rPr>
              <a:t>vận</a:t>
            </a:r>
            <a:r>
              <a:rPr lang="en-US" sz="3200" b="1" u="sng" kern="0" dirty="0">
                <a:solidFill>
                  <a:srgbClr val="C00000"/>
                </a:solidFill>
                <a:latin typeface="+mn-lt"/>
                <a:ea typeface="Segoe UI" panose="020B0502040204020203" pitchFamily="34" charset="0"/>
                <a:cs typeface="Times New Roman" panose="02020603050405020304" pitchFamily="18" charset="0"/>
                <a:sym typeface="Arial"/>
              </a:rPr>
              <a:t> </a:t>
            </a:r>
            <a:r>
              <a:rPr lang="en-US" sz="3200" b="1" u="sng" kern="0" dirty="0" err="1">
                <a:solidFill>
                  <a:srgbClr val="C00000"/>
                </a:solidFill>
                <a:latin typeface="+mn-lt"/>
                <a:ea typeface="Segoe UI" panose="020B0502040204020203" pitchFamily="34" charset="0"/>
                <a:cs typeface="Times New Roman" panose="02020603050405020304" pitchFamily="18" charset="0"/>
                <a:sym typeface="Arial"/>
              </a:rPr>
              <a:t>dụng</a:t>
            </a:r>
            <a:endParaRPr lang="vi-VN" sz="3200" b="1" u="sng" kern="0" dirty="0">
              <a:solidFill>
                <a:srgbClr val="C00000"/>
              </a:solidFill>
              <a:latin typeface="+mn-lt"/>
              <a:ea typeface="Arial" panose="020B0604020202020204" pitchFamily="34" charset="0"/>
              <a:cs typeface="Times New Roman" panose="02020603050405020304" pitchFamily="18" charset="0"/>
              <a:sym typeface="Arial"/>
            </a:endParaRPr>
          </a:p>
        </p:txBody>
      </p:sp>
      <p:pic>
        <p:nvPicPr>
          <p:cNvPr id="31" name="Picture 4">
            <a:extLst>
              <a:ext uri="{FF2B5EF4-FFF2-40B4-BE49-F238E27FC236}">
                <a16:creationId xmlns:a16="http://schemas.microsoft.com/office/drawing/2014/main" id="{A933B95C-0AF2-45EE-BBCF-87C41C4D2A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92765"/>
            <a:ext cx="4625009" cy="6944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oogle Shape;277;p14">
            <a:extLst>
              <a:ext uri="{FF2B5EF4-FFF2-40B4-BE49-F238E27FC236}">
                <a16:creationId xmlns:a16="http://schemas.microsoft.com/office/drawing/2014/main" id="{C0CC3B95-3A88-437E-B21D-D37E88B17F9E}"/>
              </a:ext>
            </a:extLst>
          </p:cNvPr>
          <p:cNvGrpSpPr/>
          <p:nvPr/>
        </p:nvGrpSpPr>
        <p:grpSpPr>
          <a:xfrm>
            <a:off x="5676266" y="2435458"/>
            <a:ext cx="6339201" cy="2258752"/>
            <a:chOff x="3632356" y="1949434"/>
            <a:chExt cx="2938200" cy="3436259"/>
          </a:xfrm>
          <a:solidFill>
            <a:srgbClr val="FF7C80"/>
          </a:solidFill>
        </p:grpSpPr>
        <p:sp>
          <p:nvSpPr>
            <p:cNvPr id="10" name="Google Shape;278;p14">
              <a:extLst>
                <a:ext uri="{FF2B5EF4-FFF2-40B4-BE49-F238E27FC236}">
                  <a16:creationId xmlns:a16="http://schemas.microsoft.com/office/drawing/2014/main" id="{2F35BC5C-C740-4FF4-82D6-D0ADD9E29A0F}"/>
                </a:ext>
              </a:extLst>
            </p:cNvPr>
            <p:cNvSpPr/>
            <p:nvPr/>
          </p:nvSpPr>
          <p:spPr>
            <a:xfrm>
              <a:off x="3712999" y="1949434"/>
              <a:ext cx="2857557" cy="3328621"/>
            </a:xfrm>
            <a:prstGeom prst="roundRect">
              <a:avLst>
                <a:gd name="adj" fmla="val 16667"/>
              </a:avLst>
            </a:prstGeom>
            <a:grpFill/>
            <a:ln w="12700" cap="flat" cmpd="sng">
              <a:solidFill>
                <a:srgbClr val="E8A598"/>
              </a:solidFill>
              <a:prstDash val="solid"/>
              <a:miter lim="800000"/>
              <a:headEnd type="none" w="sm" len="sm"/>
              <a:tailEnd type="none" w="sm" len="sm"/>
            </a:ln>
          </p:spPr>
          <p:txBody>
            <a:bodyPr spcFirstLastPara="1" lIns="68569" tIns="34275" rIns="68569" bIns="34275" anchor="ctr"/>
            <a:lstStyle/>
            <a:p>
              <a:pPr algn="ctr" eaLnBrk="1" fontAlgn="auto" hangingPunct="1">
                <a:spcBef>
                  <a:spcPts val="0"/>
                </a:spcBef>
                <a:spcAft>
                  <a:spcPts val="0"/>
                </a:spcAft>
                <a:buClr>
                  <a:srgbClr val="000000"/>
                </a:buClr>
                <a:buFont typeface="Arial"/>
                <a:buNone/>
                <a:defRPr/>
              </a:pPr>
              <a:endParaRPr sz="2000" kern="0">
                <a:solidFill>
                  <a:schemeClr val="lt1"/>
                </a:solidFill>
                <a:latin typeface="Calibri"/>
                <a:ea typeface="Calibri"/>
                <a:cs typeface="Calibri"/>
                <a:sym typeface="Calibri"/>
              </a:endParaRPr>
            </a:p>
          </p:txBody>
        </p:sp>
        <p:sp>
          <p:nvSpPr>
            <p:cNvPr id="11" name="Google Shape;279;p14">
              <a:extLst>
                <a:ext uri="{FF2B5EF4-FFF2-40B4-BE49-F238E27FC236}">
                  <a16:creationId xmlns:a16="http://schemas.microsoft.com/office/drawing/2014/main" id="{1B0E912F-93F1-48F9-AD75-059B063FD999}"/>
                </a:ext>
              </a:extLst>
            </p:cNvPr>
            <p:cNvSpPr/>
            <p:nvPr/>
          </p:nvSpPr>
          <p:spPr>
            <a:xfrm>
              <a:off x="3632356" y="2057073"/>
              <a:ext cx="2892440" cy="3328620"/>
            </a:xfrm>
            <a:prstGeom prst="roundRect">
              <a:avLst>
                <a:gd name="adj" fmla="val 16667"/>
              </a:avLst>
            </a:prstGeom>
            <a:grpFill/>
            <a:ln w="12700" cap="flat" cmpd="sng">
              <a:solidFill>
                <a:srgbClr val="F6AE2D"/>
              </a:solidFill>
              <a:prstDash val="solid"/>
              <a:miter lim="800000"/>
              <a:headEnd type="none" w="sm" len="sm"/>
              <a:tailEnd type="none" w="sm" len="sm"/>
            </a:ln>
          </p:spPr>
          <p:txBody>
            <a:bodyPr spcFirstLastPara="1" lIns="68569" tIns="34275" rIns="68569" bIns="34275" anchor="ctr"/>
            <a:lstStyle/>
            <a:p>
              <a:pPr algn="just" eaLnBrk="1" fontAlgn="auto" hangingPunct="1">
                <a:spcBef>
                  <a:spcPts val="0"/>
                </a:spcBef>
                <a:spcAft>
                  <a:spcPts val="0"/>
                </a:spcAft>
                <a:buClr>
                  <a:schemeClr val="dk1"/>
                </a:buClr>
                <a:buSzPts val="1400"/>
                <a:buFont typeface="Arial"/>
                <a:buNone/>
                <a:defRPr/>
              </a:pPr>
              <a:r>
                <a:rPr lang="vi-VN" sz="2400" b="1" kern="0" dirty="0">
                  <a:solidFill>
                    <a:srgbClr val="FF0000"/>
                  </a:solidFill>
                  <a:latin typeface="+mn-lt"/>
                  <a:ea typeface="Arial"/>
                  <a:cs typeface="Times New Roman" panose="02020603050405020304" pitchFamily="18" charset="0"/>
                  <a:sym typeface="Arial"/>
                </a:rPr>
                <a:t>Câu 5. </a:t>
              </a:r>
              <a:r>
                <a:rPr lang="vi-VN" sz="2400" kern="0" dirty="0">
                  <a:latin typeface="+mn-lt"/>
                  <a:ea typeface="Arial"/>
                  <a:cs typeface="Times New Roman" panose="02020603050405020304" pitchFamily="18" charset="0"/>
                  <a:sym typeface="Arial"/>
                </a:rPr>
                <a:t>Quan sát hình 1.5, hãy cho biết</a:t>
              </a:r>
            </a:p>
            <a:p>
              <a:pPr algn="just" eaLnBrk="1" fontAlgn="auto" hangingPunct="1">
                <a:spcBef>
                  <a:spcPts val="0"/>
                </a:spcBef>
                <a:spcAft>
                  <a:spcPts val="0"/>
                </a:spcAft>
                <a:buClr>
                  <a:schemeClr val="dk1"/>
                </a:buClr>
                <a:buSzPts val="1400"/>
                <a:buFont typeface="Arial"/>
                <a:buNone/>
                <a:defRPr/>
              </a:pPr>
              <a:r>
                <a:rPr lang="vi-VN" sz="2400" kern="0" dirty="0">
                  <a:latin typeface="+mn-lt"/>
                  <a:ea typeface="Arial"/>
                  <a:cs typeface="Times New Roman" panose="02020603050405020304" pitchFamily="18" charset="0"/>
                  <a:sym typeface="Arial"/>
                </a:rPr>
                <a:t>a. Số proton, neutron, electron trong mỗi nguyên tử carbon và nhôm.</a:t>
              </a:r>
            </a:p>
            <a:p>
              <a:pPr algn="just" eaLnBrk="1" fontAlgn="auto" hangingPunct="1">
                <a:spcBef>
                  <a:spcPts val="0"/>
                </a:spcBef>
                <a:spcAft>
                  <a:spcPts val="0"/>
                </a:spcAft>
                <a:buClr>
                  <a:schemeClr val="dk1"/>
                </a:buClr>
                <a:buSzPts val="1400"/>
                <a:buFont typeface="Arial"/>
                <a:buNone/>
                <a:defRPr/>
              </a:pPr>
              <a:r>
                <a:rPr lang="vi-VN" sz="2400" kern="0" dirty="0">
                  <a:latin typeface="+mn-lt"/>
                  <a:ea typeface="Arial"/>
                  <a:cs typeface="Times New Roman" panose="02020603050405020304" pitchFamily="18" charset="0"/>
                  <a:sym typeface="Arial"/>
                </a:rPr>
                <a:t>b. Khối lượng nguyên tử của carbon và nhôm.</a:t>
              </a:r>
            </a:p>
            <a:p>
              <a:pPr algn="just" eaLnBrk="1" fontAlgn="auto" hangingPunct="1">
                <a:spcBef>
                  <a:spcPts val="0"/>
                </a:spcBef>
                <a:spcAft>
                  <a:spcPts val="0"/>
                </a:spcAft>
                <a:buClr>
                  <a:schemeClr val="dk1"/>
                </a:buClr>
                <a:buSzPts val="1400"/>
                <a:buFont typeface="Arial"/>
                <a:buNone/>
                <a:defRPr/>
              </a:pPr>
              <a:endParaRPr lang="vi-VN" sz="2400" b="1" i="1" kern="0" dirty="0">
                <a:solidFill>
                  <a:schemeClr val="dk1"/>
                </a:solidFill>
                <a:latin typeface="+mn-lt"/>
                <a:ea typeface="Cambria"/>
                <a:cs typeface="Times New Roman" panose="02020603050405020304" pitchFamily="18" charset="0"/>
                <a:sym typeface="Cambria"/>
              </a:endParaRPr>
            </a:p>
          </p:txBody>
        </p:sp>
      </p:grpSp>
    </p:spTree>
    <p:custDataLst>
      <p:tags r:id="rId1"/>
    </p:custDataLst>
    <p:extLst>
      <p:ext uri="{BB962C8B-B14F-4D97-AF65-F5344CB8AC3E}">
        <p14:creationId xmlns:p14="http://schemas.microsoft.com/office/powerpoint/2010/main" val="38838605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23">
            <a:extLst>
              <a:ext uri="{FF2B5EF4-FFF2-40B4-BE49-F238E27FC236}">
                <a16:creationId xmlns:a16="http://schemas.microsoft.com/office/drawing/2014/main" id="{E67AEA5B-9B80-4F00-8A72-2425ECBFC783}"/>
              </a:ext>
            </a:extLst>
          </p:cNvPr>
          <p:cNvSpPr txBox="1"/>
          <p:nvPr/>
        </p:nvSpPr>
        <p:spPr>
          <a:xfrm>
            <a:off x="7315203" y="980094"/>
            <a:ext cx="3588695" cy="580993"/>
          </a:xfrm>
          <a:prstGeom prst="rect">
            <a:avLst/>
          </a:prstGeom>
          <a:noFill/>
        </p:spPr>
        <p:txBody>
          <a:bodyPr wrap="square">
            <a:spAutoFit/>
          </a:bodyPr>
          <a:lstStyle/>
          <a:p>
            <a:pPr algn="just" eaLnBrk="1" fontAlgn="auto" hangingPunct="1">
              <a:lnSpc>
                <a:spcPct val="107000"/>
              </a:lnSpc>
              <a:spcBef>
                <a:spcPts val="225"/>
              </a:spcBef>
              <a:spcAft>
                <a:spcPts val="375"/>
              </a:spcAft>
              <a:buClr>
                <a:srgbClr val="000000"/>
              </a:buClr>
              <a:buFont typeface="Arial"/>
              <a:buNone/>
              <a:tabLst>
                <a:tab pos="6075998" algn="l"/>
              </a:tabLst>
              <a:defRPr/>
            </a:pPr>
            <a:r>
              <a:rPr lang="en-US" sz="3200" b="1" u="sng" kern="0" dirty="0" err="1">
                <a:solidFill>
                  <a:srgbClr val="C00000"/>
                </a:solidFill>
                <a:latin typeface="+mn-lt"/>
                <a:ea typeface="Segoe UI" panose="020B0502040204020203" pitchFamily="34" charset="0"/>
                <a:cs typeface="Times New Roman" panose="02020603050405020304" pitchFamily="18" charset="0"/>
                <a:sym typeface="Arial"/>
              </a:rPr>
              <a:t>Bài</a:t>
            </a:r>
            <a:r>
              <a:rPr lang="en-US" sz="3200" b="1" u="sng" kern="0" dirty="0">
                <a:solidFill>
                  <a:srgbClr val="C00000"/>
                </a:solidFill>
                <a:latin typeface="+mn-lt"/>
                <a:ea typeface="Segoe UI" panose="020B0502040204020203" pitchFamily="34" charset="0"/>
                <a:cs typeface="Times New Roman" panose="02020603050405020304" pitchFamily="18" charset="0"/>
                <a:sym typeface="Arial"/>
              </a:rPr>
              <a:t> </a:t>
            </a:r>
            <a:r>
              <a:rPr lang="en-US" sz="3200" b="1" u="sng" kern="0" dirty="0" err="1">
                <a:solidFill>
                  <a:srgbClr val="C00000"/>
                </a:solidFill>
                <a:latin typeface="+mn-lt"/>
                <a:ea typeface="Segoe UI" panose="020B0502040204020203" pitchFamily="34" charset="0"/>
                <a:cs typeface="Times New Roman" panose="02020603050405020304" pitchFamily="18" charset="0"/>
                <a:sym typeface="Arial"/>
              </a:rPr>
              <a:t>tập</a:t>
            </a:r>
            <a:r>
              <a:rPr lang="en-US" sz="3200" b="1" u="sng" kern="0" dirty="0">
                <a:solidFill>
                  <a:srgbClr val="C00000"/>
                </a:solidFill>
                <a:latin typeface="+mn-lt"/>
                <a:ea typeface="Segoe UI" panose="020B0502040204020203" pitchFamily="34" charset="0"/>
                <a:cs typeface="Times New Roman" panose="02020603050405020304" pitchFamily="18" charset="0"/>
                <a:sym typeface="Arial"/>
              </a:rPr>
              <a:t> </a:t>
            </a:r>
            <a:r>
              <a:rPr lang="en-US" sz="3200" b="1" u="sng" kern="0" dirty="0" err="1">
                <a:solidFill>
                  <a:srgbClr val="C00000"/>
                </a:solidFill>
                <a:latin typeface="+mn-lt"/>
                <a:ea typeface="Segoe UI" panose="020B0502040204020203" pitchFamily="34" charset="0"/>
                <a:cs typeface="Times New Roman" panose="02020603050405020304" pitchFamily="18" charset="0"/>
                <a:sym typeface="Arial"/>
              </a:rPr>
              <a:t>vận</a:t>
            </a:r>
            <a:r>
              <a:rPr lang="en-US" sz="3200" b="1" u="sng" kern="0" dirty="0">
                <a:solidFill>
                  <a:srgbClr val="C00000"/>
                </a:solidFill>
                <a:latin typeface="+mn-lt"/>
                <a:ea typeface="Segoe UI" panose="020B0502040204020203" pitchFamily="34" charset="0"/>
                <a:cs typeface="Times New Roman" panose="02020603050405020304" pitchFamily="18" charset="0"/>
                <a:sym typeface="Arial"/>
              </a:rPr>
              <a:t> </a:t>
            </a:r>
            <a:r>
              <a:rPr lang="en-US" sz="3200" b="1" u="sng" kern="0" dirty="0" err="1">
                <a:solidFill>
                  <a:srgbClr val="C00000"/>
                </a:solidFill>
                <a:latin typeface="+mn-lt"/>
                <a:ea typeface="Segoe UI" panose="020B0502040204020203" pitchFamily="34" charset="0"/>
                <a:cs typeface="Times New Roman" panose="02020603050405020304" pitchFamily="18" charset="0"/>
                <a:sym typeface="Arial"/>
              </a:rPr>
              <a:t>dụng</a:t>
            </a:r>
            <a:endParaRPr lang="vi-VN" sz="3200" b="1" u="sng" kern="0" dirty="0">
              <a:solidFill>
                <a:srgbClr val="C00000"/>
              </a:solidFill>
              <a:latin typeface="+mn-lt"/>
              <a:ea typeface="Arial" panose="020B0604020202020204" pitchFamily="34" charset="0"/>
              <a:cs typeface="Times New Roman" panose="02020603050405020304" pitchFamily="18" charset="0"/>
              <a:sym typeface="Arial"/>
            </a:endParaRPr>
          </a:p>
        </p:txBody>
      </p:sp>
      <p:pic>
        <p:nvPicPr>
          <p:cNvPr id="31" name="Picture 4">
            <a:extLst>
              <a:ext uri="{FF2B5EF4-FFF2-40B4-BE49-F238E27FC236}">
                <a16:creationId xmlns:a16="http://schemas.microsoft.com/office/drawing/2014/main" id="{A933B95C-0AF2-45EE-BBCF-87C41C4D2A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92765"/>
            <a:ext cx="4625009" cy="6944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oogle Shape;277;p14">
            <a:extLst>
              <a:ext uri="{FF2B5EF4-FFF2-40B4-BE49-F238E27FC236}">
                <a16:creationId xmlns:a16="http://schemas.microsoft.com/office/drawing/2014/main" id="{6A16A309-3BAB-4FF3-855E-0989C2C03D10}"/>
              </a:ext>
            </a:extLst>
          </p:cNvPr>
          <p:cNvGrpSpPr/>
          <p:nvPr/>
        </p:nvGrpSpPr>
        <p:grpSpPr>
          <a:xfrm>
            <a:off x="5482351" y="2348742"/>
            <a:ext cx="6605014" cy="563333"/>
            <a:chOff x="3632356" y="1949434"/>
            <a:chExt cx="2938200" cy="3436259"/>
          </a:xfrm>
          <a:solidFill>
            <a:schemeClr val="accent5">
              <a:lumMod val="40000"/>
              <a:lumOff val="60000"/>
            </a:schemeClr>
          </a:solidFill>
        </p:grpSpPr>
        <p:sp>
          <p:nvSpPr>
            <p:cNvPr id="8" name="Google Shape;278;p14">
              <a:extLst>
                <a:ext uri="{FF2B5EF4-FFF2-40B4-BE49-F238E27FC236}">
                  <a16:creationId xmlns:a16="http://schemas.microsoft.com/office/drawing/2014/main" id="{62C9882D-538C-4056-AC12-AA7AC9B6371C}"/>
                </a:ext>
              </a:extLst>
            </p:cNvPr>
            <p:cNvSpPr/>
            <p:nvPr/>
          </p:nvSpPr>
          <p:spPr>
            <a:xfrm>
              <a:off x="3712999" y="1949434"/>
              <a:ext cx="2857557" cy="3328621"/>
            </a:xfrm>
            <a:prstGeom prst="roundRect">
              <a:avLst>
                <a:gd name="adj" fmla="val 16667"/>
              </a:avLst>
            </a:prstGeom>
            <a:grpFill/>
            <a:ln w="12700" cap="flat" cmpd="sng">
              <a:solidFill>
                <a:srgbClr val="E8A598"/>
              </a:solidFill>
              <a:prstDash val="solid"/>
              <a:miter lim="800000"/>
              <a:headEnd type="none" w="sm" len="sm"/>
              <a:tailEnd type="none" w="sm" len="sm"/>
            </a:ln>
          </p:spPr>
          <p:txBody>
            <a:bodyPr spcFirstLastPara="1" lIns="68569" tIns="34275" rIns="68569" bIns="34275" anchor="ctr"/>
            <a:lstStyle/>
            <a:p>
              <a:pPr algn="ctr" eaLnBrk="1" fontAlgn="auto" hangingPunct="1">
                <a:spcBef>
                  <a:spcPts val="0"/>
                </a:spcBef>
                <a:spcAft>
                  <a:spcPts val="0"/>
                </a:spcAft>
                <a:buClr>
                  <a:srgbClr val="000000"/>
                </a:buClr>
                <a:buFont typeface="Arial"/>
                <a:buNone/>
                <a:defRPr/>
              </a:pPr>
              <a:endParaRPr sz="1800" kern="0">
                <a:solidFill>
                  <a:schemeClr val="lt1"/>
                </a:solidFill>
                <a:latin typeface="Calibri"/>
                <a:ea typeface="Calibri"/>
                <a:cs typeface="Calibri"/>
                <a:sym typeface="Calibri"/>
              </a:endParaRPr>
            </a:p>
          </p:txBody>
        </p:sp>
        <p:sp>
          <p:nvSpPr>
            <p:cNvPr id="12" name="Google Shape;279;p14">
              <a:extLst>
                <a:ext uri="{FF2B5EF4-FFF2-40B4-BE49-F238E27FC236}">
                  <a16:creationId xmlns:a16="http://schemas.microsoft.com/office/drawing/2014/main" id="{0E4CFC53-F189-4398-BFD4-35921ABA4AB3}"/>
                </a:ext>
              </a:extLst>
            </p:cNvPr>
            <p:cNvSpPr/>
            <p:nvPr/>
          </p:nvSpPr>
          <p:spPr>
            <a:xfrm>
              <a:off x="3632356" y="2057073"/>
              <a:ext cx="2892440" cy="3328620"/>
            </a:xfrm>
            <a:prstGeom prst="roundRect">
              <a:avLst>
                <a:gd name="adj" fmla="val 16667"/>
              </a:avLst>
            </a:prstGeom>
            <a:grpFill/>
            <a:ln w="12700" cap="flat" cmpd="sng">
              <a:solidFill>
                <a:srgbClr val="F6AE2D"/>
              </a:solidFill>
              <a:prstDash val="solid"/>
              <a:miter lim="800000"/>
              <a:headEnd type="none" w="sm" len="sm"/>
              <a:tailEnd type="none" w="sm" len="sm"/>
            </a:ln>
          </p:spPr>
          <p:txBody>
            <a:bodyPr spcFirstLastPara="1" lIns="68569" tIns="34275" rIns="68569" bIns="34275" anchor="ctr"/>
            <a:lstStyle/>
            <a:p>
              <a:pPr algn="just" eaLnBrk="1" fontAlgn="auto" hangingPunct="1">
                <a:spcBef>
                  <a:spcPts val="0"/>
                </a:spcBef>
                <a:spcAft>
                  <a:spcPts val="0"/>
                </a:spcAft>
                <a:buClr>
                  <a:schemeClr val="dk1"/>
                </a:buClr>
                <a:buSzPts val="1400"/>
                <a:buFont typeface="Arial"/>
                <a:buNone/>
                <a:defRPr/>
              </a:pPr>
              <a:r>
                <a:rPr lang="vi-VN" sz="2000" b="1" kern="0" dirty="0">
                  <a:solidFill>
                    <a:srgbClr val="FF0000"/>
                  </a:solidFill>
                  <a:latin typeface="+mn-lt"/>
                  <a:ea typeface="Arial"/>
                  <a:cs typeface="Times New Roman" panose="02020603050405020304" pitchFamily="18" charset="0"/>
                  <a:sym typeface="Arial"/>
                </a:rPr>
                <a:t>Câu 6. </a:t>
              </a:r>
              <a:r>
                <a:rPr lang="vi-VN" sz="2000" kern="0" dirty="0">
                  <a:latin typeface="+mn-lt"/>
                  <a:ea typeface="Arial"/>
                  <a:cs typeface="Times New Roman" panose="02020603050405020304" pitchFamily="18" charset="0"/>
                  <a:sym typeface="Arial"/>
                </a:rPr>
                <a:t>Hoàn thành thông tin còn thiếu theo bảng sau:</a:t>
              </a:r>
              <a:endParaRPr lang="vi-VN" sz="2000" b="1" i="1" kern="0" dirty="0">
                <a:solidFill>
                  <a:schemeClr val="dk1"/>
                </a:solidFill>
                <a:latin typeface="+mn-lt"/>
                <a:ea typeface="Cambria"/>
                <a:cs typeface="Times New Roman" panose="02020603050405020304" pitchFamily="18" charset="0"/>
                <a:sym typeface="Cambria"/>
              </a:endParaRPr>
            </a:p>
          </p:txBody>
        </p:sp>
      </p:grpSp>
      <p:graphicFrame>
        <p:nvGraphicFramePr>
          <p:cNvPr id="13" name="Table 5">
            <a:extLst>
              <a:ext uri="{FF2B5EF4-FFF2-40B4-BE49-F238E27FC236}">
                <a16:creationId xmlns:a16="http://schemas.microsoft.com/office/drawing/2014/main" id="{E9DD7453-B73B-48B3-AE41-7D2507D520DF}"/>
              </a:ext>
            </a:extLst>
          </p:cNvPr>
          <p:cNvGraphicFramePr>
            <a:graphicFrameLocks noGrp="1"/>
          </p:cNvGraphicFramePr>
          <p:nvPr>
            <p:extLst>
              <p:ext uri="{D42A27DB-BD31-4B8C-83A1-F6EECF244321}">
                <p14:modId xmlns:p14="http://schemas.microsoft.com/office/powerpoint/2010/main" val="1650205084"/>
              </p:ext>
            </p:extLst>
          </p:nvPr>
        </p:nvGraphicFramePr>
        <p:xfrm>
          <a:off x="5888497" y="3429000"/>
          <a:ext cx="6096000" cy="1754288"/>
        </p:xfrm>
        <a:graphic>
          <a:graphicData uri="http://schemas.openxmlformats.org/drawingml/2006/table">
            <a:tbl>
              <a:tblPr/>
              <a:tblGrid>
                <a:gridCol w="1524000">
                  <a:extLst>
                    <a:ext uri="{9D8B030D-6E8A-4147-A177-3AD203B41FA5}">
                      <a16:colId xmlns:a16="http://schemas.microsoft.com/office/drawing/2014/main" val="20000"/>
                    </a:ext>
                  </a:extLst>
                </a:gridCol>
                <a:gridCol w="1524000">
                  <a:extLst>
                    <a:ext uri="{9D8B030D-6E8A-4147-A177-3AD203B41FA5}">
                      <a16:colId xmlns:a16="http://schemas.microsoft.com/office/drawing/2014/main" val="20001"/>
                    </a:ext>
                  </a:extLst>
                </a:gridCol>
                <a:gridCol w="1524000">
                  <a:extLst>
                    <a:ext uri="{9D8B030D-6E8A-4147-A177-3AD203B41FA5}">
                      <a16:colId xmlns:a16="http://schemas.microsoft.com/office/drawing/2014/main" val="20002"/>
                    </a:ext>
                  </a:extLst>
                </a:gridCol>
                <a:gridCol w="1524000">
                  <a:extLst>
                    <a:ext uri="{9D8B030D-6E8A-4147-A177-3AD203B41FA5}">
                      <a16:colId xmlns:a16="http://schemas.microsoft.com/office/drawing/2014/main" val="20003"/>
                    </a:ext>
                  </a:extLst>
                </a:gridCol>
              </a:tblGrid>
              <a:tr h="639964">
                <a:tc>
                  <a:txBody>
                    <a:bodyPr/>
                    <a:lstStyle>
                      <a:lvl1pPr>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pPr>
                      <a:r>
                        <a:rPr kumimoji="0" lang="vi-VN" altLang="vi-VN" sz="1800" b="1" i="0" u="none" strike="noStrike" cap="none" normalizeH="0" baseline="0">
                          <a:ln>
                            <a:noFill/>
                          </a:ln>
                          <a:solidFill>
                            <a:srgbClr val="FFFFFF"/>
                          </a:solidFill>
                          <a:effectLst/>
                          <a:latin typeface="Arial" panose="020B0604020202020204" pitchFamily="34" charset="0"/>
                          <a:cs typeface="Arial" panose="020B0604020202020204" pitchFamily="34" charset="0"/>
                          <a:sym typeface="Arial" panose="020B0604020202020204" pitchFamily="34" charset="0"/>
                        </a:rPr>
                        <a:t>Hạt nhân nguyên tử</a:t>
                      </a:r>
                    </a:p>
                  </a:txBody>
                  <a:tcPr marT="45712" marB="4571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BB76D"/>
                    </a:solidFill>
                  </a:tcPr>
                </a:tc>
                <a:tc>
                  <a:txBody>
                    <a:bodyPr/>
                    <a:lstStyle>
                      <a:lvl1pPr>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pPr>
                      <a:r>
                        <a:rPr kumimoji="0" lang="vi-VN" altLang="vi-VN" sz="1800" b="1" i="0" u="none" strike="noStrike" cap="none" normalizeH="0" baseline="0">
                          <a:ln>
                            <a:noFill/>
                          </a:ln>
                          <a:solidFill>
                            <a:srgbClr val="FFFFFF"/>
                          </a:solidFill>
                          <a:effectLst/>
                          <a:latin typeface="Arial" panose="020B0604020202020204" pitchFamily="34" charset="0"/>
                          <a:cs typeface="Arial" panose="020B0604020202020204" pitchFamily="34" charset="0"/>
                          <a:sym typeface="Arial" panose="020B0604020202020204" pitchFamily="34" charset="0"/>
                        </a:rPr>
                        <a:t>Khối lượng (amu)</a:t>
                      </a:r>
                    </a:p>
                  </a:txBody>
                  <a:tcPr marT="45712" marB="4571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BB76D"/>
                    </a:solidFill>
                  </a:tcPr>
                </a:tc>
                <a:tc>
                  <a:txBody>
                    <a:bodyPr/>
                    <a:lstStyle>
                      <a:lvl1pPr>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pPr>
                      <a:r>
                        <a:rPr kumimoji="0" lang="vi-VN" altLang="vi-VN" sz="1800" b="1" i="0" u="none" strike="noStrike" cap="none" normalizeH="0" baseline="0" dirty="0">
                          <a:ln>
                            <a:noFill/>
                          </a:ln>
                          <a:solidFill>
                            <a:srgbClr val="FFFFFF"/>
                          </a:solidFill>
                          <a:effectLst/>
                          <a:latin typeface="Arial" panose="020B0604020202020204" pitchFamily="34" charset="0"/>
                          <a:cs typeface="Arial" panose="020B0604020202020204" pitchFamily="34" charset="0"/>
                          <a:sym typeface="Arial" panose="020B0604020202020204" pitchFamily="34" charset="0"/>
                        </a:rPr>
                        <a:t>Điện tích</a:t>
                      </a:r>
                    </a:p>
                  </a:txBody>
                  <a:tcPr marT="45712" marB="4571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BB76D"/>
                    </a:solidFill>
                  </a:tcPr>
                </a:tc>
                <a:tc>
                  <a:txBody>
                    <a:bodyPr/>
                    <a:lstStyle>
                      <a:lvl1pPr>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pPr>
                      <a:r>
                        <a:rPr kumimoji="0" lang="vi-VN" altLang="vi-VN" sz="1800" b="1" i="0" u="none" strike="noStrike" cap="none" normalizeH="0" baseline="0">
                          <a:ln>
                            <a:noFill/>
                          </a:ln>
                          <a:solidFill>
                            <a:srgbClr val="FFFFFF"/>
                          </a:solidFill>
                          <a:effectLst/>
                          <a:latin typeface="Arial" panose="020B0604020202020204" pitchFamily="34" charset="0"/>
                          <a:cs typeface="Arial" panose="020B0604020202020204" pitchFamily="34" charset="0"/>
                          <a:sym typeface="Arial" panose="020B0604020202020204" pitchFamily="34" charset="0"/>
                        </a:rPr>
                        <a:t>Vị trí trong nguyên tử</a:t>
                      </a:r>
                    </a:p>
                  </a:txBody>
                  <a:tcPr marT="45712" marB="4571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BB76D"/>
                    </a:solidFill>
                  </a:tcPr>
                </a:tc>
                <a:extLst>
                  <a:ext uri="{0D108BD9-81ED-4DB2-BD59-A6C34878D82A}">
                    <a16:rowId xmlns:a16="http://schemas.microsoft.com/office/drawing/2014/main" val="10000"/>
                  </a:ext>
                </a:extLst>
              </a:tr>
              <a:tr h="371408">
                <a:tc>
                  <a:txBody>
                    <a:bodyPr/>
                    <a:lstStyle>
                      <a:lvl1pPr>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pPr>
                      <a:r>
                        <a:rPr kumimoji="0" lang="vi-VN" altLang="vi-VN" sz="1800" b="0" i="0" u="none" strike="noStrike" cap="none" normalizeH="0" baseline="0">
                          <a:ln>
                            <a:noFill/>
                          </a:ln>
                          <a:solidFill>
                            <a:srgbClr val="000000"/>
                          </a:solidFill>
                          <a:effectLst/>
                          <a:latin typeface="Arial" panose="020B0604020202020204" pitchFamily="34" charset="0"/>
                          <a:cs typeface="Arial" panose="020B0604020202020204" pitchFamily="34" charset="0"/>
                          <a:sym typeface="Arial" panose="020B0604020202020204" pitchFamily="34" charset="0"/>
                        </a:rPr>
                        <a:t>Proton </a:t>
                      </a:r>
                    </a:p>
                  </a:txBody>
                  <a:tcPr marT="45712" marB="4571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4E6D4"/>
                    </a:solidFill>
                  </a:tcPr>
                </a:tc>
                <a:tc>
                  <a:txBody>
                    <a:bodyPr/>
                    <a:lstStyle>
                      <a:lvl1pPr>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pPr>
                      <a:r>
                        <a:rPr kumimoji="0" lang="vi-VN" altLang="vi-VN" sz="1800" b="0" i="0" u="none" strike="noStrike" cap="none" normalizeH="0" baseline="0">
                          <a:ln>
                            <a:noFill/>
                          </a:ln>
                          <a:solidFill>
                            <a:srgbClr val="000000"/>
                          </a:solidFill>
                          <a:effectLst/>
                          <a:latin typeface="Arial" panose="020B0604020202020204" pitchFamily="34" charset="0"/>
                          <a:cs typeface="Arial" panose="020B0604020202020204" pitchFamily="34" charset="0"/>
                          <a:sym typeface="Arial" panose="020B0604020202020204" pitchFamily="34" charset="0"/>
                        </a:rPr>
                        <a:t>?</a:t>
                      </a:r>
                    </a:p>
                  </a:txBody>
                  <a:tcPr marT="45712" marB="4571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4E6D4"/>
                    </a:solidFill>
                  </a:tcPr>
                </a:tc>
                <a:tc>
                  <a:txBody>
                    <a:bodyPr/>
                    <a:lstStyle>
                      <a:lvl1pPr>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pPr>
                      <a:r>
                        <a:rPr kumimoji="0" lang="vi-VN" altLang="vi-VN" sz="1800" b="0" i="0" u="none" strike="noStrike" cap="none" normalizeH="0" baseline="0">
                          <a:ln>
                            <a:noFill/>
                          </a:ln>
                          <a:solidFill>
                            <a:srgbClr val="000000"/>
                          </a:solidFill>
                          <a:effectLst/>
                          <a:latin typeface="Arial" panose="020B0604020202020204" pitchFamily="34" charset="0"/>
                          <a:cs typeface="Arial" panose="020B0604020202020204" pitchFamily="34" charset="0"/>
                          <a:sym typeface="Arial" panose="020B0604020202020204" pitchFamily="34" charset="0"/>
                        </a:rPr>
                        <a:t>+1</a:t>
                      </a:r>
                    </a:p>
                  </a:txBody>
                  <a:tcPr marT="45712" marB="4571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4E6D4"/>
                    </a:solidFill>
                  </a:tcPr>
                </a:tc>
                <a:tc>
                  <a:txBody>
                    <a:bodyPr/>
                    <a:lstStyle>
                      <a:lvl1pPr>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pPr>
                      <a:r>
                        <a:rPr kumimoji="0" lang="vi-VN" altLang="vi-VN" sz="1800" b="0" i="0" u="none" strike="noStrike" cap="none" normalizeH="0" baseline="0">
                          <a:ln>
                            <a:noFill/>
                          </a:ln>
                          <a:solidFill>
                            <a:srgbClr val="000000"/>
                          </a:solidFill>
                          <a:effectLst/>
                          <a:latin typeface="Arial" panose="020B0604020202020204" pitchFamily="34" charset="0"/>
                          <a:cs typeface="Arial" panose="020B0604020202020204" pitchFamily="34" charset="0"/>
                          <a:sym typeface="Arial" panose="020B0604020202020204" pitchFamily="34" charset="0"/>
                        </a:rPr>
                        <a:t>?</a:t>
                      </a:r>
                    </a:p>
                  </a:txBody>
                  <a:tcPr marT="45712" marB="4571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4E6D4"/>
                    </a:solidFill>
                  </a:tcPr>
                </a:tc>
                <a:extLst>
                  <a:ext uri="{0D108BD9-81ED-4DB2-BD59-A6C34878D82A}">
                    <a16:rowId xmlns:a16="http://schemas.microsoft.com/office/drawing/2014/main" val="10001"/>
                  </a:ext>
                </a:extLst>
              </a:tr>
              <a:tr h="371408">
                <a:tc>
                  <a:txBody>
                    <a:bodyPr/>
                    <a:lstStyle>
                      <a:lvl1pPr>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pPr>
                      <a:r>
                        <a:rPr kumimoji="0" lang="vi-VN" altLang="vi-VN" sz="1800" b="0" i="0" u="none" strike="noStrike" cap="none" normalizeH="0" baseline="0">
                          <a:ln>
                            <a:noFill/>
                          </a:ln>
                          <a:solidFill>
                            <a:srgbClr val="000000"/>
                          </a:solidFill>
                          <a:effectLst/>
                          <a:latin typeface="Arial" panose="020B0604020202020204" pitchFamily="34" charset="0"/>
                          <a:cs typeface="Arial" panose="020B0604020202020204" pitchFamily="34" charset="0"/>
                          <a:sym typeface="Arial" panose="020B0604020202020204" pitchFamily="34" charset="0"/>
                        </a:rPr>
                        <a:t>Neutron </a:t>
                      </a:r>
                    </a:p>
                  </a:txBody>
                  <a:tcPr marT="45712" marB="4571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3EB"/>
                    </a:solidFill>
                  </a:tcPr>
                </a:tc>
                <a:tc>
                  <a:txBody>
                    <a:bodyPr/>
                    <a:lstStyle>
                      <a:lvl1pPr>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pPr>
                      <a:r>
                        <a:rPr kumimoji="0" lang="vi-VN" altLang="vi-VN" sz="1800" b="0" i="0" u="none" strike="noStrike" cap="none" normalizeH="0" baseline="0">
                          <a:ln>
                            <a:noFill/>
                          </a:ln>
                          <a:solidFill>
                            <a:srgbClr val="000000"/>
                          </a:solidFill>
                          <a:effectLst/>
                          <a:latin typeface="Arial" panose="020B0604020202020204" pitchFamily="34" charset="0"/>
                          <a:cs typeface="Arial" panose="020B0604020202020204" pitchFamily="34" charset="0"/>
                          <a:sym typeface="Arial" panose="020B0604020202020204" pitchFamily="34" charset="0"/>
                        </a:rPr>
                        <a:t>?</a:t>
                      </a:r>
                    </a:p>
                  </a:txBody>
                  <a:tcPr marT="45712" marB="4571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3EB"/>
                    </a:solidFill>
                  </a:tcPr>
                </a:tc>
                <a:tc>
                  <a:txBody>
                    <a:bodyPr/>
                    <a:lstStyle>
                      <a:lvl1pPr>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pPr>
                      <a:r>
                        <a:rPr kumimoji="0" lang="vi-VN" altLang="vi-VN" sz="1800" b="0" i="0" u="none" strike="noStrike" cap="none" normalizeH="0" baseline="0">
                          <a:ln>
                            <a:noFill/>
                          </a:ln>
                          <a:solidFill>
                            <a:srgbClr val="000000"/>
                          </a:solidFill>
                          <a:effectLst/>
                          <a:latin typeface="Arial" panose="020B0604020202020204" pitchFamily="34" charset="0"/>
                          <a:cs typeface="Arial" panose="020B0604020202020204" pitchFamily="34" charset="0"/>
                          <a:sym typeface="Arial" panose="020B0604020202020204" pitchFamily="34" charset="0"/>
                        </a:rPr>
                        <a:t>?</a:t>
                      </a:r>
                    </a:p>
                  </a:txBody>
                  <a:tcPr marT="45712" marB="4571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3EB"/>
                    </a:solidFill>
                  </a:tcPr>
                </a:tc>
                <a:tc>
                  <a:txBody>
                    <a:bodyPr/>
                    <a:lstStyle>
                      <a:lvl1pPr>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pPr>
                      <a:r>
                        <a:rPr kumimoji="0" lang="vi-VN" altLang="vi-VN" sz="1800" b="0" i="0" u="none" strike="noStrike" cap="none" normalizeH="0" baseline="0">
                          <a:ln>
                            <a:noFill/>
                          </a:ln>
                          <a:solidFill>
                            <a:srgbClr val="000000"/>
                          </a:solidFill>
                          <a:effectLst/>
                          <a:latin typeface="Arial" panose="020B0604020202020204" pitchFamily="34" charset="0"/>
                          <a:cs typeface="Arial" panose="020B0604020202020204" pitchFamily="34" charset="0"/>
                          <a:sym typeface="Arial" panose="020B0604020202020204" pitchFamily="34" charset="0"/>
                        </a:rPr>
                        <a:t>Hạt nhân</a:t>
                      </a:r>
                    </a:p>
                  </a:txBody>
                  <a:tcPr marT="45712" marB="4571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3EB"/>
                    </a:solidFill>
                  </a:tcPr>
                </a:tc>
                <a:extLst>
                  <a:ext uri="{0D108BD9-81ED-4DB2-BD59-A6C34878D82A}">
                    <a16:rowId xmlns:a16="http://schemas.microsoft.com/office/drawing/2014/main" val="10002"/>
                  </a:ext>
                </a:extLst>
              </a:tr>
              <a:tr h="371408">
                <a:tc>
                  <a:txBody>
                    <a:bodyPr/>
                    <a:lstStyle>
                      <a:lvl1pPr>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pPr>
                      <a:r>
                        <a:rPr kumimoji="0" lang="vi-VN" altLang="vi-VN" sz="1800" b="0" i="0" u="none" strike="noStrike" cap="none" normalizeH="0" baseline="0">
                          <a:ln>
                            <a:noFill/>
                          </a:ln>
                          <a:solidFill>
                            <a:srgbClr val="000000"/>
                          </a:solidFill>
                          <a:effectLst/>
                          <a:latin typeface="Arial" panose="020B0604020202020204" pitchFamily="34" charset="0"/>
                          <a:cs typeface="Arial" panose="020B0604020202020204" pitchFamily="34" charset="0"/>
                          <a:sym typeface="Arial" panose="020B0604020202020204" pitchFamily="34" charset="0"/>
                        </a:rPr>
                        <a:t>Electron </a:t>
                      </a:r>
                    </a:p>
                  </a:txBody>
                  <a:tcPr marT="45712" marB="4571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4E6D4"/>
                    </a:solidFill>
                  </a:tcPr>
                </a:tc>
                <a:tc>
                  <a:txBody>
                    <a:bodyPr/>
                    <a:lstStyle>
                      <a:lvl1pPr>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pPr>
                      <a:r>
                        <a:rPr kumimoji="0" lang="vi-VN" altLang="vi-VN" sz="1800" b="0" i="0" u="none" strike="noStrike" cap="none" normalizeH="0" baseline="0">
                          <a:ln>
                            <a:noFill/>
                          </a:ln>
                          <a:solidFill>
                            <a:srgbClr val="000000"/>
                          </a:solidFill>
                          <a:effectLst/>
                          <a:latin typeface="Arial" panose="020B0604020202020204" pitchFamily="34" charset="0"/>
                          <a:cs typeface="Arial" panose="020B0604020202020204" pitchFamily="34" charset="0"/>
                          <a:sym typeface="Arial" panose="020B0604020202020204" pitchFamily="34" charset="0"/>
                        </a:rPr>
                        <a:t>0,00055</a:t>
                      </a:r>
                    </a:p>
                  </a:txBody>
                  <a:tcPr marT="45712" marB="4571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4E6D4"/>
                    </a:solidFill>
                  </a:tcPr>
                </a:tc>
                <a:tc>
                  <a:txBody>
                    <a:bodyPr/>
                    <a:lstStyle>
                      <a:lvl1pPr>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pPr>
                      <a:r>
                        <a:rPr kumimoji="0" lang="vi-VN" altLang="vi-VN" sz="1800" b="0" i="0" u="none" strike="noStrike" cap="none" normalizeH="0" baseline="0">
                          <a:ln>
                            <a:noFill/>
                          </a:ln>
                          <a:solidFill>
                            <a:srgbClr val="000000"/>
                          </a:solidFill>
                          <a:effectLst/>
                          <a:latin typeface="Arial" panose="020B0604020202020204" pitchFamily="34" charset="0"/>
                          <a:cs typeface="Arial" panose="020B0604020202020204" pitchFamily="34" charset="0"/>
                          <a:sym typeface="Arial" panose="020B0604020202020204" pitchFamily="34" charset="0"/>
                        </a:rPr>
                        <a:t>?</a:t>
                      </a:r>
                    </a:p>
                  </a:txBody>
                  <a:tcPr marT="45712" marB="4571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4E6D4"/>
                    </a:solidFill>
                  </a:tcPr>
                </a:tc>
                <a:tc>
                  <a:txBody>
                    <a:bodyPr/>
                    <a:lstStyle>
                      <a:lvl1pPr>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2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
                          <a:srgbClr val="000000"/>
                        </a:buClr>
                        <a:buSzTx/>
                        <a:buFont typeface="Arial" panose="020B0604020202020204" pitchFamily="34" charset="0"/>
                        <a:buNone/>
                        <a:tabLst/>
                      </a:pPr>
                      <a:r>
                        <a:rPr kumimoji="0" lang="vi-VN" altLang="vi-VN" sz="1800" b="0" i="0" u="none" strike="noStrike" cap="none" normalizeH="0" baseline="0" dirty="0">
                          <a:ln>
                            <a:noFill/>
                          </a:ln>
                          <a:solidFill>
                            <a:srgbClr val="000000"/>
                          </a:solidFill>
                          <a:effectLst/>
                          <a:latin typeface="Arial" panose="020B0604020202020204" pitchFamily="34" charset="0"/>
                          <a:cs typeface="Arial" panose="020B0604020202020204" pitchFamily="34" charset="0"/>
                          <a:sym typeface="Arial" panose="020B0604020202020204" pitchFamily="34" charset="0"/>
                        </a:rPr>
                        <a:t>?</a:t>
                      </a:r>
                    </a:p>
                  </a:txBody>
                  <a:tcPr marT="45712" marB="4571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4E6D4"/>
                    </a:solidFill>
                  </a:tcPr>
                </a:tc>
                <a:extLst>
                  <a:ext uri="{0D108BD9-81ED-4DB2-BD59-A6C34878D82A}">
                    <a16:rowId xmlns:a16="http://schemas.microsoft.com/office/drawing/2014/main" val="10003"/>
                  </a:ext>
                </a:extLst>
              </a:tr>
            </a:tbl>
          </a:graphicData>
        </a:graphic>
      </p:graphicFrame>
    </p:spTree>
    <p:custDataLst>
      <p:tags r:id="rId1"/>
    </p:custDataLst>
    <p:extLst>
      <p:ext uri="{BB962C8B-B14F-4D97-AF65-F5344CB8AC3E}">
        <p14:creationId xmlns:p14="http://schemas.microsoft.com/office/powerpoint/2010/main" val="12376749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accent4">
            <a:lumMod val="50000"/>
          </a:schemeClr>
        </a:solidFill>
        <a:effectLst/>
      </p:bgPr>
    </p:bg>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CEE318BA-9A86-4702-BF45-655AB9F9D4D4}"/>
              </a:ext>
            </a:extLst>
          </p:cNvPr>
          <p:cNvGrpSpPr/>
          <p:nvPr/>
        </p:nvGrpSpPr>
        <p:grpSpPr>
          <a:xfrm>
            <a:off x="9064486" y="2968486"/>
            <a:ext cx="3159953" cy="3922929"/>
            <a:chOff x="0" y="1250309"/>
            <a:chExt cx="5170498" cy="5521778"/>
          </a:xfrm>
        </p:grpSpPr>
        <p:sp>
          <p:nvSpPr>
            <p:cNvPr id="5" name="Graphic 3">
              <a:extLst>
                <a:ext uri="{FF2B5EF4-FFF2-40B4-BE49-F238E27FC236}">
                  <a16:creationId xmlns:a16="http://schemas.microsoft.com/office/drawing/2014/main" id="{3C5EBCEA-4F46-43A5-9DD2-0E5A257D91E5}"/>
                </a:ext>
              </a:extLst>
            </p:cNvPr>
            <p:cNvSpPr/>
            <p:nvPr/>
          </p:nvSpPr>
          <p:spPr>
            <a:xfrm>
              <a:off x="0" y="2969544"/>
              <a:ext cx="498633" cy="498633"/>
            </a:xfrm>
            <a:custGeom>
              <a:avLst/>
              <a:gdLst>
                <a:gd name="connsiteX0" fmla="*/ 0 w 498633"/>
                <a:gd name="connsiteY0" fmla="*/ 0 h 498633"/>
                <a:gd name="connsiteX1" fmla="*/ 0 w 498633"/>
                <a:gd name="connsiteY1" fmla="*/ 498634 h 498633"/>
                <a:gd name="connsiteX2" fmla="*/ 498634 w 498633"/>
                <a:gd name="connsiteY2" fmla="*/ 498634 h 498633"/>
                <a:gd name="connsiteX3" fmla="*/ 498634 w 498633"/>
                <a:gd name="connsiteY3" fmla="*/ 0 h 498633"/>
                <a:gd name="connsiteX4" fmla="*/ 0 w 498633"/>
                <a:gd name="connsiteY4" fmla="*/ 0 h 498633"/>
                <a:gd name="connsiteX5" fmla="*/ 453390 w 498633"/>
                <a:gd name="connsiteY5" fmla="*/ 453390 h 498633"/>
                <a:gd name="connsiteX6" fmla="*/ 45244 w 498633"/>
                <a:gd name="connsiteY6" fmla="*/ 453390 h 498633"/>
                <a:gd name="connsiteX7" fmla="*/ 45244 w 498633"/>
                <a:gd name="connsiteY7" fmla="*/ 45244 h 498633"/>
                <a:gd name="connsiteX8" fmla="*/ 453390 w 498633"/>
                <a:gd name="connsiteY8" fmla="*/ 45244 h 498633"/>
                <a:gd name="connsiteX9" fmla="*/ 453390 w 498633"/>
                <a:gd name="connsiteY9" fmla="*/ 453390 h 498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8633" h="498633">
                  <a:moveTo>
                    <a:pt x="0" y="0"/>
                  </a:moveTo>
                  <a:lnTo>
                    <a:pt x="0" y="498634"/>
                  </a:lnTo>
                  <a:lnTo>
                    <a:pt x="498634" y="498634"/>
                  </a:lnTo>
                  <a:lnTo>
                    <a:pt x="498634" y="0"/>
                  </a:lnTo>
                  <a:lnTo>
                    <a:pt x="0" y="0"/>
                  </a:lnTo>
                  <a:close/>
                  <a:moveTo>
                    <a:pt x="453390" y="453390"/>
                  </a:moveTo>
                  <a:lnTo>
                    <a:pt x="45244" y="453390"/>
                  </a:lnTo>
                  <a:lnTo>
                    <a:pt x="45244" y="45244"/>
                  </a:lnTo>
                  <a:lnTo>
                    <a:pt x="453390" y="45244"/>
                  </a:lnTo>
                  <a:lnTo>
                    <a:pt x="453390" y="453390"/>
                  </a:lnTo>
                  <a:close/>
                </a:path>
              </a:pathLst>
            </a:custGeom>
            <a:solidFill>
              <a:srgbClr val="1B4367"/>
            </a:solidFill>
            <a:ln w="9525" cap="flat">
              <a:noFill/>
              <a:prstDash val="solid"/>
              <a:miter/>
            </a:ln>
          </p:spPr>
          <p:txBody>
            <a:bodyPr rtlCol="0" anchor="ctr"/>
            <a:lstStyle/>
            <a:p>
              <a:endParaRPr lang="en-US"/>
            </a:p>
          </p:txBody>
        </p:sp>
        <p:sp>
          <p:nvSpPr>
            <p:cNvPr id="6" name="Graphic 3">
              <a:extLst>
                <a:ext uri="{FF2B5EF4-FFF2-40B4-BE49-F238E27FC236}">
                  <a16:creationId xmlns:a16="http://schemas.microsoft.com/office/drawing/2014/main" id="{3C5EBCEA-4F46-43A5-9DD2-0E5A257D91E5}"/>
                </a:ext>
              </a:extLst>
            </p:cNvPr>
            <p:cNvSpPr/>
            <p:nvPr/>
          </p:nvSpPr>
          <p:spPr>
            <a:xfrm>
              <a:off x="0" y="2287078"/>
              <a:ext cx="498633" cy="498633"/>
            </a:xfrm>
            <a:custGeom>
              <a:avLst/>
              <a:gdLst>
                <a:gd name="connsiteX0" fmla="*/ 0 w 498633"/>
                <a:gd name="connsiteY0" fmla="*/ 0 h 498633"/>
                <a:gd name="connsiteX1" fmla="*/ 0 w 498633"/>
                <a:gd name="connsiteY1" fmla="*/ 498634 h 498633"/>
                <a:gd name="connsiteX2" fmla="*/ 498634 w 498633"/>
                <a:gd name="connsiteY2" fmla="*/ 498634 h 498633"/>
                <a:gd name="connsiteX3" fmla="*/ 498634 w 498633"/>
                <a:gd name="connsiteY3" fmla="*/ 0 h 498633"/>
                <a:gd name="connsiteX4" fmla="*/ 0 w 498633"/>
                <a:gd name="connsiteY4" fmla="*/ 0 h 498633"/>
                <a:gd name="connsiteX5" fmla="*/ 453390 w 498633"/>
                <a:gd name="connsiteY5" fmla="*/ 453485 h 498633"/>
                <a:gd name="connsiteX6" fmla="*/ 45244 w 498633"/>
                <a:gd name="connsiteY6" fmla="*/ 453485 h 498633"/>
                <a:gd name="connsiteX7" fmla="*/ 45244 w 498633"/>
                <a:gd name="connsiteY7" fmla="*/ 45244 h 498633"/>
                <a:gd name="connsiteX8" fmla="*/ 453390 w 498633"/>
                <a:gd name="connsiteY8" fmla="*/ 45244 h 498633"/>
                <a:gd name="connsiteX9" fmla="*/ 453390 w 498633"/>
                <a:gd name="connsiteY9" fmla="*/ 453485 h 498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8633" h="498633">
                  <a:moveTo>
                    <a:pt x="0" y="0"/>
                  </a:moveTo>
                  <a:lnTo>
                    <a:pt x="0" y="498634"/>
                  </a:lnTo>
                  <a:lnTo>
                    <a:pt x="498634" y="498634"/>
                  </a:lnTo>
                  <a:lnTo>
                    <a:pt x="498634" y="0"/>
                  </a:lnTo>
                  <a:lnTo>
                    <a:pt x="0" y="0"/>
                  </a:lnTo>
                  <a:close/>
                  <a:moveTo>
                    <a:pt x="453390" y="453485"/>
                  </a:moveTo>
                  <a:lnTo>
                    <a:pt x="45244" y="453485"/>
                  </a:lnTo>
                  <a:lnTo>
                    <a:pt x="45244" y="45244"/>
                  </a:lnTo>
                  <a:lnTo>
                    <a:pt x="453390" y="45244"/>
                  </a:lnTo>
                  <a:lnTo>
                    <a:pt x="453390" y="453485"/>
                  </a:lnTo>
                  <a:close/>
                </a:path>
              </a:pathLst>
            </a:custGeom>
            <a:solidFill>
              <a:srgbClr val="1B4367"/>
            </a:solidFill>
            <a:ln w="9525" cap="flat">
              <a:noFill/>
              <a:prstDash val="solid"/>
              <a:miter/>
            </a:ln>
          </p:spPr>
          <p:txBody>
            <a:bodyPr rtlCol="0" anchor="ctr"/>
            <a:lstStyle/>
            <a:p>
              <a:endParaRPr lang="en-US"/>
            </a:p>
          </p:txBody>
        </p:sp>
        <p:sp>
          <p:nvSpPr>
            <p:cNvPr id="7" name="Graphic 3">
              <a:extLst>
                <a:ext uri="{FF2B5EF4-FFF2-40B4-BE49-F238E27FC236}">
                  <a16:creationId xmlns:a16="http://schemas.microsoft.com/office/drawing/2014/main" id="{3C5EBCEA-4F46-43A5-9DD2-0E5A257D91E5}"/>
                </a:ext>
              </a:extLst>
            </p:cNvPr>
            <p:cNvSpPr/>
            <p:nvPr/>
          </p:nvSpPr>
          <p:spPr>
            <a:xfrm>
              <a:off x="0" y="4334477"/>
              <a:ext cx="498633" cy="498633"/>
            </a:xfrm>
            <a:custGeom>
              <a:avLst/>
              <a:gdLst>
                <a:gd name="connsiteX0" fmla="*/ 0 w 498633"/>
                <a:gd name="connsiteY0" fmla="*/ 0 h 498633"/>
                <a:gd name="connsiteX1" fmla="*/ 0 w 498633"/>
                <a:gd name="connsiteY1" fmla="*/ 498634 h 498633"/>
                <a:gd name="connsiteX2" fmla="*/ 498634 w 498633"/>
                <a:gd name="connsiteY2" fmla="*/ 498634 h 498633"/>
                <a:gd name="connsiteX3" fmla="*/ 498634 w 498633"/>
                <a:gd name="connsiteY3" fmla="*/ 0 h 498633"/>
                <a:gd name="connsiteX4" fmla="*/ 0 w 498633"/>
                <a:gd name="connsiteY4" fmla="*/ 0 h 498633"/>
                <a:gd name="connsiteX5" fmla="*/ 453390 w 498633"/>
                <a:gd name="connsiteY5" fmla="*/ 453390 h 498633"/>
                <a:gd name="connsiteX6" fmla="*/ 45244 w 498633"/>
                <a:gd name="connsiteY6" fmla="*/ 453390 h 498633"/>
                <a:gd name="connsiteX7" fmla="*/ 45244 w 498633"/>
                <a:gd name="connsiteY7" fmla="*/ 45244 h 498633"/>
                <a:gd name="connsiteX8" fmla="*/ 453390 w 498633"/>
                <a:gd name="connsiteY8" fmla="*/ 45244 h 498633"/>
                <a:gd name="connsiteX9" fmla="*/ 453390 w 498633"/>
                <a:gd name="connsiteY9" fmla="*/ 453390 h 498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8633" h="498633">
                  <a:moveTo>
                    <a:pt x="0" y="0"/>
                  </a:moveTo>
                  <a:lnTo>
                    <a:pt x="0" y="498634"/>
                  </a:lnTo>
                  <a:lnTo>
                    <a:pt x="498634" y="498634"/>
                  </a:lnTo>
                  <a:lnTo>
                    <a:pt x="498634" y="0"/>
                  </a:lnTo>
                  <a:lnTo>
                    <a:pt x="0" y="0"/>
                  </a:lnTo>
                  <a:close/>
                  <a:moveTo>
                    <a:pt x="453390" y="453390"/>
                  </a:moveTo>
                  <a:lnTo>
                    <a:pt x="45244" y="453390"/>
                  </a:lnTo>
                  <a:lnTo>
                    <a:pt x="45244" y="45244"/>
                  </a:lnTo>
                  <a:lnTo>
                    <a:pt x="453390" y="45244"/>
                  </a:lnTo>
                  <a:lnTo>
                    <a:pt x="453390" y="453390"/>
                  </a:lnTo>
                  <a:close/>
                </a:path>
              </a:pathLst>
            </a:custGeom>
            <a:solidFill>
              <a:srgbClr val="1B4367"/>
            </a:solidFill>
            <a:ln w="9525" cap="flat">
              <a:noFill/>
              <a:prstDash val="solid"/>
              <a:miter/>
            </a:ln>
          </p:spPr>
          <p:txBody>
            <a:bodyPr rtlCol="0" anchor="ctr"/>
            <a:lstStyle/>
            <a:p>
              <a:endParaRPr lang="en-US"/>
            </a:p>
          </p:txBody>
        </p:sp>
        <p:sp>
          <p:nvSpPr>
            <p:cNvPr id="8" name="Graphic 3">
              <a:extLst>
                <a:ext uri="{FF2B5EF4-FFF2-40B4-BE49-F238E27FC236}">
                  <a16:creationId xmlns:a16="http://schemas.microsoft.com/office/drawing/2014/main" id="{3C5EBCEA-4F46-43A5-9DD2-0E5A257D91E5}"/>
                </a:ext>
              </a:extLst>
            </p:cNvPr>
            <p:cNvSpPr/>
            <p:nvPr/>
          </p:nvSpPr>
          <p:spPr>
            <a:xfrm>
              <a:off x="0" y="3652011"/>
              <a:ext cx="498633" cy="498633"/>
            </a:xfrm>
            <a:custGeom>
              <a:avLst/>
              <a:gdLst>
                <a:gd name="connsiteX0" fmla="*/ 0 w 498633"/>
                <a:gd name="connsiteY0" fmla="*/ 0 h 498633"/>
                <a:gd name="connsiteX1" fmla="*/ 0 w 498633"/>
                <a:gd name="connsiteY1" fmla="*/ 498634 h 498633"/>
                <a:gd name="connsiteX2" fmla="*/ 498634 w 498633"/>
                <a:gd name="connsiteY2" fmla="*/ 498634 h 498633"/>
                <a:gd name="connsiteX3" fmla="*/ 498634 w 498633"/>
                <a:gd name="connsiteY3" fmla="*/ 0 h 498633"/>
                <a:gd name="connsiteX4" fmla="*/ 0 w 498633"/>
                <a:gd name="connsiteY4" fmla="*/ 0 h 498633"/>
                <a:gd name="connsiteX5" fmla="*/ 453390 w 498633"/>
                <a:gd name="connsiteY5" fmla="*/ 453390 h 498633"/>
                <a:gd name="connsiteX6" fmla="*/ 45244 w 498633"/>
                <a:gd name="connsiteY6" fmla="*/ 453390 h 498633"/>
                <a:gd name="connsiteX7" fmla="*/ 45244 w 498633"/>
                <a:gd name="connsiteY7" fmla="*/ 45244 h 498633"/>
                <a:gd name="connsiteX8" fmla="*/ 453390 w 498633"/>
                <a:gd name="connsiteY8" fmla="*/ 45244 h 498633"/>
                <a:gd name="connsiteX9" fmla="*/ 453390 w 498633"/>
                <a:gd name="connsiteY9" fmla="*/ 453390 h 498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8633" h="498633">
                  <a:moveTo>
                    <a:pt x="0" y="0"/>
                  </a:moveTo>
                  <a:lnTo>
                    <a:pt x="0" y="498634"/>
                  </a:lnTo>
                  <a:lnTo>
                    <a:pt x="498634" y="498634"/>
                  </a:lnTo>
                  <a:lnTo>
                    <a:pt x="498634" y="0"/>
                  </a:lnTo>
                  <a:lnTo>
                    <a:pt x="0" y="0"/>
                  </a:lnTo>
                  <a:close/>
                  <a:moveTo>
                    <a:pt x="453390" y="453390"/>
                  </a:moveTo>
                  <a:lnTo>
                    <a:pt x="45244" y="453390"/>
                  </a:lnTo>
                  <a:lnTo>
                    <a:pt x="45244" y="45244"/>
                  </a:lnTo>
                  <a:lnTo>
                    <a:pt x="453390" y="45244"/>
                  </a:lnTo>
                  <a:lnTo>
                    <a:pt x="453390" y="453390"/>
                  </a:lnTo>
                  <a:close/>
                </a:path>
              </a:pathLst>
            </a:custGeom>
            <a:solidFill>
              <a:srgbClr val="1B4367"/>
            </a:solidFill>
            <a:ln w="9525" cap="flat">
              <a:noFill/>
              <a:prstDash val="solid"/>
              <a:miter/>
            </a:ln>
          </p:spPr>
          <p:txBody>
            <a:bodyPr rtlCol="0" anchor="ctr"/>
            <a:lstStyle/>
            <a:p>
              <a:endParaRPr lang="en-US"/>
            </a:p>
          </p:txBody>
        </p:sp>
        <p:sp>
          <p:nvSpPr>
            <p:cNvPr id="9" name="Graphic 3">
              <a:extLst>
                <a:ext uri="{FF2B5EF4-FFF2-40B4-BE49-F238E27FC236}">
                  <a16:creationId xmlns:a16="http://schemas.microsoft.com/office/drawing/2014/main" id="{3C5EBCEA-4F46-43A5-9DD2-0E5A257D91E5}"/>
                </a:ext>
              </a:extLst>
            </p:cNvPr>
            <p:cNvSpPr/>
            <p:nvPr/>
          </p:nvSpPr>
          <p:spPr>
            <a:xfrm>
              <a:off x="0" y="5016943"/>
              <a:ext cx="498633" cy="498633"/>
            </a:xfrm>
            <a:custGeom>
              <a:avLst/>
              <a:gdLst>
                <a:gd name="connsiteX0" fmla="*/ 0 w 498633"/>
                <a:gd name="connsiteY0" fmla="*/ 0 h 498633"/>
                <a:gd name="connsiteX1" fmla="*/ 0 w 498633"/>
                <a:gd name="connsiteY1" fmla="*/ 498634 h 498633"/>
                <a:gd name="connsiteX2" fmla="*/ 498634 w 498633"/>
                <a:gd name="connsiteY2" fmla="*/ 498634 h 498633"/>
                <a:gd name="connsiteX3" fmla="*/ 498634 w 498633"/>
                <a:gd name="connsiteY3" fmla="*/ 0 h 498633"/>
                <a:gd name="connsiteX4" fmla="*/ 0 w 498633"/>
                <a:gd name="connsiteY4" fmla="*/ 0 h 498633"/>
                <a:gd name="connsiteX5" fmla="*/ 453390 w 498633"/>
                <a:gd name="connsiteY5" fmla="*/ 453390 h 498633"/>
                <a:gd name="connsiteX6" fmla="*/ 45244 w 498633"/>
                <a:gd name="connsiteY6" fmla="*/ 453390 h 498633"/>
                <a:gd name="connsiteX7" fmla="*/ 45244 w 498633"/>
                <a:gd name="connsiteY7" fmla="*/ 45244 h 498633"/>
                <a:gd name="connsiteX8" fmla="*/ 453390 w 498633"/>
                <a:gd name="connsiteY8" fmla="*/ 45244 h 498633"/>
                <a:gd name="connsiteX9" fmla="*/ 453390 w 498633"/>
                <a:gd name="connsiteY9" fmla="*/ 453390 h 4986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98633" h="498633">
                  <a:moveTo>
                    <a:pt x="0" y="0"/>
                  </a:moveTo>
                  <a:lnTo>
                    <a:pt x="0" y="498634"/>
                  </a:lnTo>
                  <a:lnTo>
                    <a:pt x="498634" y="498634"/>
                  </a:lnTo>
                  <a:lnTo>
                    <a:pt x="498634" y="0"/>
                  </a:lnTo>
                  <a:lnTo>
                    <a:pt x="0" y="0"/>
                  </a:lnTo>
                  <a:close/>
                  <a:moveTo>
                    <a:pt x="453390" y="453390"/>
                  </a:moveTo>
                  <a:lnTo>
                    <a:pt x="45244" y="453390"/>
                  </a:lnTo>
                  <a:lnTo>
                    <a:pt x="45244" y="45244"/>
                  </a:lnTo>
                  <a:lnTo>
                    <a:pt x="453390" y="45244"/>
                  </a:lnTo>
                  <a:lnTo>
                    <a:pt x="453390" y="453390"/>
                  </a:lnTo>
                  <a:close/>
                </a:path>
              </a:pathLst>
            </a:custGeom>
            <a:solidFill>
              <a:srgbClr val="1B4367"/>
            </a:solidFill>
            <a:ln w="9525" cap="flat">
              <a:noFill/>
              <a:prstDash val="solid"/>
              <a:miter/>
            </a:ln>
          </p:spPr>
          <p:txBody>
            <a:bodyPr rtlCol="0" anchor="ctr"/>
            <a:lstStyle/>
            <a:p>
              <a:endParaRPr lang="en-US"/>
            </a:p>
          </p:txBody>
        </p:sp>
        <p:sp>
          <p:nvSpPr>
            <p:cNvPr id="10" name="Graphic 3">
              <a:extLst>
                <a:ext uri="{FF2B5EF4-FFF2-40B4-BE49-F238E27FC236}">
                  <a16:creationId xmlns:a16="http://schemas.microsoft.com/office/drawing/2014/main" id="{3C5EBCEA-4F46-43A5-9DD2-0E5A257D91E5}"/>
                </a:ext>
              </a:extLst>
            </p:cNvPr>
            <p:cNvSpPr/>
            <p:nvPr/>
          </p:nvSpPr>
          <p:spPr>
            <a:xfrm>
              <a:off x="888203" y="1250309"/>
              <a:ext cx="4282295" cy="5521778"/>
            </a:xfrm>
            <a:custGeom>
              <a:avLst/>
              <a:gdLst>
                <a:gd name="connsiteX0" fmla="*/ 1901956 w 4094127"/>
                <a:gd name="connsiteY0" fmla="*/ 1955317 h 4477730"/>
                <a:gd name="connsiteX1" fmla="*/ 2162941 w 4094127"/>
                <a:gd name="connsiteY1" fmla="*/ 1728717 h 4477730"/>
                <a:gd name="connsiteX2" fmla="*/ 2425260 w 4094127"/>
                <a:gd name="connsiteY2" fmla="*/ 1467256 h 4477730"/>
                <a:gd name="connsiteX3" fmla="*/ 2620903 w 4094127"/>
                <a:gd name="connsiteY3" fmla="*/ 1246085 h 4477730"/>
                <a:gd name="connsiteX4" fmla="*/ 2795877 w 4094127"/>
                <a:gd name="connsiteY4" fmla="*/ 1029392 h 4477730"/>
                <a:gd name="connsiteX5" fmla="*/ 2963327 w 4094127"/>
                <a:gd name="connsiteY5" fmla="*/ 734498 h 4477730"/>
                <a:gd name="connsiteX6" fmla="*/ 3094867 w 4094127"/>
                <a:gd name="connsiteY6" fmla="*/ 321970 h 4477730"/>
                <a:gd name="connsiteX7" fmla="*/ 3097534 w 4094127"/>
                <a:gd name="connsiteY7" fmla="*/ 308540 h 4477730"/>
                <a:gd name="connsiteX8" fmla="*/ 3103820 w 4094127"/>
                <a:gd name="connsiteY8" fmla="*/ 265772 h 4477730"/>
                <a:gd name="connsiteX9" fmla="*/ 3111250 w 4094127"/>
                <a:gd name="connsiteY9" fmla="*/ 259772 h 4477730"/>
                <a:gd name="connsiteX10" fmla="*/ 3738376 w 4094127"/>
                <a:gd name="connsiteY10" fmla="*/ 977 h 4477730"/>
                <a:gd name="connsiteX11" fmla="*/ 3756283 w 4094127"/>
                <a:gd name="connsiteY11" fmla="*/ 59651 h 4477730"/>
                <a:gd name="connsiteX12" fmla="*/ 3764094 w 4094127"/>
                <a:gd name="connsiteY12" fmla="*/ 160997 h 4477730"/>
                <a:gd name="connsiteX13" fmla="*/ 3825911 w 4094127"/>
                <a:gd name="connsiteY13" fmla="*/ 963479 h 4477730"/>
                <a:gd name="connsiteX14" fmla="*/ 3887252 w 4094127"/>
                <a:gd name="connsiteY14" fmla="*/ 1761007 h 4477730"/>
                <a:gd name="connsiteX15" fmla="*/ 3948307 w 4094127"/>
                <a:gd name="connsiteY15" fmla="*/ 2557392 h 4477730"/>
                <a:gd name="connsiteX16" fmla="*/ 4009838 w 4094127"/>
                <a:gd name="connsiteY16" fmla="*/ 3358254 h 4477730"/>
                <a:gd name="connsiteX17" fmla="*/ 4071751 w 4094127"/>
                <a:gd name="connsiteY17" fmla="*/ 4157116 h 4477730"/>
                <a:gd name="connsiteX18" fmla="*/ 4093754 w 4094127"/>
                <a:gd name="connsiteY18" fmla="*/ 4445247 h 4477730"/>
                <a:gd name="connsiteX19" fmla="*/ 4090706 w 4094127"/>
                <a:gd name="connsiteY19" fmla="*/ 4467250 h 4477730"/>
                <a:gd name="connsiteX20" fmla="*/ 4015078 w 4094127"/>
                <a:gd name="connsiteY20" fmla="*/ 4474203 h 4477730"/>
                <a:gd name="connsiteX21" fmla="*/ 3905540 w 4094127"/>
                <a:gd name="connsiteY21" fmla="*/ 4474489 h 4477730"/>
                <a:gd name="connsiteX22" fmla="*/ 3656270 w 4094127"/>
                <a:gd name="connsiteY22" fmla="*/ 4477727 h 4477730"/>
                <a:gd name="connsiteX23" fmla="*/ 3633887 w 4094127"/>
                <a:gd name="connsiteY23" fmla="*/ 4421149 h 4477730"/>
                <a:gd name="connsiteX24" fmla="*/ 3619980 w 4094127"/>
                <a:gd name="connsiteY24" fmla="*/ 4320279 h 4477730"/>
                <a:gd name="connsiteX25" fmla="*/ 3592167 w 4094127"/>
                <a:gd name="connsiteY25" fmla="*/ 4118635 h 4477730"/>
                <a:gd name="connsiteX26" fmla="*/ 3536541 w 4094127"/>
                <a:gd name="connsiteY26" fmla="*/ 3715251 h 4477730"/>
                <a:gd name="connsiteX27" fmla="*/ 3426718 w 4094127"/>
                <a:gd name="connsiteY27" fmla="*/ 2925533 h 4477730"/>
                <a:gd name="connsiteX28" fmla="*/ 3392333 w 4094127"/>
                <a:gd name="connsiteY28" fmla="*/ 2671692 h 4477730"/>
                <a:gd name="connsiteX29" fmla="*/ 3355852 w 4094127"/>
                <a:gd name="connsiteY29" fmla="*/ 2435853 h 4477730"/>
                <a:gd name="connsiteX30" fmla="*/ 3352995 w 4094127"/>
                <a:gd name="connsiteY30" fmla="*/ 2438615 h 4477730"/>
                <a:gd name="connsiteX31" fmla="*/ 3343374 w 4094127"/>
                <a:gd name="connsiteY31" fmla="*/ 2447950 h 4477730"/>
                <a:gd name="connsiteX32" fmla="*/ 3336993 w 4094127"/>
                <a:gd name="connsiteY32" fmla="*/ 2453951 h 4477730"/>
                <a:gd name="connsiteX33" fmla="*/ 3278128 w 4094127"/>
                <a:gd name="connsiteY33" fmla="*/ 2510910 h 4477730"/>
                <a:gd name="connsiteX34" fmla="*/ 3204024 w 4094127"/>
                <a:gd name="connsiteY34" fmla="*/ 2580348 h 4477730"/>
                <a:gd name="connsiteX35" fmla="*/ 3055815 w 4094127"/>
                <a:gd name="connsiteY35" fmla="*/ 2719127 h 4477730"/>
                <a:gd name="connsiteX36" fmla="*/ 2759397 w 4094127"/>
                <a:gd name="connsiteY36" fmla="*/ 2996685 h 4477730"/>
                <a:gd name="connsiteX37" fmla="*/ 2600329 w 4094127"/>
                <a:gd name="connsiteY37" fmla="*/ 3144799 h 4477730"/>
                <a:gd name="connsiteX38" fmla="*/ 2420497 w 4094127"/>
                <a:gd name="connsiteY38" fmla="*/ 3315201 h 4477730"/>
                <a:gd name="connsiteX39" fmla="*/ 2199327 w 4094127"/>
                <a:gd name="connsiteY39" fmla="*/ 3520656 h 4477730"/>
                <a:gd name="connsiteX40" fmla="*/ 1775369 w 4094127"/>
                <a:gd name="connsiteY40" fmla="*/ 3664197 h 4477730"/>
                <a:gd name="connsiteX41" fmla="*/ 1410466 w 4094127"/>
                <a:gd name="connsiteY41" fmla="*/ 3655339 h 4477730"/>
                <a:gd name="connsiteX42" fmla="*/ 1125478 w 4094127"/>
                <a:gd name="connsiteY42" fmla="*/ 3559327 h 4477730"/>
                <a:gd name="connsiteX43" fmla="*/ 689995 w 4094127"/>
                <a:gd name="connsiteY43" fmla="*/ 3272148 h 4477730"/>
                <a:gd name="connsiteX44" fmla="*/ 543215 w 4094127"/>
                <a:gd name="connsiteY44" fmla="*/ 3155943 h 4477730"/>
                <a:gd name="connsiteX45" fmla="*/ 264037 w 4094127"/>
                <a:gd name="connsiteY45" fmla="*/ 2916485 h 4477730"/>
                <a:gd name="connsiteX46" fmla="*/ 98492 w 4094127"/>
                <a:gd name="connsiteY46" fmla="*/ 2740177 h 4477730"/>
                <a:gd name="connsiteX47" fmla="*/ 6671 w 4094127"/>
                <a:gd name="connsiteY47" fmla="*/ 2595397 h 4477730"/>
                <a:gd name="connsiteX48" fmla="*/ 21435 w 4094127"/>
                <a:gd name="connsiteY48" fmla="*/ 2435186 h 4477730"/>
                <a:gd name="connsiteX49" fmla="*/ 110399 w 4094127"/>
                <a:gd name="connsiteY49" fmla="*/ 2384132 h 4477730"/>
                <a:gd name="connsiteX50" fmla="*/ 141641 w 4094127"/>
                <a:gd name="connsiteY50" fmla="*/ 2396991 h 4477730"/>
                <a:gd name="connsiteX51" fmla="*/ 321663 w 4094127"/>
                <a:gd name="connsiteY51" fmla="*/ 2843714 h 4477730"/>
                <a:gd name="connsiteX52" fmla="*/ 554740 w 4094127"/>
                <a:gd name="connsiteY52" fmla="*/ 2944393 h 4477730"/>
                <a:gd name="connsiteX53" fmla="*/ 756194 w 4094127"/>
                <a:gd name="connsiteY53" fmla="*/ 2765799 h 4477730"/>
                <a:gd name="connsiteX54" fmla="*/ 1066137 w 4094127"/>
                <a:gd name="connsiteY54" fmla="*/ 2178393 h 4477730"/>
                <a:gd name="connsiteX55" fmla="*/ 1072805 w 4094127"/>
                <a:gd name="connsiteY55" fmla="*/ 1921598 h 4477730"/>
                <a:gd name="connsiteX56" fmla="*/ 1053279 w 4094127"/>
                <a:gd name="connsiteY56" fmla="*/ 1911311 h 4477730"/>
                <a:gd name="connsiteX57" fmla="*/ 1040134 w 4094127"/>
                <a:gd name="connsiteY57" fmla="*/ 1911597 h 4477730"/>
                <a:gd name="connsiteX58" fmla="*/ 1038801 w 4094127"/>
                <a:gd name="connsiteY58" fmla="*/ 1853114 h 4477730"/>
                <a:gd name="connsiteX59" fmla="*/ 1119954 w 4094127"/>
                <a:gd name="connsiteY59" fmla="*/ 1912454 h 4477730"/>
                <a:gd name="connsiteX60" fmla="*/ 1206060 w 4094127"/>
                <a:gd name="connsiteY60" fmla="*/ 1986654 h 4477730"/>
                <a:gd name="connsiteX61" fmla="*/ 1500572 w 4094127"/>
                <a:gd name="connsiteY61" fmla="*/ 2153818 h 4477730"/>
                <a:gd name="connsiteX62" fmla="*/ 1670213 w 4094127"/>
                <a:gd name="connsiteY62" fmla="*/ 2118480 h 4477730"/>
                <a:gd name="connsiteX63" fmla="*/ 1820232 w 4094127"/>
                <a:gd name="connsiteY63" fmla="*/ 2018849 h 4477730"/>
                <a:gd name="connsiteX64" fmla="*/ 1901956 w 4094127"/>
                <a:gd name="connsiteY64" fmla="*/ 1955317 h 4477730"/>
                <a:gd name="connsiteX0" fmla="*/ 1901956 w 4094127"/>
                <a:gd name="connsiteY0" fmla="*/ 1955317 h 4477729"/>
                <a:gd name="connsiteX1" fmla="*/ 2162941 w 4094127"/>
                <a:gd name="connsiteY1" fmla="*/ 1728717 h 4477729"/>
                <a:gd name="connsiteX2" fmla="*/ 2425260 w 4094127"/>
                <a:gd name="connsiteY2" fmla="*/ 1467256 h 4477729"/>
                <a:gd name="connsiteX3" fmla="*/ 2620903 w 4094127"/>
                <a:gd name="connsiteY3" fmla="*/ 1246085 h 4477729"/>
                <a:gd name="connsiteX4" fmla="*/ 2795877 w 4094127"/>
                <a:gd name="connsiteY4" fmla="*/ 1029392 h 4477729"/>
                <a:gd name="connsiteX5" fmla="*/ 2963327 w 4094127"/>
                <a:gd name="connsiteY5" fmla="*/ 734498 h 4477729"/>
                <a:gd name="connsiteX6" fmla="*/ 3094867 w 4094127"/>
                <a:gd name="connsiteY6" fmla="*/ 321970 h 4477729"/>
                <a:gd name="connsiteX7" fmla="*/ 3097534 w 4094127"/>
                <a:gd name="connsiteY7" fmla="*/ 308540 h 4477729"/>
                <a:gd name="connsiteX8" fmla="*/ 3103820 w 4094127"/>
                <a:gd name="connsiteY8" fmla="*/ 265772 h 4477729"/>
                <a:gd name="connsiteX9" fmla="*/ 3111250 w 4094127"/>
                <a:gd name="connsiteY9" fmla="*/ 259772 h 4477729"/>
                <a:gd name="connsiteX10" fmla="*/ 3738376 w 4094127"/>
                <a:gd name="connsiteY10" fmla="*/ 977 h 4477729"/>
                <a:gd name="connsiteX11" fmla="*/ 3756283 w 4094127"/>
                <a:gd name="connsiteY11" fmla="*/ 59651 h 4477729"/>
                <a:gd name="connsiteX12" fmla="*/ 3764094 w 4094127"/>
                <a:gd name="connsiteY12" fmla="*/ 160997 h 4477729"/>
                <a:gd name="connsiteX13" fmla="*/ 3887252 w 4094127"/>
                <a:gd name="connsiteY13" fmla="*/ 1761007 h 4477729"/>
                <a:gd name="connsiteX14" fmla="*/ 3948307 w 4094127"/>
                <a:gd name="connsiteY14" fmla="*/ 2557392 h 4477729"/>
                <a:gd name="connsiteX15" fmla="*/ 4009838 w 4094127"/>
                <a:gd name="connsiteY15" fmla="*/ 3358254 h 4477729"/>
                <a:gd name="connsiteX16" fmla="*/ 4071751 w 4094127"/>
                <a:gd name="connsiteY16" fmla="*/ 4157116 h 4477729"/>
                <a:gd name="connsiteX17" fmla="*/ 4093754 w 4094127"/>
                <a:gd name="connsiteY17" fmla="*/ 4445247 h 4477729"/>
                <a:gd name="connsiteX18" fmla="*/ 4090706 w 4094127"/>
                <a:gd name="connsiteY18" fmla="*/ 4467250 h 4477729"/>
                <a:gd name="connsiteX19" fmla="*/ 4015078 w 4094127"/>
                <a:gd name="connsiteY19" fmla="*/ 4474203 h 4477729"/>
                <a:gd name="connsiteX20" fmla="*/ 3905540 w 4094127"/>
                <a:gd name="connsiteY20" fmla="*/ 4474489 h 4477729"/>
                <a:gd name="connsiteX21" fmla="*/ 3656270 w 4094127"/>
                <a:gd name="connsiteY21" fmla="*/ 4477727 h 4477729"/>
                <a:gd name="connsiteX22" fmla="*/ 3633887 w 4094127"/>
                <a:gd name="connsiteY22" fmla="*/ 4421149 h 4477729"/>
                <a:gd name="connsiteX23" fmla="*/ 3619980 w 4094127"/>
                <a:gd name="connsiteY23" fmla="*/ 4320279 h 4477729"/>
                <a:gd name="connsiteX24" fmla="*/ 3592167 w 4094127"/>
                <a:gd name="connsiteY24" fmla="*/ 4118635 h 4477729"/>
                <a:gd name="connsiteX25" fmla="*/ 3536541 w 4094127"/>
                <a:gd name="connsiteY25" fmla="*/ 3715251 h 4477729"/>
                <a:gd name="connsiteX26" fmla="*/ 3426718 w 4094127"/>
                <a:gd name="connsiteY26" fmla="*/ 2925533 h 4477729"/>
                <a:gd name="connsiteX27" fmla="*/ 3392333 w 4094127"/>
                <a:gd name="connsiteY27" fmla="*/ 2671692 h 4477729"/>
                <a:gd name="connsiteX28" fmla="*/ 3355852 w 4094127"/>
                <a:gd name="connsiteY28" fmla="*/ 2435853 h 4477729"/>
                <a:gd name="connsiteX29" fmla="*/ 3352995 w 4094127"/>
                <a:gd name="connsiteY29" fmla="*/ 2438615 h 4477729"/>
                <a:gd name="connsiteX30" fmla="*/ 3343374 w 4094127"/>
                <a:gd name="connsiteY30" fmla="*/ 2447950 h 4477729"/>
                <a:gd name="connsiteX31" fmla="*/ 3336993 w 4094127"/>
                <a:gd name="connsiteY31" fmla="*/ 2453951 h 4477729"/>
                <a:gd name="connsiteX32" fmla="*/ 3278128 w 4094127"/>
                <a:gd name="connsiteY32" fmla="*/ 2510910 h 4477729"/>
                <a:gd name="connsiteX33" fmla="*/ 3204024 w 4094127"/>
                <a:gd name="connsiteY33" fmla="*/ 2580348 h 4477729"/>
                <a:gd name="connsiteX34" fmla="*/ 3055815 w 4094127"/>
                <a:gd name="connsiteY34" fmla="*/ 2719127 h 4477729"/>
                <a:gd name="connsiteX35" fmla="*/ 2759397 w 4094127"/>
                <a:gd name="connsiteY35" fmla="*/ 2996685 h 4477729"/>
                <a:gd name="connsiteX36" fmla="*/ 2600329 w 4094127"/>
                <a:gd name="connsiteY36" fmla="*/ 3144799 h 4477729"/>
                <a:gd name="connsiteX37" fmla="*/ 2420497 w 4094127"/>
                <a:gd name="connsiteY37" fmla="*/ 3315201 h 4477729"/>
                <a:gd name="connsiteX38" fmla="*/ 2199327 w 4094127"/>
                <a:gd name="connsiteY38" fmla="*/ 3520656 h 4477729"/>
                <a:gd name="connsiteX39" fmla="*/ 1775369 w 4094127"/>
                <a:gd name="connsiteY39" fmla="*/ 3664197 h 4477729"/>
                <a:gd name="connsiteX40" fmla="*/ 1410466 w 4094127"/>
                <a:gd name="connsiteY40" fmla="*/ 3655339 h 4477729"/>
                <a:gd name="connsiteX41" fmla="*/ 1125478 w 4094127"/>
                <a:gd name="connsiteY41" fmla="*/ 3559327 h 4477729"/>
                <a:gd name="connsiteX42" fmla="*/ 689995 w 4094127"/>
                <a:gd name="connsiteY42" fmla="*/ 3272148 h 4477729"/>
                <a:gd name="connsiteX43" fmla="*/ 543215 w 4094127"/>
                <a:gd name="connsiteY43" fmla="*/ 3155943 h 4477729"/>
                <a:gd name="connsiteX44" fmla="*/ 264037 w 4094127"/>
                <a:gd name="connsiteY44" fmla="*/ 2916485 h 4477729"/>
                <a:gd name="connsiteX45" fmla="*/ 98492 w 4094127"/>
                <a:gd name="connsiteY45" fmla="*/ 2740177 h 4477729"/>
                <a:gd name="connsiteX46" fmla="*/ 6671 w 4094127"/>
                <a:gd name="connsiteY46" fmla="*/ 2595397 h 4477729"/>
                <a:gd name="connsiteX47" fmla="*/ 21435 w 4094127"/>
                <a:gd name="connsiteY47" fmla="*/ 2435186 h 4477729"/>
                <a:gd name="connsiteX48" fmla="*/ 110399 w 4094127"/>
                <a:gd name="connsiteY48" fmla="*/ 2384132 h 4477729"/>
                <a:gd name="connsiteX49" fmla="*/ 141641 w 4094127"/>
                <a:gd name="connsiteY49" fmla="*/ 2396991 h 4477729"/>
                <a:gd name="connsiteX50" fmla="*/ 321663 w 4094127"/>
                <a:gd name="connsiteY50" fmla="*/ 2843714 h 4477729"/>
                <a:gd name="connsiteX51" fmla="*/ 554740 w 4094127"/>
                <a:gd name="connsiteY51" fmla="*/ 2944393 h 4477729"/>
                <a:gd name="connsiteX52" fmla="*/ 756194 w 4094127"/>
                <a:gd name="connsiteY52" fmla="*/ 2765799 h 4477729"/>
                <a:gd name="connsiteX53" fmla="*/ 1066137 w 4094127"/>
                <a:gd name="connsiteY53" fmla="*/ 2178393 h 4477729"/>
                <a:gd name="connsiteX54" fmla="*/ 1072805 w 4094127"/>
                <a:gd name="connsiteY54" fmla="*/ 1921598 h 4477729"/>
                <a:gd name="connsiteX55" fmla="*/ 1053279 w 4094127"/>
                <a:gd name="connsiteY55" fmla="*/ 1911311 h 4477729"/>
                <a:gd name="connsiteX56" fmla="*/ 1040134 w 4094127"/>
                <a:gd name="connsiteY56" fmla="*/ 1911597 h 4477729"/>
                <a:gd name="connsiteX57" fmla="*/ 1038801 w 4094127"/>
                <a:gd name="connsiteY57" fmla="*/ 1853114 h 4477729"/>
                <a:gd name="connsiteX58" fmla="*/ 1119954 w 4094127"/>
                <a:gd name="connsiteY58" fmla="*/ 1912454 h 4477729"/>
                <a:gd name="connsiteX59" fmla="*/ 1206060 w 4094127"/>
                <a:gd name="connsiteY59" fmla="*/ 1986654 h 4477729"/>
                <a:gd name="connsiteX60" fmla="*/ 1500572 w 4094127"/>
                <a:gd name="connsiteY60" fmla="*/ 2153818 h 4477729"/>
                <a:gd name="connsiteX61" fmla="*/ 1670213 w 4094127"/>
                <a:gd name="connsiteY61" fmla="*/ 2118480 h 4477729"/>
                <a:gd name="connsiteX62" fmla="*/ 1820232 w 4094127"/>
                <a:gd name="connsiteY62" fmla="*/ 2018849 h 4477729"/>
                <a:gd name="connsiteX63" fmla="*/ 1901956 w 4094127"/>
                <a:gd name="connsiteY63" fmla="*/ 1955317 h 4477729"/>
                <a:gd name="connsiteX0" fmla="*/ 3887252 w 4094127"/>
                <a:gd name="connsiteY0" fmla="*/ 1761007 h 4477729"/>
                <a:gd name="connsiteX1" fmla="*/ 3948307 w 4094127"/>
                <a:gd name="connsiteY1" fmla="*/ 2557392 h 4477729"/>
                <a:gd name="connsiteX2" fmla="*/ 4009838 w 4094127"/>
                <a:gd name="connsiteY2" fmla="*/ 3358254 h 4477729"/>
                <a:gd name="connsiteX3" fmla="*/ 4071751 w 4094127"/>
                <a:gd name="connsiteY3" fmla="*/ 4157116 h 4477729"/>
                <a:gd name="connsiteX4" fmla="*/ 4093754 w 4094127"/>
                <a:gd name="connsiteY4" fmla="*/ 4445247 h 4477729"/>
                <a:gd name="connsiteX5" fmla="*/ 4090706 w 4094127"/>
                <a:gd name="connsiteY5" fmla="*/ 4467250 h 4477729"/>
                <a:gd name="connsiteX6" fmla="*/ 4015078 w 4094127"/>
                <a:gd name="connsiteY6" fmla="*/ 4474203 h 4477729"/>
                <a:gd name="connsiteX7" fmla="*/ 3905540 w 4094127"/>
                <a:gd name="connsiteY7" fmla="*/ 4474489 h 4477729"/>
                <a:gd name="connsiteX8" fmla="*/ 3656270 w 4094127"/>
                <a:gd name="connsiteY8" fmla="*/ 4477727 h 4477729"/>
                <a:gd name="connsiteX9" fmla="*/ 3633887 w 4094127"/>
                <a:gd name="connsiteY9" fmla="*/ 4421149 h 4477729"/>
                <a:gd name="connsiteX10" fmla="*/ 3619980 w 4094127"/>
                <a:gd name="connsiteY10" fmla="*/ 4320279 h 4477729"/>
                <a:gd name="connsiteX11" fmla="*/ 3592167 w 4094127"/>
                <a:gd name="connsiteY11" fmla="*/ 4118635 h 4477729"/>
                <a:gd name="connsiteX12" fmla="*/ 3536541 w 4094127"/>
                <a:gd name="connsiteY12" fmla="*/ 3715251 h 4477729"/>
                <a:gd name="connsiteX13" fmla="*/ 3426718 w 4094127"/>
                <a:gd name="connsiteY13" fmla="*/ 2925533 h 4477729"/>
                <a:gd name="connsiteX14" fmla="*/ 3392333 w 4094127"/>
                <a:gd name="connsiteY14" fmla="*/ 2671692 h 4477729"/>
                <a:gd name="connsiteX15" fmla="*/ 3355852 w 4094127"/>
                <a:gd name="connsiteY15" fmla="*/ 2435853 h 4477729"/>
                <a:gd name="connsiteX16" fmla="*/ 3352995 w 4094127"/>
                <a:gd name="connsiteY16" fmla="*/ 2438615 h 4477729"/>
                <a:gd name="connsiteX17" fmla="*/ 3343374 w 4094127"/>
                <a:gd name="connsiteY17" fmla="*/ 2447950 h 4477729"/>
                <a:gd name="connsiteX18" fmla="*/ 3336993 w 4094127"/>
                <a:gd name="connsiteY18" fmla="*/ 2453951 h 4477729"/>
                <a:gd name="connsiteX19" fmla="*/ 3278128 w 4094127"/>
                <a:gd name="connsiteY19" fmla="*/ 2510910 h 4477729"/>
                <a:gd name="connsiteX20" fmla="*/ 3204024 w 4094127"/>
                <a:gd name="connsiteY20" fmla="*/ 2580348 h 4477729"/>
                <a:gd name="connsiteX21" fmla="*/ 3055815 w 4094127"/>
                <a:gd name="connsiteY21" fmla="*/ 2719127 h 4477729"/>
                <a:gd name="connsiteX22" fmla="*/ 2759397 w 4094127"/>
                <a:gd name="connsiteY22" fmla="*/ 2996685 h 4477729"/>
                <a:gd name="connsiteX23" fmla="*/ 2600329 w 4094127"/>
                <a:gd name="connsiteY23" fmla="*/ 3144799 h 4477729"/>
                <a:gd name="connsiteX24" fmla="*/ 2420497 w 4094127"/>
                <a:gd name="connsiteY24" fmla="*/ 3315201 h 4477729"/>
                <a:gd name="connsiteX25" fmla="*/ 2199327 w 4094127"/>
                <a:gd name="connsiteY25" fmla="*/ 3520656 h 4477729"/>
                <a:gd name="connsiteX26" fmla="*/ 1775369 w 4094127"/>
                <a:gd name="connsiteY26" fmla="*/ 3664197 h 4477729"/>
                <a:gd name="connsiteX27" fmla="*/ 1410466 w 4094127"/>
                <a:gd name="connsiteY27" fmla="*/ 3655339 h 4477729"/>
                <a:gd name="connsiteX28" fmla="*/ 1125478 w 4094127"/>
                <a:gd name="connsiteY28" fmla="*/ 3559327 h 4477729"/>
                <a:gd name="connsiteX29" fmla="*/ 689995 w 4094127"/>
                <a:gd name="connsiteY29" fmla="*/ 3272148 h 4477729"/>
                <a:gd name="connsiteX30" fmla="*/ 543215 w 4094127"/>
                <a:gd name="connsiteY30" fmla="*/ 3155943 h 4477729"/>
                <a:gd name="connsiteX31" fmla="*/ 264037 w 4094127"/>
                <a:gd name="connsiteY31" fmla="*/ 2916485 h 4477729"/>
                <a:gd name="connsiteX32" fmla="*/ 98492 w 4094127"/>
                <a:gd name="connsiteY32" fmla="*/ 2740177 h 4477729"/>
                <a:gd name="connsiteX33" fmla="*/ 6671 w 4094127"/>
                <a:gd name="connsiteY33" fmla="*/ 2595397 h 4477729"/>
                <a:gd name="connsiteX34" fmla="*/ 21435 w 4094127"/>
                <a:gd name="connsiteY34" fmla="*/ 2435186 h 4477729"/>
                <a:gd name="connsiteX35" fmla="*/ 110399 w 4094127"/>
                <a:gd name="connsiteY35" fmla="*/ 2384132 h 4477729"/>
                <a:gd name="connsiteX36" fmla="*/ 141641 w 4094127"/>
                <a:gd name="connsiteY36" fmla="*/ 2396991 h 4477729"/>
                <a:gd name="connsiteX37" fmla="*/ 321663 w 4094127"/>
                <a:gd name="connsiteY37" fmla="*/ 2843714 h 4477729"/>
                <a:gd name="connsiteX38" fmla="*/ 554740 w 4094127"/>
                <a:gd name="connsiteY38" fmla="*/ 2944393 h 4477729"/>
                <a:gd name="connsiteX39" fmla="*/ 756194 w 4094127"/>
                <a:gd name="connsiteY39" fmla="*/ 2765799 h 4477729"/>
                <a:gd name="connsiteX40" fmla="*/ 1066137 w 4094127"/>
                <a:gd name="connsiteY40" fmla="*/ 2178393 h 4477729"/>
                <a:gd name="connsiteX41" fmla="*/ 1072805 w 4094127"/>
                <a:gd name="connsiteY41" fmla="*/ 1921598 h 4477729"/>
                <a:gd name="connsiteX42" fmla="*/ 1053279 w 4094127"/>
                <a:gd name="connsiteY42" fmla="*/ 1911311 h 4477729"/>
                <a:gd name="connsiteX43" fmla="*/ 1040134 w 4094127"/>
                <a:gd name="connsiteY43" fmla="*/ 1911597 h 4477729"/>
                <a:gd name="connsiteX44" fmla="*/ 1038801 w 4094127"/>
                <a:gd name="connsiteY44" fmla="*/ 1853114 h 4477729"/>
                <a:gd name="connsiteX45" fmla="*/ 1119954 w 4094127"/>
                <a:gd name="connsiteY45" fmla="*/ 1912454 h 4477729"/>
                <a:gd name="connsiteX46" fmla="*/ 1206060 w 4094127"/>
                <a:gd name="connsiteY46" fmla="*/ 1986654 h 4477729"/>
                <a:gd name="connsiteX47" fmla="*/ 1500572 w 4094127"/>
                <a:gd name="connsiteY47" fmla="*/ 2153818 h 4477729"/>
                <a:gd name="connsiteX48" fmla="*/ 1670213 w 4094127"/>
                <a:gd name="connsiteY48" fmla="*/ 2118480 h 4477729"/>
                <a:gd name="connsiteX49" fmla="*/ 1820232 w 4094127"/>
                <a:gd name="connsiteY49" fmla="*/ 2018849 h 4477729"/>
                <a:gd name="connsiteX50" fmla="*/ 1901956 w 4094127"/>
                <a:gd name="connsiteY50" fmla="*/ 1955317 h 4477729"/>
                <a:gd name="connsiteX51" fmla="*/ 2162941 w 4094127"/>
                <a:gd name="connsiteY51" fmla="*/ 1728717 h 4477729"/>
                <a:gd name="connsiteX52" fmla="*/ 2425260 w 4094127"/>
                <a:gd name="connsiteY52" fmla="*/ 1467256 h 4477729"/>
                <a:gd name="connsiteX53" fmla="*/ 2620903 w 4094127"/>
                <a:gd name="connsiteY53" fmla="*/ 1246085 h 4477729"/>
                <a:gd name="connsiteX54" fmla="*/ 2795877 w 4094127"/>
                <a:gd name="connsiteY54" fmla="*/ 1029392 h 4477729"/>
                <a:gd name="connsiteX55" fmla="*/ 2963327 w 4094127"/>
                <a:gd name="connsiteY55" fmla="*/ 734498 h 4477729"/>
                <a:gd name="connsiteX56" fmla="*/ 3094867 w 4094127"/>
                <a:gd name="connsiteY56" fmla="*/ 321970 h 4477729"/>
                <a:gd name="connsiteX57" fmla="*/ 3097534 w 4094127"/>
                <a:gd name="connsiteY57" fmla="*/ 308540 h 4477729"/>
                <a:gd name="connsiteX58" fmla="*/ 3103820 w 4094127"/>
                <a:gd name="connsiteY58" fmla="*/ 265772 h 4477729"/>
                <a:gd name="connsiteX59" fmla="*/ 3111250 w 4094127"/>
                <a:gd name="connsiteY59" fmla="*/ 259772 h 4477729"/>
                <a:gd name="connsiteX60" fmla="*/ 3738376 w 4094127"/>
                <a:gd name="connsiteY60" fmla="*/ 977 h 4477729"/>
                <a:gd name="connsiteX61" fmla="*/ 3756283 w 4094127"/>
                <a:gd name="connsiteY61" fmla="*/ 59651 h 4477729"/>
                <a:gd name="connsiteX62" fmla="*/ 3855534 w 4094127"/>
                <a:gd name="connsiteY62" fmla="*/ 252437 h 4477729"/>
                <a:gd name="connsiteX0" fmla="*/ 3887252 w 4094127"/>
                <a:gd name="connsiteY0" fmla="*/ 1760036 h 4476758"/>
                <a:gd name="connsiteX1" fmla="*/ 3948307 w 4094127"/>
                <a:gd name="connsiteY1" fmla="*/ 2556421 h 4476758"/>
                <a:gd name="connsiteX2" fmla="*/ 4009838 w 4094127"/>
                <a:gd name="connsiteY2" fmla="*/ 3357283 h 4476758"/>
                <a:gd name="connsiteX3" fmla="*/ 4071751 w 4094127"/>
                <a:gd name="connsiteY3" fmla="*/ 4156145 h 4476758"/>
                <a:gd name="connsiteX4" fmla="*/ 4093754 w 4094127"/>
                <a:gd name="connsiteY4" fmla="*/ 4444276 h 4476758"/>
                <a:gd name="connsiteX5" fmla="*/ 4090706 w 4094127"/>
                <a:gd name="connsiteY5" fmla="*/ 4466279 h 4476758"/>
                <a:gd name="connsiteX6" fmla="*/ 4015078 w 4094127"/>
                <a:gd name="connsiteY6" fmla="*/ 4473232 h 4476758"/>
                <a:gd name="connsiteX7" fmla="*/ 3905540 w 4094127"/>
                <a:gd name="connsiteY7" fmla="*/ 4473518 h 4476758"/>
                <a:gd name="connsiteX8" fmla="*/ 3656270 w 4094127"/>
                <a:gd name="connsiteY8" fmla="*/ 4476756 h 4476758"/>
                <a:gd name="connsiteX9" fmla="*/ 3633887 w 4094127"/>
                <a:gd name="connsiteY9" fmla="*/ 4420178 h 4476758"/>
                <a:gd name="connsiteX10" fmla="*/ 3619980 w 4094127"/>
                <a:gd name="connsiteY10" fmla="*/ 4319308 h 4476758"/>
                <a:gd name="connsiteX11" fmla="*/ 3592167 w 4094127"/>
                <a:gd name="connsiteY11" fmla="*/ 4117664 h 4476758"/>
                <a:gd name="connsiteX12" fmla="*/ 3536541 w 4094127"/>
                <a:gd name="connsiteY12" fmla="*/ 3714280 h 4476758"/>
                <a:gd name="connsiteX13" fmla="*/ 3426718 w 4094127"/>
                <a:gd name="connsiteY13" fmla="*/ 2924562 h 4476758"/>
                <a:gd name="connsiteX14" fmla="*/ 3392333 w 4094127"/>
                <a:gd name="connsiteY14" fmla="*/ 2670721 h 4476758"/>
                <a:gd name="connsiteX15" fmla="*/ 3355852 w 4094127"/>
                <a:gd name="connsiteY15" fmla="*/ 2434882 h 4476758"/>
                <a:gd name="connsiteX16" fmla="*/ 3352995 w 4094127"/>
                <a:gd name="connsiteY16" fmla="*/ 2437644 h 4476758"/>
                <a:gd name="connsiteX17" fmla="*/ 3343374 w 4094127"/>
                <a:gd name="connsiteY17" fmla="*/ 2446979 h 4476758"/>
                <a:gd name="connsiteX18" fmla="*/ 3336993 w 4094127"/>
                <a:gd name="connsiteY18" fmla="*/ 2452980 h 4476758"/>
                <a:gd name="connsiteX19" fmla="*/ 3278128 w 4094127"/>
                <a:gd name="connsiteY19" fmla="*/ 2509939 h 4476758"/>
                <a:gd name="connsiteX20" fmla="*/ 3204024 w 4094127"/>
                <a:gd name="connsiteY20" fmla="*/ 2579377 h 4476758"/>
                <a:gd name="connsiteX21" fmla="*/ 3055815 w 4094127"/>
                <a:gd name="connsiteY21" fmla="*/ 2718156 h 4476758"/>
                <a:gd name="connsiteX22" fmla="*/ 2759397 w 4094127"/>
                <a:gd name="connsiteY22" fmla="*/ 2995714 h 4476758"/>
                <a:gd name="connsiteX23" fmla="*/ 2600329 w 4094127"/>
                <a:gd name="connsiteY23" fmla="*/ 3143828 h 4476758"/>
                <a:gd name="connsiteX24" fmla="*/ 2420497 w 4094127"/>
                <a:gd name="connsiteY24" fmla="*/ 3314230 h 4476758"/>
                <a:gd name="connsiteX25" fmla="*/ 2199327 w 4094127"/>
                <a:gd name="connsiteY25" fmla="*/ 3519685 h 4476758"/>
                <a:gd name="connsiteX26" fmla="*/ 1775369 w 4094127"/>
                <a:gd name="connsiteY26" fmla="*/ 3663226 h 4476758"/>
                <a:gd name="connsiteX27" fmla="*/ 1410466 w 4094127"/>
                <a:gd name="connsiteY27" fmla="*/ 3654368 h 4476758"/>
                <a:gd name="connsiteX28" fmla="*/ 1125478 w 4094127"/>
                <a:gd name="connsiteY28" fmla="*/ 3558356 h 4476758"/>
                <a:gd name="connsiteX29" fmla="*/ 689995 w 4094127"/>
                <a:gd name="connsiteY29" fmla="*/ 3271177 h 4476758"/>
                <a:gd name="connsiteX30" fmla="*/ 543215 w 4094127"/>
                <a:gd name="connsiteY30" fmla="*/ 3154972 h 4476758"/>
                <a:gd name="connsiteX31" fmla="*/ 264037 w 4094127"/>
                <a:gd name="connsiteY31" fmla="*/ 2915514 h 4476758"/>
                <a:gd name="connsiteX32" fmla="*/ 98492 w 4094127"/>
                <a:gd name="connsiteY32" fmla="*/ 2739206 h 4476758"/>
                <a:gd name="connsiteX33" fmla="*/ 6671 w 4094127"/>
                <a:gd name="connsiteY33" fmla="*/ 2594426 h 4476758"/>
                <a:gd name="connsiteX34" fmla="*/ 21435 w 4094127"/>
                <a:gd name="connsiteY34" fmla="*/ 2434215 h 4476758"/>
                <a:gd name="connsiteX35" fmla="*/ 110399 w 4094127"/>
                <a:gd name="connsiteY35" fmla="*/ 2383161 h 4476758"/>
                <a:gd name="connsiteX36" fmla="*/ 141641 w 4094127"/>
                <a:gd name="connsiteY36" fmla="*/ 2396020 h 4476758"/>
                <a:gd name="connsiteX37" fmla="*/ 321663 w 4094127"/>
                <a:gd name="connsiteY37" fmla="*/ 2842743 h 4476758"/>
                <a:gd name="connsiteX38" fmla="*/ 554740 w 4094127"/>
                <a:gd name="connsiteY38" fmla="*/ 2943422 h 4476758"/>
                <a:gd name="connsiteX39" fmla="*/ 756194 w 4094127"/>
                <a:gd name="connsiteY39" fmla="*/ 2764828 h 4476758"/>
                <a:gd name="connsiteX40" fmla="*/ 1066137 w 4094127"/>
                <a:gd name="connsiteY40" fmla="*/ 2177422 h 4476758"/>
                <a:gd name="connsiteX41" fmla="*/ 1072805 w 4094127"/>
                <a:gd name="connsiteY41" fmla="*/ 1920627 h 4476758"/>
                <a:gd name="connsiteX42" fmla="*/ 1053279 w 4094127"/>
                <a:gd name="connsiteY42" fmla="*/ 1910340 h 4476758"/>
                <a:gd name="connsiteX43" fmla="*/ 1040134 w 4094127"/>
                <a:gd name="connsiteY43" fmla="*/ 1910626 h 4476758"/>
                <a:gd name="connsiteX44" fmla="*/ 1038801 w 4094127"/>
                <a:gd name="connsiteY44" fmla="*/ 1852143 h 4476758"/>
                <a:gd name="connsiteX45" fmla="*/ 1119954 w 4094127"/>
                <a:gd name="connsiteY45" fmla="*/ 1911483 h 4476758"/>
                <a:gd name="connsiteX46" fmla="*/ 1206060 w 4094127"/>
                <a:gd name="connsiteY46" fmla="*/ 1985683 h 4476758"/>
                <a:gd name="connsiteX47" fmla="*/ 1500572 w 4094127"/>
                <a:gd name="connsiteY47" fmla="*/ 2152847 h 4476758"/>
                <a:gd name="connsiteX48" fmla="*/ 1670213 w 4094127"/>
                <a:gd name="connsiteY48" fmla="*/ 2117509 h 4476758"/>
                <a:gd name="connsiteX49" fmla="*/ 1820232 w 4094127"/>
                <a:gd name="connsiteY49" fmla="*/ 2017878 h 4476758"/>
                <a:gd name="connsiteX50" fmla="*/ 1901956 w 4094127"/>
                <a:gd name="connsiteY50" fmla="*/ 1954346 h 4476758"/>
                <a:gd name="connsiteX51" fmla="*/ 2162941 w 4094127"/>
                <a:gd name="connsiteY51" fmla="*/ 1727746 h 4476758"/>
                <a:gd name="connsiteX52" fmla="*/ 2425260 w 4094127"/>
                <a:gd name="connsiteY52" fmla="*/ 1466285 h 4476758"/>
                <a:gd name="connsiteX53" fmla="*/ 2620903 w 4094127"/>
                <a:gd name="connsiteY53" fmla="*/ 1245114 h 4476758"/>
                <a:gd name="connsiteX54" fmla="*/ 2795877 w 4094127"/>
                <a:gd name="connsiteY54" fmla="*/ 1028421 h 4476758"/>
                <a:gd name="connsiteX55" fmla="*/ 2963327 w 4094127"/>
                <a:gd name="connsiteY55" fmla="*/ 733527 h 4476758"/>
                <a:gd name="connsiteX56" fmla="*/ 3094867 w 4094127"/>
                <a:gd name="connsiteY56" fmla="*/ 320999 h 4476758"/>
                <a:gd name="connsiteX57" fmla="*/ 3097534 w 4094127"/>
                <a:gd name="connsiteY57" fmla="*/ 307569 h 4476758"/>
                <a:gd name="connsiteX58" fmla="*/ 3103820 w 4094127"/>
                <a:gd name="connsiteY58" fmla="*/ 264801 h 4476758"/>
                <a:gd name="connsiteX59" fmla="*/ 3111250 w 4094127"/>
                <a:gd name="connsiteY59" fmla="*/ 258801 h 4476758"/>
                <a:gd name="connsiteX60" fmla="*/ 3738376 w 4094127"/>
                <a:gd name="connsiteY60" fmla="*/ 6 h 4476758"/>
                <a:gd name="connsiteX61" fmla="*/ 3855534 w 4094127"/>
                <a:gd name="connsiteY61" fmla="*/ 251466 h 4476758"/>
                <a:gd name="connsiteX0" fmla="*/ 3887252 w 4094127"/>
                <a:gd name="connsiteY0" fmla="*/ 1760030 h 4476752"/>
                <a:gd name="connsiteX1" fmla="*/ 3948307 w 4094127"/>
                <a:gd name="connsiteY1" fmla="*/ 2556415 h 4476752"/>
                <a:gd name="connsiteX2" fmla="*/ 4009838 w 4094127"/>
                <a:gd name="connsiteY2" fmla="*/ 3357277 h 4476752"/>
                <a:gd name="connsiteX3" fmla="*/ 4071751 w 4094127"/>
                <a:gd name="connsiteY3" fmla="*/ 4156139 h 4476752"/>
                <a:gd name="connsiteX4" fmla="*/ 4093754 w 4094127"/>
                <a:gd name="connsiteY4" fmla="*/ 4444270 h 4476752"/>
                <a:gd name="connsiteX5" fmla="*/ 4090706 w 4094127"/>
                <a:gd name="connsiteY5" fmla="*/ 4466273 h 4476752"/>
                <a:gd name="connsiteX6" fmla="*/ 4015078 w 4094127"/>
                <a:gd name="connsiteY6" fmla="*/ 4473226 h 4476752"/>
                <a:gd name="connsiteX7" fmla="*/ 3905540 w 4094127"/>
                <a:gd name="connsiteY7" fmla="*/ 4473512 h 4476752"/>
                <a:gd name="connsiteX8" fmla="*/ 3656270 w 4094127"/>
                <a:gd name="connsiteY8" fmla="*/ 4476750 h 4476752"/>
                <a:gd name="connsiteX9" fmla="*/ 3633887 w 4094127"/>
                <a:gd name="connsiteY9" fmla="*/ 4420172 h 4476752"/>
                <a:gd name="connsiteX10" fmla="*/ 3619980 w 4094127"/>
                <a:gd name="connsiteY10" fmla="*/ 4319302 h 4476752"/>
                <a:gd name="connsiteX11" fmla="*/ 3592167 w 4094127"/>
                <a:gd name="connsiteY11" fmla="*/ 4117658 h 4476752"/>
                <a:gd name="connsiteX12" fmla="*/ 3536541 w 4094127"/>
                <a:gd name="connsiteY12" fmla="*/ 3714274 h 4476752"/>
                <a:gd name="connsiteX13" fmla="*/ 3426718 w 4094127"/>
                <a:gd name="connsiteY13" fmla="*/ 2924556 h 4476752"/>
                <a:gd name="connsiteX14" fmla="*/ 3392333 w 4094127"/>
                <a:gd name="connsiteY14" fmla="*/ 2670715 h 4476752"/>
                <a:gd name="connsiteX15" fmla="*/ 3355852 w 4094127"/>
                <a:gd name="connsiteY15" fmla="*/ 2434876 h 4476752"/>
                <a:gd name="connsiteX16" fmla="*/ 3352995 w 4094127"/>
                <a:gd name="connsiteY16" fmla="*/ 2437638 h 4476752"/>
                <a:gd name="connsiteX17" fmla="*/ 3343374 w 4094127"/>
                <a:gd name="connsiteY17" fmla="*/ 2446973 h 4476752"/>
                <a:gd name="connsiteX18" fmla="*/ 3336993 w 4094127"/>
                <a:gd name="connsiteY18" fmla="*/ 2452974 h 4476752"/>
                <a:gd name="connsiteX19" fmla="*/ 3278128 w 4094127"/>
                <a:gd name="connsiteY19" fmla="*/ 2509933 h 4476752"/>
                <a:gd name="connsiteX20" fmla="*/ 3204024 w 4094127"/>
                <a:gd name="connsiteY20" fmla="*/ 2579371 h 4476752"/>
                <a:gd name="connsiteX21" fmla="*/ 3055815 w 4094127"/>
                <a:gd name="connsiteY21" fmla="*/ 2718150 h 4476752"/>
                <a:gd name="connsiteX22" fmla="*/ 2759397 w 4094127"/>
                <a:gd name="connsiteY22" fmla="*/ 2995708 h 4476752"/>
                <a:gd name="connsiteX23" fmla="*/ 2600329 w 4094127"/>
                <a:gd name="connsiteY23" fmla="*/ 3143822 h 4476752"/>
                <a:gd name="connsiteX24" fmla="*/ 2420497 w 4094127"/>
                <a:gd name="connsiteY24" fmla="*/ 3314224 h 4476752"/>
                <a:gd name="connsiteX25" fmla="*/ 2199327 w 4094127"/>
                <a:gd name="connsiteY25" fmla="*/ 3519679 h 4476752"/>
                <a:gd name="connsiteX26" fmla="*/ 1775369 w 4094127"/>
                <a:gd name="connsiteY26" fmla="*/ 3663220 h 4476752"/>
                <a:gd name="connsiteX27" fmla="*/ 1410466 w 4094127"/>
                <a:gd name="connsiteY27" fmla="*/ 3654362 h 4476752"/>
                <a:gd name="connsiteX28" fmla="*/ 1125478 w 4094127"/>
                <a:gd name="connsiteY28" fmla="*/ 3558350 h 4476752"/>
                <a:gd name="connsiteX29" fmla="*/ 689995 w 4094127"/>
                <a:gd name="connsiteY29" fmla="*/ 3271171 h 4476752"/>
                <a:gd name="connsiteX30" fmla="*/ 543215 w 4094127"/>
                <a:gd name="connsiteY30" fmla="*/ 3154966 h 4476752"/>
                <a:gd name="connsiteX31" fmla="*/ 264037 w 4094127"/>
                <a:gd name="connsiteY31" fmla="*/ 2915508 h 4476752"/>
                <a:gd name="connsiteX32" fmla="*/ 98492 w 4094127"/>
                <a:gd name="connsiteY32" fmla="*/ 2739200 h 4476752"/>
                <a:gd name="connsiteX33" fmla="*/ 6671 w 4094127"/>
                <a:gd name="connsiteY33" fmla="*/ 2594420 h 4476752"/>
                <a:gd name="connsiteX34" fmla="*/ 21435 w 4094127"/>
                <a:gd name="connsiteY34" fmla="*/ 2434209 h 4476752"/>
                <a:gd name="connsiteX35" fmla="*/ 110399 w 4094127"/>
                <a:gd name="connsiteY35" fmla="*/ 2383155 h 4476752"/>
                <a:gd name="connsiteX36" fmla="*/ 141641 w 4094127"/>
                <a:gd name="connsiteY36" fmla="*/ 2396014 h 4476752"/>
                <a:gd name="connsiteX37" fmla="*/ 321663 w 4094127"/>
                <a:gd name="connsiteY37" fmla="*/ 2842737 h 4476752"/>
                <a:gd name="connsiteX38" fmla="*/ 554740 w 4094127"/>
                <a:gd name="connsiteY38" fmla="*/ 2943416 h 4476752"/>
                <a:gd name="connsiteX39" fmla="*/ 756194 w 4094127"/>
                <a:gd name="connsiteY39" fmla="*/ 2764822 h 4476752"/>
                <a:gd name="connsiteX40" fmla="*/ 1066137 w 4094127"/>
                <a:gd name="connsiteY40" fmla="*/ 2177416 h 4476752"/>
                <a:gd name="connsiteX41" fmla="*/ 1072805 w 4094127"/>
                <a:gd name="connsiteY41" fmla="*/ 1920621 h 4476752"/>
                <a:gd name="connsiteX42" fmla="*/ 1053279 w 4094127"/>
                <a:gd name="connsiteY42" fmla="*/ 1910334 h 4476752"/>
                <a:gd name="connsiteX43" fmla="*/ 1040134 w 4094127"/>
                <a:gd name="connsiteY43" fmla="*/ 1910620 h 4476752"/>
                <a:gd name="connsiteX44" fmla="*/ 1038801 w 4094127"/>
                <a:gd name="connsiteY44" fmla="*/ 1852137 h 4476752"/>
                <a:gd name="connsiteX45" fmla="*/ 1119954 w 4094127"/>
                <a:gd name="connsiteY45" fmla="*/ 1911477 h 4476752"/>
                <a:gd name="connsiteX46" fmla="*/ 1206060 w 4094127"/>
                <a:gd name="connsiteY46" fmla="*/ 1985677 h 4476752"/>
                <a:gd name="connsiteX47" fmla="*/ 1500572 w 4094127"/>
                <a:gd name="connsiteY47" fmla="*/ 2152841 h 4476752"/>
                <a:gd name="connsiteX48" fmla="*/ 1670213 w 4094127"/>
                <a:gd name="connsiteY48" fmla="*/ 2117503 h 4476752"/>
                <a:gd name="connsiteX49" fmla="*/ 1820232 w 4094127"/>
                <a:gd name="connsiteY49" fmla="*/ 2017872 h 4476752"/>
                <a:gd name="connsiteX50" fmla="*/ 1901956 w 4094127"/>
                <a:gd name="connsiteY50" fmla="*/ 1954340 h 4476752"/>
                <a:gd name="connsiteX51" fmla="*/ 2162941 w 4094127"/>
                <a:gd name="connsiteY51" fmla="*/ 1727740 h 4476752"/>
                <a:gd name="connsiteX52" fmla="*/ 2425260 w 4094127"/>
                <a:gd name="connsiteY52" fmla="*/ 1466279 h 4476752"/>
                <a:gd name="connsiteX53" fmla="*/ 2620903 w 4094127"/>
                <a:gd name="connsiteY53" fmla="*/ 1245108 h 4476752"/>
                <a:gd name="connsiteX54" fmla="*/ 2795877 w 4094127"/>
                <a:gd name="connsiteY54" fmla="*/ 1028415 h 4476752"/>
                <a:gd name="connsiteX55" fmla="*/ 2963327 w 4094127"/>
                <a:gd name="connsiteY55" fmla="*/ 733521 h 4476752"/>
                <a:gd name="connsiteX56" fmla="*/ 3094867 w 4094127"/>
                <a:gd name="connsiteY56" fmla="*/ 320993 h 4476752"/>
                <a:gd name="connsiteX57" fmla="*/ 3097534 w 4094127"/>
                <a:gd name="connsiteY57" fmla="*/ 307563 h 4476752"/>
                <a:gd name="connsiteX58" fmla="*/ 3103820 w 4094127"/>
                <a:gd name="connsiteY58" fmla="*/ 264795 h 4476752"/>
                <a:gd name="connsiteX59" fmla="*/ 3111250 w 4094127"/>
                <a:gd name="connsiteY59" fmla="*/ 258795 h 4476752"/>
                <a:gd name="connsiteX60" fmla="*/ 3738376 w 4094127"/>
                <a:gd name="connsiteY60" fmla="*/ 0 h 4476752"/>
                <a:gd name="connsiteX0" fmla="*/ 3948307 w 4094127"/>
                <a:gd name="connsiteY0" fmla="*/ 2556415 h 4476752"/>
                <a:gd name="connsiteX1" fmla="*/ 4009838 w 4094127"/>
                <a:gd name="connsiteY1" fmla="*/ 3357277 h 4476752"/>
                <a:gd name="connsiteX2" fmla="*/ 4071751 w 4094127"/>
                <a:gd name="connsiteY2" fmla="*/ 4156139 h 4476752"/>
                <a:gd name="connsiteX3" fmla="*/ 4093754 w 4094127"/>
                <a:gd name="connsiteY3" fmla="*/ 4444270 h 4476752"/>
                <a:gd name="connsiteX4" fmla="*/ 4090706 w 4094127"/>
                <a:gd name="connsiteY4" fmla="*/ 4466273 h 4476752"/>
                <a:gd name="connsiteX5" fmla="*/ 4015078 w 4094127"/>
                <a:gd name="connsiteY5" fmla="*/ 4473226 h 4476752"/>
                <a:gd name="connsiteX6" fmla="*/ 3905540 w 4094127"/>
                <a:gd name="connsiteY6" fmla="*/ 4473512 h 4476752"/>
                <a:gd name="connsiteX7" fmla="*/ 3656270 w 4094127"/>
                <a:gd name="connsiteY7" fmla="*/ 4476750 h 4476752"/>
                <a:gd name="connsiteX8" fmla="*/ 3633887 w 4094127"/>
                <a:gd name="connsiteY8" fmla="*/ 4420172 h 4476752"/>
                <a:gd name="connsiteX9" fmla="*/ 3619980 w 4094127"/>
                <a:gd name="connsiteY9" fmla="*/ 4319302 h 4476752"/>
                <a:gd name="connsiteX10" fmla="*/ 3592167 w 4094127"/>
                <a:gd name="connsiteY10" fmla="*/ 4117658 h 4476752"/>
                <a:gd name="connsiteX11" fmla="*/ 3536541 w 4094127"/>
                <a:gd name="connsiteY11" fmla="*/ 3714274 h 4476752"/>
                <a:gd name="connsiteX12" fmla="*/ 3426718 w 4094127"/>
                <a:gd name="connsiteY12" fmla="*/ 2924556 h 4476752"/>
                <a:gd name="connsiteX13" fmla="*/ 3392333 w 4094127"/>
                <a:gd name="connsiteY13" fmla="*/ 2670715 h 4476752"/>
                <a:gd name="connsiteX14" fmla="*/ 3355852 w 4094127"/>
                <a:gd name="connsiteY14" fmla="*/ 2434876 h 4476752"/>
                <a:gd name="connsiteX15" fmla="*/ 3352995 w 4094127"/>
                <a:gd name="connsiteY15" fmla="*/ 2437638 h 4476752"/>
                <a:gd name="connsiteX16" fmla="*/ 3343374 w 4094127"/>
                <a:gd name="connsiteY16" fmla="*/ 2446973 h 4476752"/>
                <a:gd name="connsiteX17" fmla="*/ 3336993 w 4094127"/>
                <a:gd name="connsiteY17" fmla="*/ 2452974 h 4476752"/>
                <a:gd name="connsiteX18" fmla="*/ 3278128 w 4094127"/>
                <a:gd name="connsiteY18" fmla="*/ 2509933 h 4476752"/>
                <a:gd name="connsiteX19" fmla="*/ 3204024 w 4094127"/>
                <a:gd name="connsiteY19" fmla="*/ 2579371 h 4476752"/>
                <a:gd name="connsiteX20" fmla="*/ 3055815 w 4094127"/>
                <a:gd name="connsiteY20" fmla="*/ 2718150 h 4476752"/>
                <a:gd name="connsiteX21" fmla="*/ 2759397 w 4094127"/>
                <a:gd name="connsiteY21" fmla="*/ 2995708 h 4476752"/>
                <a:gd name="connsiteX22" fmla="*/ 2600329 w 4094127"/>
                <a:gd name="connsiteY22" fmla="*/ 3143822 h 4476752"/>
                <a:gd name="connsiteX23" fmla="*/ 2420497 w 4094127"/>
                <a:gd name="connsiteY23" fmla="*/ 3314224 h 4476752"/>
                <a:gd name="connsiteX24" fmla="*/ 2199327 w 4094127"/>
                <a:gd name="connsiteY24" fmla="*/ 3519679 h 4476752"/>
                <a:gd name="connsiteX25" fmla="*/ 1775369 w 4094127"/>
                <a:gd name="connsiteY25" fmla="*/ 3663220 h 4476752"/>
                <a:gd name="connsiteX26" fmla="*/ 1410466 w 4094127"/>
                <a:gd name="connsiteY26" fmla="*/ 3654362 h 4476752"/>
                <a:gd name="connsiteX27" fmla="*/ 1125478 w 4094127"/>
                <a:gd name="connsiteY27" fmla="*/ 3558350 h 4476752"/>
                <a:gd name="connsiteX28" fmla="*/ 689995 w 4094127"/>
                <a:gd name="connsiteY28" fmla="*/ 3271171 h 4476752"/>
                <a:gd name="connsiteX29" fmla="*/ 543215 w 4094127"/>
                <a:gd name="connsiteY29" fmla="*/ 3154966 h 4476752"/>
                <a:gd name="connsiteX30" fmla="*/ 264037 w 4094127"/>
                <a:gd name="connsiteY30" fmla="*/ 2915508 h 4476752"/>
                <a:gd name="connsiteX31" fmla="*/ 98492 w 4094127"/>
                <a:gd name="connsiteY31" fmla="*/ 2739200 h 4476752"/>
                <a:gd name="connsiteX32" fmla="*/ 6671 w 4094127"/>
                <a:gd name="connsiteY32" fmla="*/ 2594420 h 4476752"/>
                <a:gd name="connsiteX33" fmla="*/ 21435 w 4094127"/>
                <a:gd name="connsiteY33" fmla="*/ 2434209 h 4476752"/>
                <a:gd name="connsiteX34" fmla="*/ 110399 w 4094127"/>
                <a:gd name="connsiteY34" fmla="*/ 2383155 h 4476752"/>
                <a:gd name="connsiteX35" fmla="*/ 141641 w 4094127"/>
                <a:gd name="connsiteY35" fmla="*/ 2396014 h 4476752"/>
                <a:gd name="connsiteX36" fmla="*/ 321663 w 4094127"/>
                <a:gd name="connsiteY36" fmla="*/ 2842737 h 4476752"/>
                <a:gd name="connsiteX37" fmla="*/ 554740 w 4094127"/>
                <a:gd name="connsiteY37" fmla="*/ 2943416 h 4476752"/>
                <a:gd name="connsiteX38" fmla="*/ 756194 w 4094127"/>
                <a:gd name="connsiteY38" fmla="*/ 2764822 h 4476752"/>
                <a:gd name="connsiteX39" fmla="*/ 1066137 w 4094127"/>
                <a:gd name="connsiteY39" fmla="*/ 2177416 h 4476752"/>
                <a:gd name="connsiteX40" fmla="*/ 1072805 w 4094127"/>
                <a:gd name="connsiteY40" fmla="*/ 1920621 h 4476752"/>
                <a:gd name="connsiteX41" fmla="*/ 1053279 w 4094127"/>
                <a:gd name="connsiteY41" fmla="*/ 1910334 h 4476752"/>
                <a:gd name="connsiteX42" fmla="*/ 1040134 w 4094127"/>
                <a:gd name="connsiteY42" fmla="*/ 1910620 h 4476752"/>
                <a:gd name="connsiteX43" fmla="*/ 1038801 w 4094127"/>
                <a:gd name="connsiteY43" fmla="*/ 1852137 h 4476752"/>
                <a:gd name="connsiteX44" fmla="*/ 1119954 w 4094127"/>
                <a:gd name="connsiteY44" fmla="*/ 1911477 h 4476752"/>
                <a:gd name="connsiteX45" fmla="*/ 1206060 w 4094127"/>
                <a:gd name="connsiteY45" fmla="*/ 1985677 h 4476752"/>
                <a:gd name="connsiteX46" fmla="*/ 1500572 w 4094127"/>
                <a:gd name="connsiteY46" fmla="*/ 2152841 h 4476752"/>
                <a:gd name="connsiteX47" fmla="*/ 1670213 w 4094127"/>
                <a:gd name="connsiteY47" fmla="*/ 2117503 h 4476752"/>
                <a:gd name="connsiteX48" fmla="*/ 1820232 w 4094127"/>
                <a:gd name="connsiteY48" fmla="*/ 2017872 h 4476752"/>
                <a:gd name="connsiteX49" fmla="*/ 1901956 w 4094127"/>
                <a:gd name="connsiteY49" fmla="*/ 1954340 h 4476752"/>
                <a:gd name="connsiteX50" fmla="*/ 2162941 w 4094127"/>
                <a:gd name="connsiteY50" fmla="*/ 1727740 h 4476752"/>
                <a:gd name="connsiteX51" fmla="*/ 2425260 w 4094127"/>
                <a:gd name="connsiteY51" fmla="*/ 1466279 h 4476752"/>
                <a:gd name="connsiteX52" fmla="*/ 2620903 w 4094127"/>
                <a:gd name="connsiteY52" fmla="*/ 1245108 h 4476752"/>
                <a:gd name="connsiteX53" fmla="*/ 2795877 w 4094127"/>
                <a:gd name="connsiteY53" fmla="*/ 1028415 h 4476752"/>
                <a:gd name="connsiteX54" fmla="*/ 2963327 w 4094127"/>
                <a:gd name="connsiteY54" fmla="*/ 733521 h 4476752"/>
                <a:gd name="connsiteX55" fmla="*/ 3094867 w 4094127"/>
                <a:gd name="connsiteY55" fmla="*/ 320993 h 4476752"/>
                <a:gd name="connsiteX56" fmla="*/ 3097534 w 4094127"/>
                <a:gd name="connsiteY56" fmla="*/ 307563 h 4476752"/>
                <a:gd name="connsiteX57" fmla="*/ 3103820 w 4094127"/>
                <a:gd name="connsiteY57" fmla="*/ 264795 h 4476752"/>
                <a:gd name="connsiteX58" fmla="*/ 3111250 w 4094127"/>
                <a:gd name="connsiteY58" fmla="*/ 258795 h 4476752"/>
                <a:gd name="connsiteX59" fmla="*/ 3738376 w 4094127"/>
                <a:gd name="connsiteY59" fmla="*/ 0 h 4476752"/>
                <a:gd name="connsiteX0" fmla="*/ 4009838 w 4094127"/>
                <a:gd name="connsiteY0" fmla="*/ 3357277 h 4476752"/>
                <a:gd name="connsiteX1" fmla="*/ 4071751 w 4094127"/>
                <a:gd name="connsiteY1" fmla="*/ 4156139 h 4476752"/>
                <a:gd name="connsiteX2" fmla="*/ 4093754 w 4094127"/>
                <a:gd name="connsiteY2" fmla="*/ 4444270 h 4476752"/>
                <a:gd name="connsiteX3" fmla="*/ 4090706 w 4094127"/>
                <a:gd name="connsiteY3" fmla="*/ 4466273 h 4476752"/>
                <a:gd name="connsiteX4" fmla="*/ 4015078 w 4094127"/>
                <a:gd name="connsiteY4" fmla="*/ 4473226 h 4476752"/>
                <a:gd name="connsiteX5" fmla="*/ 3905540 w 4094127"/>
                <a:gd name="connsiteY5" fmla="*/ 4473512 h 4476752"/>
                <a:gd name="connsiteX6" fmla="*/ 3656270 w 4094127"/>
                <a:gd name="connsiteY6" fmla="*/ 4476750 h 4476752"/>
                <a:gd name="connsiteX7" fmla="*/ 3633887 w 4094127"/>
                <a:gd name="connsiteY7" fmla="*/ 4420172 h 4476752"/>
                <a:gd name="connsiteX8" fmla="*/ 3619980 w 4094127"/>
                <a:gd name="connsiteY8" fmla="*/ 4319302 h 4476752"/>
                <a:gd name="connsiteX9" fmla="*/ 3592167 w 4094127"/>
                <a:gd name="connsiteY9" fmla="*/ 4117658 h 4476752"/>
                <a:gd name="connsiteX10" fmla="*/ 3536541 w 4094127"/>
                <a:gd name="connsiteY10" fmla="*/ 3714274 h 4476752"/>
                <a:gd name="connsiteX11" fmla="*/ 3426718 w 4094127"/>
                <a:gd name="connsiteY11" fmla="*/ 2924556 h 4476752"/>
                <a:gd name="connsiteX12" fmla="*/ 3392333 w 4094127"/>
                <a:gd name="connsiteY12" fmla="*/ 2670715 h 4476752"/>
                <a:gd name="connsiteX13" fmla="*/ 3355852 w 4094127"/>
                <a:gd name="connsiteY13" fmla="*/ 2434876 h 4476752"/>
                <a:gd name="connsiteX14" fmla="*/ 3352995 w 4094127"/>
                <a:gd name="connsiteY14" fmla="*/ 2437638 h 4476752"/>
                <a:gd name="connsiteX15" fmla="*/ 3343374 w 4094127"/>
                <a:gd name="connsiteY15" fmla="*/ 2446973 h 4476752"/>
                <a:gd name="connsiteX16" fmla="*/ 3336993 w 4094127"/>
                <a:gd name="connsiteY16" fmla="*/ 2452974 h 4476752"/>
                <a:gd name="connsiteX17" fmla="*/ 3278128 w 4094127"/>
                <a:gd name="connsiteY17" fmla="*/ 2509933 h 4476752"/>
                <a:gd name="connsiteX18" fmla="*/ 3204024 w 4094127"/>
                <a:gd name="connsiteY18" fmla="*/ 2579371 h 4476752"/>
                <a:gd name="connsiteX19" fmla="*/ 3055815 w 4094127"/>
                <a:gd name="connsiteY19" fmla="*/ 2718150 h 4476752"/>
                <a:gd name="connsiteX20" fmla="*/ 2759397 w 4094127"/>
                <a:gd name="connsiteY20" fmla="*/ 2995708 h 4476752"/>
                <a:gd name="connsiteX21" fmla="*/ 2600329 w 4094127"/>
                <a:gd name="connsiteY21" fmla="*/ 3143822 h 4476752"/>
                <a:gd name="connsiteX22" fmla="*/ 2420497 w 4094127"/>
                <a:gd name="connsiteY22" fmla="*/ 3314224 h 4476752"/>
                <a:gd name="connsiteX23" fmla="*/ 2199327 w 4094127"/>
                <a:gd name="connsiteY23" fmla="*/ 3519679 h 4476752"/>
                <a:gd name="connsiteX24" fmla="*/ 1775369 w 4094127"/>
                <a:gd name="connsiteY24" fmla="*/ 3663220 h 4476752"/>
                <a:gd name="connsiteX25" fmla="*/ 1410466 w 4094127"/>
                <a:gd name="connsiteY25" fmla="*/ 3654362 h 4476752"/>
                <a:gd name="connsiteX26" fmla="*/ 1125478 w 4094127"/>
                <a:gd name="connsiteY26" fmla="*/ 3558350 h 4476752"/>
                <a:gd name="connsiteX27" fmla="*/ 689995 w 4094127"/>
                <a:gd name="connsiteY27" fmla="*/ 3271171 h 4476752"/>
                <a:gd name="connsiteX28" fmla="*/ 543215 w 4094127"/>
                <a:gd name="connsiteY28" fmla="*/ 3154966 h 4476752"/>
                <a:gd name="connsiteX29" fmla="*/ 264037 w 4094127"/>
                <a:gd name="connsiteY29" fmla="*/ 2915508 h 4476752"/>
                <a:gd name="connsiteX30" fmla="*/ 98492 w 4094127"/>
                <a:gd name="connsiteY30" fmla="*/ 2739200 h 4476752"/>
                <a:gd name="connsiteX31" fmla="*/ 6671 w 4094127"/>
                <a:gd name="connsiteY31" fmla="*/ 2594420 h 4476752"/>
                <a:gd name="connsiteX32" fmla="*/ 21435 w 4094127"/>
                <a:gd name="connsiteY32" fmla="*/ 2434209 h 4476752"/>
                <a:gd name="connsiteX33" fmla="*/ 110399 w 4094127"/>
                <a:gd name="connsiteY33" fmla="*/ 2383155 h 4476752"/>
                <a:gd name="connsiteX34" fmla="*/ 141641 w 4094127"/>
                <a:gd name="connsiteY34" fmla="*/ 2396014 h 4476752"/>
                <a:gd name="connsiteX35" fmla="*/ 321663 w 4094127"/>
                <a:gd name="connsiteY35" fmla="*/ 2842737 h 4476752"/>
                <a:gd name="connsiteX36" fmla="*/ 554740 w 4094127"/>
                <a:gd name="connsiteY36" fmla="*/ 2943416 h 4476752"/>
                <a:gd name="connsiteX37" fmla="*/ 756194 w 4094127"/>
                <a:gd name="connsiteY37" fmla="*/ 2764822 h 4476752"/>
                <a:gd name="connsiteX38" fmla="*/ 1066137 w 4094127"/>
                <a:gd name="connsiteY38" fmla="*/ 2177416 h 4476752"/>
                <a:gd name="connsiteX39" fmla="*/ 1072805 w 4094127"/>
                <a:gd name="connsiteY39" fmla="*/ 1920621 h 4476752"/>
                <a:gd name="connsiteX40" fmla="*/ 1053279 w 4094127"/>
                <a:gd name="connsiteY40" fmla="*/ 1910334 h 4476752"/>
                <a:gd name="connsiteX41" fmla="*/ 1040134 w 4094127"/>
                <a:gd name="connsiteY41" fmla="*/ 1910620 h 4476752"/>
                <a:gd name="connsiteX42" fmla="*/ 1038801 w 4094127"/>
                <a:gd name="connsiteY42" fmla="*/ 1852137 h 4476752"/>
                <a:gd name="connsiteX43" fmla="*/ 1119954 w 4094127"/>
                <a:gd name="connsiteY43" fmla="*/ 1911477 h 4476752"/>
                <a:gd name="connsiteX44" fmla="*/ 1206060 w 4094127"/>
                <a:gd name="connsiteY44" fmla="*/ 1985677 h 4476752"/>
                <a:gd name="connsiteX45" fmla="*/ 1500572 w 4094127"/>
                <a:gd name="connsiteY45" fmla="*/ 2152841 h 4476752"/>
                <a:gd name="connsiteX46" fmla="*/ 1670213 w 4094127"/>
                <a:gd name="connsiteY46" fmla="*/ 2117503 h 4476752"/>
                <a:gd name="connsiteX47" fmla="*/ 1820232 w 4094127"/>
                <a:gd name="connsiteY47" fmla="*/ 2017872 h 4476752"/>
                <a:gd name="connsiteX48" fmla="*/ 1901956 w 4094127"/>
                <a:gd name="connsiteY48" fmla="*/ 1954340 h 4476752"/>
                <a:gd name="connsiteX49" fmla="*/ 2162941 w 4094127"/>
                <a:gd name="connsiteY49" fmla="*/ 1727740 h 4476752"/>
                <a:gd name="connsiteX50" fmla="*/ 2425260 w 4094127"/>
                <a:gd name="connsiteY50" fmla="*/ 1466279 h 4476752"/>
                <a:gd name="connsiteX51" fmla="*/ 2620903 w 4094127"/>
                <a:gd name="connsiteY51" fmla="*/ 1245108 h 4476752"/>
                <a:gd name="connsiteX52" fmla="*/ 2795877 w 4094127"/>
                <a:gd name="connsiteY52" fmla="*/ 1028415 h 4476752"/>
                <a:gd name="connsiteX53" fmla="*/ 2963327 w 4094127"/>
                <a:gd name="connsiteY53" fmla="*/ 733521 h 4476752"/>
                <a:gd name="connsiteX54" fmla="*/ 3094867 w 4094127"/>
                <a:gd name="connsiteY54" fmla="*/ 320993 h 4476752"/>
                <a:gd name="connsiteX55" fmla="*/ 3097534 w 4094127"/>
                <a:gd name="connsiteY55" fmla="*/ 307563 h 4476752"/>
                <a:gd name="connsiteX56" fmla="*/ 3103820 w 4094127"/>
                <a:gd name="connsiteY56" fmla="*/ 264795 h 4476752"/>
                <a:gd name="connsiteX57" fmla="*/ 3111250 w 4094127"/>
                <a:gd name="connsiteY57" fmla="*/ 258795 h 4476752"/>
                <a:gd name="connsiteX58" fmla="*/ 3738376 w 4094127"/>
                <a:gd name="connsiteY58" fmla="*/ 0 h 4476752"/>
                <a:gd name="connsiteX0" fmla="*/ 4071751 w 4094127"/>
                <a:gd name="connsiteY0" fmla="*/ 4156139 h 4476752"/>
                <a:gd name="connsiteX1" fmla="*/ 4093754 w 4094127"/>
                <a:gd name="connsiteY1" fmla="*/ 4444270 h 4476752"/>
                <a:gd name="connsiteX2" fmla="*/ 4090706 w 4094127"/>
                <a:gd name="connsiteY2" fmla="*/ 4466273 h 4476752"/>
                <a:gd name="connsiteX3" fmla="*/ 4015078 w 4094127"/>
                <a:gd name="connsiteY3" fmla="*/ 4473226 h 4476752"/>
                <a:gd name="connsiteX4" fmla="*/ 3905540 w 4094127"/>
                <a:gd name="connsiteY4" fmla="*/ 4473512 h 4476752"/>
                <a:gd name="connsiteX5" fmla="*/ 3656270 w 4094127"/>
                <a:gd name="connsiteY5" fmla="*/ 4476750 h 4476752"/>
                <a:gd name="connsiteX6" fmla="*/ 3633887 w 4094127"/>
                <a:gd name="connsiteY6" fmla="*/ 4420172 h 4476752"/>
                <a:gd name="connsiteX7" fmla="*/ 3619980 w 4094127"/>
                <a:gd name="connsiteY7" fmla="*/ 4319302 h 4476752"/>
                <a:gd name="connsiteX8" fmla="*/ 3592167 w 4094127"/>
                <a:gd name="connsiteY8" fmla="*/ 4117658 h 4476752"/>
                <a:gd name="connsiteX9" fmla="*/ 3536541 w 4094127"/>
                <a:gd name="connsiteY9" fmla="*/ 3714274 h 4476752"/>
                <a:gd name="connsiteX10" fmla="*/ 3426718 w 4094127"/>
                <a:gd name="connsiteY10" fmla="*/ 2924556 h 4476752"/>
                <a:gd name="connsiteX11" fmla="*/ 3392333 w 4094127"/>
                <a:gd name="connsiteY11" fmla="*/ 2670715 h 4476752"/>
                <a:gd name="connsiteX12" fmla="*/ 3355852 w 4094127"/>
                <a:gd name="connsiteY12" fmla="*/ 2434876 h 4476752"/>
                <a:gd name="connsiteX13" fmla="*/ 3352995 w 4094127"/>
                <a:gd name="connsiteY13" fmla="*/ 2437638 h 4476752"/>
                <a:gd name="connsiteX14" fmla="*/ 3343374 w 4094127"/>
                <a:gd name="connsiteY14" fmla="*/ 2446973 h 4476752"/>
                <a:gd name="connsiteX15" fmla="*/ 3336993 w 4094127"/>
                <a:gd name="connsiteY15" fmla="*/ 2452974 h 4476752"/>
                <a:gd name="connsiteX16" fmla="*/ 3278128 w 4094127"/>
                <a:gd name="connsiteY16" fmla="*/ 2509933 h 4476752"/>
                <a:gd name="connsiteX17" fmla="*/ 3204024 w 4094127"/>
                <a:gd name="connsiteY17" fmla="*/ 2579371 h 4476752"/>
                <a:gd name="connsiteX18" fmla="*/ 3055815 w 4094127"/>
                <a:gd name="connsiteY18" fmla="*/ 2718150 h 4476752"/>
                <a:gd name="connsiteX19" fmla="*/ 2759397 w 4094127"/>
                <a:gd name="connsiteY19" fmla="*/ 2995708 h 4476752"/>
                <a:gd name="connsiteX20" fmla="*/ 2600329 w 4094127"/>
                <a:gd name="connsiteY20" fmla="*/ 3143822 h 4476752"/>
                <a:gd name="connsiteX21" fmla="*/ 2420497 w 4094127"/>
                <a:gd name="connsiteY21" fmla="*/ 3314224 h 4476752"/>
                <a:gd name="connsiteX22" fmla="*/ 2199327 w 4094127"/>
                <a:gd name="connsiteY22" fmla="*/ 3519679 h 4476752"/>
                <a:gd name="connsiteX23" fmla="*/ 1775369 w 4094127"/>
                <a:gd name="connsiteY23" fmla="*/ 3663220 h 4476752"/>
                <a:gd name="connsiteX24" fmla="*/ 1410466 w 4094127"/>
                <a:gd name="connsiteY24" fmla="*/ 3654362 h 4476752"/>
                <a:gd name="connsiteX25" fmla="*/ 1125478 w 4094127"/>
                <a:gd name="connsiteY25" fmla="*/ 3558350 h 4476752"/>
                <a:gd name="connsiteX26" fmla="*/ 689995 w 4094127"/>
                <a:gd name="connsiteY26" fmla="*/ 3271171 h 4476752"/>
                <a:gd name="connsiteX27" fmla="*/ 543215 w 4094127"/>
                <a:gd name="connsiteY27" fmla="*/ 3154966 h 4476752"/>
                <a:gd name="connsiteX28" fmla="*/ 264037 w 4094127"/>
                <a:gd name="connsiteY28" fmla="*/ 2915508 h 4476752"/>
                <a:gd name="connsiteX29" fmla="*/ 98492 w 4094127"/>
                <a:gd name="connsiteY29" fmla="*/ 2739200 h 4476752"/>
                <a:gd name="connsiteX30" fmla="*/ 6671 w 4094127"/>
                <a:gd name="connsiteY30" fmla="*/ 2594420 h 4476752"/>
                <a:gd name="connsiteX31" fmla="*/ 21435 w 4094127"/>
                <a:gd name="connsiteY31" fmla="*/ 2434209 h 4476752"/>
                <a:gd name="connsiteX32" fmla="*/ 110399 w 4094127"/>
                <a:gd name="connsiteY32" fmla="*/ 2383155 h 4476752"/>
                <a:gd name="connsiteX33" fmla="*/ 141641 w 4094127"/>
                <a:gd name="connsiteY33" fmla="*/ 2396014 h 4476752"/>
                <a:gd name="connsiteX34" fmla="*/ 321663 w 4094127"/>
                <a:gd name="connsiteY34" fmla="*/ 2842737 h 4476752"/>
                <a:gd name="connsiteX35" fmla="*/ 554740 w 4094127"/>
                <a:gd name="connsiteY35" fmla="*/ 2943416 h 4476752"/>
                <a:gd name="connsiteX36" fmla="*/ 756194 w 4094127"/>
                <a:gd name="connsiteY36" fmla="*/ 2764822 h 4476752"/>
                <a:gd name="connsiteX37" fmla="*/ 1066137 w 4094127"/>
                <a:gd name="connsiteY37" fmla="*/ 2177416 h 4476752"/>
                <a:gd name="connsiteX38" fmla="*/ 1072805 w 4094127"/>
                <a:gd name="connsiteY38" fmla="*/ 1920621 h 4476752"/>
                <a:gd name="connsiteX39" fmla="*/ 1053279 w 4094127"/>
                <a:gd name="connsiteY39" fmla="*/ 1910334 h 4476752"/>
                <a:gd name="connsiteX40" fmla="*/ 1040134 w 4094127"/>
                <a:gd name="connsiteY40" fmla="*/ 1910620 h 4476752"/>
                <a:gd name="connsiteX41" fmla="*/ 1038801 w 4094127"/>
                <a:gd name="connsiteY41" fmla="*/ 1852137 h 4476752"/>
                <a:gd name="connsiteX42" fmla="*/ 1119954 w 4094127"/>
                <a:gd name="connsiteY42" fmla="*/ 1911477 h 4476752"/>
                <a:gd name="connsiteX43" fmla="*/ 1206060 w 4094127"/>
                <a:gd name="connsiteY43" fmla="*/ 1985677 h 4476752"/>
                <a:gd name="connsiteX44" fmla="*/ 1500572 w 4094127"/>
                <a:gd name="connsiteY44" fmla="*/ 2152841 h 4476752"/>
                <a:gd name="connsiteX45" fmla="*/ 1670213 w 4094127"/>
                <a:gd name="connsiteY45" fmla="*/ 2117503 h 4476752"/>
                <a:gd name="connsiteX46" fmla="*/ 1820232 w 4094127"/>
                <a:gd name="connsiteY46" fmla="*/ 2017872 h 4476752"/>
                <a:gd name="connsiteX47" fmla="*/ 1901956 w 4094127"/>
                <a:gd name="connsiteY47" fmla="*/ 1954340 h 4476752"/>
                <a:gd name="connsiteX48" fmla="*/ 2162941 w 4094127"/>
                <a:gd name="connsiteY48" fmla="*/ 1727740 h 4476752"/>
                <a:gd name="connsiteX49" fmla="*/ 2425260 w 4094127"/>
                <a:gd name="connsiteY49" fmla="*/ 1466279 h 4476752"/>
                <a:gd name="connsiteX50" fmla="*/ 2620903 w 4094127"/>
                <a:gd name="connsiteY50" fmla="*/ 1245108 h 4476752"/>
                <a:gd name="connsiteX51" fmla="*/ 2795877 w 4094127"/>
                <a:gd name="connsiteY51" fmla="*/ 1028415 h 4476752"/>
                <a:gd name="connsiteX52" fmla="*/ 2963327 w 4094127"/>
                <a:gd name="connsiteY52" fmla="*/ 733521 h 4476752"/>
                <a:gd name="connsiteX53" fmla="*/ 3094867 w 4094127"/>
                <a:gd name="connsiteY53" fmla="*/ 320993 h 4476752"/>
                <a:gd name="connsiteX54" fmla="*/ 3097534 w 4094127"/>
                <a:gd name="connsiteY54" fmla="*/ 307563 h 4476752"/>
                <a:gd name="connsiteX55" fmla="*/ 3103820 w 4094127"/>
                <a:gd name="connsiteY55" fmla="*/ 264795 h 4476752"/>
                <a:gd name="connsiteX56" fmla="*/ 3111250 w 4094127"/>
                <a:gd name="connsiteY56" fmla="*/ 258795 h 4476752"/>
                <a:gd name="connsiteX57" fmla="*/ 3738376 w 4094127"/>
                <a:gd name="connsiteY57" fmla="*/ 0 h 4476752"/>
                <a:gd name="connsiteX0" fmla="*/ 4093754 w 4094127"/>
                <a:gd name="connsiteY0" fmla="*/ 4444270 h 4476752"/>
                <a:gd name="connsiteX1" fmla="*/ 4090706 w 4094127"/>
                <a:gd name="connsiteY1" fmla="*/ 4466273 h 4476752"/>
                <a:gd name="connsiteX2" fmla="*/ 4015078 w 4094127"/>
                <a:gd name="connsiteY2" fmla="*/ 4473226 h 4476752"/>
                <a:gd name="connsiteX3" fmla="*/ 3905540 w 4094127"/>
                <a:gd name="connsiteY3" fmla="*/ 4473512 h 4476752"/>
                <a:gd name="connsiteX4" fmla="*/ 3656270 w 4094127"/>
                <a:gd name="connsiteY4" fmla="*/ 4476750 h 4476752"/>
                <a:gd name="connsiteX5" fmla="*/ 3633887 w 4094127"/>
                <a:gd name="connsiteY5" fmla="*/ 4420172 h 4476752"/>
                <a:gd name="connsiteX6" fmla="*/ 3619980 w 4094127"/>
                <a:gd name="connsiteY6" fmla="*/ 4319302 h 4476752"/>
                <a:gd name="connsiteX7" fmla="*/ 3592167 w 4094127"/>
                <a:gd name="connsiteY7" fmla="*/ 4117658 h 4476752"/>
                <a:gd name="connsiteX8" fmla="*/ 3536541 w 4094127"/>
                <a:gd name="connsiteY8" fmla="*/ 3714274 h 4476752"/>
                <a:gd name="connsiteX9" fmla="*/ 3426718 w 4094127"/>
                <a:gd name="connsiteY9" fmla="*/ 2924556 h 4476752"/>
                <a:gd name="connsiteX10" fmla="*/ 3392333 w 4094127"/>
                <a:gd name="connsiteY10" fmla="*/ 2670715 h 4476752"/>
                <a:gd name="connsiteX11" fmla="*/ 3355852 w 4094127"/>
                <a:gd name="connsiteY11" fmla="*/ 2434876 h 4476752"/>
                <a:gd name="connsiteX12" fmla="*/ 3352995 w 4094127"/>
                <a:gd name="connsiteY12" fmla="*/ 2437638 h 4476752"/>
                <a:gd name="connsiteX13" fmla="*/ 3343374 w 4094127"/>
                <a:gd name="connsiteY13" fmla="*/ 2446973 h 4476752"/>
                <a:gd name="connsiteX14" fmla="*/ 3336993 w 4094127"/>
                <a:gd name="connsiteY14" fmla="*/ 2452974 h 4476752"/>
                <a:gd name="connsiteX15" fmla="*/ 3278128 w 4094127"/>
                <a:gd name="connsiteY15" fmla="*/ 2509933 h 4476752"/>
                <a:gd name="connsiteX16" fmla="*/ 3204024 w 4094127"/>
                <a:gd name="connsiteY16" fmla="*/ 2579371 h 4476752"/>
                <a:gd name="connsiteX17" fmla="*/ 3055815 w 4094127"/>
                <a:gd name="connsiteY17" fmla="*/ 2718150 h 4476752"/>
                <a:gd name="connsiteX18" fmla="*/ 2759397 w 4094127"/>
                <a:gd name="connsiteY18" fmla="*/ 2995708 h 4476752"/>
                <a:gd name="connsiteX19" fmla="*/ 2600329 w 4094127"/>
                <a:gd name="connsiteY19" fmla="*/ 3143822 h 4476752"/>
                <a:gd name="connsiteX20" fmla="*/ 2420497 w 4094127"/>
                <a:gd name="connsiteY20" fmla="*/ 3314224 h 4476752"/>
                <a:gd name="connsiteX21" fmla="*/ 2199327 w 4094127"/>
                <a:gd name="connsiteY21" fmla="*/ 3519679 h 4476752"/>
                <a:gd name="connsiteX22" fmla="*/ 1775369 w 4094127"/>
                <a:gd name="connsiteY22" fmla="*/ 3663220 h 4476752"/>
                <a:gd name="connsiteX23" fmla="*/ 1410466 w 4094127"/>
                <a:gd name="connsiteY23" fmla="*/ 3654362 h 4476752"/>
                <a:gd name="connsiteX24" fmla="*/ 1125478 w 4094127"/>
                <a:gd name="connsiteY24" fmla="*/ 3558350 h 4476752"/>
                <a:gd name="connsiteX25" fmla="*/ 689995 w 4094127"/>
                <a:gd name="connsiteY25" fmla="*/ 3271171 h 4476752"/>
                <a:gd name="connsiteX26" fmla="*/ 543215 w 4094127"/>
                <a:gd name="connsiteY26" fmla="*/ 3154966 h 4476752"/>
                <a:gd name="connsiteX27" fmla="*/ 264037 w 4094127"/>
                <a:gd name="connsiteY27" fmla="*/ 2915508 h 4476752"/>
                <a:gd name="connsiteX28" fmla="*/ 98492 w 4094127"/>
                <a:gd name="connsiteY28" fmla="*/ 2739200 h 4476752"/>
                <a:gd name="connsiteX29" fmla="*/ 6671 w 4094127"/>
                <a:gd name="connsiteY29" fmla="*/ 2594420 h 4476752"/>
                <a:gd name="connsiteX30" fmla="*/ 21435 w 4094127"/>
                <a:gd name="connsiteY30" fmla="*/ 2434209 h 4476752"/>
                <a:gd name="connsiteX31" fmla="*/ 110399 w 4094127"/>
                <a:gd name="connsiteY31" fmla="*/ 2383155 h 4476752"/>
                <a:gd name="connsiteX32" fmla="*/ 141641 w 4094127"/>
                <a:gd name="connsiteY32" fmla="*/ 2396014 h 4476752"/>
                <a:gd name="connsiteX33" fmla="*/ 321663 w 4094127"/>
                <a:gd name="connsiteY33" fmla="*/ 2842737 h 4476752"/>
                <a:gd name="connsiteX34" fmla="*/ 554740 w 4094127"/>
                <a:gd name="connsiteY34" fmla="*/ 2943416 h 4476752"/>
                <a:gd name="connsiteX35" fmla="*/ 756194 w 4094127"/>
                <a:gd name="connsiteY35" fmla="*/ 2764822 h 4476752"/>
                <a:gd name="connsiteX36" fmla="*/ 1066137 w 4094127"/>
                <a:gd name="connsiteY36" fmla="*/ 2177416 h 4476752"/>
                <a:gd name="connsiteX37" fmla="*/ 1072805 w 4094127"/>
                <a:gd name="connsiteY37" fmla="*/ 1920621 h 4476752"/>
                <a:gd name="connsiteX38" fmla="*/ 1053279 w 4094127"/>
                <a:gd name="connsiteY38" fmla="*/ 1910334 h 4476752"/>
                <a:gd name="connsiteX39" fmla="*/ 1040134 w 4094127"/>
                <a:gd name="connsiteY39" fmla="*/ 1910620 h 4476752"/>
                <a:gd name="connsiteX40" fmla="*/ 1038801 w 4094127"/>
                <a:gd name="connsiteY40" fmla="*/ 1852137 h 4476752"/>
                <a:gd name="connsiteX41" fmla="*/ 1119954 w 4094127"/>
                <a:gd name="connsiteY41" fmla="*/ 1911477 h 4476752"/>
                <a:gd name="connsiteX42" fmla="*/ 1206060 w 4094127"/>
                <a:gd name="connsiteY42" fmla="*/ 1985677 h 4476752"/>
                <a:gd name="connsiteX43" fmla="*/ 1500572 w 4094127"/>
                <a:gd name="connsiteY43" fmla="*/ 2152841 h 4476752"/>
                <a:gd name="connsiteX44" fmla="*/ 1670213 w 4094127"/>
                <a:gd name="connsiteY44" fmla="*/ 2117503 h 4476752"/>
                <a:gd name="connsiteX45" fmla="*/ 1820232 w 4094127"/>
                <a:gd name="connsiteY45" fmla="*/ 2017872 h 4476752"/>
                <a:gd name="connsiteX46" fmla="*/ 1901956 w 4094127"/>
                <a:gd name="connsiteY46" fmla="*/ 1954340 h 4476752"/>
                <a:gd name="connsiteX47" fmla="*/ 2162941 w 4094127"/>
                <a:gd name="connsiteY47" fmla="*/ 1727740 h 4476752"/>
                <a:gd name="connsiteX48" fmla="*/ 2425260 w 4094127"/>
                <a:gd name="connsiteY48" fmla="*/ 1466279 h 4476752"/>
                <a:gd name="connsiteX49" fmla="*/ 2620903 w 4094127"/>
                <a:gd name="connsiteY49" fmla="*/ 1245108 h 4476752"/>
                <a:gd name="connsiteX50" fmla="*/ 2795877 w 4094127"/>
                <a:gd name="connsiteY50" fmla="*/ 1028415 h 4476752"/>
                <a:gd name="connsiteX51" fmla="*/ 2963327 w 4094127"/>
                <a:gd name="connsiteY51" fmla="*/ 733521 h 4476752"/>
                <a:gd name="connsiteX52" fmla="*/ 3094867 w 4094127"/>
                <a:gd name="connsiteY52" fmla="*/ 320993 h 4476752"/>
                <a:gd name="connsiteX53" fmla="*/ 3097534 w 4094127"/>
                <a:gd name="connsiteY53" fmla="*/ 307563 h 4476752"/>
                <a:gd name="connsiteX54" fmla="*/ 3103820 w 4094127"/>
                <a:gd name="connsiteY54" fmla="*/ 264795 h 4476752"/>
                <a:gd name="connsiteX55" fmla="*/ 3111250 w 4094127"/>
                <a:gd name="connsiteY55" fmla="*/ 258795 h 4476752"/>
                <a:gd name="connsiteX56" fmla="*/ 3738376 w 4094127"/>
                <a:gd name="connsiteY56" fmla="*/ 0 h 4476752"/>
                <a:gd name="connsiteX0" fmla="*/ 4093754 w 4105625"/>
                <a:gd name="connsiteY0" fmla="*/ 4444270 h 4476752"/>
                <a:gd name="connsiteX1" fmla="*/ 4090706 w 4105625"/>
                <a:gd name="connsiteY1" fmla="*/ 4466273 h 4476752"/>
                <a:gd name="connsiteX2" fmla="*/ 3905540 w 4105625"/>
                <a:gd name="connsiteY2" fmla="*/ 4473512 h 4476752"/>
                <a:gd name="connsiteX3" fmla="*/ 3656270 w 4105625"/>
                <a:gd name="connsiteY3" fmla="*/ 4476750 h 4476752"/>
                <a:gd name="connsiteX4" fmla="*/ 3633887 w 4105625"/>
                <a:gd name="connsiteY4" fmla="*/ 4420172 h 4476752"/>
                <a:gd name="connsiteX5" fmla="*/ 3619980 w 4105625"/>
                <a:gd name="connsiteY5" fmla="*/ 4319302 h 4476752"/>
                <a:gd name="connsiteX6" fmla="*/ 3592167 w 4105625"/>
                <a:gd name="connsiteY6" fmla="*/ 4117658 h 4476752"/>
                <a:gd name="connsiteX7" fmla="*/ 3536541 w 4105625"/>
                <a:gd name="connsiteY7" fmla="*/ 3714274 h 4476752"/>
                <a:gd name="connsiteX8" fmla="*/ 3426718 w 4105625"/>
                <a:gd name="connsiteY8" fmla="*/ 2924556 h 4476752"/>
                <a:gd name="connsiteX9" fmla="*/ 3392333 w 4105625"/>
                <a:gd name="connsiteY9" fmla="*/ 2670715 h 4476752"/>
                <a:gd name="connsiteX10" fmla="*/ 3355852 w 4105625"/>
                <a:gd name="connsiteY10" fmla="*/ 2434876 h 4476752"/>
                <a:gd name="connsiteX11" fmla="*/ 3352995 w 4105625"/>
                <a:gd name="connsiteY11" fmla="*/ 2437638 h 4476752"/>
                <a:gd name="connsiteX12" fmla="*/ 3343374 w 4105625"/>
                <a:gd name="connsiteY12" fmla="*/ 2446973 h 4476752"/>
                <a:gd name="connsiteX13" fmla="*/ 3336993 w 4105625"/>
                <a:gd name="connsiteY13" fmla="*/ 2452974 h 4476752"/>
                <a:gd name="connsiteX14" fmla="*/ 3278128 w 4105625"/>
                <a:gd name="connsiteY14" fmla="*/ 2509933 h 4476752"/>
                <a:gd name="connsiteX15" fmla="*/ 3204024 w 4105625"/>
                <a:gd name="connsiteY15" fmla="*/ 2579371 h 4476752"/>
                <a:gd name="connsiteX16" fmla="*/ 3055815 w 4105625"/>
                <a:gd name="connsiteY16" fmla="*/ 2718150 h 4476752"/>
                <a:gd name="connsiteX17" fmla="*/ 2759397 w 4105625"/>
                <a:gd name="connsiteY17" fmla="*/ 2995708 h 4476752"/>
                <a:gd name="connsiteX18" fmla="*/ 2600329 w 4105625"/>
                <a:gd name="connsiteY18" fmla="*/ 3143822 h 4476752"/>
                <a:gd name="connsiteX19" fmla="*/ 2420497 w 4105625"/>
                <a:gd name="connsiteY19" fmla="*/ 3314224 h 4476752"/>
                <a:gd name="connsiteX20" fmla="*/ 2199327 w 4105625"/>
                <a:gd name="connsiteY20" fmla="*/ 3519679 h 4476752"/>
                <a:gd name="connsiteX21" fmla="*/ 1775369 w 4105625"/>
                <a:gd name="connsiteY21" fmla="*/ 3663220 h 4476752"/>
                <a:gd name="connsiteX22" fmla="*/ 1410466 w 4105625"/>
                <a:gd name="connsiteY22" fmla="*/ 3654362 h 4476752"/>
                <a:gd name="connsiteX23" fmla="*/ 1125478 w 4105625"/>
                <a:gd name="connsiteY23" fmla="*/ 3558350 h 4476752"/>
                <a:gd name="connsiteX24" fmla="*/ 689995 w 4105625"/>
                <a:gd name="connsiteY24" fmla="*/ 3271171 h 4476752"/>
                <a:gd name="connsiteX25" fmla="*/ 543215 w 4105625"/>
                <a:gd name="connsiteY25" fmla="*/ 3154966 h 4476752"/>
                <a:gd name="connsiteX26" fmla="*/ 264037 w 4105625"/>
                <a:gd name="connsiteY26" fmla="*/ 2915508 h 4476752"/>
                <a:gd name="connsiteX27" fmla="*/ 98492 w 4105625"/>
                <a:gd name="connsiteY27" fmla="*/ 2739200 h 4476752"/>
                <a:gd name="connsiteX28" fmla="*/ 6671 w 4105625"/>
                <a:gd name="connsiteY28" fmla="*/ 2594420 h 4476752"/>
                <a:gd name="connsiteX29" fmla="*/ 21435 w 4105625"/>
                <a:gd name="connsiteY29" fmla="*/ 2434209 h 4476752"/>
                <a:gd name="connsiteX30" fmla="*/ 110399 w 4105625"/>
                <a:gd name="connsiteY30" fmla="*/ 2383155 h 4476752"/>
                <a:gd name="connsiteX31" fmla="*/ 141641 w 4105625"/>
                <a:gd name="connsiteY31" fmla="*/ 2396014 h 4476752"/>
                <a:gd name="connsiteX32" fmla="*/ 321663 w 4105625"/>
                <a:gd name="connsiteY32" fmla="*/ 2842737 h 4476752"/>
                <a:gd name="connsiteX33" fmla="*/ 554740 w 4105625"/>
                <a:gd name="connsiteY33" fmla="*/ 2943416 h 4476752"/>
                <a:gd name="connsiteX34" fmla="*/ 756194 w 4105625"/>
                <a:gd name="connsiteY34" fmla="*/ 2764822 h 4476752"/>
                <a:gd name="connsiteX35" fmla="*/ 1066137 w 4105625"/>
                <a:gd name="connsiteY35" fmla="*/ 2177416 h 4476752"/>
                <a:gd name="connsiteX36" fmla="*/ 1072805 w 4105625"/>
                <a:gd name="connsiteY36" fmla="*/ 1920621 h 4476752"/>
                <a:gd name="connsiteX37" fmla="*/ 1053279 w 4105625"/>
                <a:gd name="connsiteY37" fmla="*/ 1910334 h 4476752"/>
                <a:gd name="connsiteX38" fmla="*/ 1040134 w 4105625"/>
                <a:gd name="connsiteY38" fmla="*/ 1910620 h 4476752"/>
                <a:gd name="connsiteX39" fmla="*/ 1038801 w 4105625"/>
                <a:gd name="connsiteY39" fmla="*/ 1852137 h 4476752"/>
                <a:gd name="connsiteX40" fmla="*/ 1119954 w 4105625"/>
                <a:gd name="connsiteY40" fmla="*/ 1911477 h 4476752"/>
                <a:gd name="connsiteX41" fmla="*/ 1206060 w 4105625"/>
                <a:gd name="connsiteY41" fmla="*/ 1985677 h 4476752"/>
                <a:gd name="connsiteX42" fmla="*/ 1500572 w 4105625"/>
                <a:gd name="connsiteY42" fmla="*/ 2152841 h 4476752"/>
                <a:gd name="connsiteX43" fmla="*/ 1670213 w 4105625"/>
                <a:gd name="connsiteY43" fmla="*/ 2117503 h 4476752"/>
                <a:gd name="connsiteX44" fmla="*/ 1820232 w 4105625"/>
                <a:gd name="connsiteY44" fmla="*/ 2017872 h 4476752"/>
                <a:gd name="connsiteX45" fmla="*/ 1901956 w 4105625"/>
                <a:gd name="connsiteY45" fmla="*/ 1954340 h 4476752"/>
                <a:gd name="connsiteX46" fmla="*/ 2162941 w 4105625"/>
                <a:gd name="connsiteY46" fmla="*/ 1727740 h 4476752"/>
                <a:gd name="connsiteX47" fmla="*/ 2425260 w 4105625"/>
                <a:gd name="connsiteY47" fmla="*/ 1466279 h 4476752"/>
                <a:gd name="connsiteX48" fmla="*/ 2620903 w 4105625"/>
                <a:gd name="connsiteY48" fmla="*/ 1245108 h 4476752"/>
                <a:gd name="connsiteX49" fmla="*/ 2795877 w 4105625"/>
                <a:gd name="connsiteY49" fmla="*/ 1028415 h 4476752"/>
                <a:gd name="connsiteX50" fmla="*/ 2963327 w 4105625"/>
                <a:gd name="connsiteY50" fmla="*/ 733521 h 4476752"/>
                <a:gd name="connsiteX51" fmla="*/ 3094867 w 4105625"/>
                <a:gd name="connsiteY51" fmla="*/ 320993 h 4476752"/>
                <a:gd name="connsiteX52" fmla="*/ 3097534 w 4105625"/>
                <a:gd name="connsiteY52" fmla="*/ 307563 h 4476752"/>
                <a:gd name="connsiteX53" fmla="*/ 3103820 w 4105625"/>
                <a:gd name="connsiteY53" fmla="*/ 264795 h 4476752"/>
                <a:gd name="connsiteX54" fmla="*/ 3111250 w 4105625"/>
                <a:gd name="connsiteY54" fmla="*/ 258795 h 4476752"/>
                <a:gd name="connsiteX55" fmla="*/ 3738376 w 4105625"/>
                <a:gd name="connsiteY55" fmla="*/ 0 h 4476752"/>
                <a:gd name="connsiteX0" fmla="*/ 4093754 w 4124054"/>
                <a:gd name="connsiteY0" fmla="*/ 4444270 h 4479150"/>
                <a:gd name="connsiteX1" fmla="*/ 4090706 w 4124054"/>
                <a:gd name="connsiteY1" fmla="*/ 4466273 h 4479150"/>
                <a:gd name="connsiteX2" fmla="*/ 3656270 w 4124054"/>
                <a:gd name="connsiteY2" fmla="*/ 4476750 h 4479150"/>
                <a:gd name="connsiteX3" fmla="*/ 3633887 w 4124054"/>
                <a:gd name="connsiteY3" fmla="*/ 4420172 h 4479150"/>
                <a:gd name="connsiteX4" fmla="*/ 3619980 w 4124054"/>
                <a:gd name="connsiteY4" fmla="*/ 4319302 h 4479150"/>
                <a:gd name="connsiteX5" fmla="*/ 3592167 w 4124054"/>
                <a:gd name="connsiteY5" fmla="*/ 4117658 h 4479150"/>
                <a:gd name="connsiteX6" fmla="*/ 3536541 w 4124054"/>
                <a:gd name="connsiteY6" fmla="*/ 3714274 h 4479150"/>
                <a:gd name="connsiteX7" fmla="*/ 3426718 w 4124054"/>
                <a:gd name="connsiteY7" fmla="*/ 2924556 h 4479150"/>
                <a:gd name="connsiteX8" fmla="*/ 3392333 w 4124054"/>
                <a:gd name="connsiteY8" fmla="*/ 2670715 h 4479150"/>
                <a:gd name="connsiteX9" fmla="*/ 3355852 w 4124054"/>
                <a:gd name="connsiteY9" fmla="*/ 2434876 h 4479150"/>
                <a:gd name="connsiteX10" fmla="*/ 3352995 w 4124054"/>
                <a:gd name="connsiteY10" fmla="*/ 2437638 h 4479150"/>
                <a:gd name="connsiteX11" fmla="*/ 3343374 w 4124054"/>
                <a:gd name="connsiteY11" fmla="*/ 2446973 h 4479150"/>
                <a:gd name="connsiteX12" fmla="*/ 3336993 w 4124054"/>
                <a:gd name="connsiteY12" fmla="*/ 2452974 h 4479150"/>
                <a:gd name="connsiteX13" fmla="*/ 3278128 w 4124054"/>
                <a:gd name="connsiteY13" fmla="*/ 2509933 h 4479150"/>
                <a:gd name="connsiteX14" fmla="*/ 3204024 w 4124054"/>
                <a:gd name="connsiteY14" fmla="*/ 2579371 h 4479150"/>
                <a:gd name="connsiteX15" fmla="*/ 3055815 w 4124054"/>
                <a:gd name="connsiteY15" fmla="*/ 2718150 h 4479150"/>
                <a:gd name="connsiteX16" fmla="*/ 2759397 w 4124054"/>
                <a:gd name="connsiteY16" fmla="*/ 2995708 h 4479150"/>
                <a:gd name="connsiteX17" fmla="*/ 2600329 w 4124054"/>
                <a:gd name="connsiteY17" fmla="*/ 3143822 h 4479150"/>
                <a:gd name="connsiteX18" fmla="*/ 2420497 w 4124054"/>
                <a:gd name="connsiteY18" fmla="*/ 3314224 h 4479150"/>
                <a:gd name="connsiteX19" fmla="*/ 2199327 w 4124054"/>
                <a:gd name="connsiteY19" fmla="*/ 3519679 h 4479150"/>
                <a:gd name="connsiteX20" fmla="*/ 1775369 w 4124054"/>
                <a:gd name="connsiteY20" fmla="*/ 3663220 h 4479150"/>
                <a:gd name="connsiteX21" fmla="*/ 1410466 w 4124054"/>
                <a:gd name="connsiteY21" fmla="*/ 3654362 h 4479150"/>
                <a:gd name="connsiteX22" fmla="*/ 1125478 w 4124054"/>
                <a:gd name="connsiteY22" fmla="*/ 3558350 h 4479150"/>
                <a:gd name="connsiteX23" fmla="*/ 689995 w 4124054"/>
                <a:gd name="connsiteY23" fmla="*/ 3271171 h 4479150"/>
                <a:gd name="connsiteX24" fmla="*/ 543215 w 4124054"/>
                <a:gd name="connsiteY24" fmla="*/ 3154966 h 4479150"/>
                <a:gd name="connsiteX25" fmla="*/ 264037 w 4124054"/>
                <a:gd name="connsiteY25" fmla="*/ 2915508 h 4479150"/>
                <a:gd name="connsiteX26" fmla="*/ 98492 w 4124054"/>
                <a:gd name="connsiteY26" fmla="*/ 2739200 h 4479150"/>
                <a:gd name="connsiteX27" fmla="*/ 6671 w 4124054"/>
                <a:gd name="connsiteY27" fmla="*/ 2594420 h 4479150"/>
                <a:gd name="connsiteX28" fmla="*/ 21435 w 4124054"/>
                <a:gd name="connsiteY28" fmla="*/ 2434209 h 4479150"/>
                <a:gd name="connsiteX29" fmla="*/ 110399 w 4124054"/>
                <a:gd name="connsiteY29" fmla="*/ 2383155 h 4479150"/>
                <a:gd name="connsiteX30" fmla="*/ 141641 w 4124054"/>
                <a:gd name="connsiteY30" fmla="*/ 2396014 h 4479150"/>
                <a:gd name="connsiteX31" fmla="*/ 321663 w 4124054"/>
                <a:gd name="connsiteY31" fmla="*/ 2842737 h 4479150"/>
                <a:gd name="connsiteX32" fmla="*/ 554740 w 4124054"/>
                <a:gd name="connsiteY32" fmla="*/ 2943416 h 4479150"/>
                <a:gd name="connsiteX33" fmla="*/ 756194 w 4124054"/>
                <a:gd name="connsiteY33" fmla="*/ 2764822 h 4479150"/>
                <a:gd name="connsiteX34" fmla="*/ 1066137 w 4124054"/>
                <a:gd name="connsiteY34" fmla="*/ 2177416 h 4479150"/>
                <a:gd name="connsiteX35" fmla="*/ 1072805 w 4124054"/>
                <a:gd name="connsiteY35" fmla="*/ 1920621 h 4479150"/>
                <a:gd name="connsiteX36" fmla="*/ 1053279 w 4124054"/>
                <a:gd name="connsiteY36" fmla="*/ 1910334 h 4479150"/>
                <a:gd name="connsiteX37" fmla="*/ 1040134 w 4124054"/>
                <a:gd name="connsiteY37" fmla="*/ 1910620 h 4479150"/>
                <a:gd name="connsiteX38" fmla="*/ 1038801 w 4124054"/>
                <a:gd name="connsiteY38" fmla="*/ 1852137 h 4479150"/>
                <a:gd name="connsiteX39" fmla="*/ 1119954 w 4124054"/>
                <a:gd name="connsiteY39" fmla="*/ 1911477 h 4479150"/>
                <a:gd name="connsiteX40" fmla="*/ 1206060 w 4124054"/>
                <a:gd name="connsiteY40" fmla="*/ 1985677 h 4479150"/>
                <a:gd name="connsiteX41" fmla="*/ 1500572 w 4124054"/>
                <a:gd name="connsiteY41" fmla="*/ 2152841 h 4479150"/>
                <a:gd name="connsiteX42" fmla="*/ 1670213 w 4124054"/>
                <a:gd name="connsiteY42" fmla="*/ 2117503 h 4479150"/>
                <a:gd name="connsiteX43" fmla="*/ 1820232 w 4124054"/>
                <a:gd name="connsiteY43" fmla="*/ 2017872 h 4479150"/>
                <a:gd name="connsiteX44" fmla="*/ 1901956 w 4124054"/>
                <a:gd name="connsiteY44" fmla="*/ 1954340 h 4479150"/>
                <a:gd name="connsiteX45" fmla="*/ 2162941 w 4124054"/>
                <a:gd name="connsiteY45" fmla="*/ 1727740 h 4479150"/>
                <a:gd name="connsiteX46" fmla="*/ 2425260 w 4124054"/>
                <a:gd name="connsiteY46" fmla="*/ 1466279 h 4479150"/>
                <a:gd name="connsiteX47" fmla="*/ 2620903 w 4124054"/>
                <a:gd name="connsiteY47" fmla="*/ 1245108 h 4479150"/>
                <a:gd name="connsiteX48" fmla="*/ 2795877 w 4124054"/>
                <a:gd name="connsiteY48" fmla="*/ 1028415 h 4479150"/>
                <a:gd name="connsiteX49" fmla="*/ 2963327 w 4124054"/>
                <a:gd name="connsiteY49" fmla="*/ 733521 h 4479150"/>
                <a:gd name="connsiteX50" fmla="*/ 3094867 w 4124054"/>
                <a:gd name="connsiteY50" fmla="*/ 320993 h 4479150"/>
                <a:gd name="connsiteX51" fmla="*/ 3097534 w 4124054"/>
                <a:gd name="connsiteY51" fmla="*/ 307563 h 4479150"/>
                <a:gd name="connsiteX52" fmla="*/ 3103820 w 4124054"/>
                <a:gd name="connsiteY52" fmla="*/ 264795 h 4479150"/>
                <a:gd name="connsiteX53" fmla="*/ 3111250 w 4124054"/>
                <a:gd name="connsiteY53" fmla="*/ 258795 h 4479150"/>
                <a:gd name="connsiteX54" fmla="*/ 3738376 w 4124054"/>
                <a:gd name="connsiteY54" fmla="*/ 0 h 4479150"/>
                <a:gd name="connsiteX0" fmla="*/ 4093754 w 4124054"/>
                <a:gd name="connsiteY0" fmla="*/ 4444270 h 4479150"/>
                <a:gd name="connsiteX1" fmla="*/ 4090706 w 4124054"/>
                <a:gd name="connsiteY1" fmla="*/ 4466273 h 4479150"/>
                <a:gd name="connsiteX2" fmla="*/ 3656270 w 4124054"/>
                <a:gd name="connsiteY2" fmla="*/ 4476750 h 4479150"/>
                <a:gd name="connsiteX3" fmla="*/ 3633887 w 4124054"/>
                <a:gd name="connsiteY3" fmla="*/ 4420172 h 4479150"/>
                <a:gd name="connsiteX4" fmla="*/ 3619980 w 4124054"/>
                <a:gd name="connsiteY4" fmla="*/ 4319302 h 4479150"/>
                <a:gd name="connsiteX5" fmla="*/ 3536541 w 4124054"/>
                <a:gd name="connsiteY5" fmla="*/ 3714274 h 4479150"/>
                <a:gd name="connsiteX6" fmla="*/ 3426718 w 4124054"/>
                <a:gd name="connsiteY6" fmla="*/ 2924556 h 4479150"/>
                <a:gd name="connsiteX7" fmla="*/ 3392333 w 4124054"/>
                <a:gd name="connsiteY7" fmla="*/ 2670715 h 4479150"/>
                <a:gd name="connsiteX8" fmla="*/ 3355852 w 4124054"/>
                <a:gd name="connsiteY8" fmla="*/ 2434876 h 4479150"/>
                <a:gd name="connsiteX9" fmla="*/ 3352995 w 4124054"/>
                <a:gd name="connsiteY9" fmla="*/ 2437638 h 4479150"/>
                <a:gd name="connsiteX10" fmla="*/ 3343374 w 4124054"/>
                <a:gd name="connsiteY10" fmla="*/ 2446973 h 4479150"/>
                <a:gd name="connsiteX11" fmla="*/ 3336993 w 4124054"/>
                <a:gd name="connsiteY11" fmla="*/ 2452974 h 4479150"/>
                <a:gd name="connsiteX12" fmla="*/ 3278128 w 4124054"/>
                <a:gd name="connsiteY12" fmla="*/ 2509933 h 4479150"/>
                <a:gd name="connsiteX13" fmla="*/ 3204024 w 4124054"/>
                <a:gd name="connsiteY13" fmla="*/ 2579371 h 4479150"/>
                <a:gd name="connsiteX14" fmla="*/ 3055815 w 4124054"/>
                <a:gd name="connsiteY14" fmla="*/ 2718150 h 4479150"/>
                <a:gd name="connsiteX15" fmla="*/ 2759397 w 4124054"/>
                <a:gd name="connsiteY15" fmla="*/ 2995708 h 4479150"/>
                <a:gd name="connsiteX16" fmla="*/ 2600329 w 4124054"/>
                <a:gd name="connsiteY16" fmla="*/ 3143822 h 4479150"/>
                <a:gd name="connsiteX17" fmla="*/ 2420497 w 4124054"/>
                <a:gd name="connsiteY17" fmla="*/ 3314224 h 4479150"/>
                <a:gd name="connsiteX18" fmla="*/ 2199327 w 4124054"/>
                <a:gd name="connsiteY18" fmla="*/ 3519679 h 4479150"/>
                <a:gd name="connsiteX19" fmla="*/ 1775369 w 4124054"/>
                <a:gd name="connsiteY19" fmla="*/ 3663220 h 4479150"/>
                <a:gd name="connsiteX20" fmla="*/ 1410466 w 4124054"/>
                <a:gd name="connsiteY20" fmla="*/ 3654362 h 4479150"/>
                <a:gd name="connsiteX21" fmla="*/ 1125478 w 4124054"/>
                <a:gd name="connsiteY21" fmla="*/ 3558350 h 4479150"/>
                <a:gd name="connsiteX22" fmla="*/ 689995 w 4124054"/>
                <a:gd name="connsiteY22" fmla="*/ 3271171 h 4479150"/>
                <a:gd name="connsiteX23" fmla="*/ 543215 w 4124054"/>
                <a:gd name="connsiteY23" fmla="*/ 3154966 h 4479150"/>
                <a:gd name="connsiteX24" fmla="*/ 264037 w 4124054"/>
                <a:gd name="connsiteY24" fmla="*/ 2915508 h 4479150"/>
                <a:gd name="connsiteX25" fmla="*/ 98492 w 4124054"/>
                <a:gd name="connsiteY25" fmla="*/ 2739200 h 4479150"/>
                <a:gd name="connsiteX26" fmla="*/ 6671 w 4124054"/>
                <a:gd name="connsiteY26" fmla="*/ 2594420 h 4479150"/>
                <a:gd name="connsiteX27" fmla="*/ 21435 w 4124054"/>
                <a:gd name="connsiteY27" fmla="*/ 2434209 h 4479150"/>
                <a:gd name="connsiteX28" fmla="*/ 110399 w 4124054"/>
                <a:gd name="connsiteY28" fmla="*/ 2383155 h 4479150"/>
                <a:gd name="connsiteX29" fmla="*/ 141641 w 4124054"/>
                <a:gd name="connsiteY29" fmla="*/ 2396014 h 4479150"/>
                <a:gd name="connsiteX30" fmla="*/ 321663 w 4124054"/>
                <a:gd name="connsiteY30" fmla="*/ 2842737 h 4479150"/>
                <a:gd name="connsiteX31" fmla="*/ 554740 w 4124054"/>
                <a:gd name="connsiteY31" fmla="*/ 2943416 h 4479150"/>
                <a:gd name="connsiteX32" fmla="*/ 756194 w 4124054"/>
                <a:gd name="connsiteY32" fmla="*/ 2764822 h 4479150"/>
                <a:gd name="connsiteX33" fmla="*/ 1066137 w 4124054"/>
                <a:gd name="connsiteY33" fmla="*/ 2177416 h 4479150"/>
                <a:gd name="connsiteX34" fmla="*/ 1072805 w 4124054"/>
                <a:gd name="connsiteY34" fmla="*/ 1920621 h 4479150"/>
                <a:gd name="connsiteX35" fmla="*/ 1053279 w 4124054"/>
                <a:gd name="connsiteY35" fmla="*/ 1910334 h 4479150"/>
                <a:gd name="connsiteX36" fmla="*/ 1040134 w 4124054"/>
                <a:gd name="connsiteY36" fmla="*/ 1910620 h 4479150"/>
                <a:gd name="connsiteX37" fmla="*/ 1038801 w 4124054"/>
                <a:gd name="connsiteY37" fmla="*/ 1852137 h 4479150"/>
                <a:gd name="connsiteX38" fmla="*/ 1119954 w 4124054"/>
                <a:gd name="connsiteY38" fmla="*/ 1911477 h 4479150"/>
                <a:gd name="connsiteX39" fmla="*/ 1206060 w 4124054"/>
                <a:gd name="connsiteY39" fmla="*/ 1985677 h 4479150"/>
                <a:gd name="connsiteX40" fmla="*/ 1500572 w 4124054"/>
                <a:gd name="connsiteY40" fmla="*/ 2152841 h 4479150"/>
                <a:gd name="connsiteX41" fmla="*/ 1670213 w 4124054"/>
                <a:gd name="connsiteY41" fmla="*/ 2117503 h 4479150"/>
                <a:gd name="connsiteX42" fmla="*/ 1820232 w 4124054"/>
                <a:gd name="connsiteY42" fmla="*/ 2017872 h 4479150"/>
                <a:gd name="connsiteX43" fmla="*/ 1901956 w 4124054"/>
                <a:gd name="connsiteY43" fmla="*/ 1954340 h 4479150"/>
                <a:gd name="connsiteX44" fmla="*/ 2162941 w 4124054"/>
                <a:gd name="connsiteY44" fmla="*/ 1727740 h 4479150"/>
                <a:gd name="connsiteX45" fmla="*/ 2425260 w 4124054"/>
                <a:gd name="connsiteY45" fmla="*/ 1466279 h 4479150"/>
                <a:gd name="connsiteX46" fmla="*/ 2620903 w 4124054"/>
                <a:gd name="connsiteY46" fmla="*/ 1245108 h 4479150"/>
                <a:gd name="connsiteX47" fmla="*/ 2795877 w 4124054"/>
                <a:gd name="connsiteY47" fmla="*/ 1028415 h 4479150"/>
                <a:gd name="connsiteX48" fmla="*/ 2963327 w 4124054"/>
                <a:gd name="connsiteY48" fmla="*/ 733521 h 4479150"/>
                <a:gd name="connsiteX49" fmla="*/ 3094867 w 4124054"/>
                <a:gd name="connsiteY49" fmla="*/ 320993 h 4479150"/>
                <a:gd name="connsiteX50" fmla="*/ 3097534 w 4124054"/>
                <a:gd name="connsiteY50" fmla="*/ 307563 h 4479150"/>
                <a:gd name="connsiteX51" fmla="*/ 3103820 w 4124054"/>
                <a:gd name="connsiteY51" fmla="*/ 264795 h 4479150"/>
                <a:gd name="connsiteX52" fmla="*/ 3111250 w 4124054"/>
                <a:gd name="connsiteY52" fmla="*/ 258795 h 4479150"/>
                <a:gd name="connsiteX53" fmla="*/ 3738376 w 4124054"/>
                <a:gd name="connsiteY53" fmla="*/ 0 h 4479150"/>
                <a:gd name="connsiteX0" fmla="*/ 4093754 w 4124054"/>
                <a:gd name="connsiteY0" fmla="*/ 4444270 h 4479150"/>
                <a:gd name="connsiteX1" fmla="*/ 4090706 w 4124054"/>
                <a:gd name="connsiteY1" fmla="*/ 4466273 h 4479150"/>
                <a:gd name="connsiteX2" fmla="*/ 3656270 w 4124054"/>
                <a:gd name="connsiteY2" fmla="*/ 4476750 h 4479150"/>
                <a:gd name="connsiteX3" fmla="*/ 3633887 w 4124054"/>
                <a:gd name="connsiteY3" fmla="*/ 4420172 h 4479150"/>
                <a:gd name="connsiteX4" fmla="*/ 3619980 w 4124054"/>
                <a:gd name="connsiteY4" fmla="*/ 4319302 h 4479150"/>
                <a:gd name="connsiteX5" fmla="*/ 3426718 w 4124054"/>
                <a:gd name="connsiteY5" fmla="*/ 2924556 h 4479150"/>
                <a:gd name="connsiteX6" fmla="*/ 3392333 w 4124054"/>
                <a:gd name="connsiteY6" fmla="*/ 2670715 h 4479150"/>
                <a:gd name="connsiteX7" fmla="*/ 3355852 w 4124054"/>
                <a:gd name="connsiteY7" fmla="*/ 2434876 h 4479150"/>
                <a:gd name="connsiteX8" fmla="*/ 3352995 w 4124054"/>
                <a:gd name="connsiteY8" fmla="*/ 2437638 h 4479150"/>
                <a:gd name="connsiteX9" fmla="*/ 3343374 w 4124054"/>
                <a:gd name="connsiteY9" fmla="*/ 2446973 h 4479150"/>
                <a:gd name="connsiteX10" fmla="*/ 3336993 w 4124054"/>
                <a:gd name="connsiteY10" fmla="*/ 2452974 h 4479150"/>
                <a:gd name="connsiteX11" fmla="*/ 3278128 w 4124054"/>
                <a:gd name="connsiteY11" fmla="*/ 2509933 h 4479150"/>
                <a:gd name="connsiteX12" fmla="*/ 3204024 w 4124054"/>
                <a:gd name="connsiteY12" fmla="*/ 2579371 h 4479150"/>
                <a:gd name="connsiteX13" fmla="*/ 3055815 w 4124054"/>
                <a:gd name="connsiteY13" fmla="*/ 2718150 h 4479150"/>
                <a:gd name="connsiteX14" fmla="*/ 2759397 w 4124054"/>
                <a:gd name="connsiteY14" fmla="*/ 2995708 h 4479150"/>
                <a:gd name="connsiteX15" fmla="*/ 2600329 w 4124054"/>
                <a:gd name="connsiteY15" fmla="*/ 3143822 h 4479150"/>
                <a:gd name="connsiteX16" fmla="*/ 2420497 w 4124054"/>
                <a:gd name="connsiteY16" fmla="*/ 3314224 h 4479150"/>
                <a:gd name="connsiteX17" fmla="*/ 2199327 w 4124054"/>
                <a:gd name="connsiteY17" fmla="*/ 3519679 h 4479150"/>
                <a:gd name="connsiteX18" fmla="*/ 1775369 w 4124054"/>
                <a:gd name="connsiteY18" fmla="*/ 3663220 h 4479150"/>
                <a:gd name="connsiteX19" fmla="*/ 1410466 w 4124054"/>
                <a:gd name="connsiteY19" fmla="*/ 3654362 h 4479150"/>
                <a:gd name="connsiteX20" fmla="*/ 1125478 w 4124054"/>
                <a:gd name="connsiteY20" fmla="*/ 3558350 h 4479150"/>
                <a:gd name="connsiteX21" fmla="*/ 689995 w 4124054"/>
                <a:gd name="connsiteY21" fmla="*/ 3271171 h 4479150"/>
                <a:gd name="connsiteX22" fmla="*/ 543215 w 4124054"/>
                <a:gd name="connsiteY22" fmla="*/ 3154966 h 4479150"/>
                <a:gd name="connsiteX23" fmla="*/ 264037 w 4124054"/>
                <a:gd name="connsiteY23" fmla="*/ 2915508 h 4479150"/>
                <a:gd name="connsiteX24" fmla="*/ 98492 w 4124054"/>
                <a:gd name="connsiteY24" fmla="*/ 2739200 h 4479150"/>
                <a:gd name="connsiteX25" fmla="*/ 6671 w 4124054"/>
                <a:gd name="connsiteY25" fmla="*/ 2594420 h 4479150"/>
                <a:gd name="connsiteX26" fmla="*/ 21435 w 4124054"/>
                <a:gd name="connsiteY26" fmla="*/ 2434209 h 4479150"/>
                <a:gd name="connsiteX27" fmla="*/ 110399 w 4124054"/>
                <a:gd name="connsiteY27" fmla="*/ 2383155 h 4479150"/>
                <a:gd name="connsiteX28" fmla="*/ 141641 w 4124054"/>
                <a:gd name="connsiteY28" fmla="*/ 2396014 h 4479150"/>
                <a:gd name="connsiteX29" fmla="*/ 321663 w 4124054"/>
                <a:gd name="connsiteY29" fmla="*/ 2842737 h 4479150"/>
                <a:gd name="connsiteX30" fmla="*/ 554740 w 4124054"/>
                <a:gd name="connsiteY30" fmla="*/ 2943416 h 4479150"/>
                <a:gd name="connsiteX31" fmla="*/ 756194 w 4124054"/>
                <a:gd name="connsiteY31" fmla="*/ 2764822 h 4479150"/>
                <a:gd name="connsiteX32" fmla="*/ 1066137 w 4124054"/>
                <a:gd name="connsiteY32" fmla="*/ 2177416 h 4479150"/>
                <a:gd name="connsiteX33" fmla="*/ 1072805 w 4124054"/>
                <a:gd name="connsiteY33" fmla="*/ 1920621 h 4479150"/>
                <a:gd name="connsiteX34" fmla="*/ 1053279 w 4124054"/>
                <a:gd name="connsiteY34" fmla="*/ 1910334 h 4479150"/>
                <a:gd name="connsiteX35" fmla="*/ 1040134 w 4124054"/>
                <a:gd name="connsiteY35" fmla="*/ 1910620 h 4479150"/>
                <a:gd name="connsiteX36" fmla="*/ 1038801 w 4124054"/>
                <a:gd name="connsiteY36" fmla="*/ 1852137 h 4479150"/>
                <a:gd name="connsiteX37" fmla="*/ 1119954 w 4124054"/>
                <a:gd name="connsiteY37" fmla="*/ 1911477 h 4479150"/>
                <a:gd name="connsiteX38" fmla="*/ 1206060 w 4124054"/>
                <a:gd name="connsiteY38" fmla="*/ 1985677 h 4479150"/>
                <a:gd name="connsiteX39" fmla="*/ 1500572 w 4124054"/>
                <a:gd name="connsiteY39" fmla="*/ 2152841 h 4479150"/>
                <a:gd name="connsiteX40" fmla="*/ 1670213 w 4124054"/>
                <a:gd name="connsiteY40" fmla="*/ 2117503 h 4479150"/>
                <a:gd name="connsiteX41" fmla="*/ 1820232 w 4124054"/>
                <a:gd name="connsiteY41" fmla="*/ 2017872 h 4479150"/>
                <a:gd name="connsiteX42" fmla="*/ 1901956 w 4124054"/>
                <a:gd name="connsiteY42" fmla="*/ 1954340 h 4479150"/>
                <a:gd name="connsiteX43" fmla="*/ 2162941 w 4124054"/>
                <a:gd name="connsiteY43" fmla="*/ 1727740 h 4479150"/>
                <a:gd name="connsiteX44" fmla="*/ 2425260 w 4124054"/>
                <a:gd name="connsiteY44" fmla="*/ 1466279 h 4479150"/>
                <a:gd name="connsiteX45" fmla="*/ 2620903 w 4124054"/>
                <a:gd name="connsiteY45" fmla="*/ 1245108 h 4479150"/>
                <a:gd name="connsiteX46" fmla="*/ 2795877 w 4124054"/>
                <a:gd name="connsiteY46" fmla="*/ 1028415 h 4479150"/>
                <a:gd name="connsiteX47" fmla="*/ 2963327 w 4124054"/>
                <a:gd name="connsiteY47" fmla="*/ 733521 h 4479150"/>
                <a:gd name="connsiteX48" fmla="*/ 3094867 w 4124054"/>
                <a:gd name="connsiteY48" fmla="*/ 320993 h 4479150"/>
                <a:gd name="connsiteX49" fmla="*/ 3097534 w 4124054"/>
                <a:gd name="connsiteY49" fmla="*/ 307563 h 4479150"/>
                <a:gd name="connsiteX50" fmla="*/ 3103820 w 4124054"/>
                <a:gd name="connsiteY50" fmla="*/ 264795 h 4479150"/>
                <a:gd name="connsiteX51" fmla="*/ 3111250 w 4124054"/>
                <a:gd name="connsiteY51" fmla="*/ 258795 h 4479150"/>
                <a:gd name="connsiteX52" fmla="*/ 3738376 w 4124054"/>
                <a:gd name="connsiteY52" fmla="*/ 0 h 4479150"/>
                <a:gd name="connsiteX0" fmla="*/ 4093754 w 4124054"/>
                <a:gd name="connsiteY0" fmla="*/ 4444270 h 4479150"/>
                <a:gd name="connsiteX1" fmla="*/ 4090706 w 4124054"/>
                <a:gd name="connsiteY1" fmla="*/ 4466273 h 4479150"/>
                <a:gd name="connsiteX2" fmla="*/ 3656270 w 4124054"/>
                <a:gd name="connsiteY2" fmla="*/ 4476750 h 4479150"/>
                <a:gd name="connsiteX3" fmla="*/ 3633887 w 4124054"/>
                <a:gd name="connsiteY3" fmla="*/ 4420172 h 4479150"/>
                <a:gd name="connsiteX4" fmla="*/ 3619980 w 4124054"/>
                <a:gd name="connsiteY4" fmla="*/ 4319302 h 4479150"/>
                <a:gd name="connsiteX5" fmla="*/ 3392333 w 4124054"/>
                <a:gd name="connsiteY5" fmla="*/ 2670715 h 4479150"/>
                <a:gd name="connsiteX6" fmla="*/ 3355852 w 4124054"/>
                <a:gd name="connsiteY6" fmla="*/ 2434876 h 4479150"/>
                <a:gd name="connsiteX7" fmla="*/ 3352995 w 4124054"/>
                <a:gd name="connsiteY7" fmla="*/ 2437638 h 4479150"/>
                <a:gd name="connsiteX8" fmla="*/ 3343374 w 4124054"/>
                <a:gd name="connsiteY8" fmla="*/ 2446973 h 4479150"/>
                <a:gd name="connsiteX9" fmla="*/ 3336993 w 4124054"/>
                <a:gd name="connsiteY9" fmla="*/ 2452974 h 4479150"/>
                <a:gd name="connsiteX10" fmla="*/ 3278128 w 4124054"/>
                <a:gd name="connsiteY10" fmla="*/ 2509933 h 4479150"/>
                <a:gd name="connsiteX11" fmla="*/ 3204024 w 4124054"/>
                <a:gd name="connsiteY11" fmla="*/ 2579371 h 4479150"/>
                <a:gd name="connsiteX12" fmla="*/ 3055815 w 4124054"/>
                <a:gd name="connsiteY12" fmla="*/ 2718150 h 4479150"/>
                <a:gd name="connsiteX13" fmla="*/ 2759397 w 4124054"/>
                <a:gd name="connsiteY13" fmla="*/ 2995708 h 4479150"/>
                <a:gd name="connsiteX14" fmla="*/ 2600329 w 4124054"/>
                <a:gd name="connsiteY14" fmla="*/ 3143822 h 4479150"/>
                <a:gd name="connsiteX15" fmla="*/ 2420497 w 4124054"/>
                <a:gd name="connsiteY15" fmla="*/ 3314224 h 4479150"/>
                <a:gd name="connsiteX16" fmla="*/ 2199327 w 4124054"/>
                <a:gd name="connsiteY16" fmla="*/ 3519679 h 4479150"/>
                <a:gd name="connsiteX17" fmla="*/ 1775369 w 4124054"/>
                <a:gd name="connsiteY17" fmla="*/ 3663220 h 4479150"/>
                <a:gd name="connsiteX18" fmla="*/ 1410466 w 4124054"/>
                <a:gd name="connsiteY18" fmla="*/ 3654362 h 4479150"/>
                <a:gd name="connsiteX19" fmla="*/ 1125478 w 4124054"/>
                <a:gd name="connsiteY19" fmla="*/ 3558350 h 4479150"/>
                <a:gd name="connsiteX20" fmla="*/ 689995 w 4124054"/>
                <a:gd name="connsiteY20" fmla="*/ 3271171 h 4479150"/>
                <a:gd name="connsiteX21" fmla="*/ 543215 w 4124054"/>
                <a:gd name="connsiteY21" fmla="*/ 3154966 h 4479150"/>
                <a:gd name="connsiteX22" fmla="*/ 264037 w 4124054"/>
                <a:gd name="connsiteY22" fmla="*/ 2915508 h 4479150"/>
                <a:gd name="connsiteX23" fmla="*/ 98492 w 4124054"/>
                <a:gd name="connsiteY23" fmla="*/ 2739200 h 4479150"/>
                <a:gd name="connsiteX24" fmla="*/ 6671 w 4124054"/>
                <a:gd name="connsiteY24" fmla="*/ 2594420 h 4479150"/>
                <a:gd name="connsiteX25" fmla="*/ 21435 w 4124054"/>
                <a:gd name="connsiteY25" fmla="*/ 2434209 h 4479150"/>
                <a:gd name="connsiteX26" fmla="*/ 110399 w 4124054"/>
                <a:gd name="connsiteY26" fmla="*/ 2383155 h 4479150"/>
                <a:gd name="connsiteX27" fmla="*/ 141641 w 4124054"/>
                <a:gd name="connsiteY27" fmla="*/ 2396014 h 4479150"/>
                <a:gd name="connsiteX28" fmla="*/ 321663 w 4124054"/>
                <a:gd name="connsiteY28" fmla="*/ 2842737 h 4479150"/>
                <a:gd name="connsiteX29" fmla="*/ 554740 w 4124054"/>
                <a:gd name="connsiteY29" fmla="*/ 2943416 h 4479150"/>
                <a:gd name="connsiteX30" fmla="*/ 756194 w 4124054"/>
                <a:gd name="connsiteY30" fmla="*/ 2764822 h 4479150"/>
                <a:gd name="connsiteX31" fmla="*/ 1066137 w 4124054"/>
                <a:gd name="connsiteY31" fmla="*/ 2177416 h 4479150"/>
                <a:gd name="connsiteX32" fmla="*/ 1072805 w 4124054"/>
                <a:gd name="connsiteY32" fmla="*/ 1920621 h 4479150"/>
                <a:gd name="connsiteX33" fmla="*/ 1053279 w 4124054"/>
                <a:gd name="connsiteY33" fmla="*/ 1910334 h 4479150"/>
                <a:gd name="connsiteX34" fmla="*/ 1040134 w 4124054"/>
                <a:gd name="connsiteY34" fmla="*/ 1910620 h 4479150"/>
                <a:gd name="connsiteX35" fmla="*/ 1038801 w 4124054"/>
                <a:gd name="connsiteY35" fmla="*/ 1852137 h 4479150"/>
                <a:gd name="connsiteX36" fmla="*/ 1119954 w 4124054"/>
                <a:gd name="connsiteY36" fmla="*/ 1911477 h 4479150"/>
                <a:gd name="connsiteX37" fmla="*/ 1206060 w 4124054"/>
                <a:gd name="connsiteY37" fmla="*/ 1985677 h 4479150"/>
                <a:gd name="connsiteX38" fmla="*/ 1500572 w 4124054"/>
                <a:gd name="connsiteY38" fmla="*/ 2152841 h 4479150"/>
                <a:gd name="connsiteX39" fmla="*/ 1670213 w 4124054"/>
                <a:gd name="connsiteY39" fmla="*/ 2117503 h 4479150"/>
                <a:gd name="connsiteX40" fmla="*/ 1820232 w 4124054"/>
                <a:gd name="connsiteY40" fmla="*/ 2017872 h 4479150"/>
                <a:gd name="connsiteX41" fmla="*/ 1901956 w 4124054"/>
                <a:gd name="connsiteY41" fmla="*/ 1954340 h 4479150"/>
                <a:gd name="connsiteX42" fmla="*/ 2162941 w 4124054"/>
                <a:gd name="connsiteY42" fmla="*/ 1727740 h 4479150"/>
                <a:gd name="connsiteX43" fmla="*/ 2425260 w 4124054"/>
                <a:gd name="connsiteY43" fmla="*/ 1466279 h 4479150"/>
                <a:gd name="connsiteX44" fmla="*/ 2620903 w 4124054"/>
                <a:gd name="connsiteY44" fmla="*/ 1245108 h 4479150"/>
                <a:gd name="connsiteX45" fmla="*/ 2795877 w 4124054"/>
                <a:gd name="connsiteY45" fmla="*/ 1028415 h 4479150"/>
                <a:gd name="connsiteX46" fmla="*/ 2963327 w 4124054"/>
                <a:gd name="connsiteY46" fmla="*/ 733521 h 4479150"/>
                <a:gd name="connsiteX47" fmla="*/ 3094867 w 4124054"/>
                <a:gd name="connsiteY47" fmla="*/ 320993 h 4479150"/>
                <a:gd name="connsiteX48" fmla="*/ 3097534 w 4124054"/>
                <a:gd name="connsiteY48" fmla="*/ 307563 h 4479150"/>
                <a:gd name="connsiteX49" fmla="*/ 3103820 w 4124054"/>
                <a:gd name="connsiteY49" fmla="*/ 264795 h 4479150"/>
                <a:gd name="connsiteX50" fmla="*/ 3111250 w 4124054"/>
                <a:gd name="connsiteY50" fmla="*/ 258795 h 4479150"/>
                <a:gd name="connsiteX51" fmla="*/ 3738376 w 4124054"/>
                <a:gd name="connsiteY51" fmla="*/ 0 h 4479150"/>
                <a:gd name="connsiteX0" fmla="*/ 4093754 w 4124054"/>
                <a:gd name="connsiteY0" fmla="*/ 4444270 h 4479150"/>
                <a:gd name="connsiteX1" fmla="*/ 4090706 w 4124054"/>
                <a:gd name="connsiteY1" fmla="*/ 4466273 h 4479150"/>
                <a:gd name="connsiteX2" fmla="*/ 3656270 w 4124054"/>
                <a:gd name="connsiteY2" fmla="*/ 4476750 h 4479150"/>
                <a:gd name="connsiteX3" fmla="*/ 3633887 w 4124054"/>
                <a:gd name="connsiteY3" fmla="*/ 4420172 h 4479150"/>
                <a:gd name="connsiteX4" fmla="*/ 3619980 w 4124054"/>
                <a:gd name="connsiteY4" fmla="*/ 4319302 h 4479150"/>
                <a:gd name="connsiteX5" fmla="*/ 3355852 w 4124054"/>
                <a:gd name="connsiteY5" fmla="*/ 2434876 h 4479150"/>
                <a:gd name="connsiteX6" fmla="*/ 3352995 w 4124054"/>
                <a:gd name="connsiteY6" fmla="*/ 2437638 h 4479150"/>
                <a:gd name="connsiteX7" fmla="*/ 3343374 w 4124054"/>
                <a:gd name="connsiteY7" fmla="*/ 2446973 h 4479150"/>
                <a:gd name="connsiteX8" fmla="*/ 3336993 w 4124054"/>
                <a:gd name="connsiteY8" fmla="*/ 2452974 h 4479150"/>
                <a:gd name="connsiteX9" fmla="*/ 3278128 w 4124054"/>
                <a:gd name="connsiteY9" fmla="*/ 2509933 h 4479150"/>
                <a:gd name="connsiteX10" fmla="*/ 3204024 w 4124054"/>
                <a:gd name="connsiteY10" fmla="*/ 2579371 h 4479150"/>
                <a:gd name="connsiteX11" fmla="*/ 3055815 w 4124054"/>
                <a:gd name="connsiteY11" fmla="*/ 2718150 h 4479150"/>
                <a:gd name="connsiteX12" fmla="*/ 2759397 w 4124054"/>
                <a:gd name="connsiteY12" fmla="*/ 2995708 h 4479150"/>
                <a:gd name="connsiteX13" fmla="*/ 2600329 w 4124054"/>
                <a:gd name="connsiteY13" fmla="*/ 3143822 h 4479150"/>
                <a:gd name="connsiteX14" fmla="*/ 2420497 w 4124054"/>
                <a:gd name="connsiteY14" fmla="*/ 3314224 h 4479150"/>
                <a:gd name="connsiteX15" fmla="*/ 2199327 w 4124054"/>
                <a:gd name="connsiteY15" fmla="*/ 3519679 h 4479150"/>
                <a:gd name="connsiteX16" fmla="*/ 1775369 w 4124054"/>
                <a:gd name="connsiteY16" fmla="*/ 3663220 h 4479150"/>
                <a:gd name="connsiteX17" fmla="*/ 1410466 w 4124054"/>
                <a:gd name="connsiteY17" fmla="*/ 3654362 h 4479150"/>
                <a:gd name="connsiteX18" fmla="*/ 1125478 w 4124054"/>
                <a:gd name="connsiteY18" fmla="*/ 3558350 h 4479150"/>
                <a:gd name="connsiteX19" fmla="*/ 689995 w 4124054"/>
                <a:gd name="connsiteY19" fmla="*/ 3271171 h 4479150"/>
                <a:gd name="connsiteX20" fmla="*/ 543215 w 4124054"/>
                <a:gd name="connsiteY20" fmla="*/ 3154966 h 4479150"/>
                <a:gd name="connsiteX21" fmla="*/ 264037 w 4124054"/>
                <a:gd name="connsiteY21" fmla="*/ 2915508 h 4479150"/>
                <a:gd name="connsiteX22" fmla="*/ 98492 w 4124054"/>
                <a:gd name="connsiteY22" fmla="*/ 2739200 h 4479150"/>
                <a:gd name="connsiteX23" fmla="*/ 6671 w 4124054"/>
                <a:gd name="connsiteY23" fmla="*/ 2594420 h 4479150"/>
                <a:gd name="connsiteX24" fmla="*/ 21435 w 4124054"/>
                <a:gd name="connsiteY24" fmla="*/ 2434209 h 4479150"/>
                <a:gd name="connsiteX25" fmla="*/ 110399 w 4124054"/>
                <a:gd name="connsiteY25" fmla="*/ 2383155 h 4479150"/>
                <a:gd name="connsiteX26" fmla="*/ 141641 w 4124054"/>
                <a:gd name="connsiteY26" fmla="*/ 2396014 h 4479150"/>
                <a:gd name="connsiteX27" fmla="*/ 321663 w 4124054"/>
                <a:gd name="connsiteY27" fmla="*/ 2842737 h 4479150"/>
                <a:gd name="connsiteX28" fmla="*/ 554740 w 4124054"/>
                <a:gd name="connsiteY28" fmla="*/ 2943416 h 4479150"/>
                <a:gd name="connsiteX29" fmla="*/ 756194 w 4124054"/>
                <a:gd name="connsiteY29" fmla="*/ 2764822 h 4479150"/>
                <a:gd name="connsiteX30" fmla="*/ 1066137 w 4124054"/>
                <a:gd name="connsiteY30" fmla="*/ 2177416 h 4479150"/>
                <a:gd name="connsiteX31" fmla="*/ 1072805 w 4124054"/>
                <a:gd name="connsiteY31" fmla="*/ 1920621 h 4479150"/>
                <a:gd name="connsiteX32" fmla="*/ 1053279 w 4124054"/>
                <a:gd name="connsiteY32" fmla="*/ 1910334 h 4479150"/>
                <a:gd name="connsiteX33" fmla="*/ 1040134 w 4124054"/>
                <a:gd name="connsiteY33" fmla="*/ 1910620 h 4479150"/>
                <a:gd name="connsiteX34" fmla="*/ 1038801 w 4124054"/>
                <a:gd name="connsiteY34" fmla="*/ 1852137 h 4479150"/>
                <a:gd name="connsiteX35" fmla="*/ 1119954 w 4124054"/>
                <a:gd name="connsiteY35" fmla="*/ 1911477 h 4479150"/>
                <a:gd name="connsiteX36" fmla="*/ 1206060 w 4124054"/>
                <a:gd name="connsiteY36" fmla="*/ 1985677 h 4479150"/>
                <a:gd name="connsiteX37" fmla="*/ 1500572 w 4124054"/>
                <a:gd name="connsiteY37" fmla="*/ 2152841 h 4479150"/>
                <a:gd name="connsiteX38" fmla="*/ 1670213 w 4124054"/>
                <a:gd name="connsiteY38" fmla="*/ 2117503 h 4479150"/>
                <a:gd name="connsiteX39" fmla="*/ 1820232 w 4124054"/>
                <a:gd name="connsiteY39" fmla="*/ 2017872 h 4479150"/>
                <a:gd name="connsiteX40" fmla="*/ 1901956 w 4124054"/>
                <a:gd name="connsiteY40" fmla="*/ 1954340 h 4479150"/>
                <a:gd name="connsiteX41" fmla="*/ 2162941 w 4124054"/>
                <a:gd name="connsiteY41" fmla="*/ 1727740 h 4479150"/>
                <a:gd name="connsiteX42" fmla="*/ 2425260 w 4124054"/>
                <a:gd name="connsiteY42" fmla="*/ 1466279 h 4479150"/>
                <a:gd name="connsiteX43" fmla="*/ 2620903 w 4124054"/>
                <a:gd name="connsiteY43" fmla="*/ 1245108 h 4479150"/>
                <a:gd name="connsiteX44" fmla="*/ 2795877 w 4124054"/>
                <a:gd name="connsiteY44" fmla="*/ 1028415 h 4479150"/>
                <a:gd name="connsiteX45" fmla="*/ 2963327 w 4124054"/>
                <a:gd name="connsiteY45" fmla="*/ 733521 h 4479150"/>
                <a:gd name="connsiteX46" fmla="*/ 3094867 w 4124054"/>
                <a:gd name="connsiteY46" fmla="*/ 320993 h 4479150"/>
                <a:gd name="connsiteX47" fmla="*/ 3097534 w 4124054"/>
                <a:gd name="connsiteY47" fmla="*/ 307563 h 4479150"/>
                <a:gd name="connsiteX48" fmla="*/ 3103820 w 4124054"/>
                <a:gd name="connsiteY48" fmla="*/ 264795 h 4479150"/>
                <a:gd name="connsiteX49" fmla="*/ 3111250 w 4124054"/>
                <a:gd name="connsiteY49" fmla="*/ 258795 h 4479150"/>
                <a:gd name="connsiteX50" fmla="*/ 3738376 w 4124054"/>
                <a:gd name="connsiteY50" fmla="*/ 0 h 4479150"/>
                <a:gd name="connsiteX0" fmla="*/ 4093754 w 4124054"/>
                <a:gd name="connsiteY0" fmla="*/ 4444270 h 4585616"/>
                <a:gd name="connsiteX1" fmla="*/ 4090706 w 4124054"/>
                <a:gd name="connsiteY1" fmla="*/ 4466273 h 4585616"/>
                <a:gd name="connsiteX2" fmla="*/ 3656270 w 4124054"/>
                <a:gd name="connsiteY2" fmla="*/ 4476750 h 4585616"/>
                <a:gd name="connsiteX3" fmla="*/ 3633887 w 4124054"/>
                <a:gd name="connsiteY3" fmla="*/ 4420172 h 4585616"/>
                <a:gd name="connsiteX4" fmla="*/ 3355852 w 4124054"/>
                <a:gd name="connsiteY4" fmla="*/ 2434876 h 4585616"/>
                <a:gd name="connsiteX5" fmla="*/ 3352995 w 4124054"/>
                <a:gd name="connsiteY5" fmla="*/ 2437638 h 4585616"/>
                <a:gd name="connsiteX6" fmla="*/ 3343374 w 4124054"/>
                <a:gd name="connsiteY6" fmla="*/ 2446973 h 4585616"/>
                <a:gd name="connsiteX7" fmla="*/ 3336993 w 4124054"/>
                <a:gd name="connsiteY7" fmla="*/ 2452974 h 4585616"/>
                <a:gd name="connsiteX8" fmla="*/ 3278128 w 4124054"/>
                <a:gd name="connsiteY8" fmla="*/ 2509933 h 4585616"/>
                <a:gd name="connsiteX9" fmla="*/ 3204024 w 4124054"/>
                <a:gd name="connsiteY9" fmla="*/ 2579371 h 4585616"/>
                <a:gd name="connsiteX10" fmla="*/ 3055815 w 4124054"/>
                <a:gd name="connsiteY10" fmla="*/ 2718150 h 4585616"/>
                <a:gd name="connsiteX11" fmla="*/ 2759397 w 4124054"/>
                <a:gd name="connsiteY11" fmla="*/ 2995708 h 4585616"/>
                <a:gd name="connsiteX12" fmla="*/ 2600329 w 4124054"/>
                <a:gd name="connsiteY12" fmla="*/ 3143822 h 4585616"/>
                <a:gd name="connsiteX13" fmla="*/ 2420497 w 4124054"/>
                <a:gd name="connsiteY13" fmla="*/ 3314224 h 4585616"/>
                <a:gd name="connsiteX14" fmla="*/ 2199327 w 4124054"/>
                <a:gd name="connsiteY14" fmla="*/ 3519679 h 4585616"/>
                <a:gd name="connsiteX15" fmla="*/ 1775369 w 4124054"/>
                <a:gd name="connsiteY15" fmla="*/ 3663220 h 4585616"/>
                <a:gd name="connsiteX16" fmla="*/ 1410466 w 4124054"/>
                <a:gd name="connsiteY16" fmla="*/ 3654362 h 4585616"/>
                <a:gd name="connsiteX17" fmla="*/ 1125478 w 4124054"/>
                <a:gd name="connsiteY17" fmla="*/ 3558350 h 4585616"/>
                <a:gd name="connsiteX18" fmla="*/ 689995 w 4124054"/>
                <a:gd name="connsiteY18" fmla="*/ 3271171 h 4585616"/>
                <a:gd name="connsiteX19" fmla="*/ 543215 w 4124054"/>
                <a:gd name="connsiteY19" fmla="*/ 3154966 h 4585616"/>
                <a:gd name="connsiteX20" fmla="*/ 264037 w 4124054"/>
                <a:gd name="connsiteY20" fmla="*/ 2915508 h 4585616"/>
                <a:gd name="connsiteX21" fmla="*/ 98492 w 4124054"/>
                <a:gd name="connsiteY21" fmla="*/ 2739200 h 4585616"/>
                <a:gd name="connsiteX22" fmla="*/ 6671 w 4124054"/>
                <a:gd name="connsiteY22" fmla="*/ 2594420 h 4585616"/>
                <a:gd name="connsiteX23" fmla="*/ 21435 w 4124054"/>
                <a:gd name="connsiteY23" fmla="*/ 2434209 h 4585616"/>
                <a:gd name="connsiteX24" fmla="*/ 110399 w 4124054"/>
                <a:gd name="connsiteY24" fmla="*/ 2383155 h 4585616"/>
                <a:gd name="connsiteX25" fmla="*/ 141641 w 4124054"/>
                <a:gd name="connsiteY25" fmla="*/ 2396014 h 4585616"/>
                <a:gd name="connsiteX26" fmla="*/ 321663 w 4124054"/>
                <a:gd name="connsiteY26" fmla="*/ 2842737 h 4585616"/>
                <a:gd name="connsiteX27" fmla="*/ 554740 w 4124054"/>
                <a:gd name="connsiteY27" fmla="*/ 2943416 h 4585616"/>
                <a:gd name="connsiteX28" fmla="*/ 756194 w 4124054"/>
                <a:gd name="connsiteY28" fmla="*/ 2764822 h 4585616"/>
                <a:gd name="connsiteX29" fmla="*/ 1066137 w 4124054"/>
                <a:gd name="connsiteY29" fmla="*/ 2177416 h 4585616"/>
                <a:gd name="connsiteX30" fmla="*/ 1072805 w 4124054"/>
                <a:gd name="connsiteY30" fmla="*/ 1920621 h 4585616"/>
                <a:gd name="connsiteX31" fmla="*/ 1053279 w 4124054"/>
                <a:gd name="connsiteY31" fmla="*/ 1910334 h 4585616"/>
                <a:gd name="connsiteX32" fmla="*/ 1040134 w 4124054"/>
                <a:gd name="connsiteY32" fmla="*/ 1910620 h 4585616"/>
                <a:gd name="connsiteX33" fmla="*/ 1038801 w 4124054"/>
                <a:gd name="connsiteY33" fmla="*/ 1852137 h 4585616"/>
                <a:gd name="connsiteX34" fmla="*/ 1119954 w 4124054"/>
                <a:gd name="connsiteY34" fmla="*/ 1911477 h 4585616"/>
                <a:gd name="connsiteX35" fmla="*/ 1206060 w 4124054"/>
                <a:gd name="connsiteY35" fmla="*/ 1985677 h 4585616"/>
                <a:gd name="connsiteX36" fmla="*/ 1500572 w 4124054"/>
                <a:gd name="connsiteY36" fmla="*/ 2152841 h 4585616"/>
                <a:gd name="connsiteX37" fmla="*/ 1670213 w 4124054"/>
                <a:gd name="connsiteY37" fmla="*/ 2117503 h 4585616"/>
                <a:gd name="connsiteX38" fmla="*/ 1820232 w 4124054"/>
                <a:gd name="connsiteY38" fmla="*/ 2017872 h 4585616"/>
                <a:gd name="connsiteX39" fmla="*/ 1901956 w 4124054"/>
                <a:gd name="connsiteY39" fmla="*/ 1954340 h 4585616"/>
                <a:gd name="connsiteX40" fmla="*/ 2162941 w 4124054"/>
                <a:gd name="connsiteY40" fmla="*/ 1727740 h 4585616"/>
                <a:gd name="connsiteX41" fmla="*/ 2425260 w 4124054"/>
                <a:gd name="connsiteY41" fmla="*/ 1466279 h 4585616"/>
                <a:gd name="connsiteX42" fmla="*/ 2620903 w 4124054"/>
                <a:gd name="connsiteY42" fmla="*/ 1245108 h 4585616"/>
                <a:gd name="connsiteX43" fmla="*/ 2795877 w 4124054"/>
                <a:gd name="connsiteY43" fmla="*/ 1028415 h 4585616"/>
                <a:gd name="connsiteX44" fmla="*/ 2963327 w 4124054"/>
                <a:gd name="connsiteY44" fmla="*/ 733521 h 4585616"/>
                <a:gd name="connsiteX45" fmla="*/ 3094867 w 4124054"/>
                <a:gd name="connsiteY45" fmla="*/ 320993 h 4585616"/>
                <a:gd name="connsiteX46" fmla="*/ 3097534 w 4124054"/>
                <a:gd name="connsiteY46" fmla="*/ 307563 h 4585616"/>
                <a:gd name="connsiteX47" fmla="*/ 3103820 w 4124054"/>
                <a:gd name="connsiteY47" fmla="*/ 264795 h 4585616"/>
                <a:gd name="connsiteX48" fmla="*/ 3111250 w 4124054"/>
                <a:gd name="connsiteY48" fmla="*/ 258795 h 4585616"/>
                <a:gd name="connsiteX49" fmla="*/ 3738376 w 4124054"/>
                <a:gd name="connsiteY49" fmla="*/ 0 h 4585616"/>
                <a:gd name="connsiteX0" fmla="*/ 4093754 w 4124054"/>
                <a:gd name="connsiteY0" fmla="*/ 4444270 h 4625728"/>
                <a:gd name="connsiteX1" fmla="*/ 4090706 w 4124054"/>
                <a:gd name="connsiteY1" fmla="*/ 4466273 h 4625728"/>
                <a:gd name="connsiteX2" fmla="*/ 3656270 w 4124054"/>
                <a:gd name="connsiteY2" fmla="*/ 4476750 h 4625728"/>
                <a:gd name="connsiteX3" fmla="*/ 3355852 w 4124054"/>
                <a:gd name="connsiteY3" fmla="*/ 2434876 h 4625728"/>
                <a:gd name="connsiteX4" fmla="*/ 3352995 w 4124054"/>
                <a:gd name="connsiteY4" fmla="*/ 2437638 h 4625728"/>
                <a:gd name="connsiteX5" fmla="*/ 3343374 w 4124054"/>
                <a:gd name="connsiteY5" fmla="*/ 2446973 h 4625728"/>
                <a:gd name="connsiteX6" fmla="*/ 3336993 w 4124054"/>
                <a:gd name="connsiteY6" fmla="*/ 2452974 h 4625728"/>
                <a:gd name="connsiteX7" fmla="*/ 3278128 w 4124054"/>
                <a:gd name="connsiteY7" fmla="*/ 2509933 h 4625728"/>
                <a:gd name="connsiteX8" fmla="*/ 3204024 w 4124054"/>
                <a:gd name="connsiteY8" fmla="*/ 2579371 h 4625728"/>
                <a:gd name="connsiteX9" fmla="*/ 3055815 w 4124054"/>
                <a:gd name="connsiteY9" fmla="*/ 2718150 h 4625728"/>
                <a:gd name="connsiteX10" fmla="*/ 2759397 w 4124054"/>
                <a:gd name="connsiteY10" fmla="*/ 2995708 h 4625728"/>
                <a:gd name="connsiteX11" fmla="*/ 2600329 w 4124054"/>
                <a:gd name="connsiteY11" fmla="*/ 3143822 h 4625728"/>
                <a:gd name="connsiteX12" fmla="*/ 2420497 w 4124054"/>
                <a:gd name="connsiteY12" fmla="*/ 3314224 h 4625728"/>
                <a:gd name="connsiteX13" fmla="*/ 2199327 w 4124054"/>
                <a:gd name="connsiteY13" fmla="*/ 3519679 h 4625728"/>
                <a:gd name="connsiteX14" fmla="*/ 1775369 w 4124054"/>
                <a:gd name="connsiteY14" fmla="*/ 3663220 h 4625728"/>
                <a:gd name="connsiteX15" fmla="*/ 1410466 w 4124054"/>
                <a:gd name="connsiteY15" fmla="*/ 3654362 h 4625728"/>
                <a:gd name="connsiteX16" fmla="*/ 1125478 w 4124054"/>
                <a:gd name="connsiteY16" fmla="*/ 3558350 h 4625728"/>
                <a:gd name="connsiteX17" fmla="*/ 689995 w 4124054"/>
                <a:gd name="connsiteY17" fmla="*/ 3271171 h 4625728"/>
                <a:gd name="connsiteX18" fmla="*/ 543215 w 4124054"/>
                <a:gd name="connsiteY18" fmla="*/ 3154966 h 4625728"/>
                <a:gd name="connsiteX19" fmla="*/ 264037 w 4124054"/>
                <a:gd name="connsiteY19" fmla="*/ 2915508 h 4625728"/>
                <a:gd name="connsiteX20" fmla="*/ 98492 w 4124054"/>
                <a:gd name="connsiteY20" fmla="*/ 2739200 h 4625728"/>
                <a:gd name="connsiteX21" fmla="*/ 6671 w 4124054"/>
                <a:gd name="connsiteY21" fmla="*/ 2594420 h 4625728"/>
                <a:gd name="connsiteX22" fmla="*/ 21435 w 4124054"/>
                <a:gd name="connsiteY22" fmla="*/ 2434209 h 4625728"/>
                <a:gd name="connsiteX23" fmla="*/ 110399 w 4124054"/>
                <a:gd name="connsiteY23" fmla="*/ 2383155 h 4625728"/>
                <a:gd name="connsiteX24" fmla="*/ 141641 w 4124054"/>
                <a:gd name="connsiteY24" fmla="*/ 2396014 h 4625728"/>
                <a:gd name="connsiteX25" fmla="*/ 321663 w 4124054"/>
                <a:gd name="connsiteY25" fmla="*/ 2842737 h 4625728"/>
                <a:gd name="connsiteX26" fmla="*/ 554740 w 4124054"/>
                <a:gd name="connsiteY26" fmla="*/ 2943416 h 4625728"/>
                <a:gd name="connsiteX27" fmla="*/ 756194 w 4124054"/>
                <a:gd name="connsiteY27" fmla="*/ 2764822 h 4625728"/>
                <a:gd name="connsiteX28" fmla="*/ 1066137 w 4124054"/>
                <a:gd name="connsiteY28" fmla="*/ 2177416 h 4625728"/>
                <a:gd name="connsiteX29" fmla="*/ 1072805 w 4124054"/>
                <a:gd name="connsiteY29" fmla="*/ 1920621 h 4625728"/>
                <a:gd name="connsiteX30" fmla="*/ 1053279 w 4124054"/>
                <a:gd name="connsiteY30" fmla="*/ 1910334 h 4625728"/>
                <a:gd name="connsiteX31" fmla="*/ 1040134 w 4124054"/>
                <a:gd name="connsiteY31" fmla="*/ 1910620 h 4625728"/>
                <a:gd name="connsiteX32" fmla="*/ 1038801 w 4124054"/>
                <a:gd name="connsiteY32" fmla="*/ 1852137 h 4625728"/>
                <a:gd name="connsiteX33" fmla="*/ 1119954 w 4124054"/>
                <a:gd name="connsiteY33" fmla="*/ 1911477 h 4625728"/>
                <a:gd name="connsiteX34" fmla="*/ 1206060 w 4124054"/>
                <a:gd name="connsiteY34" fmla="*/ 1985677 h 4625728"/>
                <a:gd name="connsiteX35" fmla="*/ 1500572 w 4124054"/>
                <a:gd name="connsiteY35" fmla="*/ 2152841 h 4625728"/>
                <a:gd name="connsiteX36" fmla="*/ 1670213 w 4124054"/>
                <a:gd name="connsiteY36" fmla="*/ 2117503 h 4625728"/>
                <a:gd name="connsiteX37" fmla="*/ 1820232 w 4124054"/>
                <a:gd name="connsiteY37" fmla="*/ 2017872 h 4625728"/>
                <a:gd name="connsiteX38" fmla="*/ 1901956 w 4124054"/>
                <a:gd name="connsiteY38" fmla="*/ 1954340 h 4625728"/>
                <a:gd name="connsiteX39" fmla="*/ 2162941 w 4124054"/>
                <a:gd name="connsiteY39" fmla="*/ 1727740 h 4625728"/>
                <a:gd name="connsiteX40" fmla="*/ 2425260 w 4124054"/>
                <a:gd name="connsiteY40" fmla="*/ 1466279 h 4625728"/>
                <a:gd name="connsiteX41" fmla="*/ 2620903 w 4124054"/>
                <a:gd name="connsiteY41" fmla="*/ 1245108 h 4625728"/>
                <a:gd name="connsiteX42" fmla="*/ 2795877 w 4124054"/>
                <a:gd name="connsiteY42" fmla="*/ 1028415 h 4625728"/>
                <a:gd name="connsiteX43" fmla="*/ 2963327 w 4124054"/>
                <a:gd name="connsiteY43" fmla="*/ 733521 h 4625728"/>
                <a:gd name="connsiteX44" fmla="*/ 3094867 w 4124054"/>
                <a:gd name="connsiteY44" fmla="*/ 320993 h 4625728"/>
                <a:gd name="connsiteX45" fmla="*/ 3097534 w 4124054"/>
                <a:gd name="connsiteY45" fmla="*/ 307563 h 4625728"/>
                <a:gd name="connsiteX46" fmla="*/ 3103820 w 4124054"/>
                <a:gd name="connsiteY46" fmla="*/ 264795 h 4625728"/>
                <a:gd name="connsiteX47" fmla="*/ 3111250 w 4124054"/>
                <a:gd name="connsiteY47" fmla="*/ 258795 h 4625728"/>
                <a:gd name="connsiteX48" fmla="*/ 3738376 w 4124054"/>
                <a:gd name="connsiteY48" fmla="*/ 0 h 4625728"/>
                <a:gd name="connsiteX0" fmla="*/ 4093754 w 4115033"/>
                <a:gd name="connsiteY0" fmla="*/ 4444270 h 5313685"/>
                <a:gd name="connsiteX1" fmla="*/ 4090706 w 4115033"/>
                <a:gd name="connsiteY1" fmla="*/ 4466273 h 5313685"/>
                <a:gd name="connsiteX2" fmla="*/ 3778190 w 4115033"/>
                <a:gd name="connsiteY2" fmla="*/ 5243104 h 5313685"/>
                <a:gd name="connsiteX3" fmla="*/ 3355852 w 4115033"/>
                <a:gd name="connsiteY3" fmla="*/ 2434876 h 5313685"/>
                <a:gd name="connsiteX4" fmla="*/ 3352995 w 4115033"/>
                <a:gd name="connsiteY4" fmla="*/ 2437638 h 5313685"/>
                <a:gd name="connsiteX5" fmla="*/ 3343374 w 4115033"/>
                <a:gd name="connsiteY5" fmla="*/ 2446973 h 5313685"/>
                <a:gd name="connsiteX6" fmla="*/ 3336993 w 4115033"/>
                <a:gd name="connsiteY6" fmla="*/ 2452974 h 5313685"/>
                <a:gd name="connsiteX7" fmla="*/ 3278128 w 4115033"/>
                <a:gd name="connsiteY7" fmla="*/ 2509933 h 5313685"/>
                <a:gd name="connsiteX8" fmla="*/ 3204024 w 4115033"/>
                <a:gd name="connsiteY8" fmla="*/ 2579371 h 5313685"/>
                <a:gd name="connsiteX9" fmla="*/ 3055815 w 4115033"/>
                <a:gd name="connsiteY9" fmla="*/ 2718150 h 5313685"/>
                <a:gd name="connsiteX10" fmla="*/ 2759397 w 4115033"/>
                <a:gd name="connsiteY10" fmla="*/ 2995708 h 5313685"/>
                <a:gd name="connsiteX11" fmla="*/ 2600329 w 4115033"/>
                <a:gd name="connsiteY11" fmla="*/ 3143822 h 5313685"/>
                <a:gd name="connsiteX12" fmla="*/ 2420497 w 4115033"/>
                <a:gd name="connsiteY12" fmla="*/ 3314224 h 5313685"/>
                <a:gd name="connsiteX13" fmla="*/ 2199327 w 4115033"/>
                <a:gd name="connsiteY13" fmla="*/ 3519679 h 5313685"/>
                <a:gd name="connsiteX14" fmla="*/ 1775369 w 4115033"/>
                <a:gd name="connsiteY14" fmla="*/ 3663220 h 5313685"/>
                <a:gd name="connsiteX15" fmla="*/ 1410466 w 4115033"/>
                <a:gd name="connsiteY15" fmla="*/ 3654362 h 5313685"/>
                <a:gd name="connsiteX16" fmla="*/ 1125478 w 4115033"/>
                <a:gd name="connsiteY16" fmla="*/ 3558350 h 5313685"/>
                <a:gd name="connsiteX17" fmla="*/ 689995 w 4115033"/>
                <a:gd name="connsiteY17" fmla="*/ 3271171 h 5313685"/>
                <a:gd name="connsiteX18" fmla="*/ 543215 w 4115033"/>
                <a:gd name="connsiteY18" fmla="*/ 3154966 h 5313685"/>
                <a:gd name="connsiteX19" fmla="*/ 264037 w 4115033"/>
                <a:gd name="connsiteY19" fmla="*/ 2915508 h 5313685"/>
                <a:gd name="connsiteX20" fmla="*/ 98492 w 4115033"/>
                <a:gd name="connsiteY20" fmla="*/ 2739200 h 5313685"/>
                <a:gd name="connsiteX21" fmla="*/ 6671 w 4115033"/>
                <a:gd name="connsiteY21" fmla="*/ 2594420 h 5313685"/>
                <a:gd name="connsiteX22" fmla="*/ 21435 w 4115033"/>
                <a:gd name="connsiteY22" fmla="*/ 2434209 h 5313685"/>
                <a:gd name="connsiteX23" fmla="*/ 110399 w 4115033"/>
                <a:gd name="connsiteY23" fmla="*/ 2383155 h 5313685"/>
                <a:gd name="connsiteX24" fmla="*/ 141641 w 4115033"/>
                <a:gd name="connsiteY24" fmla="*/ 2396014 h 5313685"/>
                <a:gd name="connsiteX25" fmla="*/ 321663 w 4115033"/>
                <a:gd name="connsiteY25" fmla="*/ 2842737 h 5313685"/>
                <a:gd name="connsiteX26" fmla="*/ 554740 w 4115033"/>
                <a:gd name="connsiteY26" fmla="*/ 2943416 h 5313685"/>
                <a:gd name="connsiteX27" fmla="*/ 756194 w 4115033"/>
                <a:gd name="connsiteY27" fmla="*/ 2764822 h 5313685"/>
                <a:gd name="connsiteX28" fmla="*/ 1066137 w 4115033"/>
                <a:gd name="connsiteY28" fmla="*/ 2177416 h 5313685"/>
                <a:gd name="connsiteX29" fmla="*/ 1072805 w 4115033"/>
                <a:gd name="connsiteY29" fmla="*/ 1920621 h 5313685"/>
                <a:gd name="connsiteX30" fmla="*/ 1053279 w 4115033"/>
                <a:gd name="connsiteY30" fmla="*/ 1910334 h 5313685"/>
                <a:gd name="connsiteX31" fmla="*/ 1040134 w 4115033"/>
                <a:gd name="connsiteY31" fmla="*/ 1910620 h 5313685"/>
                <a:gd name="connsiteX32" fmla="*/ 1038801 w 4115033"/>
                <a:gd name="connsiteY32" fmla="*/ 1852137 h 5313685"/>
                <a:gd name="connsiteX33" fmla="*/ 1119954 w 4115033"/>
                <a:gd name="connsiteY33" fmla="*/ 1911477 h 5313685"/>
                <a:gd name="connsiteX34" fmla="*/ 1206060 w 4115033"/>
                <a:gd name="connsiteY34" fmla="*/ 1985677 h 5313685"/>
                <a:gd name="connsiteX35" fmla="*/ 1500572 w 4115033"/>
                <a:gd name="connsiteY35" fmla="*/ 2152841 h 5313685"/>
                <a:gd name="connsiteX36" fmla="*/ 1670213 w 4115033"/>
                <a:gd name="connsiteY36" fmla="*/ 2117503 h 5313685"/>
                <a:gd name="connsiteX37" fmla="*/ 1820232 w 4115033"/>
                <a:gd name="connsiteY37" fmla="*/ 2017872 h 5313685"/>
                <a:gd name="connsiteX38" fmla="*/ 1901956 w 4115033"/>
                <a:gd name="connsiteY38" fmla="*/ 1954340 h 5313685"/>
                <a:gd name="connsiteX39" fmla="*/ 2162941 w 4115033"/>
                <a:gd name="connsiteY39" fmla="*/ 1727740 h 5313685"/>
                <a:gd name="connsiteX40" fmla="*/ 2425260 w 4115033"/>
                <a:gd name="connsiteY40" fmla="*/ 1466279 h 5313685"/>
                <a:gd name="connsiteX41" fmla="*/ 2620903 w 4115033"/>
                <a:gd name="connsiteY41" fmla="*/ 1245108 h 5313685"/>
                <a:gd name="connsiteX42" fmla="*/ 2795877 w 4115033"/>
                <a:gd name="connsiteY42" fmla="*/ 1028415 h 5313685"/>
                <a:gd name="connsiteX43" fmla="*/ 2963327 w 4115033"/>
                <a:gd name="connsiteY43" fmla="*/ 733521 h 5313685"/>
                <a:gd name="connsiteX44" fmla="*/ 3094867 w 4115033"/>
                <a:gd name="connsiteY44" fmla="*/ 320993 h 5313685"/>
                <a:gd name="connsiteX45" fmla="*/ 3097534 w 4115033"/>
                <a:gd name="connsiteY45" fmla="*/ 307563 h 5313685"/>
                <a:gd name="connsiteX46" fmla="*/ 3103820 w 4115033"/>
                <a:gd name="connsiteY46" fmla="*/ 264795 h 5313685"/>
                <a:gd name="connsiteX47" fmla="*/ 3111250 w 4115033"/>
                <a:gd name="connsiteY47" fmla="*/ 258795 h 5313685"/>
                <a:gd name="connsiteX48" fmla="*/ 3738376 w 4115033"/>
                <a:gd name="connsiteY48" fmla="*/ 0 h 5313685"/>
                <a:gd name="connsiteX0" fmla="*/ 4093754 w 4115033"/>
                <a:gd name="connsiteY0" fmla="*/ 4444270 h 5243104"/>
                <a:gd name="connsiteX1" fmla="*/ 4090706 w 4115033"/>
                <a:gd name="connsiteY1" fmla="*/ 4466273 h 5243104"/>
                <a:gd name="connsiteX2" fmla="*/ 3778190 w 4115033"/>
                <a:gd name="connsiteY2" fmla="*/ 5243104 h 5243104"/>
                <a:gd name="connsiteX3" fmla="*/ 3355852 w 4115033"/>
                <a:gd name="connsiteY3" fmla="*/ 2434876 h 5243104"/>
                <a:gd name="connsiteX4" fmla="*/ 3352995 w 4115033"/>
                <a:gd name="connsiteY4" fmla="*/ 2437638 h 5243104"/>
                <a:gd name="connsiteX5" fmla="*/ 3343374 w 4115033"/>
                <a:gd name="connsiteY5" fmla="*/ 2446973 h 5243104"/>
                <a:gd name="connsiteX6" fmla="*/ 3336993 w 4115033"/>
                <a:gd name="connsiteY6" fmla="*/ 2452974 h 5243104"/>
                <a:gd name="connsiteX7" fmla="*/ 3278128 w 4115033"/>
                <a:gd name="connsiteY7" fmla="*/ 2509933 h 5243104"/>
                <a:gd name="connsiteX8" fmla="*/ 3204024 w 4115033"/>
                <a:gd name="connsiteY8" fmla="*/ 2579371 h 5243104"/>
                <a:gd name="connsiteX9" fmla="*/ 3055815 w 4115033"/>
                <a:gd name="connsiteY9" fmla="*/ 2718150 h 5243104"/>
                <a:gd name="connsiteX10" fmla="*/ 2759397 w 4115033"/>
                <a:gd name="connsiteY10" fmla="*/ 2995708 h 5243104"/>
                <a:gd name="connsiteX11" fmla="*/ 2600329 w 4115033"/>
                <a:gd name="connsiteY11" fmla="*/ 3143822 h 5243104"/>
                <a:gd name="connsiteX12" fmla="*/ 2420497 w 4115033"/>
                <a:gd name="connsiteY12" fmla="*/ 3314224 h 5243104"/>
                <a:gd name="connsiteX13" fmla="*/ 2199327 w 4115033"/>
                <a:gd name="connsiteY13" fmla="*/ 3519679 h 5243104"/>
                <a:gd name="connsiteX14" fmla="*/ 1775369 w 4115033"/>
                <a:gd name="connsiteY14" fmla="*/ 3663220 h 5243104"/>
                <a:gd name="connsiteX15" fmla="*/ 1410466 w 4115033"/>
                <a:gd name="connsiteY15" fmla="*/ 3654362 h 5243104"/>
                <a:gd name="connsiteX16" fmla="*/ 1125478 w 4115033"/>
                <a:gd name="connsiteY16" fmla="*/ 3558350 h 5243104"/>
                <a:gd name="connsiteX17" fmla="*/ 689995 w 4115033"/>
                <a:gd name="connsiteY17" fmla="*/ 3271171 h 5243104"/>
                <a:gd name="connsiteX18" fmla="*/ 543215 w 4115033"/>
                <a:gd name="connsiteY18" fmla="*/ 3154966 h 5243104"/>
                <a:gd name="connsiteX19" fmla="*/ 264037 w 4115033"/>
                <a:gd name="connsiteY19" fmla="*/ 2915508 h 5243104"/>
                <a:gd name="connsiteX20" fmla="*/ 98492 w 4115033"/>
                <a:gd name="connsiteY20" fmla="*/ 2739200 h 5243104"/>
                <a:gd name="connsiteX21" fmla="*/ 6671 w 4115033"/>
                <a:gd name="connsiteY21" fmla="*/ 2594420 h 5243104"/>
                <a:gd name="connsiteX22" fmla="*/ 21435 w 4115033"/>
                <a:gd name="connsiteY22" fmla="*/ 2434209 h 5243104"/>
                <a:gd name="connsiteX23" fmla="*/ 110399 w 4115033"/>
                <a:gd name="connsiteY23" fmla="*/ 2383155 h 5243104"/>
                <a:gd name="connsiteX24" fmla="*/ 141641 w 4115033"/>
                <a:gd name="connsiteY24" fmla="*/ 2396014 h 5243104"/>
                <a:gd name="connsiteX25" fmla="*/ 321663 w 4115033"/>
                <a:gd name="connsiteY25" fmla="*/ 2842737 h 5243104"/>
                <a:gd name="connsiteX26" fmla="*/ 554740 w 4115033"/>
                <a:gd name="connsiteY26" fmla="*/ 2943416 h 5243104"/>
                <a:gd name="connsiteX27" fmla="*/ 756194 w 4115033"/>
                <a:gd name="connsiteY27" fmla="*/ 2764822 h 5243104"/>
                <a:gd name="connsiteX28" fmla="*/ 1066137 w 4115033"/>
                <a:gd name="connsiteY28" fmla="*/ 2177416 h 5243104"/>
                <a:gd name="connsiteX29" fmla="*/ 1072805 w 4115033"/>
                <a:gd name="connsiteY29" fmla="*/ 1920621 h 5243104"/>
                <a:gd name="connsiteX30" fmla="*/ 1053279 w 4115033"/>
                <a:gd name="connsiteY30" fmla="*/ 1910334 h 5243104"/>
                <a:gd name="connsiteX31" fmla="*/ 1040134 w 4115033"/>
                <a:gd name="connsiteY31" fmla="*/ 1910620 h 5243104"/>
                <a:gd name="connsiteX32" fmla="*/ 1038801 w 4115033"/>
                <a:gd name="connsiteY32" fmla="*/ 1852137 h 5243104"/>
                <a:gd name="connsiteX33" fmla="*/ 1119954 w 4115033"/>
                <a:gd name="connsiteY33" fmla="*/ 1911477 h 5243104"/>
                <a:gd name="connsiteX34" fmla="*/ 1206060 w 4115033"/>
                <a:gd name="connsiteY34" fmla="*/ 1985677 h 5243104"/>
                <a:gd name="connsiteX35" fmla="*/ 1500572 w 4115033"/>
                <a:gd name="connsiteY35" fmla="*/ 2152841 h 5243104"/>
                <a:gd name="connsiteX36" fmla="*/ 1670213 w 4115033"/>
                <a:gd name="connsiteY36" fmla="*/ 2117503 h 5243104"/>
                <a:gd name="connsiteX37" fmla="*/ 1820232 w 4115033"/>
                <a:gd name="connsiteY37" fmla="*/ 2017872 h 5243104"/>
                <a:gd name="connsiteX38" fmla="*/ 1901956 w 4115033"/>
                <a:gd name="connsiteY38" fmla="*/ 1954340 h 5243104"/>
                <a:gd name="connsiteX39" fmla="*/ 2162941 w 4115033"/>
                <a:gd name="connsiteY39" fmla="*/ 1727740 h 5243104"/>
                <a:gd name="connsiteX40" fmla="*/ 2425260 w 4115033"/>
                <a:gd name="connsiteY40" fmla="*/ 1466279 h 5243104"/>
                <a:gd name="connsiteX41" fmla="*/ 2620903 w 4115033"/>
                <a:gd name="connsiteY41" fmla="*/ 1245108 h 5243104"/>
                <a:gd name="connsiteX42" fmla="*/ 2795877 w 4115033"/>
                <a:gd name="connsiteY42" fmla="*/ 1028415 h 5243104"/>
                <a:gd name="connsiteX43" fmla="*/ 2963327 w 4115033"/>
                <a:gd name="connsiteY43" fmla="*/ 733521 h 5243104"/>
                <a:gd name="connsiteX44" fmla="*/ 3094867 w 4115033"/>
                <a:gd name="connsiteY44" fmla="*/ 320993 h 5243104"/>
                <a:gd name="connsiteX45" fmla="*/ 3097534 w 4115033"/>
                <a:gd name="connsiteY45" fmla="*/ 307563 h 5243104"/>
                <a:gd name="connsiteX46" fmla="*/ 3103820 w 4115033"/>
                <a:gd name="connsiteY46" fmla="*/ 264795 h 5243104"/>
                <a:gd name="connsiteX47" fmla="*/ 3111250 w 4115033"/>
                <a:gd name="connsiteY47" fmla="*/ 258795 h 5243104"/>
                <a:gd name="connsiteX48" fmla="*/ 3738376 w 4115033"/>
                <a:gd name="connsiteY48" fmla="*/ 0 h 5243104"/>
                <a:gd name="connsiteX0" fmla="*/ 4093754 w 4247676"/>
                <a:gd name="connsiteY0" fmla="*/ 4444270 h 5282024"/>
                <a:gd name="connsiteX1" fmla="*/ 4238752 w 4247676"/>
                <a:gd name="connsiteY1" fmla="*/ 5223919 h 5282024"/>
                <a:gd name="connsiteX2" fmla="*/ 3778190 w 4247676"/>
                <a:gd name="connsiteY2" fmla="*/ 5243104 h 5282024"/>
                <a:gd name="connsiteX3" fmla="*/ 3355852 w 4247676"/>
                <a:gd name="connsiteY3" fmla="*/ 2434876 h 5282024"/>
                <a:gd name="connsiteX4" fmla="*/ 3352995 w 4247676"/>
                <a:gd name="connsiteY4" fmla="*/ 2437638 h 5282024"/>
                <a:gd name="connsiteX5" fmla="*/ 3343374 w 4247676"/>
                <a:gd name="connsiteY5" fmla="*/ 2446973 h 5282024"/>
                <a:gd name="connsiteX6" fmla="*/ 3336993 w 4247676"/>
                <a:gd name="connsiteY6" fmla="*/ 2452974 h 5282024"/>
                <a:gd name="connsiteX7" fmla="*/ 3278128 w 4247676"/>
                <a:gd name="connsiteY7" fmla="*/ 2509933 h 5282024"/>
                <a:gd name="connsiteX8" fmla="*/ 3204024 w 4247676"/>
                <a:gd name="connsiteY8" fmla="*/ 2579371 h 5282024"/>
                <a:gd name="connsiteX9" fmla="*/ 3055815 w 4247676"/>
                <a:gd name="connsiteY9" fmla="*/ 2718150 h 5282024"/>
                <a:gd name="connsiteX10" fmla="*/ 2759397 w 4247676"/>
                <a:gd name="connsiteY10" fmla="*/ 2995708 h 5282024"/>
                <a:gd name="connsiteX11" fmla="*/ 2600329 w 4247676"/>
                <a:gd name="connsiteY11" fmla="*/ 3143822 h 5282024"/>
                <a:gd name="connsiteX12" fmla="*/ 2420497 w 4247676"/>
                <a:gd name="connsiteY12" fmla="*/ 3314224 h 5282024"/>
                <a:gd name="connsiteX13" fmla="*/ 2199327 w 4247676"/>
                <a:gd name="connsiteY13" fmla="*/ 3519679 h 5282024"/>
                <a:gd name="connsiteX14" fmla="*/ 1775369 w 4247676"/>
                <a:gd name="connsiteY14" fmla="*/ 3663220 h 5282024"/>
                <a:gd name="connsiteX15" fmla="*/ 1410466 w 4247676"/>
                <a:gd name="connsiteY15" fmla="*/ 3654362 h 5282024"/>
                <a:gd name="connsiteX16" fmla="*/ 1125478 w 4247676"/>
                <a:gd name="connsiteY16" fmla="*/ 3558350 h 5282024"/>
                <a:gd name="connsiteX17" fmla="*/ 689995 w 4247676"/>
                <a:gd name="connsiteY17" fmla="*/ 3271171 h 5282024"/>
                <a:gd name="connsiteX18" fmla="*/ 543215 w 4247676"/>
                <a:gd name="connsiteY18" fmla="*/ 3154966 h 5282024"/>
                <a:gd name="connsiteX19" fmla="*/ 264037 w 4247676"/>
                <a:gd name="connsiteY19" fmla="*/ 2915508 h 5282024"/>
                <a:gd name="connsiteX20" fmla="*/ 98492 w 4247676"/>
                <a:gd name="connsiteY20" fmla="*/ 2739200 h 5282024"/>
                <a:gd name="connsiteX21" fmla="*/ 6671 w 4247676"/>
                <a:gd name="connsiteY21" fmla="*/ 2594420 h 5282024"/>
                <a:gd name="connsiteX22" fmla="*/ 21435 w 4247676"/>
                <a:gd name="connsiteY22" fmla="*/ 2434209 h 5282024"/>
                <a:gd name="connsiteX23" fmla="*/ 110399 w 4247676"/>
                <a:gd name="connsiteY23" fmla="*/ 2383155 h 5282024"/>
                <a:gd name="connsiteX24" fmla="*/ 141641 w 4247676"/>
                <a:gd name="connsiteY24" fmla="*/ 2396014 h 5282024"/>
                <a:gd name="connsiteX25" fmla="*/ 321663 w 4247676"/>
                <a:gd name="connsiteY25" fmla="*/ 2842737 h 5282024"/>
                <a:gd name="connsiteX26" fmla="*/ 554740 w 4247676"/>
                <a:gd name="connsiteY26" fmla="*/ 2943416 h 5282024"/>
                <a:gd name="connsiteX27" fmla="*/ 756194 w 4247676"/>
                <a:gd name="connsiteY27" fmla="*/ 2764822 h 5282024"/>
                <a:gd name="connsiteX28" fmla="*/ 1066137 w 4247676"/>
                <a:gd name="connsiteY28" fmla="*/ 2177416 h 5282024"/>
                <a:gd name="connsiteX29" fmla="*/ 1072805 w 4247676"/>
                <a:gd name="connsiteY29" fmla="*/ 1920621 h 5282024"/>
                <a:gd name="connsiteX30" fmla="*/ 1053279 w 4247676"/>
                <a:gd name="connsiteY30" fmla="*/ 1910334 h 5282024"/>
                <a:gd name="connsiteX31" fmla="*/ 1040134 w 4247676"/>
                <a:gd name="connsiteY31" fmla="*/ 1910620 h 5282024"/>
                <a:gd name="connsiteX32" fmla="*/ 1038801 w 4247676"/>
                <a:gd name="connsiteY32" fmla="*/ 1852137 h 5282024"/>
                <a:gd name="connsiteX33" fmla="*/ 1119954 w 4247676"/>
                <a:gd name="connsiteY33" fmla="*/ 1911477 h 5282024"/>
                <a:gd name="connsiteX34" fmla="*/ 1206060 w 4247676"/>
                <a:gd name="connsiteY34" fmla="*/ 1985677 h 5282024"/>
                <a:gd name="connsiteX35" fmla="*/ 1500572 w 4247676"/>
                <a:gd name="connsiteY35" fmla="*/ 2152841 h 5282024"/>
                <a:gd name="connsiteX36" fmla="*/ 1670213 w 4247676"/>
                <a:gd name="connsiteY36" fmla="*/ 2117503 h 5282024"/>
                <a:gd name="connsiteX37" fmla="*/ 1820232 w 4247676"/>
                <a:gd name="connsiteY37" fmla="*/ 2017872 h 5282024"/>
                <a:gd name="connsiteX38" fmla="*/ 1901956 w 4247676"/>
                <a:gd name="connsiteY38" fmla="*/ 1954340 h 5282024"/>
                <a:gd name="connsiteX39" fmla="*/ 2162941 w 4247676"/>
                <a:gd name="connsiteY39" fmla="*/ 1727740 h 5282024"/>
                <a:gd name="connsiteX40" fmla="*/ 2425260 w 4247676"/>
                <a:gd name="connsiteY40" fmla="*/ 1466279 h 5282024"/>
                <a:gd name="connsiteX41" fmla="*/ 2620903 w 4247676"/>
                <a:gd name="connsiteY41" fmla="*/ 1245108 h 5282024"/>
                <a:gd name="connsiteX42" fmla="*/ 2795877 w 4247676"/>
                <a:gd name="connsiteY42" fmla="*/ 1028415 h 5282024"/>
                <a:gd name="connsiteX43" fmla="*/ 2963327 w 4247676"/>
                <a:gd name="connsiteY43" fmla="*/ 733521 h 5282024"/>
                <a:gd name="connsiteX44" fmla="*/ 3094867 w 4247676"/>
                <a:gd name="connsiteY44" fmla="*/ 320993 h 5282024"/>
                <a:gd name="connsiteX45" fmla="*/ 3097534 w 4247676"/>
                <a:gd name="connsiteY45" fmla="*/ 307563 h 5282024"/>
                <a:gd name="connsiteX46" fmla="*/ 3103820 w 4247676"/>
                <a:gd name="connsiteY46" fmla="*/ 264795 h 5282024"/>
                <a:gd name="connsiteX47" fmla="*/ 3111250 w 4247676"/>
                <a:gd name="connsiteY47" fmla="*/ 258795 h 5282024"/>
                <a:gd name="connsiteX48" fmla="*/ 3738376 w 4247676"/>
                <a:gd name="connsiteY48" fmla="*/ 0 h 5282024"/>
                <a:gd name="connsiteX0" fmla="*/ 4093754 w 4247676"/>
                <a:gd name="connsiteY0" fmla="*/ 4444270 h 5243104"/>
                <a:gd name="connsiteX1" fmla="*/ 4238752 w 4247676"/>
                <a:gd name="connsiteY1" fmla="*/ 5223919 h 5243104"/>
                <a:gd name="connsiteX2" fmla="*/ 3778190 w 4247676"/>
                <a:gd name="connsiteY2" fmla="*/ 5243104 h 5243104"/>
                <a:gd name="connsiteX3" fmla="*/ 3355852 w 4247676"/>
                <a:gd name="connsiteY3" fmla="*/ 2434876 h 5243104"/>
                <a:gd name="connsiteX4" fmla="*/ 3352995 w 4247676"/>
                <a:gd name="connsiteY4" fmla="*/ 2437638 h 5243104"/>
                <a:gd name="connsiteX5" fmla="*/ 3343374 w 4247676"/>
                <a:gd name="connsiteY5" fmla="*/ 2446973 h 5243104"/>
                <a:gd name="connsiteX6" fmla="*/ 3336993 w 4247676"/>
                <a:gd name="connsiteY6" fmla="*/ 2452974 h 5243104"/>
                <a:gd name="connsiteX7" fmla="*/ 3278128 w 4247676"/>
                <a:gd name="connsiteY7" fmla="*/ 2509933 h 5243104"/>
                <a:gd name="connsiteX8" fmla="*/ 3204024 w 4247676"/>
                <a:gd name="connsiteY8" fmla="*/ 2579371 h 5243104"/>
                <a:gd name="connsiteX9" fmla="*/ 3055815 w 4247676"/>
                <a:gd name="connsiteY9" fmla="*/ 2718150 h 5243104"/>
                <a:gd name="connsiteX10" fmla="*/ 2759397 w 4247676"/>
                <a:gd name="connsiteY10" fmla="*/ 2995708 h 5243104"/>
                <a:gd name="connsiteX11" fmla="*/ 2600329 w 4247676"/>
                <a:gd name="connsiteY11" fmla="*/ 3143822 h 5243104"/>
                <a:gd name="connsiteX12" fmla="*/ 2420497 w 4247676"/>
                <a:gd name="connsiteY12" fmla="*/ 3314224 h 5243104"/>
                <a:gd name="connsiteX13" fmla="*/ 2199327 w 4247676"/>
                <a:gd name="connsiteY13" fmla="*/ 3519679 h 5243104"/>
                <a:gd name="connsiteX14" fmla="*/ 1775369 w 4247676"/>
                <a:gd name="connsiteY14" fmla="*/ 3663220 h 5243104"/>
                <a:gd name="connsiteX15" fmla="*/ 1410466 w 4247676"/>
                <a:gd name="connsiteY15" fmla="*/ 3654362 h 5243104"/>
                <a:gd name="connsiteX16" fmla="*/ 1125478 w 4247676"/>
                <a:gd name="connsiteY16" fmla="*/ 3558350 h 5243104"/>
                <a:gd name="connsiteX17" fmla="*/ 689995 w 4247676"/>
                <a:gd name="connsiteY17" fmla="*/ 3271171 h 5243104"/>
                <a:gd name="connsiteX18" fmla="*/ 543215 w 4247676"/>
                <a:gd name="connsiteY18" fmla="*/ 3154966 h 5243104"/>
                <a:gd name="connsiteX19" fmla="*/ 264037 w 4247676"/>
                <a:gd name="connsiteY19" fmla="*/ 2915508 h 5243104"/>
                <a:gd name="connsiteX20" fmla="*/ 98492 w 4247676"/>
                <a:gd name="connsiteY20" fmla="*/ 2739200 h 5243104"/>
                <a:gd name="connsiteX21" fmla="*/ 6671 w 4247676"/>
                <a:gd name="connsiteY21" fmla="*/ 2594420 h 5243104"/>
                <a:gd name="connsiteX22" fmla="*/ 21435 w 4247676"/>
                <a:gd name="connsiteY22" fmla="*/ 2434209 h 5243104"/>
                <a:gd name="connsiteX23" fmla="*/ 110399 w 4247676"/>
                <a:gd name="connsiteY23" fmla="*/ 2383155 h 5243104"/>
                <a:gd name="connsiteX24" fmla="*/ 141641 w 4247676"/>
                <a:gd name="connsiteY24" fmla="*/ 2396014 h 5243104"/>
                <a:gd name="connsiteX25" fmla="*/ 321663 w 4247676"/>
                <a:gd name="connsiteY25" fmla="*/ 2842737 h 5243104"/>
                <a:gd name="connsiteX26" fmla="*/ 554740 w 4247676"/>
                <a:gd name="connsiteY26" fmla="*/ 2943416 h 5243104"/>
                <a:gd name="connsiteX27" fmla="*/ 756194 w 4247676"/>
                <a:gd name="connsiteY27" fmla="*/ 2764822 h 5243104"/>
                <a:gd name="connsiteX28" fmla="*/ 1066137 w 4247676"/>
                <a:gd name="connsiteY28" fmla="*/ 2177416 h 5243104"/>
                <a:gd name="connsiteX29" fmla="*/ 1072805 w 4247676"/>
                <a:gd name="connsiteY29" fmla="*/ 1920621 h 5243104"/>
                <a:gd name="connsiteX30" fmla="*/ 1053279 w 4247676"/>
                <a:gd name="connsiteY30" fmla="*/ 1910334 h 5243104"/>
                <a:gd name="connsiteX31" fmla="*/ 1040134 w 4247676"/>
                <a:gd name="connsiteY31" fmla="*/ 1910620 h 5243104"/>
                <a:gd name="connsiteX32" fmla="*/ 1038801 w 4247676"/>
                <a:gd name="connsiteY32" fmla="*/ 1852137 h 5243104"/>
                <a:gd name="connsiteX33" fmla="*/ 1119954 w 4247676"/>
                <a:gd name="connsiteY33" fmla="*/ 1911477 h 5243104"/>
                <a:gd name="connsiteX34" fmla="*/ 1206060 w 4247676"/>
                <a:gd name="connsiteY34" fmla="*/ 1985677 h 5243104"/>
                <a:gd name="connsiteX35" fmla="*/ 1500572 w 4247676"/>
                <a:gd name="connsiteY35" fmla="*/ 2152841 h 5243104"/>
                <a:gd name="connsiteX36" fmla="*/ 1670213 w 4247676"/>
                <a:gd name="connsiteY36" fmla="*/ 2117503 h 5243104"/>
                <a:gd name="connsiteX37" fmla="*/ 1820232 w 4247676"/>
                <a:gd name="connsiteY37" fmla="*/ 2017872 h 5243104"/>
                <a:gd name="connsiteX38" fmla="*/ 1901956 w 4247676"/>
                <a:gd name="connsiteY38" fmla="*/ 1954340 h 5243104"/>
                <a:gd name="connsiteX39" fmla="*/ 2162941 w 4247676"/>
                <a:gd name="connsiteY39" fmla="*/ 1727740 h 5243104"/>
                <a:gd name="connsiteX40" fmla="*/ 2425260 w 4247676"/>
                <a:gd name="connsiteY40" fmla="*/ 1466279 h 5243104"/>
                <a:gd name="connsiteX41" fmla="*/ 2620903 w 4247676"/>
                <a:gd name="connsiteY41" fmla="*/ 1245108 h 5243104"/>
                <a:gd name="connsiteX42" fmla="*/ 2795877 w 4247676"/>
                <a:gd name="connsiteY42" fmla="*/ 1028415 h 5243104"/>
                <a:gd name="connsiteX43" fmla="*/ 2963327 w 4247676"/>
                <a:gd name="connsiteY43" fmla="*/ 733521 h 5243104"/>
                <a:gd name="connsiteX44" fmla="*/ 3094867 w 4247676"/>
                <a:gd name="connsiteY44" fmla="*/ 320993 h 5243104"/>
                <a:gd name="connsiteX45" fmla="*/ 3097534 w 4247676"/>
                <a:gd name="connsiteY45" fmla="*/ 307563 h 5243104"/>
                <a:gd name="connsiteX46" fmla="*/ 3103820 w 4247676"/>
                <a:gd name="connsiteY46" fmla="*/ 264795 h 5243104"/>
                <a:gd name="connsiteX47" fmla="*/ 3111250 w 4247676"/>
                <a:gd name="connsiteY47" fmla="*/ 258795 h 5243104"/>
                <a:gd name="connsiteX48" fmla="*/ 3738376 w 4247676"/>
                <a:gd name="connsiteY48" fmla="*/ 0 h 5243104"/>
                <a:gd name="connsiteX0" fmla="*/ 4238752 w 4238752"/>
                <a:gd name="connsiteY0" fmla="*/ 5223919 h 5243104"/>
                <a:gd name="connsiteX1" fmla="*/ 3778190 w 4238752"/>
                <a:gd name="connsiteY1" fmla="*/ 5243104 h 5243104"/>
                <a:gd name="connsiteX2" fmla="*/ 3355852 w 4238752"/>
                <a:gd name="connsiteY2" fmla="*/ 2434876 h 5243104"/>
                <a:gd name="connsiteX3" fmla="*/ 3352995 w 4238752"/>
                <a:gd name="connsiteY3" fmla="*/ 2437638 h 5243104"/>
                <a:gd name="connsiteX4" fmla="*/ 3343374 w 4238752"/>
                <a:gd name="connsiteY4" fmla="*/ 2446973 h 5243104"/>
                <a:gd name="connsiteX5" fmla="*/ 3336993 w 4238752"/>
                <a:gd name="connsiteY5" fmla="*/ 2452974 h 5243104"/>
                <a:gd name="connsiteX6" fmla="*/ 3278128 w 4238752"/>
                <a:gd name="connsiteY6" fmla="*/ 2509933 h 5243104"/>
                <a:gd name="connsiteX7" fmla="*/ 3204024 w 4238752"/>
                <a:gd name="connsiteY7" fmla="*/ 2579371 h 5243104"/>
                <a:gd name="connsiteX8" fmla="*/ 3055815 w 4238752"/>
                <a:gd name="connsiteY8" fmla="*/ 2718150 h 5243104"/>
                <a:gd name="connsiteX9" fmla="*/ 2759397 w 4238752"/>
                <a:gd name="connsiteY9" fmla="*/ 2995708 h 5243104"/>
                <a:gd name="connsiteX10" fmla="*/ 2600329 w 4238752"/>
                <a:gd name="connsiteY10" fmla="*/ 3143822 h 5243104"/>
                <a:gd name="connsiteX11" fmla="*/ 2420497 w 4238752"/>
                <a:gd name="connsiteY11" fmla="*/ 3314224 h 5243104"/>
                <a:gd name="connsiteX12" fmla="*/ 2199327 w 4238752"/>
                <a:gd name="connsiteY12" fmla="*/ 3519679 h 5243104"/>
                <a:gd name="connsiteX13" fmla="*/ 1775369 w 4238752"/>
                <a:gd name="connsiteY13" fmla="*/ 3663220 h 5243104"/>
                <a:gd name="connsiteX14" fmla="*/ 1410466 w 4238752"/>
                <a:gd name="connsiteY14" fmla="*/ 3654362 h 5243104"/>
                <a:gd name="connsiteX15" fmla="*/ 1125478 w 4238752"/>
                <a:gd name="connsiteY15" fmla="*/ 3558350 h 5243104"/>
                <a:gd name="connsiteX16" fmla="*/ 689995 w 4238752"/>
                <a:gd name="connsiteY16" fmla="*/ 3271171 h 5243104"/>
                <a:gd name="connsiteX17" fmla="*/ 543215 w 4238752"/>
                <a:gd name="connsiteY17" fmla="*/ 3154966 h 5243104"/>
                <a:gd name="connsiteX18" fmla="*/ 264037 w 4238752"/>
                <a:gd name="connsiteY18" fmla="*/ 2915508 h 5243104"/>
                <a:gd name="connsiteX19" fmla="*/ 98492 w 4238752"/>
                <a:gd name="connsiteY19" fmla="*/ 2739200 h 5243104"/>
                <a:gd name="connsiteX20" fmla="*/ 6671 w 4238752"/>
                <a:gd name="connsiteY20" fmla="*/ 2594420 h 5243104"/>
                <a:gd name="connsiteX21" fmla="*/ 21435 w 4238752"/>
                <a:gd name="connsiteY21" fmla="*/ 2434209 h 5243104"/>
                <a:gd name="connsiteX22" fmla="*/ 110399 w 4238752"/>
                <a:gd name="connsiteY22" fmla="*/ 2383155 h 5243104"/>
                <a:gd name="connsiteX23" fmla="*/ 141641 w 4238752"/>
                <a:gd name="connsiteY23" fmla="*/ 2396014 h 5243104"/>
                <a:gd name="connsiteX24" fmla="*/ 321663 w 4238752"/>
                <a:gd name="connsiteY24" fmla="*/ 2842737 h 5243104"/>
                <a:gd name="connsiteX25" fmla="*/ 554740 w 4238752"/>
                <a:gd name="connsiteY25" fmla="*/ 2943416 h 5243104"/>
                <a:gd name="connsiteX26" fmla="*/ 756194 w 4238752"/>
                <a:gd name="connsiteY26" fmla="*/ 2764822 h 5243104"/>
                <a:gd name="connsiteX27" fmla="*/ 1066137 w 4238752"/>
                <a:gd name="connsiteY27" fmla="*/ 2177416 h 5243104"/>
                <a:gd name="connsiteX28" fmla="*/ 1072805 w 4238752"/>
                <a:gd name="connsiteY28" fmla="*/ 1920621 h 5243104"/>
                <a:gd name="connsiteX29" fmla="*/ 1053279 w 4238752"/>
                <a:gd name="connsiteY29" fmla="*/ 1910334 h 5243104"/>
                <a:gd name="connsiteX30" fmla="*/ 1040134 w 4238752"/>
                <a:gd name="connsiteY30" fmla="*/ 1910620 h 5243104"/>
                <a:gd name="connsiteX31" fmla="*/ 1038801 w 4238752"/>
                <a:gd name="connsiteY31" fmla="*/ 1852137 h 5243104"/>
                <a:gd name="connsiteX32" fmla="*/ 1119954 w 4238752"/>
                <a:gd name="connsiteY32" fmla="*/ 1911477 h 5243104"/>
                <a:gd name="connsiteX33" fmla="*/ 1206060 w 4238752"/>
                <a:gd name="connsiteY33" fmla="*/ 1985677 h 5243104"/>
                <a:gd name="connsiteX34" fmla="*/ 1500572 w 4238752"/>
                <a:gd name="connsiteY34" fmla="*/ 2152841 h 5243104"/>
                <a:gd name="connsiteX35" fmla="*/ 1670213 w 4238752"/>
                <a:gd name="connsiteY35" fmla="*/ 2117503 h 5243104"/>
                <a:gd name="connsiteX36" fmla="*/ 1820232 w 4238752"/>
                <a:gd name="connsiteY36" fmla="*/ 2017872 h 5243104"/>
                <a:gd name="connsiteX37" fmla="*/ 1901956 w 4238752"/>
                <a:gd name="connsiteY37" fmla="*/ 1954340 h 5243104"/>
                <a:gd name="connsiteX38" fmla="*/ 2162941 w 4238752"/>
                <a:gd name="connsiteY38" fmla="*/ 1727740 h 5243104"/>
                <a:gd name="connsiteX39" fmla="*/ 2425260 w 4238752"/>
                <a:gd name="connsiteY39" fmla="*/ 1466279 h 5243104"/>
                <a:gd name="connsiteX40" fmla="*/ 2620903 w 4238752"/>
                <a:gd name="connsiteY40" fmla="*/ 1245108 h 5243104"/>
                <a:gd name="connsiteX41" fmla="*/ 2795877 w 4238752"/>
                <a:gd name="connsiteY41" fmla="*/ 1028415 h 5243104"/>
                <a:gd name="connsiteX42" fmla="*/ 2963327 w 4238752"/>
                <a:gd name="connsiteY42" fmla="*/ 733521 h 5243104"/>
                <a:gd name="connsiteX43" fmla="*/ 3094867 w 4238752"/>
                <a:gd name="connsiteY43" fmla="*/ 320993 h 5243104"/>
                <a:gd name="connsiteX44" fmla="*/ 3097534 w 4238752"/>
                <a:gd name="connsiteY44" fmla="*/ 307563 h 5243104"/>
                <a:gd name="connsiteX45" fmla="*/ 3103820 w 4238752"/>
                <a:gd name="connsiteY45" fmla="*/ 264795 h 5243104"/>
                <a:gd name="connsiteX46" fmla="*/ 3111250 w 4238752"/>
                <a:gd name="connsiteY46" fmla="*/ 258795 h 5243104"/>
                <a:gd name="connsiteX47" fmla="*/ 3738376 w 4238752"/>
                <a:gd name="connsiteY47" fmla="*/ 0 h 5243104"/>
                <a:gd name="connsiteX0" fmla="*/ 4238752 w 4269599"/>
                <a:gd name="connsiteY0" fmla="*/ 5502593 h 5521778"/>
                <a:gd name="connsiteX1" fmla="*/ 3778190 w 4269599"/>
                <a:gd name="connsiteY1" fmla="*/ 5521778 h 5521778"/>
                <a:gd name="connsiteX2" fmla="*/ 3355852 w 4269599"/>
                <a:gd name="connsiteY2" fmla="*/ 2713550 h 5521778"/>
                <a:gd name="connsiteX3" fmla="*/ 3352995 w 4269599"/>
                <a:gd name="connsiteY3" fmla="*/ 2716312 h 5521778"/>
                <a:gd name="connsiteX4" fmla="*/ 3343374 w 4269599"/>
                <a:gd name="connsiteY4" fmla="*/ 2725647 h 5521778"/>
                <a:gd name="connsiteX5" fmla="*/ 3336993 w 4269599"/>
                <a:gd name="connsiteY5" fmla="*/ 2731648 h 5521778"/>
                <a:gd name="connsiteX6" fmla="*/ 3278128 w 4269599"/>
                <a:gd name="connsiteY6" fmla="*/ 2788607 h 5521778"/>
                <a:gd name="connsiteX7" fmla="*/ 3204024 w 4269599"/>
                <a:gd name="connsiteY7" fmla="*/ 2858045 h 5521778"/>
                <a:gd name="connsiteX8" fmla="*/ 3055815 w 4269599"/>
                <a:gd name="connsiteY8" fmla="*/ 2996824 h 5521778"/>
                <a:gd name="connsiteX9" fmla="*/ 2759397 w 4269599"/>
                <a:gd name="connsiteY9" fmla="*/ 3274382 h 5521778"/>
                <a:gd name="connsiteX10" fmla="*/ 2600329 w 4269599"/>
                <a:gd name="connsiteY10" fmla="*/ 3422496 h 5521778"/>
                <a:gd name="connsiteX11" fmla="*/ 2420497 w 4269599"/>
                <a:gd name="connsiteY11" fmla="*/ 3592898 h 5521778"/>
                <a:gd name="connsiteX12" fmla="*/ 2199327 w 4269599"/>
                <a:gd name="connsiteY12" fmla="*/ 3798353 h 5521778"/>
                <a:gd name="connsiteX13" fmla="*/ 1775369 w 4269599"/>
                <a:gd name="connsiteY13" fmla="*/ 3941894 h 5521778"/>
                <a:gd name="connsiteX14" fmla="*/ 1410466 w 4269599"/>
                <a:gd name="connsiteY14" fmla="*/ 3933036 h 5521778"/>
                <a:gd name="connsiteX15" fmla="*/ 1125478 w 4269599"/>
                <a:gd name="connsiteY15" fmla="*/ 3837024 h 5521778"/>
                <a:gd name="connsiteX16" fmla="*/ 689995 w 4269599"/>
                <a:gd name="connsiteY16" fmla="*/ 3549845 h 5521778"/>
                <a:gd name="connsiteX17" fmla="*/ 543215 w 4269599"/>
                <a:gd name="connsiteY17" fmla="*/ 3433640 h 5521778"/>
                <a:gd name="connsiteX18" fmla="*/ 264037 w 4269599"/>
                <a:gd name="connsiteY18" fmla="*/ 3194182 h 5521778"/>
                <a:gd name="connsiteX19" fmla="*/ 98492 w 4269599"/>
                <a:gd name="connsiteY19" fmla="*/ 3017874 h 5521778"/>
                <a:gd name="connsiteX20" fmla="*/ 6671 w 4269599"/>
                <a:gd name="connsiteY20" fmla="*/ 2873094 h 5521778"/>
                <a:gd name="connsiteX21" fmla="*/ 21435 w 4269599"/>
                <a:gd name="connsiteY21" fmla="*/ 2712883 h 5521778"/>
                <a:gd name="connsiteX22" fmla="*/ 110399 w 4269599"/>
                <a:gd name="connsiteY22" fmla="*/ 2661829 h 5521778"/>
                <a:gd name="connsiteX23" fmla="*/ 141641 w 4269599"/>
                <a:gd name="connsiteY23" fmla="*/ 2674688 h 5521778"/>
                <a:gd name="connsiteX24" fmla="*/ 321663 w 4269599"/>
                <a:gd name="connsiteY24" fmla="*/ 3121411 h 5521778"/>
                <a:gd name="connsiteX25" fmla="*/ 554740 w 4269599"/>
                <a:gd name="connsiteY25" fmla="*/ 3222090 h 5521778"/>
                <a:gd name="connsiteX26" fmla="*/ 756194 w 4269599"/>
                <a:gd name="connsiteY26" fmla="*/ 3043496 h 5521778"/>
                <a:gd name="connsiteX27" fmla="*/ 1066137 w 4269599"/>
                <a:gd name="connsiteY27" fmla="*/ 2456090 h 5521778"/>
                <a:gd name="connsiteX28" fmla="*/ 1072805 w 4269599"/>
                <a:gd name="connsiteY28" fmla="*/ 2199295 h 5521778"/>
                <a:gd name="connsiteX29" fmla="*/ 1053279 w 4269599"/>
                <a:gd name="connsiteY29" fmla="*/ 2189008 h 5521778"/>
                <a:gd name="connsiteX30" fmla="*/ 1040134 w 4269599"/>
                <a:gd name="connsiteY30" fmla="*/ 2189294 h 5521778"/>
                <a:gd name="connsiteX31" fmla="*/ 1038801 w 4269599"/>
                <a:gd name="connsiteY31" fmla="*/ 2130811 h 5521778"/>
                <a:gd name="connsiteX32" fmla="*/ 1119954 w 4269599"/>
                <a:gd name="connsiteY32" fmla="*/ 2190151 h 5521778"/>
                <a:gd name="connsiteX33" fmla="*/ 1206060 w 4269599"/>
                <a:gd name="connsiteY33" fmla="*/ 2264351 h 5521778"/>
                <a:gd name="connsiteX34" fmla="*/ 1500572 w 4269599"/>
                <a:gd name="connsiteY34" fmla="*/ 2431515 h 5521778"/>
                <a:gd name="connsiteX35" fmla="*/ 1670213 w 4269599"/>
                <a:gd name="connsiteY35" fmla="*/ 2396177 h 5521778"/>
                <a:gd name="connsiteX36" fmla="*/ 1820232 w 4269599"/>
                <a:gd name="connsiteY36" fmla="*/ 2296546 h 5521778"/>
                <a:gd name="connsiteX37" fmla="*/ 1901956 w 4269599"/>
                <a:gd name="connsiteY37" fmla="*/ 2233014 h 5521778"/>
                <a:gd name="connsiteX38" fmla="*/ 2162941 w 4269599"/>
                <a:gd name="connsiteY38" fmla="*/ 2006414 h 5521778"/>
                <a:gd name="connsiteX39" fmla="*/ 2425260 w 4269599"/>
                <a:gd name="connsiteY39" fmla="*/ 1744953 h 5521778"/>
                <a:gd name="connsiteX40" fmla="*/ 2620903 w 4269599"/>
                <a:gd name="connsiteY40" fmla="*/ 1523782 h 5521778"/>
                <a:gd name="connsiteX41" fmla="*/ 2795877 w 4269599"/>
                <a:gd name="connsiteY41" fmla="*/ 1307089 h 5521778"/>
                <a:gd name="connsiteX42" fmla="*/ 2963327 w 4269599"/>
                <a:gd name="connsiteY42" fmla="*/ 1012195 h 5521778"/>
                <a:gd name="connsiteX43" fmla="*/ 3094867 w 4269599"/>
                <a:gd name="connsiteY43" fmla="*/ 599667 h 5521778"/>
                <a:gd name="connsiteX44" fmla="*/ 3097534 w 4269599"/>
                <a:gd name="connsiteY44" fmla="*/ 586237 h 5521778"/>
                <a:gd name="connsiteX45" fmla="*/ 3103820 w 4269599"/>
                <a:gd name="connsiteY45" fmla="*/ 543469 h 5521778"/>
                <a:gd name="connsiteX46" fmla="*/ 3111250 w 4269599"/>
                <a:gd name="connsiteY46" fmla="*/ 537469 h 5521778"/>
                <a:gd name="connsiteX47" fmla="*/ 4269599 w 4269599"/>
                <a:gd name="connsiteY47" fmla="*/ 0 h 5521778"/>
                <a:gd name="connsiteX0" fmla="*/ 4291003 w 4291003"/>
                <a:gd name="connsiteY0" fmla="*/ 5650639 h 5652216"/>
                <a:gd name="connsiteX1" fmla="*/ 3778190 w 4291003"/>
                <a:gd name="connsiteY1" fmla="*/ 5521778 h 5652216"/>
                <a:gd name="connsiteX2" fmla="*/ 3355852 w 4291003"/>
                <a:gd name="connsiteY2" fmla="*/ 2713550 h 5652216"/>
                <a:gd name="connsiteX3" fmla="*/ 3352995 w 4291003"/>
                <a:gd name="connsiteY3" fmla="*/ 2716312 h 5652216"/>
                <a:gd name="connsiteX4" fmla="*/ 3343374 w 4291003"/>
                <a:gd name="connsiteY4" fmla="*/ 2725647 h 5652216"/>
                <a:gd name="connsiteX5" fmla="*/ 3336993 w 4291003"/>
                <a:gd name="connsiteY5" fmla="*/ 2731648 h 5652216"/>
                <a:gd name="connsiteX6" fmla="*/ 3278128 w 4291003"/>
                <a:gd name="connsiteY6" fmla="*/ 2788607 h 5652216"/>
                <a:gd name="connsiteX7" fmla="*/ 3204024 w 4291003"/>
                <a:gd name="connsiteY7" fmla="*/ 2858045 h 5652216"/>
                <a:gd name="connsiteX8" fmla="*/ 3055815 w 4291003"/>
                <a:gd name="connsiteY8" fmla="*/ 2996824 h 5652216"/>
                <a:gd name="connsiteX9" fmla="*/ 2759397 w 4291003"/>
                <a:gd name="connsiteY9" fmla="*/ 3274382 h 5652216"/>
                <a:gd name="connsiteX10" fmla="*/ 2600329 w 4291003"/>
                <a:gd name="connsiteY10" fmla="*/ 3422496 h 5652216"/>
                <a:gd name="connsiteX11" fmla="*/ 2420497 w 4291003"/>
                <a:gd name="connsiteY11" fmla="*/ 3592898 h 5652216"/>
                <a:gd name="connsiteX12" fmla="*/ 2199327 w 4291003"/>
                <a:gd name="connsiteY12" fmla="*/ 3798353 h 5652216"/>
                <a:gd name="connsiteX13" fmla="*/ 1775369 w 4291003"/>
                <a:gd name="connsiteY13" fmla="*/ 3941894 h 5652216"/>
                <a:gd name="connsiteX14" fmla="*/ 1410466 w 4291003"/>
                <a:gd name="connsiteY14" fmla="*/ 3933036 h 5652216"/>
                <a:gd name="connsiteX15" fmla="*/ 1125478 w 4291003"/>
                <a:gd name="connsiteY15" fmla="*/ 3837024 h 5652216"/>
                <a:gd name="connsiteX16" fmla="*/ 689995 w 4291003"/>
                <a:gd name="connsiteY16" fmla="*/ 3549845 h 5652216"/>
                <a:gd name="connsiteX17" fmla="*/ 543215 w 4291003"/>
                <a:gd name="connsiteY17" fmla="*/ 3433640 h 5652216"/>
                <a:gd name="connsiteX18" fmla="*/ 264037 w 4291003"/>
                <a:gd name="connsiteY18" fmla="*/ 3194182 h 5652216"/>
                <a:gd name="connsiteX19" fmla="*/ 98492 w 4291003"/>
                <a:gd name="connsiteY19" fmla="*/ 3017874 h 5652216"/>
                <a:gd name="connsiteX20" fmla="*/ 6671 w 4291003"/>
                <a:gd name="connsiteY20" fmla="*/ 2873094 h 5652216"/>
                <a:gd name="connsiteX21" fmla="*/ 21435 w 4291003"/>
                <a:gd name="connsiteY21" fmla="*/ 2712883 h 5652216"/>
                <a:gd name="connsiteX22" fmla="*/ 110399 w 4291003"/>
                <a:gd name="connsiteY22" fmla="*/ 2661829 h 5652216"/>
                <a:gd name="connsiteX23" fmla="*/ 141641 w 4291003"/>
                <a:gd name="connsiteY23" fmla="*/ 2674688 h 5652216"/>
                <a:gd name="connsiteX24" fmla="*/ 321663 w 4291003"/>
                <a:gd name="connsiteY24" fmla="*/ 3121411 h 5652216"/>
                <a:gd name="connsiteX25" fmla="*/ 554740 w 4291003"/>
                <a:gd name="connsiteY25" fmla="*/ 3222090 h 5652216"/>
                <a:gd name="connsiteX26" fmla="*/ 756194 w 4291003"/>
                <a:gd name="connsiteY26" fmla="*/ 3043496 h 5652216"/>
                <a:gd name="connsiteX27" fmla="*/ 1066137 w 4291003"/>
                <a:gd name="connsiteY27" fmla="*/ 2456090 h 5652216"/>
                <a:gd name="connsiteX28" fmla="*/ 1072805 w 4291003"/>
                <a:gd name="connsiteY28" fmla="*/ 2199295 h 5652216"/>
                <a:gd name="connsiteX29" fmla="*/ 1053279 w 4291003"/>
                <a:gd name="connsiteY29" fmla="*/ 2189008 h 5652216"/>
                <a:gd name="connsiteX30" fmla="*/ 1040134 w 4291003"/>
                <a:gd name="connsiteY30" fmla="*/ 2189294 h 5652216"/>
                <a:gd name="connsiteX31" fmla="*/ 1038801 w 4291003"/>
                <a:gd name="connsiteY31" fmla="*/ 2130811 h 5652216"/>
                <a:gd name="connsiteX32" fmla="*/ 1119954 w 4291003"/>
                <a:gd name="connsiteY32" fmla="*/ 2190151 h 5652216"/>
                <a:gd name="connsiteX33" fmla="*/ 1206060 w 4291003"/>
                <a:gd name="connsiteY33" fmla="*/ 2264351 h 5652216"/>
                <a:gd name="connsiteX34" fmla="*/ 1500572 w 4291003"/>
                <a:gd name="connsiteY34" fmla="*/ 2431515 h 5652216"/>
                <a:gd name="connsiteX35" fmla="*/ 1670213 w 4291003"/>
                <a:gd name="connsiteY35" fmla="*/ 2396177 h 5652216"/>
                <a:gd name="connsiteX36" fmla="*/ 1820232 w 4291003"/>
                <a:gd name="connsiteY36" fmla="*/ 2296546 h 5652216"/>
                <a:gd name="connsiteX37" fmla="*/ 1901956 w 4291003"/>
                <a:gd name="connsiteY37" fmla="*/ 2233014 h 5652216"/>
                <a:gd name="connsiteX38" fmla="*/ 2162941 w 4291003"/>
                <a:gd name="connsiteY38" fmla="*/ 2006414 h 5652216"/>
                <a:gd name="connsiteX39" fmla="*/ 2425260 w 4291003"/>
                <a:gd name="connsiteY39" fmla="*/ 1744953 h 5652216"/>
                <a:gd name="connsiteX40" fmla="*/ 2620903 w 4291003"/>
                <a:gd name="connsiteY40" fmla="*/ 1523782 h 5652216"/>
                <a:gd name="connsiteX41" fmla="*/ 2795877 w 4291003"/>
                <a:gd name="connsiteY41" fmla="*/ 1307089 h 5652216"/>
                <a:gd name="connsiteX42" fmla="*/ 2963327 w 4291003"/>
                <a:gd name="connsiteY42" fmla="*/ 1012195 h 5652216"/>
                <a:gd name="connsiteX43" fmla="*/ 3094867 w 4291003"/>
                <a:gd name="connsiteY43" fmla="*/ 599667 h 5652216"/>
                <a:gd name="connsiteX44" fmla="*/ 3097534 w 4291003"/>
                <a:gd name="connsiteY44" fmla="*/ 586237 h 5652216"/>
                <a:gd name="connsiteX45" fmla="*/ 3103820 w 4291003"/>
                <a:gd name="connsiteY45" fmla="*/ 543469 h 5652216"/>
                <a:gd name="connsiteX46" fmla="*/ 3111250 w 4291003"/>
                <a:gd name="connsiteY46" fmla="*/ 537469 h 5652216"/>
                <a:gd name="connsiteX47" fmla="*/ 4269599 w 4291003"/>
                <a:gd name="connsiteY47" fmla="*/ 0 h 5652216"/>
                <a:gd name="connsiteX0" fmla="*/ 4282295 w 4282295"/>
                <a:gd name="connsiteY0" fmla="*/ 5511302 h 5521778"/>
                <a:gd name="connsiteX1" fmla="*/ 3778190 w 4282295"/>
                <a:gd name="connsiteY1" fmla="*/ 5521778 h 5521778"/>
                <a:gd name="connsiteX2" fmla="*/ 3355852 w 4282295"/>
                <a:gd name="connsiteY2" fmla="*/ 2713550 h 5521778"/>
                <a:gd name="connsiteX3" fmla="*/ 3352995 w 4282295"/>
                <a:gd name="connsiteY3" fmla="*/ 2716312 h 5521778"/>
                <a:gd name="connsiteX4" fmla="*/ 3343374 w 4282295"/>
                <a:gd name="connsiteY4" fmla="*/ 2725647 h 5521778"/>
                <a:gd name="connsiteX5" fmla="*/ 3336993 w 4282295"/>
                <a:gd name="connsiteY5" fmla="*/ 2731648 h 5521778"/>
                <a:gd name="connsiteX6" fmla="*/ 3278128 w 4282295"/>
                <a:gd name="connsiteY6" fmla="*/ 2788607 h 5521778"/>
                <a:gd name="connsiteX7" fmla="*/ 3204024 w 4282295"/>
                <a:gd name="connsiteY7" fmla="*/ 2858045 h 5521778"/>
                <a:gd name="connsiteX8" fmla="*/ 3055815 w 4282295"/>
                <a:gd name="connsiteY8" fmla="*/ 2996824 h 5521778"/>
                <a:gd name="connsiteX9" fmla="*/ 2759397 w 4282295"/>
                <a:gd name="connsiteY9" fmla="*/ 3274382 h 5521778"/>
                <a:gd name="connsiteX10" fmla="*/ 2600329 w 4282295"/>
                <a:gd name="connsiteY10" fmla="*/ 3422496 h 5521778"/>
                <a:gd name="connsiteX11" fmla="*/ 2420497 w 4282295"/>
                <a:gd name="connsiteY11" fmla="*/ 3592898 h 5521778"/>
                <a:gd name="connsiteX12" fmla="*/ 2199327 w 4282295"/>
                <a:gd name="connsiteY12" fmla="*/ 3798353 h 5521778"/>
                <a:gd name="connsiteX13" fmla="*/ 1775369 w 4282295"/>
                <a:gd name="connsiteY13" fmla="*/ 3941894 h 5521778"/>
                <a:gd name="connsiteX14" fmla="*/ 1410466 w 4282295"/>
                <a:gd name="connsiteY14" fmla="*/ 3933036 h 5521778"/>
                <a:gd name="connsiteX15" fmla="*/ 1125478 w 4282295"/>
                <a:gd name="connsiteY15" fmla="*/ 3837024 h 5521778"/>
                <a:gd name="connsiteX16" fmla="*/ 689995 w 4282295"/>
                <a:gd name="connsiteY16" fmla="*/ 3549845 h 5521778"/>
                <a:gd name="connsiteX17" fmla="*/ 543215 w 4282295"/>
                <a:gd name="connsiteY17" fmla="*/ 3433640 h 5521778"/>
                <a:gd name="connsiteX18" fmla="*/ 264037 w 4282295"/>
                <a:gd name="connsiteY18" fmla="*/ 3194182 h 5521778"/>
                <a:gd name="connsiteX19" fmla="*/ 98492 w 4282295"/>
                <a:gd name="connsiteY19" fmla="*/ 3017874 h 5521778"/>
                <a:gd name="connsiteX20" fmla="*/ 6671 w 4282295"/>
                <a:gd name="connsiteY20" fmla="*/ 2873094 h 5521778"/>
                <a:gd name="connsiteX21" fmla="*/ 21435 w 4282295"/>
                <a:gd name="connsiteY21" fmla="*/ 2712883 h 5521778"/>
                <a:gd name="connsiteX22" fmla="*/ 110399 w 4282295"/>
                <a:gd name="connsiteY22" fmla="*/ 2661829 h 5521778"/>
                <a:gd name="connsiteX23" fmla="*/ 141641 w 4282295"/>
                <a:gd name="connsiteY23" fmla="*/ 2674688 h 5521778"/>
                <a:gd name="connsiteX24" fmla="*/ 321663 w 4282295"/>
                <a:gd name="connsiteY24" fmla="*/ 3121411 h 5521778"/>
                <a:gd name="connsiteX25" fmla="*/ 554740 w 4282295"/>
                <a:gd name="connsiteY25" fmla="*/ 3222090 h 5521778"/>
                <a:gd name="connsiteX26" fmla="*/ 756194 w 4282295"/>
                <a:gd name="connsiteY26" fmla="*/ 3043496 h 5521778"/>
                <a:gd name="connsiteX27" fmla="*/ 1066137 w 4282295"/>
                <a:gd name="connsiteY27" fmla="*/ 2456090 h 5521778"/>
                <a:gd name="connsiteX28" fmla="*/ 1072805 w 4282295"/>
                <a:gd name="connsiteY28" fmla="*/ 2199295 h 5521778"/>
                <a:gd name="connsiteX29" fmla="*/ 1053279 w 4282295"/>
                <a:gd name="connsiteY29" fmla="*/ 2189008 h 5521778"/>
                <a:gd name="connsiteX30" fmla="*/ 1040134 w 4282295"/>
                <a:gd name="connsiteY30" fmla="*/ 2189294 h 5521778"/>
                <a:gd name="connsiteX31" fmla="*/ 1038801 w 4282295"/>
                <a:gd name="connsiteY31" fmla="*/ 2130811 h 5521778"/>
                <a:gd name="connsiteX32" fmla="*/ 1119954 w 4282295"/>
                <a:gd name="connsiteY32" fmla="*/ 2190151 h 5521778"/>
                <a:gd name="connsiteX33" fmla="*/ 1206060 w 4282295"/>
                <a:gd name="connsiteY33" fmla="*/ 2264351 h 5521778"/>
                <a:gd name="connsiteX34" fmla="*/ 1500572 w 4282295"/>
                <a:gd name="connsiteY34" fmla="*/ 2431515 h 5521778"/>
                <a:gd name="connsiteX35" fmla="*/ 1670213 w 4282295"/>
                <a:gd name="connsiteY35" fmla="*/ 2396177 h 5521778"/>
                <a:gd name="connsiteX36" fmla="*/ 1820232 w 4282295"/>
                <a:gd name="connsiteY36" fmla="*/ 2296546 h 5521778"/>
                <a:gd name="connsiteX37" fmla="*/ 1901956 w 4282295"/>
                <a:gd name="connsiteY37" fmla="*/ 2233014 h 5521778"/>
                <a:gd name="connsiteX38" fmla="*/ 2162941 w 4282295"/>
                <a:gd name="connsiteY38" fmla="*/ 2006414 h 5521778"/>
                <a:gd name="connsiteX39" fmla="*/ 2425260 w 4282295"/>
                <a:gd name="connsiteY39" fmla="*/ 1744953 h 5521778"/>
                <a:gd name="connsiteX40" fmla="*/ 2620903 w 4282295"/>
                <a:gd name="connsiteY40" fmla="*/ 1523782 h 5521778"/>
                <a:gd name="connsiteX41" fmla="*/ 2795877 w 4282295"/>
                <a:gd name="connsiteY41" fmla="*/ 1307089 h 5521778"/>
                <a:gd name="connsiteX42" fmla="*/ 2963327 w 4282295"/>
                <a:gd name="connsiteY42" fmla="*/ 1012195 h 5521778"/>
                <a:gd name="connsiteX43" fmla="*/ 3094867 w 4282295"/>
                <a:gd name="connsiteY43" fmla="*/ 599667 h 5521778"/>
                <a:gd name="connsiteX44" fmla="*/ 3097534 w 4282295"/>
                <a:gd name="connsiteY44" fmla="*/ 586237 h 5521778"/>
                <a:gd name="connsiteX45" fmla="*/ 3103820 w 4282295"/>
                <a:gd name="connsiteY45" fmla="*/ 543469 h 5521778"/>
                <a:gd name="connsiteX46" fmla="*/ 3111250 w 4282295"/>
                <a:gd name="connsiteY46" fmla="*/ 537469 h 5521778"/>
                <a:gd name="connsiteX47" fmla="*/ 4269599 w 4282295"/>
                <a:gd name="connsiteY47" fmla="*/ 0 h 5521778"/>
                <a:gd name="connsiteX0" fmla="*/ 4282295 w 4282295"/>
                <a:gd name="connsiteY0" fmla="*/ 5511302 h 5521778"/>
                <a:gd name="connsiteX1" fmla="*/ 3778190 w 4282295"/>
                <a:gd name="connsiteY1" fmla="*/ 5521778 h 5521778"/>
                <a:gd name="connsiteX2" fmla="*/ 3355852 w 4282295"/>
                <a:gd name="connsiteY2" fmla="*/ 2713550 h 5521778"/>
                <a:gd name="connsiteX3" fmla="*/ 3352995 w 4282295"/>
                <a:gd name="connsiteY3" fmla="*/ 2716312 h 5521778"/>
                <a:gd name="connsiteX4" fmla="*/ 3343374 w 4282295"/>
                <a:gd name="connsiteY4" fmla="*/ 2725647 h 5521778"/>
                <a:gd name="connsiteX5" fmla="*/ 3336993 w 4282295"/>
                <a:gd name="connsiteY5" fmla="*/ 2731648 h 5521778"/>
                <a:gd name="connsiteX6" fmla="*/ 3278128 w 4282295"/>
                <a:gd name="connsiteY6" fmla="*/ 2788607 h 5521778"/>
                <a:gd name="connsiteX7" fmla="*/ 3204024 w 4282295"/>
                <a:gd name="connsiteY7" fmla="*/ 2858045 h 5521778"/>
                <a:gd name="connsiteX8" fmla="*/ 3055815 w 4282295"/>
                <a:gd name="connsiteY8" fmla="*/ 2996824 h 5521778"/>
                <a:gd name="connsiteX9" fmla="*/ 2759397 w 4282295"/>
                <a:gd name="connsiteY9" fmla="*/ 3274382 h 5521778"/>
                <a:gd name="connsiteX10" fmla="*/ 2600329 w 4282295"/>
                <a:gd name="connsiteY10" fmla="*/ 3422496 h 5521778"/>
                <a:gd name="connsiteX11" fmla="*/ 2420497 w 4282295"/>
                <a:gd name="connsiteY11" fmla="*/ 3592898 h 5521778"/>
                <a:gd name="connsiteX12" fmla="*/ 2199327 w 4282295"/>
                <a:gd name="connsiteY12" fmla="*/ 3798353 h 5521778"/>
                <a:gd name="connsiteX13" fmla="*/ 1775369 w 4282295"/>
                <a:gd name="connsiteY13" fmla="*/ 3941894 h 5521778"/>
                <a:gd name="connsiteX14" fmla="*/ 1410466 w 4282295"/>
                <a:gd name="connsiteY14" fmla="*/ 3933036 h 5521778"/>
                <a:gd name="connsiteX15" fmla="*/ 1125478 w 4282295"/>
                <a:gd name="connsiteY15" fmla="*/ 3837024 h 5521778"/>
                <a:gd name="connsiteX16" fmla="*/ 689995 w 4282295"/>
                <a:gd name="connsiteY16" fmla="*/ 3549845 h 5521778"/>
                <a:gd name="connsiteX17" fmla="*/ 543215 w 4282295"/>
                <a:gd name="connsiteY17" fmla="*/ 3433640 h 5521778"/>
                <a:gd name="connsiteX18" fmla="*/ 264037 w 4282295"/>
                <a:gd name="connsiteY18" fmla="*/ 3194182 h 5521778"/>
                <a:gd name="connsiteX19" fmla="*/ 98492 w 4282295"/>
                <a:gd name="connsiteY19" fmla="*/ 3017874 h 5521778"/>
                <a:gd name="connsiteX20" fmla="*/ 6671 w 4282295"/>
                <a:gd name="connsiteY20" fmla="*/ 2873094 h 5521778"/>
                <a:gd name="connsiteX21" fmla="*/ 21435 w 4282295"/>
                <a:gd name="connsiteY21" fmla="*/ 2712883 h 5521778"/>
                <a:gd name="connsiteX22" fmla="*/ 110399 w 4282295"/>
                <a:gd name="connsiteY22" fmla="*/ 2661829 h 5521778"/>
                <a:gd name="connsiteX23" fmla="*/ 141641 w 4282295"/>
                <a:gd name="connsiteY23" fmla="*/ 2674688 h 5521778"/>
                <a:gd name="connsiteX24" fmla="*/ 321663 w 4282295"/>
                <a:gd name="connsiteY24" fmla="*/ 3121411 h 5521778"/>
                <a:gd name="connsiteX25" fmla="*/ 554740 w 4282295"/>
                <a:gd name="connsiteY25" fmla="*/ 3222090 h 5521778"/>
                <a:gd name="connsiteX26" fmla="*/ 756194 w 4282295"/>
                <a:gd name="connsiteY26" fmla="*/ 3043496 h 5521778"/>
                <a:gd name="connsiteX27" fmla="*/ 1066137 w 4282295"/>
                <a:gd name="connsiteY27" fmla="*/ 2456090 h 5521778"/>
                <a:gd name="connsiteX28" fmla="*/ 1072805 w 4282295"/>
                <a:gd name="connsiteY28" fmla="*/ 2199295 h 5521778"/>
                <a:gd name="connsiteX29" fmla="*/ 1053279 w 4282295"/>
                <a:gd name="connsiteY29" fmla="*/ 2189008 h 5521778"/>
                <a:gd name="connsiteX30" fmla="*/ 1040134 w 4282295"/>
                <a:gd name="connsiteY30" fmla="*/ 2189294 h 5521778"/>
                <a:gd name="connsiteX31" fmla="*/ 1038801 w 4282295"/>
                <a:gd name="connsiteY31" fmla="*/ 2130811 h 5521778"/>
                <a:gd name="connsiteX32" fmla="*/ 1119954 w 4282295"/>
                <a:gd name="connsiteY32" fmla="*/ 2190151 h 5521778"/>
                <a:gd name="connsiteX33" fmla="*/ 1206060 w 4282295"/>
                <a:gd name="connsiteY33" fmla="*/ 2264351 h 5521778"/>
                <a:gd name="connsiteX34" fmla="*/ 1500572 w 4282295"/>
                <a:gd name="connsiteY34" fmla="*/ 2431515 h 5521778"/>
                <a:gd name="connsiteX35" fmla="*/ 1670213 w 4282295"/>
                <a:gd name="connsiteY35" fmla="*/ 2396177 h 5521778"/>
                <a:gd name="connsiteX36" fmla="*/ 1820232 w 4282295"/>
                <a:gd name="connsiteY36" fmla="*/ 2296546 h 5521778"/>
                <a:gd name="connsiteX37" fmla="*/ 1901956 w 4282295"/>
                <a:gd name="connsiteY37" fmla="*/ 2233014 h 5521778"/>
                <a:gd name="connsiteX38" fmla="*/ 2162941 w 4282295"/>
                <a:gd name="connsiteY38" fmla="*/ 2006414 h 5521778"/>
                <a:gd name="connsiteX39" fmla="*/ 2425260 w 4282295"/>
                <a:gd name="connsiteY39" fmla="*/ 1744953 h 5521778"/>
                <a:gd name="connsiteX40" fmla="*/ 2620903 w 4282295"/>
                <a:gd name="connsiteY40" fmla="*/ 1523782 h 5521778"/>
                <a:gd name="connsiteX41" fmla="*/ 2795877 w 4282295"/>
                <a:gd name="connsiteY41" fmla="*/ 1307089 h 5521778"/>
                <a:gd name="connsiteX42" fmla="*/ 2963327 w 4282295"/>
                <a:gd name="connsiteY42" fmla="*/ 1012195 h 5521778"/>
                <a:gd name="connsiteX43" fmla="*/ 3094867 w 4282295"/>
                <a:gd name="connsiteY43" fmla="*/ 599667 h 5521778"/>
                <a:gd name="connsiteX44" fmla="*/ 3097534 w 4282295"/>
                <a:gd name="connsiteY44" fmla="*/ 586237 h 5521778"/>
                <a:gd name="connsiteX45" fmla="*/ 3103820 w 4282295"/>
                <a:gd name="connsiteY45" fmla="*/ 543469 h 5521778"/>
                <a:gd name="connsiteX46" fmla="*/ 3111250 w 4282295"/>
                <a:gd name="connsiteY46" fmla="*/ 537469 h 5521778"/>
                <a:gd name="connsiteX47" fmla="*/ 4269599 w 4282295"/>
                <a:gd name="connsiteY47" fmla="*/ 0 h 5521778"/>
                <a:gd name="connsiteX0" fmla="*/ 4282295 w 4282295"/>
                <a:gd name="connsiteY0" fmla="*/ 5511302 h 5521778"/>
                <a:gd name="connsiteX1" fmla="*/ 3778190 w 4282295"/>
                <a:gd name="connsiteY1" fmla="*/ 5521778 h 5521778"/>
                <a:gd name="connsiteX2" fmla="*/ 3355852 w 4282295"/>
                <a:gd name="connsiteY2" fmla="*/ 2713550 h 5521778"/>
                <a:gd name="connsiteX3" fmla="*/ 3352995 w 4282295"/>
                <a:gd name="connsiteY3" fmla="*/ 2716312 h 5521778"/>
                <a:gd name="connsiteX4" fmla="*/ 3343374 w 4282295"/>
                <a:gd name="connsiteY4" fmla="*/ 2725647 h 5521778"/>
                <a:gd name="connsiteX5" fmla="*/ 3336993 w 4282295"/>
                <a:gd name="connsiteY5" fmla="*/ 2731648 h 5521778"/>
                <a:gd name="connsiteX6" fmla="*/ 3278128 w 4282295"/>
                <a:gd name="connsiteY6" fmla="*/ 2788607 h 5521778"/>
                <a:gd name="connsiteX7" fmla="*/ 3204024 w 4282295"/>
                <a:gd name="connsiteY7" fmla="*/ 2858045 h 5521778"/>
                <a:gd name="connsiteX8" fmla="*/ 3055815 w 4282295"/>
                <a:gd name="connsiteY8" fmla="*/ 2996824 h 5521778"/>
                <a:gd name="connsiteX9" fmla="*/ 2759397 w 4282295"/>
                <a:gd name="connsiteY9" fmla="*/ 3274382 h 5521778"/>
                <a:gd name="connsiteX10" fmla="*/ 2600329 w 4282295"/>
                <a:gd name="connsiteY10" fmla="*/ 3422496 h 5521778"/>
                <a:gd name="connsiteX11" fmla="*/ 2420497 w 4282295"/>
                <a:gd name="connsiteY11" fmla="*/ 3592898 h 5521778"/>
                <a:gd name="connsiteX12" fmla="*/ 2199327 w 4282295"/>
                <a:gd name="connsiteY12" fmla="*/ 3798353 h 5521778"/>
                <a:gd name="connsiteX13" fmla="*/ 1775369 w 4282295"/>
                <a:gd name="connsiteY13" fmla="*/ 3941894 h 5521778"/>
                <a:gd name="connsiteX14" fmla="*/ 1410466 w 4282295"/>
                <a:gd name="connsiteY14" fmla="*/ 3933036 h 5521778"/>
                <a:gd name="connsiteX15" fmla="*/ 1125478 w 4282295"/>
                <a:gd name="connsiteY15" fmla="*/ 3837024 h 5521778"/>
                <a:gd name="connsiteX16" fmla="*/ 689995 w 4282295"/>
                <a:gd name="connsiteY16" fmla="*/ 3549845 h 5521778"/>
                <a:gd name="connsiteX17" fmla="*/ 543215 w 4282295"/>
                <a:gd name="connsiteY17" fmla="*/ 3433640 h 5521778"/>
                <a:gd name="connsiteX18" fmla="*/ 264037 w 4282295"/>
                <a:gd name="connsiteY18" fmla="*/ 3194182 h 5521778"/>
                <a:gd name="connsiteX19" fmla="*/ 98492 w 4282295"/>
                <a:gd name="connsiteY19" fmla="*/ 3017874 h 5521778"/>
                <a:gd name="connsiteX20" fmla="*/ 6671 w 4282295"/>
                <a:gd name="connsiteY20" fmla="*/ 2873094 h 5521778"/>
                <a:gd name="connsiteX21" fmla="*/ 21435 w 4282295"/>
                <a:gd name="connsiteY21" fmla="*/ 2712883 h 5521778"/>
                <a:gd name="connsiteX22" fmla="*/ 110399 w 4282295"/>
                <a:gd name="connsiteY22" fmla="*/ 2661829 h 5521778"/>
                <a:gd name="connsiteX23" fmla="*/ 141641 w 4282295"/>
                <a:gd name="connsiteY23" fmla="*/ 2674688 h 5521778"/>
                <a:gd name="connsiteX24" fmla="*/ 321663 w 4282295"/>
                <a:gd name="connsiteY24" fmla="*/ 3121411 h 5521778"/>
                <a:gd name="connsiteX25" fmla="*/ 554740 w 4282295"/>
                <a:gd name="connsiteY25" fmla="*/ 3222090 h 5521778"/>
                <a:gd name="connsiteX26" fmla="*/ 756194 w 4282295"/>
                <a:gd name="connsiteY26" fmla="*/ 3043496 h 5521778"/>
                <a:gd name="connsiteX27" fmla="*/ 1066137 w 4282295"/>
                <a:gd name="connsiteY27" fmla="*/ 2456090 h 5521778"/>
                <a:gd name="connsiteX28" fmla="*/ 1072805 w 4282295"/>
                <a:gd name="connsiteY28" fmla="*/ 2199295 h 5521778"/>
                <a:gd name="connsiteX29" fmla="*/ 1053279 w 4282295"/>
                <a:gd name="connsiteY29" fmla="*/ 2189008 h 5521778"/>
                <a:gd name="connsiteX30" fmla="*/ 1040134 w 4282295"/>
                <a:gd name="connsiteY30" fmla="*/ 2189294 h 5521778"/>
                <a:gd name="connsiteX31" fmla="*/ 1038801 w 4282295"/>
                <a:gd name="connsiteY31" fmla="*/ 2130811 h 5521778"/>
                <a:gd name="connsiteX32" fmla="*/ 1119954 w 4282295"/>
                <a:gd name="connsiteY32" fmla="*/ 2190151 h 5521778"/>
                <a:gd name="connsiteX33" fmla="*/ 1206060 w 4282295"/>
                <a:gd name="connsiteY33" fmla="*/ 2264351 h 5521778"/>
                <a:gd name="connsiteX34" fmla="*/ 1500572 w 4282295"/>
                <a:gd name="connsiteY34" fmla="*/ 2431515 h 5521778"/>
                <a:gd name="connsiteX35" fmla="*/ 1670213 w 4282295"/>
                <a:gd name="connsiteY35" fmla="*/ 2396177 h 5521778"/>
                <a:gd name="connsiteX36" fmla="*/ 1820232 w 4282295"/>
                <a:gd name="connsiteY36" fmla="*/ 2296546 h 5521778"/>
                <a:gd name="connsiteX37" fmla="*/ 1901956 w 4282295"/>
                <a:gd name="connsiteY37" fmla="*/ 2233014 h 5521778"/>
                <a:gd name="connsiteX38" fmla="*/ 2162941 w 4282295"/>
                <a:gd name="connsiteY38" fmla="*/ 2006414 h 5521778"/>
                <a:gd name="connsiteX39" fmla="*/ 2425260 w 4282295"/>
                <a:gd name="connsiteY39" fmla="*/ 1744953 h 5521778"/>
                <a:gd name="connsiteX40" fmla="*/ 2620903 w 4282295"/>
                <a:gd name="connsiteY40" fmla="*/ 1523782 h 5521778"/>
                <a:gd name="connsiteX41" fmla="*/ 2795877 w 4282295"/>
                <a:gd name="connsiteY41" fmla="*/ 1307089 h 5521778"/>
                <a:gd name="connsiteX42" fmla="*/ 2963327 w 4282295"/>
                <a:gd name="connsiteY42" fmla="*/ 1012195 h 5521778"/>
                <a:gd name="connsiteX43" fmla="*/ 3094867 w 4282295"/>
                <a:gd name="connsiteY43" fmla="*/ 599667 h 5521778"/>
                <a:gd name="connsiteX44" fmla="*/ 3097534 w 4282295"/>
                <a:gd name="connsiteY44" fmla="*/ 586237 h 5521778"/>
                <a:gd name="connsiteX45" fmla="*/ 3103820 w 4282295"/>
                <a:gd name="connsiteY45" fmla="*/ 543469 h 5521778"/>
                <a:gd name="connsiteX46" fmla="*/ 3111250 w 4282295"/>
                <a:gd name="connsiteY46" fmla="*/ 537469 h 5521778"/>
                <a:gd name="connsiteX47" fmla="*/ 4269599 w 4282295"/>
                <a:gd name="connsiteY47" fmla="*/ 0 h 5521778"/>
                <a:gd name="connsiteX0" fmla="*/ 4282295 w 4282295"/>
                <a:gd name="connsiteY0" fmla="*/ 5511302 h 5521778"/>
                <a:gd name="connsiteX1" fmla="*/ 3778190 w 4282295"/>
                <a:gd name="connsiteY1" fmla="*/ 5521778 h 5521778"/>
                <a:gd name="connsiteX2" fmla="*/ 3355852 w 4282295"/>
                <a:gd name="connsiteY2" fmla="*/ 2713550 h 5521778"/>
                <a:gd name="connsiteX3" fmla="*/ 3352995 w 4282295"/>
                <a:gd name="connsiteY3" fmla="*/ 2716312 h 5521778"/>
                <a:gd name="connsiteX4" fmla="*/ 3343374 w 4282295"/>
                <a:gd name="connsiteY4" fmla="*/ 2725647 h 5521778"/>
                <a:gd name="connsiteX5" fmla="*/ 3336993 w 4282295"/>
                <a:gd name="connsiteY5" fmla="*/ 2731648 h 5521778"/>
                <a:gd name="connsiteX6" fmla="*/ 3278128 w 4282295"/>
                <a:gd name="connsiteY6" fmla="*/ 2788607 h 5521778"/>
                <a:gd name="connsiteX7" fmla="*/ 3204024 w 4282295"/>
                <a:gd name="connsiteY7" fmla="*/ 2858045 h 5521778"/>
                <a:gd name="connsiteX8" fmla="*/ 3055815 w 4282295"/>
                <a:gd name="connsiteY8" fmla="*/ 2996824 h 5521778"/>
                <a:gd name="connsiteX9" fmla="*/ 2759397 w 4282295"/>
                <a:gd name="connsiteY9" fmla="*/ 3274382 h 5521778"/>
                <a:gd name="connsiteX10" fmla="*/ 2600329 w 4282295"/>
                <a:gd name="connsiteY10" fmla="*/ 3422496 h 5521778"/>
                <a:gd name="connsiteX11" fmla="*/ 2420497 w 4282295"/>
                <a:gd name="connsiteY11" fmla="*/ 3592898 h 5521778"/>
                <a:gd name="connsiteX12" fmla="*/ 2199327 w 4282295"/>
                <a:gd name="connsiteY12" fmla="*/ 3798353 h 5521778"/>
                <a:gd name="connsiteX13" fmla="*/ 1775369 w 4282295"/>
                <a:gd name="connsiteY13" fmla="*/ 3941894 h 5521778"/>
                <a:gd name="connsiteX14" fmla="*/ 1410466 w 4282295"/>
                <a:gd name="connsiteY14" fmla="*/ 3933036 h 5521778"/>
                <a:gd name="connsiteX15" fmla="*/ 1125478 w 4282295"/>
                <a:gd name="connsiteY15" fmla="*/ 3837024 h 5521778"/>
                <a:gd name="connsiteX16" fmla="*/ 689995 w 4282295"/>
                <a:gd name="connsiteY16" fmla="*/ 3549845 h 5521778"/>
                <a:gd name="connsiteX17" fmla="*/ 543215 w 4282295"/>
                <a:gd name="connsiteY17" fmla="*/ 3433640 h 5521778"/>
                <a:gd name="connsiteX18" fmla="*/ 264037 w 4282295"/>
                <a:gd name="connsiteY18" fmla="*/ 3194182 h 5521778"/>
                <a:gd name="connsiteX19" fmla="*/ 98492 w 4282295"/>
                <a:gd name="connsiteY19" fmla="*/ 3017874 h 5521778"/>
                <a:gd name="connsiteX20" fmla="*/ 6671 w 4282295"/>
                <a:gd name="connsiteY20" fmla="*/ 2873094 h 5521778"/>
                <a:gd name="connsiteX21" fmla="*/ 21435 w 4282295"/>
                <a:gd name="connsiteY21" fmla="*/ 2712883 h 5521778"/>
                <a:gd name="connsiteX22" fmla="*/ 110399 w 4282295"/>
                <a:gd name="connsiteY22" fmla="*/ 2661829 h 5521778"/>
                <a:gd name="connsiteX23" fmla="*/ 141641 w 4282295"/>
                <a:gd name="connsiteY23" fmla="*/ 2674688 h 5521778"/>
                <a:gd name="connsiteX24" fmla="*/ 321663 w 4282295"/>
                <a:gd name="connsiteY24" fmla="*/ 3121411 h 5521778"/>
                <a:gd name="connsiteX25" fmla="*/ 554740 w 4282295"/>
                <a:gd name="connsiteY25" fmla="*/ 3222090 h 5521778"/>
                <a:gd name="connsiteX26" fmla="*/ 756194 w 4282295"/>
                <a:gd name="connsiteY26" fmla="*/ 3043496 h 5521778"/>
                <a:gd name="connsiteX27" fmla="*/ 1066137 w 4282295"/>
                <a:gd name="connsiteY27" fmla="*/ 2456090 h 5521778"/>
                <a:gd name="connsiteX28" fmla="*/ 1072805 w 4282295"/>
                <a:gd name="connsiteY28" fmla="*/ 2199295 h 5521778"/>
                <a:gd name="connsiteX29" fmla="*/ 1053279 w 4282295"/>
                <a:gd name="connsiteY29" fmla="*/ 2189008 h 5521778"/>
                <a:gd name="connsiteX30" fmla="*/ 1040134 w 4282295"/>
                <a:gd name="connsiteY30" fmla="*/ 2189294 h 5521778"/>
                <a:gd name="connsiteX31" fmla="*/ 1038801 w 4282295"/>
                <a:gd name="connsiteY31" fmla="*/ 2130811 h 5521778"/>
                <a:gd name="connsiteX32" fmla="*/ 1119954 w 4282295"/>
                <a:gd name="connsiteY32" fmla="*/ 2190151 h 5521778"/>
                <a:gd name="connsiteX33" fmla="*/ 1206060 w 4282295"/>
                <a:gd name="connsiteY33" fmla="*/ 2264351 h 5521778"/>
                <a:gd name="connsiteX34" fmla="*/ 1500572 w 4282295"/>
                <a:gd name="connsiteY34" fmla="*/ 2431515 h 5521778"/>
                <a:gd name="connsiteX35" fmla="*/ 1670213 w 4282295"/>
                <a:gd name="connsiteY35" fmla="*/ 2396177 h 5521778"/>
                <a:gd name="connsiteX36" fmla="*/ 1820232 w 4282295"/>
                <a:gd name="connsiteY36" fmla="*/ 2296546 h 5521778"/>
                <a:gd name="connsiteX37" fmla="*/ 1901956 w 4282295"/>
                <a:gd name="connsiteY37" fmla="*/ 2233014 h 5521778"/>
                <a:gd name="connsiteX38" fmla="*/ 2162941 w 4282295"/>
                <a:gd name="connsiteY38" fmla="*/ 2006414 h 5521778"/>
                <a:gd name="connsiteX39" fmla="*/ 2425260 w 4282295"/>
                <a:gd name="connsiteY39" fmla="*/ 1744953 h 5521778"/>
                <a:gd name="connsiteX40" fmla="*/ 2620903 w 4282295"/>
                <a:gd name="connsiteY40" fmla="*/ 1523782 h 5521778"/>
                <a:gd name="connsiteX41" fmla="*/ 2795877 w 4282295"/>
                <a:gd name="connsiteY41" fmla="*/ 1307089 h 5521778"/>
                <a:gd name="connsiteX42" fmla="*/ 2963327 w 4282295"/>
                <a:gd name="connsiteY42" fmla="*/ 1012195 h 5521778"/>
                <a:gd name="connsiteX43" fmla="*/ 3094867 w 4282295"/>
                <a:gd name="connsiteY43" fmla="*/ 599667 h 5521778"/>
                <a:gd name="connsiteX44" fmla="*/ 3097534 w 4282295"/>
                <a:gd name="connsiteY44" fmla="*/ 586237 h 5521778"/>
                <a:gd name="connsiteX45" fmla="*/ 3103820 w 4282295"/>
                <a:gd name="connsiteY45" fmla="*/ 543469 h 5521778"/>
                <a:gd name="connsiteX46" fmla="*/ 3111250 w 4282295"/>
                <a:gd name="connsiteY46" fmla="*/ 537469 h 5521778"/>
                <a:gd name="connsiteX47" fmla="*/ 4269599 w 4282295"/>
                <a:gd name="connsiteY47" fmla="*/ 0 h 5521778"/>
                <a:gd name="connsiteX0" fmla="*/ 4282295 w 4282295"/>
                <a:gd name="connsiteY0" fmla="*/ 5511302 h 5521778"/>
                <a:gd name="connsiteX1" fmla="*/ 3778190 w 4282295"/>
                <a:gd name="connsiteY1" fmla="*/ 5521778 h 5521778"/>
                <a:gd name="connsiteX2" fmla="*/ 3355852 w 4282295"/>
                <a:gd name="connsiteY2" fmla="*/ 2713550 h 5521778"/>
                <a:gd name="connsiteX3" fmla="*/ 3352995 w 4282295"/>
                <a:gd name="connsiteY3" fmla="*/ 2716312 h 5521778"/>
                <a:gd name="connsiteX4" fmla="*/ 3343374 w 4282295"/>
                <a:gd name="connsiteY4" fmla="*/ 2725647 h 5521778"/>
                <a:gd name="connsiteX5" fmla="*/ 3278128 w 4282295"/>
                <a:gd name="connsiteY5" fmla="*/ 2788607 h 5521778"/>
                <a:gd name="connsiteX6" fmla="*/ 3204024 w 4282295"/>
                <a:gd name="connsiteY6" fmla="*/ 2858045 h 5521778"/>
                <a:gd name="connsiteX7" fmla="*/ 3055815 w 4282295"/>
                <a:gd name="connsiteY7" fmla="*/ 2996824 h 5521778"/>
                <a:gd name="connsiteX8" fmla="*/ 2759397 w 4282295"/>
                <a:gd name="connsiteY8" fmla="*/ 3274382 h 5521778"/>
                <a:gd name="connsiteX9" fmla="*/ 2600329 w 4282295"/>
                <a:gd name="connsiteY9" fmla="*/ 3422496 h 5521778"/>
                <a:gd name="connsiteX10" fmla="*/ 2420497 w 4282295"/>
                <a:gd name="connsiteY10" fmla="*/ 3592898 h 5521778"/>
                <a:gd name="connsiteX11" fmla="*/ 2199327 w 4282295"/>
                <a:gd name="connsiteY11" fmla="*/ 3798353 h 5521778"/>
                <a:gd name="connsiteX12" fmla="*/ 1775369 w 4282295"/>
                <a:gd name="connsiteY12" fmla="*/ 3941894 h 5521778"/>
                <a:gd name="connsiteX13" fmla="*/ 1410466 w 4282295"/>
                <a:gd name="connsiteY13" fmla="*/ 3933036 h 5521778"/>
                <a:gd name="connsiteX14" fmla="*/ 1125478 w 4282295"/>
                <a:gd name="connsiteY14" fmla="*/ 3837024 h 5521778"/>
                <a:gd name="connsiteX15" fmla="*/ 689995 w 4282295"/>
                <a:gd name="connsiteY15" fmla="*/ 3549845 h 5521778"/>
                <a:gd name="connsiteX16" fmla="*/ 543215 w 4282295"/>
                <a:gd name="connsiteY16" fmla="*/ 3433640 h 5521778"/>
                <a:gd name="connsiteX17" fmla="*/ 264037 w 4282295"/>
                <a:gd name="connsiteY17" fmla="*/ 3194182 h 5521778"/>
                <a:gd name="connsiteX18" fmla="*/ 98492 w 4282295"/>
                <a:gd name="connsiteY18" fmla="*/ 3017874 h 5521778"/>
                <a:gd name="connsiteX19" fmla="*/ 6671 w 4282295"/>
                <a:gd name="connsiteY19" fmla="*/ 2873094 h 5521778"/>
                <a:gd name="connsiteX20" fmla="*/ 21435 w 4282295"/>
                <a:gd name="connsiteY20" fmla="*/ 2712883 h 5521778"/>
                <a:gd name="connsiteX21" fmla="*/ 110399 w 4282295"/>
                <a:gd name="connsiteY21" fmla="*/ 2661829 h 5521778"/>
                <a:gd name="connsiteX22" fmla="*/ 141641 w 4282295"/>
                <a:gd name="connsiteY22" fmla="*/ 2674688 h 5521778"/>
                <a:gd name="connsiteX23" fmla="*/ 321663 w 4282295"/>
                <a:gd name="connsiteY23" fmla="*/ 3121411 h 5521778"/>
                <a:gd name="connsiteX24" fmla="*/ 554740 w 4282295"/>
                <a:gd name="connsiteY24" fmla="*/ 3222090 h 5521778"/>
                <a:gd name="connsiteX25" fmla="*/ 756194 w 4282295"/>
                <a:gd name="connsiteY25" fmla="*/ 3043496 h 5521778"/>
                <a:gd name="connsiteX26" fmla="*/ 1066137 w 4282295"/>
                <a:gd name="connsiteY26" fmla="*/ 2456090 h 5521778"/>
                <a:gd name="connsiteX27" fmla="*/ 1072805 w 4282295"/>
                <a:gd name="connsiteY27" fmla="*/ 2199295 h 5521778"/>
                <a:gd name="connsiteX28" fmla="*/ 1053279 w 4282295"/>
                <a:gd name="connsiteY28" fmla="*/ 2189008 h 5521778"/>
                <a:gd name="connsiteX29" fmla="*/ 1040134 w 4282295"/>
                <a:gd name="connsiteY29" fmla="*/ 2189294 h 5521778"/>
                <a:gd name="connsiteX30" fmla="*/ 1038801 w 4282295"/>
                <a:gd name="connsiteY30" fmla="*/ 2130811 h 5521778"/>
                <a:gd name="connsiteX31" fmla="*/ 1119954 w 4282295"/>
                <a:gd name="connsiteY31" fmla="*/ 2190151 h 5521778"/>
                <a:gd name="connsiteX32" fmla="*/ 1206060 w 4282295"/>
                <a:gd name="connsiteY32" fmla="*/ 2264351 h 5521778"/>
                <a:gd name="connsiteX33" fmla="*/ 1500572 w 4282295"/>
                <a:gd name="connsiteY33" fmla="*/ 2431515 h 5521778"/>
                <a:gd name="connsiteX34" fmla="*/ 1670213 w 4282295"/>
                <a:gd name="connsiteY34" fmla="*/ 2396177 h 5521778"/>
                <a:gd name="connsiteX35" fmla="*/ 1820232 w 4282295"/>
                <a:gd name="connsiteY35" fmla="*/ 2296546 h 5521778"/>
                <a:gd name="connsiteX36" fmla="*/ 1901956 w 4282295"/>
                <a:gd name="connsiteY36" fmla="*/ 2233014 h 5521778"/>
                <a:gd name="connsiteX37" fmla="*/ 2162941 w 4282295"/>
                <a:gd name="connsiteY37" fmla="*/ 2006414 h 5521778"/>
                <a:gd name="connsiteX38" fmla="*/ 2425260 w 4282295"/>
                <a:gd name="connsiteY38" fmla="*/ 1744953 h 5521778"/>
                <a:gd name="connsiteX39" fmla="*/ 2620903 w 4282295"/>
                <a:gd name="connsiteY39" fmla="*/ 1523782 h 5521778"/>
                <a:gd name="connsiteX40" fmla="*/ 2795877 w 4282295"/>
                <a:gd name="connsiteY40" fmla="*/ 1307089 h 5521778"/>
                <a:gd name="connsiteX41" fmla="*/ 2963327 w 4282295"/>
                <a:gd name="connsiteY41" fmla="*/ 1012195 h 5521778"/>
                <a:gd name="connsiteX42" fmla="*/ 3094867 w 4282295"/>
                <a:gd name="connsiteY42" fmla="*/ 599667 h 5521778"/>
                <a:gd name="connsiteX43" fmla="*/ 3097534 w 4282295"/>
                <a:gd name="connsiteY43" fmla="*/ 586237 h 5521778"/>
                <a:gd name="connsiteX44" fmla="*/ 3103820 w 4282295"/>
                <a:gd name="connsiteY44" fmla="*/ 543469 h 5521778"/>
                <a:gd name="connsiteX45" fmla="*/ 3111250 w 4282295"/>
                <a:gd name="connsiteY45" fmla="*/ 537469 h 5521778"/>
                <a:gd name="connsiteX46" fmla="*/ 4269599 w 4282295"/>
                <a:gd name="connsiteY46" fmla="*/ 0 h 5521778"/>
                <a:gd name="connsiteX0" fmla="*/ 4282295 w 4282295"/>
                <a:gd name="connsiteY0" fmla="*/ 5511302 h 5521778"/>
                <a:gd name="connsiteX1" fmla="*/ 3778190 w 4282295"/>
                <a:gd name="connsiteY1" fmla="*/ 5521778 h 5521778"/>
                <a:gd name="connsiteX2" fmla="*/ 3355852 w 4282295"/>
                <a:gd name="connsiteY2" fmla="*/ 2713550 h 5521778"/>
                <a:gd name="connsiteX3" fmla="*/ 3352995 w 4282295"/>
                <a:gd name="connsiteY3" fmla="*/ 2716312 h 5521778"/>
                <a:gd name="connsiteX4" fmla="*/ 3278128 w 4282295"/>
                <a:gd name="connsiteY4" fmla="*/ 2788607 h 5521778"/>
                <a:gd name="connsiteX5" fmla="*/ 3204024 w 4282295"/>
                <a:gd name="connsiteY5" fmla="*/ 2858045 h 5521778"/>
                <a:gd name="connsiteX6" fmla="*/ 3055815 w 4282295"/>
                <a:gd name="connsiteY6" fmla="*/ 2996824 h 5521778"/>
                <a:gd name="connsiteX7" fmla="*/ 2759397 w 4282295"/>
                <a:gd name="connsiteY7" fmla="*/ 3274382 h 5521778"/>
                <a:gd name="connsiteX8" fmla="*/ 2600329 w 4282295"/>
                <a:gd name="connsiteY8" fmla="*/ 3422496 h 5521778"/>
                <a:gd name="connsiteX9" fmla="*/ 2420497 w 4282295"/>
                <a:gd name="connsiteY9" fmla="*/ 3592898 h 5521778"/>
                <a:gd name="connsiteX10" fmla="*/ 2199327 w 4282295"/>
                <a:gd name="connsiteY10" fmla="*/ 3798353 h 5521778"/>
                <a:gd name="connsiteX11" fmla="*/ 1775369 w 4282295"/>
                <a:gd name="connsiteY11" fmla="*/ 3941894 h 5521778"/>
                <a:gd name="connsiteX12" fmla="*/ 1410466 w 4282295"/>
                <a:gd name="connsiteY12" fmla="*/ 3933036 h 5521778"/>
                <a:gd name="connsiteX13" fmla="*/ 1125478 w 4282295"/>
                <a:gd name="connsiteY13" fmla="*/ 3837024 h 5521778"/>
                <a:gd name="connsiteX14" fmla="*/ 689995 w 4282295"/>
                <a:gd name="connsiteY14" fmla="*/ 3549845 h 5521778"/>
                <a:gd name="connsiteX15" fmla="*/ 543215 w 4282295"/>
                <a:gd name="connsiteY15" fmla="*/ 3433640 h 5521778"/>
                <a:gd name="connsiteX16" fmla="*/ 264037 w 4282295"/>
                <a:gd name="connsiteY16" fmla="*/ 3194182 h 5521778"/>
                <a:gd name="connsiteX17" fmla="*/ 98492 w 4282295"/>
                <a:gd name="connsiteY17" fmla="*/ 3017874 h 5521778"/>
                <a:gd name="connsiteX18" fmla="*/ 6671 w 4282295"/>
                <a:gd name="connsiteY18" fmla="*/ 2873094 h 5521778"/>
                <a:gd name="connsiteX19" fmla="*/ 21435 w 4282295"/>
                <a:gd name="connsiteY19" fmla="*/ 2712883 h 5521778"/>
                <a:gd name="connsiteX20" fmla="*/ 110399 w 4282295"/>
                <a:gd name="connsiteY20" fmla="*/ 2661829 h 5521778"/>
                <a:gd name="connsiteX21" fmla="*/ 141641 w 4282295"/>
                <a:gd name="connsiteY21" fmla="*/ 2674688 h 5521778"/>
                <a:gd name="connsiteX22" fmla="*/ 321663 w 4282295"/>
                <a:gd name="connsiteY22" fmla="*/ 3121411 h 5521778"/>
                <a:gd name="connsiteX23" fmla="*/ 554740 w 4282295"/>
                <a:gd name="connsiteY23" fmla="*/ 3222090 h 5521778"/>
                <a:gd name="connsiteX24" fmla="*/ 756194 w 4282295"/>
                <a:gd name="connsiteY24" fmla="*/ 3043496 h 5521778"/>
                <a:gd name="connsiteX25" fmla="*/ 1066137 w 4282295"/>
                <a:gd name="connsiteY25" fmla="*/ 2456090 h 5521778"/>
                <a:gd name="connsiteX26" fmla="*/ 1072805 w 4282295"/>
                <a:gd name="connsiteY26" fmla="*/ 2199295 h 5521778"/>
                <a:gd name="connsiteX27" fmla="*/ 1053279 w 4282295"/>
                <a:gd name="connsiteY27" fmla="*/ 2189008 h 5521778"/>
                <a:gd name="connsiteX28" fmla="*/ 1040134 w 4282295"/>
                <a:gd name="connsiteY28" fmla="*/ 2189294 h 5521778"/>
                <a:gd name="connsiteX29" fmla="*/ 1038801 w 4282295"/>
                <a:gd name="connsiteY29" fmla="*/ 2130811 h 5521778"/>
                <a:gd name="connsiteX30" fmla="*/ 1119954 w 4282295"/>
                <a:gd name="connsiteY30" fmla="*/ 2190151 h 5521778"/>
                <a:gd name="connsiteX31" fmla="*/ 1206060 w 4282295"/>
                <a:gd name="connsiteY31" fmla="*/ 2264351 h 5521778"/>
                <a:gd name="connsiteX32" fmla="*/ 1500572 w 4282295"/>
                <a:gd name="connsiteY32" fmla="*/ 2431515 h 5521778"/>
                <a:gd name="connsiteX33" fmla="*/ 1670213 w 4282295"/>
                <a:gd name="connsiteY33" fmla="*/ 2396177 h 5521778"/>
                <a:gd name="connsiteX34" fmla="*/ 1820232 w 4282295"/>
                <a:gd name="connsiteY34" fmla="*/ 2296546 h 5521778"/>
                <a:gd name="connsiteX35" fmla="*/ 1901956 w 4282295"/>
                <a:gd name="connsiteY35" fmla="*/ 2233014 h 5521778"/>
                <a:gd name="connsiteX36" fmla="*/ 2162941 w 4282295"/>
                <a:gd name="connsiteY36" fmla="*/ 2006414 h 5521778"/>
                <a:gd name="connsiteX37" fmla="*/ 2425260 w 4282295"/>
                <a:gd name="connsiteY37" fmla="*/ 1744953 h 5521778"/>
                <a:gd name="connsiteX38" fmla="*/ 2620903 w 4282295"/>
                <a:gd name="connsiteY38" fmla="*/ 1523782 h 5521778"/>
                <a:gd name="connsiteX39" fmla="*/ 2795877 w 4282295"/>
                <a:gd name="connsiteY39" fmla="*/ 1307089 h 5521778"/>
                <a:gd name="connsiteX40" fmla="*/ 2963327 w 4282295"/>
                <a:gd name="connsiteY40" fmla="*/ 1012195 h 5521778"/>
                <a:gd name="connsiteX41" fmla="*/ 3094867 w 4282295"/>
                <a:gd name="connsiteY41" fmla="*/ 599667 h 5521778"/>
                <a:gd name="connsiteX42" fmla="*/ 3097534 w 4282295"/>
                <a:gd name="connsiteY42" fmla="*/ 586237 h 5521778"/>
                <a:gd name="connsiteX43" fmla="*/ 3103820 w 4282295"/>
                <a:gd name="connsiteY43" fmla="*/ 543469 h 5521778"/>
                <a:gd name="connsiteX44" fmla="*/ 3111250 w 4282295"/>
                <a:gd name="connsiteY44" fmla="*/ 537469 h 5521778"/>
                <a:gd name="connsiteX45" fmla="*/ 4269599 w 4282295"/>
                <a:gd name="connsiteY45" fmla="*/ 0 h 5521778"/>
                <a:gd name="connsiteX0" fmla="*/ 4282295 w 4282295"/>
                <a:gd name="connsiteY0" fmla="*/ 5511302 h 5521778"/>
                <a:gd name="connsiteX1" fmla="*/ 3778190 w 4282295"/>
                <a:gd name="connsiteY1" fmla="*/ 5521778 h 5521778"/>
                <a:gd name="connsiteX2" fmla="*/ 3355852 w 4282295"/>
                <a:gd name="connsiteY2" fmla="*/ 2713550 h 5521778"/>
                <a:gd name="connsiteX3" fmla="*/ 3278128 w 4282295"/>
                <a:gd name="connsiteY3" fmla="*/ 2788607 h 5521778"/>
                <a:gd name="connsiteX4" fmla="*/ 3204024 w 4282295"/>
                <a:gd name="connsiteY4" fmla="*/ 2858045 h 5521778"/>
                <a:gd name="connsiteX5" fmla="*/ 3055815 w 4282295"/>
                <a:gd name="connsiteY5" fmla="*/ 2996824 h 5521778"/>
                <a:gd name="connsiteX6" fmla="*/ 2759397 w 4282295"/>
                <a:gd name="connsiteY6" fmla="*/ 3274382 h 5521778"/>
                <a:gd name="connsiteX7" fmla="*/ 2600329 w 4282295"/>
                <a:gd name="connsiteY7" fmla="*/ 3422496 h 5521778"/>
                <a:gd name="connsiteX8" fmla="*/ 2420497 w 4282295"/>
                <a:gd name="connsiteY8" fmla="*/ 3592898 h 5521778"/>
                <a:gd name="connsiteX9" fmla="*/ 2199327 w 4282295"/>
                <a:gd name="connsiteY9" fmla="*/ 3798353 h 5521778"/>
                <a:gd name="connsiteX10" fmla="*/ 1775369 w 4282295"/>
                <a:gd name="connsiteY10" fmla="*/ 3941894 h 5521778"/>
                <a:gd name="connsiteX11" fmla="*/ 1410466 w 4282295"/>
                <a:gd name="connsiteY11" fmla="*/ 3933036 h 5521778"/>
                <a:gd name="connsiteX12" fmla="*/ 1125478 w 4282295"/>
                <a:gd name="connsiteY12" fmla="*/ 3837024 h 5521778"/>
                <a:gd name="connsiteX13" fmla="*/ 689995 w 4282295"/>
                <a:gd name="connsiteY13" fmla="*/ 3549845 h 5521778"/>
                <a:gd name="connsiteX14" fmla="*/ 543215 w 4282295"/>
                <a:gd name="connsiteY14" fmla="*/ 3433640 h 5521778"/>
                <a:gd name="connsiteX15" fmla="*/ 264037 w 4282295"/>
                <a:gd name="connsiteY15" fmla="*/ 3194182 h 5521778"/>
                <a:gd name="connsiteX16" fmla="*/ 98492 w 4282295"/>
                <a:gd name="connsiteY16" fmla="*/ 3017874 h 5521778"/>
                <a:gd name="connsiteX17" fmla="*/ 6671 w 4282295"/>
                <a:gd name="connsiteY17" fmla="*/ 2873094 h 5521778"/>
                <a:gd name="connsiteX18" fmla="*/ 21435 w 4282295"/>
                <a:gd name="connsiteY18" fmla="*/ 2712883 h 5521778"/>
                <a:gd name="connsiteX19" fmla="*/ 110399 w 4282295"/>
                <a:gd name="connsiteY19" fmla="*/ 2661829 h 5521778"/>
                <a:gd name="connsiteX20" fmla="*/ 141641 w 4282295"/>
                <a:gd name="connsiteY20" fmla="*/ 2674688 h 5521778"/>
                <a:gd name="connsiteX21" fmla="*/ 321663 w 4282295"/>
                <a:gd name="connsiteY21" fmla="*/ 3121411 h 5521778"/>
                <a:gd name="connsiteX22" fmla="*/ 554740 w 4282295"/>
                <a:gd name="connsiteY22" fmla="*/ 3222090 h 5521778"/>
                <a:gd name="connsiteX23" fmla="*/ 756194 w 4282295"/>
                <a:gd name="connsiteY23" fmla="*/ 3043496 h 5521778"/>
                <a:gd name="connsiteX24" fmla="*/ 1066137 w 4282295"/>
                <a:gd name="connsiteY24" fmla="*/ 2456090 h 5521778"/>
                <a:gd name="connsiteX25" fmla="*/ 1072805 w 4282295"/>
                <a:gd name="connsiteY25" fmla="*/ 2199295 h 5521778"/>
                <a:gd name="connsiteX26" fmla="*/ 1053279 w 4282295"/>
                <a:gd name="connsiteY26" fmla="*/ 2189008 h 5521778"/>
                <a:gd name="connsiteX27" fmla="*/ 1040134 w 4282295"/>
                <a:gd name="connsiteY27" fmla="*/ 2189294 h 5521778"/>
                <a:gd name="connsiteX28" fmla="*/ 1038801 w 4282295"/>
                <a:gd name="connsiteY28" fmla="*/ 2130811 h 5521778"/>
                <a:gd name="connsiteX29" fmla="*/ 1119954 w 4282295"/>
                <a:gd name="connsiteY29" fmla="*/ 2190151 h 5521778"/>
                <a:gd name="connsiteX30" fmla="*/ 1206060 w 4282295"/>
                <a:gd name="connsiteY30" fmla="*/ 2264351 h 5521778"/>
                <a:gd name="connsiteX31" fmla="*/ 1500572 w 4282295"/>
                <a:gd name="connsiteY31" fmla="*/ 2431515 h 5521778"/>
                <a:gd name="connsiteX32" fmla="*/ 1670213 w 4282295"/>
                <a:gd name="connsiteY32" fmla="*/ 2396177 h 5521778"/>
                <a:gd name="connsiteX33" fmla="*/ 1820232 w 4282295"/>
                <a:gd name="connsiteY33" fmla="*/ 2296546 h 5521778"/>
                <a:gd name="connsiteX34" fmla="*/ 1901956 w 4282295"/>
                <a:gd name="connsiteY34" fmla="*/ 2233014 h 5521778"/>
                <a:gd name="connsiteX35" fmla="*/ 2162941 w 4282295"/>
                <a:gd name="connsiteY35" fmla="*/ 2006414 h 5521778"/>
                <a:gd name="connsiteX36" fmla="*/ 2425260 w 4282295"/>
                <a:gd name="connsiteY36" fmla="*/ 1744953 h 5521778"/>
                <a:gd name="connsiteX37" fmla="*/ 2620903 w 4282295"/>
                <a:gd name="connsiteY37" fmla="*/ 1523782 h 5521778"/>
                <a:gd name="connsiteX38" fmla="*/ 2795877 w 4282295"/>
                <a:gd name="connsiteY38" fmla="*/ 1307089 h 5521778"/>
                <a:gd name="connsiteX39" fmla="*/ 2963327 w 4282295"/>
                <a:gd name="connsiteY39" fmla="*/ 1012195 h 5521778"/>
                <a:gd name="connsiteX40" fmla="*/ 3094867 w 4282295"/>
                <a:gd name="connsiteY40" fmla="*/ 599667 h 5521778"/>
                <a:gd name="connsiteX41" fmla="*/ 3097534 w 4282295"/>
                <a:gd name="connsiteY41" fmla="*/ 586237 h 5521778"/>
                <a:gd name="connsiteX42" fmla="*/ 3103820 w 4282295"/>
                <a:gd name="connsiteY42" fmla="*/ 543469 h 5521778"/>
                <a:gd name="connsiteX43" fmla="*/ 3111250 w 4282295"/>
                <a:gd name="connsiteY43" fmla="*/ 537469 h 5521778"/>
                <a:gd name="connsiteX44" fmla="*/ 4269599 w 4282295"/>
                <a:gd name="connsiteY44" fmla="*/ 0 h 5521778"/>
                <a:gd name="connsiteX0" fmla="*/ 4282295 w 4282295"/>
                <a:gd name="connsiteY0" fmla="*/ 5511302 h 5521778"/>
                <a:gd name="connsiteX1" fmla="*/ 3778190 w 4282295"/>
                <a:gd name="connsiteY1" fmla="*/ 5521778 h 5521778"/>
                <a:gd name="connsiteX2" fmla="*/ 3355852 w 4282295"/>
                <a:gd name="connsiteY2" fmla="*/ 2713550 h 5521778"/>
                <a:gd name="connsiteX3" fmla="*/ 3278128 w 4282295"/>
                <a:gd name="connsiteY3" fmla="*/ 2788607 h 5521778"/>
                <a:gd name="connsiteX4" fmla="*/ 3204024 w 4282295"/>
                <a:gd name="connsiteY4" fmla="*/ 2858045 h 5521778"/>
                <a:gd name="connsiteX5" fmla="*/ 3055815 w 4282295"/>
                <a:gd name="connsiteY5" fmla="*/ 2996824 h 5521778"/>
                <a:gd name="connsiteX6" fmla="*/ 2759397 w 4282295"/>
                <a:gd name="connsiteY6" fmla="*/ 3274382 h 5521778"/>
                <a:gd name="connsiteX7" fmla="*/ 2600329 w 4282295"/>
                <a:gd name="connsiteY7" fmla="*/ 3422496 h 5521778"/>
                <a:gd name="connsiteX8" fmla="*/ 2420497 w 4282295"/>
                <a:gd name="connsiteY8" fmla="*/ 3592898 h 5521778"/>
                <a:gd name="connsiteX9" fmla="*/ 2199327 w 4282295"/>
                <a:gd name="connsiteY9" fmla="*/ 3798353 h 5521778"/>
                <a:gd name="connsiteX10" fmla="*/ 1775369 w 4282295"/>
                <a:gd name="connsiteY10" fmla="*/ 3941894 h 5521778"/>
                <a:gd name="connsiteX11" fmla="*/ 1410466 w 4282295"/>
                <a:gd name="connsiteY11" fmla="*/ 3933036 h 5521778"/>
                <a:gd name="connsiteX12" fmla="*/ 1125478 w 4282295"/>
                <a:gd name="connsiteY12" fmla="*/ 3837024 h 5521778"/>
                <a:gd name="connsiteX13" fmla="*/ 689995 w 4282295"/>
                <a:gd name="connsiteY13" fmla="*/ 3549845 h 5521778"/>
                <a:gd name="connsiteX14" fmla="*/ 543215 w 4282295"/>
                <a:gd name="connsiteY14" fmla="*/ 3433640 h 5521778"/>
                <a:gd name="connsiteX15" fmla="*/ 264037 w 4282295"/>
                <a:gd name="connsiteY15" fmla="*/ 3194182 h 5521778"/>
                <a:gd name="connsiteX16" fmla="*/ 98492 w 4282295"/>
                <a:gd name="connsiteY16" fmla="*/ 3017874 h 5521778"/>
                <a:gd name="connsiteX17" fmla="*/ 6671 w 4282295"/>
                <a:gd name="connsiteY17" fmla="*/ 2873094 h 5521778"/>
                <a:gd name="connsiteX18" fmla="*/ 21435 w 4282295"/>
                <a:gd name="connsiteY18" fmla="*/ 2712883 h 5521778"/>
                <a:gd name="connsiteX19" fmla="*/ 110399 w 4282295"/>
                <a:gd name="connsiteY19" fmla="*/ 2661829 h 5521778"/>
                <a:gd name="connsiteX20" fmla="*/ 141641 w 4282295"/>
                <a:gd name="connsiteY20" fmla="*/ 2674688 h 5521778"/>
                <a:gd name="connsiteX21" fmla="*/ 321663 w 4282295"/>
                <a:gd name="connsiteY21" fmla="*/ 3121411 h 5521778"/>
                <a:gd name="connsiteX22" fmla="*/ 554740 w 4282295"/>
                <a:gd name="connsiteY22" fmla="*/ 3222090 h 5521778"/>
                <a:gd name="connsiteX23" fmla="*/ 756194 w 4282295"/>
                <a:gd name="connsiteY23" fmla="*/ 3043496 h 5521778"/>
                <a:gd name="connsiteX24" fmla="*/ 1066137 w 4282295"/>
                <a:gd name="connsiteY24" fmla="*/ 2456090 h 5521778"/>
                <a:gd name="connsiteX25" fmla="*/ 1072805 w 4282295"/>
                <a:gd name="connsiteY25" fmla="*/ 2199295 h 5521778"/>
                <a:gd name="connsiteX26" fmla="*/ 1053279 w 4282295"/>
                <a:gd name="connsiteY26" fmla="*/ 2189008 h 5521778"/>
                <a:gd name="connsiteX27" fmla="*/ 1040134 w 4282295"/>
                <a:gd name="connsiteY27" fmla="*/ 2189294 h 5521778"/>
                <a:gd name="connsiteX28" fmla="*/ 1038801 w 4282295"/>
                <a:gd name="connsiteY28" fmla="*/ 2130811 h 5521778"/>
                <a:gd name="connsiteX29" fmla="*/ 1119954 w 4282295"/>
                <a:gd name="connsiteY29" fmla="*/ 2190151 h 5521778"/>
                <a:gd name="connsiteX30" fmla="*/ 1206060 w 4282295"/>
                <a:gd name="connsiteY30" fmla="*/ 2264351 h 5521778"/>
                <a:gd name="connsiteX31" fmla="*/ 1500572 w 4282295"/>
                <a:gd name="connsiteY31" fmla="*/ 2431515 h 5521778"/>
                <a:gd name="connsiteX32" fmla="*/ 1670213 w 4282295"/>
                <a:gd name="connsiteY32" fmla="*/ 2396177 h 5521778"/>
                <a:gd name="connsiteX33" fmla="*/ 1820232 w 4282295"/>
                <a:gd name="connsiteY33" fmla="*/ 2296546 h 5521778"/>
                <a:gd name="connsiteX34" fmla="*/ 1901956 w 4282295"/>
                <a:gd name="connsiteY34" fmla="*/ 2233014 h 5521778"/>
                <a:gd name="connsiteX35" fmla="*/ 2162941 w 4282295"/>
                <a:gd name="connsiteY35" fmla="*/ 2006414 h 5521778"/>
                <a:gd name="connsiteX36" fmla="*/ 2425260 w 4282295"/>
                <a:gd name="connsiteY36" fmla="*/ 1744953 h 5521778"/>
                <a:gd name="connsiteX37" fmla="*/ 2620903 w 4282295"/>
                <a:gd name="connsiteY37" fmla="*/ 1523782 h 5521778"/>
                <a:gd name="connsiteX38" fmla="*/ 2795877 w 4282295"/>
                <a:gd name="connsiteY38" fmla="*/ 1307089 h 5521778"/>
                <a:gd name="connsiteX39" fmla="*/ 2963327 w 4282295"/>
                <a:gd name="connsiteY39" fmla="*/ 1012195 h 5521778"/>
                <a:gd name="connsiteX40" fmla="*/ 3094867 w 4282295"/>
                <a:gd name="connsiteY40" fmla="*/ 599667 h 5521778"/>
                <a:gd name="connsiteX41" fmla="*/ 3097534 w 4282295"/>
                <a:gd name="connsiteY41" fmla="*/ 586237 h 5521778"/>
                <a:gd name="connsiteX42" fmla="*/ 3103820 w 4282295"/>
                <a:gd name="connsiteY42" fmla="*/ 543469 h 5521778"/>
                <a:gd name="connsiteX43" fmla="*/ 3111250 w 4282295"/>
                <a:gd name="connsiteY43" fmla="*/ 537469 h 5521778"/>
                <a:gd name="connsiteX44" fmla="*/ 4269599 w 4282295"/>
                <a:gd name="connsiteY44" fmla="*/ 0 h 5521778"/>
                <a:gd name="connsiteX0" fmla="*/ 4282295 w 4282295"/>
                <a:gd name="connsiteY0" fmla="*/ 5511302 h 5521778"/>
                <a:gd name="connsiteX1" fmla="*/ 3778190 w 4282295"/>
                <a:gd name="connsiteY1" fmla="*/ 5521778 h 5521778"/>
                <a:gd name="connsiteX2" fmla="*/ 3355852 w 4282295"/>
                <a:gd name="connsiteY2" fmla="*/ 2713550 h 5521778"/>
                <a:gd name="connsiteX3" fmla="*/ 3204024 w 4282295"/>
                <a:gd name="connsiteY3" fmla="*/ 2858045 h 5521778"/>
                <a:gd name="connsiteX4" fmla="*/ 3055815 w 4282295"/>
                <a:gd name="connsiteY4" fmla="*/ 2996824 h 5521778"/>
                <a:gd name="connsiteX5" fmla="*/ 2759397 w 4282295"/>
                <a:gd name="connsiteY5" fmla="*/ 3274382 h 5521778"/>
                <a:gd name="connsiteX6" fmla="*/ 2600329 w 4282295"/>
                <a:gd name="connsiteY6" fmla="*/ 3422496 h 5521778"/>
                <a:gd name="connsiteX7" fmla="*/ 2420497 w 4282295"/>
                <a:gd name="connsiteY7" fmla="*/ 3592898 h 5521778"/>
                <a:gd name="connsiteX8" fmla="*/ 2199327 w 4282295"/>
                <a:gd name="connsiteY8" fmla="*/ 3798353 h 5521778"/>
                <a:gd name="connsiteX9" fmla="*/ 1775369 w 4282295"/>
                <a:gd name="connsiteY9" fmla="*/ 3941894 h 5521778"/>
                <a:gd name="connsiteX10" fmla="*/ 1410466 w 4282295"/>
                <a:gd name="connsiteY10" fmla="*/ 3933036 h 5521778"/>
                <a:gd name="connsiteX11" fmla="*/ 1125478 w 4282295"/>
                <a:gd name="connsiteY11" fmla="*/ 3837024 h 5521778"/>
                <a:gd name="connsiteX12" fmla="*/ 689995 w 4282295"/>
                <a:gd name="connsiteY12" fmla="*/ 3549845 h 5521778"/>
                <a:gd name="connsiteX13" fmla="*/ 543215 w 4282295"/>
                <a:gd name="connsiteY13" fmla="*/ 3433640 h 5521778"/>
                <a:gd name="connsiteX14" fmla="*/ 264037 w 4282295"/>
                <a:gd name="connsiteY14" fmla="*/ 3194182 h 5521778"/>
                <a:gd name="connsiteX15" fmla="*/ 98492 w 4282295"/>
                <a:gd name="connsiteY15" fmla="*/ 3017874 h 5521778"/>
                <a:gd name="connsiteX16" fmla="*/ 6671 w 4282295"/>
                <a:gd name="connsiteY16" fmla="*/ 2873094 h 5521778"/>
                <a:gd name="connsiteX17" fmla="*/ 21435 w 4282295"/>
                <a:gd name="connsiteY17" fmla="*/ 2712883 h 5521778"/>
                <a:gd name="connsiteX18" fmla="*/ 110399 w 4282295"/>
                <a:gd name="connsiteY18" fmla="*/ 2661829 h 5521778"/>
                <a:gd name="connsiteX19" fmla="*/ 141641 w 4282295"/>
                <a:gd name="connsiteY19" fmla="*/ 2674688 h 5521778"/>
                <a:gd name="connsiteX20" fmla="*/ 321663 w 4282295"/>
                <a:gd name="connsiteY20" fmla="*/ 3121411 h 5521778"/>
                <a:gd name="connsiteX21" fmla="*/ 554740 w 4282295"/>
                <a:gd name="connsiteY21" fmla="*/ 3222090 h 5521778"/>
                <a:gd name="connsiteX22" fmla="*/ 756194 w 4282295"/>
                <a:gd name="connsiteY22" fmla="*/ 3043496 h 5521778"/>
                <a:gd name="connsiteX23" fmla="*/ 1066137 w 4282295"/>
                <a:gd name="connsiteY23" fmla="*/ 2456090 h 5521778"/>
                <a:gd name="connsiteX24" fmla="*/ 1072805 w 4282295"/>
                <a:gd name="connsiteY24" fmla="*/ 2199295 h 5521778"/>
                <a:gd name="connsiteX25" fmla="*/ 1053279 w 4282295"/>
                <a:gd name="connsiteY25" fmla="*/ 2189008 h 5521778"/>
                <a:gd name="connsiteX26" fmla="*/ 1040134 w 4282295"/>
                <a:gd name="connsiteY26" fmla="*/ 2189294 h 5521778"/>
                <a:gd name="connsiteX27" fmla="*/ 1038801 w 4282295"/>
                <a:gd name="connsiteY27" fmla="*/ 2130811 h 5521778"/>
                <a:gd name="connsiteX28" fmla="*/ 1119954 w 4282295"/>
                <a:gd name="connsiteY28" fmla="*/ 2190151 h 5521778"/>
                <a:gd name="connsiteX29" fmla="*/ 1206060 w 4282295"/>
                <a:gd name="connsiteY29" fmla="*/ 2264351 h 5521778"/>
                <a:gd name="connsiteX30" fmla="*/ 1500572 w 4282295"/>
                <a:gd name="connsiteY30" fmla="*/ 2431515 h 5521778"/>
                <a:gd name="connsiteX31" fmla="*/ 1670213 w 4282295"/>
                <a:gd name="connsiteY31" fmla="*/ 2396177 h 5521778"/>
                <a:gd name="connsiteX32" fmla="*/ 1820232 w 4282295"/>
                <a:gd name="connsiteY32" fmla="*/ 2296546 h 5521778"/>
                <a:gd name="connsiteX33" fmla="*/ 1901956 w 4282295"/>
                <a:gd name="connsiteY33" fmla="*/ 2233014 h 5521778"/>
                <a:gd name="connsiteX34" fmla="*/ 2162941 w 4282295"/>
                <a:gd name="connsiteY34" fmla="*/ 2006414 h 5521778"/>
                <a:gd name="connsiteX35" fmla="*/ 2425260 w 4282295"/>
                <a:gd name="connsiteY35" fmla="*/ 1744953 h 5521778"/>
                <a:gd name="connsiteX36" fmla="*/ 2620903 w 4282295"/>
                <a:gd name="connsiteY36" fmla="*/ 1523782 h 5521778"/>
                <a:gd name="connsiteX37" fmla="*/ 2795877 w 4282295"/>
                <a:gd name="connsiteY37" fmla="*/ 1307089 h 5521778"/>
                <a:gd name="connsiteX38" fmla="*/ 2963327 w 4282295"/>
                <a:gd name="connsiteY38" fmla="*/ 1012195 h 5521778"/>
                <a:gd name="connsiteX39" fmla="*/ 3094867 w 4282295"/>
                <a:gd name="connsiteY39" fmla="*/ 599667 h 5521778"/>
                <a:gd name="connsiteX40" fmla="*/ 3097534 w 4282295"/>
                <a:gd name="connsiteY40" fmla="*/ 586237 h 5521778"/>
                <a:gd name="connsiteX41" fmla="*/ 3103820 w 4282295"/>
                <a:gd name="connsiteY41" fmla="*/ 543469 h 5521778"/>
                <a:gd name="connsiteX42" fmla="*/ 3111250 w 4282295"/>
                <a:gd name="connsiteY42" fmla="*/ 537469 h 5521778"/>
                <a:gd name="connsiteX43" fmla="*/ 4269599 w 4282295"/>
                <a:gd name="connsiteY43" fmla="*/ 0 h 5521778"/>
                <a:gd name="connsiteX0" fmla="*/ 4282295 w 4282295"/>
                <a:gd name="connsiteY0" fmla="*/ 5511302 h 5521778"/>
                <a:gd name="connsiteX1" fmla="*/ 3778190 w 4282295"/>
                <a:gd name="connsiteY1" fmla="*/ 5521778 h 5521778"/>
                <a:gd name="connsiteX2" fmla="*/ 3355852 w 4282295"/>
                <a:gd name="connsiteY2" fmla="*/ 2713550 h 5521778"/>
                <a:gd name="connsiteX3" fmla="*/ 3204024 w 4282295"/>
                <a:gd name="connsiteY3" fmla="*/ 2858045 h 5521778"/>
                <a:gd name="connsiteX4" fmla="*/ 3055815 w 4282295"/>
                <a:gd name="connsiteY4" fmla="*/ 2996824 h 5521778"/>
                <a:gd name="connsiteX5" fmla="*/ 2759397 w 4282295"/>
                <a:gd name="connsiteY5" fmla="*/ 3274382 h 5521778"/>
                <a:gd name="connsiteX6" fmla="*/ 2600329 w 4282295"/>
                <a:gd name="connsiteY6" fmla="*/ 3422496 h 5521778"/>
                <a:gd name="connsiteX7" fmla="*/ 2420497 w 4282295"/>
                <a:gd name="connsiteY7" fmla="*/ 3592898 h 5521778"/>
                <a:gd name="connsiteX8" fmla="*/ 2199327 w 4282295"/>
                <a:gd name="connsiteY8" fmla="*/ 3798353 h 5521778"/>
                <a:gd name="connsiteX9" fmla="*/ 1775369 w 4282295"/>
                <a:gd name="connsiteY9" fmla="*/ 3941894 h 5521778"/>
                <a:gd name="connsiteX10" fmla="*/ 1410466 w 4282295"/>
                <a:gd name="connsiteY10" fmla="*/ 3933036 h 5521778"/>
                <a:gd name="connsiteX11" fmla="*/ 1125478 w 4282295"/>
                <a:gd name="connsiteY11" fmla="*/ 3837024 h 5521778"/>
                <a:gd name="connsiteX12" fmla="*/ 689995 w 4282295"/>
                <a:gd name="connsiteY12" fmla="*/ 3549845 h 5521778"/>
                <a:gd name="connsiteX13" fmla="*/ 543215 w 4282295"/>
                <a:gd name="connsiteY13" fmla="*/ 3433640 h 5521778"/>
                <a:gd name="connsiteX14" fmla="*/ 264037 w 4282295"/>
                <a:gd name="connsiteY14" fmla="*/ 3194182 h 5521778"/>
                <a:gd name="connsiteX15" fmla="*/ 98492 w 4282295"/>
                <a:gd name="connsiteY15" fmla="*/ 3017874 h 5521778"/>
                <a:gd name="connsiteX16" fmla="*/ 6671 w 4282295"/>
                <a:gd name="connsiteY16" fmla="*/ 2873094 h 5521778"/>
                <a:gd name="connsiteX17" fmla="*/ 21435 w 4282295"/>
                <a:gd name="connsiteY17" fmla="*/ 2712883 h 5521778"/>
                <a:gd name="connsiteX18" fmla="*/ 110399 w 4282295"/>
                <a:gd name="connsiteY18" fmla="*/ 2661829 h 5521778"/>
                <a:gd name="connsiteX19" fmla="*/ 141641 w 4282295"/>
                <a:gd name="connsiteY19" fmla="*/ 2674688 h 5521778"/>
                <a:gd name="connsiteX20" fmla="*/ 321663 w 4282295"/>
                <a:gd name="connsiteY20" fmla="*/ 3121411 h 5521778"/>
                <a:gd name="connsiteX21" fmla="*/ 554740 w 4282295"/>
                <a:gd name="connsiteY21" fmla="*/ 3222090 h 5521778"/>
                <a:gd name="connsiteX22" fmla="*/ 756194 w 4282295"/>
                <a:gd name="connsiteY22" fmla="*/ 3043496 h 5521778"/>
                <a:gd name="connsiteX23" fmla="*/ 1066137 w 4282295"/>
                <a:gd name="connsiteY23" fmla="*/ 2456090 h 5521778"/>
                <a:gd name="connsiteX24" fmla="*/ 1072805 w 4282295"/>
                <a:gd name="connsiteY24" fmla="*/ 2199295 h 5521778"/>
                <a:gd name="connsiteX25" fmla="*/ 1053279 w 4282295"/>
                <a:gd name="connsiteY25" fmla="*/ 2189008 h 5521778"/>
                <a:gd name="connsiteX26" fmla="*/ 1040134 w 4282295"/>
                <a:gd name="connsiteY26" fmla="*/ 2189294 h 5521778"/>
                <a:gd name="connsiteX27" fmla="*/ 1038801 w 4282295"/>
                <a:gd name="connsiteY27" fmla="*/ 2130811 h 5521778"/>
                <a:gd name="connsiteX28" fmla="*/ 1119954 w 4282295"/>
                <a:gd name="connsiteY28" fmla="*/ 2190151 h 5521778"/>
                <a:gd name="connsiteX29" fmla="*/ 1206060 w 4282295"/>
                <a:gd name="connsiteY29" fmla="*/ 2264351 h 5521778"/>
                <a:gd name="connsiteX30" fmla="*/ 1500572 w 4282295"/>
                <a:gd name="connsiteY30" fmla="*/ 2431515 h 5521778"/>
                <a:gd name="connsiteX31" fmla="*/ 1670213 w 4282295"/>
                <a:gd name="connsiteY31" fmla="*/ 2396177 h 5521778"/>
                <a:gd name="connsiteX32" fmla="*/ 1820232 w 4282295"/>
                <a:gd name="connsiteY32" fmla="*/ 2296546 h 5521778"/>
                <a:gd name="connsiteX33" fmla="*/ 1901956 w 4282295"/>
                <a:gd name="connsiteY33" fmla="*/ 2233014 h 5521778"/>
                <a:gd name="connsiteX34" fmla="*/ 2162941 w 4282295"/>
                <a:gd name="connsiteY34" fmla="*/ 2006414 h 5521778"/>
                <a:gd name="connsiteX35" fmla="*/ 2425260 w 4282295"/>
                <a:gd name="connsiteY35" fmla="*/ 1744953 h 5521778"/>
                <a:gd name="connsiteX36" fmla="*/ 2620903 w 4282295"/>
                <a:gd name="connsiteY36" fmla="*/ 1523782 h 5521778"/>
                <a:gd name="connsiteX37" fmla="*/ 2795877 w 4282295"/>
                <a:gd name="connsiteY37" fmla="*/ 1307089 h 5521778"/>
                <a:gd name="connsiteX38" fmla="*/ 2963327 w 4282295"/>
                <a:gd name="connsiteY38" fmla="*/ 1012195 h 5521778"/>
                <a:gd name="connsiteX39" fmla="*/ 3094867 w 4282295"/>
                <a:gd name="connsiteY39" fmla="*/ 599667 h 5521778"/>
                <a:gd name="connsiteX40" fmla="*/ 3097534 w 4282295"/>
                <a:gd name="connsiteY40" fmla="*/ 586237 h 5521778"/>
                <a:gd name="connsiteX41" fmla="*/ 3103820 w 4282295"/>
                <a:gd name="connsiteY41" fmla="*/ 543469 h 5521778"/>
                <a:gd name="connsiteX42" fmla="*/ 3111250 w 4282295"/>
                <a:gd name="connsiteY42" fmla="*/ 537469 h 5521778"/>
                <a:gd name="connsiteX43" fmla="*/ 4269599 w 4282295"/>
                <a:gd name="connsiteY43" fmla="*/ 0 h 5521778"/>
                <a:gd name="connsiteX0" fmla="*/ 4282295 w 4282295"/>
                <a:gd name="connsiteY0" fmla="*/ 5511302 h 5521778"/>
                <a:gd name="connsiteX1" fmla="*/ 3778190 w 4282295"/>
                <a:gd name="connsiteY1" fmla="*/ 5521778 h 5521778"/>
                <a:gd name="connsiteX2" fmla="*/ 3355852 w 4282295"/>
                <a:gd name="connsiteY2" fmla="*/ 2713550 h 5521778"/>
                <a:gd name="connsiteX3" fmla="*/ 3055815 w 4282295"/>
                <a:gd name="connsiteY3" fmla="*/ 2996824 h 5521778"/>
                <a:gd name="connsiteX4" fmla="*/ 2759397 w 4282295"/>
                <a:gd name="connsiteY4" fmla="*/ 3274382 h 5521778"/>
                <a:gd name="connsiteX5" fmla="*/ 2600329 w 4282295"/>
                <a:gd name="connsiteY5" fmla="*/ 3422496 h 5521778"/>
                <a:gd name="connsiteX6" fmla="*/ 2420497 w 4282295"/>
                <a:gd name="connsiteY6" fmla="*/ 3592898 h 5521778"/>
                <a:gd name="connsiteX7" fmla="*/ 2199327 w 4282295"/>
                <a:gd name="connsiteY7" fmla="*/ 3798353 h 5521778"/>
                <a:gd name="connsiteX8" fmla="*/ 1775369 w 4282295"/>
                <a:gd name="connsiteY8" fmla="*/ 3941894 h 5521778"/>
                <a:gd name="connsiteX9" fmla="*/ 1410466 w 4282295"/>
                <a:gd name="connsiteY9" fmla="*/ 3933036 h 5521778"/>
                <a:gd name="connsiteX10" fmla="*/ 1125478 w 4282295"/>
                <a:gd name="connsiteY10" fmla="*/ 3837024 h 5521778"/>
                <a:gd name="connsiteX11" fmla="*/ 689995 w 4282295"/>
                <a:gd name="connsiteY11" fmla="*/ 3549845 h 5521778"/>
                <a:gd name="connsiteX12" fmla="*/ 543215 w 4282295"/>
                <a:gd name="connsiteY12" fmla="*/ 3433640 h 5521778"/>
                <a:gd name="connsiteX13" fmla="*/ 264037 w 4282295"/>
                <a:gd name="connsiteY13" fmla="*/ 3194182 h 5521778"/>
                <a:gd name="connsiteX14" fmla="*/ 98492 w 4282295"/>
                <a:gd name="connsiteY14" fmla="*/ 3017874 h 5521778"/>
                <a:gd name="connsiteX15" fmla="*/ 6671 w 4282295"/>
                <a:gd name="connsiteY15" fmla="*/ 2873094 h 5521778"/>
                <a:gd name="connsiteX16" fmla="*/ 21435 w 4282295"/>
                <a:gd name="connsiteY16" fmla="*/ 2712883 h 5521778"/>
                <a:gd name="connsiteX17" fmla="*/ 110399 w 4282295"/>
                <a:gd name="connsiteY17" fmla="*/ 2661829 h 5521778"/>
                <a:gd name="connsiteX18" fmla="*/ 141641 w 4282295"/>
                <a:gd name="connsiteY18" fmla="*/ 2674688 h 5521778"/>
                <a:gd name="connsiteX19" fmla="*/ 321663 w 4282295"/>
                <a:gd name="connsiteY19" fmla="*/ 3121411 h 5521778"/>
                <a:gd name="connsiteX20" fmla="*/ 554740 w 4282295"/>
                <a:gd name="connsiteY20" fmla="*/ 3222090 h 5521778"/>
                <a:gd name="connsiteX21" fmla="*/ 756194 w 4282295"/>
                <a:gd name="connsiteY21" fmla="*/ 3043496 h 5521778"/>
                <a:gd name="connsiteX22" fmla="*/ 1066137 w 4282295"/>
                <a:gd name="connsiteY22" fmla="*/ 2456090 h 5521778"/>
                <a:gd name="connsiteX23" fmla="*/ 1072805 w 4282295"/>
                <a:gd name="connsiteY23" fmla="*/ 2199295 h 5521778"/>
                <a:gd name="connsiteX24" fmla="*/ 1053279 w 4282295"/>
                <a:gd name="connsiteY24" fmla="*/ 2189008 h 5521778"/>
                <a:gd name="connsiteX25" fmla="*/ 1040134 w 4282295"/>
                <a:gd name="connsiteY25" fmla="*/ 2189294 h 5521778"/>
                <a:gd name="connsiteX26" fmla="*/ 1038801 w 4282295"/>
                <a:gd name="connsiteY26" fmla="*/ 2130811 h 5521778"/>
                <a:gd name="connsiteX27" fmla="*/ 1119954 w 4282295"/>
                <a:gd name="connsiteY27" fmla="*/ 2190151 h 5521778"/>
                <a:gd name="connsiteX28" fmla="*/ 1206060 w 4282295"/>
                <a:gd name="connsiteY28" fmla="*/ 2264351 h 5521778"/>
                <a:gd name="connsiteX29" fmla="*/ 1500572 w 4282295"/>
                <a:gd name="connsiteY29" fmla="*/ 2431515 h 5521778"/>
                <a:gd name="connsiteX30" fmla="*/ 1670213 w 4282295"/>
                <a:gd name="connsiteY30" fmla="*/ 2396177 h 5521778"/>
                <a:gd name="connsiteX31" fmla="*/ 1820232 w 4282295"/>
                <a:gd name="connsiteY31" fmla="*/ 2296546 h 5521778"/>
                <a:gd name="connsiteX32" fmla="*/ 1901956 w 4282295"/>
                <a:gd name="connsiteY32" fmla="*/ 2233014 h 5521778"/>
                <a:gd name="connsiteX33" fmla="*/ 2162941 w 4282295"/>
                <a:gd name="connsiteY33" fmla="*/ 2006414 h 5521778"/>
                <a:gd name="connsiteX34" fmla="*/ 2425260 w 4282295"/>
                <a:gd name="connsiteY34" fmla="*/ 1744953 h 5521778"/>
                <a:gd name="connsiteX35" fmla="*/ 2620903 w 4282295"/>
                <a:gd name="connsiteY35" fmla="*/ 1523782 h 5521778"/>
                <a:gd name="connsiteX36" fmla="*/ 2795877 w 4282295"/>
                <a:gd name="connsiteY36" fmla="*/ 1307089 h 5521778"/>
                <a:gd name="connsiteX37" fmla="*/ 2963327 w 4282295"/>
                <a:gd name="connsiteY37" fmla="*/ 1012195 h 5521778"/>
                <a:gd name="connsiteX38" fmla="*/ 3094867 w 4282295"/>
                <a:gd name="connsiteY38" fmla="*/ 599667 h 5521778"/>
                <a:gd name="connsiteX39" fmla="*/ 3097534 w 4282295"/>
                <a:gd name="connsiteY39" fmla="*/ 586237 h 5521778"/>
                <a:gd name="connsiteX40" fmla="*/ 3103820 w 4282295"/>
                <a:gd name="connsiteY40" fmla="*/ 543469 h 5521778"/>
                <a:gd name="connsiteX41" fmla="*/ 3111250 w 4282295"/>
                <a:gd name="connsiteY41" fmla="*/ 537469 h 5521778"/>
                <a:gd name="connsiteX42" fmla="*/ 4269599 w 4282295"/>
                <a:gd name="connsiteY42" fmla="*/ 0 h 5521778"/>
                <a:gd name="connsiteX0" fmla="*/ 4282295 w 4282295"/>
                <a:gd name="connsiteY0" fmla="*/ 5511302 h 5521778"/>
                <a:gd name="connsiteX1" fmla="*/ 3778190 w 4282295"/>
                <a:gd name="connsiteY1" fmla="*/ 5521778 h 5521778"/>
                <a:gd name="connsiteX2" fmla="*/ 3355852 w 4282295"/>
                <a:gd name="connsiteY2" fmla="*/ 2713550 h 5521778"/>
                <a:gd name="connsiteX3" fmla="*/ 2759397 w 4282295"/>
                <a:gd name="connsiteY3" fmla="*/ 3274382 h 5521778"/>
                <a:gd name="connsiteX4" fmla="*/ 2600329 w 4282295"/>
                <a:gd name="connsiteY4" fmla="*/ 3422496 h 5521778"/>
                <a:gd name="connsiteX5" fmla="*/ 2420497 w 4282295"/>
                <a:gd name="connsiteY5" fmla="*/ 3592898 h 5521778"/>
                <a:gd name="connsiteX6" fmla="*/ 2199327 w 4282295"/>
                <a:gd name="connsiteY6" fmla="*/ 3798353 h 5521778"/>
                <a:gd name="connsiteX7" fmla="*/ 1775369 w 4282295"/>
                <a:gd name="connsiteY7" fmla="*/ 3941894 h 5521778"/>
                <a:gd name="connsiteX8" fmla="*/ 1410466 w 4282295"/>
                <a:gd name="connsiteY8" fmla="*/ 3933036 h 5521778"/>
                <a:gd name="connsiteX9" fmla="*/ 1125478 w 4282295"/>
                <a:gd name="connsiteY9" fmla="*/ 3837024 h 5521778"/>
                <a:gd name="connsiteX10" fmla="*/ 689995 w 4282295"/>
                <a:gd name="connsiteY10" fmla="*/ 3549845 h 5521778"/>
                <a:gd name="connsiteX11" fmla="*/ 543215 w 4282295"/>
                <a:gd name="connsiteY11" fmla="*/ 3433640 h 5521778"/>
                <a:gd name="connsiteX12" fmla="*/ 264037 w 4282295"/>
                <a:gd name="connsiteY12" fmla="*/ 3194182 h 5521778"/>
                <a:gd name="connsiteX13" fmla="*/ 98492 w 4282295"/>
                <a:gd name="connsiteY13" fmla="*/ 3017874 h 5521778"/>
                <a:gd name="connsiteX14" fmla="*/ 6671 w 4282295"/>
                <a:gd name="connsiteY14" fmla="*/ 2873094 h 5521778"/>
                <a:gd name="connsiteX15" fmla="*/ 21435 w 4282295"/>
                <a:gd name="connsiteY15" fmla="*/ 2712883 h 5521778"/>
                <a:gd name="connsiteX16" fmla="*/ 110399 w 4282295"/>
                <a:gd name="connsiteY16" fmla="*/ 2661829 h 5521778"/>
                <a:gd name="connsiteX17" fmla="*/ 141641 w 4282295"/>
                <a:gd name="connsiteY17" fmla="*/ 2674688 h 5521778"/>
                <a:gd name="connsiteX18" fmla="*/ 321663 w 4282295"/>
                <a:gd name="connsiteY18" fmla="*/ 3121411 h 5521778"/>
                <a:gd name="connsiteX19" fmla="*/ 554740 w 4282295"/>
                <a:gd name="connsiteY19" fmla="*/ 3222090 h 5521778"/>
                <a:gd name="connsiteX20" fmla="*/ 756194 w 4282295"/>
                <a:gd name="connsiteY20" fmla="*/ 3043496 h 5521778"/>
                <a:gd name="connsiteX21" fmla="*/ 1066137 w 4282295"/>
                <a:gd name="connsiteY21" fmla="*/ 2456090 h 5521778"/>
                <a:gd name="connsiteX22" fmla="*/ 1072805 w 4282295"/>
                <a:gd name="connsiteY22" fmla="*/ 2199295 h 5521778"/>
                <a:gd name="connsiteX23" fmla="*/ 1053279 w 4282295"/>
                <a:gd name="connsiteY23" fmla="*/ 2189008 h 5521778"/>
                <a:gd name="connsiteX24" fmla="*/ 1040134 w 4282295"/>
                <a:gd name="connsiteY24" fmla="*/ 2189294 h 5521778"/>
                <a:gd name="connsiteX25" fmla="*/ 1038801 w 4282295"/>
                <a:gd name="connsiteY25" fmla="*/ 2130811 h 5521778"/>
                <a:gd name="connsiteX26" fmla="*/ 1119954 w 4282295"/>
                <a:gd name="connsiteY26" fmla="*/ 2190151 h 5521778"/>
                <a:gd name="connsiteX27" fmla="*/ 1206060 w 4282295"/>
                <a:gd name="connsiteY27" fmla="*/ 2264351 h 5521778"/>
                <a:gd name="connsiteX28" fmla="*/ 1500572 w 4282295"/>
                <a:gd name="connsiteY28" fmla="*/ 2431515 h 5521778"/>
                <a:gd name="connsiteX29" fmla="*/ 1670213 w 4282295"/>
                <a:gd name="connsiteY29" fmla="*/ 2396177 h 5521778"/>
                <a:gd name="connsiteX30" fmla="*/ 1820232 w 4282295"/>
                <a:gd name="connsiteY30" fmla="*/ 2296546 h 5521778"/>
                <a:gd name="connsiteX31" fmla="*/ 1901956 w 4282295"/>
                <a:gd name="connsiteY31" fmla="*/ 2233014 h 5521778"/>
                <a:gd name="connsiteX32" fmla="*/ 2162941 w 4282295"/>
                <a:gd name="connsiteY32" fmla="*/ 2006414 h 5521778"/>
                <a:gd name="connsiteX33" fmla="*/ 2425260 w 4282295"/>
                <a:gd name="connsiteY33" fmla="*/ 1744953 h 5521778"/>
                <a:gd name="connsiteX34" fmla="*/ 2620903 w 4282295"/>
                <a:gd name="connsiteY34" fmla="*/ 1523782 h 5521778"/>
                <a:gd name="connsiteX35" fmla="*/ 2795877 w 4282295"/>
                <a:gd name="connsiteY35" fmla="*/ 1307089 h 5521778"/>
                <a:gd name="connsiteX36" fmla="*/ 2963327 w 4282295"/>
                <a:gd name="connsiteY36" fmla="*/ 1012195 h 5521778"/>
                <a:gd name="connsiteX37" fmla="*/ 3094867 w 4282295"/>
                <a:gd name="connsiteY37" fmla="*/ 599667 h 5521778"/>
                <a:gd name="connsiteX38" fmla="*/ 3097534 w 4282295"/>
                <a:gd name="connsiteY38" fmla="*/ 586237 h 5521778"/>
                <a:gd name="connsiteX39" fmla="*/ 3103820 w 4282295"/>
                <a:gd name="connsiteY39" fmla="*/ 543469 h 5521778"/>
                <a:gd name="connsiteX40" fmla="*/ 3111250 w 4282295"/>
                <a:gd name="connsiteY40" fmla="*/ 537469 h 5521778"/>
                <a:gd name="connsiteX41" fmla="*/ 4269599 w 4282295"/>
                <a:gd name="connsiteY41" fmla="*/ 0 h 5521778"/>
                <a:gd name="connsiteX0" fmla="*/ 4282295 w 4282295"/>
                <a:gd name="connsiteY0" fmla="*/ 5511302 h 5521778"/>
                <a:gd name="connsiteX1" fmla="*/ 3778190 w 4282295"/>
                <a:gd name="connsiteY1" fmla="*/ 5521778 h 5521778"/>
                <a:gd name="connsiteX2" fmla="*/ 3355852 w 4282295"/>
                <a:gd name="connsiteY2" fmla="*/ 2713550 h 5521778"/>
                <a:gd name="connsiteX3" fmla="*/ 2600329 w 4282295"/>
                <a:gd name="connsiteY3" fmla="*/ 3422496 h 5521778"/>
                <a:gd name="connsiteX4" fmla="*/ 2420497 w 4282295"/>
                <a:gd name="connsiteY4" fmla="*/ 3592898 h 5521778"/>
                <a:gd name="connsiteX5" fmla="*/ 2199327 w 4282295"/>
                <a:gd name="connsiteY5" fmla="*/ 3798353 h 5521778"/>
                <a:gd name="connsiteX6" fmla="*/ 1775369 w 4282295"/>
                <a:gd name="connsiteY6" fmla="*/ 3941894 h 5521778"/>
                <a:gd name="connsiteX7" fmla="*/ 1410466 w 4282295"/>
                <a:gd name="connsiteY7" fmla="*/ 3933036 h 5521778"/>
                <a:gd name="connsiteX8" fmla="*/ 1125478 w 4282295"/>
                <a:gd name="connsiteY8" fmla="*/ 3837024 h 5521778"/>
                <a:gd name="connsiteX9" fmla="*/ 689995 w 4282295"/>
                <a:gd name="connsiteY9" fmla="*/ 3549845 h 5521778"/>
                <a:gd name="connsiteX10" fmla="*/ 543215 w 4282295"/>
                <a:gd name="connsiteY10" fmla="*/ 3433640 h 5521778"/>
                <a:gd name="connsiteX11" fmla="*/ 264037 w 4282295"/>
                <a:gd name="connsiteY11" fmla="*/ 3194182 h 5521778"/>
                <a:gd name="connsiteX12" fmla="*/ 98492 w 4282295"/>
                <a:gd name="connsiteY12" fmla="*/ 3017874 h 5521778"/>
                <a:gd name="connsiteX13" fmla="*/ 6671 w 4282295"/>
                <a:gd name="connsiteY13" fmla="*/ 2873094 h 5521778"/>
                <a:gd name="connsiteX14" fmla="*/ 21435 w 4282295"/>
                <a:gd name="connsiteY14" fmla="*/ 2712883 h 5521778"/>
                <a:gd name="connsiteX15" fmla="*/ 110399 w 4282295"/>
                <a:gd name="connsiteY15" fmla="*/ 2661829 h 5521778"/>
                <a:gd name="connsiteX16" fmla="*/ 141641 w 4282295"/>
                <a:gd name="connsiteY16" fmla="*/ 2674688 h 5521778"/>
                <a:gd name="connsiteX17" fmla="*/ 321663 w 4282295"/>
                <a:gd name="connsiteY17" fmla="*/ 3121411 h 5521778"/>
                <a:gd name="connsiteX18" fmla="*/ 554740 w 4282295"/>
                <a:gd name="connsiteY18" fmla="*/ 3222090 h 5521778"/>
                <a:gd name="connsiteX19" fmla="*/ 756194 w 4282295"/>
                <a:gd name="connsiteY19" fmla="*/ 3043496 h 5521778"/>
                <a:gd name="connsiteX20" fmla="*/ 1066137 w 4282295"/>
                <a:gd name="connsiteY20" fmla="*/ 2456090 h 5521778"/>
                <a:gd name="connsiteX21" fmla="*/ 1072805 w 4282295"/>
                <a:gd name="connsiteY21" fmla="*/ 2199295 h 5521778"/>
                <a:gd name="connsiteX22" fmla="*/ 1053279 w 4282295"/>
                <a:gd name="connsiteY22" fmla="*/ 2189008 h 5521778"/>
                <a:gd name="connsiteX23" fmla="*/ 1040134 w 4282295"/>
                <a:gd name="connsiteY23" fmla="*/ 2189294 h 5521778"/>
                <a:gd name="connsiteX24" fmla="*/ 1038801 w 4282295"/>
                <a:gd name="connsiteY24" fmla="*/ 2130811 h 5521778"/>
                <a:gd name="connsiteX25" fmla="*/ 1119954 w 4282295"/>
                <a:gd name="connsiteY25" fmla="*/ 2190151 h 5521778"/>
                <a:gd name="connsiteX26" fmla="*/ 1206060 w 4282295"/>
                <a:gd name="connsiteY26" fmla="*/ 2264351 h 5521778"/>
                <a:gd name="connsiteX27" fmla="*/ 1500572 w 4282295"/>
                <a:gd name="connsiteY27" fmla="*/ 2431515 h 5521778"/>
                <a:gd name="connsiteX28" fmla="*/ 1670213 w 4282295"/>
                <a:gd name="connsiteY28" fmla="*/ 2396177 h 5521778"/>
                <a:gd name="connsiteX29" fmla="*/ 1820232 w 4282295"/>
                <a:gd name="connsiteY29" fmla="*/ 2296546 h 5521778"/>
                <a:gd name="connsiteX30" fmla="*/ 1901956 w 4282295"/>
                <a:gd name="connsiteY30" fmla="*/ 2233014 h 5521778"/>
                <a:gd name="connsiteX31" fmla="*/ 2162941 w 4282295"/>
                <a:gd name="connsiteY31" fmla="*/ 2006414 h 5521778"/>
                <a:gd name="connsiteX32" fmla="*/ 2425260 w 4282295"/>
                <a:gd name="connsiteY32" fmla="*/ 1744953 h 5521778"/>
                <a:gd name="connsiteX33" fmla="*/ 2620903 w 4282295"/>
                <a:gd name="connsiteY33" fmla="*/ 1523782 h 5521778"/>
                <a:gd name="connsiteX34" fmla="*/ 2795877 w 4282295"/>
                <a:gd name="connsiteY34" fmla="*/ 1307089 h 5521778"/>
                <a:gd name="connsiteX35" fmla="*/ 2963327 w 4282295"/>
                <a:gd name="connsiteY35" fmla="*/ 1012195 h 5521778"/>
                <a:gd name="connsiteX36" fmla="*/ 3094867 w 4282295"/>
                <a:gd name="connsiteY36" fmla="*/ 599667 h 5521778"/>
                <a:gd name="connsiteX37" fmla="*/ 3097534 w 4282295"/>
                <a:gd name="connsiteY37" fmla="*/ 586237 h 5521778"/>
                <a:gd name="connsiteX38" fmla="*/ 3103820 w 4282295"/>
                <a:gd name="connsiteY38" fmla="*/ 543469 h 5521778"/>
                <a:gd name="connsiteX39" fmla="*/ 3111250 w 4282295"/>
                <a:gd name="connsiteY39" fmla="*/ 537469 h 5521778"/>
                <a:gd name="connsiteX40" fmla="*/ 4269599 w 4282295"/>
                <a:gd name="connsiteY40" fmla="*/ 0 h 5521778"/>
                <a:gd name="connsiteX0" fmla="*/ 4282295 w 4282295"/>
                <a:gd name="connsiteY0" fmla="*/ 5511302 h 5521778"/>
                <a:gd name="connsiteX1" fmla="*/ 3778190 w 4282295"/>
                <a:gd name="connsiteY1" fmla="*/ 5521778 h 5521778"/>
                <a:gd name="connsiteX2" fmla="*/ 3355852 w 4282295"/>
                <a:gd name="connsiteY2" fmla="*/ 2713550 h 5521778"/>
                <a:gd name="connsiteX3" fmla="*/ 2420497 w 4282295"/>
                <a:gd name="connsiteY3" fmla="*/ 3592898 h 5521778"/>
                <a:gd name="connsiteX4" fmla="*/ 2199327 w 4282295"/>
                <a:gd name="connsiteY4" fmla="*/ 3798353 h 5521778"/>
                <a:gd name="connsiteX5" fmla="*/ 1775369 w 4282295"/>
                <a:gd name="connsiteY5" fmla="*/ 3941894 h 5521778"/>
                <a:gd name="connsiteX6" fmla="*/ 1410466 w 4282295"/>
                <a:gd name="connsiteY6" fmla="*/ 3933036 h 5521778"/>
                <a:gd name="connsiteX7" fmla="*/ 1125478 w 4282295"/>
                <a:gd name="connsiteY7" fmla="*/ 3837024 h 5521778"/>
                <a:gd name="connsiteX8" fmla="*/ 689995 w 4282295"/>
                <a:gd name="connsiteY8" fmla="*/ 3549845 h 5521778"/>
                <a:gd name="connsiteX9" fmla="*/ 543215 w 4282295"/>
                <a:gd name="connsiteY9" fmla="*/ 3433640 h 5521778"/>
                <a:gd name="connsiteX10" fmla="*/ 264037 w 4282295"/>
                <a:gd name="connsiteY10" fmla="*/ 3194182 h 5521778"/>
                <a:gd name="connsiteX11" fmla="*/ 98492 w 4282295"/>
                <a:gd name="connsiteY11" fmla="*/ 3017874 h 5521778"/>
                <a:gd name="connsiteX12" fmla="*/ 6671 w 4282295"/>
                <a:gd name="connsiteY12" fmla="*/ 2873094 h 5521778"/>
                <a:gd name="connsiteX13" fmla="*/ 21435 w 4282295"/>
                <a:gd name="connsiteY13" fmla="*/ 2712883 h 5521778"/>
                <a:gd name="connsiteX14" fmla="*/ 110399 w 4282295"/>
                <a:gd name="connsiteY14" fmla="*/ 2661829 h 5521778"/>
                <a:gd name="connsiteX15" fmla="*/ 141641 w 4282295"/>
                <a:gd name="connsiteY15" fmla="*/ 2674688 h 5521778"/>
                <a:gd name="connsiteX16" fmla="*/ 321663 w 4282295"/>
                <a:gd name="connsiteY16" fmla="*/ 3121411 h 5521778"/>
                <a:gd name="connsiteX17" fmla="*/ 554740 w 4282295"/>
                <a:gd name="connsiteY17" fmla="*/ 3222090 h 5521778"/>
                <a:gd name="connsiteX18" fmla="*/ 756194 w 4282295"/>
                <a:gd name="connsiteY18" fmla="*/ 3043496 h 5521778"/>
                <a:gd name="connsiteX19" fmla="*/ 1066137 w 4282295"/>
                <a:gd name="connsiteY19" fmla="*/ 2456090 h 5521778"/>
                <a:gd name="connsiteX20" fmla="*/ 1072805 w 4282295"/>
                <a:gd name="connsiteY20" fmla="*/ 2199295 h 5521778"/>
                <a:gd name="connsiteX21" fmla="*/ 1053279 w 4282295"/>
                <a:gd name="connsiteY21" fmla="*/ 2189008 h 5521778"/>
                <a:gd name="connsiteX22" fmla="*/ 1040134 w 4282295"/>
                <a:gd name="connsiteY22" fmla="*/ 2189294 h 5521778"/>
                <a:gd name="connsiteX23" fmla="*/ 1038801 w 4282295"/>
                <a:gd name="connsiteY23" fmla="*/ 2130811 h 5521778"/>
                <a:gd name="connsiteX24" fmla="*/ 1119954 w 4282295"/>
                <a:gd name="connsiteY24" fmla="*/ 2190151 h 5521778"/>
                <a:gd name="connsiteX25" fmla="*/ 1206060 w 4282295"/>
                <a:gd name="connsiteY25" fmla="*/ 2264351 h 5521778"/>
                <a:gd name="connsiteX26" fmla="*/ 1500572 w 4282295"/>
                <a:gd name="connsiteY26" fmla="*/ 2431515 h 5521778"/>
                <a:gd name="connsiteX27" fmla="*/ 1670213 w 4282295"/>
                <a:gd name="connsiteY27" fmla="*/ 2396177 h 5521778"/>
                <a:gd name="connsiteX28" fmla="*/ 1820232 w 4282295"/>
                <a:gd name="connsiteY28" fmla="*/ 2296546 h 5521778"/>
                <a:gd name="connsiteX29" fmla="*/ 1901956 w 4282295"/>
                <a:gd name="connsiteY29" fmla="*/ 2233014 h 5521778"/>
                <a:gd name="connsiteX30" fmla="*/ 2162941 w 4282295"/>
                <a:gd name="connsiteY30" fmla="*/ 2006414 h 5521778"/>
                <a:gd name="connsiteX31" fmla="*/ 2425260 w 4282295"/>
                <a:gd name="connsiteY31" fmla="*/ 1744953 h 5521778"/>
                <a:gd name="connsiteX32" fmla="*/ 2620903 w 4282295"/>
                <a:gd name="connsiteY32" fmla="*/ 1523782 h 5521778"/>
                <a:gd name="connsiteX33" fmla="*/ 2795877 w 4282295"/>
                <a:gd name="connsiteY33" fmla="*/ 1307089 h 5521778"/>
                <a:gd name="connsiteX34" fmla="*/ 2963327 w 4282295"/>
                <a:gd name="connsiteY34" fmla="*/ 1012195 h 5521778"/>
                <a:gd name="connsiteX35" fmla="*/ 3094867 w 4282295"/>
                <a:gd name="connsiteY35" fmla="*/ 599667 h 5521778"/>
                <a:gd name="connsiteX36" fmla="*/ 3097534 w 4282295"/>
                <a:gd name="connsiteY36" fmla="*/ 586237 h 5521778"/>
                <a:gd name="connsiteX37" fmla="*/ 3103820 w 4282295"/>
                <a:gd name="connsiteY37" fmla="*/ 543469 h 5521778"/>
                <a:gd name="connsiteX38" fmla="*/ 3111250 w 4282295"/>
                <a:gd name="connsiteY38" fmla="*/ 537469 h 5521778"/>
                <a:gd name="connsiteX39" fmla="*/ 4269599 w 4282295"/>
                <a:gd name="connsiteY39" fmla="*/ 0 h 5521778"/>
                <a:gd name="connsiteX0" fmla="*/ 4282295 w 4282295"/>
                <a:gd name="connsiteY0" fmla="*/ 5511302 h 5521778"/>
                <a:gd name="connsiteX1" fmla="*/ 3778190 w 4282295"/>
                <a:gd name="connsiteY1" fmla="*/ 5521778 h 5521778"/>
                <a:gd name="connsiteX2" fmla="*/ 3355852 w 4282295"/>
                <a:gd name="connsiteY2" fmla="*/ 2713550 h 5521778"/>
                <a:gd name="connsiteX3" fmla="*/ 2420497 w 4282295"/>
                <a:gd name="connsiteY3" fmla="*/ 3592898 h 5521778"/>
                <a:gd name="connsiteX4" fmla="*/ 2199327 w 4282295"/>
                <a:gd name="connsiteY4" fmla="*/ 3798353 h 5521778"/>
                <a:gd name="connsiteX5" fmla="*/ 1775369 w 4282295"/>
                <a:gd name="connsiteY5" fmla="*/ 3941894 h 5521778"/>
                <a:gd name="connsiteX6" fmla="*/ 1410466 w 4282295"/>
                <a:gd name="connsiteY6" fmla="*/ 3933036 h 5521778"/>
                <a:gd name="connsiteX7" fmla="*/ 1125478 w 4282295"/>
                <a:gd name="connsiteY7" fmla="*/ 3837024 h 5521778"/>
                <a:gd name="connsiteX8" fmla="*/ 689995 w 4282295"/>
                <a:gd name="connsiteY8" fmla="*/ 3549845 h 5521778"/>
                <a:gd name="connsiteX9" fmla="*/ 543215 w 4282295"/>
                <a:gd name="connsiteY9" fmla="*/ 3433640 h 5521778"/>
                <a:gd name="connsiteX10" fmla="*/ 264037 w 4282295"/>
                <a:gd name="connsiteY10" fmla="*/ 3194182 h 5521778"/>
                <a:gd name="connsiteX11" fmla="*/ 98492 w 4282295"/>
                <a:gd name="connsiteY11" fmla="*/ 3017874 h 5521778"/>
                <a:gd name="connsiteX12" fmla="*/ 6671 w 4282295"/>
                <a:gd name="connsiteY12" fmla="*/ 2873094 h 5521778"/>
                <a:gd name="connsiteX13" fmla="*/ 21435 w 4282295"/>
                <a:gd name="connsiteY13" fmla="*/ 2712883 h 5521778"/>
                <a:gd name="connsiteX14" fmla="*/ 110399 w 4282295"/>
                <a:gd name="connsiteY14" fmla="*/ 2661829 h 5521778"/>
                <a:gd name="connsiteX15" fmla="*/ 141641 w 4282295"/>
                <a:gd name="connsiteY15" fmla="*/ 2674688 h 5521778"/>
                <a:gd name="connsiteX16" fmla="*/ 321663 w 4282295"/>
                <a:gd name="connsiteY16" fmla="*/ 3121411 h 5521778"/>
                <a:gd name="connsiteX17" fmla="*/ 554740 w 4282295"/>
                <a:gd name="connsiteY17" fmla="*/ 3222090 h 5521778"/>
                <a:gd name="connsiteX18" fmla="*/ 756194 w 4282295"/>
                <a:gd name="connsiteY18" fmla="*/ 3043496 h 5521778"/>
                <a:gd name="connsiteX19" fmla="*/ 1066137 w 4282295"/>
                <a:gd name="connsiteY19" fmla="*/ 2456090 h 5521778"/>
                <a:gd name="connsiteX20" fmla="*/ 1072805 w 4282295"/>
                <a:gd name="connsiteY20" fmla="*/ 2199295 h 5521778"/>
                <a:gd name="connsiteX21" fmla="*/ 1053279 w 4282295"/>
                <a:gd name="connsiteY21" fmla="*/ 2189008 h 5521778"/>
                <a:gd name="connsiteX22" fmla="*/ 1040134 w 4282295"/>
                <a:gd name="connsiteY22" fmla="*/ 2189294 h 5521778"/>
                <a:gd name="connsiteX23" fmla="*/ 1038801 w 4282295"/>
                <a:gd name="connsiteY23" fmla="*/ 2130811 h 5521778"/>
                <a:gd name="connsiteX24" fmla="*/ 1119954 w 4282295"/>
                <a:gd name="connsiteY24" fmla="*/ 2190151 h 5521778"/>
                <a:gd name="connsiteX25" fmla="*/ 1206060 w 4282295"/>
                <a:gd name="connsiteY25" fmla="*/ 2264351 h 5521778"/>
                <a:gd name="connsiteX26" fmla="*/ 1500572 w 4282295"/>
                <a:gd name="connsiteY26" fmla="*/ 2431515 h 5521778"/>
                <a:gd name="connsiteX27" fmla="*/ 1670213 w 4282295"/>
                <a:gd name="connsiteY27" fmla="*/ 2396177 h 5521778"/>
                <a:gd name="connsiteX28" fmla="*/ 1820232 w 4282295"/>
                <a:gd name="connsiteY28" fmla="*/ 2296546 h 5521778"/>
                <a:gd name="connsiteX29" fmla="*/ 1901956 w 4282295"/>
                <a:gd name="connsiteY29" fmla="*/ 2233014 h 5521778"/>
                <a:gd name="connsiteX30" fmla="*/ 2162941 w 4282295"/>
                <a:gd name="connsiteY30" fmla="*/ 2006414 h 5521778"/>
                <a:gd name="connsiteX31" fmla="*/ 2425260 w 4282295"/>
                <a:gd name="connsiteY31" fmla="*/ 1744953 h 5521778"/>
                <a:gd name="connsiteX32" fmla="*/ 2620903 w 4282295"/>
                <a:gd name="connsiteY32" fmla="*/ 1523782 h 5521778"/>
                <a:gd name="connsiteX33" fmla="*/ 2795877 w 4282295"/>
                <a:gd name="connsiteY33" fmla="*/ 1307089 h 5521778"/>
                <a:gd name="connsiteX34" fmla="*/ 2963327 w 4282295"/>
                <a:gd name="connsiteY34" fmla="*/ 1012195 h 5521778"/>
                <a:gd name="connsiteX35" fmla="*/ 3094867 w 4282295"/>
                <a:gd name="connsiteY35" fmla="*/ 599667 h 5521778"/>
                <a:gd name="connsiteX36" fmla="*/ 3097534 w 4282295"/>
                <a:gd name="connsiteY36" fmla="*/ 586237 h 5521778"/>
                <a:gd name="connsiteX37" fmla="*/ 3103820 w 4282295"/>
                <a:gd name="connsiteY37" fmla="*/ 543469 h 5521778"/>
                <a:gd name="connsiteX38" fmla="*/ 3111250 w 4282295"/>
                <a:gd name="connsiteY38" fmla="*/ 537469 h 5521778"/>
                <a:gd name="connsiteX39" fmla="*/ 4269599 w 4282295"/>
                <a:gd name="connsiteY39" fmla="*/ 0 h 5521778"/>
                <a:gd name="connsiteX0" fmla="*/ 4282295 w 4282295"/>
                <a:gd name="connsiteY0" fmla="*/ 5511302 h 5521778"/>
                <a:gd name="connsiteX1" fmla="*/ 3778190 w 4282295"/>
                <a:gd name="connsiteY1" fmla="*/ 5521778 h 5521778"/>
                <a:gd name="connsiteX2" fmla="*/ 3355852 w 4282295"/>
                <a:gd name="connsiteY2" fmla="*/ 2713550 h 5521778"/>
                <a:gd name="connsiteX3" fmla="*/ 2420497 w 4282295"/>
                <a:gd name="connsiteY3" fmla="*/ 3592898 h 5521778"/>
                <a:gd name="connsiteX4" fmla="*/ 2199327 w 4282295"/>
                <a:gd name="connsiteY4" fmla="*/ 3798353 h 5521778"/>
                <a:gd name="connsiteX5" fmla="*/ 1775369 w 4282295"/>
                <a:gd name="connsiteY5" fmla="*/ 3941894 h 5521778"/>
                <a:gd name="connsiteX6" fmla="*/ 1410466 w 4282295"/>
                <a:gd name="connsiteY6" fmla="*/ 3933036 h 5521778"/>
                <a:gd name="connsiteX7" fmla="*/ 1125478 w 4282295"/>
                <a:gd name="connsiteY7" fmla="*/ 3837024 h 5521778"/>
                <a:gd name="connsiteX8" fmla="*/ 689995 w 4282295"/>
                <a:gd name="connsiteY8" fmla="*/ 3549845 h 5521778"/>
                <a:gd name="connsiteX9" fmla="*/ 264037 w 4282295"/>
                <a:gd name="connsiteY9" fmla="*/ 3194182 h 5521778"/>
                <a:gd name="connsiteX10" fmla="*/ 98492 w 4282295"/>
                <a:gd name="connsiteY10" fmla="*/ 3017874 h 5521778"/>
                <a:gd name="connsiteX11" fmla="*/ 6671 w 4282295"/>
                <a:gd name="connsiteY11" fmla="*/ 2873094 h 5521778"/>
                <a:gd name="connsiteX12" fmla="*/ 21435 w 4282295"/>
                <a:gd name="connsiteY12" fmla="*/ 2712883 h 5521778"/>
                <a:gd name="connsiteX13" fmla="*/ 110399 w 4282295"/>
                <a:gd name="connsiteY13" fmla="*/ 2661829 h 5521778"/>
                <a:gd name="connsiteX14" fmla="*/ 141641 w 4282295"/>
                <a:gd name="connsiteY14" fmla="*/ 2674688 h 5521778"/>
                <a:gd name="connsiteX15" fmla="*/ 321663 w 4282295"/>
                <a:gd name="connsiteY15" fmla="*/ 3121411 h 5521778"/>
                <a:gd name="connsiteX16" fmla="*/ 554740 w 4282295"/>
                <a:gd name="connsiteY16" fmla="*/ 3222090 h 5521778"/>
                <a:gd name="connsiteX17" fmla="*/ 756194 w 4282295"/>
                <a:gd name="connsiteY17" fmla="*/ 3043496 h 5521778"/>
                <a:gd name="connsiteX18" fmla="*/ 1066137 w 4282295"/>
                <a:gd name="connsiteY18" fmla="*/ 2456090 h 5521778"/>
                <a:gd name="connsiteX19" fmla="*/ 1072805 w 4282295"/>
                <a:gd name="connsiteY19" fmla="*/ 2199295 h 5521778"/>
                <a:gd name="connsiteX20" fmla="*/ 1053279 w 4282295"/>
                <a:gd name="connsiteY20" fmla="*/ 2189008 h 5521778"/>
                <a:gd name="connsiteX21" fmla="*/ 1040134 w 4282295"/>
                <a:gd name="connsiteY21" fmla="*/ 2189294 h 5521778"/>
                <a:gd name="connsiteX22" fmla="*/ 1038801 w 4282295"/>
                <a:gd name="connsiteY22" fmla="*/ 2130811 h 5521778"/>
                <a:gd name="connsiteX23" fmla="*/ 1119954 w 4282295"/>
                <a:gd name="connsiteY23" fmla="*/ 2190151 h 5521778"/>
                <a:gd name="connsiteX24" fmla="*/ 1206060 w 4282295"/>
                <a:gd name="connsiteY24" fmla="*/ 2264351 h 5521778"/>
                <a:gd name="connsiteX25" fmla="*/ 1500572 w 4282295"/>
                <a:gd name="connsiteY25" fmla="*/ 2431515 h 5521778"/>
                <a:gd name="connsiteX26" fmla="*/ 1670213 w 4282295"/>
                <a:gd name="connsiteY26" fmla="*/ 2396177 h 5521778"/>
                <a:gd name="connsiteX27" fmla="*/ 1820232 w 4282295"/>
                <a:gd name="connsiteY27" fmla="*/ 2296546 h 5521778"/>
                <a:gd name="connsiteX28" fmla="*/ 1901956 w 4282295"/>
                <a:gd name="connsiteY28" fmla="*/ 2233014 h 5521778"/>
                <a:gd name="connsiteX29" fmla="*/ 2162941 w 4282295"/>
                <a:gd name="connsiteY29" fmla="*/ 2006414 h 5521778"/>
                <a:gd name="connsiteX30" fmla="*/ 2425260 w 4282295"/>
                <a:gd name="connsiteY30" fmla="*/ 1744953 h 5521778"/>
                <a:gd name="connsiteX31" fmla="*/ 2620903 w 4282295"/>
                <a:gd name="connsiteY31" fmla="*/ 1523782 h 5521778"/>
                <a:gd name="connsiteX32" fmla="*/ 2795877 w 4282295"/>
                <a:gd name="connsiteY32" fmla="*/ 1307089 h 5521778"/>
                <a:gd name="connsiteX33" fmla="*/ 2963327 w 4282295"/>
                <a:gd name="connsiteY33" fmla="*/ 1012195 h 5521778"/>
                <a:gd name="connsiteX34" fmla="*/ 3094867 w 4282295"/>
                <a:gd name="connsiteY34" fmla="*/ 599667 h 5521778"/>
                <a:gd name="connsiteX35" fmla="*/ 3097534 w 4282295"/>
                <a:gd name="connsiteY35" fmla="*/ 586237 h 5521778"/>
                <a:gd name="connsiteX36" fmla="*/ 3103820 w 4282295"/>
                <a:gd name="connsiteY36" fmla="*/ 543469 h 5521778"/>
                <a:gd name="connsiteX37" fmla="*/ 3111250 w 4282295"/>
                <a:gd name="connsiteY37" fmla="*/ 537469 h 5521778"/>
                <a:gd name="connsiteX38" fmla="*/ 4269599 w 4282295"/>
                <a:gd name="connsiteY38" fmla="*/ 0 h 5521778"/>
                <a:gd name="connsiteX0" fmla="*/ 4282295 w 4282295"/>
                <a:gd name="connsiteY0" fmla="*/ 5511302 h 5521778"/>
                <a:gd name="connsiteX1" fmla="*/ 3778190 w 4282295"/>
                <a:gd name="connsiteY1" fmla="*/ 5521778 h 5521778"/>
                <a:gd name="connsiteX2" fmla="*/ 3355852 w 4282295"/>
                <a:gd name="connsiteY2" fmla="*/ 2713550 h 5521778"/>
                <a:gd name="connsiteX3" fmla="*/ 2420497 w 4282295"/>
                <a:gd name="connsiteY3" fmla="*/ 3592898 h 5521778"/>
                <a:gd name="connsiteX4" fmla="*/ 2199327 w 4282295"/>
                <a:gd name="connsiteY4" fmla="*/ 3798353 h 5521778"/>
                <a:gd name="connsiteX5" fmla="*/ 1775369 w 4282295"/>
                <a:gd name="connsiteY5" fmla="*/ 3941894 h 5521778"/>
                <a:gd name="connsiteX6" fmla="*/ 1410466 w 4282295"/>
                <a:gd name="connsiteY6" fmla="*/ 3933036 h 5521778"/>
                <a:gd name="connsiteX7" fmla="*/ 1125478 w 4282295"/>
                <a:gd name="connsiteY7" fmla="*/ 3837024 h 5521778"/>
                <a:gd name="connsiteX8" fmla="*/ 689995 w 4282295"/>
                <a:gd name="connsiteY8" fmla="*/ 3549845 h 5521778"/>
                <a:gd name="connsiteX9" fmla="*/ 264037 w 4282295"/>
                <a:gd name="connsiteY9" fmla="*/ 3194182 h 5521778"/>
                <a:gd name="connsiteX10" fmla="*/ 98492 w 4282295"/>
                <a:gd name="connsiteY10" fmla="*/ 3017874 h 5521778"/>
                <a:gd name="connsiteX11" fmla="*/ 6671 w 4282295"/>
                <a:gd name="connsiteY11" fmla="*/ 2873094 h 5521778"/>
                <a:gd name="connsiteX12" fmla="*/ 21435 w 4282295"/>
                <a:gd name="connsiteY12" fmla="*/ 2712883 h 5521778"/>
                <a:gd name="connsiteX13" fmla="*/ 110399 w 4282295"/>
                <a:gd name="connsiteY13" fmla="*/ 2661829 h 5521778"/>
                <a:gd name="connsiteX14" fmla="*/ 141641 w 4282295"/>
                <a:gd name="connsiteY14" fmla="*/ 2674688 h 5521778"/>
                <a:gd name="connsiteX15" fmla="*/ 321663 w 4282295"/>
                <a:gd name="connsiteY15" fmla="*/ 3121411 h 5521778"/>
                <a:gd name="connsiteX16" fmla="*/ 554740 w 4282295"/>
                <a:gd name="connsiteY16" fmla="*/ 3222090 h 5521778"/>
                <a:gd name="connsiteX17" fmla="*/ 756194 w 4282295"/>
                <a:gd name="connsiteY17" fmla="*/ 3043496 h 5521778"/>
                <a:gd name="connsiteX18" fmla="*/ 1066137 w 4282295"/>
                <a:gd name="connsiteY18" fmla="*/ 2456090 h 5521778"/>
                <a:gd name="connsiteX19" fmla="*/ 1072805 w 4282295"/>
                <a:gd name="connsiteY19" fmla="*/ 2199295 h 5521778"/>
                <a:gd name="connsiteX20" fmla="*/ 1040134 w 4282295"/>
                <a:gd name="connsiteY20" fmla="*/ 2189294 h 5521778"/>
                <a:gd name="connsiteX21" fmla="*/ 1038801 w 4282295"/>
                <a:gd name="connsiteY21" fmla="*/ 2130811 h 5521778"/>
                <a:gd name="connsiteX22" fmla="*/ 1119954 w 4282295"/>
                <a:gd name="connsiteY22" fmla="*/ 2190151 h 5521778"/>
                <a:gd name="connsiteX23" fmla="*/ 1206060 w 4282295"/>
                <a:gd name="connsiteY23" fmla="*/ 2264351 h 5521778"/>
                <a:gd name="connsiteX24" fmla="*/ 1500572 w 4282295"/>
                <a:gd name="connsiteY24" fmla="*/ 2431515 h 5521778"/>
                <a:gd name="connsiteX25" fmla="*/ 1670213 w 4282295"/>
                <a:gd name="connsiteY25" fmla="*/ 2396177 h 5521778"/>
                <a:gd name="connsiteX26" fmla="*/ 1820232 w 4282295"/>
                <a:gd name="connsiteY26" fmla="*/ 2296546 h 5521778"/>
                <a:gd name="connsiteX27" fmla="*/ 1901956 w 4282295"/>
                <a:gd name="connsiteY27" fmla="*/ 2233014 h 5521778"/>
                <a:gd name="connsiteX28" fmla="*/ 2162941 w 4282295"/>
                <a:gd name="connsiteY28" fmla="*/ 2006414 h 5521778"/>
                <a:gd name="connsiteX29" fmla="*/ 2425260 w 4282295"/>
                <a:gd name="connsiteY29" fmla="*/ 1744953 h 5521778"/>
                <a:gd name="connsiteX30" fmla="*/ 2620903 w 4282295"/>
                <a:gd name="connsiteY30" fmla="*/ 1523782 h 5521778"/>
                <a:gd name="connsiteX31" fmla="*/ 2795877 w 4282295"/>
                <a:gd name="connsiteY31" fmla="*/ 1307089 h 5521778"/>
                <a:gd name="connsiteX32" fmla="*/ 2963327 w 4282295"/>
                <a:gd name="connsiteY32" fmla="*/ 1012195 h 5521778"/>
                <a:gd name="connsiteX33" fmla="*/ 3094867 w 4282295"/>
                <a:gd name="connsiteY33" fmla="*/ 599667 h 5521778"/>
                <a:gd name="connsiteX34" fmla="*/ 3097534 w 4282295"/>
                <a:gd name="connsiteY34" fmla="*/ 586237 h 5521778"/>
                <a:gd name="connsiteX35" fmla="*/ 3103820 w 4282295"/>
                <a:gd name="connsiteY35" fmla="*/ 543469 h 5521778"/>
                <a:gd name="connsiteX36" fmla="*/ 3111250 w 4282295"/>
                <a:gd name="connsiteY36" fmla="*/ 537469 h 5521778"/>
                <a:gd name="connsiteX37" fmla="*/ 4269599 w 4282295"/>
                <a:gd name="connsiteY37" fmla="*/ 0 h 5521778"/>
                <a:gd name="connsiteX0" fmla="*/ 4282295 w 4282295"/>
                <a:gd name="connsiteY0" fmla="*/ 5511302 h 5521778"/>
                <a:gd name="connsiteX1" fmla="*/ 3778190 w 4282295"/>
                <a:gd name="connsiteY1" fmla="*/ 5521778 h 5521778"/>
                <a:gd name="connsiteX2" fmla="*/ 3355852 w 4282295"/>
                <a:gd name="connsiteY2" fmla="*/ 2713550 h 5521778"/>
                <a:gd name="connsiteX3" fmla="*/ 2420497 w 4282295"/>
                <a:gd name="connsiteY3" fmla="*/ 3592898 h 5521778"/>
                <a:gd name="connsiteX4" fmla="*/ 2199327 w 4282295"/>
                <a:gd name="connsiteY4" fmla="*/ 3798353 h 5521778"/>
                <a:gd name="connsiteX5" fmla="*/ 1775369 w 4282295"/>
                <a:gd name="connsiteY5" fmla="*/ 3941894 h 5521778"/>
                <a:gd name="connsiteX6" fmla="*/ 1410466 w 4282295"/>
                <a:gd name="connsiteY6" fmla="*/ 3933036 h 5521778"/>
                <a:gd name="connsiteX7" fmla="*/ 1125478 w 4282295"/>
                <a:gd name="connsiteY7" fmla="*/ 3837024 h 5521778"/>
                <a:gd name="connsiteX8" fmla="*/ 689995 w 4282295"/>
                <a:gd name="connsiteY8" fmla="*/ 3549845 h 5521778"/>
                <a:gd name="connsiteX9" fmla="*/ 264037 w 4282295"/>
                <a:gd name="connsiteY9" fmla="*/ 3194182 h 5521778"/>
                <a:gd name="connsiteX10" fmla="*/ 98492 w 4282295"/>
                <a:gd name="connsiteY10" fmla="*/ 3017874 h 5521778"/>
                <a:gd name="connsiteX11" fmla="*/ 6671 w 4282295"/>
                <a:gd name="connsiteY11" fmla="*/ 2873094 h 5521778"/>
                <a:gd name="connsiteX12" fmla="*/ 21435 w 4282295"/>
                <a:gd name="connsiteY12" fmla="*/ 2712883 h 5521778"/>
                <a:gd name="connsiteX13" fmla="*/ 110399 w 4282295"/>
                <a:gd name="connsiteY13" fmla="*/ 2661829 h 5521778"/>
                <a:gd name="connsiteX14" fmla="*/ 141641 w 4282295"/>
                <a:gd name="connsiteY14" fmla="*/ 2674688 h 5521778"/>
                <a:gd name="connsiteX15" fmla="*/ 321663 w 4282295"/>
                <a:gd name="connsiteY15" fmla="*/ 3121411 h 5521778"/>
                <a:gd name="connsiteX16" fmla="*/ 554740 w 4282295"/>
                <a:gd name="connsiteY16" fmla="*/ 3222090 h 5521778"/>
                <a:gd name="connsiteX17" fmla="*/ 756194 w 4282295"/>
                <a:gd name="connsiteY17" fmla="*/ 3043496 h 5521778"/>
                <a:gd name="connsiteX18" fmla="*/ 1066137 w 4282295"/>
                <a:gd name="connsiteY18" fmla="*/ 2456090 h 5521778"/>
                <a:gd name="connsiteX19" fmla="*/ 1072805 w 4282295"/>
                <a:gd name="connsiteY19" fmla="*/ 2199295 h 5521778"/>
                <a:gd name="connsiteX20" fmla="*/ 1040134 w 4282295"/>
                <a:gd name="connsiteY20" fmla="*/ 2189294 h 5521778"/>
                <a:gd name="connsiteX21" fmla="*/ 1038801 w 4282295"/>
                <a:gd name="connsiteY21" fmla="*/ 2130811 h 5521778"/>
                <a:gd name="connsiteX22" fmla="*/ 1206060 w 4282295"/>
                <a:gd name="connsiteY22" fmla="*/ 2264351 h 5521778"/>
                <a:gd name="connsiteX23" fmla="*/ 1500572 w 4282295"/>
                <a:gd name="connsiteY23" fmla="*/ 2431515 h 5521778"/>
                <a:gd name="connsiteX24" fmla="*/ 1670213 w 4282295"/>
                <a:gd name="connsiteY24" fmla="*/ 2396177 h 5521778"/>
                <a:gd name="connsiteX25" fmla="*/ 1820232 w 4282295"/>
                <a:gd name="connsiteY25" fmla="*/ 2296546 h 5521778"/>
                <a:gd name="connsiteX26" fmla="*/ 1901956 w 4282295"/>
                <a:gd name="connsiteY26" fmla="*/ 2233014 h 5521778"/>
                <a:gd name="connsiteX27" fmla="*/ 2162941 w 4282295"/>
                <a:gd name="connsiteY27" fmla="*/ 2006414 h 5521778"/>
                <a:gd name="connsiteX28" fmla="*/ 2425260 w 4282295"/>
                <a:gd name="connsiteY28" fmla="*/ 1744953 h 5521778"/>
                <a:gd name="connsiteX29" fmla="*/ 2620903 w 4282295"/>
                <a:gd name="connsiteY29" fmla="*/ 1523782 h 5521778"/>
                <a:gd name="connsiteX30" fmla="*/ 2795877 w 4282295"/>
                <a:gd name="connsiteY30" fmla="*/ 1307089 h 5521778"/>
                <a:gd name="connsiteX31" fmla="*/ 2963327 w 4282295"/>
                <a:gd name="connsiteY31" fmla="*/ 1012195 h 5521778"/>
                <a:gd name="connsiteX32" fmla="*/ 3094867 w 4282295"/>
                <a:gd name="connsiteY32" fmla="*/ 599667 h 5521778"/>
                <a:gd name="connsiteX33" fmla="*/ 3097534 w 4282295"/>
                <a:gd name="connsiteY33" fmla="*/ 586237 h 5521778"/>
                <a:gd name="connsiteX34" fmla="*/ 3103820 w 4282295"/>
                <a:gd name="connsiteY34" fmla="*/ 543469 h 5521778"/>
                <a:gd name="connsiteX35" fmla="*/ 3111250 w 4282295"/>
                <a:gd name="connsiteY35" fmla="*/ 537469 h 5521778"/>
                <a:gd name="connsiteX36" fmla="*/ 4269599 w 4282295"/>
                <a:gd name="connsiteY36" fmla="*/ 0 h 5521778"/>
                <a:gd name="connsiteX0" fmla="*/ 4282295 w 4282295"/>
                <a:gd name="connsiteY0" fmla="*/ 5511302 h 5521778"/>
                <a:gd name="connsiteX1" fmla="*/ 3778190 w 4282295"/>
                <a:gd name="connsiteY1" fmla="*/ 5521778 h 5521778"/>
                <a:gd name="connsiteX2" fmla="*/ 3355852 w 4282295"/>
                <a:gd name="connsiteY2" fmla="*/ 2713550 h 5521778"/>
                <a:gd name="connsiteX3" fmla="*/ 2420497 w 4282295"/>
                <a:gd name="connsiteY3" fmla="*/ 3592898 h 5521778"/>
                <a:gd name="connsiteX4" fmla="*/ 2199327 w 4282295"/>
                <a:gd name="connsiteY4" fmla="*/ 3798353 h 5521778"/>
                <a:gd name="connsiteX5" fmla="*/ 1775369 w 4282295"/>
                <a:gd name="connsiteY5" fmla="*/ 3941894 h 5521778"/>
                <a:gd name="connsiteX6" fmla="*/ 1410466 w 4282295"/>
                <a:gd name="connsiteY6" fmla="*/ 3933036 h 5521778"/>
                <a:gd name="connsiteX7" fmla="*/ 1125478 w 4282295"/>
                <a:gd name="connsiteY7" fmla="*/ 3837024 h 5521778"/>
                <a:gd name="connsiteX8" fmla="*/ 689995 w 4282295"/>
                <a:gd name="connsiteY8" fmla="*/ 3549845 h 5521778"/>
                <a:gd name="connsiteX9" fmla="*/ 264037 w 4282295"/>
                <a:gd name="connsiteY9" fmla="*/ 3194182 h 5521778"/>
                <a:gd name="connsiteX10" fmla="*/ 98492 w 4282295"/>
                <a:gd name="connsiteY10" fmla="*/ 3017874 h 5521778"/>
                <a:gd name="connsiteX11" fmla="*/ 6671 w 4282295"/>
                <a:gd name="connsiteY11" fmla="*/ 2873094 h 5521778"/>
                <a:gd name="connsiteX12" fmla="*/ 21435 w 4282295"/>
                <a:gd name="connsiteY12" fmla="*/ 2712883 h 5521778"/>
                <a:gd name="connsiteX13" fmla="*/ 110399 w 4282295"/>
                <a:gd name="connsiteY13" fmla="*/ 2661829 h 5521778"/>
                <a:gd name="connsiteX14" fmla="*/ 141641 w 4282295"/>
                <a:gd name="connsiteY14" fmla="*/ 2674688 h 5521778"/>
                <a:gd name="connsiteX15" fmla="*/ 321663 w 4282295"/>
                <a:gd name="connsiteY15" fmla="*/ 3121411 h 5521778"/>
                <a:gd name="connsiteX16" fmla="*/ 554740 w 4282295"/>
                <a:gd name="connsiteY16" fmla="*/ 3222090 h 5521778"/>
                <a:gd name="connsiteX17" fmla="*/ 756194 w 4282295"/>
                <a:gd name="connsiteY17" fmla="*/ 3043496 h 5521778"/>
                <a:gd name="connsiteX18" fmla="*/ 1066137 w 4282295"/>
                <a:gd name="connsiteY18" fmla="*/ 2456090 h 5521778"/>
                <a:gd name="connsiteX19" fmla="*/ 1072805 w 4282295"/>
                <a:gd name="connsiteY19" fmla="*/ 2199295 h 5521778"/>
                <a:gd name="connsiteX20" fmla="*/ 1040134 w 4282295"/>
                <a:gd name="connsiteY20" fmla="*/ 2189294 h 5521778"/>
                <a:gd name="connsiteX21" fmla="*/ 1038801 w 4282295"/>
                <a:gd name="connsiteY21" fmla="*/ 2130811 h 5521778"/>
                <a:gd name="connsiteX22" fmla="*/ 1206060 w 4282295"/>
                <a:gd name="connsiteY22" fmla="*/ 2264351 h 5521778"/>
                <a:gd name="connsiteX23" fmla="*/ 1500572 w 4282295"/>
                <a:gd name="connsiteY23" fmla="*/ 2431515 h 5521778"/>
                <a:gd name="connsiteX24" fmla="*/ 1670213 w 4282295"/>
                <a:gd name="connsiteY24" fmla="*/ 2396177 h 5521778"/>
                <a:gd name="connsiteX25" fmla="*/ 1820232 w 4282295"/>
                <a:gd name="connsiteY25" fmla="*/ 2296546 h 5521778"/>
                <a:gd name="connsiteX26" fmla="*/ 1901956 w 4282295"/>
                <a:gd name="connsiteY26" fmla="*/ 2233014 h 5521778"/>
                <a:gd name="connsiteX27" fmla="*/ 2425260 w 4282295"/>
                <a:gd name="connsiteY27" fmla="*/ 1744953 h 5521778"/>
                <a:gd name="connsiteX28" fmla="*/ 2620903 w 4282295"/>
                <a:gd name="connsiteY28" fmla="*/ 1523782 h 5521778"/>
                <a:gd name="connsiteX29" fmla="*/ 2795877 w 4282295"/>
                <a:gd name="connsiteY29" fmla="*/ 1307089 h 5521778"/>
                <a:gd name="connsiteX30" fmla="*/ 2963327 w 4282295"/>
                <a:gd name="connsiteY30" fmla="*/ 1012195 h 5521778"/>
                <a:gd name="connsiteX31" fmla="*/ 3094867 w 4282295"/>
                <a:gd name="connsiteY31" fmla="*/ 599667 h 5521778"/>
                <a:gd name="connsiteX32" fmla="*/ 3097534 w 4282295"/>
                <a:gd name="connsiteY32" fmla="*/ 586237 h 5521778"/>
                <a:gd name="connsiteX33" fmla="*/ 3103820 w 4282295"/>
                <a:gd name="connsiteY33" fmla="*/ 543469 h 5521778"/>
                <a:gd name="connsiteX34" fmla="*/ 3111250 w 4282295"/>
                <a:gd name="connsiteY34" fmla="*/ 537469 h 5521778"/>
                <a:gd name="connsiteX35" fmla="*/ 4269599 w 4282295"/>
                <a:gd name="connsiteY35" fmla="*/ 0 h 5521778"/>
                <a:gd name="connsiteX0" fmla="*/ 4282295 w 4282295"/>
                <a:gd name="connsiteY0" fmla="*/ 5511302 h 5521778"/>
                <a:gd name="connsiteX1" fmla="*/ 3778190 w 4282295"/>
                <a:gd name="connsiteY1" fmla="*/ 5521778 h 5521778"/>
                <a:gd name="connsiteX2" fmla="*/ 3355852 w 4282295"/>
                <a:gd name="connsiteY2" fmla="*/ 2713550 h 5521778"/>
                <a:gd name="connsiteX3" fmla="*/ 2420497 w 4282295"/>
                <a:gd name="connsiteY3" fmla="*/ 3592898 h 5521778"/>
                <a:gd name="connsiteX4" fmla="*/ 2199327 w 4282295"/>
                <a:gd name="connsiteY4" fmla="*/ 3798353 h 5521778"/>
                <a:gd name="connsiteX5" fmla="*/ 1775369 w 4282295"/>
                <a:gd name="connsiteY5" fmla="*/ 3941894 h 5521778"/>
                <a:gd name="connsiteX6" fmla="*/ 1410466 w 4282295"/>
                <a:gd name="connsiteY6" fmla="*/ 3933036 h 5521778"/>
                <a:gd name="connsiteX7" fmla="*/ 1125478 w 4282295"/>
                <a:gd name="connsiteY7" fmla="*/ 3837024 h 5521778"/>
                <a:gd name="connsiteX8" fmla="*/ 689995 w 4282295"/>
                <a:gd name="connsiteY8" fmla="*/ 3549845 h 5521778"/>
                <a:gd name="connsiteX9" fmla="*/ 264037 w 4282295"/>
                <a:gd name="connsiteY9" fmla="*/ 3194182 h 5521778"/>
                <a:gd name="connsiteX10" fmla="*/ 98492 w 4282295"/>
                <a:gd name="connsiteY10" fmla="*/ 3017874 h 5521778"/>
                <a:gd name="connsiteX11" fmla="*/ 6671 w 4282295"/>
                <a:gd name="connsiteY11" fmla="*/ 2873094 h 5521778"/>
                <a:gd name="connsiteX12" fmla="*/ 21435 w 4282295"/>
                <a:gd name="connsiteY12" fmla="*/ 2712883 h 5521778"/>
                <a:gd name="connsiteX13" fmla="*/ 110399 w 4282295"/>
                <a:gd name="connsiteY13" fmla="*/ 2661829 h 5521778"/>
                <a:gd name="connsiteX14" fmla="*/ 141641 w 4282295"/>
                <a:gd name="connsiteY14" fmla="*/ 2674688 h 5521778"/>
                <a:gd name="connsiteX15" fmla="*/ 321663 w 4282295"/>
                <a:gd name="connsiteY15" fmla="*/ 3121411 h 5521778"/>
                <a:gd name="connsiteX16" fmla="*/ 554740 w 4282295"/>
                <a:gd name="connsiteY16" fmla="*/ 3222090 h 5521778"/>
                <a:gd name="connsiteX17" fmla="*/ 756194 w 4282295"/>
                <a:gd name="connsiteY17" fmla="*/ 3043496 h 5521778"/>
                <a:gd name="connsiteX18" fmla="*/ 1066137 w 4282295"/>
                <a:gd name="connsiteY18" fmla="*/ 2456090 h 5521778"/>
                <a:gd name="connsiteX19" fmla="*/ 1072805 w 4282295"/>
                <a:gd name="connsiteY19" fmla="*/ 2199295 h 5521778"/>
                <a:gd name="connsiteX20" fmla="*/ 1040134 w 4282295"/>
                <a:gd name="connsiteY20" fmla="*/ 2189294 h 5521778"/>
                <a:gd name="connsiteX21" fmla="*/ 1038801 w 4282295"/>
                <a:gd name="connsiteY21" fmla="*/ 2130811 h 5521778"/>
                <a:gd name="connsiteX22" fmla="*/ 1206060 w 4282295"/>
                <a:gd name="connsiteY22" fmla="*/ 2264351 h 5521778"/>
                <a:gd name="connsiteX23" fmla="*/ 1500572 w 4282295"/>
                <a:gd name="connsiteY23" fmla="*/ 2431515 h 5521778"/>
                <a:gd name="connsiteX24" fmla="*/ 1670213 w 4282295"/>
                <a:gd name="connsiteY24" fmla="*/ 2396177 h 5521778"/>
                <a:gd name="connsiteX25" fmla="*/ 1820232 w 4282295"/>
                <a:gd name="connsiteY25" fmla="*/ 2296546 h 5521778"/>
                <a:gd name="connsiteX26" fmla="*/ 2425260 w 4282295"/>
                <a:gd name="connsiteY26" fmla="*/ 1744953 h 5521778"/>
                <a:gd name="connsiteX27" fmla="*/ 2620903 w 4282295"/>
                <a:gd name="connsiteY27" fmla="*/ 1523782 h 5521778"/>
                <a:gd name="connsiteX28" fmla="*/ 2795877 w 4282295"/>
                <a:gd name="connsiteY28" fmla="*/ 1307089 h 5521778"/>
                <a:gd name="connsiteX29" fmla="*/ 2963327 w 4282295"/>
                <a:gd name="connsiteY29" fmla="*/ 1012195 h 5521778"/>
                <a:gd name="connsiteX30" fmla="*/ 3094867 w 4282295"/>
                <a:gd name="connsiteY30" fmla="*/ 599667 h 5521778"/>
                <a:gd name="connsiteX31" fmla="*/ 3097534 w 4282295"/>
                <a:gd name="connsiteY31" fmla="*/ 586237 h 5521778"/>
                <a:gd name="connsiteX32" fmla="*/ 3103820 w 4282295"/>
                <a:gd name="connsiteY32" fmla="*/ 543469 h 5521778"/>
                <a:gd name="connsiteX33" fmla="*/ 3111250 w 4282295"/>
                <a:gd name="connsiteY33" fmla="*/ 537469 h 5521778"/>
                <a:gd name="connsiteX34" fmla="*/ 4269599 w 4282295"/>
                <a:gd name="connsiteY34" fmla="*/ 0 h 5521778"/>
                <a:gd name="connsiteX0" fmla="*/ 4282295 w 4282295"/>
                <a:gd name="connsiteY0" fmla="*/ 5511302 h 5521778"/>
                <a:gd name="connsiteX1" fmla="*/ 3778190 w 4282295"/>
                <a:gd name="connsiteY1" fmla="*/ 5521778 h 5521778"/>
                <a:gd name="connsiteX2" fmla="*/ 3355852 w 4282295"/>
                <a:gd name="connsiteY2" fmla="*/ 2713550 h 5521778"/>
                <a:gd name="connsiteX3" fmla="*/ 2420497 w 4282295"/>
                <a:gd name="connsiteY3" fmla="*/ 3592898 h 5521778"/>
                <a:gd name="connsiteX4" fmla="*/ 2199327 w 4282295"/>
                <a:gd name="connsiteY4" fmla="*/ 3798353 h 5521778"/>
                <a:gd name="connsiteX5" fmla="*/ 1775369 w 4282295"/>
                <a:gd name="connsiteY5" fmla="*/ 3941894 h 5521778"/>
                <a:gd name="connsiteX6" fmla="*/ 1410466 w 4282295"/>
                <a:gd name="connsiteY6" fmla="*/ 3933036 h 5521778"/>
                <a:gd name="connsiteX7" fmla="*/ 1125478 w 4282295"/>
                <a:gd name="connsiteY7" fmla="*/ 3837024 h 5521778"/>
                <a:gd name="connsiteX8" fmla="*/ 689995 w 4282295"/>
                <a:gd name="connsiteY8" fmla="*/ 3549845 h 5521778"/>
                <a:gd name="connsiteX9" fmla="*/ 264037 w 4282295"/>
                <a:gd name="connsiteY9" fmla="*/ 3194182 h 5521778"/>
                <a:gd name="connsiteX10" fmla="*/ 98492 w 4282295"/>
                <a:gd name="connsiteY10" fmla="*/ 3017874 h 5521778"/>
                <a:gd name="connsiteX11" fmla="*/ 6671 w 4282295"/>
                <a:gd name="connsiteY11" fmla="*/ 2873094 h 5521778"/>
                <a:gd name="connsiteX12" fmla="*/ 21435 w 4282295"/>
                <a:gd name="connsiteY12" fmla="*/ 2712883 h 5521778"/>
                <a:gd name="connsiteX13" fmla="*/ 110399 w 4282295"/>
                <a:gd name="connsiteY13" fmla="*/ 2661829 h 5521778"/>
                <a:gd name="connsiteX14" fmla="*/ 141641 w 4282295"/>
                <a:gd name="connsiteY14" fmla="*/ 2674688 h 5521778"/>
                <a:gd name="connsiteX15" fmla="*/ 321663 w 4282295"/>
                <a:gd name="connsiteY15" fmla="*/ 3121411 h 5521778"/>
                <a:gd name="connsiteX16" fmla="*/ 554740 w 4282295"/>
                <a:gd name="connsiteY16" fmla="*/ 3222090 h 5521778"/>
                <a:gd name="connsiteX17" fmla="*/ 756194 w 4282295"/>
                <a:gd name="connsiteY17" fmla="*/ 3043496 h 5521778"/>
                <a:gd name="connsiteX18" fmla="*/ 1066137 w 4282295"/>
                <a:gd name="connsiteY18" fmla="*/ 2456090 h 5521778"/>
                <a:gd name="connsiteX19" fmla="*/ 1072805 w 4282295"/>
                <a:gd name="connsiteY19" fmla="*/ 2199295 h 5521778"/>
                <a:gd name="connsiteX20" fmla="*/ 1040134 w 4282295"/>
                <a:gd name="connsiteY20" fmla="*/ 2189294 h 5521778"/>
                <a:gd name="connsiteX21" fmla="*/ 1038801 w 4282295"/>
                <a:gd name="connsiteY21" fmla="*/ 2130811 h 5521778"/>
                <a:gd name="connsiteX22" fmla="*/ 1206060 w 4282295"/>
                <a:gd name="connsiteY22" fmla="*/ 2264351 h 5521778"/>
                <a:gd name="connsiteX23" fmla="*/ 1500572 w 4282295"/>
                <a:gd name="connsiteY23" fmla="*/ 2431515 h 5521778"/>
                <a:gd name="connsiteX24" fmla="*/ 1670213 w 4282295"/>
                <a:gd name="connsiteY24" fmla="*/ 2396177 h 5521778"/>
                <a:gd name="connsiteX25" fmla="*/ 1834464 w 4282295"/>
                <a:gd name="connsiteY25" fmla="*/ 2303662 h 5521778"/>
                <a:gd name="connsiteX26" fmla="*/ 2425260 w 4282295"/>
                <a:gd name="connsiteY26" fmla="*/ 1744953 h 5521778"/>
                <a:gd name="connsiteX27" fmla="*/ 2620903 w 4282295"/>
                <a:gd name="connsiteY27" fmla="*/ 1523782 h 5521778"/>
                <a:gd name="connsiteX28" fmla="*/ 2795877 w 4282295"/>
                <a:gd name="connsiteY28" fmla="*/ 1307089 h 5521778"/>
                <a:gd name="connsiteX29" fmla="*/ 2963327 w 4282295"/>
                <a:gd name="connsiteY29" fmla="*/ 1012195 h 5521778"/>
                <a:gd name="connsiteX30" fmla="*/ 3094867 w 4282295"/>
                <a:gd name="connsiteY30" fmla="*/ 599667 h 5521778"/>
                <a:gd name="connsiteX31" fmla="*/ 3097534 w 4282295"/>
                <a:gd name="connsiteY31" fmla="*/ 586237 h 5521778"/>
                <a:gd name="connsiteX32" fmla="*/ 3103820 w 4282295"/>
                <a:gd name="connsiteY32" fmla="*/ 543469 h 5521778"/>
                <a:gd name="connsiteX33" fmla="*/ 3111250 w 4282295"/>
                <a:gd name="connsiteY33" fmla="*/ 537469 h 5521778"/>
                <a:gd name="connsiteX34" fmla="*/ 4269599 w 4282295"/>
                <a:gd name="connsiteY34" fmla="*/ 0 h 5521778"/>
                <a:gd name="connsiteX0" fmla="*/ 4282295 w 4282295"/>
                <a:gd name="connsiteY0" fmla="*/ 5511302 h 5521778"/>
                <a:gd name="connsiteX1" fmla="*/ 3778190 w 4282295"/>
                <a:gd name="connsiteY1" fmla="*/ 5521778 h 5521778"/>
                <a:gd name="connsiteX2" fmla="*/ 3355852 w 4282295"/>
                <a:gd name="connsiteY2" fmla="*/ 2713550 h 5521778"/>
                <a:gd name="connsiteX3" fmla="*/ 2420497 w 4282295"/>
                <a:gd name="connsiteY3" fmla="*/ 3592898 h 5521778"/>
                <a:gd name="connsiteX4" fmla="*/ 2199327 w 4282295"/>
                <a:gd name="connsiteY4" fmla="*/ 3798353 h 5521778"/>
                <a:gd name="connsiteX5" fmla="*/ 1775369 w 4282295"/>
                <a:gd name="connsiteY5" fmla="*/ 3941894 h 5521778"/>
                <a:gd name="connsiteX6" fmla="*/ 1410466 w 4282295"/>
                <a:gd name="connsiteY6" fmla="*/ 3933036 h 5521778"/>
                <a:gd name="connsiteX7" fmla="*/ 1125478 w 4282295"/>
                <a:gd name="connsiteY7" fmla="*/ 3837024 h 5521778"/>
                <a:gd name="connsiteX8" fmla="*/ 689995 w 4282295"/>
                <a:gd name="connsiteY8" fmla="*/ 3549845 h 5521778"/>
                <a:gd name="connsiteX9" fmla="*/ 264037 w 4282295"/>
                <a:gd name="connsiteY9" fmla="*/ 3194182 h 5521778"/>
                <a:gd name="connsiteX10" fmla="*/ 98492 w 4282295"/>
                <a:gd name="connsiteY10" fmla="*/ 3017874 h 5521778"/>
                <a:gd name="connsiteX11" fmla="*/ 6671 w 4282295"/>
                <a:gd name="connsiteY11" fmla="*/ 2873094 h 5521778"/>
                <a:gd name="connsiteX12" fmla="*/ 21435 w 4282295"/>
                <a:gd name="connsiteY12" fmla="*/ 2712883 h 5521778"/>
                <a:gd name="connsiteX13" fmla="*/ 110399 w 4282295"/>
                <a:gd name="connsiteY13" fmla="*/ 2661829 h 5521778"/>
                <a:gd name="connsiteX14" fmla="*/ 141641 w 4282295"/>
                <a:gd name="connsiteY14" fmla="*/ 2674688 h 5521778"/>
                <a:gd name="connsiteX15" fmla="*/ 321663 w 4282295"/>
                <a:gd name="connsiteY15" fmla="*/ 3121411 h 5521778"/>
                <a:gd name="connsiteX16" fmla="*/ 554740 w 4282295"/>
                <a:gd name="connsiteY16" fmla="*/ 3222090 h 5521778"/>
                <a:gd name="connsiteX17" fmla="*/ 756194 w 4282295"/>
                <a:gd name="connsiteY17" fmla="*/ 3043496 h 5521778"/>
                <a:gd name="connsiteX18" fmla="*/ 1066137 w 4282295"/>
                <a:gd name="connsiteY18" fmla="*/ 2456090 h 5521778"/>
                <a:gd name="connsiteX19" fmla="*/ 1072805 w 4282295"/>
                <a:gd name="connsiteY19" fmla="*/ 2199295 h 5521778"/>
                <a:gd name="connsiteX20" fmla="*/ 1040134 w 4282295"/>
                <a:gd name="connsiteY20" fmla="*/ 2189294 h 5521778"/>
                <a:gd name="connsiteX21" fmla="*/ 1038801 w 4282295"/>
                <a:gd name="connsiteY21" fmla="*/ 2130811 h 5521778"/>
                <a:gd name="connsiteX22" fmla="*/ 1206060 w 4282295"/>
                <a:gd name="connsiteY22" fmla="*/ 2264351 h 5521778"/>
                <a:gd name="connsiteX23" fmla="*/ 1500572 w 4282295"/>
                <a:gd name="connsiteY23" fmla="*/ 2431515 h 5521778"/>
                <a:gd name="connsiteX24" fmla="*/ 1670213 w 4282295"/>
                <a:gd name="connsiteY24" fmla="*/ 2396177 h 5521778"/>
                <a:gd name="connsiteX25" fmla="*/ 1834464 w 4282295"/>
                <a:gd name="connsiteY25" fmla="*/ 2303662 h 5521778"/>
                <a:gd name="connsiteX26" fmla="*/ 2425260 w 4282295"/>
                <a:gd name="connsiteY26" fmla="*/ 1744953 h 5521778"/>
                <a:gd name="connsiteX27" fmla="*/ 2620903 w 4282295"/>
                <a:gd name="connsiteY27" fmla="*/ 1523782 h 5521778"/>
                <a:gd name="connsiteX28" fmla="*/ 2795877 w 4282295"/>
                <a:gd name="connsiteY28" fmla="*/ 1307089 h 5521778"/>
                <a:gd name="connsiteX29" fmla="*/ 2963327 w 4282295"/>
                <a:gd name="connsiteY29" fmla="*/ 1012195 h 5521778"/>
                <a:gd name="connsiteX30" fmla="*/ 3094867 w 4282295"/>
                <a:gd name="connsiteY30" fmla="*/ 599667 h 5521778"/>
                <a:gd name="connsiteX31" fmla="*/ 3097534 w 4282295"/>
                <a:gd name="connsiteY31" fmla="*/ 586237 h 5521778"/>
                <a:gd name="connsiteX32" fmla="*/ 3103820 w 4282295"/>
                <a:gd name="connsiteY32" fmla="*/ 543469 h 5521778"/>
                <a:gd name="connsiteX33" fmla="*/ 3111250 w 4282295"/>
                <a:gd name="connsiteY33" fmla="*/ 537469 h 5521778"/>
                <a:gd name="connsiteX34" fmla="*/ 4269599 w 4282295"/>
                <a:gd name="connsiteY34" fmla="*/ 0 h 5521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282295" h="5521778">
                  <a:moveTo>
                    <a:pt x="4282295" y="5511302"/>
                  </a:moveTo>
                  <a:cubicBezTo>
                    <a:pt x="4030242" y="5516540"/>
                    <a:pt x="4022586" y="5494584"/>
                    <a:pt x="3778190" y="5521778"/>
                  </a:cubicBezTo>
                  <a:cubicBezTo>
                    <a:pt x="3655714" y="5183212"/>
                    <a:pt x="3406398" y="3053402"/>
                    <a:pt x="3355852" y="2713550"/>
                  </a:cubicBezTo>
                  <a:cubicBezTo>
                    <a:pt x="3083317" y="2954231"/>
                    <a:pt x="2613251" y="3412098"/>
                    <a:pt x="2420497" y="3592898"/>
                  </a:cubicBezTo>
                  <a:cubicBezTo>
                    <a:pt x="2227743" y="3773699"/>
                    <a:pt x="2281813" y="3740536"/>
                    <a:pt x="2199327" y="3798353"/>
                  </a:cubicBezTo>
                  <a:cubicBezTo>
                    <a:pt x="2074835" y="3885602"/>
                    <a:pt x="1923102" y="3918748"/>
                    <a:pt x="1775369" y="3941894"/>
                  </a:cubicBezTo>
                  <a:cubicBezTo>
                    <a:pt x="1653639" y="3961039"/>
                    <a:pt x="1531434" y="3957134"/>
                    <a:pt x="1410466" y="3933036"/>
                  </a:cubicBezTo>
                  <a:cubicBezTo>
                    <a:pt x="1311882" y="3913319"/>
                    <a:pt x="1216156" y="3880363"/>
                    <a:pt x="1125478" y="3837024"/>
                  </a:cubicBezTo>
                  <a:cubicBezTo>
                    <a:pt x="967077" y="3761395"/>
                    <a:pt x="833569" y="3656985"/>
                    <a:pt x="689995" y="3549845"/>
                  </a:cubicBezTo>
                  <a:cubicBezTo>
                    <a:pt x="546422" y="3442705"/>
                    <a:pt x="362621" y="3282844"/>
                    <a:pt x="264037" y="3194182"/>
                  </a:cubicBezTo>
                  <a:cubicBezTo>
                    <a:pt x="165453" y="3105520"/>
                    <a:pt x="133640" y="3063785"/>
                    <a:pt x="98492" y="3017874"/>
                  </a:cubicBezTo>
                  <a:cubicBezTo>
                    <a:pt x="67060" y="2976917"/>
                    <a:pt x="19340" y="2924053"/>
                    <a:pt x="6671" y="2873094"/>
                  </a:cubicBezTo>
                  <a:cubicBezTo>
                    <a:pt x="-6949" y="2818135"/>
                    <a:pt x="1433" y="2729171"/>
                    <a:pt x="21435" y="2712883"/>
                  </a:cubicBezTo>
                  <a:cubicBezTo>
                    <a:pt x="47915" y="2691262"/>
                    <a:pt x="80585" y="2678498"/>
                    <a:pt x="110399" y="2661829"/>
                  </a:cubicBezTo>
                  <a:cubicBezTo>
                    <a:pt x="131640" y="2650019"/>
                    <a:pt x="135164" y="2651257"/>
                    <a:pt x="141641" y="2674688"/>
                  </a:cubicBezTo>
                  <a:cubicBezTo>
                    <a:pt x="183646" y="2825469"/>
                    <a:pt x="233462" y="2990442"/>
                    <a:pt x="321663" y="3121411"/>
                  </a:cubicBezTo>
                  <a:cubicBezTo>
                    <a:pt x="375765" y="3201706"/>
                    <a:pt x="455585" y="3265810"/>
                    <a:pt x="554740" y="3222090"/>
                  </a:cubicBezTo>
                  <a:cubicBezTo>
                    <a:pt x="637608" y="3185609"/>
                    <a:pt x="701901" y="3113600"/>
                    <a:pt x="756194" y="3043496"/>
                  </a:cubicBezTo>
                  <a:cubicBezTo>
                    <a:pt x="890306" y="2870141"/>
                    <a:pt x="1004511" y="2667354"/>
                    <a:pt x="1066137" y="2456090"/>
                  </a:cubicBezTo>
                  <a:cubicBezTo>
                    <a:pt x="1092141" y="2366745"/>
                    <a:pt x="1100237" y="2289402"/>
                    <a:pt x="1072805" y="2199295"/>
                  </a:cubicBezTo>
                  <a:cubicBezTo>
                    <a:pt x="1068471" y="2154829"/>
                    <a:pt x="1045801" y="2200708"/>
                    <a:pt x="1040134" y="2189294"/>
                  </a:cubicBezTo>
                  <a:cubicBezTo>
                    <a:pt x="1042801" y="2169673"/>
                    <a:pt x="1042039" y="2153480"/>
                    <a:pt x="1038801" y="2130811"/>
                  </a:cubicBezTo>
                  <a:cubicBezTo>
                    <a:pt x="1066455" y="2143321"/>
                    <a:pt x="1129098" y="2214234"/>
                    <a:pt x="1206060" y="2264351"/>
                  </a:cubicBezTo>
                  <a:cubicBezTo>
                    <a:pt x="1283022" y="2314468"/>
                    <a:pt x="1386368" y="2429229"/>
                    <a:pt x="1500572" y="2431515"/>
                  </a:cubicBezTo>
                  <a:cubicBezTo>
                    <a:pt x="1560580" y="2432753"/>
                    <a:pt x="1615158" y="2418656"/>
                    <a:pt x="1670213" y="2396177"/>
                  </a:cubicBezTo>
                  <a:cubicBezTo>
                    <a:pt x="1724029" y="2374174"/>
                    <a:pt x="1787696" y="2338237"/>
                    <a:pt x="1834464" y="2303662"/>
                  </a:cubicBezTo>
                  <a:cubicBezTo>
                    <a:pt x="2077718" y="2152429"/>
                    <a:pt x="2294187" y="1874933"/>
                    <a:pt x="2425260" y="1744953"/>
                  </a:cubicBezTo>
                  <a:cubicBezTo>
                    <a:pt x="2556333" y="1614973"/>
                    <a:pt x="2557752" y="1599316"/>
                    <a:pt x="2620903" y="1523782"/>
                  </a:cubicBezTo>
                  <a:cubicBezTo>
                    <a:pt x="2680339" y="1452726"/>
                    <a:pt x="2735679" y="1377288"/>
                    <a:pt x="2795877" y="1307089"/>
                  </a:cubicBezTo>
                  <a:cubicBezTo>
                    <a:pt x="2860457" y="1214125"/>
                    <a:pt x="2916559" y="1115255"/>
                    <a:pt x="2963327" y="1012195"/>
                  </a:cubicBezTo>
                  <a:cubicBezTo>
                    <a:pt x="3023430" y="879607"/>
                    <a:pt x="3064578" y="741875"/>
                    <a:pt x="3094867" y="599667"/>
                  </a:cubicBezTo>
                  <a:cubicBezTo>
                    <a:pt x="3097344" y="595476"/>
                    <a:pt x="3094295" y="590237"/>
                    <a:pt x="3097534" y="586237"/>
                  </a:cubicBezTo>
                  <a:cubicBezTo>
                    <a:pt x="3096867" y="571568"/>
                    <a:pt x="3104964" y="558233"/>
                    <a:pt x="3103820" y="543469"/>
                  </a:cubicBezTo>
                  <a:cubicBezTo>
                    <a:pt x="3103440" y="538421"/>
                    <a:pt x="2916954" y="628047"/>
                    <a:pt x="3111250" y="537469"/>
                  </a:cubicBezTo>
                  <a:cubicBezTo>
                    <a:pt x="3305547" y="446891"/>
                    <a:pt x="4145552" y="1223"/>
                    <a:pt x="4269599" y="0"/>
                  </a:cubicBezTo>
                </a:path>
              </a:pathLst>
            </a:custGeom>
            <a:solidFill>
              <a:srgbClr val="1B4367"/>
            </a:solidFill>
            <a:ln w="9525" cap="flat">
              <a:noFill/>
              <a:prstDash val="solid"/>
              <a:miter/>
            </a:ln>
          </p:spPr>
          <p:txBody>
            <a:bodyPr rtlCol="0" anchor="ctr"/>
            <a:lstStyle/>
            <a:p>
              <a:endParaRPr lang="en-US"/>
            </a:p>
          </p:txBody>
        </p:sp>
        <p:sp>
          <p:nvSpPr>
            <p:cNvPr id="11" name="Graphic 3">
              <a:extLst>
                <a:ext uri="{FF2B5EF4-FFF2-40B4-BE49-F238E27FC236}">
                  <a16:creationId xmlns:a16="http://schemas.microsoft.com/office/drawing/2014/main" id="{3C5EBCEA-4F46-43A5-9DD2-0E5A257D91E5}"/>
                </a:ext>
              </a:extLst>
            </p:cNvPr>
            <p:cNvSpPr/>
            <p:nvPr/>
          </p:nvSpPr>
          <p:spPr>
            <a:xfrm>
              <a:off x="665416" y="1672213"/>
              <a:ext cx="1268253" cy="2361525"/>
            </a:xfrm>
            <a:custGeom>
              <a:avLst/>
              <a:gdLst>
                <a:gd name="connsiteX0" fmla="*/ 1263396 w 1268253"/>
                <a:gd name="connsiteY0" fmla="*/ 1708526 h 2361525"/>
                <a:gd name="connsiteX1" fmla="*/ 1268063 w 1268253"/>
                <a:gd name="connsiteY1" fmla="*/ 1823683 h 2361525"/>
                <a:gd name="connsiteX2" fmla="*/ 1259491 w 1268253"/>
                <a:gd name="connsiteY2" fmla="*/ 1860164 h 2361525"/>
                <a:gd name="connsiteX3" fmla="*/ 1019747 w 1268253"/>
                <a:gd name="connsiteY3" fmla="*/ 2196206 h 2361525"/>
                <a:gd name="connsiteX4" fmla="*/ 896112 w 1268253"/>
                <a:gd name="connsiteY4" fmla="*/ 2290408 h 2361525"/>
                <a:gd name="connsiteX5" fmla="*/ 830389 w 1268253"/>
                <a:gd name="connsiteY5" fmla="*/ 2332318 h 2361525"/>
                <a:gd name="connsiteX6" fmla="*/ 777335 w 1268253"/>
                <a:gd name="connsiteY6" fmla="*/ 2358988 h 2361525"/>
                <a:gd name="connsiteX7" fmla="*/ 727520 w 1268253"/>
                <a:gd name="connsiteY7" fmla="*/ 2361274 h 2361525"/>
                <a:gd name="connsiteX8" fmla="*/ 624268 w 1268253"/>
                <a:gd name="connsiteY8" fmla="*/ 2358702 h 2361525"/>
                <a:gd name="connsiteX9" fmla="*/ 548259 w 1268253"/>
                <a:gd name="connsiteY9" fmla="*/ 2351749 h 2361525"/>
                <a:gd name="connsiteX10" fmla="*/ 480346 w 1268253"/>
                <a:gd name="connsiteY10" fmla="*/ 2281264 h 2361525"/>
                <a:gd name="connsiteX11" fmla="*/ 419290 w 1268253"/>
                <a:gd name="connsiteY11" fmla="*/ 2215065 h 2361525"/>
                <a:gd name="connsiteX12" fmla="*/ 157829 w 1268253"/>
                <a:gd name="connsiteY12" fmla="*/ 1889882 h 2361525"/>
                <a:gd name="connsiteX13" fmla="*/ 3429 w 1268253"/>
                <a:gd name="connsiteY13" fmla="*/ 1166077 h 2361525"/>
                <a:gd name="connsiteX14" fmla="*/ 1333 w 1268253"/>
                <a:gd name="connsiteY14" fmla="*/ 1041776 h 2361525"/>
                <a:gd name="connsiteX15" fmla="*/ 0 w 1268253"/>
                <a:gd name="connsiteY15" fmla="*/ 1023964 h 2361525"/>
                <a:gd name="connsiteX16" fmla="*/ 35814 w 1268253"/>
                <a:gd name="connsiteY16" fmla="*/ 963290 h 2361525"/>
                <a:gd name="connsiteX17" fmla="*/ 153162 w 1268253"/>
                <a:gd name="connsiteY17" fmla="*/ 772028 h 2361525"/>
                <a:gd name="connsiteX18" fmla="*/ 157639 w 1268253"/>
                <a:gd name="connsiteY18" fmla="*/ 754883 h 2361525"/>
                <a:gd name="connsiteX19" fmla="*/ 142208 w 1268253"/>
                <a:gd name="connsiteY19" fmla="*/ 581242 h 2361525"/>
                <a:gd name="connsiteX20" fmla="*/ 134207 w 1268253"/>
                <a:gd name="connsiteY20" fmla="*/ 492374 h 2361525"/>
                <a:gd name="connsiteX21" fmla="*/ 127635 w 1268253"/>
                <a:gd name="connsiteY21" fmla="*/ 419222 h 2361525"/>
                <a:gd name="connsiteX22" fmla="*/ 147066 w 1268253"/>
                <a:gd name="connsiteY22" fmla="*/ 399696 h 2361525"/>
                <a:gd name="connsiteX23" fmla="*/ 240125 w 1268253"/>
                <a:gd name="connsiteY23" fmla="*/ 334354 h 2361525"/>
                <a:gd name="connsiteX24" fmla="*/ 242697 w 1268253"/>
                <a:gd name="connsiteY24" fmla="*/ 225388 h 2361525"/>
                <a:gd name="connsiteX25" fmla="*/ 230219 w 1268253"/>
                <a:gd name="connsiteY25" fmla="*/ 138044 h 2361525"/>
                <a:gd name="connsiteX26" fmla="*/ 227552 w 1268253"/>
                <a:gd name="connsiteY26" fmla="*/ 64892 h 2361525"/>
                <a:gd name="connsiteX27" fmla="*/ 327755 w 1268253"/>
                <a:gd name="connsiteY27" fmla="*/ 7837 h 2361525"/>
                <a:gd name="connsiteX28" fmla="*/ 388715 w 1268253"/>
                <a:gd name="connsiteY28" fmla="*/ 122 h 2361525"/>
                <a:gd name="connsiteX29" fmla="*/ 404050 w 1268253"/>
                <a:gd name="connsiteY29" fmla="*/ 2789 h 2361525"/>
                <a:gd name="connsiteX30" fmla="*/ 551117 w 1268253"/>
                <a:gd name="connsiteY30" fmla="*/ 66321 h 2361525"/>
                <a:gd name="connsiteX31" fmla="*/ 689134 w 1268253"/>
                <a:gd name="connsiteY31" fmla="*/ 195099 h 2361525"/>
                <a:gd name="connsiteX32" fmla="*/ 711613 w 1268253"/>
                <a:gd name="connsiteY32" fmla="*/ 255392 h 2361525"/>
                <a:gd name="connsiteX33" fmla="*/ 711422 w 1268253"/>
                <a:gd name="connsiteY33" fmla="*/ 285681 h 2361525"/>
                <a:gd name="connsiteX34" fmla="*/ 693039 w 1268253"/>
                <a:gd name="connsiteY34" fmla="*/ 337497 h 2361525"/>
                <a:gd name="connsiteX35" fmla="*/ 725424 w 1268253"/>
                <a:gd name="connsiteY35" fmla="*/ 346927 h 2361525"/>
                <a:gd name="connsiteX36" fmla="*/ 729139 w 1268253"/>
                <a:gd name="connsiteY36" fmla="*/ 340450 h 2361525"/>
                <a:gd name="connsiteX37" fmla="*/ 775049 w 1268253"/>
                <a:gd name="connsiteY37" fmla="*/ 273680 h 2361525"/>
                <a:gd name="connsiteX38" fmla="*/ 826960 w 1268253"/>
                <a:gd name="connsiteY38" fmla="*/ 236913 h 2361525"/>
                <a:gd name="connsiteX39" fmla="*/ 848106 w 1268253"/>
                <a:gd name="connsiteY39" fmla="*/ 236913 h 2361525"/>
                <a:gd name="connsiteX40" fmla="*/ 919639 w 1268253"/>
                <a:gd name="connsiteY40" fmla="*/ 255106 h 2361525"/>
                <a:gd name="connsiteX41" fmla="*/ 940403 w 1268253"/>
                <a:gd name="connsiteY41" fmla="*/ 272918 h 2361525"/>
                <a:gd name="connsiteX42" fmla="*/ 1035463 w 1268253"/>
                <a:gd name="connsiteY42" fmla="*/ 455798 h 2361525"/>
                <a:gd name="connsiteX43" fmla="*/ 1176814 w 1268253"/>
                <a:gd name="connsiteY43" fmla="*/ 778124 h 2361525"/>
                <a:gd name="connsiteX44" fmla="*/ 1240060 w 1268253"/>
                <a:gd name="connsiteY44" fmla="*/ 930048 h 2361525"/>
                <a:gd name="connsiteX45" fmla="*/ 1243870 w 1268253"/>
                <a:gd name="connsiteY45" fmla="*/ 1074923 h 2361525"/>
                <a:gd name="connsiteX46" fmla="*/ 1252823 w 1268253"/>
                <a:gd name="connsiteY46" fmla="*/ 1489070 h 2361525"/>
                <a:gd name="connsiteX47" fmla="*/ 1263396 w 1268253"/>
                <a:gd name="connsiteY47" fmla="*/ 1708526 h 2361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268253" h="2361525">
                  <a:moveTo>
                    <a:pt x="1263396" y="1708526"/>
                  </a:moveTo>
                  <a:cubicBezTo>
                    <a:pt x="1265396" y="1746912"/>
                    <a:pt x="1267111" y="1785393"/>
                    <a:pt x="1268063" y="1823683"/>
                  </a:cubicBezTo>
                  <a:cubicBezTo>
                    <a:pt x="1268921" y="1838352"/>
                    <a:pt x="1267016" y="1845972"/>
                    <a:pt x="1259491" y="1860164"/>
                  </a:cubicBezTo>
                  <a:cubicBezTo>
                    <a:pt x="1193578" y="1980084"/>
                    <a:pt x="1121378" y="2102670"/>
                    <a:pt x="1019747" y="2196206"/>
                  </a:cubicBezTo>
                  <a:cubicBezTo>
                    <a:pt x="981551" y="2231353"/>
                    <a:pt x="939355" y="2261833"/>
                    <a:pt x="896112" y="2290408"/>
                  </a:cubicBezTo>
                  <a:cubicBezTo>
                    <a:pt x="874490" y="2304696"/>
                    <a:pt x="852773" y="2319269"/>
                    <a:pt x="830389" y="2332318"/>
                  </a:cubicBezTo>
                  <a:cubicBezTo>
                    <a:pt x="814864" y="2341367"/>
                    <a:pt x="794957" y="2355178"/>
                    <a:pt x="777335" y="2358988"/>
                  </a:cubicBezTo>
                  <a:cubicBezTo>
                    <a:pt x="760952" y="2362512"/>
                    <a:pt x="744188" y="2361369"/>
                    <a:pt x="727520" y="2361274"/>
                  </a:cubicBezTo>
                  <a:cubicBezTo>
                    <a:pt x="693134" y="2360988"/>
                    <a:pt x="658654" y="2360131"/>
                    <a:pt x="624268" y="2358702"/>
                  </a:cubicBezTo>
                  <a:cubicBezTo>
                    <a:pt x="602361" y="2357750"/>
                    <a:pt x="567023" y="2363941"/>
                    <a:pt x="548259" y="2351749"/>
                  </a:cubicBezTo>
                  <a:cubicBezTo>
                    <a:pt x="522351" y="2334795"/>
                    <a:pt x="501586" y="2303743"/>
                    <a:pt x="480346" y="2281264"/>
                  </a:cubicBezTo>
                  <a:cubicBezTo>
                    <a:pt x="459772" y="2259452"/>
                    <a:pt x="439388" y="2237354"/>
                    <a:pt x="419290" y="2215065"/>
                  </a:cubicBezTo>
                  <a:cubicBezTo>
                    <a:pt x="326708" y="2112386"/>
                    <a:pt x="233077" y="2006277"/>
                    <a:pt x="157829" y="1889882"/>
                  </a:cubicBezTo>
                  <a:cubicBezTo>
                    <a:pt x="18955" y="1675093"/>
                    <a:pt x="7620" y="1414680"/>
                    <a:pt x="3429" y="1166077"/>
                  </a:cubicBezTo>
                  <a:cubicBezTo>
                    <a:pt x="2762" y="1124548"/>
                    <a:pt x="2858" y="1083114"/>
                    <a:pt x="1333" y="1041776"/>
                  </a:cubicBezTo>
                  <a:cubicBezTo>
                    <a:pt x="1143" y="1035870"/>
                    <a:pt x="2762" y="1029774"/>
                    <a:pt x="0" y="1023964"/>
                  </a:cubicBezTo>
                  <a:cubicBezTo>
                    <a:pt x="7239" y="1001009"/>
                    <a:pt x="23717" y="983483"/>
                    <a:pt x="35814" y="963290"/>
                  </a:cubicBezTo>
                  <a:cubicBezTo>
                    <a:pt x="74200" y="899091"/>
                    <a:pt x="113919" y="835655"/>
                    <a:pt x="153162" y="772028"/>
                  </a:cubicBezTo>
                  <a:cubicBezTo>
                    <a:pt x="156496" y="766599"/>
                    <a:pt x="158115" y="761265"/>
                    <a:pt x="157639" y="754883"/>
                  </a:cubicBezTo>
                  <a:cubicBezTo>
                    <a:pt x="152590" y="696971"/>
                    <a:pt x="147447" y="639154"/>
                    <a:pt x="142208" y="581242"/>
                  </a:cubicBezTo>
                  <a:cubicBezTo>
                    <a:pt x="139541" y="551619"/>
                    <a:pt x="136874" y="521997"/>
                    <a:pt x="134207" y="492374"/>
                  </a:cubicBezTo>
                  <a:cubicBezTo>
                    <a:pt x="132207" y="469990"/>
                    <a:pt x="124682" y="441320"/>
                    <a:pt x="127635" y="419222"/>
                  </a:cubicBezTo>
                  <a:cubicBezTo>
                    <a:pt x="129064" y="407792"/>
                    <a:pt x="139922" y="404934"/>
                    <a:pt x="147066" y="399696"/>
                  </a:cubicBezTo>
                  <a:cubicBezTo>
                    <a:pt x="177641" y="377312"/>
                    <a:pt x="209074" y="356071"/>
                    <a:pt x="240125" y="334354"/>
                  </a:cubicBezTo>
                  <a:cubicBezTo>
                    <a:pt x="269653" y="313685"/>
                    <a:pt x="247174" y="256821"/>
                    <a:pt x="242697" y="225388"/>
                  </a:cubicBezTo>
                  <a:cubicBezTo>
                    <a:pt x="238506" y="196242"/>
                    <a:pt x="234410" y="167190"/>
                    <a:pt x="230219" y="138044"/>
                  </a:cubicBezTo>
                  <a:cubicBezTo>
                    <a:pt x="227838" y="121280"/>
                    <a:pt x="212217" y="76703"/>
                    <a:pt x="227552" y="64892"/>
                  </a:cubicBezTo>
                  <a:cubicBezTo>
                    <a:pt x="258413" y="41270"/>
                    <a:pt x="290322" y="19839"/>
                    <a:pt x="327755" y="7837"/>
                  </a:cubicBezTo>
                  <a:cubicBezTo>
                    <a:pt x="347663" y="1455"/>
                    <a:pt x="367951" y="-545"/>
                    <a:pt x="388715" y="122"/>
                  </a:cubicBezTo>
                  <a:cubicBezTo>
                    <a:pt x="393383" y="3551"/>
                    <a:pt x="399288" y="-164"/>
                    <a:pt x="404050" y="2789"/>
                  </a:cubicBezTo>
                  <a:cubicBezTo>
                    <a:pt x="457581" y="13552"/>
                    <a:pt x="506825" y="34698"/>
                    <a:pt x="551117" y="66321"/>
                  </a:cubicBezTo>
                  <a:cubicBezTo>
                    <a:pt x="602647" y="103182"/>
                    <a:pt x="653510" y="140997"/>
                    <a:pt x="689134" y="195099"/>
                  </a:cubicBezTo>
                  <a:cubicBezTo>
                    <a:pt x="701230" y="213482"/>
                    <a:pt x="706755" y="234342"/>
                    <a:pt x="711613" y="255392"/>
                  </a:cubicBezTo>
                  <a:cubicBezTo>
                    <a:pt x="713422" y="265488"/>
                    <a:pt x="713899" y="275585"/>
                    <a:pt x="711422" y="285681"/>
                  </a:cubicBezTo>
                  <a:cubicBezTo>
                    <a:pt x="705326" y="302922"/>
                    <a:pt x="699230" y="320162"/>
                    <a:pt x="693039" y="337497"/>
                  </a:cubicBezTo>
                  <a:cubicBezTo>
                    <a:pt x="701040" y="341212"/>
                    <a:pt x="713804" y="351023"/>
                    <a:pt x="725424" y="346927"/>
                  </a:cubicBezTo>
                  <a:cubicBezTo>
                    <a:pt x="725710" y="344165"/>
                    <a:pt x="727615" y="342450"/>
                    <a:pt x="729139" y="340450"/>
                  </a:cubicBezTo>
                  <a:cubicBezTo>
                    <a:pt x="747713" y="320448"/>
                    <a:pt x="761429" y="297016"/>
                    <a:pt x="775049" y="273680"/>
                  </a:cubicBezTo>
                  <a:cubicBezTo>
                    <a:pt x="787051" y="253106"/>
                    <a:pt x="803434" y="240438"/>
                    <a:pt x="826960" y="236913"/>
                  </a:cubicBezTo>
                  <a:cubicBezTo>
                    <a:pt x="834009" y="234913"/>
                    <a:pt x="841058" y="234913"/>
                    <a:pt x="848106" y="236913"/>
                  </a:cubicBezTo>
                  <a:cubicBezTo>
                    <a:pt x="872204" y="242057"/>
                    <a:pt x="896207" y="247105"/>
                    <a:pt x="919639" y="255106"/>
                  </a:cubicBezTo>
                  <a:cubicBezTo>
                    <a:pt x="929545" y="258535"/>
                    <a:pt x="935831" y="264060"/>
                    <a:pt x="940403" y="272918"/>
                  </a:cubicBezTo>
                  <a:cubicBezTo>
                    <a:pt x="971836" y="333973"/>
                    <a:pt x="1001935" y="395886"/>
                    <a:pt x="1035463" y="455798"/>
                  </a:cubicBezTo>
                  <a:cubicBezTo>
                    <a:pt x="1093089" y="558763"/>
                    <a:pt x="1131570" y="669825"/>
                    <a:pt x="1176814" y="778124"/>
                  </a:cubicBezTo>
                  <a:cubicBezTo>
                    <a:pt x="1197959" y="828702"/>
                    <a:pt x="1219010" y="879375"/>
                    <a:pt x="1240060" y="930048"/>
                  </a:cubicBezTo>
                  <a:cubicBezTo>
                    <a:pt x="1250347" y="974815"/>
                    <a:pt x="1242727" y="1029108"/>
                    <a:pt x="1243870" y="1074923"/>
                  </a:cubicBezTo>
                  <a:cubicBezTo>
                    <a:pt x="1247299" y="1212940"/>
                    <a:pt x="1248918" y="1351053"/>
                    <a:pt x="1252823" y="1489070"/>
                  </a:cubicBezTo>
                  <a:cubicBezTo>
                    <a:pt x="1254824" y="1562317"/>
                    <a:pt x="1259586" y="1635469"/>
                    <a:pt x="1263396" y="1708526"/>
                  </a:cubicBezTo>
                  <a:close/>
                </a:path>
              </a:pathLst>
            </a:custGeom>
            <a:solidFill>
              <a:srgbClr val="FCC7A8"/>
            </a:solidFill>
            <a:ln w="9525" cap="flat">
              <a:noFill/>
              <a:prstDash val="solid"/>
              <a:miter/>
            </a:ln>
          </p:spPr>
          <p:txBody>
            <a:bodyPr rtlCol="0" anchor="ctr"/>
            <a:lstStyle/>
            <a:p>
              <a:endParaRPr lang="en-US"/>
            </a:p>
          </p:txBody>
        </p:sp>
        <p:sp>
          <p:nvSpPr>
            <p:cNvPr id="12" name="Graphic 3">
              <a:extLst>
                <a:ext uri="{FF2B5EF4-FFF2-40B4-BE49-F238E27FC236}">
                  <a16:creationId xmlns:a16="http://schemas.microsoft.com/office/drawing/2014/main" id="{3C5EBCEA-4F46-43A5-9DD2-0E5A257D91E5}"/>
                </a:ext>
              </a:extLst>
            </p:cNvPr>
            <p:cNvSpPr/>
            <p:nvPr/>
          </p:nvSpPr>
          <p:spPr>
            <a:xfrm>
              <a:off x="96479" y="2053239"/>
              <a:ext cx="920790" cy="671398"/>
            </a:xfrm>
            <a:custGeom>
              <a:avLst/>
              <a:gdLst>
                <a:gd name="connsiteX0" fmla="*/ 335003 w 920790"/>
                <a:gd name="connsiteY0" fmla="*/ 434816 h 671398"/>
                <a:gd name="connsiteX1" fmla="*/ 794774 w 920790"/>
                <a:gd name="connsiteY1" fmla="*/ 86011 h 671398"/>
                <a:gd name="connsiteX2" fmla="*/ 885738 w 920790"/>
                <a:gd name="connsiteY2" fmla="*/ 18383 h 671398"/>
                <a:gd name="connsiteX3" fmla="*/ 920790 w 920790"/>
                <a:gd name="connsiteY3" fmla="*/ 0 h 671398"/>
                <a:gd name="connsiteX4" fmla="*/ 904026 w 920790"/>
                <a:gd name="connsiteY4" fmla="*/ 17621 h 671398"/>
                <a:gd name="connsiteX5" fmla="*/ 726766 w 920790"/>
                <a:gd name="connsiteY5" fmla="*/ 178498 h 671398"/>
                <a:gd name="connsiteX6" fmla="*/ 170030 w 920790"/>
                <a:gd name="connsiteY6" fmla="*/ 665798 h 671398"/>
                <a:gd name="connsiteX7" fmla="*/ 147360 w 920790"/>
                <a:gd name="connsiteY7" fmla="*/ 664559 h 671398"/>
                <a:gd name="connsiteX8" fmla="*/ 8867 w 920790"/>
                <a:gd name="connsiteY8" fmla="*/ 509778 h 671398"/>
                <a:gd name="connsiteX9" fmla="*/ 1247 w 920790"/>
                <a:gd name="connsiteY9" fmla="*/ 495300 h 671398"/>
                <a:gd name="connsiteX10" fmla="*/ 18296 w 920790"/>
                <a:gd name="connsiteY10" fmla="*/ 499777 h 671398"/>
                <a:gd name="connsiteX11" fmla="*/ 135835 w 920790"/>
                <a:gd name="connsiteY11" fmla="*/ 569405 h 671398"/>
                <a:gd name="connsiteX12" fmla="*/ 169458 w 920790"/>
                <a:gd name="connsiteY12" fmla="*/ 566928 h 671398"/>
                <a:gd name="connsiteX13" fmla="*/ 335003 w 920790"/>
                <a:gd name="connsiteY13" fmla="*/ 434816 h 671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20790" h="671398">
                  <a:moveTo>
                    <a:pt x="335003" y="434816"/>
                  </a:moveTo>
                  <a:cubicBezTo>
                    <a:pt x="486450" y="316230"/>
                    <a:pt x="640755" y="200977"/>
                    <a:pt x="794774" y="86011"/>
                  </a:cubicBezTo>
                  <a:cubicBezTo>
                    <a:pt x="825064" y="63437"/>
                    <a:pt x="855353" y="40862"/>
                    <a:pt x="885738" y="18383"/>
                  </a:cubicBezTo>
                  <a:cubicBezTo>
                    <a:pt x="896120" y="10668"/>
                    <a:pt x="906503" y="2667"/>
                    <a:pt x="920790" y="0"/>
                  </a:cubicBezTo>
                  <a:cubicBezTo>
                    <a:pt x="915170" y="5905"/>
                    <a:pt x="909836" y="12001"/>
                    <a:pt x="904026" y="17621"/>
                  </a:cubicBezTo>
                  <a:cubicBezTo>
                    <a:pt x="846590" y="73057"/>
                    <a:pt x="786488" y="125540"/>
                    <a:pt x="726766" y="178498"/>
                  </a:cubicBezTo>
                  <a:cubicBezTo>
                    <a:pt x="542267" y="342138"/>
                    <a:pt x="357672" y="505873"/>
                    <a:pt x="170030" y="665798"/>
                  </a:cubicBezTo>
                  <a:cubicBezTo>
                    <a:pt x="161267" y="673322"/>
                    <a:pt x="155456" y="673608"/>
                    <a:pt x="147360" y="664559"/>
                  </a:cubicBezTo>
                  <a:cubicBezTo>
                    <a:pt x="101354" y="612743"/>
                    <a:pt x="54396" y="561880"/>
                    <a:pt x="8867" y="509778"/>
                  </a:cubicBezTo>
                  <a:cubicBezTo>
                    <a:pt x="5152" y="505492"/>
                    <a:pt x="-3135" y="500539"/>
                    <a:pt x="1247" y="495300"/>
                  </a:cubicBezTo>
                  <a:cubicBezTo>
                    <a:pt x="6390" y="489109"/>
                    <a:pt x="13153" y="496634"/>
                    <a:pt x="18296" y="499777"/>
                  </a:cubicBezTo>
                  <a:cubicBezTo>
                    <a:pt x="57444" y="523113"/>
                    <a:pt x="97163" y="545306"/>
                    <a:pt x="135835" y="569405"/>
                  </a:cubicBezTo>
                  <a:cubicBezTo>
                    <a:pt x="148979" y="577596"/>
                    <a:pt x="158028" y="576263"/>
                    <a:pt x="169458" y="566928"/>
                  </a:cubicBezTo>
                  <a:cubicBezTo>
                    <a:pt x="224132" y="522256"/>
                    <a:pt x="279377" y="478346"/>
                    <a:pt x="335003" y="434816"/>
                  </a:cubicBezTo>
                  <a:close/>
                </a:path>
              </a:pathLst>
            </a:custGeom>
            <a:solidFill>
              <a:srgbClr val="ED2225"/>
            </a:solidFill>
            <a:ln w="9525" cap="flat">
              <a:noFill/>
              <a:prstDash val="solid"/>
              <a:miter/>
            </a:ln>
          </p:spPr>
          <p:txBody>
            <a:bodyPr rtlCol="0" anchor="ctr"/>
            <a:lstStyle/>
            <a:p>
              <a:endParaRPr lang="en-US">
                <a:solidFill>
                  <a:schemeClr val="accent6"/>
                </a:solidFill>
              </a:endParaRPr>
            </a:p>
          </p:txBody>
        </p:sp>
        <p:sp>
          <p:nvSpPr>
            <p:cNvPr id="13" name="Graphic 3">
              <a:extLst>
                <a:ext uri="{FF2B5EF4-FFF2-40B4-BE49-F238E27FC236}">
                  <a16:creationId xmlns:a16="http://schemas.microsoft.com/office/drawing/2014/main" id="{3C5EBCEA-4F46-43A5-9DD2-0E5A257D91E5}"/>
                </a:ext>
              </a:extLst>
            </p:cNvPr>
            <p:cNvSpPr/>
            <p:nvPr/>
          </p:nvSpPr>
          <p:spPr>
            <a:xfrm>
              <a:off x="1124140" y="1974707"/>
              <a:ext cx="267366" cy="191772"/>
            </a:xfrm>
            <a:custGeom>
              <a:avLst/>
              <a:gdLst>
                <a:gd name="connsiteX0" fmla="*/ 267367 w 267366"/>
                <a:gd name="connsiteY0" fmla="*/ 44624 h 191772"/>
                <a:gd name="connsiteX1" fmla="*/ 230124 w 267366"/>
                <a:gd name="connsiteY1" fmla="*/ 154542 h 191772"/>
                <a:gd name="connsiteX2" fmla="*/ 174117 w 267366"/>
                <a:gd name="connsiteY2" fmla="*/ 181688 h 191772"/>
                <a:gd name="connsiteX3" fmla="*/ 44577 w 267366"/>
                <a:gd name="connsiteY3" fmla="*/ 106631 h 191772"/>
                <a:gd name="connsiteX4" fmla="*/ 0 w 267366"/>
                <a:gd name="connsiteY4" fmla="*/ 52625 h 191772"/>
                <a:gd name="connsiteX5" fmla="*/ 11906 w 267366"/>
                <a:gd name="connsiteY5" fmla="*/ 10238 h 191772"/>
                <a:gd name="connsiteX6" fmla="*/ 36862 w 267366"/>
                <a:gd name="connsiteY6" fmla="*/ 713 h 191772"/>
                <a:gd name="connsiteX7" fmla="*/ 39910 w 267366"/>
                <a:gd name="connsiteY7" fmla="*/ 332 h 191772"/>
                <a:gd name="connsiteX8" fmla="*/ 225457 w 267366"/>
                <a:gd name="connsiteY8" fmla="*/ 33384 h 191772"/>
                <a:gd name="connsiteX9" fmla="*/ 267367 w 267366"/>
                <a:gd name="connsiteY9" fmla="*/ 44624 h 191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7366" h="191772">
                  <a:moveTo>
                    <a:pt x="267367" y="44624"/>
                  </a:moveTo>
                  <a:cubicBezTo>
                    <a:pt x="260985" y="52815"/>
                    <a:pt x="230791" y="151589"/>
                    <a:pt x="230124" y="154542"/>
                  </a:cubicBezTo>
                  <a:cubicBezTo>
                    <a:pt x="222694" y="188070"/>
                    <a:pt x="214027" y="203405"/>
                    <a:pt x="174117" y="181688"/>
                  </a:cubicBezTo>
                  <a:cubicBezTo>
                    <a:pt x="130302" y="157781"/>
                    <a:pt x="84487" y="137207"/>
                    <a:pt x="44577" y="106631"/>
                  </a:cubicBezTo>
                  <a:cubicBezTo>
                    <a:pt x="25718" y="92153"/>
                    <a:pt x="7525" y="76723"/>
                    <a:pt x="0" y="52625"/>
                  </a:cubicBezTo>
                  <a:cubicBezTo>
                    <a:pt x="0" y="36432"/>
                    <a:pt x="4286" y="20144"/>
                    <a:pt x="11906" y="10238"/>
                  </a:cubicBezTo>
                  <a:cubicBezTo>
                    <a:pt x="18860" y="3476"/>
                    <a:pt x="28194" y="3190"/>
                    <a:pt x="36862" y="713"/>
                  </a:cubicBezTo>
                  <a:cubicBezTo>
                    <a:pt x="37814" y="-49"/>
                    <a:pt x="38767" y="-239"/>
                    <a:pt x="39910" y="332"/>
                  </a:cubicBezTo>
                  <a:cubicBezTo>
                    <a:pt x="104013" y="-1001"/>
                    <a:pt x="164497" y="17192"/>
                    <a:pt x="225457" y="33384"/>
                  </a:cubicBezTo>
                  <a:cubicBezTo>
                    <a:pt x="228410" y="34241"/>
                    <a:pt x="261080" y="44338"/>
                    <a:pt x="267367" y="44624"/>
                  </a:cubicBezTo>
                  <a:close/>
                </a:path>
              </a:pathLst>
            </a:custGeom>
            <a:solidFill>
              <a:schemeClr val="accent6"/>
            </a:solidFill>
            <a:ln w="9525" cap="flat">
              <a:noFill/>
              <a:prstDash val="solid"/>
              <a:miter/>
            </a:ln>
          </p:spPr>
          <p:txBody>
            <a:bodyPr rtlCol="0" anchor="ctr"/>
            <a:lstStyle/>
            <a:p>
              <a:endParaRPr lang="en-US"/>
            </a:p>
          </p:txBody>
        </p:sp>
        <p:sp>
          <p:nvSpPr>
            <p:cNvPr id="14" name="Graphic 3">
              <a:extLst>
                <a:ext uri="{FF2B5EF4-FFF2-40B4-BE49-F238E27FC236}">
                  <a16:creationId xmlns:a16="http://schemas.microsoft.com/office/drawing/2014/main" id="{3C5EBCEA-4F46-43A5-9DD2-0E5A257D91E5}"/>
                </a:ext>
              </a:extLst>
            </p:cNvPr>
            <p:cNvSpPr/>
            <p:nvPr/>
          </p:nvSpPr>
          <p:spPr>
            <a:xfrm>
              <a:off x="2428208" y="3675037"/>
              <a:ext cx="13430" cy="3286"/>
            </a:xfrm>
            <a:custGeom>
              <a:avLst/>
              <a:gdLst>
                <a:gd name="connsiteX0" fmla="*/ 13430 w 13430"/>
                <a:gd name="connsiteY0" fmla="*/ 1834 h 3286"/>
                <a:gd name="connsiteX1" fmla="*/ 0 w 13430"/>
                <a:gd name="connsiteY1" fmla="*/ 1453 h 3286"/>
                <a:gd name="connsiteX2" fmla="*/ 13430 w 13430"/>
                <a:gd name="connsiteY2" fmla="*/ 1834 h 3286"/>
              </a:gdLst>
              <a:ahLst/>
              <a:cxnLst>
                <a:cxn ang="0">
                  <a:pos x="connsiteX0" y="connsiteY0"/>
                </a:cxn>
                <a:cxn ang="0">
                  <a:pos x="connsiteX1" y="connsiteY1"/>
                </a:cxn>
                <a:cxn ang="0">
                  <a:pos x="connsiteX2" y="connsiteY2"/>
                </a:cxn>
              </a:cxnLst>
              <a:rect l="l" t="t" r="r" b="b"/>
              <a:pathLst>
                <a:path w="13430" h="3286">
                  <a:moveTo>
                    <a:pt x="13430" y="1834"/>
                  </a:moveTo>
                  <a:cubicBezTo>
                    <a:pt x="8668" y="3643"/>
                    <a:pt x="4667" y="4024"/>
                    <a:pt x="0" y="1453"/>
                  </a:cubicBezTo>
                  <a:cubicBezTo>
                    <a:pt x="4763" y="-357"/>
                    <a:pt x="8763" y="-738"/>
                    <a:pt x="13430" y="1834"/>
                  </a:cubicBezTo>
                  <a:close/>
                </a:path>
              </a:pathLst>
            </a:custGeom>
            <a:solidFill>
              <a:srgbClr val="FBFAF9"/>
            </a:solidFill>
            <a:ln w="9525" cap="flat">
              <a:noFill/>
              <a:prstDash val="solid"/>
              <a:miter/>
            </a:ln>
          </p:spPr>
          <p:txBody>
            <a:bodyPr rtlCol="0" anchor="ctr"/>
            <a:lstStyle/>
            <a:p>
              <a:endParaRPr lang="en-US"/>
            </a:p>
          </p:txBody>
        </p:sp>
        <p:sp>
          <p:nvSpPr>
            <p:cNvPr id="15" name="Graphic 3">
              <a:extLst>
                <a:ext uri="{FF2B5EF4-FFF2-40B4-BE49-F238E27FC236}">
                  <a16:creationId xmlns:a16="http://schemas.microsoft.com/office/drawing/2014/main" id="{3C5EBCEA-4F46-43A5-9DD2-0E5A257D91E5}"/>
                </a:ext>
              </a:extLst>
            </p:cNvPr>
            <p:cNvSpPr/>
            <p:nvPr/>
          </p:nvSpPr>
          <p:spPr>
            <a:xfrm>
              <a:off x="1054227" y="1672287"/>
              <a:ext cx="15335" cy="3189"/>
            </a:xfrm>
            <a:custGeom>
              <a:avLst/>
              <a:gdLst>
                <a:gd name="connsiteX0" fmla="*/ 15335 w 15335"/>
                <a:gd name="connsiteY0" fmla="*/ 2905 h 3189"/>
                <a:gd name="connsiteX1" fmla="*/ 0 w 15335"/>
                <a:gd name="connsiteY1" fmla="*/ 238 h 3189"/>
                <a:gd name="connsiteX2" fmla="*/ 15335 w 15335"/>
                <a:gd name="connsiteY2" fmla="*/ 2905 h 3189"/>
              </a:gdLst>
              <a:ahLst/>
              <a:cxnLst>
                <a:cxn ang="0">
                  <a:pos x="connsiteX0" y="connsiteY0"/>
                </a:cxn>
                <a:cxn ang="0">
                  <a:pos x="connsiteX1" y="connsiteY1"/>
                </a:cxn>
                <a:cxn ang="0">
                  <a:pos x="connsiteX2" y="connsiteY2"/>
                </a:cxn>
              </a:cxnLst>
              <a:rect l="l" t="t" r="r" b="b"/>
              <a:pathLst>
                <a:path w="15335" h="3189">
                  <a:moveTo>
                    <a:pt x="15335" y="2905"/>
                  </a:moveTo>
                  <a:cubicBezTo>
                    <a:pt x="10096" y="2715"/>
                    <a:pt x="4477" y="4715"/>
                    <a:pt x="0" y="238"/>
                  </a:cubicBezTo>
                  <a:cubicBezTo>
                    <a:pt x="5144" y="810"/>
                    <a:pt x="10858" y="-1857"/>
                    <a:pt x="15335" y="2905"/>
                  </a:cubicBezTo>
                  <a:close/>
                </a:path>
              </a:pathLst>
            </a:custGeom>
            <a:solidFill>
              <a:srgbClr val="FBFAF9"/>
            </a:solidFill>
            <a:ln w="9525" cap="flat">
              <a:noFill/>
              <a:prstDash val="solid"/>
              <a:miter/>
            </a:ln>
          </p:spPr>
          <p:txBody>
            <a:bodyPr rtlCol="0" anchor="ctr"/>
            <a:lstStyle/>
            <a:p>
              <a:endParaRPr lang="en-US"/>
            </a:p>
          </p:txBody>
        </p:sp>
        <p:sp>
          <p:nvSpPr>
            <p:cNvPr id="16" name="Graphic 3">
              <a:extLst>
                <a:ext uri="{FF2B5EF4-FFF2-40B4-BE49-F238E27FC236}">
                  <a16:creationId xmlns:a16="http://schemas.microsoft.com/office/drawing/2014/main" id="{3C5EBCEA-4F46-43A5-9DD2-0E5A257D91E5}"/>
                </a:ext>
              </a:extLst>
            </p:cNvPr>
            <p:cNvSpPr/>
            <p:nvPr/>
          </p:nvSpPr>
          <p:spPr>
            <a:xfrm>
              <a:off x="1348416" y="2218498"/>
              <a:ext cx="295656" cy="1092326"/>
            </a:xfrm>
            <a:custGeom>
              <a:avLst/>
              <a:gdLst>
                <a:gd name="connsiteX0" fmla="*/ 53092 w 295656"/>
                <a:gd name="connsiteY0" fmla="*/ 1092327 h 1092326"/>
                <a:gd name="connsiteX1" fmla="*/ 7372 w 295656"/>
                <a:gd name="connsiteY1" fmla="*/ 987457 h 1092326"/>
                <a:gd name="connsiteX2" fmla="*/ 19278 w 295656"/>
                <a:gd name="connsiteY2" fmla="*/ 938213 h 1092326"/>
                <a:gd name="connsiteX3" fmla="*/ 89382 w 295656"/>
                <a:gd name="connsiteY3" fmla="*/ 829628 h 1092326"/>
                <a:gd name="connsiteX4" fmla="*/ 78714 w 295656"/>
                <a:gd name="connsiteY4" fmla="*/ 710279 h 1092326"/>
                <a:gd name="connsiteX5" fmla="*/ 51187 w 295656"/>
                <a:gd name="connsiteY5" fmla="*/ 612838 h 1092326"/>
                <a:gd name="connsiteX6" fmla="*/ 56426 w 295656"/>
                <a:gd name="connsiteY6" fmla="*/ 588359 h 1092326"/>
                <a:gd name="connsiteX7" fmla="*/ 106337 w 295656"/>
                <a:gd name="connsiteY7" fmla="*/ 510826 h 1092326"/>
                <a:gd name="connsiteX8" fmla="*/ 80143 w 295656"/>
                <a:gd name="connsiteY8" fmla="*/ 408242 h 1092326"/>
                <a:gd name="connsiteX9" fmla="*/ 28422 w 295656"/>
                <a:gd name="connsiteY9" fmla="*/ 375190 h 1092326"/>
                <a:gd name="connsiteX10" fmla="*/ 75476 w 295656"/>
                <a:gd name="connsiteY10" fmla="*/ 375475 h 1092326"/>
                <a:gd name="connsiteX11" fmla="*/ 206349 w 295656"/>
                <a:gd name="connsiteY11" fmla="*/ 366236 h 1092326"/>
                <a:gd name="connsiteX12" fmla="*/ 256641 w 295656"/>
                <a:gd name="connsiteY12" fmla="*/ 295275 h 1092326"/>
                <a:gd name="connsiteX13" fmla="*/ 218732 w 295656"/>
                <a:gd name="connsiteY13" fmla="*/ 201740 h 1092326"/>
                <a:gd name="connsiteX14" fmla="*/ 150628 w 295656"/>
                <a:gd name="connsiteY14" fmla="*/ 137065 h 1092326"/>
                <a:gd name="connsiteX15" fmla="*/ 116814 w 295656"/>
                <a:gd name="connsiteY15" fmla="*/ 80010 h 1092326"/>
                <a:gd name="connsiteX16" fmla="*/ 88716 w 295656"/>
                <a:gd name="connsiteY16" fmla="*/ 0 h 1092326"/>
                <a:gd name="connsiteX17" fmla="*/ 105003 w 295656"/>
                <a:gd name="connsiteY17" fmla="*/ 23431 h 1092326"/>
                <a:gd name="connsiteX18" fmla="*/ 127387 w 295656"/>
                <a:gd name="connsiteY18" fmla="*/ 62770 h 1092326"/>
                <a:gd name="connsiteX19" fmla="*/ 232257 w 295656"/>
                <a:gd name="connsiteY19" fmla="*/ 166021 h 1092326"/>
                <a:gd name="connsiteX20" fmla="*/ 289312 w 295656"/>
                <a:gd name="connsiteY20" fmla="*/ 231172 h 1092326"/>
                <a:gd name="connsiteX21" fmla="*/ 269691 w 295656"/>
                <a:gd name="connsiteY21" fmla="*/ 334899 h 1092326"/>
                <a:gd name="connsiteX22" fmla="*/ 172631 w 295656"/>
                <a:gd name="connsiteY22" fmla="*/ 466058 h 1092326"/>
                <a:gd name="connsiteX23" fmla="*/ 163106 w 295656"/>
                <a:gd name="connsiteY23" fmla="*/ 486442 h 1092326"/>
                <a:gd name="connsiteX24" fmla="*/ 134340 w 295656"/>
                <a:gd name="connsiteY24" fmla="*/ 614648 h 1092326"/>
                <a:gd name="connsiteX25" fmla="*/ 129483 w 295656"/>
                <a:gd name="connsiteY25" fmla="*/ 686848 h 1092326"/>
                <a:gd name="connsiteX26" fmla="*/ 128911 w 295656"/>
                <a:gd name="connsiteY26" fmla="*/ 829628 h 1092326"/>
                <a:gd name="connsiteX27" fmla="*/ 121863 w 295656"/>
                <a:gd name="connsiteY27" fmla="*/ 860108 h 1092326"/>
                <a:gd name="connsiteX28" fmla="*/ 71856 w 295656"/>
                <a:gd name="connsiteY28" fmla="*/ 959072 h 1092326"/>
                <a:gd name="connsiteX29" fmla="*/ 58998 w 295656"/>
                <a:gd name="connsiteY29" fmla="*/ 1014222 h 1092326"/>
                <a:gd name="connsiteX30" fmla="*/ 53092 w 295656"/>
                <a:gd name="connsiteY30" fmla="*/ 1092327 h 1092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95656" h="1092326">
                  <a:moveTo>
                    <a:pt x="53092" y="1092327"/>
                  </a:moveTo>
                  <a:cubicBezTo>
                    <a:pt x="37757" y="1057370"/>
                    <a:pt x="21945" y="1022699"/>
                    <a:pt x="7372" y="987457"/>
                  </a:cubicBezTo>
                  <a:cubicBezTo>
                    <a:pt x="-4344" y="959168"/>
                    <a:pt x="-3296" y="959358"/>
                    <a:pt x="19278" y="938213"/>
                  </a:cubicBezTo>
                  <a:cubicBezTo>
                    <a:pt x="51663" y="907923"/>
                    <a:pt x="81381" y="876014"/>
                    <a:pt x="89382" y="829628"/>
                  </a:cubicBezTo>
                  <a:cubicBezTo>
                    <a:pt x="96431" y="788670"/>
                    <a:pt x="87954" y="749332"/>
                    <a:pt x="78714" y="710279"/>
                  </a:cubicBezTo>
                  <a:cubicBezTo>
                    <a:pt x="70999" y="677418"/>
                    <a:pt x="61379" y="645033"/>
                    <a:pt x="51187" y="612838"/>
                  </a:cubicBezTo>
                  <a:cubicBezTo>
                    <a:pt x="47853" y="602456"/>
                    <a:pt x="50520" y="595789"/>
                    <a:pt x="56426" y="588359"/>
                  </a:cubicBezTo>
                  <a:cubicBezTo>
                    <a:pt x="75571" y="564166"/>
                    <a:pt x="92621" y="538543"/>
                    <a:pt x="106337" y="510826"/>
                  </a:cubicBezTo>
                  <a:cubicBezTo>
                    <a:pt x="128625" y="466058"/>
                    <a:pt x="121101" y="436721"/>
                    <a:pt x="80143" y="408242"/>
                  </a:cubicBezTo>
                  <a:cubicBezTo>
                    <a:pt x="63570" y="396716"/>
                    <a:pt x="46520" y="386048"/>
                    <a:pt x="28422" y="375190"/>
                  </a:cubicBezTo>
                  <a:cubicBezTo>
                    <a:pt x="44139" y="375190"/>
                    <a:pt x="59855" y="374809"/>
                    <a:pt x="75476" y="375475"/>
                  </a:cubicBezTo>
                  <a:cubicBezTo>
                    <a:pt x="123672" y="377381"/>
                    <a:pt x="162153" y="377762"/>
                    <a:pt x="206349" y="366236"/>
                  </a:cubicBezTo>
                  <a:cubicBezTo>
                    <a:pt x="232638" y="359378"/>
                    <a:pt x="253593" y="323564"/>
                    <a:pt x="256641" y="295275"/>
                  </a:cubicBezTo>
                  <a:cubicBezTo>
                    <a:pt x="259499" y="268796"/>
                    <a:pt x="252546" y="240221"/>
                    <a:pt x="218732" y="201740"/>
                  </a:cubicBezTo>
                  <a:cubicBezTo>
                    <a:pt x="195777" y="179546"/>
                    <a:pt x="174155" y="158591"/>
                    <a:pt x="150628" y="137065"/>
                  </a:cubicBezTo>
                  <a:cubicBezTo>
                    <a:pt x="133959" y="121825"/>
                    <a:pt x="123958" y="100965"/>
                    <a:pt x="116814" y="80010"/>
                  </a:cubicBezTo>
                  <a:cubicBezTo>
                    <a:pt x="107670" y="53435"/>
                    <a:pt x="97098" y="27337"/>
                    <a:pt x="88716" y="0"/>
                  </a:cubicBezTo>
                  <a:cubicBezTo>
                    <a:pt x="94145" y="7810"/>
                    <a:pt x="99669" y="15621"/>
                    <a:pt x="105003" y="23431"/>
                  </a:cubicBezTo>
                  <a:cubicBezTo>
                    <a:pt x="113671" y="37624"/>
                    <a:pt x="121386" y="51721"/>
                    <a:pt x="127387" y="62770"/>
                  </a:cubicBezTo>
                  <a:cubicBezTo>
                    <a:pt x="152914" y="109442"/>
                    <a:pt x="187680" y="137065"/>
                    <a:pt x="232257" y="166021"/>
                  </a:cubicBezTo>
                  <a:cubicBezTo>
                    <a:pt x="255784" y="181261"/>
                    <a:pt x="277977" y="204216"/>
                    <a:pt x="289312" y="231172"/>
                  </a:cubicBezTo>
                  <a:cubicBezTo>
                    <a:pt x="305314" y="269558"/>
                    <a:pt x="288169" y="302419"/>
                    <a:pt x="269691" y="334899"/>
                  </a:cubicBezTo>
                  <a:cubicBezTo>
                    <a:pt x="242735" y="382429"/>
                    <a:pt x="207969" y="424529"/>
                    <a:pt x="172631" y="466058"/>
                  </a:cubicBezTo>
                  <a:cubicBezTo>
                    <a:pt x="167487" y="472154"/>
                    <a:pt x="164725" y="479108"/>
                    <a:pt x="163106" y="486442"/>
                  </a:cubicBezTo>
                  <a:cubicBezTo>
                    <a:pt x="153295" y="529114"/>
                    <a:pt x="143865" y="571881"/>
                    <a:pt x="134340" y="614648"/>
                  </a:cubicBezTo>
                  <a:cubicBezTo>
                    <a:pt x="129102" y="638461"/>
                    <a:pt x="130530" y="662845"/>
                    <a:pt x="129483" y="686848"/>
                  </a:cubicBezTo>
                  <a:cubicBezTo>
                    <a:pt x="127292" y="734378"/>
                    <a:pt x="128530" y="782003"/>
                    <a:pt x="128911" y="829628"/>
                  </a:cubicBezTo>
                  <a:cubicBezTo>
                    <a:pt x="129006" y="840581"/>
                    <a:pt x="126911" y="850297"/>
                    <a:pt x="121863" y="860108"/>
                  </a:cubicBezTo>
                  <a:cubicBezTo>
                    <a:pt x="104908" y="892969"/>
                    <a:pt x="89097" y="926401"/>
                    <a:pt x="71856" y="959072"/>
                  </a:cubicBezTo>
                  <a:cubicBezTo>
                    <a:pt x="62617" y="976598"/>
                    <a:pt x="58045" y="994886"/>
                    <a:pt x="58998" y="1014222"/>
                  </a:cubicBezTo>
                  <a:cubicBezTo>
                    <a:pt x="60236" y="1040225"/>
                    <a:pt x="54426" y="1065848"/>
                    <a:pt x="53092" y="1092327"/>
                  </a:cubicBezTo>
                  <a:close/>
                </a:path>
              </a:pathLst>
            </a:custGeom>
            <a:solidFill>
              <a:srgbClr val="DFAF93"/>
            </a:solidFill>
            <a:ln w="9525" cap="flat">
              <a:noFill/>
              <a:prstDash val="solid"/>
              <a:miter/>
            </a:ln>
          </p:spPr>
          <p:txBody>
            <a:bodyPr rtlCol="0" anchor="ctr"/>
            <a:lstStyle/>
            <a:p>
              <a:endParaRPr lang="en-US"/>
            </a:p>
          </p:txBody>
        </p:sp>
        <p:sp>
          <p:nvSpPr>
            <p:cNvPr id="17" name="Graphic 3">
              <a:extLst>
                <a:ext uri="{FF2B5EF4-FFF2-40B4-BE49-F238E27FC236}">
                  <a16:creationId xmlns:a16="http://schemas.microsoft.com/office/drawing/2014/main" id="{3C5EBCEA-4F46-43A5-9DD2-0E5A257D91E5}"/>
                </a:ext>
              </a:extLst>
            </p:cNvPr>
            <p:cNvSpPr/>
            <p:nvPr/>
          </p:nvSpPr>
          <p:spPr>
            <a:xfrm>
              <a:off x="963929" y="2268870"/>
              <a:ext cx="396906" cy="296813"/>
            </a:xfrm>
            <a:custGeom>
              <a:avLst/>
              <a:gdLst>
                <a:gd name="connsiteX0" fmla="*/ 396907 w 396906"/>
                <a:gd name="connsiteY0" fmla="*/ 296814 h 296813"/>
                <a:gd name="connsiteX1" fmla="*/ 351758 w 396906"/>
                <a:gd name="connsiteY1" fmla="*/ 258238 h 296813"/>
                <a:gd name="connsiteX2" fmla="*/ 210026 w 396906"/>
                <a:gd name="connsiteY2" fmla="*/ 123649 h 296813"/>
                <a:gd name="connsiteX3" fmla="*/ 108776 w 396906"/>
                <a:gd name="connsiteY3" fmla="*/ 27923 h 296813"/>
                <a:gd name="connsiteX4" fmla="*/ 90202 w 396906"/>
                <a:gd name="connsiteY4" fmla="*/ 23827 h 296813"/>
                <a:gd name="connsiteX5" fmla="*/ 11525 w 396906"/>
                <a:gd name="connsiteY5" fmla="*/ 51164 h 296813"/>
                <a:gd name="connsiteX6" fmla="*/ 0 w 396906"/>
                <a:gd name="connsiteY6" fmla="*/ 51831 h 296813"/>
                <a:gd name="connsiteX7" fmla="*/ 113729 w 396906"/>
                <a:gd name="connsiteY7" fmla="*/ 7444 h 296813"/>
                <a:gd name="connsiteX8" fmla="*/ 168688 w 396906"/>
                <a:gd name="connsiteY8" fmla="*/ 23732 h 296813"/>
                <a:gd name="connsiteX9" fmla="*/ 297752 w 396906"/>
                <a:gd name="connsiteY9" fmla="*/ 177751 h 296813"/>
                <a:gd name="connsiteX10" fmla="*/ 396907 w 396906"/>
                <a:gd name="connsiteY10" fmla="*/ 296814 h 296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96906" h="296813">
                  <a:moveTo>
                    <a:pt x="396907" y="296814"/>
                  </a:moveTo>
                  <a:cubicBezTo>
                    <a:pt x="380524" y="285098"/>
                    <a:pt x="366141" y="271668"/>
                    <a:pt x="351758" y="258238"/>
                  </a:cubicBezTo>
                  <a:cubicBezTo>
                    <a:pt x="304038" y="213851"/>
                    <a:pt x="257651" y="168036"/>
                    <a:pt x="210026" y="123649"/>
                  </a:cubicBezTo>
                  <a:cubicBezTo>
                    <a:pt x="176022" y="92026"/>
                    <a:pt x="141351" y="61070"/>
                    <a:pt x="108776" y="27923"/>
                  </a:cubicBezTo>
                  <a:cubicBezTo>
                    <a:pt x="102775" y="21827"/>
                    <a:pt x="97727" y="21160"/>
                    <a:pt x="90202" y="23827"/>
                  </a:cubicBezTo>
                  <a:cubicBezTo>
                    <a:pt x="64103" y="33257"/>
                    <a:pt x="37814" y="42115"/>
                    <a:pt x="11525" y="51164"/>
                  </a:cubicBezTo>
                  <a:cubicBezTo>
                    <a:pt x="8382" y="52212"/>
                    <a:pt x="5334" y="54879"/>
                    <a:pt x="0" y="51831"/>
                  </a:cubicBezTo>
                  <a:cubicBezTo>
                    <a:pt x="38767" y="36591"/>
                    <a:pt x="76010" y="21446"/>
                    <a:pt x="113729" y="7444"/>
                  </a:cubicBezTo>
                  <a:cubicBezTo>
                    <a:pt x="146399" y="-4748"/>
                    <a:pt x="146114" y="-3700"/>
                    <a:pt x="168688" y="23732"/>
                  </a:cubicBezTo>
                  <a:cubicBezTo>
                    <a:pt x="211360" y="75358"/>
                    <a:pt x="254794" y="126316"/>
                    <a:pt x="297752" y="177751"/>
                  </a:cubicBezTo>
                  <a:cubicBezTo>
                    <a:pt x="330994" y="217280"/>
                    <a:pt x="363950" y="257095"/>
                    <a:pt x="396907" y="296814"/>
                  </a:cubicBezTo>
                  <a:close/>
                </a:path>
              </a:pathLst>
            </a:custGeom>
            <a:solidFill>
              <a:srgbClr val="E0B092"/>
            </a:solidFill>
            <a:ln w="9525" cap="flat">
              <a:noFill/>
              <a:prstDash val="solid"/>
              <a:miter/>
            </a:ln>
          </p:spPr>
          <p:txBody>
            <a:bodyPr rtlCol="0" anchor="ctr"/>
            <a:lstStyle/>
            <a:p>
              <a:endParaRPr lang="en-US"/>
            </a:p>
          </p:txBody>
        </p:sp>
        <p:sp>
          <p:nvSpPr>
            <p:cNvPr id="18" name="Graphic 3">
              <a:extLst>
                <a:ext uri="{FF2B5EF4-FFF2-40B4-BE49-F238E27FC236}">
                  <a16:creationId xmlns:a16="http://schemas.microsoft.com/office/drawing/2014/main" id="{3C5EBCEA-4F46-43A5-9DD2-0E5A257D91E5}"/>
                </a:ext>
              </a:extLst>
            </p:cNvPr>
            <p:cNvSpPr/>
            <p:nvPr/>
          </p:nvSpPr>
          <p:spPr>
            <a:xfrm>
              <a:off x="1058455" y="2995643"/>
              <a:ext cx="78047" cy="147317"/>
            </a:xfrm>
            <a:custGeom>
              <a:avLst/>
              <a:gdLst>
                <a:gd name="connsiteX0" fmla="*/ 44444 w 78047"/>
                <a:gd name="connsiteY0" fmla="*/ 0 h 147317"/>
                <a:gd name="connsiteX1" fmla="*/ 67114 w 78047"/>
                <a:gd name="connsiteY1" fmla="*/ 113729 h 147317"/>
                <a:gd name="connsiteX2" fmla="*/ 77115 w 78047"/>
                <a:gd name="connsiteY2" fmla="*/ 137446 h 147317"/>
                <a:gd name="connsiteX3" fmla="*/ 76258 w 78047"/>
                <a:gd name="connsiteY3" fmla="*/ 145923 h 147317"/>
                <a:gd name="connsiteX4" fmla="*/ 67876 w 78047"/>
                <a:gd name="connsiteY4" fmla="*/ 145637 h 147317"/>
                <a:gd name="connsiteX5" fmla="*/ 7297 w 78047"/>
                <a:gd name="connsiteY5" fmla="*/ 98870 h 147317"/>
                <a:gd name="connsiteX6" fmla="*/ 1201 w 78047"/>
                <a:gd name="connsiteY6" fmla="*/ 69056 h 147317"/>
                <a:gd name="connsiteX7" fmla="*/ 44444 w 78047"/>
                <a:gd name="connsiteY7" fmla="*/ 0 h 147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047" h="147317">
                  <a:moveTo>
                    <a:pt x="44444" y="0"/>
                  </a:moveTo>
                  <a:cubicBezTo>
                    <a:pt x="34538" y="42196"/>
                    <a:pt x="51778" y="77724"/>
                    <a:pt x="67114" y="113729"/>
                  </a:cubicBezTo>
                  <a:cubicBezTo>
                    <a:pt x="70447" y="121634"/>
                    <a:pt x="73972" y="129445"/>
                    <a:pt x="77115" y="137446"/>
                  </a:cubicBezTo>
                  <a:cubicBezTo>
                    <a:pt x="78258" y="140303"/>
                    <a:pt x="78734" y="143542"/>
                    <a:pt x="76258" y="145923"/>
                  </a:cubicBezTo>
                  <a:cubicBezTo>
                    <a:pt x="73591" y="148495"/>
                    <a:pt x="70638" y="146971"/>
                    <a:pt x="67876" y="145637"/>
                  </a:cubicBezTo>
                  <a:cubicBezTo>
                    <a:pt x="44635" y="134017"/>
                    <a:pt x="23299" y="119444"/>
                    <a:pt x="7297" y="98870"/>
                  </a:cubicBezTo>
                  <a:cubicBezTo>
                    <a:pt x="915" y="90773"/>
                    <a:pt x="-1752" y="80486"/>
                    <a:pt x="1201" y="69056"/>
                  </a:cubicBezTo>
                  <a:cubicBezTo>
                    <a:pt x="7201" y="46101"/>
                    <a:pt x="24823" y="16478"/>
                    <a:pt x="44444" y="0"/>
                  </a:cubicBezTo>
                  <a:close/>
                </a:path>
              </a:pathLst>
            </a:custGeom>
            <a:solidFill>
              <a:srgbClr val="E0B092"/>
            </a:solidFill>
            <a:ln w="9525" cap="flat">
              <a:noFill/>
              <a:prstDash val="solid"/>
              <a:miter/>
            </a:ln>
          </p:spPr>
          <p:txBody>
            <a:bodyPr rtlCol="0" anchor="ctr"/>
            <a:lstStyle/>
            <a:p>
              <a:endParaRPr lang="en-US"/>
            </a:p>
          </p:txBody>
        </p:sp>
        <p:sp>
          <p:nvSpPr>
            <p:cNvPr id="19" name="Graphic 3">
              <a:extLst>
                <a:ext uri="{FF2B5EF4-FFF2-40B4-BE49-F238E27FC236}">
                  <a16:creationId xmlns:a16="http://schemas.microsoft.com/office/drawing/2014/main" id="{3C5EBCEA-4F46-43A5-9DD2-0E5A257D91E5}"/>
                </a:ext>
              </a:extLst>
            </p:cNvPr>
            <p:cNvSpPr/>
            <p:nvPr/>
          </p:nvSpPr>
          <p:spPr>
            <a:xfrm>
              <a:off x="1066706" y="1973751"/>
              <a:ext cx="121865" cy="73795"/>
            </a:xfrm>
            <a:custGeom>
              <a:avLst/>
              <a:gdLst>
                <a:gd name="connsiteX0" fmla="*/ 69435 w 121865"/>
                <a:gd name="connsiteY0" fmla="*/ 11289 h 73795"/>
                <a:gd name="connsiteX1" fmla="*/ 109726 w 121865"/>
                <a:gd name="connsiteY1" fmla="*/ 27577 h 73795"/>
                <a:gd name="connsiteX2" fmla="*/ 114107 w 121865"/>
                <a:gd name="connsiteY2" fmla="*/ 60248 h 73795"/>
                <a:gd name="connsiteX3" fmla="*/ 74198 w 121865"/>
                <a:gd name="connsiteY3" fmla="*/ 64058 h 73795"/>
                <a:gd name="connsiteX4" fmla="*/ 57529 w 121865"/>
                <a:gd name="connsiteY4" fmla="*/ 53771 h 73795"/>
                <a:gd name="connsiteX5" fmla="*/ 10190 w 121865"/>
                <a:gd name="connsiteY5" fmla="*/ 20433 h 73795"/>
                <a:gd name="connsiteX6" fmla="*/ 569 w 121865"/>
                <a:gd name="connsiteY6" fmla="*/ 3288 h 73795"/>
                <a:gd name="connsiteX7" fmla="*/ 17524 w 121865"/>
                <a:gd name="connsiteY7" fmla="*/ 335 h 73795"/>
                <a:gd name="connsiteX8" fmla="*/ 69435 w 121865"/>
                <a:gd name="connsiteY8" fmla="*/ 11289 h 73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865" h="73795">
                  <a:moveTo>
                    <a:pt x="69435" y="11289"/>
                  </a:moveTo>
                  <a:cubicBezTo>
                    <a:pt x="82961" y="16433"/>
                    <a:pt x="97248" y="19671"/>
                    <a:pt x="109726" y="27577"/>
                  </a:cubicBezTo>
                  <a:cubicBezTo>
                    <a:pt x="125347" y="37483"/>
                    <a:pt x="124871" y="39959"/>
                    <a:pt x="114107" y="60248"/>
                  </a:cubicBezTo>
                  <a:cubicBezTo>
                    <a:pt x="105725" y="75107"/>
                    <a:pt x="98772" y="79679"/>
                    <a:pt x="74198" y="64058"/>
                  </a:cubicBezTo>
                  <a:cubicBezTo>
                    <a:pt x="68768" y="60438"/>
                    <a:pt x="63149" y="57200"/>
                    <a:pt x="57529" y="53771"/>
                  </a:cubicBezTo>
                  <a:cubicBezTo>
                    <a:pt x="41051" y="42245"/>
                    <a:pt x="26668" y="32054"/>
                    <a:pt x="10190" y="20433"/>
                  </a:cubicBezTo>
                  <a:cubicBezTo>
                    <a:pt x="6951" y="18147"/>
                    <a:pt x="-2383" y="6812"/>
                    <a:pt x="569" y="3288"/>
                  </a:cubicBezTo>
                  <a:cubicBezTo>
                    <a:pt x="3998" y="-712"/>
                    <a:pt x="13238" y="-141"/>
                    <a:pt x="17524" y="335"/>
                  </a:cubicBezTo>
                  <a:cubicBezTo>
                    <a:pt x="42765" y="3098"/>
                    <a:pt x="50576" y="8146"/>
                    <a:pt x="69435" y="11289"/>
                  </a:cubicBezTo>
                  <a:close/>
                </a:path>
              </a:pathLst>
            </a:custGeom>
            <a:solidFill>
              <a:srgbClr val="030201"/>
            </a:solidFill>
            <a:ln w="9525" cap="flat">
              <a:noFill/>
              <a:prstDash val="solid"/>
              <a:miter/>
            </a:ln>
          </p:spPr>
          <p:txBody>
            <a:bodyPr rtlCol="0" anchor="ctr"/>
            <a:lstStyle/>
            <a:p>
              <a:endParaRPr lang="en-US"/>
            </a:p>
          </p:txBody>
        </p:sp>
        <p:sp>
          <p:nvSpPr>
            <p:cNvPr id="20" name="Graphic 3">
              <a:extLst>
                <a:ext uri="{FF2B5EF4-FFF2-40B4-BE49-F238E27FC236}">
                  <a16:creationId xmlns:a16="http://schemas.microsoft.com/office/drawing/2014/main" id="{3C5EBCEA-4F46-43A5-9DD2-0E5A257D91E5}"/>
                </a:ext>
              </a:extLst>
            </p:cNvPr>
            <p:cNvSpPr/>
            <p:nvPr/>
          </p:nvSpPr>
          <p:spPr>
            <a:xfrm>
              <a:off x="1161002" y="1969617"/>
              <a:ext cx="35814" cy="5898"/>
            </a:xfrm>
            <a:custGeom>
              <a:avLst/>
              <a:gdLst>
                <a:gd name="connsiteX0" fmla="*/ 3048 w 35814"/>
                <a:gd name="connsiteY0" fmla="*/ 5518 h 5898"/>
                <a:gd name="connsiteX1" fmla="*/ 0 w 35814"/>
                <a:gd name="connsiteY1" fmla="*/ 5899 h 5898"/>
                <a:gd name="connsiteX2" fmla="*/ 35814 w 35814"/>
                <a:gd name="connsiteY2" fmla="*/ 1041 h 5898"/>
                <a:gd name="connsiteX3" fmla="*/ 3048 w 35814"/>
                <a:gd name="connsiteY3" fmla="*/ 5518 h 5898"/>
              </a:gdLst>
              <a:ahLst/>
              <a:cxnLst>
                <a:cxn ang="0">
                  <a:pos x="connsiteX0" y="connsiteY0"/>
                </a:cxn>
                <a:cxn ang="0">
                  <a:pos x="connsiteX1" y="connsiteY1"/>
                </a:cxn>
                <a:cxn ang="0">
                  <a:pos x="connsiteX2" y="connsiteY2"/>
                </a:cxn>
                <a:cxn ang="0">
                  <a:pos x="connsiteX3" y="connsiteY3"/>
                </a:cxn>
              </a:cxnLst>
              <a:rect l="l" t="t" r="r" b="b"/>
              <a:pathLst>
                <a:path w="35814" h="5898">
                  <a:moveTo>
                    <a:pt x="3048" y="5518"/>
                  </a:moveTo>
                  <a:cubicBezTo>
                    <a:pt x="2000" y="5613"/>
                    <a:pt x="1048" y="5803"/>
                    <a:pt x="0" y="5899"/>
                  </a:cubicBezTo>
                  <a:cubicBezTo>
                    <a:pt x="10763" y="-6484"/>
                    <a:pt x="24194" y="5137"/>
                    <a:pt x="35814" y="1041"/>
                  </a:cubicBezTo>
                  <a:cubicBezTo>
                    <a:pt x="25337" y="5994"/>
                    <a:pt x="13621" y="279"/>
                    <a:pt x="3048" y="5518"/>
                  </a:cubicBezTo>
                  <a:close/>
                </a:path>
              </a:pathLst>
            </a:custGeom>
            <a:solidFill>
              <a:srgbClr val="FFE0BB"/>
            </a:solidFill>
            <a:ln w="9525" cap="flat">
              <a:noFill/>
              <a:prstDash val="solid"/>
              <a:miter/>
            </a:ln>
          </p:spPr>
          <p:txBody>
            <a:bodyPr rtlCol="0" anchor="ctr"/>
            <a:lstStyle/>
            <a:p>
              <a:endParaRPr lang="en-US"/>
            </a:p>
          </p:txBody>
        </p:sp>
      </p:grpSp>
      <p:sp>
        <p:nvSpPr>
          <p:cNvPr id="29" name="TextBox 28">
            <a:extLst>
              <a:ext uri="{FF2B5EF4-FFF2-40B4-BE49-F238E27FC236}">
                <a16:creationId xmlns:a16="http://schemas.microsoft.com/office/drawing/2014/main" id="{1335E41D-92D2-4A5A-B88C-A110010969B1}"/>
              </a:ext>
            </a:extLst>
          </p:cNvPr>
          <p:cNvSpPr txBox="1"/>
          <p:nvPr/>
        </p:nvSpPr>
        <p:spPr>
          <a:xfrm>
            <a:off x="2899176" y="479879"/>
            <a:ext cx="2998788" cy="580993"/>
          </a:xfrm>
          <a:prstGeom prst="rect">
            <a:avLst/>
          </a:prstGeom>
          <a:noFill/>
        </p:spPr>
        <p:txBody>
          <a:bodyPr>
            <a:spAutoFit/>
          </a:bodyPr>
          <a:lstStyle/>
          <a:p>
            <a:pPr algn="just" eaLnBrk="1" fontAlgn="auto" hangingPunct="1">
              <a:lnSpc>
                <a:spcPct val="107000"/>
              </a:lnSpc>
              <a:spcBef>
                <a:spcPts val="225"/>
              </a:spcBef>
              <a:spcAft>
                <a:spcPts val="375"/>
              </a:spcAft>
              <a:buClr>
                <a:srgbClr val="000000"/>
              </a:buClr>
              <a:buFont typeface="Arial"/>
              <a:buNone/>
              <a:tabLst>
                <a:tab pos="6075998" algn="l"/>
              </a:tabLst>
              <a:defRPr/>
            </a:pPr>
            <a:r>
              <a:rPr lang="en-US" sz="3200" b="1" kern="0" dirty="0" err="1">
                <a:solidFill>
                  <a:schemeClr val="accent1"/>
                </a:solidFill>
                <a:latin typeface="+mn-lt"/>
                <a:ea typeface="Segoe UI" panose="020B0502040204020203" pitchFamily="34" charset="0"/>
                <a:cs typeface="Times New Roman" panose="02020603050405020304" pitchFamily="18" charset="0"/>
                <a:sym typeface="Arial"/>
              </a:rPr>
              <a:t>Bài</a:t>
            </a:r>
            <a:r>
              <a:rPr lang="en-US" sz="3200" b="1" kern="0" dirty="0">
                <a:solidFill>
                  <a:schemeClr val="accent1"/>
                </a:solidFill>
                <a:latin typeface="+mn-lt"/>
                <a:ea typeface="Segoe UI" panose="020B0502040204020203" pitchFamily="34" charset="0"/>
                <a:cs typeface="Times New Roman" panose="02020603050405020304" pitchFamily="18" charset="0"/>
                <a:sym typeface="Arial"/>
              </a:rPr>
              <a:t> </a:t>
            </a:r>
            <a:r>
              <a:rPr lang="en-US" sz="3200" b="1" kern="0" dirty="0" err="1">
                <a:solidFill>
                  <a:schemeClr val="accent1"/>
                </a:solidFill>
                <a:latin typeface="+mn-lt"/>
                <a:ea typeface="Segoe UI" panose="020B0502040204020203" pitchFamily="34" charset="0"/>
                <a:cs typeface="Times New Roman" panose="02020603050405020304" pitchFamily="18" charset="0"/>
                <a:sym typeface="Arial"/>
              </a:rPr>
              <a:t>tập</a:t>
            </a:r>
            <a:r>
              <a:rPr lang="en-US" sz="3200" b="1" kern="0" dirty="0">
                <a:solidFill>
                  <a:schemeClr val="accent1"/>
                </a:solidFill>
                <a:latin typeface="+mn-lt"/>
                <a:ea typeface="Segoe UI" panose="020B0502040204020203" pitchFamily="34" charset="0"/>
                <a:cs typeface="Times New Roman" panose="02020603050405020304" pitchFamily="18" charset="0"/>
                <a:sym typeface="Arial"/>
              </a:rPr>
              <a:t> </a:t>
            </a:r>
            <a:r>
              <a:rPr lang="en-US" sz="3200" b="1" kern="0" dirty="0" err="1">
                <a:solidFill>
                  <a:schemeClr val="accent1"/>
                </a:solidFill>
                <a:latin typeface="+mn-lt"/>
                <a:ea typeface="Segoe UI" panose="020B0502040204020203" pitchFamily="34" charset="0"/>
                <a:cs typeface="Times New Roman" panose="02020603050405020304" pitchFamily="18" charset="0"/>
                <a:sym typeface="Arial"/>
              </a:rPr>
              <a:t>về</a:t>
            </a:r>
            <a:r>
              <a:rPr lang="en-US" sz="3200" b="1" kern="0" dirty="0">
                <a:solidFill>
                  <a:schemeClr val="accent1"/>
                </a:solidFill>
                <a:latin typeface="+mn-lt"/>
                <a:ea typeface="Segoe UI" panose="020B0502040204020203" pitchFamily="34" charset="0"/>
                <a:cs typeface="Times New Roman" panose="02020603050405020304" pitchFamily="18" charset="0"/>
                <a:sym typeface="Arial"/>
              </a:rPr>
              <a:t> </a:t>
            </a:r>
            <a:r>
              <a:rPr lang="en-US" sz="3200" b="1" kern="0" dirty="0" err="1">
                <a:solidFill>
                  <a:schemeClr val="accent1"/>
                </a:solidFill>
                <a:latin typeface="+mn-lt"/>
                <a:ea typeface="Segoe UI" panose="020B0502040204020203" pitchFamily="34" charset="0"/>
                <a:cs typeface="Times New Roman" panose="02020603050405020304" pitchFamily="18" charset="0"/>
                <a:sym typeface="Arial"/>
              </a:rPr>
              <a:t>nhà</a:t>
            </a:r>
            <a:endParaRPr lang="vi-VN" sz="3200" b="1" kern="0" dirty="0">
              <a:solidFill>
                <a:schemeClr val="accent1"/>
              </a:solidFill>
              <a:latin typeface="+mn-lt"/>
              <a:ea typeface="Arial" panose="020B0604020202020204" pitchFamily="34" charset="0"/>
              <a:cs typeface="Times New Roman" panose="02020603050405020304" pitchFamily="18" charset="0"/>
              <a:sym typeface="Arial"/>
            </a:endParaRPr>
          </a:p>
        </p:txBody>
      </p:sp>
      <p:sp>
        <p:nvSpPr>
          <p:cNvPr id="48" name="Rectangle: Rounded Corners 47">
            <a:extLst>
              <a:ext uri="{FF2B5EF4-FFF2-40B4-BE49-F238E27FC236}">
                <a16:creationId xmlns:a16="http://schemas.microsoft.com/office/drawing/2014/main" id="{1EDAF4EE-B8B1-4565-AA72-D08DC9DB840C}"/>
              </a:ext>
            </a:extLst>
          </p:cNvPr>
          <p:cNvSpPr/>
          <p:nvPr/>
        </p:nvSpPr>
        <p:spPr>
          <a:xfrm>
            <a:off x="607261" y="1739226"/>
            <a:ext cx="8154987" cy="432752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vi-VN" sz="2400" kern="0">
              <a:sym typeface="Arial"/>
            </a:endParaRPr>
          </a:p>
        </p:txBody>
      </p:sp>
      <p:sp>
        <p:nvSpPr>
          <p:cNvPr id="49" name="TextBox 48">
            <a:extLst>
              <a:ext uri="{FF2B5EF4-FFF2-40B4-BE49-F238E27FC236}">
                <a16:creationId xmlns:a16="http://schemas.microsoft.com/office/drawing/2014/main" id="{2755C8B5-FC34-4055-96F6-5867E0F5E619}"/>
              </a:ext>
            </a:extLst>
          </p:cNvPr>
          <p:cNvSpPr txBox="1"/>
          <p:nvPr/>
        </p:nvSpPr>
        <p:spPr>
          <a:xfrm>
            <a:off x="4265303" y="2010162"/>
            <a:ext cx="4393972" cy="3785652"/>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just" eaLnBrk="1" hangingPunct="1">
              <a:defRPr/>
            </a:pPr>
            <a:r>
              <a:rPr lang="vi-VN" altLang="vi-VN" sz="2400" dirty="0">
                <a:solidFill>
                  <a:schemeClr val="tx1"/>
                </a:solidFill>
              </a:rPr>
              <a:t>Ruột của bút chì thường được làm từ than chì và đất sét. Than chì thường được cấu tạo từ carbon.</a:t>
            </a:r>
          </a:p>
          <a:p>
            <a:pPr algn="just" eaLnBrk="1" hangingPunct="1">
              <a:defRPr/>
            </a:pPr>
            <a:r>
              <a:rPr lang="vi-VN" altLang="vi-VN" sz="2400" dirty="0">
                <a:solidFill>
                  <a:schemeClr val="tx1"/>
                </a:solidFill>
              </a:rPr>
              <a:t>a. Hãy ghi chú thích các hạt tương ứng trong hình vẽ mô tả cấu tạo carbon.</a:t>
            </a:r>
          </a:p>
          <a:p>
            <a:pPr algn="just" eaLnBrk="1" hangingPunct="1">
              <a:defRPr/>
            </a:pPr>
            <a:r>
              <a:rPr lang="vi-VN" altLang="vi-VN" sz="2400" dirty="0">
                <a:solidFill>
                  <a:schemeClr val="tx1"/>
                </a:solidFill>
              </a:rPr>
              <a:t>b. Em hãy tìm hiểu ý nghĩa của các kí hệu HB, 2B và 6B được ghi trên một số loại bút chì.</a:t>
            </a:r>
          </a:p>
        </p:txBody>
      </p:sp>
      <p:pic>
        <p:nvPicPr>
          <p:cNvPr id="50" name="Picture 8">
            <a:extLst>
              <a:ext uri="{FF2B5EF4-FFF2-40B4-BE49-F238E27FC236}">
                <a16:creationId xmlns:a16="http://schemas.microsoft.com/office/drawing/2014/main" id="{6F4C05AF-3DB2-4BF8-993E-D30397681C3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b="3665"/>
          <a:stretch>
            <a:fillRect/>
          </a:stretch>
        </p:blipFill>
        <p:spPr bwMode="auto">
          <a:xfrm>
            <a:off x="953336" y="2399626"/>
            <a:ext cx="3325812"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4523227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EC4C533-D14F-404B-8C3E-8F7CF582D0C7}"/>
              </a:ext>
            </a:extLst>
          </p:cNvPr>
          <p:cNvGrpSpPr/>
          <p:nvPr/>
        </p:nvGrpSpPr>
        <p:grpSpPr>
          <a:xfrm>
            <a:off x="11025849" y="5900108"/>
            <a:ext cx="696680" cy="494167"/>
            <a:chOff x="4956999" y="3521098"/>
            <a:chExt cx="696680" cy="494167"/>
          </a:xfrm>
        </p:grpSpPr>
        <p:sp>
          <p:nvSpPr>
            <p:cNvPr id="4" name="Isosceles Triangle 3">
              <a:extLst>
                <a:ext uri="{FF2B5EF4-FFF2-40B4-BE49-F238E27FC236}">
                  <a16:creationId xmlns:a16="http://schemas.microsoft.com/office/drawing/2014/main" id="{4CB07DD4-A12F-457C-A537-139823A03544}"/>
                </a:ext>
              </a:extLst>
            </p:cNvPr>
            <p:cNvSpPr/>
            <p:nvPr/>
          </p:nvSpPr>
          <p:spPr>
            <a:xfrm rot="5469144">
              <a:off x="5058255" y="3419842"/>
              <a:ext cx="494167" cy="696680"/>
            </a:xfrm>
            <a:prstGeom prst="triangl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5" name="Isosceles Triangle 37">
              <a:extLst>
                <a:ext uri="{FF2B5EF4-FFF2-40B4-BE49-F238E27FC236}">
                  <a16:creationId xmlns:a16="http://schemas.microsoft.com/office/drawing/2014/main" id="{C0617FCB-56C3-4ECA-968F-964469B1E1C2}"/>
                </a:ext>
              </a:extLst>
            </p:cNvPr>
            <p:cNvSpPr/>
            <p:nvPr/>
          </p:nvSpPr>
          <p:spPr>
            <a:xfrm rot="5469144">
              <a:off x="5525735" y="3705789"/>
              <a:ext cx="96173" cy="135586"/>
            </a:xfrm>
            <a:custGeom>
              <a:avLst/>
              <a:gdLst/>
              <a:ahLst/>
              <a:cxnLst/>
              <a:rect l="l" t="t" r="r" b="b"/>
              <a:pathLst>
                <a:path w="140762" h="198446">
                  <a:moveTo>
                    <a:pt x="140762" y="198446"/>
                  </a:moveTo>
                  <a:lnTo>
                    <a:pt x="0" y="198446"/>
                  </a:lnTo>
                  <a:lnTo>
                    <a:pt x="70381"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nvGrpSpPr>
          <p:cNvPr id="6" name="Group 5">
            <a:extLst>
              <a:ext uri="{FF2B5EF4-FFF2-40B4-BE49-F238E27FC236}">
                <a16:creationId xmlns:a16="http://schemas.microsoft.com/office/drawing/2014/main" id="{9421740F-107F-4249-8D92-742528DC29FF}"/>
              </a:ext>
            </a:extLst>
          </p:cNvPr>
          <p:cNvGrpSpPr/>
          <p:nvPr/>
        </p:nvGrpSpPr>
        <p:grpSpPr>
          <a:xfrm flipH="1">
            <a:off x="840115" y="5896161"/>
            <a:ext cx="10186133" cy="492458"/>
            <a:chOff x="1521668" y="3503471"/>
            <a:chExt cx="4427421" cy="492458"/>
          </a:xfrm>
        </p:grpSpPr>
        <p:sp>
          <p:nvSpPr>
            <p:cNvPr id="7" name="Rectangle 6">
              <a:extLst>
                <a:ext uri="{FF2B5EF4-FFF2-40B4-BE49-F238E27FC236}">
                  <a16:creationId xmlns:a16="http://schemas.microsoft.com/office/drawing/2014/main" id="{EBD50667-5F10-4FC8-8B9B-2FE7364A9D87}"/>
                </a:ext>
              </a:extLst>
            </p:cNvPr>
            <p:cNvSpPr/>
            <p:nvPr/>
          </p:nvSpPr>
          <p:spPr>
            <a:xfrm>
              <a:off x="3292546" y="3503471"/>
              <a:ext cx="885573" cy="49245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8" name="Rectangle 7">
              <a:extLst>
                <a:ext uri="{FF2B5EF4-FFF2-40B4-BE49-F238E27FC236}">
                  <a16:creationId xmlns:a16="http://schemas.microsoft.com/office/drawing/2014/main" id="{FBD94D05-E280-43AD-8D20-3AEB4E47DAED}"/>
                </a:ext>
              </a:extLst>
            </p:cNvPr>
            <p:cNvSpPr/>
            <p:nvPr/>
          </p:nvSpPr>
          <p:spPr>
            <a:xfrm>
              <a:off x="2407153" y="3503471"/>
              <a:ext cx="885573" cy="49245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9" name="Rectangle 8">
              <a:extLst>
                <a:ext uri="{FF2B5EF4-FFF2-40B4-BE49-F238E27FC236}">
                  <a16:creationId xmlns:a16="http://schemas.microsoft.com/office/drawing/2014/main" id="{8F4C99AB-B8D0-497C-BA98-3507FEEC83D2}"/>
                </a:ext>
              </a:extLst>
            </p:cNvPr>
            <p:cNvSpPr/>
            <p:nvPr/>
          </p:nvSpPr>
          <p:spPr>
            <a:xfrm>
              <a:off x="1521668" y="3503471"/>
              <a:ext cx="885573" cy="49245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0" name="Rectangle 9">
              <a:extLst>
                <a:ext uri="{FF2B5EF4-FFF2-40B4-BE49-F238E27FC236}">
                  <a16:creationId xmlns:a16="http://schemas.microsoft.com/office/drawing/2014/main" id="{3F3CAA55-8271-483C-9582-B995AD30451E}"/>
                </a:ext>
              </a:extLst>
            </p:cNvPr>
            <p:cNvSpPr/>
            <p:nvPr/>
          </p:nvSpPr>
          <p:spPr>
            <a:xfrm>
              <a:off x="4178031" y="3503471"/>
              <a:ext cx="885573" cy="49245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1" name="Rectangle 10">
              <a:extLst>
                <a:ext uri="{FF2B5EF4-FFF2-40B4-BE49-F238E27FC236}">
                  <a16:creationId xmlns:a16="http://schemas.microsoft.com/office/drawing/2014/main" id="{561C6688-3923-4445-8932-C404CC71EB66}"/>
                </a:ext>
              </a:extLst>
            </p:cNvPr>
            <p:cNvSpPr/>
            <p:nvPr/>
          </p:nvSpPr>
          <p:spPr>
            <a:xfrm>
              <a:off x="5063516" y="3503471"/>
              <a:ext cx="885573" cy="49245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sp>
        <p:nvSpPr>
          <p:cNvPr id="12" name="Rounded Rectangle 3">
            <a:extLst>
              <a:ext uri="{FF2B5EF4-FFF2-40B4-BE49-F238E27FC236}">
                <a16:creationId xmlns:a16="http://schemas.microsoft.com/office/drawing/2014/main" id="{2D6710E4-04C7-4B88-9F8D-0810D4959E14}"/>
              </a:ext>
            </a:extLst>
          </p:cNvPr>
          <p:cNvSpPr/>
          <p:nvPr/>
        </p:nvSpPr>
        <p:spPr>
          <a:xfrm rot="5400000">
            <a:off x="5694513" y="1046170"/>
            <a:ext cx="497033" cy="10171790"/>
          </a:xfrm>
          <a:prstGeom prst="rect">
            <a:avLst/>
          </a:prstGeom>
          <a:gradFill>
            <a:gsLst>
              <a:gs pos="48000">
                <a:schemeClr val="tx1">
                  <a:alpha val="0"/>
                </a:schemeClr>
              </a:gs>
              <a:gs pos="100000">
                <a:schemeClr val="tx1">
                  <a:alpha val="39000"/>
                </a:scheme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grpSp>
        <p:nvGrpSpPr>
          <p:cNvPr id="13" name="Group 12">
            <a:extLst>
              <a:ext uri="{FF2B5EF4-FFF2-40B4-BE49-F238E27FC236}">
                <a16:creationId xmlns:a16="http://schemas.microsoft.com/office/drawing/2014/main" id="{A3ADB141-31A4-4800-BFC5-F0AAD5FF4F81}"/>
              </a:ext>
            </a:extLst>
          </p:cNvPr>
          <p:cNvGrpSpPr/>
          <p:nvPr/>
        </p:nvGrpSpPr>
        <p:grpSpPr>
          <a:xfrm>
            <a:off x="807936" y="5861477"/>
            <a:ext cx="98396" cy="490880"/>
            <a:chOff x="1476565" y="3446778"/>
            <a:chExt cx="98396" cy="490880"/>
          </a:xfrm>
        </p:grpSpPr>
        <p:sp>
          <p:nvSpPr>
            <p:cNvPr id="14" name="Oval 13">
              <a:extLst>
                <a:ext uri="{FF2B5EF4-FFF2-40B4-BE49-F238E27FC236}">
                  <a16:creationId xmlns:a16="http://schemas.microsoft.com/office/drawing/2014/main" id="{256311BA-1D41-4917-8DEA-507BD9B795F7}"/>
                </a:ext>
              </a:extLst>
            </p:cNvPr>
            <p:cNvSpPr/>
            <p:nvPr/>
          </p:nvSpPr>
          <p:spPr>
            <a:xfrm rot="10869144">
              <a:off x="1476565" y="3446778"/>
              <a:ext cx="98396" cy="490880"/>
            </a:xfrm>
            <a:prstGeom prst="ellipse">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15" name="Oval 14">
              <a:extLst>
                <a:ext uri="{FF2B5EF4-FFF2-40B4-BE49-F238E27FC236}">
                  <a16:creationId xmlns:a16="http://schemas.microsoft.com/office/drawing/2014/main" id="{BA047068-B7A4-4C9F-985E-EA5395AC97F3}"/>
                </a:ext>
              </a:extLst>
            </p:cNvPr>
            <p:cNvSpPr/>
            <p:nvPr/>
          </p:nvSpPr>
          <p:spPr>
            <a:xfrm rot="10869144" flipH="1">
              <a:off x="1509854" y="3629568"/>
              <a:ext cx="32047" cy="110676"/>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sp>
        <p:nvSpPr>
          <p:cNvPr id="92" name="文本框 13">
            <a:extLst>
              <a:ext uri="{FF2B5EF4-FFF2-40B4-BE49-F238E27FC236}">
                <a16:creationId xmlns:a16="http://schemas.microsoft.com/office/drawing/2014/main" id="{F2F17A2D-FA67-404A-B648-356DFEE75A6E}"/>
              </a:ext>
            </a:extLst>
          </p:cNvPr>
          <p:cNvSpPr txBox="1"/>
          <p:nvPr/>
        </p:nvSpPr>
        <p:spPr>
          <a:xfrm>
            <a:off x="4272761" y="412688"/>
            <a:ext cx="3697543" cy="584775"/>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pPr algn="ctr" eaLnBrk="1" fontAlgn="auto" hangingPunct="1">
              <a:spcBef>
                <a:spcPts val="0"/>
              </a:spcBef>
              <a:spcAft>
                <a:spcPts val="0"/>
              </a:spcAft>
              <a:defRPr/>
            </a:pPr>
            <a:r>
              <a:rPr lang="en-US" altLang="zh-CN" sz="3200" b="1" kern="0" dirty="0">
                <a:ln w="0">
                  <a:noFill/>
                </a:ln>
                <a:solidFill>
                  <a:prstClr val="black">
                    <a:lumMod val="65000"/>
                    <a:lumOff val="35000"/>
                  </a:prstClr>
                </a:solidFill>
                <a:cs typeface="Arial" panose="020B0604020202020204" pitchFamily="34" charset="0"/>
                <a:sym typeface="+mn-lt"/>
              </a:rPr>
              <a:t>VIDEO TỔNG ÔN </a:t>
            </a:r>
          </a:p>
        </p:txBody>
      </p:sp>
      <p:pic>
        <p:nvPicPr>
          <p:cNvPr id="2" name="Tổng ôn nguyên tử">
            <a:hlinkClick r:id="" action="ppaction://media"/>
            <a:extLst>
              <a:ext uri="{FF2B5EF4-FFF2-40B4-BE49-F238E27FC236}">
                <a16:creationId xmlns:a16="http://schemas.microsoft.com/office/drawing/2014/main" id="{B6662012-3AAA-4F04-8EEB-4D90B84C94F4}"/>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1789200" y="1270340"/>
            <a:ext cx="8218332" cy="4622812"/>
          </a:xfrm>
          <a:prstGeom prst="rect">
            <a:avLst/>
          </a:prstGeom>
        </p:spPr>
      </p:pic>
    </p:spTree>
    <p:custDataLst>
      <p:tags r:id="rId1"/>
    </p:custDataLst>
    <p:extLst>
      <p:ext uri="{BB962C8B-B14F-4D97-AF65-F5344CB8AC3E}">
        <p14:creationId xmlns:p14="http://schemas.microsoft.com/office/powerpoint/2010/main" val="304814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62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18582B8-248A-48FB-B66B-C26FC00C8E93}"/>
              </a:ext>
            </a:extLst>
          </p:cNvPr>
          <p:cNvSpPr/>
          <p:nvPr/>
        </p:nvSpPr>
        <p:spPr>
          <a:xfrm>
            <a:off x="2226366" y="1734707"/>
            <a:ext cx="7964556" cy="3388586"/>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nvGrpSpPr>
          <p:cNvPr id="5" name="Graphic 30">
            <a:extLst>
              <a:ext uri="{FF2B5EF4-FFF2-40B4-BE49-F238E27FC236}">
                <a16:creationId xmlns:a16="http://schemas.microsoft.com/office/drawing/2014/main" id="{826B6073-F8E5-4C71-BBF0-71E2E7FEE107}"/>
              </a:ext>
            </a:extLst>
          </p:cNvPr>
          <p:cNvGrpSpPr/>
          <p:nvPr/>
        </p:nvGrpSpPr>
        <p:grpSpPr>
          <a:xfrm>
            <a:off x="5713905" y="2039508"/>
            <a:ext cx="764189" cy="697528"/>
            <a:chOff x="5655661" y="377455"/>
            <a:chExt cx="4490127" cy="4098447"/>
          </a:xfrm>
          <a:solidFill>
            <a:schemeClr val="bg1"/>
          </a:solidFill>
        </p:grpSpPr>
        <p:sp>
          <p:nvSpPr>
            <p:cNvPr id="6" name="Freeform: Shape 5">
              <a:extLst>
                <a:ext uri="{FF2B5EF4-FFF2-40B4-BE49-F238E27FC236}">
                  <a16:creationId xmlns:a16="http://schemas.microsoft.com/office/drawing/2014/main" id="{F142A3E9-63D2-4642-84CD-C2CBE6D47870}"/>
                </a:ext>
              </a:extLst>
            </p:cNvPr>
            <p:cNvSpPr/>
            <p:nvPr/>
          </p:nvSpPr>
          <p:spPr>
            <a:xfrm>
              <a:off x="5655093" y="385055"/>
              <a:ext cx="4490127" cy="4087094"/>
            </a:xfrm>
            <a:custGeom>
              <a:avLst/>
              <a:gdLst>
                <a:gd name="connsiteX0" fmla="*/ 568 w 4490127"/>
                <a:gd name="connsiteY0" fmla="*/ 1465456 h 4087093"/>
                <a:gd name="connsiteX1" fmla="*/ 10785 w 4490127"/>
                <a:gd name="connsiteY1" fmla="*/ 1371794 h 4087093"/>
                <a:gd name="connsiteX2" fmla="*/ 67551 w 4490127"/>
                <a:gd name="connsiteY2" fmla="*/ 1099321 h 4087093"/>
                <a:gd name="connsiteX3" fmla="*/ 86283 w 4490127"/>
                <a:gd name="connsiteY3" fmla="*/ 1090238 h 4087093"/>
                <a:gd name="connsiteX4" fmla="*/ 379192 w 4490127"/>
                <a:gd name="connsiteY4" fmla="*/ 1150977 h 4087093"/>
                <a:gd name="connsiteX5" fmla="*/ 849775 w 4490127"/>
                <a:gd name="connsiteY5" fmla="*/ 1335464 h 4087093"/>
                <a:gd name="connsiteX6" fmla="*/ 1353282 w 4490127"/>
                <a:gd name="connsiteY6" fmla="*/ 1755527 h 4087093"/>
                <a:gd name="connsiteX7" fmla="*/ 1554799 w 4490127"/>
                <a:gd name="connsiteY7" fmla="*/ 2227813 h 4087093"/>
                <a:gd name="connsiteX8" fmla="*/ 1580911 w 4490127"/>
                <a:gd name="connsiteY8" fmla="*/ 2615519 h 4087093"/>
                <a:gd name="connsiteX9" fmla="*/ 1601914 w 4490127"/>
                <a:gd name="connsiteY9" fmla="*/ 2773327 h 4087093"/>
                <a:gd name="connsiteX10" fmla="*/ 1784698 w 4490127"/>
                <a:gd name="connsiteY10" fmla="*/ 3363117 h 4087093"/>
                <a:gd name="connsiteX11" fmla="*/ 1810242 w 4490127"/>
                <a:gd name="connsiteY11" fmla="*/ 3428397 h 4087093"/>
                <a:gd name="connsiteX12" fmla="*/ 1811945 w 4490127"/>
                <a:gd name="connsiteY12" fmla="*/ 3431235 h 4087093"/>
                <a:gd name="connsiteX13" fmla="*/ 1818757 w 4490127"/>
                <a:gd name="connsiteY13" fmla="*/ 3422720 h 4087093"/>
                <a:gd name="connsiteX14" fmla="*/ 2071362 w 4490127"/>
                <a:gd name="connsiteY14" fmla="*/ 2656390 h 4087093"/>
                <a:gd name="connsiteX15" fmla="*/ 2135507 w 4490127"/>
                <a:gd name="connsiteY15" fmla="*/ 2303311 h 4087093"/>
                <a:gd name="connsiteX16" fmla="*/ 2136642 w 4490127"/>
                <a:gd name="connsiteY16" fmla="*/ 2275496 h 4087093"/>
                <a:gd name="connsiteX17" fmla="*/ 2147428 w 4490127"/>
                <a:gd name="connsiteY17" fmla="*/ 1900846 h 4087093"/>
                <a:gd name="connsiteX18" fmla="*/ 2365406 w 4490127"/>
                <a:gd name="connsiteY18" fmla="*/ 1158924 h 4087093"/>
                <a:gd name="connsiteX19" fmla="*/ 2640149 w 4490127"/>
                <a:gd name="connsiteY19" fmla="*/ 801304 h 4087093"/>
                <a:gd name="connsiteX20" fmla="*/ 3362203 w 4490127"/>
                <a:gd name="connsiteY20" fmla="*/ 297796 h 4087093"/>
                <a:gd name="connsiteX21" fmla="*/ 4107530 w 4490127"/>
                <a:gd name="connsiteY21" fmla="*/ 46894 h 4087093"/>
                <a:gd name="connsiteX22" fmla="*/ 4371488 w 4490127"/>
                <a:gd name="connsiteY22" fmla="*/ 347 h 4087093"/>
                <a:gd name="connsiteX23" fmla="*/ 4390220 w 4490127"/>
                <a:gd name="connsiteY23" fmla="*/ 11700 h 4087093"/>
                <a:gd name="connsiteX24" fmla="*/ 4473665 w 4490127"/>
                <a:gd name="connsiteY24" fmla="*/ 409056 h 4087093"/>
                <a:gd name="connsiteX25" fmla="*/ 4489560 w 4490127"/>
                <a:gd name="connsiteY25" fmla="*/ 713318 h 4087093"/>
                <a:gd name="connsiteX26" fmla="*/ 4181324 w 4490127"/>
                <a:gd name="connsiteY26" fmla="*/ 1554010 h 4087093"/>
                <a:gd name="connsiteX27" fmla="*/ 3764100 w 4490127"/>
                <a:gd name="connsiteY27" fmla="*/ 1900846 h 4087093"/>
                <a:gd name="connsiteX28" fmla="*/ 3106759 w 4490127"/>
                <a:gd name="connsiteY28" fmla="*/ 2167074 h 4087093"/>
                <a:gd name="connsiteX29" fmla="*/ 2613470 w 4490127"/>
                <a:gd name="connsiteY29" fmla="*/ 2263008 h 4087093"/>
                <a:gd name="connsiteX30" fmla="*/ 2374488 w 4490127"/>
                <a:gd name="connsiteY30" fmla="*/ 2287416 h 4087093"/>
                <a:gd name="connsiteX31" fmla="*/ 2356323 w 4490127"/>
                <a:gd name="connsiteY31" fmla="*/ 2302175 h 4087093"/>
                <a:gd name="connsiteX32" fmla="*/ 2101448 w 4490127"/>
                <a:gd name="connsiteY32" fmla="*/ 3137759 h 4087093"/>
                <a:gd name="connsiteX33" fmla="*/ 1990756 w 4490127"/>
                <a:gd name="connsiteY33" fmla="*/ 3606072 h 4087093"/>
                <a:gd name="connsiteX34" fmla="*/ 1953858 w 4490127"/>
                <a:gd name="connsiteY34" fmla="*/ 3948366 h 4087093"/>
                <a:gd name="connsiteX35" fmla="*/ 1962941 w 4490127"/>
                <a:gd name="connsiteY35" fmla="*/ 4014214 h 4087093"/>
                <a:gd name="connsiteX36" fmla="*/ 1957832 w 4490127"/>
                <a:gd name="connsiteY36" fmla="*/ 4030676 h 4087093"/>
                <a:gd name="connsiteX37" fmla="*/ 1783563 w 4490127"/>
                <a:gd name="connsiteY37" fmla="*/ 4092550 h 4087093"/>
                <a:gd name="connsiteX38" fmla="*/ 1637676 w 4490127"/>
                <a:gd name="connsiteY38" fmla="*/ 4016484 h 4087093"/>
                <a:gd name="connsiteX39" fmla="*/ 1631432 w 4490127"/>
                <a:gd name="connsiteY39" fmla="*/ 4007970 h 4087093"/>
                <a:gd name="connsiteX40" fmla="*/ 1621782 w 4490127"/>
                <a:gd name="connsiteY40" fmla="*/ 3889330 h 4087093"/>
                <a:gd name="connsiteX41" fmla="*/ 1697279 w 4490127"/>
                <a:gd name="connsiteY41" fmla="*/ 3717899 h 4087093"/>
                <a:gd name="connsiteX42" fmla="*/ 1699550 w 4490127"/>
                <a:gd name="connsiteY42" fmla="*/ 3658864 h 4087093"/>
                <a:gd name="connsiteX43" fmla="*/ 1634270 w 4490127"/>
                <a:gd name="connsiteY43" fmla="*/ 3314866 h 4087093"/>
                <a:gd name="connsiteX44" fmla="*/ 1435024 w 4490127"/>
                <a:gd name="connsiteY44" fmla="*/ 2643334 h 4087093"/>
                <a:gd name="connsiteX45" fmla="*/ 1412318 w 4490127"/>
                <a:gd name="connsiteY45" fmla="*/ 2625169 h 4087093"/>
                <a:gd name="connsiteX46" fmla="*/ 1103515 w 4490127"/>
                <a:gd name="connsiteY46" fmla="*/ 2584866 h 4087093"/>
                <a:gd name="connsiteX47" fmla="*/ 504075 w 4490127"/>
                <a:gd name="connsiteY47" fmla="*/ 2375970 h 4087093"/>
                <a:gd name="connsiteX48" fmla="*/ 118072 w 4490127"/>
                <a:gd name="connsiteY48" fmla="*/ 2005293 h 4087093"/>
                <a:gd name="connsiteX49" fmla="*/ 6244 w 4490127"/>
                <a:gd name="connsiteY49" fmla="*/ 1652214 h 4087093"/>
                <a:gd name="connsiteX50" fmla="*/ 0 w 4490127"/>
                <a:gd name="connsiteY50" fmla="*/ 1598855 h 4087093"/>
                <a:gd name="connsiteX51" fmla="*/ 568 w 4490127"/>
                <a:gd name="connsiteY51" fmla="*/ 1465456 h 4087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490127" h="4087093">
                  <a:moveTo>
                    <a:pt x="568" y="1465456"/>
                  </a:moveTo>
                  <a:cubicBezTo>
                    <a:pt x="3974" y="1434236"/>
                    <a:pt x="7379" y="1403015"/>
                    <a:pt x="10785" y="1371794"/>
                  </a:cubicBezTo>
                  <a:cubicBezTo>
                    <a:pt x="22138" y="1279267"/>
                    <a:pt x="42006" y="1189010"/>
                    <a:pt x="67551" y="1099321"/>
                  </a:cubicBezTo>
                  <a:cubicBezTo>
                    <a:pt x="70956" y="1087400"/>
                    <a:pt x="78336" y="1089103"/>
                    <a:pt x="86283" y="1090238"/>
                  </a:cubicBezTo>
                  <a:cubicBezTo>
                    <a:pt x="185055" y="1104997"/>
                    <a:pt x="282691" y="1124865"/>
                    <a:pt x="379192" y="1150977"/>
                  </a:cubicBezTo>
                  <a:cubicBezTo>
                    <a:pt x="542675" y="1195822"/>
                    <a:pt x="699915" y="1255425"/>
                    <a:pt x="849775" y="1335464"/>
                  </a:cubicBezTo>
                  <a:cubicBezTo>
                    <a:pt x="1046183" y="1441047"/>
                    <a:pt x="1217613" y="1576716"/>
                    <a:pt x="1353282" y="1755527"/>
                  </a:cubicBezTo>
                  <a:cubicBezTo>
                    <a:pt x="1460001" y="1896304"/>
                    <a:pt x="1524146" y="2055247"/>
                    <a:pt x="1554799" y="2227813"/>
                  </a:cubicBezTo>
                  <a:cubicBezTo>
                    <a:pt x="1577505" y="2356102"/>
                    <a:pt x="1583749" y="2484959"/>
                    <a:pt x="1580911" y="2615519"/>
                  </a:cubicBezTo>
                  <a:cubicBezTo>
                    <a:pt x="1579776" y="2668879"/>
                    <a:pt x="1591696" y="2721103"/>
                    <a:pt x="1601914" y="2773327"/>
                  </a:cubicBezTo>
                  <a:cubicBezTo>
                    <a:pt x="1642785" y="2975978"/>
                    <a:pt x="1710335" y="3170683"/>
                    <a:pt x="1784698" y="3363117"/>
                  </a:cubicBezTo>
                  <a:cubicBezTo>
                    <a:pt x="1793213" y="3384688"/>
                    <a:pt x="1801727" y="3406826"/>
                    <a:pt x="1810242" y="3428397"/>
                  </a:cubicBezTo>
                  <a:cubicBezTo>
                    <a:pt x="1810810" y="3429532"/>
                    <a:pt x="1811377" y="3430668"/>
                    <a:pt x="1811945" y="3431235"/>
                  </a:cubicBezTo>
                  <a:cubicBezTo>
                    <a:pt x="1817622" y="3431235"/>
                    <a:pt x="1817622" y="3426126"/>
                    <a:pt x="1818757" y="3422720"/>
                  </a:cubicBezTo>
                  <a:cubicBezTo>
                    <a:pt x="1916393" y="3171818"/>
                    <a:pt x="2006082" y="2918078"/>
                    <a:pt x="2071362" y="2656390"/>
                  </a:cubicBezTo>
                  <a:cubicBezTo>
                    <a:pt x="2100312" y="2540022"/>
                    <a:pt x="2123586" y="2423085"/>
                    <a:pt x="2135507" y="2303311"/>
                  </a:cubicBezTo>
                  <a:cubicBezTo>
                    <a:pt x="2136642" y="2294228"/>
                    <a:pt x="2136642" y="2284578"/>
                    <a:pt x="2136642" y="2275496"/>
                  </a:cubicBezTo>
                  <a:cubicBezTo>
                    <a:pt x="2134939" y="2150612"/>
                    <a:pt x="2135507" y="2025161"/>
                    <a:pt x="2147428" y="1900846"/>
                  </a:cubicBezTo>
                  <a:cubicBezTo>
                    <a:pt x="2171837" y="1639158"/>
                    <a:pt x="2233711" y="1388823"/>
                    <a:pt x="2365406" y="1158924"/>
                  </a:cubicBezTo>
                  <a:cubicBezTo>
                    <a:pt x="2440904" y="1027229"/>
                    <a:pt x="2534566" y="909725"/>
                    <a:pt x="2640149" y="801304"/>
                  </a:cubicBezTo>
                  <a:cubicBezTo>
                    <a:pt x="2848478" y="586731"/>
                    <a:pt x="3093136" y="424950"/>
                    <a:pt x="3362203" y="297796"/>
                  </a:cubicBezTo>
                  <a:cubicBezTo>
                    <a:pt x="3600617" y="184834"/>
                    <a:pt x="3850383" y="103659"/>
                    <a:pt x="4107530" y="46894"/>
                  </a:cubicBezTo>
                  <a:cubicBezTo>
                    <a:pt x="4194948" y="27594"/>
                    <a:pt x="4282934" y="12267"/>
                    <a:pt x="4371488" y="347"/>
                  </a:cubicBezTo>
                  <a:cubicBezTo>
                    <a:pt x="4381706" y="-789"/>
                    <a:pt x="4386815" y="347"/>
                    <a:pt x="4390220" y="11700"/>
                  </a:cubicBezTo>
                  <a:cubicBezTo>
                    <a:pt x="4427686" y="142260"/>
                    <a:pt x="4456636" y="273955"/>
                    <a:pt x="4473665" y="409056"/>
                  </a:cubicBezTo>
                  <a:cubicBezTo>
                    <a:pt x="4486721" y="510098"/>
                    <a:pt x="4493533" y="611708"/>
                    <a:pt x="4489560" y="713318"/>
                  </a:cubicBezTo>
                  <a:cubicBezTo>
                    <a:pt x="4478774" y="1027229"/>
                    <a:pt x="4385112" y="1311055"/>
                    <a:pt x="4181324" y="1554010"/>
                  </a:cubicBezTo>
                  <a:cubicBezTo>
                    <a:pt x="4063253" y="1694788"/>
                    <a:pt x="3921907" y="1807751"/>
                    <a:pt x="3764100" y="1900846"/>
                  </a:cubicBezTo>
                  <a:cubicBezTo>
                    <a:pt x="3558610" y="2022323"/>
                    <a:pt x="3337226" y="2105768"/>
                    <a:pt x="3106759" y="2167074"/>
                  </a:cubicBezTo>
                  <a:cubicBezTo>
                    <a:pt x="2944411" y="2210216"/>
                    <a:pt x="2780359" y="2241437"/>
                    <a:pt x="2613470" y="2263008"/>
                  </a:cubicBezTo>
                  <a:cubicBezTo>
                    <a:pt x="2533998" y="2273225"/>
                    <a:pt x="2454527" y="2281740"/>
                    <a:pt x="2374488" y="2287416"/>
                  </a:cubicBezTo>
                  <a:cubicBezTo>
                    <a:pt x="2363703" y="2287984"/>
                    <a:pt x="2359162" y="2291958"/>
                    <a:pt x="2356323" y="2302175"/>
                  </a:cubicBezTo>
                  <a:cubicBezTo>
                    <a:pt x="2263796" y="2578622"/>
                    <a:pt x="2177513" y="2856771"/>
                    <a:pt x="2101448" y="3137759"/>
                  </a:cubicBezTo>
                  <a:cubicBezTo>
                    <a:pt x="2059441" y="3292728"/>
                    <a:pt x="2020273" y="3448265"/>
                    <a:pt x="1990756" y="3606072"/>
                  </a:cubicBezTo>
                  <a:cubicBezTo>
                    <a:pt x="1969752" y="3719035"/>
                    <a:pt x="1950452" y="3832565"/>
                    <a:pt x="1953858" y="3948366"/>
                  </a:cubicBezTo>
                  <a:cubicBezTo>
                    <a:pt x="1954426" y="3970504"/>
                    <a:pt x="1957264" y="3992643"/>
                    <a:pt x="1962941" y="4014214"/>
                  </a:cubicBezTo>
                  <a:cubicBezTo>
                    <a:pt x="1964643" y="4021026"/>
                    <a:pt x="1964643" y="4026134"/>
                    <a:pt x="1957832" y="4030676"/>
                  </a:cubicBezTo>
                  <a:cubicBezTo>
                    <a:pt x="1904472" y="4065302"/>
                    <a:pt x="1848275" y="4091414"/>
                    <a:pt x="1783563" y="4092550"/>
                  </a:cubicBezTo>
                  <a:cubicBezTo>
                    <a:pt x="1721121" y="4093685"/>
                    <a:pt x="1673438" y="4065870"/>
                    <a:pt x="1637676" y="4016484"/>
                  </a:cubicBezTo>
                  <a:cubicBezTo>
                    <a:pt x="1635405" y="4013646"/>
                    <a:pt x="1633702" y="4010808"/>
                    <a:pt x="1631432" y="4007970"/>
                  </a:cubicBezTo>
                  <a:cubicBezTo>
                    <a:pt x="1594534" y="3952340"/>
                    <a:pt x="1594534" y="3949501"/>
                    <a:pt x="1621782" y="3889330"/>
                  </a:cubicBezTo>
                  <a:cubicBezTo>
                    <a:pt x="1647326" y="3832565"/>
                    <a:pt x="1671735" y="3774665"/>
                    <a:pt x="1697279" y="3717899"/>
                  </a:cubicBezTo>
                  <a:cubicBezTo>
                    <a:pt x="1705794" y="3698599"/>
                    <a:pt x="1701253" y="3678732"/>
                    <a:pt x="1699550" y="3658864"/>
                  </a:cubicBezTo>
                  <a:cubicBezTo>
                    <a:pt x="1687629" y="3542495"/>
                    <a:pt x="1662653" y="3428397"/>
                    <a:pt x="1634270" y="3314866"/>
                  </a:cubicBezTo>
                  <a:cubicBezTo>
                    <a:pt x="1577505" y="3088374"/>
                    <a:pt x="1508819" y="2865286"/>
                    <a:pt x="1435024" y="2643334"/>
                  </a:cubicBezTo>
                  <a:cubicBezTo>
                    <a:pt x="1431051" y="2630846"/>
                    <a:pt x="1425942" y="2625737"/>
                    <a:pt x="1412318" y="2625169"/>
                  </a:cubicBezTo>
                  <a:cubicBezTo>
                    <a:pt x="1308438" y="2617222"/>
                    <a:pt x="1205693" y="2604166"/>
                    <a:pt x="1103515" y="2584866"/>
                  </a:cubicBezTo>
                  <a:cubicBezTo>
                    <a:pt x="893484" y="2544563"/>
                    <a:pt x="690832" y="2482689"/>
                    <a:pt x="504075" y="2375970"/>
                  </a:cubicBezTo>
                  <a:cubicBezTo>
                    <a:pt x="344565" y="2284578"/>
                    <a:pt x="210031" y="2167074"/>
                    <a:pt x="118072" y="2005293"/>
                  </a:cubicBezTo>
                  <a:cubicBezTo>
                    <a:pt x="55630" y="1895737"/>
                    <a:pt x="19868" y="1777665"/>
                    <a:pt x="6244" y="1652214"/>
                  </a:cubicBezTo>
                  <a:cubicBezTo>
                    <a:pt x="4541" y="1634617"/>
                    <a:pt x="5677" y="1615884"/>
                    <a:pt x="0" y="1598855"/>
                  </a:cubicBezTo>
                  <a:cubicBezTo>
                    <a:pt x="568" y="1554578"/>
                    <a:pt x="568" y="1510301"/>
                    <a:pt x="568" y="1465456"/>
                  </a:cubicBezTo>
                  <a:close/>
                </a:path>
              </a:pathLst>
            </a:custGeom>
            <a:grpFill/>
            <a:ln w="5672"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48A6E2D1-232F-49F3-81A9-588AD26BDCAE}"/>
                </a:ext>
              </a:extLst>
            </p:cNvPr>
            <p:cNvSpPr/>
            <p:nvPr/>
          </p:nvSpPr>
          <p:spPr>
            <a:xfrm>
              <a:off x="7600719" y="376887"/>
              <a:ext cx="2435227" cy="2185460"/>
            </a:xfrm>
            <a:custGeom>
              <a:avLst/>
              <a:gdLst>
                <a:gd name="connsiteX0" fmla="*/ 2436079 w 2435226"/>
                <a:gd name="connsiteY0" fmla="*/ 568 h 2185459"/>
                <a:gd name="connsiteX1" fmla="*/ 2361717 w 2435226"/>
                <a:gd name="connsiteY1" fmla="*/ 9650 h 2185459"/>
                <a:gd name="connsiteX2" fmla="*/ 1811095 w 2435226"/>
                <a:gd name="connsiteY2" fmla="*/ 119207 h 2185459"/>
                <a:gd name="connsiteX3" fmla="*/ 1059523 w 2435226"/>
                <a:gd name="connsiteY3" fmla="*/ 436524 h 2185459"/>
                <a:gd name="connsiteX4" fmla="*/ 448730 w 2435226"/>
                <a:gd name="connsiteY4" fmla="*/ 979200 h 2185459"/>
                <a:gd name="connsiteX5" fmla="*/ 176825 w 2435226"/>
                <a:gd name="connsiteY5" fmla="*/ 1575802 h 2185459"/>
                <a:gd name="connsiteX6" fmla="*/ 109274 w 2435226"/>
                <a:gd name="connsiteY6" fmla="*/ 2124154 h 2185459"/>
                <a:gd name="connsiteX7" fmla="*/ 107003 w 2435226"/>
                <a:gd name="connsiteY7" fmla="*/ 2188866 h 2185459"/>
                <a:gd name="connsiteX8" fmla="*/ 66700 w 2435226"/>
                <a:gd name="connsiteY8" fmla="*/ 2053765 h 2185459"/>
                <a:gd name="connsiteX9" fmla="*/ 1988 w 2435226"/>
                <a:gd name="connsiteY9" fmla="*/ 1474192 h 2185459"/>
                <a:gd name="connsiteX10" fmla="*/ 287517 w 2435226"/>
                <a:gd name="connsiteY10" fmla="*/ 723189 h 2185459"/>
                <a:gd name="connsiteX11" fmla="*/ 695659 w 2435226"/>
                <a:gd name="connsiteY11" fmla="*/ 387139 h 2185459"/>
                <a:gd name="connsiteX12" fmla="*/ 1307587 w 2435226"/>
                <a:gd name="connsiteY12" fmla="*/ 140210 h 2185459"/>
                <a:gd name="connsiteX13" fmla="*/ 1781009 w 2435226"/>
                <a:gd name="connsiteY13" fmla="*/ 44845 h 2185459"/>
                <a:gd name="connsiteX14" fmla="*/ 2271460 w 2435226"/>
                <a:gd name="connsiteY14" fmla="*/ 2838 h 2185459"/>
                <a:gd name="connsiteX15" fmla="*/ 2285084 w 2435226"/>
                <a:gd name="connsiteY15" fmla="*/ 0 h 2185459"/>
                <a:gd name="connsiteX16" fmla="*/ 2436079 w 2435226"/>
                <a:gd name="connsiteY16" fmla="*/ 568 h 2185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35226" h="2185459">
                  <a:moveTo>
                    <a:pt x="2436079" y="568"/>
                  </a:moveTo>
                  <a:cubicBezTo>
                    <a:pt x="2411671" y="6812"/>
                    <a:pt x="2386694" y="6812"/>
                    <a:pt x="2361717" y="9650"/>
                  </a:cubicBezTo>
                  <a:cubicBezTo>
                    <a:pt x="2174960" y="31221"/>
                    <a:pt x="1991608" y="68686"/>
                    <a:pt x="1811095" y="119207"/>
                  </a:cubicBezTo>
                  <a:cubicBezTo>
                    <a:pt x="1547137" y="193002"/>
                    <a:pt x="1294531" y="294611"/>
                    <a:pt x="1059523" y="436524"/>
                  </a:cubicBezTo>
                  <a:cubicBezTo>
                    <a:pt x="822245" y="579573"/>
                    <a:pt x="615052" y="756680"/>
                    <a:pt x="448730" y="979200"/>
                  </a:cubicBezTo>
                  <a:cubicBezTo>
                    <a:pt x="315332" y="1158578"/>
                    <a:pt x="228481" y="1359526"/>
                    <a:pt x="176825" y="1575802"/>
                  </a:cubicBezTo>
                  <a:cubicBezTo>
                    <a:pt x="133683" y="1756315"/>
                    <a:pt x="114383" y="1939099"/>
                    <a:pt x="109274" y="2124154"/>
                  </a:cubicBezTo>
                  <a:cubicBezTo>
                    <a:pt x="108706" y="2145724"/>
                    <a:pt x="109274" y="2167295"/>
                    <a:pt x="107003" y="2188866"/>
                  </a:cubicBezTo>
                  <a:cubicBezTo>
                    <a:pt x="89974" y="2144589"/>
                    <a:pt x="78053" y="2099177"/>
                    <a:pt x="66700" y="2053765"/>
                  </a:cubicBezTo>
                  <a:cubicBezTo>
                    <a:pt x="18450" y="1863601"/>
                    <a:pt x="-7662" y="1670600"/>
                    <a:pt x="1988" y="1474192"/>
                  </a:cubicBezTo>
                  <a:cubicBezTo>
                    <a:pt x="16179" y="1193204"/>
                    <a:pt x="105868" y="940599"/>
                    <a:pt x="287517" y="723189"/>
                  </a:cubicBezTo>
                  <a:cubicBezTo>
                    <a:pt x="402750" y="585817"/>
                    <a:pt x="541257" y="476828"/>
                    <a:pt x="695659" y="387139"/>
                  </a:cubicBezTo>
                  <a:cubicBezTo>
                    <a:pt x="888093" y="275311"/>
                    <a:pt x="1094150" y="198111"/>
                    <a:pt x="1307587" y="140210"/>
                  </a:cubicBezTo>
                  <a:cubicBezTo>
                    <a:pt x="1463124" y="98204"/>
                    <a:pt x="1621499" y="66983"/>
                    <a:pt x="1781009" y="44845"/>
                  </a:cubicBezTo>
                  <a:cubicBezTo>
                    <a:pt x="1943925" y="22138"/>
                    <a:pt x="2106841" y="7379"/>
                    <a:pt x="2271460" y="2838"/>
                  </a:cubicBezTo>
                  <a:cubicBezTo>
                    <a:pt x="2276002" y="2838"/>
                    <a:pt x="2281111" y="3974"/>
                    <a:pt x="2285084" y="0"/>
                  </a:cubicBezTo>
                  <a:cubicBezTo>
                    <a:pt x="2335605" y="568"/>
                    <a:pt x="2386126" y="568"/>
                    <a:pt x="2436079" y="568"/>
                  </a:cubicBezTo>
                  <a:close/>
                </a:path>
              </a:pathLst>
            </a:custGeom>
            <a:grpFill/>
            <a:ln w="5672"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15070905-D58C-40E7-8266-78E08BFFF8AD}"/>
                </a:ext>
              </a:extLst>
            </p:cNvPr>
            <p:cNvSpPr/>
            <p:nvPr/>
          </p:nvSpPr>
          <p:spPr>
            <a:xfrm>
              <a:off x="5750459" y="1472498"/>
              <a:ext cx="1612132" cy="1458865"/>
            </a:xfrm>
            <a:custGeom>
              <a:avLst/>
              <a:gdLst>
                <a:gd name="connsiteX0" fmla="*/ 0 w 1612131"/>
                <a:gd name="connsiteY0" fmla="*/ 1093 h 1458865"/>
                <a:gd name="connsiteX1" fmla="*/ 233873 w 1612131"/>
                <a:gd name="connsiteY1" fmla="*/ 7904 h 1458865"/>
                <a:gd name="connsiteX2" fmla="*/ 630094 w 1612131"/>
                <a:gd name="connsiteY2" fmla="*/ 66940 h 1458865"/>
                <a:gd name="connsiteX3" fmla="*/ 1207963 w 1612131"/>
                <a:gd name="connsiteY3" fmla="*/ 297407 h 1458865"/>
                <a:gd name="connsiteX4" fmla="*/ 1533796 w 1612131"/>
                <a:gd name="connsiteY4" fmla="*/ 662975 h 1458865"/>
                <a:gd name="connsiteX5" fmla="*/ 1610429 w 1612131"/>
                <a:gd name="connsiteY5" fmla="*/ 966669 h 1458865"/>
                <a:gd name="connsiteX6" fmla="*/ 1546284 w 1612131"/>
                <a:gd name="connsiteY6" fmla="*/ 1458823 h 1458865"/>
                <a:gd name="connsiteX7" fmla="*/ 1543446 w 1612131"/>
                <a:gd name="connsiteY7" fmla="*/ 1463932 h 1458865"/>
                <a:gd name="connsiteX8" fmla="*/ 1540608 w 1612131"/>
                <a:gd name="connsiteY8" fmla="*/ 1451443 h 1458865"/>
                <a:gd name="connsiteX9" fmla="*/ 1471354 w 1612131"/>
                <a:gd name="connsiteY9" fmla="*/ 972913 h 1458865"/>
                <a:gd name="connsiteX10" fmla="*/ 1176175 w 1612131"/>
                <a:gd name="connsiteY10" fmla="*/ 501194 h 1458865"/>
                <a:gd name="connsiteX11" fmla="*/ 634635 w 1612131"/>
                <a:gd name="connsiteY11" fmla="*/ 158332 h 1458865"/>
                <a:gd name="connsiteX12" fmla="*/ 82877 w 1612131"/>
                <a:gd name="connsiteY12" fmla="*/ 11310 h 1458865"/>
                <a:gd name="connsiteX13" fmla="*/ 0 w 1612131"/>
                <a:gd name="connsiteY13" fmla="*/ 1093 h 1458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12131" h="1458865">
                  <a:moveTo>
                    <a:pt x="0" y="1093"/>
                  </a:moveTo>
                  <a:cubicBezTo>
                    <a:pt x="77768" y="-1746"/>
                    <a:pt x="156104" y="1093"/>
                    <a:pt x="233873" y="7904"/>
                  </a:cubicBezTo>
                  <a:cubicBezTo>
                    <a:pt x="367271" y="18690"/>
                    <a:pt x="499534" y="37422"/>
                    <a:pt x="630094" y="66940"/>
                  </a:cubicBezTo>
                  <a:cubicBezTo>
                    <a:pt x="835016" y="112920"/>
                    <a:pt x="1031424" y="180471"/>
                    <a:pt x="1207963" y="297407"/>
                  </a:cubicBezTo>
                  <a:cubicBezTo>
                    <a:pt x="1348741" y="390502"/>
                    <a:pt x="1461704" y="508573"/>
                    <a:pt x="1533796" y="662975"/>
                  </a:cubicBezTo>
                  <a:cubicBezTo>
                    <a:pt x="1578640" y="759476"/>
                    <a:pt x="1602482" y="861085"/>
                    <a:pt x="1610429" y="966669"/>
                  </a:cubicBezTo>
                  <a:cubicBezTo>
                    <a:pt x="1622349" y="1135261"/>
                    <a:pt x="1593399" y="1298177"/>
                    <a:pt x="1546284" y="1458823"/>
                  </a:cubicBezTo>
                  <a:cubicBezTo>
                    <a:pt x="1545716" y="1460526"/>
                    <a:pt x="1544581" y="1461661"/>
                    <a:pt x="1543446" y="1463932"/>
                  </a:cubicBezTo>
                  <a:cubicBezTo>
                    <a:pt x="1538904" y="1460526"/>
                    <a:pt x="1540608" y="1455417"/>
                    <a:pt x="1540608" y="1451443"/>
                  </a:cubicBezTo>
                  <a:cubicBezTo>
                    <a:pt x="1537769" y="1289095"/>
                    <a:pt x="1519604" y="1129017"/>
                    <a:pt x="1471354" y="972913"/>
                  </a:cubicBezTo>
                  <a:cubicBezTo>
                    <a:pt x="1415156" y="789561"/>
                    <a:pt x="1313547" y="634025"/>
                    <a:pt x="1176175" y="501194"/>
                  </a:cubicBezTo>
                  <a:cubicBezTo>
                    <a:pt x="1018935" y="349631"/>
                    <a:pt x="836151" y="240074"/>
                    <a:pt x="634635" y="158332"/>
                  </a:cubicBezTo>
                  <a:cubicBezTo>
                    <a:pt x="456960" y="86240"/>
                    <a:pt x="272473" y="39125"/>
                    <a:pt x="82877" y="11310"/>
                  </a:cubicBezTo>
                  <a:cubicBezTo>
                    <a:pt x="55630" y="6769"/>
                    <a:pt x="27815" y="3931"/>
                    <a:pt x="0" y="1093"/>
                  </a:cubicBezTo>
                  <a:close/>
                </a:path>
              </a:pathLst>
            </a:custGeom>
            <a:grpFill/>
            <a:ln w="5672" cap="flat">
              <a:noFill/>
              <a:prstDash val="solid"/>
              <a:miter/>
            </a:ln>
          </p:spPr>
          <p:txBody>
            <a:bodyPr rtlCol="0" anchor="ctr"/>
            <a:lstStyle/>
            <a:p>
              <a:endParaRPr lang="en-US"/>
            </a:p>
          </p:txBody>
        </p:sp>
      </p:grpSp>
      <p:sp>
        <p:nvSpPr>
          <p:cNvPr id="12" name="TextBox 18">
            <a:extLst>
              <a:ext uri="{FF2B5EF4-FFF2-40B4-BE49-F238E27FC236}">
                <a16:creationId xmlns:a16="http://schemas.microsoft.com/office/drawing/2014/main" id="{B00DA11C-B50D-40FF-8C52-20B8E0332EA9}"/>
              </a:ext>
            </a:extLst>
          </p:cNvPr>
          <p:cNvSpPr txBox="1">
            <a:spLocks noChangeArrowheads="1"/>
          </p:cNvSpPr>
          <p:nvPr/>
        </p:nvSpPr>
        <p:spPr bwMode="auto">
          <a:xfrm>
            <a:off x="2646043" y="2736397"/>
            <a:ext cx="7125201" cy="1862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Clr>
                <a:srgbClr val="000000"/>
              </a:buClr>
              <a:buFont typeface="Arial" panose="020B0604020202020204" pitchFamily="34" charset="0"/>
              <a:buNone/>
            </a:pPr>
            <a:r>
              <a:rPr lang="vi-VN" altLang="vi-VN" sz="11500" b="1" dirty="0">
                <a:solidFill>
                  <a:srgbClr val="FF0000"/>
                </a:solidFill>
                <a:ea typeface="Microsoft YaHei" panose="020B0503020204020204" pitchFamily="34" charset="-122"/>
                <a:sym typeface="Microsoft YaHei" panose="020B0503020204020204" pitchFamily="34" charset="-122"/>
              </a:rPr>
              <a:t>CỦNG CỐ</a:t>
            </a:r>
            <a:endParaRPr lang="vi-VN" altLang="vi-VN" sz="11500" b="1" dirty="0">
              <a:solidFill>
                <a:srgbClr val="FF0000"/>
              </a:solidFill>
            </a:endParaRPr>
          </a:p>
        </p:txBody>
      </p:sp>
    </p:spTree>
    <p:custDataLst>
      <p:tags r:id="rId1"/>
    </p:custDataLst>
    <p:extLst>
      <p:ext uri="{BB962C8B-B14F-4D97-AF65-F5344CB8AC3E}">
        <p14:creationId xmlns:p14="http://schemas.microsoft.com/office/powerpoint/2010/main" val="35001745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文本框 13">
            <a:extLst>
              <a:ext uri="{FF2B5EF4-FFF2-40B4-BE49-F238E27FC236}">
                <a16:creationId xmlns:a16="http://schemas.microsoft.com/office/drawing/2014/main" id="{C9EEB39B-F130-44D3-8E04-6E6CA683F506}"/>
              </a:ext>
            </a:extLst>
          </p:cNvPr>
          <p:cNvSpPr txBox="1"/>
          <p:nvPr/>
        </p:nvSpPr>
        <p:spPr>
          <a:xfrm>
            <a:off x="2585535" y="677124"/>
            <a:ext cx="7020933" cy="646203"/>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lvl1pPr defTabSz="6858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defTabSz="6858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defTabSz="6858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defTabSz="6858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defTabSz="6858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defTabSz="6858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defTabSz="6858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defTabSz="6858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defTabSz="6858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ClrTx/>
              <a:defRPr/>
            </a:pPr>
            <a:r>
              <a:rPr lang="en-US" altLang="zh-CN" sz="3599" b="1">
                <a:solidFill>
                  <a:srgbClr val="FF0000"/>
                </a:solidFill>
                <a:sym typeface="+mn-lt"/>
              </a:rPr>
              <a:t>Câu 1: </a:t>
            </a:r>
            <a:r>
              <a:rPr lang="en-US" altLang="zh-CN" sz="3599">
                <a:solidFill>
                  <a:srgbClr val="595959"/>
                </a:solidFill>
                <a:sym typeface="+mn-lt"/>
              </a:rPr>
              <a:t>Chọn đáp án đúng nhất</a:t>
            </a:r>
          </a:p>
        </p:txBody>
      </p:sp>
      <p:grpSp>
        <p:nvGrpSpPr>
          <p:cNvPr id="50" name="组合 49">
            <a:extLst>
              <a:ext uri="{FF2B5EF4-FFF2-40B4-BE49-F238E27FC236}">
                <a16:creationId xmlns:a16="http://schemas.microsoft.com/office/drawing/2014/main" id="{034723EA-BC21-4274-9EAA-F9BA76E03B35}"/>
              </a:ext>
            </a:extLst>
          </p:cNvPr>
          <p:cNvGrpSpPr/>
          <p:nvPr/>
        </p:nvGrpSpPr>
        <p:grpSpPr>
          <a:xfrm>
            <a:off x="2204635" y="3979619"/>
            <a:ext cx="4578090" cy="1216507"/>
            <a:chOff x="1949077" y="4237583"/>
            <a:chExt cx="4579503" cy="1216882"/>
          </a:xfrm>
          <a:effectLst>
            <a:outerShdw blurRad="190500" dist="38100" dir="2700000" algn="tl" rotWithShape="0">
              <a:prstClr val="black">
                <a:alpha val="20000"/>
              </a:prstClr>
            </a:outerShdw>
          </a:effectLst>
        </p:grpSpPr>
        <p:sp>
          <p:nvSpPr>
            <p:cNvPr id="51" name="矩形 50">
              <a:extLst>
                <a:ext uri="{FF2B5EF4-FFF2-40B4-BE49-F238E27FC236}">
                  <a16:creationId xmlns:a16="http://schemas.microsoft.com/office/drawing/2014/main" id="{F059CAC7-0C8C-484D-9534-ABF72BE073B4}"/>
                </a:ext>
              </a:extLst>
            </p:cNvPr>
            <p:cNvSpPr/>
            <p:nvPr/>
          </p:nvSpPr>
          <p:spPr>
            <a:xfrm>
              <a:off x="2382521" y="4237583"/>
              <a:ext cx="4146059" cy="1216882"/>
            </a:xfrm>
            <a:prstGeom prst="rect">
              <a:avLst/>
            </a:prstGeom>
            <a:solidFill>
              <a:srgbClr val="FFFFFF"/>
            </a:solidFill>
            <a:ln w="19050">
              <a:noFill/>
              <a:round/>
              <a:headEnd type="none"/>
              <a:tailEnd type="none" w="med" len="med"/>
            </a:ln>
            <a:effectLst/>
          </p:spPr>
          <p:txBody>
            <a:bodyPr anchor="ctr"/>
            <a:lstStyle/>
            <a:p>
              <a:pPr algn="ctr" defTabSz="914103">
                <a:defRPr/>
              </a:pPr>
              <a:endParaRPr lang="zh-CN" altLang="en-US" sz="1599" kern="0" dirty="0">
                <a:solidFill>
                  <a:schemeClr val="bg1"/>
                </a:solidFill>
                <a:ea typeface="Arial"/>
                <a:sym typeface="+mn-lt"/>
              </a:endParaRPr>
            </a:p>
          </p:txBody>
        </p:sp>
        <p:sp>
          <p:nvSpPr>
            <p:cNvPr id="52" name="菱形 51">
              <a:extLst>
                <a:ext uri="{FF2B5EF4-FFF2-40B4-BE49-F238E27FC236}">
                  <a16:creationId xmlns:a16="http://schemas.microsoft.com/office/drawing/2014/main" id="{E47174A6-1BB7-4824-BF0B-908269154D00}"/>
                </a:ext>
              </a:extLst>
            </p:cNvPr>
            <p:cNvSpPr/>
            <p:nvPr/>
          </p:nvSpPr>
          <p:spPr>
            <a:xfrm>
              <a:off x="1949077" y="4411560"/>
              <a:ext cx="876002" cy="876002"/>
            </a:xfrm>
            <a:prstGeom prst="diamond">
              <a:avLst/>
            </a:prstGeom>
            <a:solidFill>
              <a:srgbClr val="FF910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103">
                <a:defRPr/>
              </a:pPr>
              <a:r>
                <a:rPr lang="en-US" altLang="zh-CN" sz="3999" kern="0" dirty="0">
                  <a:solidFill>
                    <a:schemeClr val="bg1"/>
                  </a:solidFill>
                  <a:cs typeface="Arial" panose="020B0604020202020204" pitchFamily="34" charset="0"/>
                  <a:sym typeface="+mn-lt"/>
                </a:rPr>
                <a:t>C</a:t>
              </a:r>
              <a:endParaRPr lang="zh-CN" altLang="en-US" sz="3999" kern="0" dirty="0">
                <a:solidFill>
                  <a:schemeClr val="bg1"/>
                </a:solidFill>
                <a:cs typeface="Arial" panose="020B0604020202020204" pitchFamily="34" charset="0"/>
                <a:sym typeface="+mn-lt"/>
              </a:endParaRPr>
            </a:p>
          </p:txBody>
        </p:sp>
        <p:sp>
          <p:nvSpPr>
            <p:cNvPr id="53" name="TextBox 76">
              <a:extLst>
                <a:ext uri="{FF2B5EF4-FFF2-40B4-BE49-F238E27FC236}">
                  <a16:creationId xmlns:a16="http://schemas.microsoft.com/office/drawing/2014/main" id="{B0646652-B768-4DCA-9EE0-1EE1777975EC}"/>
                </a:ext>
              </a:extLst>
            </p:cNvPr>
            <p:cNvSpPr txBox="1"/>
            <p:nvPr/>
          </p:nvSpPr>
          <p:spPr>
            <a:xfrm>
              <a:off x="2623650" y="4317690"/>
              <a:ext cx="3892566" cy="954145"/>
            </a:xfrm>
            <a:prstGeom prst="rect">
              <a:avLst/>
            </a:prstGeom>
            <a:noFill/>
            <a:effectLst/>
          </p:spPr>
          <p:txBody>
            <a:bodyPr>
              <a:spAutoFit/>
            </a:bodyPr>
            <a:lstStyle/>
            <a:p>
              <a:pPr algn="ctr">
                <a:buClr>
                  <a:srgbClr val="000000"/>
                </a:buClr>
                <a:defRPr/>
              </a:pPr>
              <a:r>
                <a:rPr lang="vi-VN" sz="2799" kern="0" dirty="0">
                  <a:ea typeface="Arial"/>
                  <a:sym typeface="Arial"/>
                </a:rPr>
                <a:t>Electron không chuyển động quanh hạt nhân</a:t>
              </a:r>
              <a:endParaRPr lang="zh-CN" altLang="en-US" sz="2799" b="1" kern="0" dirty="0">
                <a:solidFill>
                  <a:schemeClr val="tx1">
                    <a:lumMod val="75000"/>
                    <a:lumOff val="25000"/>
                  </a:schemeClr>
                </a:solidFill>
                <a:ea typeface="Arial"/>
                <a:sym typeface="+mn-lt"/>
              </a:endParaRPr>
            </a:p>
          </p:txBody>
        </p:sp>
      </p:grpSp>
      <p:grpSp>
        <p:nvGrpSpPr>
          <p:cNvPr id="55" name="组合 54">
            <a:extLst>
              <a:ext uri="{FF2B5EF4-FFF2-40B4-BE49-F238E27FC236}">
                <a16:creationId xmlns:a16="http://schemas.microsoft.com/office/drawing/2014/main" id="{5452DC43-B5FB-42BD-8CCD-41258CDCE617}"/>
              </a:ext>
            </a:extLst>
          </p:cNvPr>
          <p:cNvGrpSpPr/>
          <p:nvPr/>
        </p:nvGrpSpPr>
        <p:grpSpPr>
          <a:xfrm>
            <a:off x="1015953" y="1870254"/>
            <a:ext cx="3895920" cy="1216507"/>
            <a:chOff x="760028" y="2127568"/>
            <a:chExt cx="3897123" cy="1216882"/>
          </a:xfrm>
          <a:effectLst>
            <a:outerShdw blurRad="190500" dist="38100" dir="2700000" algn="tl" rotWithShape="0">
              <a:prstClr val="black">
                <a:alpha val="20000"/>
              </a:prstClr>
            </a:outerShdw>
          </a:effectLst>
        </p:grpSpPr>
        <p:sp>
          <p:nvSpPr>
            <p:cNvPr id="56" name="矩形 55">
              <a:extLst>
                <a:ext uri="{FF2B5EF4-FFF2-40B4-BE49-F238E27FC236}">
                  <a16:creationId xmlns:a16="http://schemas.microsoft.com/office/drawing/2014/main" id="{A6BF6527-44BD-469E-ADD1-4B4B8066E916}"/>
                </a:ext>
              </a:extLst>
            </p:cNvPr>
            <p:cNvSpPr/>
            <p:nvPr/>
          </p:nvSpPr>
          <p:spPr>
            <a:xfrm>
              <a:off x="1198029" y="2127568"/>
              <a:ext cx="3459122" cy="1216882"/>
            </a:xfrm>
            <a:prstGeom prst="rect">
              <a:avLst/>
            </a:prstGeom>
            <a:solidFill>
              <a:srgbClr val="FFFFFF"/>
            </a:solidFill>
            <a:ln w="19050">
              <a:noFill/>
              <a:round/>
              <a:headEnd type="none" w="med" len="med"/>
              <a:tailEnd type="oval"/>
            </a:ln>
            <a:effectLst/>
          </p:spPr>
          <p:txBody>
            <a:bodyPr anchor="ctr"/>
            <a:lstStyle/>
            <a:p>
              <a:pPr algn="ctr" defTabSz="914103">
                <a:defRPr/>
              </a:pPr>
              <a:endParaRPr lang="zh-CN" altLang="en-US" sz="1400" kern="0" dirty="0">
                <a:solidFill>
                  <a:schemeClr val="tx1">
                    <a:lumMod val="75000"/>
                    <a:lumOff val="25000"/>
                  </a:schemeClr>
                </a:solidFill>
                <a:ea typeface="Arial"/>
                <a:sym typeface="+mn-lt"/>
              </a:endParaRPr>
            </a:p>
          </p:txBody>
        </p:sp>
        <p:sp>
          <p:nvSpPr>
            <p:cNvPr id="57" name="菱形 56">
              <a:extLst>
                <a:ext uri="{FF2B5EF4-FFF2-40B4-BE49-F238E27FC236}">
                  <a16:creationId xmlns:a16="http://schemas.microsoft.com/office/drawing/2014/main" id="{A4100B66-319B-48B3-A470-41518D079045}"/>
                </a:ext>
              </a:extLst>
            </p:cNvPr>
            <p:cNvSpPr/>
            <p:nvPr/>
          </p:nvSpPr>
          <p:spPr>
            <a:xfrm>
              <a:off x="760028" y="2294472"/>
              <a:ext cx="876002" cy="876002"/>
            </a:xfrm>
            <a:prstGeom prst="diamond">
              <a:avLst/>
            </a:prstGeom>
            <a:solidFill>
              <a:srgbClr val="12B78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103">
                <a:defRPr/>
              </a:pPr>
              <a:r>
                <a:rPr lang="en-US" altLang="zh-CN" sz="4399" kern="0" dirty="0">
                  <a:solidFill>
                    <a:schemeClr val="bg1"/>
                  </a:solidFill>
                  <a:cs typeface="Arial" panose="020B0604020202020204" pitchFamily="34" charset="0"/>
                  <a:sym typeface="+mn-lt"/>
                </a:rPr>
                <a:t>A</a:t>
              </a:r>
              <a:endParaRPr lang="zh-CN" altLang="en-US" sz="4399" kern="0" dirty="0">
                <a:solidFill>
                  <a:schemeClr val="bg1"/>
                </a:solidFill>
                <a:cs typeface="Arial" panose="020B0604020202020204" pitchFamily="34" charset="0"/>
                <a:sym typeface="+mn-lt"/>
              </a:endParaRPr>
            </a:p>
          </p:txBody>
        </p:sp>
        <p:sp>
          <p:nvSpPr>
            <p:cNvPr id="58" name="TextBox 76">
              <a:extLst>
                <a:ext uri="{FF2B5EF4-FFF2-40B4-BE49-F238E27FC236}">
                  <a16:creationId xmlns:a16="http://schemas.microsoft.com/office/drawing/2014/main" id="{534F6777-92A1-495E-ADA0-8B02911B21E5}"/>
                </a:ext>
              </a:extLst>
            </p:cNvPr>
            <p:cNvSpPr txBox="1"/>
            <p:nvPr/>
          </p:nvSpPr>
          <p:spPr>
            <a:xfrm>
              <a:off x="1781833" y="2419223"/>
              <a:ext cx="2374254" cy="584827"/>
            </a:xfrm>
            <a:prstGeom prst="rect">
              <a:avLst/>
            </a:prstGeom>
            <a:noFill/>
            <a:effectLst/>
          </p:spPr>
          <p:txBody>
            <a:bodyPr>
              <a:spAutoFit/>
            </a:bodyPr>
            <a:lstStyle/>
            <a:p>
              <a:pPr>
                <a:buClr>
                  <a:srgbClr val="000000"/>
                </a:buClr>
                <a:defRPr/>
              </a:pPr>
              <a:r>
                <a:rPr lang="vi-VN" sz="3199" kern="0" dirty="0">
                  <a:ea typeface="Arial"/>
                  <a:sym typeface="Arial"/>
                </a:rPr>
                <a:t>Số p = số e</a:t>
              </a:r>
              <a:endParaRPr lang="zh-CN" altLang="en-US" sz="3199" b="1" kern="0" dirty="0">
                <a:solidFill>
                  <a:schemeClr val="tx1">
                    <a:lumMod val="75000"/>
                    <a:lumOff val="25000"/>
                  </a:schemeClr>
                </a:solidFill>
                <a:ea typeface="Arial"/>
                <a:sym typeface="+mn-lt"/>
              </a:endParaRPr>
            </a:p>
          </p:txBody>
        </p:sp>
      </p:grpSp>
      <p:grpSp>
        <p:nvGrpSpPr>
          <p:cNvPr id="60" name="组合 59">
            <a:extLst>
              <a:ext uri="{FF2B5EF4-FFF2-40B4-BE49-F238E27FC236}">
                <a16:creationId xmlns:a16="http://schemas.microsoft.com/office/drawing/2014/main" id="{EFF23077-15B0-4AF3-A458-287B216ECFA0}"/>
              </a:ext>
            </a:extLst>
          </p:cNvPr>
          <p:cNvGrpSpPr/>
          <p:nvPr/>
        </p:nvGrpSpPr>
        <p:grpSpPr>
          <a:xfrm>
            <a:off x="7582498" y="3979618"/>
            <a:ext cx="4324676" cy="1216582"/>
            <a:chOff x="7328600" y="4237583"/>
            <a:chExt cx="4326011" cy="1216957"/>
          </a:xfrm>
          <a:effectLst>
            <a:outerShdw blurRad="190500" dist="38100" dir="2700000" algn="tl" rotWithShape="0">
              <a:prstClr val="black">
                <a:alpha val="20000"/>
              </a:prstClr>
            </a:outerShdw>
          </a:effectLst>
        </p:grpSpPr>
        <p:sp>
          <p:nvSpPr>
            <p:cNvPr id="61" name="矩形 60">
              <a:extLst>
                <a:ext uri="{FF2B5EF4-FFF2-40B4-BE49-F238E27FC236}">
                  <a16:creationId xmlns:a16="http://schemas.microsoft.com/office/drawing/2014/main" id="{4FA55D09-14C6-452F-82F4-06BE3C70FB81}"/>
                </a:ext>
              </a:extLst>
            </p:cNvPr>
            <p:cNvSpPr/>
            <p:nvPr/>
          </p:nvSpPr>
          <p:spPr>
            <a:xfrm>
              <a:off x="7762044" y="4237583"/>
              <a:ext cx="3892567" cy="1216882"/>
            </a:xfrm>
            <a:prstGeom prst="rect">
              <a:avLst/>
            </a:prstGeom>
            <a:solidFill>
              <a:srgbClr val="FFFFFF"/>
            </a:solidFill>
            <a:ln w="19050">
              <a:noFill/>
              <a:round/>
              <a:headEnd type="none"/>
              <a:tailEnd type="none" w="med" len="med"/>
            </a:ln>
            <a:effectLst/>
          </p:spPr>
          <p:txBody>
            <a:bodyPr anchor="ctr"/>
            <a:lstStyle/>
            <a:p>
              <a:pPr algn="ctr" defTabSz="914103">
                <a:defRPr/>
              </a:pPr>
              <a:endParaRPr lang="zh-CN" altLang="en-US" sz="1400" kern="0" dirty="0">
                <a:solidFill>
                  <a:schemeClr val="bg1"/>
                </a:solidFill>
                <a:ea typeface="Arial"/>
                <a:sym typeface="+mn-lt"/>
              </a:endParaRPr>
            </a:p>
          </p:txBody>
        </p:sp>
        <p:sp>
          <p:nvSpPr>
            <p:cNvPr id="62" name="菱形 61">
              <a:extLst>
                <a:ext uri="{FF2B5EF4-FFF2-40B4-BE49-F238E27FC236}">
                  <a16:creationId xmlns:a16="http://schemas.microsoft.com/office/drawing/2014/main" id="{0FB93560-E8D7-40D9-B00A-461A37C33785}"/>
                </a:ext>
              </a:extLst>
            </p:cNvPr>
            <p:cNvSpPr/>
            <p:nvPr/>
          </p:nvSpPr>
          <p:spPr>
            <a:xfrm>
              <a:off x="7328600" y="4411560"/>
              <a:ext cx="876002" cy="876002"/>
            </a:xfrm>
            <a:prstGeom prst="diamond">
              <a:avLst/>
            </a:prstGeom>
            <a:solidFill>
              <a:srgbClr val="12B789"/>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103">
                <a:defRPr/>
              </a:pPr>
              <a:r>
                <a:rPr lang="en-US" altLang="zh-CN" sz="4399" kern="0" dirty="0">
                  <a:solidFill>
                    <a:schemeClr val="bg1"/>
                  </a:solidFill>
                  <a:cs typeface="Arial" panose="020B0604020202020204" pitchFamily="34" charset="0"/>
                  <a:sym typeface="+mn-lt"/>
                </a:rPr>
                <a:t>D</a:t>
              </a:r>
              <a:endParaRPr lang="zh-CN" altLang="en-US" sz="4399" kern="0" dirty="0">
                <a:solidFill>
                  <a:schemeClr val="bg1"/>
                </a:solidFill>
                <a:cs typeface="Arial" panose="020B0604020202020204" pitchFamily="34" charset="0"/>
                <a:sym typeface="+mn-lt"/>
              </a:endParaRPr>
            </a:p>
          </p:txBody>
        </p:sp>
        <p:sp>
          <p:nvSpPr>
            <p:cNvPr id="63" name="TextBox 76">
              <a:extLst>
                <a:ext uri="{FF2B5EF4-FFF2-40B4-BE49-F238E27FC236}">
                  <a16:creationId xmlns:a16="http://schemas.microsoft.com/office/drawing/2014/main" id="{D9416288-945A-44DD-B3F4-2A0C399F72DD}"/>
                </a:ext>
              </a:extLst>
            </p:cNvPr>
            <p:cNvSpPr txBox="1"/>
            <p:nvPr/>
          </p:nvSpPr>
          <p:spPr>
            <a:xfrm>
              <a:off x="8319477" y="4377247"/>
              <a:ext cx="3335134" cy="1077293"/>
            </a:xfrm>
            <a:prstGeom prst="rect">
              <a:avLst/>
            </a:prstGeom>
            <a:noFill/>
            <a:effectLst/>
          </p:spPr>
          <p:txBody>
            <a:bodyPr>
              <a:spAutoFit/>
            </a:bodyPr>
            <a:lstStyle/>
            <a:p>
              <a:pPr>
                <a:buClr>
                  <a:srgbClr val="000000"/>
                </a:buClr>
                <a:defRPr/>
              </a:pPr>
              <a:r>
                <a:rPr lang="vi-VN" sz="3199" kern="0" dirty="0">
                  <a:ea typeface="Arial"/>
                  <a:sym typeface="Arial"/>
                </a:rPr>
                <a:t>Eletron sắp xếp thành từng lớp</a:t>
              </a:r>
              <a:endParaRPr lang="zh-CN" altLang="en-US" sz="3199" b="1" kern="0" dirty="0">
                <a:solidFill>
                  <a:schemeClr val="tx1">
                    <a:lumMod val="75000"/>
                    <a:lumOff val="25000"/>
                  </a:schemeClr>
                </a:solidFill>
                <a:ea typeface="Arial"/>
                <a:sym typeface="+mn-lt"/>
              </a:endParaRPr>
            </a:p>
          </p:txBody>
        </p:sp>
      </p:grpSp>
      <p:grpSp>
        <p:nvGrpSpPr>
          <p:cNvPr id="65" name="组合 64">
            <a:extLst>
              <a:ext uri="{FF2B5EF4-FFF2-40B4-BE49-F238E27FC236}">
                <a16:creationId xmlns:a16="http://schemas.microsoft.com/office/drawing/2014/main" id="{879D7AAD-6F00-4D7D-BDBC-123882117081}"/>
              </a:ext>
            </a:extLst>
          </p:cNvPr>
          <p:cNvGrpSpPr/>
          <p:nvPr/>
        </p:nvGrpSpPr>
        <p:grpSpPr>
          <a:xfrm>
            <a:off x="6393816" y="1870254"/>
            <a:ext cx="4632054" cy="1216508"/>
            <a:chOff x="6139551" y="2127568"/>
            <a:chExt cx="3897123" cy="1216882"/>
          </a:xfrm>
          <a:effectLst>
            <a:outerShdw blurRad="190500" dist="38100" dir="2700000" algn="tl" rotWithShape="0">
              <a:prstClr val="black">
                <a:alpha val="20000"/>
              </a:prstClr>
            </a:outerShdw>
          </a:effectLst>
        </p:grpSpPr>
        <p:sp>
          <p:nvSpPr>
            <p:cNvPr id="66" name="矩形 65">
              <a:extLst>
                <a:ext uri="{FF2B5EF4-FFF2-40B4-BE49-F238E27FC236}">
                  <a16:creationId xmlns:a16="http://schemas.microsoft.com/office/drawing/2014/main" id="{A6EEF5F3-40D3-49F4-AAB6-A45F841AA13A}"/>
                </a:ext>
              </a:extLst>
            </p:cNvPr>
            <p:cNvSpPr/>
            <p:nvPr/>
          </p:nvSpPr>
          <p:spPr>
            <a:xfrm>
              <a:off x="6577552" y="2127568"/>
              <a:ext cx="3459122" cy="1216882"/>
            </a:xfrm>
            <a:prstGeom prst="rect">
              <a:avLst/>
            </a:prstGeom>
            <a:solidFill>
              <a:srgbClr val="FFFFFF"/>
            </a:solidFill>
            <a:ln w="19050">
              <a:noFill/>
              <a:round/>
              <a:headEnd type="none" w="med" len="med"/>
              <a:tailEnd type="oval"/>
            </a:ln>
            <a:effectLst/>
          </p:spPr>
          <p:txBody>
            <a:bodyPr anchor="ctr"/>
            <a:lstStyle/>
            <a:p>
              <a:pPr algn="ctr" defTabSz="914103">
                <a:defRPr/>
              </a:pPr>
              <a:endParaRPr lang="zh-CN" altLang="en-US" sz="1599" kern="0" dirty="0">
                <a:solidFill>
                  <a:schemeClr val="tx1">
                    <a:lumMod val="75000"/>
                    <a:lumOff val="25000"/>
                  </a:schemeClr>
                </a:solidFill>
                <a:ea typeface="Arial"/>
                <a:sym typeface="+mn-lt"/>
              </a:endParaRPr>
            </a:p>
          </p:txBody>
        </p:sp>
        <p:sp>
          <p:nvSpPr>
            <p:cNvPr id="67" name="菱形 66">
              <a:extLst>
                <a:ext uri="{FF2B5EF4-FFF2-40B4-BE49-F238E27FC236}">
                  <a16:creationId xmlns:a16="http://schemas.microsoft.com/office/drawing/2014/main" id="{A561C40F-BFC9-4D3E-AD20-93E0B3C63AF0}"/>
                </a:ext>
              </a:extLst>
            </p:cNvPr>
            <p:cNvSpPr/>
            <p:nvPr/>
          </p:nvSpPr>
          <p:spPr>
            <a:xfrm>
              <a:off x="6139551" y="2294472"/>
              <a:ext cx="876002" cy="876002"/>
            </a:xfrm>
            <a:prstGeom prst="diamond">
              <a:avLst/>
            </a:prstGeom>
            <a:solidFill>
              <a:srgbClr val="FF910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103">
                <a:defRPr/>
              </a:pPr>
              <a:r>
                <a:rPr lang="en-US" altLang="zh-CN" sz="3999" kern="0" dirty="0">
                  <a:solidFill>
                    <a:schemeClr val="bg1"/>
                  </a:solidFill>
                  <a:cs typeface="Arial" panose="020B0604020202020204" pitchFamily="34" charset="0"/>
                  <a:sym typeface="+mn-lt"/>
                </a:rPr>
                <a:t>B</a:t>
              </a:r>
              <a:endParaRPr lang="zh-CN" altLang="en-US" sz="3999" kern="0" dirty="0">
                <a:solidFill>
                  <a:schemeClr val="bg1"/>
                </a:solidFill>
                <a:cs typeface="Arial" panose="020B0604020202020204" pitchFamily="34" charset="0"/>
                <a:sym typeface="+mn-lt"/>
              </a:endParaRPr>
            </a:p>
          </p:txBody>
        </p:sp>
        <p:sp>
          <p:nvSpPr>
            <p:cNvPr id="68" name="TextBox 76">
              <a:extLst>
                <a:ext uri="{FF2B5EF4-FFF2-40B4-BE49-F238E27FC236}">
                  <a16:creationId xmlns:a16="http://schemas.microsoft.com/office/drawing/2014/main" id="{5CFD32A1-EBD5-42EE-A4E2-34C2925E9054}"/>
                </a:ext>
              </a:extLst>
            </p:cNvPr>
            <p:cNvSpPr txBox="1"/>
            <p:nvPr/>
          </p:nvSpPr>
          <p:spPr>
            <a:xfrm>
              <a:off x="7126551" y="2219167"/>
              <a:ext cx="2799123" cy="954144"/>
            </a:xfrm>
            <a:prstGeom prst="rect">
              <a:avLst/>
            </a:prstGeom>
            <a:noFill/>
            <a:effectLst/>
          </p:spPr>
          <p:txBody>
            <a:bodyPr>
              <a:spAutoFit/>
            </a:bodyPr>
            <a:lstStyle/>
            <a:p>
              <a:pPr>
                <a:buClr>
                  <a:srgbClr val="000000"/>
                </a:buClr>
                <a:defRPr/>
              </a:pPr>
              <a:r>
                <a:rPr lang="vi-VN" sz="2799" kern="0" dirty="0">
                  <a:ea typeface="Arial"/>
                  <a:sym typeface="Arial"/>
                </a:rPr>
                <a:t>Hạt nhân tạo bởi proton và electron</a:t>
              </a:r>
              <a:endParaRPr lang="zh-CN" altLang="en-US" sz="2799" b="1" kern="0" dirty="0">
                <a:solidFill>
                  <a:schemeClr val="tx1">
                    <a:lumMod val="75000"/>
                    <a:lumOff val="25000"/>
                  </a:schemeClr>
                </a:solidFill>
                <a:ea typeface="Arial"/>
                <a:sym typeface="+mn-lt"/>
              </a:endParaRPr>
            </a:p>
          </p:txBody>
        </p:sp>
      </p:grpSp>
      <p:pic>
        <p:nvPicPr>
          <p:cNvPr id="27" name="Picture 26">
            <a:extLst>
              <a:ext uri="{FF2B5EF4-FFF2-40B4-BE49-F238E27FC236}">
                <a16:creationId xmlns:a16="http://schemas.microsoft.com/office/drawing/2014/main" id="{1ACE7D1F-CFCE-40C4-B780-F5C103C1B266}"/>
              </a:ext>
            </a:extLst>
          </p:cNvPr>
          <p:cNvPicPr>
            <a:picLocks noChangeAspect="1"/>
          </p:cNvPicPr>
          <p:nvPr/>
        </p:nvPicPr>
        <p:blipFill rotWithShape="1">
          <a:blip r:embed="rId5" cstate="print">
            <a:duotone>
              <a:prstClr val="black"/>
              <a:srgbClr val="39DFF1">
                <a:tint val="45000"/>
                <a:satMod val="400000"/>
              </a:srgbClr>
            </a:duotone>
          </a:blip>
          <a:srcRect r="-5485"/>
          <a:stretch/>
        </p:blipFill>
        <p:spPr>
          <a:xfrm>
            <a:off x="4153855" y="2072001"/>
            <a:ext cx="1368648" cy="1094841"/>
          </a:xfrm>
          <a:prstGeom prst="flowChartConnector">
            <a:avLst/>
          </a:prstGeom>
          <a:solidFill>
            <a:srgbClr val="CEB3C8"/>
          </a:solidFill>
          <a:ln>
            <a:noFill/>
          </a:ln>
          <a:effectLst/>
          <a:scene3d>
            <a:camera prst="orthographicFront">
              <a:rot lat="0" lon="0" rev="0"/>
            </a:camera>
            <a:lightRig rig="glow" dir="t">
              <a:rot lat="0" lon="0" rev="14100000"/>
            </a:lightRig>
          </a:scene3d>
          <a:sp3d prstMaterial="softEdge">
            <a:bevelT w="127000" prst="artDeco"/>
          </a:sp3d>
        </p:spPr>
      </p:pic>
    </p:spTree>
    <p:custDataLst>
      <p:tags r:id="rId1"/>
    </p:custDataLst>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2" fill="hold" nodeType="clickEffect">
                                  <p:stCondLst>
                                    <p:cond delay="0"/>
                                  </p:stCondLst>
                                  <p:childTnLst>
                                    <p:set>
                                      <p:cBhvr>
                                        <p:cTn id="11" dur="1" fill="hold">
                                          <p:stCondLst>
                                            <p:cond delay="0"/>
                                          </p:stCondLst>
                                        </p:cTn>
                                        <p:tgtEl>
                                          <p:spTgt spid="55"/>
                                        </p:tgtEl>
                                        <p:attrNameLst>
                                          <p:attrName>style.visibility</p:attrName>
                                        </p:attrNameLst>
                                      </p:cBhvr>
                                      <p:to>
                                        <p:strVal val="visible"/>
                                      </p:to>
                                    </p:set>
                                    <p:anim calcmode="lin" valueType="num">
                                      <p:cBhvr additive="base">
                                        <p:cTn id="12" dur="500" fill="hold"/>
                                        <p:tgtEl>
                                          <p:spTgt spid="55"/>
                                        </p:tgtEl>
                                        <p:attrNameLst>
                                          <p:attrName>ppt_x</p:attrName>
                                        </p:attrNameLst>
                                      </p:cBhvr>
                                      <p:tavLst>
                                        <p:tav tm="0">
                                          <p:val>
                                            <p:strVal val="1+#ppt_w/2"/>
                                          </p:val>
                                        </p:tav>
                                        <p:tav tm="100000">
                                          <p:val>
                                            <p:strVal val="#ppt_x"/>
                                          </p:val>
                                        </p:tav>
                                      </p:tavLst>
                                    </p:anim>
                                    <p:anim calcmode="lin" valueType="num">
                                      <p:cBhvr additive="base">
                                        <p:cTn id="13" dur="500" fill="hold"/>
                                        <p:tgtEl>
                                          <p:spTgt spid="55"/>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65"/>
                                        </p:tgtEl>
                                        <p:attrNameLst>
                                          <p:attrName>style.visibility</p:attrName>
                                        </p:attrNameLst>
                                      </p:cBhvr>
                                      <p:to>
                                        <p:strVal val="visible"/>
                                      </p:to>
                                    </p:set>
                                    <p:anim calcmode="lin" valueType="num">
                                      <p:cBhvr additive="base">
                                        <p:cTn id="16" dur="500" fill="hold"/>
                                        <p:tgtEl>
                                          <p:spTgt spid="65"/>
                                        </p:tgtEl>
                                        <p:attrNameLst>
                                          <p:attrName>ppt_x</p:attrName>
                                        </p:attrNameLst>
                                      </p:cBhvr>
                                      <p:tavLst>
                                        <p:tav tm="0">
                                          <p:val>
                                            <p:strVal val="1+#ppt_w/2"/>
                                          </p:val>
                                        </p:tav>
                                        <p:tav tm="100000">
                                          <p:val>
                                            <p:strVal val="#ppt_x"/>
                                          </p:val>
                                        </p:tav>
                                      </p:tavLst>
                                    </p:anim>
                                    <p:anim calcmode="lin" valueType="num">
                                      <p:cBhvr additive="base">
                                        <p:cTn id="17" dur="500" fill="hold"/>
                                        <p:tgtEl>
                                          <p:spTgt spid="65"/>
                                        </p:tgtEl>
                                        <p:attrNameLst>
                                          <p:attrName>ppt_y</p:attrName>
                                        </p:attrNameLst>
                                      </p:cBhvr>
                                      <p:tavLst>
                                        <p:tav tm="0">
                                          <p:val>
                                            <p:strVal val="#ppt_y"/>
                                          </p:val>
                                        </p:tav>
                                        <p:tav tm="100000">
                                          <p:val>
                                            <p:strVal val="#ppt_y"/>
                                          </p:val>
                                        </p:tav>
                                      </p:tavLst>
                                    </p:anim>
                                  </p:childTnLst>
                                </p:cTn>
                              </p:par>
                              <p:par>
                                <p:cTn id="18" presetID="2" presetClass="entr" presetSubtype="2" fill="hold" nodeType="withEffect">
                                  <p:stCondLst>
                                    <p:cond delay="0"/>
                                  </p:stCondLst>
                                  <p:childTnLst>
                                    <p:set>
                                      <p:cBhvr>
                                        <p:cTn id="19" dur="1" fill="hold">
                                          <p:stCondLst>
                                            <p:cond delay="0"/>
                                          </p:stCondLst>
                                        </p:cTn>
                                        <p:tgtEl>
                                          <p:spTgt spid="50"/>
                                        </p:tgtEl>
                                        <p:attrNameLst>
                                          <p:attrName>style.visibility</p:attrName>
                                        </p:attrNameLst>
                                      </p:cBhvr>
                                      <p:to>
                                        <p:strVal val="visible"/>
                                      </p:to>
                                    </p:set>
                                    <p:anim calcmode="lin" valueType="num">
                                      <p:cBhvr additive="base">
                                        <p:cTn id="20" dur="500" fill="hold"/>
                                        <p:tgtEl>
                                          <p:spTgt spid="50"/>
                                        </p:tgtEl>
                                        <p:attrNameLst>
                                          <p:attrName>ppt_x</p:attrName>
                                        </p:attrNameLst>
                                      </p:cBhvr>
                                      <p:tavLst>
                                        <p:tav tm="0">
                                          <p:val>
                                            <p:strVal val="1+#ppt_w/2"/>
                                          </p:val>
                                        </p:tav>
                                        <p:tav tm="100000">
                                          <p:val>
                                            <p:strVal val="#ppt_x"/>
                                          </p:val>
                                        </p:tav>
                                      </p:tavLst>
                                    </p:anim>
                                    <p:anim calcmode="lin" valueType="num">
                                      <p:cBhvr additive="base">
                                        <p:cTn id="21" dur="500" fill="hold"/>
                                        <p:tgtEl>
                                          <p:spTgt spid="50"/>
                                        </p:tgtEl>
                                        <p:attrNameLst>
                                          <p:attrName>ppt_y</p:attrName>
                                        </p:attrNameLst>
                                      </p:cBhvr>
                                      <p:tavLst>
                                        <p:tav tm="0">
                                          <p:val>
                                            <p:strVal val="#ppt_y"/>
                                          </p:val>
                                        </p:tav>
                                        <p:tav tm="100000">
                                          <p:val>
                                            <p:strVal val="#ppt_y"/>
                                          </p:val>
                                        </p:tav>
                                      </p:tavLst>
                                    </p:anim>
                                  </p:childTnLst>
                                </p:cTn>
                              </p:par>
                              <p:par>
                                <p:cTn id="22" presetID="2" presetClass="entr" presetSubtype="2" fill="hold" nodeType="withEffect">
                                  <p:stCondLst>
                                    <p:cond delay="0"/>
                                  </p:stCondLst>
                                  <p:childTnLst>
                                    <p:set>
                                      <p:cBhvr>
                                        <p:cTn id="23" dur="1" fill="hold">
                                          <p:stCondLst>
                                            <p:cond delay="0"/>
                                          </p:stCondLst>
                                        </p:cTn>
                                        <p:tgtEl>
                                          <p:spTgt spid="60"/>
                                        </p:tgtEl>
                                        <p:attrNameLst>
                                          <p:attrName>style.visibility</p:attrName>
                                        </p:attrNameLst>
                                      </p:cBhvr>
                                      <p:to>
                                        <p:strVal val="visible"/>
                                      </p:to>
                                    </p:set>
                                    <p:anim calcmode="lin" valueType="num">
                                      <p:cBhvr additive="base">
                                        <p:cTn id="24" dur="500" fill="hold"/>
                                        <p:tgtEl>
                                          <p:spTgt spid="60"/>
                                        </p:tgtEl>
                                        <p:attrNameLst>
                                          <p:attrName>ppt_x</p:attrName>
                                        </p:attrNameLst>
                                      </p:cBhvr>
                                      <p:tavLst>
                                        <p:tav tm="0">
                                          <p:val>
                                            <p:strVal val="1+#ppt_w/2"/>
                                          </p:val>
                                        </p:tav>
                                        <p:tav tm="100000">
                                          <p:val>
                                            <p:strVal val="#ppt_x"/>
                                          </p:val>
                                        </p:tav>
                                      </p:tavLst>
                                    </p:anim>
                                    <p:anim calcmode="lin" valueType="num">
                                      <p:cBhvr additive="base">
                                        <p:cTn id="25" dur="500" fill="hold"/>
                                        <p:tgtEl>
                                          <p:spTgt spid="60"/>
                                        </p:tgtEl>
                                        <p:attrNameLst>
                                          <p:attrName>ppt_y</p:attrName>
                                        </p:attrNameLst>
                                      </p:cBhvr>
                                      <p:tavLst>
                                        <p:tav tm="0">
                                          <p:val>
                                            <p:strVal val="#ppt_y"/>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3" presetClass="entr" presetSubtype="32" fill="hold" nodeType="clickEffect">
                                  <p:stCondLst>
                                    <p:cond delay="0"/>
                                  </p:stCondLst>
                                  <p:childTnLst>
                                    <p:set>
                                      <p:cBhvr>
                                        <p:cTn id="29" dur="1" fill="hold">
                                          <p:stCondLst>
                                            <p:cond delay="0"/>
                                          </p:stCondLst>
                                        </p:cTn>
                                        <p:tgtEl>
                                          <p:spTgt spid="27"/>
                                        </p:tgtEl>
                                        <p:attrNameLst>
                                          <p:attrName>style.visibility</p:attrName>
                                        </p:attrNameLst>
                                      </p:cBhvr>
                                      <p:to>
                                        <p:strVal val="visible"/>
                                      </p:to>
                                    </p:set>
                                    <p:anim calcmode="lin" valueType="num">
                                      <p:cBhvr>
                                        <p:cTn id="30" dur="250" fill="hold"/>
                                        <p:tgtEl>
                                          <p:spTgt spid="27"/>
                                        </p:tgtEl>
                                        <p:attrNameLst>
                                          <p:attrName>ppt_w</p:attrName>
                                        </p:attrNameLst>
                                      </p:cBhvr>
                                      <p:tavLst>
                                        <p:tav tm="0">
                                          <p:val>
                                            <p:strVal val="4*#ppt_w"/>
                                          </p:val>
                                        </p:tav>
                                        <p:tav tm="100000">
                                          <p:val>
                                            <p:strVal val="#ppt_w"/>
                                          </p:val>
                                        </p:tav>
                                      </p:tavLst>
                                    </p:anim>
                                    <p:anim calcmode="lin" valueType="num">
                                      <p:cBhvr>
                                        <p:cTn id="31" dur="250" fill="hold"/>
                                        <p:tgtEl>
                                          <p:spTgt spid="2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28"/>
                                            </p:cond>
                                          </p:stCondLst>
                                          <p:endCondLst>
                                            <p:cond evt="onStopAudio" delay="0">
                                              <p:tgtEl>
                                                <p:sldTgt/>
                                              </p:tgtEl>
                                            </p:cond>
                                          </p:endCondLst>
                                        </p:cTn>
                                        <p:tgtEl>
                                          <p:sndTgt r:embed="rId4" name="Check mar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3" name="组合 62">
            <a:extLst>
              <a:ext uri="{FF2B5EF4-FFF2-40B4-BE49-F238E27FC236}">
                <a16:creationId xmlns:a16="http://schemas.microsoft.com/office/drawing/2014/main" id="{E8DCEF05-5442-4D1A-9CBE-BD57BECBCF48}"/>
              </a:ext>
            </a:extLst>
          </p:cNvPr>
          <p:cNvGrpSpPr>
            <a:grpSpLocks/>
          </p:cNvGrpSpPr>
          <p:nvPr/>
        </p:nvGrpSpPr>
        <p:grpSpPr bwMode="auto">
          <a:xfrm rot="18816326">
            <a:off x="4351347" y="1814482"/>
            <a:ext cx="3489306" cy="3478726"/>
            <a:chOff x="4066961" y="1432577"/>
            <a:chExt cx="4074502" cy="4063639"/>
          </a:xfrm>
        </p:grpSpPr>
        <p:sp>
          <p:nvSpPr>
            <p:cNvPr id="64" name="椭圆 63">
              <a:extLst>
                <a:ext uri="{FF2B5EF4-FFF2-40B4-BE49-F238E27FC236}">
                  <a16:creationId xmlns:a16="http://schemas.microsoft.com/office/drawing/2014/main" id="{84BAD9E7-6346-4520-A550-48A510679A9C}"/>
                </a:ext>
              </a:extLst>
            </p:cNvPr>
            <p:cNvSpPr/>
            <p:nvPr/>
          </p:nvSpPr>
          <p:spPr>
            <a:xfrm rot="2700000">
              <a:off x="4381074" y="2650096"/>
              <a:ext cx="3418498" cy="1549249"/>
            </a:xfrm>
            <a:prstGeom prst="ellipse">
              <a:avLst/>
            </a:prstGeom>
            <a:noFill/>
            <a:ln w="19050" cap="rnd">
              <a:solidFill>
                <a:schemeClr val="bg1">
                  <a:lumMod val="6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103">
                <a:defRPr/>
              </a:pPr>
              <a:endParaRPr lang="zh-CN" altLang="en-US" sz="4399" b="1" dirty="0">
                <a:solidFill>
                  <a:prstClr val="black">
                    <a:lumMod val="85000"/>
                    <a:lumOff val="15000"/>
                  </a:prstClr>
                </a:solidFill>
                <a:cs typeface="Arial" panose="020B0604020202020204" pitchFamily="34" charset="0"/>
                <a:sym typeface="+mn-lt"/>
              </a:endParaRPr>
            </a:p>
          </p:txBody>
        </p:sp>
        <p:sp>
          <p:nvSpPr>
            <p:cNvPr id="65" name="椭圆 64">
              <a:extLst>
                <a:ext uri="{FF2B5EF4-FFF2-40B4-BE49-F238E27FC236}">
                  <a16:creationId xmlns:a16="http://schemas.microsoft.com/office/drawing/2014/main" id="{E5429E8C-E2D4-41BF-897E-1FBAC990F3D7}"/>
                </a:ext>
              </a:extLst>
            </p:cNvPr>
            <p:cNvSpPr/>
            <p:nvPr/>
          </p:nvSpPr>
          <p:spPr>
            <a:xfrm rot="8100000">
              <a:off x="4369092" y="2650408"/>
              <a:ext cx="3419716" cy="1549819"/>
            </a:xfrm>
            <a:prstGeom prst="ellipse">
              <a:avLst/>
            </a:prstGeom>
            <a:noFill/>
            <a:ln w="19050" cap="rnd">
              <a:solidFill>
                <a:schemeClr val="bg1">
                  <a:lumMod val="6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103">
                <a:defRPr/>
              </a:pPr>
              <a:endParaRPr lang="zh-CN" altLang="en-US" sz="4399" b="1" dirty="0">
                <a:solidFill>
                  <a:prstClr val="black">
                    <a:lumMod val="85000"/>
                    <a:lumOff val="15000"/>
                  </a:prstClr>
                </a:solidFill>
                <a:cs typeface="Arial" panose="020B0604020202020204" pitchFamily="34" charset="0"/>
                <a:sym typeface="+mn-lt"/>
              </a:endParaRPr>
            </a:p>
          </p:txBody>
        </p:sp>
        <p:sp>
          <p:nvSpPr>
            <p:cNvPr id="66" name="流程图: 决策 65">
              <a:extLst>
                <a:ext uri="{FF2B5EF4-FFF2-40B4-BE49-F238E27FC236}">
                  <a16:creationId xmlns:a16="http://schemas.microsoft.com/office/drawing/2014/main" id="{65FFF7E8-8BE8-4E9A-910A-879714158090}"/>
                </a:ext>
              </a:extLst>
            </p:cNvPr>
            <p:cNvSpPr/>
            <p:nvPr/>
          </p:nvSpPr>
          <p:spPr>
            <a:xfrm>
              <a:off x="5334387" y="1431129"/>
              <a:ext cx="1497361" cy="1495438"/>
            </a:xfrm>
            <a:prstGeom prst="flowChartDecision">
              <a:avLst/>
            </a:prstGeom>
            <a:solidFill>
              <a:srgbClr val="12B789"/>
            </a:solidFill>
            <a:ln w="28575">
              <a:noFill/>
            </a:ln>
            <a:effectLst>
              <a:outerShdw blurRad="190500" dist="38100" dir="2700000" algn="tl" rotWithShape="0">
                <a:prstClr val="black">
                  <a:alpha val="20000"/>
                </a:prstClr>
              </a:outerShdw>
            </a:effectLst>
          </p:spPr>
          <p:txBody>
            <a:bodyPr anchor="ctr"/>
            <a:lstStyle/>
            <a:p>
              <a:pPr algn="ctr" defTabSz="914103">
                <a:defRPr/>
              </a:pPr>
              <a:r>
                <a:rPr lang="en-US" altLang="zh-CN" sz="5398" b="1" dirty="0">
                  <a:solidFill>
                    <a:prstClr val="white"/>
                  </a:solidFill>
                  <a:ea typeface="Arial"/>
                  <a:sym typeface="+mn-lt"/>
                </a:rPr>
                <a:t>A</a:t>
              </a:r>
              <a:endParaRPr lang="zh-CN" altLang="en-US" sz="5398" b="1" dirty="0">
                <a:solidFill>
                  <a:prstClr val="white"/>
                </a:solidFill>
                <a:ea typeface="Arial"/>
                <a:sym typeface="+mn-lt"/>
              </a:endParaRPr>
            </a:p>
          </p:txBody>
        </p:sp>
        <p:sp>
          <p:nvSpPr>
            <p:cNvPr id="67" name="流程图: 决策 66">
              <a:extLst>
                <a:ext uri="{FF2B5EF4-FFF2-40B4-BE49-F238E27FC236}">
                  <a16:creationId xmlns:a16="http://schemas.microsoft.com/office/drawing/2014/main" id="{40D3DF50-3C03-437E-B34B-FDC8D4B4EE28}"/>
                </a:ext>
              </a:extLst>
            </p:cNvPr>
            <p:cNvSpPr/>
            <p:nvPr/>
          </p:nvSpPr>
          <p:spPr>
            <a:xfrm>
              <a:off x="6640526" y="2733624"/>
              <a:ext cx="1497361" cy="1497911"/>
            </a:xfrm>
            <a:prstGeom prst="flowChartDecision">
              <a:avLst/>
            </a:prstGeom>
            <a:solidFill>
              <a:srgbClr val="FF9101"/>
            </a:solidFill>
            <a:ln w="28575">
              <a:noFill/>
            </a:ln>
            <a:effectLst>
              <a:outerShdw blurRad="190500" dist="38100" dir="2700000" algn="tl" rotWithShape="0">
                <a:prstClr val="black">
                  <a:alpha val="20000"/>
                </a:prstClr>
              </a:outerShdw>
            </a:effectLst>
          </p:spPr>
          <p:txBody>
            <a:bodyPr anchor="ctr"/>
            <a:lstStyle/>
            <a:p>
              <a:pPr algn="ctr" defTabSz="914103">
                <a:defRPr/>
              </a:pPr>
              <a:r>
                <a:rPr lang="en-US" altLang="zh-CN" sz="5398" b="1" dirty="0">
                  <a:solidFill>
                    <a:prstClr val="white"/>
                  </a:solidFill>
                  <a:ea typeface="Arial"/>
                  <a:sym typeface="+mn-lt"/>
                </a:rPr>
                <a:t>B</a:t>
              </a:r>
              <a:endParaRPr lang="zh-CN" altLang="en-US" sz="5398" b="1" dirty="0">
                <a:solidFill>
                  <a:prstClr val="white"/>
                </a:solidFill>
                <a:ea typeface="Arial"/>
                <a:sym typeface="+mn-lt"/>
              </a:endParaRPr>
            </a:p>
          </p:txBody>
        </p:sp>
        <p:sp>
          <p:nvSpPr>
            <p:cNvPr id="68" name="流程图: 决策 67">
              <a:extLst>
                <a:ext uri="{FF2B5EF4-FFF2-40B4-BE49-F238E27FC236}">
                  <a16:creationId xmlns:a16="http://schemas.microsoft.com/office/drawing/2014/main" id="{271469D3-8E94-44D7-915C-0E50F8A49EEC}"/>
                </a:ext>
              </a:extLst>
            </p:cNvPr>
            <p:cNvSpPr/>
            <p:nvPr/>
          </p:nvSpPr>
          <p:spPr>
            <a:xfrm>
              <a:off x="5378468" y="4000520"/>
              <a:ext cx="1497361" cy="1495440"/>
            </a:xfrm>
            <a:prstGeom prst="flowChartDecision">
              <a:avLst/>
            </a:prstGeom>
            <a:solidFill>
              <a:srgbClr val="12B789"/>
            </a:solidFill>
            <a:ln w="28575">
              <a:noFill/>
            </a:ln>
            <a:effectLst>
              <a:outerShdw blurRad="190500" dist="38100" dir="2700000" algn="tl" rotWithShape="0">
                <a:prstClr val="black">
                  <a:alpha val="20000"/>
                </a:prstClr>
              </a:outerShdw>
            </a:effectLst>
          </p:spPr>
          <p:txBody>
            <a:bodyPr anchor="ctr"/>
            <a:lstStyle/>
            <a:p>
              <a:pPr algn="ctr" defTabSz="914103">
                <a:defRPr/>
              </a:pPr>
              <a:r>
                <a:rPr lang="en-US" altLang="zh-CN" sz="5398" b="1" dirty="0">
                  <a:solidFill>
                    <a:prstClr val="white"/>
                  </a:solidFill>
                  <a:ea typeface="Arial"/>
                  <a:sym typeface="+mn-lt"/>
                </a:rPr>
                <a:t>D</a:t>
              </a:r>
              <a:endParaRPr lang="zh-CN" altLang="en-US" sz="5398" b="1" dirty="0">
                <a:solidFill>
                  <a:prstClr val="white"/>
                </a:solidFill>
                <a:ea typeface="Arial"/>
                <a:sym typeface="+mn-lt"/>
              </a:endParaRPr>
            </a:p>
          </p:txBody>
        </p:sp>
        <p:sp>
          <p:nvSpPr>
            <p:cNvPr id="69" name="流程图: 决策 68">
              <a:extLst>
                <a:ext uri="{FF2B5EF4-FFF2-40B4-BE49-F238E27FC236}">
                  <a16:creationId xmlns:a16="http://schemas.microsoft.com/office/drawing/2014/main" id="{283FDA1A-3877-4C03-9668-CEDAE75D391C}"/>
                </a:ext>
              </a:extLst>
            </p:cNvPr>
            <p:cNvSpPr/>
            <p:nvPr/>
          </p:nvSpPr>
          <p:spPr>
            <a:xfrm>
              <a:off x="4062531" y="2704420"/>
              <a:ext cx="1497361" cy="1495438"/>
            </a:xfrm>
            <a:prstGeom prst="flowChartDecision">
              <a:avLst/>
            </a:prstGeom>
            <a:solidFill>
              <a:srgbClr val="FF9101"/>
            </a:solidFill>
            <a:ln w="28575">
              <a:noFill/>
            </a:ln>
            <a:effectLst>
              <a:outerShdw blurRad="190500" dist="38100" dir="2700000" algn="tl" rotWithShape="0">
                <a:prstClr val="black">
                  <a:alpha val="20000"/>
                </a:prstClr>
              </a:outerShdw>
            </a:effectLst>
          </p:spPr>
          <p:txBody>
            <a:bodyPr anchor="ctr"/>
            <a:lstStyle/>
            <a:p>
              <a:pPr algn="ctr" defTabSz="914103">
                <a:defRPr/>
              </a:pPr>
              <a:r>
                <a:rPr lang="en-US" altLang="zh-CN" sz="5398" b="1" dirty="0">
                  <a:solidFill>
                    <a:prstClr val="white"/>
                  </a:solidFill>
                  <a:ea typeface="Arial"/>
                  <a:sym typeface="+mn-lt"/>
                </a:rPr>
                <a:t>C</a:t>
              </a:r>
              <a:endParaRPr lang="zh-CN" altLang="en-US" sz="5398" b="1" dirty="0">
                <a:solidFill>
                  <a:prstClr val="white"/>
                </a:solidFill>
                <a:ea typeface="Arial"/>
                <a:sym typeface="+mn-lt"/>
              </a:endParaRPr>
            </a:p>
          </p:txBody>
        </p:sp>
      </p:grpSp>
      <p:sp>
        <p:nvSpPr>
          <p:cNvPr id="71" name="TextBox 76">
            <a:extLst>
              <a:ext uri="{FF2B5EF4-FFF2-40B4-BE49-F238E27FC236}">
                <a16:creationId xmlns:a16="http://schemas.microsoft.com/office/drawing/2014/main" id="{C2AD8B25-DBB0-44CE-8833-6BC570F01C3B}"/>
              </a:ext>
            </a:extLst>
          </p:cNvPr>
          <p:cNvSpPr txBox="1">
            <a:spLocks noChangeArrowheads="1"/>
          </p:cNvSpPr>
          <p:nvPr/>
        </p:nvSpPr>
        <p:spPr bwMode="auto">
          <a:xfrm>
            <a:off x="8256450" y="2475736"/>
            <a:ext cx="2697917" cy="584647"/>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Font typeface="Arial" panose="020B0604020202020204" pitchFamily="34" charset="0"/>
              <a:buNone/>
            </a:pPr>
            <a:r>
              <a:rPr lang="vi-VN" altLang="vi-VN" sz="3199"/>
              <a:t>Số p = số e</a:t>
            </a:r>
            <a:endParaRPr lang="zh-CN" altLang="en-US" sz="3199" b="1">
              <a:solidFill>
                <a:srgbClr val="595959"/>
              </a:solidFill>
              <a:sym typeface="+mn-lt"/>
            </a:endParaRPr>
          </a:p>
        </p:txBody>
      </p:sp>
      <p:sp>
        <p:nvSpPr>
          <p:cNvPr id="74" name="TextBox 76">
            <a:extLst>
              <a:ext uri="{FF2B5EF4-FFF2-40B4-BE49-F238E27FC236}">
                <a16:creationId xmlns:a16="http://schemas.microsoft.com/office/drawing/2014/main" id="{E6FDF7D0-4A60-40DF-97CB-138290AA296F}"/>
              </a:ext>
            </a:extLst>
          </p:cNvPr>
          <p:cNvSpPr txBox="1">
            <a:spLocks noChangeArrowheads="1"/>
          </p:cNvSpPr>
          <p:nvPr/>
        </p:nvSpPr>
        <p:spPr bwMode="auto">
          <a:xfrm>
            <a:off x="8135838" y="4483833"/>
            <a:ext cx="3076684" cy="1076961"/>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Font typeface="Arial" panose="020B0604020202020204" pitchFamily="34" charset="0"/>
              <a:buNone/>
            </a:pPr>
            <a:r>
              <a:rPr lang="vi-VN" altLang="vi-VN" sz="3199"/>
              <a:t>Oxygen có số p khác số e</a:t>
            </a:r>
            <a:endParaRPr lang="zh-CN" altLang="en-US" sz="3199" b="1">
              <a:solidFill>
                <a:srgbClr val="595959"/>
              </a:solidFill>
              <a:sym typeface="+mn-lt"/>
            </a:endParaRPr>
          </a:p>
        </p:txBody>
      </p:sp>
      <p:sp>
        <p:nvSpPr>
          <p:cNvPr id="77" name="TextBox 76">
            <a:extLst>
              <a:ext uri="{FF2B5EF4-FFF2-40B4-BE49-F238E27FC236}">
                <a16:creationId xmlns:a16="http://schemas.microsoft.com/office/drawing/2014/main" id="{6B6740B9-3692-47E0-91D3-E0D14328A8E8}"/>
              </a:ext>
            </a:extLst>
          </p:cNvPr>
          <p:cNvSpPr txBox="1">
            <a:spLocks noChangeArrowheads="1"/>
          </p:cNvSpPr>
          <p:nvPr/>
        </p:nvSpPr>
        <p:spPr bwMode="auto">
          <a:xfrm>
            <a:off x="477985" y="4483833"/>
            <a:ext cx="3829985" cy="1076961"/>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Font typeface="Arial" panose="020B0604020202020204" pitchFamily="34" charset="0"/>
              <a:buNone/>
            </a:pPr>
            <a:r>
              <a:rPr lang="vi-VN" altLang="vi-VN" sz="3199"/>
              <a:t>Hạt nhân tạo bởi proton và neutron</a:t>
            </a:r>
            <a:endParaRPr lang="zh-CN" altLang="en-US" sz="3199" b="1">
              <a:solidFill>
                <a:srgbClr val="595959"/>
              </a:solidFill>
              <a:sym typeface="+mn-lt"/>
            </a:endParaRPr>
          </a:p>
        </p:txBody>
      </p:sp>
      <p:sp>
        <p:nvSpPr>
          <p:cNvPr id="80" name="TextBox 76">
            <a:extLst>
              <a:ext uri="{FF2B5EF4-FFF2-40B4-BE49-F238E27FC236}">
                <a16:creationId xmlns:a16="http://schemas.microsoft.com/office/drawing/2014/main" id="{66372282-FAC7-44A4-AC79-56BCE1833D59}"/>
              </a:ext>
            </a:extLst>
          </p:cNvPr>
          <p:cNvSpPr txBox="1">
            <a:spLocks noChangeArrowheads="1"/>
          </p:cNvSpPr>
          <p:nvPr/>
        </p:nvSpPr>
        <p:spPr bwMode="auto">
          <a:xfrm>
            <a:off x="435665" y="2103317"/>
            <a:ext cx="3829985" cy="2061590"/>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Font typeface="Arial" panose="020B0604020202020204" pitchFamily="34" charset="0"/>
              <a:buNone/>
            </a:pPr>
            <a:r>
              <a:rPr lang="vi-VN" altLang="vi-VN" sz="3199"/>
              <a:t>Khối lượng của hạt nhân được coi là khối lượng của nguyên tử</a:t>
            </a:r>
            <a:endParaRPr lang="zh-CN" altLang="en-US" sz="3199" b="1">
              <a:solidFill>
                <a:srgbClr val="595959"/>
              </a:solidFill>
              <a:sym typeface="+mn-lt"/>
            </a:endParaRPr>
          </a:p>
        </p:txBody>
      </p:sp>
      <p:sp>
        <p:nvSpPr>
          <p:cNvPr id="29" name="文本框 13">
            <a:extLst>
              <a:ext uri="{FF2B5EF4-FFF2-40B4-BE49-F238E27FC236}">
                <a16:creationId xmlns:a16="http://schemas.microsoft.com/office/drawing/2014/main" id="{D09E959F-241B-4171-A08D-1B3CC92DB290}"/>
              </a:ext>
            </a:extLst>
          </p:cNvPr>
          <p:cNvSpPr txBox="1"/>
          <p:nvPr/>
        </p:nvSpPr>
        <p:spPr>
          <a:xfrm>
            <a:off x="2585535" y="677125"/>
            <a:ext cx="7020933" cy="646203"/>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lvl1pPr defTabSz="6858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defTabSz="6858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defTabSz="6858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defTabSz="6858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defTabSz="6858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defTabSz="6858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defTabSz="6858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defTabSz="6858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defTabSz="6858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ClrTx/>
              <a:defRPr/>
            </a:pPr>
            <a:r>
              <a:rPr lang="en-US" altLang="zh-CN" sz="3599" b="1">
                <a:solidFill>
                  <a:srgbClr val="FF0000"/>
                </a:solidFill>
                <a:sym typeface="+mn-lt"/>
              </a:rPr>
              <a:t>Câu 2: </a:t>
            </a:r>
            <a:r>
              <a:rPr lang="en-US" altLang="zh-CN" sz="3599">
                <a:solidFill>
                  <a:srgbClr val="595959"/>
                </a:solidFill>
                <a:sym typeface="+mn-lt"/>
              </a:rPr>
              <a:t>Chọn đáp án sai</a:t>
            </a:r>
          </a:p>
        </p:txBody>
      </p:sp>
      <p:pic>
        <p:nvPicPr>
          <p:cNvPr id="30" name="Picture 29">
            <a:extLst>
              <a:ext uri="{FF2B5EF4-FFF2-40B4-BE49-F238E27FC236}">
                <a16:creationId xmlns:a16="http://schemas.microsoft.com/office/drawing/2014/main" id="{6A89A2F0-2A4D-43E0-9377-5FF547D32E9C}"/>
              </a:ext>
            </a:extLst>
          </p:cNvPr>
          <p:cNvPicPr>
            <a:picLocks noChangeAspect="1"/>
          </p:cNvPicPr>
          <p:nvPr/>
        </p:nvPicPr>
        <p:blipFill rotWithShape="1">
          <a:blip r:embed="rId5" cstate="print">
            <a:duotone>
              <a:prstClr val="black"/>
              <a:srgbClr val="39DFF1">
                <a:tint val="45000"/>
                <a:satMod val="400000"/>
              </a:srgbClr>
            </a:duotone>
          </a:blip>
          <a:srcRect r="-5485"/>
          <a:stretch/>
        </p:blipFill>
        <p:spPr>
          <a:xfrm>
            <a:off x="10821472" y="4704963"/>
            <a:ext cx="1368648" cy="1094841"/>
          </a:xfrm>
          <a:prstGeom prst="flowChartConnector">
            <a:avLst/>
          </a:prstGeom>
          <a:solidFill>
            <a:srgbClr val="CEB3C8"/>
          </a:solidFill>
          <a:ln>
            <a:noFill/>
          </a:ln>
          <a:effectLst/>
          <a:scene3d>
            <a:camera prst="orthographicFront">
              <a:rot lat="0" lon="0" rev="0"/>
            </a:camera>
            <a:lightRig rig="glow" dir="t">
              <a:rot lat="0" lon="0" rev="14100000"/>
            </a:lightRig>
          </a:scene3d>
          <a:sp3d prstMaterial="softEdge">
            <a:bevelT w="127000" prst="artDeco"/>
          </a:sp3d>
        </p:spPr>
      </p:pic>
    </p:spTree>
    <p:custDataLst>
      <p:tags r:id="rId1"/>
    </p:custDataLst>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arn(inVertical)">
                                      <p:cBhvr>
                                        <p:cTn id="7" dur="500"/>
                                        <p:tgtEl>
                                          <p:spTgt spid="2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3" presetClass="entr" presetSubtype="16" fill="hold" nodeType="clickEffect">
                                  <p:stCondLst>
                                    <p:cond delay="0"/>
                                  </p:stCondLst>
                                  <p:childTnLst>
                                    <p:set>
                                      <p:cBhvr>
                                        <p:cTn id="11" dur="1" fill="hold">
                                          <p:stCondLst>
                                            <p:cond delay="0"/>
                                          </p:stCondLst>
                                        </p:cTn>
                                        <p:tgtEl>
                                          <p:spTgt spid="63"/>
                                        </p:tgtEl>
                                        <p:attrNameLst>
                                          <p:attrName>style.visibility</p:attrName>
                                        </p:attrNameLst>
                                      </p:cBhvr>
                                      <p:to>
                                        <p:strVal val="visible"/>
                                      </p:to>
                                    </p:set>
                                    <p:anim calcmode="lin" valueType="num">
                                      <p:cBhvr>
                                        <p:cTn id="12" dur="500" fill="hold"/>
                                        <p:tgtEl>
                                          <p:spTgt spid="63"/>
                                        </p:tgtEl>
                                        <p:attrNameLst>
                                          <p:attrName>ppt_w</p:attrName>
                                        </p:attrNameLst>
                                      </p:cBhvr>
                                      <p:tavLst>
                                        <p:tav tm="0">
                                          <p:val>
                                            <p:fltVal val="0"/>
                                          </p:val>
                                        </p:tav>
                                        <p:tav tm="100000">
                                          <p:val>
                                            <p:strVal val="#ppt_w"/>
                                          </p:val>
                                        </p:tav>
                                      </p:tavLst>
                                    </p:anim>
                                    <p:anim calcmode="lin" valueType="num">
                                      <p:cBhvr>
                                        <p:cTn id="13" dur="500" fill="hold"/>
                                        <p:tgtEl>
                                          <p:spTgt spid="63"/>
                                        </p:tgtEl>
                                        <p:attrNameLst>
                                          <p:attrName>ppt_h</p:attrName>
                                        </p:attrNameLst>
                                      </p:cBhvr>
                                      <p:tavLst>
                                        <p:tav tm="0">
                                          <p:val>
                                            <p:fltVal val="0"/>
                                          </p:val>
                                        </p:tav>
                                        <p:tav tm="100000">
                                          <p:val>
                                            <p:strVal val="#ppt_h"/>
                                          </p:val>
                                        </p:tav>
                                      </p:tavLst>
                                    </p:anim>
                                    <p:animEffect transition="in" filter="fade">
                                      <p:cBhvr>
                                        <p:cTn id="14" dur="500"/>
                                        <p:tgtEl>
                                          <p:spTgt spid="63"/>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71"/>
                                        </p:tgtEl>
                                        <p:attrNameLst>
                                          <p:attrName>style.visibility</p:attrName>
                                        </p:attrNameLst>
                                      </p:cBhvr>
                                      <p:to>
                                        <p:strVal val="visible"/>
                                      </p:to>
                                    </p:set>
                                    <p:animEffect transition="in" filter="barn(inVertical)">
                                      <p:cBhvr>
                                        <p:cTn id="19" dur="500"/>
                                        <p:tgtEl>
                                          <p:spTgt spid="71"/>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74"/>
                                        </p:tgtEl>
                                        <p:attrNameLst>
                                          <p:attrName>style.visibility</p:attrName>
                                        </p:attrNameLst>
                                      </p:cBhvr>
                                      <p:to>
                                        <p:strVal val="visible"/>
                                      </p:to>
                                    </p:set>
                                    <p:animEffect transition="in" filter="barn(inVertical)">
                                      <p:cBhvr>
                                        <p:cTn id="22" dur="500"/>
                                        <p:tgtEl>
                                          <p:spTgt spid="74"/>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77"/>
                                        </p:tgtEl>
                                        <p:attrNameLst>
                                          <p:attrName>style.visibility</p:attrName>
                                        </p:attrNameLst>
                                      </p:cBhvr>
                                      <p:to>
                                        <p:strVal val="visible"/>
                                      </p:to>
                                    </p:set>
                                    <p:animEffect transition="in" filter="barn(inVertical)">
                                      <p:cBhvr>
                                        <p:cTn id="25" dur="500"/>
                                        <p:tgtEl>
                                          <p:spTgt spid="77"/>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80"/>
                                        </p:tgtEl>
                                        <p:attrNameLst>
                                          <p:attrName>style.visibility</p:attrName>
                                        </p:attrNameLst>
                                      </p:cBhvr>
                                      <p:to>
                                        <p:strVal val="visible"/>
                                      </p:to>
                                    </p:set>
                                    <p:animEffect transition="in" filter="barn(inVertical)">
                                      <p:cBhvr>
                                        <p:cTn id="28" dur="500"/>
                                        <p:tgtEl>
                                          <p:spTgt spid="80"/>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3" presetClass="entr" presetSubtype="32" fill="hold" nodeType="clickEffect">
                                  <p:stCondLst>
                                    <p:cond delay="0"/>
                                  </p:stCondLst>
                                  <p:childTnLst>
                                    <p:set>
                                      <p:cBhvr>
                                        <p:cTn id="32" dur="1" fill="hold">
                                          <p:stCondLst>
                                            <p:cond delay="0"/>
                                          </p:stCondLst>
                                        </p:cTn>
                                        <p:tgtEl>
                                          <p:spTgt spid="30"/>
                                        </p:tgtEl>
                                        <p:attrNameLst>
                                          <p:attrName>style.visibility</p:attrName>
                                        </p:attrNameLst>
                                      </p:cBhvr>
                                      <p:to>
                                        <p:strVal val="visible"/>
                                      </p:to>
                                    </p:set>
                                    <p:anim calcmode="lin" valueType="num">
                                      <p:cBhvr>
                                        <p:cTn id="33" dur="250" fill="hold"/>
                                        <p:tgtEl>
                                          <p:spTgt spid="30"/>
                                        </p:tgtEl>
                                        <p:attrNameLst>
                                          <p:attrName>ppt_w</p:attrName>
                                        </p:attrNameLst>
                                      </p:cBhvr>
                                      <p:tavLst>
                                        <p:tav tm="0">
                                          <p:val>
                                            <p:strVal val="4*#ppt_w"/>
                                          </p:val>
                                        </p:tav>
                                        <p:tav tm="100000">
                                          <p:val>
                                            <p:strVal val="#ppt_w"/>
                                          </p:val>
                                        </p:tav>
                                      </p:tavLst>
                                    </p:anim>
                                    <p:anim calcmode="lin" valueType="num">
                                      <p:cBhvr>
                                        <p:cTn id="34" dur="250" fill="hold"/>
                                        <p:tgtEl>
                                          <p:spTgt spid="3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1"/>
                                            </p:cond>
                                          </p:stCondLst>
                                          <p:endCondLst>
                                            <p:cond evt="onStopAudio" delay="0">
                                              <p:tgtEl>
                                                <p:sldTgt/>
                                              </p:tgtEl>
                                            </p:cond>
                                          </p:endCondLst>
                                        </p:cTn>
                                        <p:tgtEl>
                                          <p:sndTgt r:embed="rId4" name="Check mar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animBg="1"/>
      <p:bldP spid="74" grpId="0" animBg="1"/>
      <p:bldP spid="77" grpId="0" animBg="1"/>
      <p:bldP spid="80" grpId="0" animBg="1"/>
      <p:bldP spid="2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EBB8E5D5-C22C-4BDE-87A8-4B9059784CF6}"/>
              </a:ext>
            </a:extLst>
          </p:cNvPr>
          <p:cNvSpPr>
            <a:spLocks noGrp="1"/>
          </p:cNvSpPr>
          <p:nvPr>
            <p:ph type="pic" sz="quarter" idx="14"/>
          </p:nvPr>
        </p:nvSpPr>
        <p:spPr>
          <a:xfrm>
            <a:off x="1007580" y="0"/>
            <a:ext cx="8086725" cy="6858000"/>
          </a:xfrm>
        </p:spPr>
      </p:sp>
      <p:sp>
        <p:nvSpPr>
          <p:cNvPr id="9" name="文本框 13">
            <a:extLst>
              <a:ext uri="{FF2B5EF4-FFF2-40B4-BE49-F238E27FC236}">
                <a16:creationId xmlns:a16="http://schemas.microsoft.com/office/drawing/2014/main" id="{76C52D88-6903-4F41-A8C4-4C766FAFD446}"/>
              </a:ext>
            </a:extLst>
          </p:cNvPr>
          <p:cNvSpPr txBox="1"/>
          <p:nvPr/>
        </p:nvSpPr>
        <p:spPr>
          <a:xfrm>
            <a:off x="5064815" y="295930"/>
            <a:ext cx="1808163" cy="584775"/>
          </a:xfrm>
          <a:prstGeom prst="rect">
            <a:avLst/>
          </a:prstGeom>
        </p:spPr>
        <p:style>
          <a:lnRef idx="1">
            <a:schemeClr val="accent2"/>
          </a:lnRef>
          <a:fillRef idx="3">
            <a:schemeClr val="accent2"/>
          </a:fillRef>
          <a:effectRef idx="2">
            <a:schemeClr val="accent2"/>
          </a:effectRef>
          <a:fontRef idx="minor">
            <a:schemeClr val="lt1"/>
          </a:fontRef>
        </p:style>
        <p:txBody>
          <a:bodyPr>
            <a:spAutoFit/>
          </a:bodyPr>
          <a:lstStyle/>
          <a:p>
            <a:pPr algn="ctr" eaLnBrk="1" fontAlgn="auto" hangingPunct="1">
              <a:spcBef>
                <a:spcPts val="0"/>
              </a:spcBef>
              <a:spcAft>
                <a:spcPts val="0"/>
              </a:spcAft>
              <a:defRPr/>
            </a:pPr>
            <a:r>
              <a:rPr lang="en-US" altLang="zh-CN" sz="3200" b="1" kern="0" dirty="0">
                <a:ln w="0">
                  <a:noFill/>
                </a:ln>
                <a:solidFill>
                  <a:prstClr val="black">
                    <a:lumMod val="65000"/>
                    <a:lumOff val="35000"/>
                  </a:prstClr>
                </a:solidFill>
                <a:cs typeface="Arial" panose="020B0604020202020204" pitchFamily="34" charset="0"/>
                <a:sym typeface="+mn-lt"/>
              </a:rPr>
              <a:t>VIDEO </a:t>
            </a:r>
          </a:p>
        </p:txBody>
      </p:sp>
      <p:pic>
        <p:nvPicPr>
          <p:cNvPr id="10" name="Học-thuyết-nguyên-tử-của-triết-gia-Democritus">
            <a:hlinkClick r:id="" action="ppaction://media"/>
            <a:extLst>
              <a:ext uri="{FF2B5EF4-FFF2-40B4-BE49-F238E27FC236}">
                <a16:creationId xmlns:a16="http://schemas.microsoft.com/office/drawing/2014/main" id="{FD6284E2-5103-45A7-9FB7-0DFD8FB9C1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9803" y="1315037"/>
            <a:ext cx="8712393" cy="4900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2236654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3">
            <a:extLst>
              <a:ext uri="{FF2B5EF4-FFF2-40B4-BE49-F238E27FC236}">
                <a16:creationId xmlns:a16="http://schemas.microsoft.com/office/drawing/2014/main" id="{91EA64F5-153A-4B10-AA60-A464DF520B86}"/>
              </a:ext>
            </a:extLst>
          </p:cNvPr>
          <p:cNvSpPr/>
          <p:nvPr/>
        </p:nvSpPr>
        <p:spPr>
          <a:xfrm rot="2700000">
            <a:off x="1674590" y="2292701"/>
            <a:ext cx="975482" cy="973366"/>
          </a:xfrm>
          <a:prstGeom prst="roundRect">
            <a:avLst>
              <a:gd name="adj" fmla="val 17839"/>
            </a:avLst>
          </a:prstGeom>
          <a:solidFill>
            <a:srgbClr val="12B7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103">
              <a:defRPr/>
            </a:pPr>
            <a:r>
              <a:rPr lang="en-US" sz="5398" b="1" dirty="0">
                <a:solidFill>
                  <a:schemeClr val="bg1"/>
                </a:solidFill>
                <a:cs typeface="Arial" panose="020B0604020202020204" pitchFamily="34" charset="0"/>
                <a:sym typeface="+mn-lt"/>
              </a:rPr>
              <a:t>A</a:t>
            </a:r>
          </a:p>
        </p:txBody>
      </p:sp>
      <p:sp>
        <p:nvSpPr>
          <p:cNvPr id="16" name="TextBox 43">
            <a:extLst>
              <a:ext uri="{FF2B5EF4-FFF2-40B4-BE49-F238E27FC236}">
                <a16:creationId xmlns:a16="http://schemas.microsoft.com/office/drawing/2014/main" id="{B022C0D6-13D5-413D-9C54-5060C2EC006C}"/>
              </a:ext>
            </a:extLst>
          </p:cNvPr>
          <p:cNvSpPr txBox="1"/>
          <p:nvPr/>
        </p:nvSpPr>
        <p:spPr>
          <a:xfrm>
            <a:off x="1422386" y="3624731"/>
            <a:ext cx="1511632" cy="615425"/>
          </a:xfrm>
          <a:prstGeom prst="rect">
            <a:avLst/>
          </a:prstGeom>
          <a:solidFill>
            <a:srgbClr val="FFFFCC"/>
          </a:solidFill>
        </p:spPr>
        <p:txBody>
          <a:bodyPr wrap="none" lIns="0" tIns="0" rIns="0" bIns="0">
            <a:spAutoFit/>
          </a:bodyPr>
          <a:lstStyle/>
          <a:p>
            <a:pPr algn="ctr">
              <a:buClr>
                <a:srgbClr val="000000"/>
              </a:buClr>
              <a:defRPr/>
            </a:pPr>
            <a:r>
              <a:rPr lang="vi-VN" sz="3999" kern="0" dirty="0">
                <a:latin typeface="Arial" panose="020B0604020202020204" pitchFamily="34" charset="0"/>
                <a:sym typeface="Arial"/>
              </a:rPr>
              <a:t>Proton</a:t>
            </a:r>
            <a:endParaRPr lang="zh-CN" altLang="en-US" sz="3999" b="1" kern="0" dirty="0">
              <a:solidFill>
                <a:schemeClr val="tx1">
                  <a:lumMod val="85000"/>
                  <a:lumOff val="15000"/>
                </a:schemeClr>
              </a:solidFill>
              <a:latin typeface="Arial" panose="020B0604020202020204" pitchFamily="34" charset="0"/>
              <a:sym typeface="+mn-lt"/>
            </a:endParaRPr>
          </a:p>
        </p:txBody>
      </p:sp>
      <p:sp>
        <p:nvSpPr>
          <p:cNvPr id="23" name="Rounded Rectangle 8">
            <a:extLst>
              <a:ext uri="{FF2B5EF4-FFF2-40B4-BE49-F238E27FC236}">
                <a16:creationId xmlns:a16="http://schemas.microsoft.com/office/drawing/2014/main" id="{E8D1370C-D410-4010-A87B-B3620E7CAD4B}"/>
              </a:ext>
            </a:extLst>
          </p:cNvPr>
          <p:cNvSpPr/>
          <p:nvPr/>
        </p:nvSpPr>
        <p:spPr>
          <a:xfrm rot="2700000">
            <a:off x="4274113" y="2291643"/>
            <a:ext cx="975482" cy="975482"/>
          </a:xfrm>
          <a:prstGeom prst="roundRect">
            <a:avLst>
              <a:gd name="adj" fmla="val 17839"/>
            </a:avLst>
          </a:prstGeom>
          <a:solidFill>
            <a:srgbClr val="FF910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103">
              <a:defRPr/>
            </a:pPr>
            <a:r>
              <a:rPr lang="en-US" sz="5398" b="1" dirty="0">
                <a:solidFill>
                  <a:schemeClr val="bg1"/>
                </a:solidFill>
                <a:cs typeface="Arial" panose="020B0604020202020204" pitchFamily="34" charset="0"/>
                <a:sym typeface="+mn-lt"/>
              </a:rPr>
              <a:t>B</a:t>
            </a:r>
          </a:p>
        </p:txBody>
      </p:sp>
      <p:sp>
        <p:nvSpPr>
          <p:cNvPr id="27" name="TextBox 46">
            <a:extLst>
              <a:ext uri="{FF2B5EF4-FFF2-40B4-BE49-F238E27FC236}">
                <a16:creationId xmlns:a16="http://schemas.microsoft.com/office/drawing/2014/main" id="{203BEFC8-E7EB-4E6C-9072-673BE84DED80}"/>
              </a:ext>
            </a:extLst>
          </p:cNvPr>
          <p:cNvSpPr txBox="1"/>
          <p:nvPr/>
        </p:nvSpPr>
        <p:spPr>
          <a:xfrm>
            <a:off x="3866930" y="3624731"/>
            <a:ext cx="1825821" cy="615425"/>
          </a:xfrm>
          <a:prstGeom prst="rect">
            <a:avLst/>
          </a:prstGeom>
          <a:solidFill>
            <a:srgbClr val="FFFFCC"/>
          </a:solidFill>
        </p:spPr>
        <p:txBody>
          <a:bodyPr wrap="none" lIns="0" tIns="0" rIns="0" bIns="0">
            <a:spAutoFit/>
          </a:bodyPr>
          <a:lstStyle/>
          <a:p>
            <a:pPr algn="ctr">
              <a:buClr>
                <a:srgbClr val="000000"/>
              </a:buClr>
              <a:defRPr/>
            </a:pPr>
            <a:r>
              <a:rPr lang="vi-VN" sz="3999" kern="0" dirty="0">
                <a:latin typeface="Arial" panose="020B0604020202020204" pitchFamily="34" charset="0"/>
                <a:sym typeface="Arial"/>
              </a:rPr>
              <a:t>Neutron</a:t>
            </a:r>
            <a:endParaRPr lang="zh-CN" altLang="en-US" sz="3999" b="1" kern="0" dirty="0">
              <a:solidFill>
                <a:schemeClr val="tx1">
                  <a:lumMod val="85000"/>
                  <a:lumOff val="15000"/>
                </a:schemeClr>
              </a:solidFill>
              <a:latin typeface="Arial" panose="020B0604020202020204" pitchFamily="34" charset="0"/>
              <a:sym typeface="+mn-lt"/>
            </a:endParaRPr>
          </a:p>
        </p:txBody>
      </p:sp>
      <p:sp>
        <p:nvSpPr>
          <p:cNvPr id="33" name="Rounded Rectangle 13">
            <a:extLst>
              <a:ext uri="{FF2B5EF4-FFF2-40B4-BE49-F238E27FC236}">
                <a16:creationId xmlns:a16="http://schemas.microsoft.com/office/drawing/2014/main" id="{59D673F6-59B0-40D6-8B06-99806A7465EC}"/>
              </a:ext>
            </a:extLst>
          </p:cNvPr>
          <p:cNvSpPr/>
          <p:nvPr/>
        </p:nvSpPr>
        <p:spPr>
          <a:xfrm rot="2700000">
            <a:off x="6876810" y="2291643"/>
            <a:ext cx="975482" cy="975482"/>
          </a:xfrm>
          <a:prstGeom prst="roundRect">
            <a:avLst>
              <a:gd name="adj" fmla="val 17839"/>
            </a:avLst>
          </a:prstGeom>
          <a:solidFill>
            <a:srgbClr val="12B78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103">
              <a:defRPr/>
            </a:pPr>
            <a:r>
              <a:rPr lang="en-US" sz="5398" b="1" dirty="0">
                <a:solidFill>
                  <a:schemeClr val="bg1"/>
                </a:solidFill>
                <a:cs typeface="Arial" panose="020B0604020202020204" pitchFamily="34" charset="0"/>
                <a:sym typeface="+mn-lt"/>
              </a:rPr>
              <a:t>C</a:t>
            </a:r>
          </a:p>
        </p:txBody>
      </p:sp>
      <p:sp>
        <p:nvSpPr>
          <p:cNvPr id="37" name="TextBox 49">
            <a:extLst>
              <a:ext uri="{FF2B5EF4-FFF2-40B4-BE49-F238E27FC236}">
                <a16:creationId xmlns:a16="http://schemas.microsoft.com/office/drawing/2014/main" id="{80089A3D-376C-48F1-9134-8B9F7ED5F88C}"/>
              </a:ext>
            </a:extLst>
          </p:cNvPr>
          <p:cNvSpPr txBox="1"/>
          <p:nvPr/>
        </p:nvSpPr>
        <p:spPr>
          <a:xfrm>
            <a:off x="6434171" y="3624731"/>
            <a:ext cx="1881925" cy="615425"/>
          </a:xfrm>
          <a:prstGeom prst="rect">
            <a:avLst/>
          </a:prstGeom>
          <a:solidFill>
            <a:srgbClr val="FFFFCC"/>
          </a:solidFill>
        </p:spPr>
        <p:txBody>
          <a:bodyPr wrap="none" lIns="0" tIns="0" rIns="0" bIns="0">
            <a:spAutoFit/>
          </a:bodyPr>
          <a:lstStyle/>
          <a:p>
            <a:pPr algn="ctr">
              <a:buClr>
                <a:srgbClr val="000000"/>
              </a:buClr>
              <a:defRPr/>
            </a:pPr>
            <a:r>
              <a:rPr lang="en-US" altLang="zh-CN" sz="3999" kern="0" dirty="0">
                <a:solidFill>
                  <a:schemeClr val="tx1">
                    <a:lumMod val="85000"/>
                    <a:lumOff val="15000"/>
                  </a:schemeClr>
                </a:solidFill>
                <a:latin typeface="Arial" panose="020B0604020202020204" pitchFamily="34" charset="0"/>
                <a:sym typeface="+mn-lt"/>
              </a:rPr>
              <a:t>Electron</a:t>
            </a:r>
            <a:endParaRPr lang="zh-CN" altLang="en-US" sz="3999" kern="0" dirty="0">
              <a:solidFill>
                <a:schemeClr val="tx1">
                  <a:lumMod val="85000"/>
                  <a:lumOff val="15000"/>
                </a:schemeClr>
              </a:solidFill>
              <a:latin typeface="Arial" panose="020B0604020202020204" pitchFamily="34" charset="0"/>
              <a:sym typeface="+mn-lt"/>
            </a:endParaRPr>
          </a:p>
        </p:txBody>
      </p:sp>
      <p:sp>
        <p:nvSpPr>
          <p:cNvPr id="45" name="Rounded Rectangle 18">
            <a:extLst>
              <a:ext uri="{FF2B5EF4-FFF2-40B4-BE49-F238E27FC236}">
                <a16:creationId xmlns:a16="http://schemas.microsoft.com/office/drawing/2014/main" id="{776B8D4B-E632-4893-998D-255A8CC3AB3F}"/>
              </a:ext>
            </a:extLst>
          </p:cNvPr>
          <p:cNvSpPr/>
          <p:nvPr/>
        </p:nvSpPr>
        <p:spPr>
          <a:xfrm rot="2700000">
            <a:off x="9481622" y="2251438"/>
            <a:ext cx="975483" cy="975483"/>
          </a:xfrm>
          <a:prstGeom prst="roundRect">
            <a:avLst>
              <a:gd name="adj" fmla="val 17839"/>
            </a:avLst>
          </a:prstGeom>
          <a:solidFill>
            <a:srgbClr val="FF910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103">
              <a:defRPr/>
            </a:pPr>
            <a:r>
              <a:rPr lang="en-US" sz="5398" b="1" dirty="0">
                <a:solidFill>
                  <a:schemeClr val="bg1"/>
                </a:solidFill>
                <a:cs typeface="Arial" panose="020B0604020202020204" pitchFamily="34" charset="0"/>
                <a:sym typeface="+mn-lt"/>
              </a:rPr>
              <a:t>D</a:t>
            </a:r>
          </a:p>
        </p:txBody>
      </p:sp>
      <p:sp>
        <p:nvSpPr>
          <p:cNvPr id="49" name="TextBox 52">
            <a:extLst>
              <a:ext uri="{FF2B5EF4-FFF2-40B4-BE49-F238E27FC236}">
                <a16:creationId xmlns:a16="http://schemas.microsoft.com/office/drawing/2014/main" id="{7DB54851-A6E7-4753-8D1B-3B7378D4F694}"/>
              </a:ext>
            </a:extLst>
          </p:cNvPr>
          <p:cNvSpPr txBox="1"/>
          <p:nvPr/>
        </p:nvSpPr>
        <p:spPr>
          <a:xfrm>
            <a:off x="8961013" y="3624731"/>
            <a:ext cx="2082301" cy="615425"/>
          </a:xfrm>
          <a:prstGeom prst="rect">
            <a:avLst/>
          </a:prstGeom>
          <a:solidFill>
            <a:srgbClr val="FFFFCC"/>
          </a:solidFill>
        </p:spPr>
        <p:txBody>
          <a:bodyPr wrap="none" lIns="0" tIns="0" rIns="0" bIns="0">
            <a:spAutoFit/>
          </a:bodyPr>
          <a:lstStyle/>
          <a:p>
            <a:pPr algn="ctr" defTabSz="457051">
              <a:buSzPct val="25000"/>
              <a:defRPr/>
            </a:pPr>
            <a:r>
              <a:rPr lang="vi-VN" sz="3999" kern="0" dirty="0">
                <a:ea typeface="Arial"/>
                <a:sym typeface="Arial"/>
              </a:rPr>
              <a:t>Hạt nhân</a:t>
            </a:r>
            <a:endParaRPr lang="zh-CN" altLang="en-US" sz="3999" b="1" dirty="0">
              <a:solidFill>
                <a:prstClr val="black">
                  <a:lumMod val="65000"/>
                  <a:lumOff val="35000"/>
                </a:prstClr>
              </a:solidFill>
              <a:ea typeface="Arial"/>
              <a:sym typeface="+mn-lt"/>
            </a:endParaRPr>
          </a:p>
        </p:txBody>
      </p:sp>
      <p:sp>
        <p:nvSpPr>
          <p:cNvPr id="57" name="文本框 13">
            <a:extLst>
              <a:ext uri="{FF2B5EF4-FFF2-40B4-BE49-F238E27FC236}">
                <a16:creationId xmlns:a16="http://schemas.microsoft.com/office/drawing/2014/main" id="{4C54AD81-EE0A-4B24-85A8-85AB2DBC74C2}"/>
              </a:ext>
            </a:extLst>
          </p:cNvPr>
          <p:cNvSpPr txBox="1"/>
          <p:nvPr/>
        </p:nvSpPr>
        <p:spPr>
          <a:xfrm>
            <a:off x="1261726" y="767361"/>
            <a:ext cx="9870100" cy="120007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defRPr/>
            </a:pPr>
            <a:r>
              <a:rPr lang="en-US" altLang="zh-CN" sz="3599" b="1" dirty="0" err="1">
                <a:solidFill>
                  <a:srgbClr val="FF0000"/>
                </a:solidFill>
                <a:sym typeface="+mn-lt"/>
              </a:rPr>
              <a:t>Câu</a:t>
            </a:r>
            <a:r>
              <a:rPr lang="en-US" altLang="zh-CN" sz="3599" b="1" dirty="0">
                <a:solidFill>
                  <a:srgbClr val="FF0000"/>
                </a:solidFill>
                <a:sym typeface="+mn-lt"/>
              </a:rPr>
              <a:t> 3: </a:t>
            </a:r>
            <a:r>
              <a:rPr lang="en-US" altLang="zh-CN" sz="3599" dirty="0" err="1"/>
              <a:t>Hạt</a:t>
            </a:r>
            <a:r>
              <a:rPr lang="en-US" altLang="zh-CN" sz="3599" dirty="0"/>
              <a:t> </a:t>
            </a:r>
            <a:r>
              <a:rPr lang="en-US" altLang="zh-CN" sz="3599" dirty="0" err="1"/>
              <a:t>nào</a:t>
            </a:r>
            <a:r>
              <a:rPr lang="en-US" altLang="zh-CN" sz="3599" dirty="0"/>
              <a:t> </a:t>
            </a:r>
            <a:r>
              <a:rPr lang="en-US" altLang="zh-CN" sz="3599" dirty="0" err="1"/>
              <a:t>có</a:t>
            </a:r>
            <a:r>
              <a:rPr lang="en-US" altLang="zh-CN" sz="3599" dirty="0"/>
              <a:t> </a:t>
            </a:r>
            <a:r>
              <a:rPr lang="en-US" altLang="zh-CN" sz="3599" dirty="0" err="1"/>
              <a:t>khối</a:t>
            </a:r>
            <a:r>
              <a:rPr lang="en-US" altLang="zh-CN" sz="3599" dirty="0"/>
              <a:t> </a:t>
            </a:r>
            <a:r>
              <a:rPr lang="en-US" altLang="zh-CN" sz="3599" dirty="0" err="1"/>
              <a:t>lượng</a:t>
            </a:r>
            <a:r>
              <a:rPr lang="en-US" altLang="zh-CN" sz="3599" dirty="0"/>
              <a:t> </a:t>
            </a:r>
            <a:r>
              <a:rPr lang="en-US" altLang="zh-CN" sz="3599" dirty="0" err="1"/>
              <a:t>nhỏ</a:t>
            </a:r>
            <a:r>
              <a:rPr lang="en-US" altLang="zh-CN" sz="3599" dirty="0"/>
              <a:t> </a:t>
            </a:r>
            <a:r>
              <a:rPr lang="en-US" altLang="zh-CN" sz="3599" dirty="0" err="1"/>
              <a:t>hơn</a:t>
            </a:r>
            <a:r>
              <a:rPr lang="en-US" altLang="zh-CN" sz="3599" dirty="0"/>
              <a:t> </a:t>
            </a:r>
            <a:r>
              <a:rPr lang="en-US" altLang="zh-CN" sz="3599" dirty="0" err="1"/>
              <a:t>rất</a:t>
            </a:r>
            <a:r>
              <a:rPr lang="en-US" altLang="zh-CN" sz="3599" dirty="0"/>
              <a:t> </a:t>
            </a:r>
            <a:r>
              <a:rPr lang="en-US" altLang="zh-CN" sz="3599" dirty="0" err="1"/>
              <a:t>nhiều</a:t>
            </a:r>
            <a:r>
              <a:rPr lang="en-US" altLang="zh-CN" sz="3599" dirty="0"/>
              <a:t> so </a:t>
            </a:r>
            <a:r>
              <a:rPr lang="en-US" altLang="zh-CN" sz="3599" dirty="0" err="1"/>
              <a:t>với</a:t>
            </a:r>
            <a:r>
              <a:rPr lang="en-US" altLang="zh-CN" sz="3599" dirty="0"/>
              <a:t> </a:t>
            </a:r>
            <a:r>
              <a:rPr lang="en-US" altLang="zh-CN" sz="3599" dirty="0" err="1"/>
              <a:t>các</a:t>
            </a:r>
            <a:r>
              <a:rPr lang="en-US" altLang="zh-CN" sz="3599" dirty="0"/>
              <a:t> </a:t>
            </a:r>
            <a:r>
              <a:rPr lang="en-US" altLang="zh-CN" sz="3599" dirty="0" err="1"/>
              <a:t>hạt</a:t>
            </a:r>
            <a:r>
              <a:rPr lang="en-US" altLang="zh-CN" sz="3599" dirty="0"/>
              <a:t> </a:t>
            </a:r>
            <a:r>
              <a:rPr lang="en-US" altLang="zh-CN" sz="3599" dirty="0" err="1"/>
              <a:t>còn</a:t>
            </a:r>
            <a:r>
              <a:rPr lang="en-US" altLang="zh-CN" sz="3599" dirty="0"/>
              <a:t> </a:t>
            </a:r>
            <a:r>
              <a:rPr lang="en-US" altLang="zh-CN" sz="3599" dirty="0" err="1"/>
              <a:t>lại</a:t>
            </a:r>
            <a:r>
              <a:rPr lang="en-US" altLang="zh-CN" sz="3599" dirty="0"/>
              <a:t> </a:t>
            </a:r>
            <a:r>
              <a:rPr lang="en-US" altLang="zh-CN" sz="3599" dirty="0" err="1"/>
              <a:t>trong</a:t>
            </a:r>
            <a:r>
              <a:rPr lang="en-US" altLang="zh-CN" sz="3599" dirty="0"/>
              <a:t> </a:t>
            </a:r>
            <a:r>
              <a:rPr lang="en-US" altLang="zh-CN" sz="3599" dirty="0" err="1"/>
              <a:t>nguyên</a:t>
            </a:r>
            <a:r>
              <a:rPr lang="en-US" altLang="zh-CN" sz="3599" dirty="0"/>
              <a:t> </a:t>
            </a:r>
            <a:r>
              <a:rPr lang="en-US" altLang="zh-CN" sz="3599" dirty="0" err="1"/>
              <a:t>tử</a:t>
            </a:r>
            <a:r>
              <a:rPr lang="en-US" altLang="zh-CN" sz="3599" dirty="0"/>
              <a:t>?</a:t>
            </a:r>
            <a:endParaRPr lang="en-US" altLang="zh-CN" sz="3199" dirty="0">
              <a:solidFill>
                <a:srgbClr val="595959"/>
              </a:solidFill>
              <a:sym typeface="+mn-lt"/>
            </a:endParaRPr>
          </a:p>
        </p:txBody>
      </p:sp>
      <p:pic>
        <p:nvPicPr>
          <p:cNvPr id="58" name="Picture 57">
            <a:extLst>
              <a:ext uri="{FF2B5EF4-FFF2-40B4-BE49-F238E27FC236}">
                <a16:creationId xmlns:a16="http://schemas.microsoft.com/office/drawing/2014/main" id="{BD0BF4DC-A0F9-44AD-83B6-B9D4F87A550A}"/>
              </a:ext>
            </a:extLst>
          </p:cNvPr>
          <p:cNvPicPr>
            <a:picLocks noChangeAspect="1"/>
          </p:cNvPicPr>
          <p:nvPr/>
        </p:nvPicPr>
        <p:blipFill rotWithShape="1">
          <a:blip r:embed="rId5" cstate="print">
            <a:duotone>
              <a:prstClr val="black"/>
              <a:srgbClr val="39DFF1">
                <a:tint val="45000"/>
                <a:satMod val="400000"/>
              </a:srgbClr>
            </a:duotone>
          </a:blip>
          <a:srcRect r="-5485"/>
          <a:stretch/>
        </p:blipFill>
        <p:spPr>
          <a:xfrm>
            <a:off x="7751351" y="2999245"/>
            <a:ext cx="1368648" cy="1094841"/>
          </a:xfrm>
          <a:prstGeom prst="flowChartConnector">
            <a:avLst/>
          </a:prstGeom>
          <a:solidFill>
            <a:srgbClr val="CEB3C8"/>
          </a:solidFill>
          <a:ln>
            <a:noFill/>
          </a:ln>
          <a:effectLst/>
          <a:scene3d>
            <a:camera prst="orthographicFront">
              <a:rot lat="0" lon="0" rev="0"/>
            </a:camera>
            <a:lightRig rig="glow" dir="t">
              <a:rot lat="0" lon="0" rev="14100000"/>
            </a:lightRig>
          </a:scene3d>
          <a:sp3d prstMaterial="softEdge">
            <a:bevelT w="127000" prst="artDeco"/>
          </a:sp3d>
        </p:spPr>
      </p:pic>
    </p:spTree>
    <p:custDataLst>
      <p:tags r:id="rId1"/>
    </p:custDataLst>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barn(inVertical)">
                                      <p:cBhvr>
                                        <p:cTn id="7" dur="500"/>
                                        <p:tgtEl>
                                          <p:spTgt spid="5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barn(inVertical)">
                                      <p:cBhvr>
                                        <p:cTn id="15" dur="500"/>
                                        <p:tgtEl>
                                          <p:spTgt spid="16"/>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barn(inVertical)">
                                      <p:cBhvr>
                                        <p:cTn id="18" dur="500"/>
                                        <p:tgtEl>
                                          <p:spTgt spid="23"/>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barn(inVertical)">
                                      <p:cBhvr>
                                        <p:cTn id="21" dur="500"/>
                                        <p:tgtEl>
                                          <p:spTgt spid="27"/>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33"/>
                                        </p:tgtEl>
                                        <p:attrNameLst>
                                          <p:attrName>style.visibility</p:attrName>
                                        </p:attrNameLst>
                                      </p:cBhvr>
                                      <p:to>
                                        <p:strVal val="visible"/>
                                      </p:to>
                                    </p:set>
                                    <p:animEffect transition="in" filter="barn(inVertical)">
                                      <p:cBhvr>
                                        <p:cTn id="24" dur="500"/>
                                        <p:tgtEl>
                                          <p:spTgt spid="33"/>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barn(inVertical)">
                                      <p:cBhvr>
                                        <p:cTn id="27" dur="500"/>
                                        <p:tgtEl>
                                          <p:spTgt spid="37"/>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45"/>
                                        </p:tgtEl>
                                        <p:attrNameLst>
                                          <p:attrName>style.visibility</p:attrName>
                                        </p:attrNameLst>
                                      </p:cBhvr>
                                      <p:to>
                                        <p:strVal val="visible"/>
                                      </p:to>
                                    </p:set>
                                    <p:animEffect transition="in" filter="barn(inVertical)">
                                      <p:cBhvr>
                                        <p:cTn id="30" dur="500"/>
                                        <p:tgtEl>
                                          <p:spTgt spid="45"/>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49"/>
                                        </p:tgtEl>
                                        <p:attrNameLst>
                                          <p:attrName>style.visibility</p:attrName>
                                        </p:attrNameLst>
                                      </p:cBhvr>
                                      <p:to>
                                        <p:strVal val="visible"/>
                                      </p:to>
                                    </p:set>
                                    <p:animEffect transition="in" filter="barn(inVertical)">
                                      <p:cBhvr>
                                        <p:cTn id="33" dur="500"/>
                                        <p:tgtEl>
                                          <p:spTgt spid="49"/>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23" presetClass="entr" presetSubtype="32" fill="hold" nodeType="clickEffect">
                                  <p:stCondLst>
                                    <p:cond delay="0"/>
                                  </p:stCondLst>
                                  <p:childTnLst>
                                    <p:set>
                                      <p:cBhvr>
                                        <p:cTn id="37" dur="1" fill="hold">
                                          <p:stCondLst>
                                            <p:cond delay="0"/>
                                          </p:stCondLst>
                                        </p:cTn>
                                        <p:tgtEl>
                                          <p:spTgt spid="58"/>
                                        </p:tgtEl>
                                        <p:attrNameLst>
                                          <p:attrName>style.visibility</p:attrName>
                                        </p:attrNameLst>
                                      </p:cBhvr>
                                      <p:to>
                                        <p:strVal val="visible"/>
                                      </p:to>
                                    </p:set>
                                    <p:anim calcmode="lin" valueType="num">
                                      <p:cBhvr>
                                        <p:cTn id="38" dur="250" fill="hold"/>
                                        <p:tgtEl>
                                          <p:spTgt spid="58"/>
                                        </p:tgtEl>
                                        <p:attrNameLst>
                                          <p:attrName>ppt_w</p:attrName>
                                        </p:attrNameLst>
                                      </p:cBhvr>
                                      <p:tavLst>
                                        <p:tav tm="0">
                                          <p:val>
                                            <p:strVal val="4*#ppt_w"/>
                                          </p:val>
                                        </p:tav>
                                        <p:tav tm="100000">
                                          <p:val>
                                            <p:strVal val="#ppt_w"/>
                                          </p:val>
                                        </p:tav>
                                      </p:tavLst>
                                    </p:anim>
                                    <p:anim calcmode="lin" valueType="num">
                                      <p:cBhvr>
                                        <p:cTn id="39" dur="250" fill="hold"/>
                                        <p:tgtEl>
                                          <p:spTgt spid="5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6"/>
                                            </p:cond>
                                          </p:stCondLst>
                                          <p:endCondLst>
                                            <p:cond evt="onStopAudio" delay="0">
                                              <p:tgtEl>
                                                <p:sldTgt/>
                                              </p:tgtEl>
                                            </p:cond>
                                          </p:endCondLst>
                                        </p:cTn>
                                        <p:tgtEl>
                                          <p:sndTgt r:embed="rId4" name="Check mar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6" grpId="0" animBg="1"/>
      <p:bldP spid="23" grpId="0" animBg="1"/>
      <p:bldP spid="27" grpId="0" animBg="1"/>
      <p:bldP spid="33" grpId="0" animBg="1"/>
      <p:bldP spid="37" grpId="0" animBg="1"/>
      <p:bldP spid="45" grpId="0" animBg="1"/>
      <p:bldP spid="49" grpId="0" animBg="1"/>
      <p:bldP spid="57"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圆角矩形 14">
            <a:extLst>
              <a:ext uri="{FF2B5EF4-FFF2-40B4-BE49-F238E27FC236}">
                <a16:creationId xmlns:a16="http://schemas.microsoft.com/office/drawing/2014/main" id="{AEF4CB10-2162-4032-AEB3-8A64FB819C0C}"/>
              </a:ext>
            </a:extLst>
          </p:cNvPr>
          <p:cNvSpPr>
            <a:spLocks noChangeArrowheads="1"/>
          </p:cNvSpPr>
          <p:nvPr/>
        </p:nvSpPr>
        <p:spPr bwMode="auto">
          <a:xfrm rot="2700000">
            <a:off x="6024055" y="4217216"/>
            <a:ext cx="941627" cy="945857"/>
          </a:xfrm>
          <a:prstGeom prst="roundRect">
            <a:avLst>
              <a:gd name="adj" fmla="val 16667"/>
            </a:avLst>
          </a:prstGeom>
          <a:solidFill>
            <a:srgbClr val="FF9101"/>
          </a:solidFill>
          <a:ln>
            <a:noFill/>
          </a:ln>
          <a:extLst>
            <a:ext uri="{91240B29-F687-4F45-9708-019B960494DF}">
              <a14:hiddenLine xmlns:a14="http://schemas.microsoft.com/office/drawing/2010/main" w="38100" algn="ctr">
                <a:solidFill>
                  <a:srgbClr val="000000"/>
                </a:solidFill>
                <a:miter lim="800000"/>
                <a:headEnd/>
                <a:tailEnd/>
              </a14:hiddenLine>
            </a:ext>
          </a:extLst>
        </p:spPr>
        <p:txBody>
          <a:bodyPr lIns="67370" tIns="33686" rIns="67370" bIns="33686" anchor="ctr"/>
          <a:lstStyle>
            <a:lvl1pPr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Font typeface="Arial" panose="020B0604020202020204" pitchFamily="34" charset="0"/>
              <a:buNone/>
            </a:pPr>
            <a:r>
              <a:rPr lang="en-US" altLang="zh-CN" sz="4399" b="1">
                <a:solidFill>
                  <a:schemeClr val="bg1"/>
                </a:solidFill>
                <a:sym typeface="+mn-lt"/>
              </a:rPr>
              <a:t>D</a:t>
            </a:r>
            <a:endParaRPr lang="zh-CN" altLang="en-US" sz="4399" b="1">
              <a:solidFill>
                <a:schemeClr val="bg1"/>
              </a:solidFill>
              <a:sym typeface="+mn-lt"/>
            </a:endParaRPr>
          </a:p>
        </p:txBody>
      </p:sp>
      <p:sp>
        <p:nvSpPr>
          <p:cNvPr id="16" name="圆角矩形 15">
            <a:extLst>
              <a:ext uri="{FF2B5EF4-FFF2-40B4-BE49-F238E27FC236}">
                <a16:creationId xmlns:a16="http://schemas.microsoft.com/office/drawing/2014/main" id="{901E0493-3A5C-43DB-A48F-CA5F0B0CEC65}"/>
              </a:ext>
            </a:extLst>
          </p:cNvPr>
          <p:cNvSpPr>
            <a:spLocks noChangeArrowheads="1"/>
          </p:cNvSpPr>
          <p:nvPr/>
        </p:nvSpPr>
        <p:spPr bwMode="auto">
          <a:xfrm rot="2700000">
            <a:off x="5186115" y="3381391"/>
            <a:ext cx="941625" cy="945857"/>
          </a:xfrm>
          <a:prstGeom prst="roundRect">
            <a:avLst>
              <a:gd name="adj" fmla="val 16667"/>
            </a:avLst>
          </a:prstGeom>
          <a:solidFill>
            <a:srgbClr val="12B789"/>
          </a:solidFill>
          <a:ln>
            <a:noFill/>
          </a:ln>
          <a:extLst>
            <a:ext uri="{91240B29-F687-4F45-9708-019B960494DF}">
              <a14:hiddenLine xmlns:a14="http://schemas.microsoft.com/office/drawing/2010/main" w="38100" algn="ctr">
                <a:solidFill>
                  <a:srgbClr val="000000"/>
                </a:solidFill>
                <a:miter lim="800000"/>
                <a:headEnd/>
                <a:tailEnd/>
              </a14:hiddenLine>
            </a:ext>
          </a:extLst>
        </p:spPr>
        <p:txBody>
          <a:bodyPr lIns="67370" tIns="33686" rIns="67370" bIns="33686" anchor="ctr"/>
          <a:lstStyle>
            <a:lvl1pPr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Font typeface="Arial" panose="020B0604020202020204" pitchFamily="34" charset="0"/>
              <a:buNone/>
            </a:pPr>
            <a:r>
              <a:rPr lang="en-US" altLang="zh-CN" sz="4399" b="1">
                <a:solidFill>
                  <a:schemeClr val="bg1"/>
                </a:solidFill>
                <a:sym typeface="+mn-lt"/>
              </a:rPr>
              <a:t>C</a:t>
            </a:r>
            <a:endParaRPr lang="zh-CN" altLang="en-US" sz="4399" b="1">
              <a:solidFill>
                <a:schemeClr val="bg1"/>
              </a:solidFill>
              <a:sym typeface="+mn-lt"/>
            </a:endParaRPr>
          </a:p>
        </p:txBody>
      </p:sp>
      <p:sp>
        <p:nvSpPr>
          <p:cNvPr id="24" name="圆角矩形 12">
            <a:extLst>
              <a:ext uri="{FF2B5EF4-FFF2-40B4-BE49-F238E27FC236}">
                <a16:creationId xmlns:a16="http://schemas.microsoft.com/office/drawing/2014/main" id="{E91C5296-09A3-42C7-A124-3680F4DF203D}"/>
              </a:ext>
            </a:extLst>
          </p:cNvPr>
          <p:cNvSpPr>
            <a:spLocks noChangeArrowheads="1"/>
          </p:cNvSpPr>
          <p:nvPr/>
        </p:nvSpPr>
        <p:spPr bwMode="auto">
          <a:xfrm rot="2700000">
            <a:off x="5186115" y="1790149"/>
            <a:ext cx="941625" cy="945857"/>
          </a:xfrm>
          <a:prstGeom prst="roundRect">
            <a:avLst>
              <a:gd name="adj" fmla="val 16667"/>
            </a:avLst>
          </a:prstGeom>
          <a:solidFill>
            <a:srgbClr val="12B789"/>
          </a:solidFill>
          <a:ln>
            <a:noFill/>
          </a:ln>
          <a:extLst>
            <a:ext uri="{91240B29-F687-4F45-9708-019B960494DF}">
              <a14:hiddenLine xmlns:a14="http://schemas.microsoft.com/office/drawing/2010/main" w="38100" algn="ctr">
                <a:solidFill>
                  <a:srgbClr val="000000"/>
                </a:solidFill>
                <a:miter lim="800000"/>
                <a:headEnd/>
                <a:tailEnd/>
              </a14:hiddenLine>
            </a:ext>
          </a:extLst>
        </p:spPr>
        <p:txBody>
          <a:bodyPr lIns="67370" tIns="33686" rIns="67370" bIns="33686" anchor="ctr"/>
          <a:lstStyle>
            <a:lvl1pPr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Font typeface="Arial" panose="020B0604020202020204" pitchFamily="34" charset="0"/>
              <a:buNone/>
            </a:pPr>
            <a:r>
              <a:rPr lang="en-US" altLang="zh-CN" sz="4399" b="1">
                <a:solidFill>
                  <a:schemeClr val="bg1"/>
                </a:solidFill>
                <a:sym typeface="+mn-lt"/>
              </a:rPr>
              <a:t>A</a:t>
            </a:r>
            <a:endParaRPr lang="zh-CN" altLang="en-US" sz="4399" b="1">
              <a:solidFill>
                <a:schemeClr val="bg1"/>
              </a:solidFill>
              <a:sym typeface="+mn-lt"/>
            </a:endParaRPr>
          </a:p>
        </p:txBody>
      </p:sp>
      <p:sp>
        <p:nvSpPr>
          <p:cNvPr id="27" name="圆角矩形 13">
            <a:extLst>
              <a:ext uri="{FF2B5EF4-FFF2-40B4-BE49-F238E27FC236}">
                <a16:creationId xmlns:a16="http://schemas.microsoft.com/office/drawing/2014/main" id="{B3929F4D-65E5-4B42-9B5E-59E9177DEF7E}"/>
              </a:ext>
            </a:extLst>
          </p:cNvPr>
          <p:cNvSpPr>
            <a:spLocks noChangeArrowheads="1"/>
          </p:cNvSpPr>
          <p:nvPr/>
        </p:nvSpPr>
        <p:spPr bwMode="auto">
          <a:xfrm rot="2700000">
            <a:off x="6022997" y="2624915"/>
            <a:ext cx="941627" cy="947974"/>
          </a:xfrm>
          <a:prstGeom prst="roundRect">
            <a:avLst>
              <a:gd name="adj" fmla="val 16667"/>
            </a:avLst>
          </a:prstGeom>
          <a:solidFill>
            <a:srgbClr val="FF9101"/>
          </a:solidFill>
          <a:ln>
            <a:noFill/>
          </a:ln>
          <a:extLst>
            <a:ext uri="{91240B29-F687-4F45-9708-019B960494DF}">
              <a14:hiddenLine xmlns:a14="http://schemas.microsoft.com/office/drawing/2010/main" w="38100" algn="ctr">
                <a:solidFill>
                  <a:srgbClr val="000000"/>
                </a:solidFill>
                <a:miter lim="800000"/>
                <a:headEnd/>
                <a:tailEnd/>
              </a14:hiddenLine>
            </a:ext>
          </a:extLst>
        </p:spPr>
        <p:txBody>
          <a:bodyPr lIns="67370" tIns="33686" rIns="67370" bIns="33686" anchor="ctr"/>
          <a:lstStyle>
            <a:lvl1pPr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defTabSz="6858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defTabSz="6858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Font typeface="Arial" panose="020B0604020202020204" pitchFamily="34" charset="0"/>
              <a:buNone/>
            </a:pPr>
            <a:r>
              <a:rPr lang="en-US" altLang="zh-CN" sz="4399" b="1">
                <a:solidFill>
                  <a:schemeClr val="bg1"/>
                </a:solidFill>
                <a:sym typeface="+mn-lt"/>
              </a:rPr>
              <a:t>B</a:t>
            </a:r>
            <a:endParaRPr lang="zh-CN" altLang="en-US" sz="4399" b="1">
              <a:solidFill>
                <a:schemeClr val="bg1"/>
              </a:solidFill>
              <a:sym typeface="+mn-lt"/>
            </a:endParaRPr>
          </a:p>
        </p:txBody>
      </p:sp>
      <p:sp>
        <p:nvSpPr>
          <p:cNvPr id="31" name="矩形 47">
            <a:extLst>
              <a:ext uri="{FF2B5EF4-FFF2-40B4-BE49-F238E27FC236}">
                <a16:creationId xmlns:a16="http://schemas.microsoft.com/office/drawing/2014/main" id="{ED1ADCDC-AAF2-4122-8660-9D3019F64BAB}"/>
              </a:ext>
            </a:extLst>
          </p:cNvPr>
          <p:cNvSpPr>
            <a:spLocks noChangeArrowheads="1"/>
          </p:cNvSpPr>
          <p:nvPr/>
        </p:nvSpPr>
        <p:spPr bwMode="auto">
          <a:xfrm>
            <a:off x="1485207" y="1840932"/>
            <a:ext cx="2657713" cy="523056"/>
          </a:xfrm>
          <a:prstGeom prst="rect">
            <a:avLst/>
          </a:prstGeom>
          <a:solidFill>
            <a:srgbClr val="FFFFCC"/>
          </a:solidFill>
          <a:ln>
            <a:noFill/>
          </a:ln>
        </p:spPr>
        <p:txBody>
          <a:bodyPr lIns="91402" tIns="45702" rIns="91402" bIns="45702">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pitchFamily="34" charset="0"/>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pitchFamily="34" charset="0"/>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pitchFamily="34" charset="0"/>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9pPr>
          </a:lstStyle>
          <a:p>
            <a:pPr algn="just">
              <a:spcBef>
                <a:spcPts val="0"/>
              </a:spcBef>
              <a:buClr>
                <a:srgbClr val="000000"/>
              </a:buClr>
              <a:buNone/>
              <a:defRPr/>
            </a:pPr>
            <a:r>
              <a:rPr lang="vi-VN" sz="2799" kern="0" dirty="0">
                <a:latin typeface="Arial" panose="020B0604020202020204" pitchFamily="34" charset="0"/>
              </a:rPr>
              <a:t>Do có electron</a:t>
            </a:r>
            <a:endParaRPr lang="zh-CN" altLang="en-US" sz="1400" kern="0" dirty="0">
              <a:solidFill>
                <a:prstClr val="black">
                  <a:lumMod val="65000"/>
                  <a:lumOff val="35000"/>
                </a:prstClr>
              </a:solidFill>
              <a:latin typeface="Arial" panose="020B0604020202020204" pitchFamily="34" charset="0"/>
              <a:ea typeface="+mn-ea"/>
              <a:sym typeface="+mn-lt"/>
            </a:endParaRPr>
          </a:p>
        </p:txBody>
      </p:sp>
      <p:sp>
        <p:nvSpPr>
          <p:cNvPr id="32" name="矩形 47">
            <a:extLst>
              <a:ext uri="{FF2B5EF4-FFF2-40B4-BE49-F238E27FC236}">
                <a16:creationId xmlns:a16="http://schemas.microsoft.com/office/drawing/2014/main" id="{C5C7BACC-768B-4297-B366-9021D609E985}"/>
              </a:ext>
            </a:extLst>
          </p:cNvPr>
          <p:cNvSpPr>
            <a:spLocks noChangeArrowheads="1"/>
          </p:cNvSpPr>
          <p:nvPr/>
        </p:nvSpPr>
        <p:spPr bwMode="auto">
          <a:xfrm>
            <a:off x="7998297" y="2562493"/>
            <a:ext cx="2587884" cy="523056"/>
          </a:xfrm>
          <a:prstGeom prst="rect">
            <a:avLst/>
          </a:prstGeom>
          <a:solidFill>
            <a:srgbClr val="FFFFCC"/>
          </a:solidFill>
          <a:ln>
            <a:noFill/>
          </a:ln>
        </p:spPr>
        <p:txBody>
          <a:bodyPr lIns="91402" tIns="45702" rIns="91402" bIns="45702">
            <a:spAutoFit/>
          </a:bodyPr>
          <a:lstStyle>
            <a:lvl1pPr>
              <a:spcBef>
                <a:spcPct val="20000"/>
              </a:spcBef>
              <a:buFont typeface="Arial" charset="0"/>
              <a:buChar char="•"/>
              <a:defRPr sz="3200">
                <a:solidFill>
                  <a:schemeClr val="tx1"/>
                </a:solidFill>
                <a:latin typeface="微软雅黑" pitchFamily="34" charset="-122"/>
                <a:ea typeface="微软雅黑" pitchFamily="34" charset="-122"/>
                <a:sym typeface="Calibri" pitchFamily="34" charset="0"/>
              </a:defRPr>
            </a:lvl1pPr>
            <a:lvl2pPr marL="742950" indent="-285750">
              <a:spcBef>
                <a:spcPct val="20000"/>
              </a:spcBef>
              <a:buFont typeface="Arial" charset="0"/>
              <a:buChar char="–"/>
              <a:defRPr sz="2800">
                <a:solidFill>
                  <a:schemeClr val="tx1"/>
                </a:solidFill>
                <a:latin typeface="微软雅黑" pitchFamily="34" charset="-122"/>
                <a:ea typeface="微软雅黑" pitchFamily="34" charset="-122"/>
                <a:sym typeface="Calibri" pitchFamily="34" charset="0"/>
              </a:defRPr>
            </a:lvl2pPr>
            <a:lvl3pPr marL="1143000" indent="-228600">
              <a:spcBef>
                <a:spcPct val="20000"/>
              </a:spcBef>
              <a:buFont typeface="Arial" charset="0"/>
              <a:buChar char="•"/>
              <a:defRPr sz="2400">
                <a:solidFill>
                  <a:schemeClr val="tx1"/>
                </a:solidFill>
                <a:latin typeface="微软雅黑" pitchFamily="34" charset="-122"/>
                <a:ea typeface="微软雅黑" pitchFamily="34" charset="-122"/>
                <a:sym typeface="Calibri" pitchFamily="34" charset="0"/>
              </a:defRPr>
            </a:lvl3pPr>
            <a:lvl4pPr marL="16002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4pPr>
            <a:lvl5pPr marL="2057400" indent="-228600">
              <a:spcBef>
                <a:spcPct val="20000"/>
              </a:spcBef>
              <a:buFont typeface="Arial" charset="0"/>
              <a:buChar char="»"/>
              <a:defRPr sz="2000">
                <a:solidFill>
                  <a:schemeClr val="tx1"/>
                </a:solidFill>
                <a:latin typeface="微软雅黑" pitchFamily="34" charset="-122"/>
                <a:ea typeface="微软雅黑" pitchFamily="34" charset="-122"/>
                <a:sym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微软雅黑" pitchFamily="34" charset="-122"/>
                <a:ea typeface="微软雅黑" pitchFamily="34" charset="-122"/>
                <a:sym typeface="Calibri" pitchFamily="34" charset="0"/>
              </a:defRPr>
            </a:lvl9pPr>
          </a:lstStyle>
          <a:p>
            <a:pPr algn="just">
              <a:spcBef>
                <a:spcPts val="0"/>
              </a:spcBef>
              <a:buClr>
                <a:srgbClr val="000000"/>
              </a:buClr>
              <a:buNone/>
              <a:defRPr/>
            </a:pPr>
            <a:r>
              <a:rPr lang="vi-VN" sz="2799" kern="0" dirty="0">
                <a:latin typeface="Arial" panose="020B0604020202020204" pitchFamily="34" charset="0"/>
              </a:rPr>
              <a:t>Do có neutron</a:t>
            </a:r>
            <a:endParaRPr lang="zh-CN" altLang="en-US" sz="1400" kern="0" dirty="0">
              <a:solidFill>
                <a:prstClr val="black">
                  <a:lumMod val="65000"/>
                  <a:lumOff val="35000"/>
                </a:prstClr>
              </a:solidFill>
              <a:latin typeface="Arial" panose="020B0604020202020204" pitchFamily="34" charset="0"/>
              <a:ea typeface="+mn-ea"/>
              <a:sym typeface="+mn-lt"/>
            </a:endParaRPr>
          </a:p>
        </p:txBody>
      </p:sp>
      <p:sp>
        <p:nvSpPr>
          <p:cNvPr id="33" name="矩形 47">
            <a:extLst>
              <a:ext uri="{FF2B5EF4-FFF2-40B4-BE49-F238E27FC236}">
                <a16:creationId xmlns:a16="http://schemas.microsoft.com/office/drawing/2014/main" id="{10D7ED0F-633D-485C-94B5-63A193D4C82D}"/>
              </a:ext>
            </a:extLst>
          </p:cNvPr>
          <p:cNvSpPr>
            <a:spLocks noChangeArrowheads="1"/>
          </p:cNvSpPr>
          <p:nvPr/>
        </p:nvSpPr>
        <p:spPr bwMode="auto">
          <a:xfrm>
            <a:off x="1485208" y="3557019"/>
            <a:ext cx="2865082" cy="523056"/>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02" tIns="45702" rIns="91402" bIns="45702">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just" eaLnBrk="1" hangingPunct="1">
              <a:buClr>
                <a:srgbClr val="000000"/>
              </a:buClr>
              <a:buFont typeface="Arial" panose="020B0604020202020204" pitchFamily="34" charset="0"/>
              <a:buNone/>
            </a:pPr>
            <a:r>
              <a:rPr lang="vi-VN" altLang="vi-VN" sz="2799">
                <a:solidFill>
                  <a:schemeClr val="tx1"/>
                </a:solidFill>
                <a:ea typeface="Microsoft YaHei" panose="020B0503020204020204" pitchFamily="34" charset="-122"/>
                <a:sym typeface="Calibri" panose="020F0502020204030204" pitchFamily="34" charset="0"/>
              </a:rPr>
              <a:t>Tự đưng có sẵn</a:t>
            </a:r>
            <a:endParaRPr lang="zh-CN" altLang="en-US" sz="1333">
              <a:solidFill>
                <a:srgbClr val="595959"/>
              </a:solidFill>
              <a:sym typeface="+mn-lt"/>
            </a:endParaRPr>
          </a:p>
        </p:txBody>
      </p:sp>
      <p:sp>
        <p:nvSpPr>
          <p:cNvPr id="34" name="矩形 47">
            <a:extLst>
              <a:ext uri="{FF2B5EF4-FFF2-40B4-BE49-F238E27FC236}">
                <a16:creationId xmlns:a16="http://schemas.microsoft.com/office/drawing/2014/main" id="{47A50431-71F2-4C2C-B312-A1BC4BA32E3B}"/>
              </a:ext>
            </a:extLst>
          </p:cNvPr>
          <p:cNvSpPr>
            <a:spLocks noChangeArrowheads="1"/>
          </p:cNvSpPr>
          <p:nvPr/>
        </p:nvSpPr>
        <p:spPr bwMode="auto">
          <a:xfrm>
            <a:off x="7276736" y="4246840"/>
            <a:ext cx="4712363" cy="953815"/>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02" tIns="45702" rIns="91402" bIns="45702">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just" eaLnBrk="1" hangingPunct="1">
              <a:buClr>
                <a:srgbClr val="000000"/>
              </a:buClr>
              <a:buFont typeface="Arial" panose="020B0604020202020204" pitchFamily="34" charset="0"/>
              <a:buNone/>
            </a:pPr>
            <a:r>
              <a:rPr lang="vi-VN" altLang="vi-VN" sz="2799">
                <a:solidFill>
                  <a:schemeClr val="tx1"/>
                </a:solidFill>
                <a:ea typeface="Microsoft YaHei" panose="020B0503020204020204" pitchFamily="34" charset="-122"/>
                <a:sym typeface="Calibri" panose="020F0502020204030204" pitchFamily="34" charset="0"/>
              </a:rPr>
              <a:t>Do khối lượng hạt nhân bằng khối lượng nguyên tử</a:t>
            </a:r>
            <a:endParaRPr lang="zh-CN" altLang="en-US" sz="1333">
              <a:solidFill>
                <a:srgbClr val="595959"/>
              </a:solidFill>
              <a:sym typeface="+mn-lt"/>
            </a:endParaRPr>
          </a:p>
        </p:txBody>
      </p:sp>
      <p:sp>
        <p:nvSpPr>
          <p:cNvPr id="38" name="文本框 13">
            <a:extLst>
              <a:ext uri="{FF2B5EF4-FFF2-40B4-BE49-F238E27FC236}">
                <a16:creationId xmlns:a16="http://schemas.microsoft.com/office/drawing/2014/main" id="{7B352870-8813-4278-8F74-AE412CD940BC}"/>
              </a:ext>
            </a:extLst>
          </p:cNvPr>
          <p:cNvSpPr txBox="1"/>
          <p:nvPr/>
        </p:nvSpPr>
        <p:spPr>
          <a:xfrm>
            <a:off x="890607" y="262386"/>
            <a:ext cx="10865730" cy="1076961"/>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defRPr/>
            </a:pPr>
            <a:r>
              <a:rPr lang="en-US" altLang="zh-CN" sz="3199" b="1">
                <a:solidFill>
                  <a:srgbClr val="FF0000"/>
                </a:solidFill>
                <a:sym typeface="+mn-lt"/>
              </a:rPr>
              <a:t>Câu 4: </a:t>
            </a:r>
            <a:r>
              <a:rPr lang="vi-VN" altLang="vi-VN" sz="3199"/>
              <a:t>Nguyên tử có khả năng liên kết với nhau. Tại sao? Chọn đáp án đúng</a:t>
            </a:r>
            <a:endParaRPr lang="en-US" altLang="zh-CN" sz="3199">
              <a:solidFill>
                <a:srgbClr val="595959"/>
              </a:solidFill>
              <a:sym typeface="+mn-lt"/>
            </a:endParaRPr>
          </a:p>
        </p:txBody>
      </p:sp>
      <p:pic>
        <p:nvPicPr>
          <p:cNvPr id="39" name="Picture 38">
            <a:extLst>
              <a:ext uri="{FF2B5EF4-FFF2-40B4-BE49-F238E27FC236}">
                <a16:creationId xmlns:a16="http://schemas.microsoft.com/office/drawing/2014/main" id="{DB015B84-3F48-4261-B8DA-B8B66DB48B2F}"/>
              </a:ext>
            </a:extLst>
          </p:cNvPr>
          <p:cNvPicPr>
            <a:picLocks noChangeAspect="1"/>
          </p:cNvPicPr>
          <p:nvPr/>
        </p:nvPicPr>
        <p:blipFill rotWithShape="1">
          <a:blip r:embed="rId5" cstate="print">
            <a:duotone>
              <a:prstClr val="black"/>
              <a:srgbClr val="39DFF1">
                <a:tint val="45000"/>
                <a:satMod val="400000"/>
              </a:srgbClr>
            </a:duotone>
          </a:blip>
          <a:srcRect r="-5485"/>
          <a:stretch/>
        </p:blipFill>
        <p:spPr>
          <a:xfrm>
            <a:off x="3885932" y="1729182"/>
            <a:ext cx="1368648" cy="1094841"/>
          </a:xfrm>
          <a:prstGeom prst="flowChartConnector">
            <a:avLst/>
          </a:prstGeom>
          <a:solidFill>
            <a:srgbClr val="CEB3C8"/>
          </a:solidFill>
          <a:ln>
            <a:noFill/>
          </a:ln>
          <a:effectLst/>
          <a:scene3d>
            <a:camera prst="orthographicFront">
              <a:rot lat="0" lon="0" rev="0"/>
            </a:camera>
            <a:lightRig rig="glow" dir="t">
              <a:rot lat="0" lon="0" rev="14100000"/>
            </a:lightRig>
          </a:scene3d>
          <a:sp3d prstMaterial="softEdge">
            <a:bevelT w="127000" prst="artDeco"/>
          </a:sp3d>
        </p:spPr>
      </p:pic>
    </p:spTree>
    <p:custDataLst>
      <p:tags r:id="rId1"/>
    </p:custDataLst>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arn(inVertical)">
                                      <p:cBhvr>
                                        <p:cTn id="7" dur="500"/>
                                        <p:tgtEl>
                                          <p:spTgt spid="3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1"/>
                                        </p:tgtEl>
                                        <p:attrNameLst>
                                          <p:attrName>style.visibility</p:attrName>
                                        </p:attrNameLst>
                                      </p:cBhvr>
                                      <p:to>
                                        <p:strVal val="visible"/>
                                      </p:to>
                                    </p:set>
                                    <p:anim calcmode="lin" valueType="num">
                                      <p:cBhvr additive="base">
                                        <p:cTn id="12" dur="500" fill="hold"/>
                                        <p:tgtEl>
                                          <p:spTgt spid="31"/>
                                        </p:tgtEl>
                                        <p:attrNameLst>
                                          <p:attrName>ppt_x</p:attrName>
                                        </p:attrNameLst>
                                      </p:cBhvr>
                                      <p:tavLst>
                                        <p:tav tm="0">
                                          <p:val>
                                            <p:strVal val="#ppt_x"/>
                                          </p:val>
                                        </p:tav>
                                        <p:tav tm="100000">
                                          <p:val>
                                            <p:strVal val="#ppt_x"/>
                                          </p:val>
                                        </p:tav>
                                      </p:tavLst>
                                    </p:anim>
                                    <p:anim calcmode="lin" valueType="num">
                                      <p:cBhvr additive="base">
                                        <p:cTn id="13" dur="500" fill="hold"/>
                                        <p:tgtEl>
                                          <p:spTgt spid="31"/>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33"/>
                                        </p:tgtEl>
                                        <p:attrNameLst>
                                          <p:attrName>style.visibility</p:attrName>
                                        </p:attrNameLst>
                                      </p:cBhvr>
                                      <p:to>
                                        <p:strVal val="visible"/>
                                      </p:to>
                                    </p:set>
                                    <p:anim calcmode="lin" valueType="num">
                                      <p:cBhvr additive="base">
                                        <p:cTn id="16" dur="500" fill="hold"/>
                                        <p:tgtEl>
                                          <p:spTgt spid="33"/>
                                        </p:tgtEl>
                                        <p:attrNameLst>
                                          <p:attrName>ppt_x</p:attrName>
                                        </p:attrNameLst>
                                      </p:cBhvr>
                                      <p:tavLst>
                                        <p:tav tm="0">
                                          <p:val>
                                            <p:strVal val="#ppt_x"/>
                                          </p:val>
                                        </p:tav>
                                        <p:tav tm="100000">
                                          <p:val>
                                            <p:strVal val="#ppt_x"/>
                                          </p:val>
                                        </p:tav>
                                      </p:tavLst>
                                    </p:anim>
                                    <p:anim calcmode="lin" valueType="num">
                                      <p:cBhvr additive="base">
                                        <p:cTn id="17" dur="500" fill="hold"/>
                                        <p:tgtEl>
                                          <p:spTgt spid="33"/>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32"/>
                                        </p:tgtEl>
                                        <p:attrNameLst>
                                          <p:attrName>style.visibility</p:attrName>
                                        </p:attrNameLst>
                                      </p:cBhvr>
                                      <p:to>
                                        <p:strVal val="visible"/>
                                      </p:to>
                                    </p:set>
                                    <p:anim calcmode="lin" valueType="num">
                                      <p:cBhvr additive="base">
                                        <p:cTn id="20" dur="500" fill="hold"/>
                                        <p:tgtEl>
                                          <p:spTgt spid="32"/>
                                        </p:tgtEl>
                                        <p:attrNameLst>
                                          <p:attrName>ppt_x</p:attrName>
                                        </p:attrNameLst>
                                      </p:cBhvr>
                                      <p:tavLst>
                                        <p:tav tm="0">
                                          <p:val>
                                            <p:strVal val="#ppt_x"/>
                                          </p:val>
                                        </p:tav>
                                        <p:tav tm="100000">
                                          <p:val>
                                            <p:strVal val="#ppt_x"/>
                                          </p:val>
                                        </p:tav>
                                      </p:tavLst>
                                    </p:anim>
                                    <p:anim calcmode="lin" valueType="num">
                                      <p:cBhvr additive="base">
                                        <p:cTn id="21" dur="500" fill="hold"/>
                                        <p:tgtEl>
                                          <p:spTgt spid="32"/>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34"/>
                                        </p:tgtEl>
                                        <p:attrNameLst>
                                          <p:attrName>style.visibility</p:attrName>
                                        </p:attrNameLst>
                                      </p:cBhvr>
                                      <p:to>
                                        <p:strVal val="visible"/>
                                      </p:to>
                                    </p:set>
                                    <p:anim calcmode="lin" valueType="num">
                                      <p:cBhvr additive="base">
                                        <p:cTn id="24" dur="500" fill="hold"/>
                                        <p:tgtEl>
                                          <p:spTgt spid="34"/>
                                        </p:tgtEl>
                                        <p:attrNameLst>
                                          <p:attrName>ppt_x</p:attrName>
                                        </p:attrNameLst>
                                      </p:cBhvr>
                                      <p:tavLst>
                                        <p:tav tm="0">
                                          <p:val>
                                            <p:strVal val="#ppt_x"/>
                                          </p:val>
                                        </p:tav>
                                        <p:tav tm="100000">
                                          <p:val>
                                            <p:strVal val="#ppt_x"/>
                                          </p:val>
                                        </p:tav>
                                      </p:tavLst>
                                    </p:anim>
                                    <p:anim calcmode="lin" valueType="num">
                                      <p:cBhvr additive="base">
                                        <p:cTn id="25" dur="500" fill="hold"/>
                                        <p:tgtEl>
                                          <p:spTgt spid="34"/>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additive="base">
                                        <p:cTn id="28" dur="500" fill="hold"/>
                                        <p:tgtEl>
                                          <p:spTgt spid="8"/>
                                        </p:tgtEl>
                                        <p:attrNameLst>
                                          <p:attrName>ppt_x</p:attrName>
                                        </p:attrNameLst>
                                      </p:cBhvr>
                                      <p:tavLst>
                                        <p:tav tm="0">
                                          <p:val>
                                            <p:strVal val="#ppt_x"/>
                                          </p:val>
                                        </p:tav>
                                        <p:tav tm="100000">
                                          <p:val>
                                            <p:strVal val="#ppt_x"/>
                                          </p:val>
                                        </p:tav>
                                      </p:tavLst>
                                    </p:anim>
                                    <p:anim calcmode="lin" valueType="num">
                                      <p:cBhvr additive="base">
                                        <p:cTn id="29" dur="500" fill="hold"/>
                                        <p:tgtEl>
                                          <p:spTgt spid="8"/>
                                        </p:tgtEl>
                                        <p:attrNameLst>
                                          <p:attrName>ppt_y</p:attrName>
                                        </p:attrNameLst>
                                      </p:cBhvr>
                                      <p:tavLst>
                                        <p:tav tm="0">
                                          <p:val>
                                            <p:strVal val="1+#ppt_h/2"/>
                                          </p:val>
                                        </p:tav>
                                        <p:tav tm="100000">
                                          <p:val>
                                            <p:strVal val="#ppt_y"/>
                                          </p:val>
                                        </p:tav>
                                      </p:tavLst>
                                    </p:anim>
                                  </p:childTnLst>
                                </p:cTn>
                              </p:par>
                              <p:par>
                                <p:cTn id="30" presetID="2" presetClass="entr" presetSubtype="4"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 calcmode="lin" valueType="num">
                                      <p:cBhvr additive="base">
                                        <p:cTn id="32" dur="500" fill="hold"/>
                                        <p:tgtEl>
                                          <p:spTgt spid="16"/>
                                        </p:tgtEl>
                                        <p:attrNameLst>
                                          <p:attrName>ppt_x</p:attrName>
                                        </p:attrNameLst>
                                      </p:cBhvr>
                                      <p:tavLst>
                                        <p:tav tm="0">
                                          <p:val>
                                            <p:strVal val="#ppt_x"/>
                                          </p:val>
                                        </p:tav>
                                        <p:tav tm="100000">
                                          <p:val>
                                            <p:strVal val="#ppt_x"/>
                                          </p:val>
                                        </p:tav>
                                      </p:tavLst>
                                    </p:anim>
                                    <p:anim calcmode="lin" valueType="num">
                                      <p:cBhvr additive="base">
                                        <p:cTn id="33" dur="500" fill="hold"/>
                                        <p:tgtEl>
                                          <p:spTgt spid="16"/>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0"/>
                                  </p:stCondLst>
                                  <p:childTnLst>
                                    <p:set>
                                      <p:cBhvr>
                                        <p:cTn id="35" dur="1" fill="hold">
                                          <p:stCondLst>
                                            <p:cond delay="0"/>
                                          </p:stCondLst>
                                        </p:cTn>
                                        <p:tgtEl>
                                          <p:spTgt spid="24"/>
                                        </p:tgtEl>
                                        <p:attrNameLst>
                                          <p:attrName>style.visibility</p:attrName>
                                        </p:attrNameLst>
                                      </p:cBhvr>
                                      <p:to>
                                        <p:strVal val="visible"/>
                                      </p:to>
                                    </p:set>
                                    <p:anim calcmode="lin" valueType="num">
                                      <p:cBhvr additive="base">
                                        <p:cTn id="36" dur="500" fill="hold"/>
                                        <p:tgtEl>
                                          <p:spTgt spid="24"/>
                                        </p:tgtEl>
                                        <p:attrNameLst>
                                          <p:attrName>ppt_x</p:attrName>
                                        </p:attrNameLst>
                                      </p:cBhvr>
                                      <p:tavLst>
                                        <p:tav tm="0">
                                          <p:val>
                                            <p:strVal val="#ppt_x"/>
                                          </p:val>
                                        </p:tav>
                                        <p:tav tm="100000">
                                          <p:val>
                                            <p:strVal val="#ppt_x"/>
                                          </p:val>
                                        </p:tav>
                                      </p:tavLst>
                                    </p:anim>
                                    <p:anim calcmode="lin" valueType="num">
                                      <p:cBhvr additive="base">
                                        <p:cTn id="37" dur="500" fill="hold"/>
                                        <p:tgtEl>
                                          <p:spTgt spid="24"/>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stCondLst>
                                    <p:cond delay="0"/>
                                  </p:stCondLst>
                                  <p:childTnLst>
                                    <p:set>
                                      <p:cBhvr>
                                        <p:cTn id="39" dur="1" fill="hold">
                                          <p:stCondLst>
                                            <p:cond delay="0"/>
                                          </p:stCondLst>
                                        </p:cTn>
                                        <p:tgtEl>
                                          <p:spTgt spid="27"/>
                                        </p:tgtEl>
                                        <p:attrNameLst>
                                          <p:attrName>style.visibility</p:attrName>
                                        </p:attrNameLst>
                                      </p:cBhvr>
                                      <p:to>
                                        <p:strVal val="visible"/>
                                      </p:to>
                                    </p:set>
                                    <p:anim calcmode="lin" valueType="num">
                                      <p:cBhvr additive="base">
                                        <p:cTn id="40" dur="500" fill="hold"/>
                                        <p:tgtEl>
                                          <p:spTgt spid="27"/>
                                        </p:tgtEl>
                                        <p:attrNameLst>
                                          <p:attrName>ppt_x</p:attrName>
                                        </p:attrNameLst>
                                      </p:cBhvr>
                                      <p:tavLst>
                                        <p:tav tm="0">
                                          <p:val>
                                            <p:strVal val="#ppt_x"/>
                                          </p:val>
                                        </p:tav>
                                        <p:tav tm="100000">
                                          <p:val>
                                            <p:strVal val="#ppt_x"/>
                                          </p:val>
                                        </p:tav>
                                      </p:tavLst>
                                    </p:anim>
                                    <p:anim calcmode="lin" valueType="num">
                                      <p:cBhvr additive="base">
                                        <p:cTn id="41"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42" fill="hold" nodeType="clickPar">
                      <p:stCondLst>
                        <p:cond delay="indefinite"/>
                      </p:stCondLst>
                      <p:childTnLst>
                        <p:par>
                          <p:cTn id="43" fill="hold" nodeType="withGroup">
                            <p:stCondLst>
                              <p:cond delay="0"/>
                            </p:stCondLst>
                            <p:childTnLst>
                              <p:par>
                                <p:cTn id="44" presetID="23" presetClass="entr" presetSubtype="32" fill="hold" nodeType="clickEffect">
                                  <p:stCondLst>
                                    <p:cond delay="0"/>
                                  </p:stCondLst>
                                  <p:childTnLst>
                                    <p:set>
                                      <p:cBhvr>
                                        <p:cTn id="45" dur="1" fill="hold">
                                          <p:stCondLst>
                                            <p:cond delay="0"/>
                                          </p:stCondLst>
                                        </p:cTn>
                                        <p:tgtEl>
                                          <p:spTgt spid="39"/>
                                        </p:tgtEl>
                                        <p:attrNameLst>
                                          <p:attrName>style.visibility</p:attrName>
                                        </p:attrNameLst>
                                      </p:cBhvr>
                                      <p:to>
                                        <p:strVal val="visible"/>
                                      </p:to>
                                    </p:set>
                                    <p:anim calcmode="lin" valueType="num">
                                      <p:cBhvr>
                                        <p:cTn id="46" dur="250" fill="hold"/>
                                        <p:tgtEl>
                                          <p:spTgt spid="39"/>
                                        </p:tgtEl>
                                        <p:attrNameLst>
                                          <p:attrName>ppt_w</p:attrName>
                                        </p:attrNameLst>
                                      </p:cBhvr>
                                      <p:tavLst>
                                        <p:tav tm="0">
                                          <p:val>
                                            <p:strVal val="4*#ppt_w"/>
                                          </p:val>
                                        </p:tav>
                                        <p:tav tm="100000">
                                          <p:val>
                                            <p:strVal val="#ppt_w"/>
                                          </p:val>
                                        </p:tav>
                                      </p:tavLst>
                                    </p:anim>
                                    <p:anim calcmode="lin" valueType="num">
                                      <p:cBhvr>
                                        <p:cTn id="47" dur="250" fill="hold"/>
                                        <p:tgtEl>
                                          <p:spTgt spid="3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4"/>
                                            </p:cond>
                                          </p:stCondLst>
                                          <p:endCondLst>
                                            <p:cond evt="onStopAudio" delay="0">
                                              <p:tgtEl>
                                                <p:sldTgt/>
                                              </p:tgtEl>
                                            </p:cond>
                                          </p:endCondLst>
                                        </p:cTn>
                                        <p:tgtEl>
                                          <p:sndTgt r:embed="rId4" name="Check mar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6" grpId="0" animBg="1"/>
      <p:bldP spid="24" grpId="0" animBg="1"/>
      <p:bldP spid="27" grpId="0" animBg="1"/>
      <p:bldP spid="31" grpId="0" animBg="1"/>
      <p:bldP spid="32" grpId="0" animBg="1"/>
      <p:bldP spid="33" grpId="0" animBg="1"/>
      <p:bldP spid="34" grpId="0" animBg="1"/>
      <p:bldP spid="38"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 name="组合 50">
            <a:extLst>
              <a:ext uri="{FF2B5EF4-FFF2-40B4-BE49-F238E27FC236}">
                <a16:creationId xmlns:a16="http://schemas.microsoft.com/office/drawing/2014/main" id="{DEC4361E-A7D2-494D-B551-9E9594D4649B}"/>
              </a:ext>
            </a:extLst>
          </p:cNvPr>
          <p:cNvGrpSpPr>
            <a:grpSpLocks/>
          </p:cNvGrpSpPr>
          <p:nvPr/>
        </p:nvGrpSpPr>
        <p:grpSpPr bwMode="auto">
          <a:xfrm>
            <a:off x="1002757" y="2755050"/>
            <a:ext cx="2526520" cy="2409034"/>
            <a:chOff x="917302" y="1888835"/>
            <a:chExt cx="2527994" cy="2409754"/>
          </a:xfrm>
        </p:grpSpPr>
        <p:sp>
          <p:nvSpPr>
            <p:cNvPr id="52" name="矩形 46">
              <a:extLst>
                <a:ext uri="{FF2B5EF4-FFF2-40B4-BE49-F238E27FC236}">
                  <a16:creationId xmlns:a16="http://schemas.microsoft.com/office/drawing/2014/main" id="{14B73AC1-35AB-4410-97FE-A52DE0FB7783}"/>
                </a:ext>
              </a:extLst>
            </p:cNvPr>
            <p:cNvSpPr>
              <a:spLocks noChangeArrowheads="1"/>
            </p:cNvSpPr>
            <p:nvPr/>
          </p:nvSpPr>
          <p:spPr bwMode="auto">
            <a:xfrm>
              <a:off x="917302" y="1888835"/>
              <a:ext cx="2527994" cy="1134522"/>
            </a:xfrm>
            <a:prstGeom prst="rect">
              <a:avLst/>
            </a:prstGeom>
            <a:solidFill>
              <a:srgbClr val="12B789"/>
            </a:solidFill>
            <a:ln w="28575">
              <a:noFill/>
            </a:ln>
            <a:effectLst>
              <a:outerShdw blurRad="190500" dist="38100" dir="2700000" algn="tl" rotWithShape="0">
                <a:prstClr val="black">
                  <a:alpha val="20000"/>
                </a:prstClr>
              </a:outerShdw>
            </a:effectLst>
          </p:spPr>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a:buClr>
                  <a:srgbClr val="000000"/>
                </a:buClr>
                <a:defRPr/>
              </a:pPr>
              <a:r>
                <a:rPr lang="en-US" altLang="zh-CN" sz="3599" b="1" kern="0" dirty="0">
                  <a:solidFill>
                    <a:schemeClr val="bg1"/>
                  </a:solidFill>
                  <a:latin typeface="Arial" panose="020B0604020202020204" pitchFamily="34" charset="0"/>
                  <a:ea typeface="+mn-ea"/>
                  <a:sym typeface="+mn-lt"/>
                </a:rPr>
                <a:t>A</a:t>
              </a:r>
              <a:endParaRPr lang="zh-CN" altLang="en-US" sz="3599" b="1" kern="0" dirty="0">
                <a:solidFill>
                  <a:schemeClr val="bg1"/>
                </a:solidFill>
                <a:latin typeface="Arial" panose="020B0604020202020204" pitchFamily="34" charset="0"/>
                <a:ea typeface="+mn-ea"/>
                <a:sym typeface="+mn-lt"/>
              </a:endParaRPr>
            </a:p>
          </p:txBody>
        </p:sp>
        <p:sp>
          <p:nvSpPr>
            <p:cNvPr id="54" name="文本框 50">
              <a:extLst>
                <a:ext uri="{FF2B5EF4-FFF2-40B4-BE49-F238E27FC236}">
                  <a16:creationId xmlns:a16="http://schemas.microsoft.com/office/drawing/2014/main" id="{7D2CC283-CE05-40DB-A042-D5DB1C519897}"/>
                </a:ext>
              </a:extLst>
            </p:cNvPr>
            <p:cNvSpPr txBox="1">
              <a:spLocks noChangeArrowheads="1"/>
            </p:cNvSpPr>
            <p:nvPr/>
          </p:nvSpPr>
          <p:spPr bwMode="auto">
            <a:xfrm>
              <a:off x="917302" y="3590619"/>
              <a:ext cx="2527994" cy="707970"/>
            </a:xfrm>
            <a:prstGeom prst="rect">
              <a:avLst/>
            </a:prstGeom>
            <a:noFill/>
            <a:ln>
              <a:noFill/>
            </a:ln>
          </p:spPr>
          <p:txBody>
            <a:bodyPr>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a:buClr>
                  <a:srgbClr val="000000"/>
                </a:buClr>
                <a:defRPr/>
              </a:pPr>
              <a:r>
                <a:rPr lang="en-US" altLang="zh-CN" sz="3999" kern="0" dirty="0">
                  <a:solidFill>
                    <a:schemeClr val="tx1">
                      <a:lumMod val="85000"/>
                      <a:lumOff val="15000"/>
                    </a:schemeClr>
                  </a:solidFill>
                  <a:latin typeface="Arial" panose="020B0604020202020204" pitchFamily="34" charset="0"/>
                  <a:ea typeface="+mn-ea"/>
                  <a:sym typeface="+mn-lt"/>
                </a:rPr>
                <a:t>Electron</a:t>
              </a:r>
              <a:endParaRPr lang="zh-CN" altLang="en-US" sz="3999" kern="0" dirty="0">
                <a:solidFill>
                  <a:schemeClr val="tx1">
                    <a:lumMod val="85000"/>
                    <a:lumOff val="15000"/>
                  </a:schemeClr>
                </a:solidFill>
                <a:latin typeface="Arial" panose="020B0604020202020204" pitchFamily="34" charset="0"/>
                <a:ea typeface="+mn-ea"/>
                <a:sym typeface="+mn-lt"/>
              </a:endParaRPr>
            </a:p>
          </p:txBody>
        </p:sp>
      </p:grpSp>
      <p:grpSp>
        <p:nvGrpSpPr>
          <p:cNvPr id="56" name="组合 55">
            <a:extLst>
              <a:ext uri="{FF2B5EF4-FFF2-40B4-BE49-F238E27FC236}">
                <a16:creationId xmlns:a16="http://schemas.microsoft.com/office/drawing/2014/main" id="{14F7BA3A-2CEA-41DB-966A-400DEBB8FC34}"/>
              </a:ext>
            </a:extLst>
          </p:cNvPr>
          <p:cNvGrpSpPr>
            <a:grpSpLocks/>
          </p:cNvGrpSpPr>
          <p:nvPr/>
        </p:nvGrpSpPr>
        <p:grpSpPr bwMode="auto">
          <a:xfrm>
            <a:off x="3611801" y="3161325"/>
            <a:ext cx="2526520" cy="2208012"/>
            <a:chOff x="3528333" y="2295100"/>
            <a:chExt cx="2526148" cy="2209685"/>
          </a:xfrm>
        </p:grpSpPr>
        <p:sp>
          <p:nvSpPr>
            <p:cNvPr id="57" name="矩形 58">
              <a:extLst>
                <a:ext uri="{FF2B5EF4-FFF2-40B4-BE49-F238E27FC236}">
                  <a16:creationId xmlns:a16="http://schemas.microsoft.com/office/drawing/2014/main" id="{1CE4CDDB-047D-485D-958D-A3288B23FD85}"/>
                </a:ext>
              </a:extLst>
            </p:cNvPr>
            <p:cNvSpPr>
              <a:spLocks noChangeArrowheads="1"/>
            </p:cNvSpPr>
            <p:nvPr/>
          </p:nvSpPr>
          <p:spPr bwMode="auto">
            <a:xfrm>
              <a:off x="3528333" y="2295100"/>
              <a:ext cx="2526148" cy="1132926"/>
            </a:xfrm>
            <a:prstGeom prst="rect">
              <a:avLst/>
            </a:prstGeom>
            <a:solidFill>
              <a:srgbClr val="FF9101"/>
            </a:solidFill>
            <a:ln w="28575">
              <a:noFill/>
            </a:ln>
            <a:effectLst>
              <a:outerShdw blurRad="190500" dist="38100" dir="2700000" algn="tl" rotWithShape="0">
                <a:prstClr val="black">
                  <a:alpha val="20000"/>
                </a:prstClr>
              </a:outerShdw>
            </a:effectLst>
          </p:spPr>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a:buClr>
                  <a:srgbClr val="000000"/>
                </a:buClr>
                <a:defRPr/>
              </a:pPr>
              <a:r>
                <a:rPr lang="en-US" altLang="zh-CN" sz="3599" b="1" kern="0" dirty="0">
                  <a:solidFill>
                    <a:schemeClr val="bg1"/>
                  </a:solidFill>
                  <a:latin typeface="Arial" panose="020B0604020202020204" pitchFamily="34" charset="0"/>
                  <a:ea typeface="+mn-ea"/>
                  <a:sym typeface="+mn-lt"/>
                </a:rPr>
                <a:t>B</a:t>
              </a:r>
              <a:endParaRPr lang="zh-CN" altLang="en-US" sz="3599" b="1" kern="0" dirty="0">
                <a:solidFill>
                  <a:schemeClr val="bg1"/>
                </a:solidFill>
                <a:latin typeface="Arial" panose="020B0604020202020204" pitchFamily="34" charset="0"/>
                <a:ea typeface="+mn-ea"/>
                <a:sym typeface="+mn-lt"/>
              </a:endParaRPr>
            </a:p>
          </p:txBody>
        </p:sp>
        <p:sp>
          <p:nvSpPr>
            <p:cNvPr id="59" name="文本框 50">
              <a:extLst>
                <a:ext uri="{FF2B5EF4-FFF2-40B4-BE49-F238E27FC236}">
                  <a16:creationId xmlns:a16="http://schemas.microsoft.com/office/drawing/2014/main" id="{0E0E382E-AA85-4925-9A06-B3228B5CDA68}"/>
                </a:ext>
              </a:extLst>
            </p:cNvPr>
            <p:cNvSpPr txBox="1">
              <a:spLocks noChangeArrowheads="1"/>
            </p:cNvSpPr>
            <p:nvPr/>
          </p:nvSpPr>
          <p:spPr bwMode="auto">
            <a:xfrm>
              <a:off x="3813953" y="3796491"/>
              <a:ext cx="2119933" cy="708294"/>
            </a:xfrm>
            <a:prstGeom prst="rect">
              <a:avLst/>
            </a:prstGeom>
            <a:noFill/>
            <a:ln>
              <a:noFill/>
            </a:ln>
          </p:spPr>
          <p:txBody>
            <a:bodyPr>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a:buClr>
                  <a:srgbClr val="000000"/>
                </a:buClr>
                <a:defRPr/>
              </a:pPr>
              <a:r>
                <a:rPr lang="vi-VN" sz="3999" kern="0" dirty="0">
                  <a:latin typeface="Arial" panose="020B0604020202020204" pitchFamily="34" charset="0"/>
                  <a:sym typeface="Arial"/>
                </a:rPr>
                <a:t>Neutron</a:t>
              </a:r>
              <a:endParaRPr lang="zh-CN" altLang="en-US" sz="3999" b="1" kern="0" dirty="0">
                <a:solidFill>
                  <a:schemeClr val="tx1">
                    <a:lumMod val="85000"/>
                    <a:lumOff val="15000"/>
                  </a:schemeClr>
                </a:solidFill>
                <a:latin typeface="Arial" panose="020B0604020202020204" pitchFamily="34" charset="0"/>
                <a:ea typeface="+mn-ea"/>
                <a:sym typeface="+mn-lt"/>
              </a:endParaRPr>
            </a:p>
          </p:txBody>
        </p:sp>
      </p:grpSp>
      <p:grpSp>
        <p:nvGrpSpPr>
          <p:cNvPr id="61" name="组合 60">
            <a:extLst>
              <a:ext uri="{FF2B5EF4-FFF2-40B4-BE49-F238E27FC236}">
                <a16:creationId xmlns:a16="http://schemas.microsoft.com/office/drawing/2014/main" id="{8EB54639-4561-4412-994F-EC1354993F1D}"/>
              </a:ext>
            </a:extLst>
          </p:cNvPr>
          <p:cNvGrpSpPr>
            <a:grpSpLocks/>
          </p:cNvGrpSpPr>
          <p:nvPr/>
        </p:nvGrpSpPr>
        <p:grpSpPr bwMode="auto">
          <a:xfrm>
            <a:off x="6220846" y="2755050"/>
            <a:ext cx="2526520" cy="2409034"/>
            <a:chOff x="6137906" y="1888835"/>
            <a:chExt cx="2527607" cy="2409754"/>
          </a:xfrm>
        </p:grpSpPr>
        <p:sp>
          <p:nvSpPr>
            <p:cNvPr id="62" name="矩形 80">
              <a:extLst>
                <a:ext uri="{FF2B5EF4-FFF2-40B4-BE49-F238E27FC236}">
                  <a16:creationId xmlns:a16="http://schemas.microsoft.com/office/drawing/2014/main" id="{DE4C260C-9AFB-4FBD-971C-00ACB1EB501A}"/>
                </a:ext>
              </a:extLst>
            </p:cNvPr>
            <p:cNvSpPr>
              <a:spLocks noChangeArrowheads="1"/>
            </p:cNvSpPr>
            <p:nvPr/>
          </p:nvSpPr>
          <p:spPr bwMode="auto">
            <a:xfrm>
              <a:off x="6137906" y="1888835"/>
              <a:ext cx="2527607" cy="1134522"/>
            </a:xfrm>
            <a:prstGeom prst="rect">
              <a:avLst/>
            </a:prstGeom>
            <a:solidFill>
              <a:srgbClr val="12B789"/>
            </a:solidFill>
            <a:ln w="28575">
              <a:noFill/>
            </a:ln>
            <a:effectLst>
              <a:outerShdw blurRad="190500" dist="38100" dir="2700000" algn="tl" rotWithShape="0">
                <a:prstClr val="black">
                  <a:alpha val="20000"/>
                </a:prstClr>
              </a:outerShdw>
            </a:effectLst>
          </p:spPr>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a:buClr>
                  <a:srgbClr val="000000"/>
                </a:buClr>
                <a:defRPr/>
              </a:pPr>
              <a:r>
                <a:rPr lang="en-US" altLang="zh-CN" sz="3599" b="1" kern="0" dirty="0">
                  <a:solidFill>
                    <a:schemeClr val="bg1"/>
                  </a:solidFill>
                  <a:latin typeface="Arial" panose="020B0604020202020204" pitchFamily="34" charset="0"/>
                  <a:ea typeface="+mn-ea"/>
                  <a:sym typeface="+mn-lt"/>
                </a:rPr>
                <a:t>C</a:t>
              </a:r>
              <a:endParaRPr lang="zh-CN" altLang="en-US" sz="3599" b="1" kern="0" dirty="0">
                <a:solidFill>
                  <a:schemeClr val="bg1"/>
                </a:solidFill>
                <a:latin typeface="Arial" panose="020B0604020202020204" pitchFamily="34" charset="0"/>
                <a:ea typeface="+mn-ea"/>
                <a:sym typeface="+mn-lt"/>
              </a:endParaRPr>
            </a:p>
          </p:txBody>
        </p:sp>
        <p:sp>
          <p:nvSpPr>
            <p:cNvPr id="64" name="文本框 50">
              <a:extLst>
                <a:ext uri="{FF2B5EF4-FFF2-40B4-BE49-F238E27FC236}">
                  <a16:creationId xmlns:a16="http://schemas.microsoft.com/office/drawing/2014/main" id="{3CBBF055-D8D2-4A79-9418-9C8F61CEE4D8}"/>
                </a:ext>
              </a:extLst>
            </p:cNvPr>
            <p:cNvSpPr txBox="1">
              <a:spLocks noChangeArrowheads="1"/>
            </p:cNvSpPr>
            <p:nvPr/>
          </p:nvSpPr>
          <p:spPr bwMode="auto">
            <a:xfrm>
              <a:off x="6523186" y="3590619"/>
              <a:ext cx="1757047" cy="707970"/>
            </a:xfrm>
            <a:prstGeom prst="rect">
              <a:avLst/>
            </a:prstGeom>
            <a:noFill/>
            <a:ln>
              <a:noFill/>
            </a:ln>
          </p:spPr>
          <p:txBody>
            <a:bodyPr>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a:buClr>
                  <a:srgbClr val="000000"/>
                </a:buClr>
                <a:defRPr/>
              </a:pPr>
              <a:r>
                <a:rPr lang="vi-VN" sz="3999" kern="0" dirty="0">
                  <a:latin typeface="Arial" panose="020B0604020202020204" pitchFamily="34" charset="0"/>
                  <a:sym typeface="Arial"/>
                </a:rPr>
                <a:t>Proton</a:t>
              </a:r>
              <a:endParaRPr lang="zh-CN" altLang="en-US" sz="3999" b="1" kern="0" dirty="0">
                <a:solidFill>
                  <a:schemeClr val="tx1">
                    <a:lumMod val="85000"/>
                    <a:lumOff val="15000"/>
                  </a:schemeClr>
                </a:solidFill>
                <a:latin typeface="Arial" panose="020B0604020202020204" pitchFamily="34" charset="0"/>
                <a:ea typeface="+mn-ea"/>
                <a:sym typeface="+mn-lt"/>
              </a:endParaRPr>
            </a:p>
          </p:txBody>
        </p:sp>
      </p:grpSp>
      <p:grpSp>
        <p:nvGrpSpPr>
          <p:cNvPr id="66" name="组合 65">
            <a:extLst>
              <a:ext uri="{FF2B5EF4-FFF2-40B4-BE49-F238E27FC236}">
                <a16:creationId xmlns:a16="http://schemas.microsoft.com/office/drawing/2014/main" id="{5E0E5176-4B71-4507-891A-5A34EF107DD8}"/>
              </a:ext>
            </a:extLst>
          </p:cNvPr>
          <p:cNvGrpSpPr>
            <a:grpSpLocks/>
          </p:cNvGrpSpPr>
          <p:nvPr/>
        </p:nvGrpSpPr>
        <p:grpSpPr bwMode="auto">
          <a:xfrm>
            <a:off x="8829890" y="3161324"/>
            <a:ext cx="2526520" cy="2664737"/>
            <a:chOff x="8746704" y="2295100"/>
            <a:chExt cx="2527994" cy="2664881"/>
          </a:xfrm>
        </p:grpSpPr>
        <p:sp>
          <p:nvSpPr>
            <p:cNvPr id="67" name="矩形 68">
              <a:extLst>
                <a:ext uri="{FF2B5EF4-FFF2-40B4-BE49-F238E27FC236}">
                  <a16:creationId xmlns:a16="http://schemas.microsoft.com/office/drawing/2014/main" id="{050F5F94-D2BA-470B-A5DD-BF2EF9DB0C90}"/>
                </a:ext>
              </a:extLst>
            </p:cNvPr>
            <p:cNvSpPr>
              <a:spLocks noChangeArrowheads="1"/>
            </p:cNvSpPr>
            <p:nvPr/>
          </p:nvSpPr>
          <p:spPr bwMode="auto">
            <a:xfrm>
              <a:off x="8746704" y="2295100"/>
              <a:ext cx="2527994" cy="1134245"/>
            </a:xfrm>
            <a:prstGeom prst="rect">
              <a:avLst/>
            </a:prstGeom>
            <a:solidFill>
              <a:srgbClr val="FF9101"/>
            </a:solidFill>
            <a:ln w="28575">
              <a:noFill/>
            </a:ln>
            <a:effectLst>
              <a:outerShdw blurRad="190500" dist="38100" dir="2700000" algn="tl" rotWithShape="0">
                <a:prstClr val="black">
                  <a:alpha val="20000"/>
                </a:prstClr>
              </a:outerShdw>
            </a:effectLst>
          </p:spPr>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a:buClr>
                  <a:srgbClr val="000000"/>
                </a:buClr>
                <a:defRPr/>
              </a:pPr>
              <a:r>
                <a:rPr lang="en-US" altLang="zh-CN" sz="3599" b="1" kern="0" dirty="0">
                  <a:solidFill>
                    <a:schemeClr val="bg1"/>
                  </a:solidFill>
                  <a:latin typeface="Arial" panose="020B0604020202020204" pitchFamily="34" charset="0"/>
                  <a:ea typeface="+mn-ea"/>
                  <a:sym typeface="+mn-lt"/>
                </a:rPr>
                <a:t>D</a:t>
              </a:r>
              <a:endParaRPr lang="zh-CN" altLang="en-US" sz="3599" b="1" kern="0" dirty="0">
                <a:solidFill>
                  <a:schemeClr val="bg1"/>
                </a:solidFill>
                <a:latin typeface="Arial" panose="020B0604020202020204" pitchFamily="34" charset="0"/>
                <a:ea typeface="+mn-ea"/>
                <a:sym typeface="+mn-lt"/>
              </a:endParaRPr>
            </a:p>
          </p:txBody>
        </p:sp>
        <p:sp>
          <p:nvSpPr>
            <p:cNvPr id="69" name="文本框 50">
              <a:extLst>
                <a:ext uri="{FF2B5EF4-FFF2-40B4-BE49-F238E27FC236}">
                  <a16:creationId xmlns:a16="http://schemas.microsoft.com/office/drawing/2014/main" id="{D4FA723E-9928-4F1D-80D8-024233E463FD}"/>
                </a:ext>
              </a:extLst>
            </p:cNvPr>
            <p:cNvSpPr txBox="1">
              <a:spLocks noChangeArrowheads="1"/>
            </p:cNvSpPr>
            <p:nvPr/>
          </p:nvSpPr>
          <p:spPr bwMode="auto">
            <a:xfrm>
              <a:off x="8869504" y="3636726"/>
              <a:ext cx="2282393" cy="1323255"/>
            </a:xfrm>
            <a:prstGeom prst="rect">
              <a:avLst/>
            </a:prstGeom>
            <a:noFill/>
            <a:ln>
              <a:noFill/>
            </a:ln>
          </p:spPr>
          <p:txBody>
            <a:bodyPr>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Calibri" panose="020F0502020204030204" pitchFamily="34" charset="0"/>
                  <a:ea typeface="宋体" panose="02010600030101010101" pitchFamily="2" charset="-122"/>
                </a:defRPr>
              </a:lvl9pPr>
            </a:lstStyle>
            <a:p>
              <a:pPr algn="ctr">
                <a:buClr>
                  <a:srgbClr val="000000"/>
                </a:buClr>
                <a:defRPr/>
              </a:pPr>
              <a:r>
                <a:rPr lang="vi-VN" sz="3999" kern="0" dirty="0">
                  <a:latin typeface="Arial" panose="020B0604020202020204" pitchFamily="34" charset="0"/>
                  <a:sym typeface="Arial"/>
                </a:rPr>
                <a:t>Không có gì</a:t>
              </a:r>
              <a:endParaRPr lang="zh-CN" altLang="en-US" sz="3999" b="1" kern="0" dirty="0">
                <a:solidFill>
                  <a:schemeClr val="tx1">
                    <a:lumMod val="85000"/>
                    <a:lumOff val="15000"/>
                  </a:schemeClr>
                </a:solidFill>
                <a:latin typeface="Arial" panose="020B0604020202020204" pitchFamily="34" charset="0"/>
                <a:ea typeface="+mn-ea"/>
                <a:sym typeface="+mn-lt"/>
              </a:endParaRPr>
            </a:p>
          </p:txBody>
        </p:sp>
      </p:grpSp>
      <p:sp>
        <p:nvSpPr>
          <p:cNvPr id="32" name="文本框 13">
            <a:extLst>
              <a:ext uri="{FF2B5EF4-FFF2-40B4-BE49-F238E27FC236}">
                <a16:creationId xmlns:a16="http://schemas.microsoft.com/office/drawing/2014/main" id="{53984EF4-6DB9-4B5C-9936-B970B618BBDD}"/>
              </a:ext>
            </a:extLst>
          </p:cNvPr>
          <p:cNvSpPr txBox="1"/>
          <p:nvPr/>
        </p:nvSpPr>
        <p:spPr>
          <a:xfrm>
            <a:off x="1483091" y="670777"/>
            <a:ext cx="9225819" cy="1076961"/>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defRPr/>
            </a:pPr>
            <a:r>
              <a:rPr lang="en-US" altLang="zh-CN" sz="3199" b="1">
                <a:solidFill>
                  <a:srgbClr val="FF0000"/>
                </a:solidFill>
                <a:sym typeface="+mn-lt"/>
              </a:rPr>
              <a:t>Câu 5: </a:t>
            </a:r>
            <a:r>
              <a:rPr lang="vi-VN" altLang="vi-VN" sz="3199"/>
              <a:t>Trong khoảng không gian giữa hạt nhân và lớp vỏ electron của nguyên tử có những gì?</a:t>
            </a:r>
            <a:endParaRPr lang="en-US" altLang="zh-CN" sz="2799">
              <a:solidFill>
                <a:srgbClr val="595959"/>
              </a:solidFill>
              <a:sym typeface="+mn-lt"/>
            </a:endParaRPr>
          </a:p>
        </p:txBody>
      </p:sp>
      <p:pic>
        <p:nvPicPr>
          <p:cNvPr id="33" name="Picture 32">
            <a:extLst>
              <a:ext uri="{FF2B5EF4-FFF2-40B4-BE49-F238E27FC236}">
                <a16:creationId xmlns:a16="http://schemas.microsoft.com/office/drawing/2014/main" id="{CAFDE9EF-8C82-4647-965A-39CAF70A5840}"/>
              </a:ext>
            </a:extLst>
          </p:cNvPr>
          <p:cNvPicPr>
            <a:picLocks noChangeAspect="1"/>
          </p:cNvPicPr>
          <p:nvPr/>
        </p:nvPicPr>
        <p:blipFill rotWithShape="1">
          <a:blip r:embed="rId5" cstate="print">
            <a:duotone>
              <a:prstClr val="black"/>
              <a:srgbClr val="39DFF1">
                <a:tint val="45000"/>
                <a:satMod val="400000"/>
              </a:srgbClr>
            </a:duotone>
          </a:blip>
          <a:srcRect r="-5485"/>
          <a:stretch/>
        </p:blipFill>
        <p:spPr>
          <a:xfrm>
            <a:off x="10777738" y="3888435"/>
            <a:ext cx="1368648" cy="1094841"/>
          </a:xfrm>
          <a:prstGeom prst="flowChartConnector">
            <a:avLst/>
          </a:prstGeom>
          <a:solidFill>
            <a:srgbClr val="CEB3C8"/>
          </a:solidFill>
          <a:ln>
            <a:noFill/>
          </a:ln>
          <a:effectLst/>
          <a:scene3d>
            <a:camera prst="orthographicFront">
              <a:rot lat="0" lon="0" rev="0"/>
            </a:camera>
            <a:lightRig rig="glow" dir="t">
              <a:rot lat="0" lon="0" rev="14100000"/>
            </a:lightRig>
          </a:scene3d>
          <a:sp3d prstMaterial="softEdge">
            <a:bevelT w="127000" prst="artDeco"/>
          </a:sp3d>
        </p:spPr>
      </p:pic>
    </p:spTree>
    <p:custDataLst>
      <p:tags r:id="rId1"/>
    </p:custDataLst>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barn(inVertical)">
                                      <p:cBhvr>
                                        <p:cTn id="7" dur="500"/>
                                        <p:tgtEl>
                                          <p:spTgt spid="3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1" fill="hold" nodeType="clickEffect">
                                  <p:stCondLst>
                                    <p:cond delay="0"/>
                                  </p:stCondLst>
                                  <p:childTnLst>
                                    <p:set>
                                      <p:cBhvr>
                                        <p:cTn id="11" dur="1" fill="hold">
                                          <p:stCondLst>
                                            <p:cond delay="0"/>
                                          </p:stCondLst>
                                        </p:cTn>
                                        <p:tgtEl>
                                          <p:spTgt spid="51"/>
                                        </p:tgtEl>
                                        <p:attrNameLst>
                                          <p:attrName>style.visibility</p:attrName>
                                        </p:attrNameLst>
                                      </p:cBhvr>
                                      <p:to>
                                        <p:strVal val="visible"/>
                                      </p:to>
                                    </p:set>
                                    <p:anim calcmode="lin" valueType="num">
                                      <p:cBhvr additive="base">
                                        <p:cTn id="12" dur="500" fill="hold"/>
                                        <p:tgtEl>
                                          <p:spTgt spid="51"/>
                                        </p:tgtEl>
                                        <p:attrNameLst>
                                          <p:attrName>ppt_x</p:attrName>
                                        </p:attrNameLst>
                                      </p:cBhvr>
                                      <p:tavLst>
                                        <p:tav tm="0">
                                          <p:val>
                                            <p:strVal val="#ppt_x"/>
                                          </p:val>
                                        </p:tav>
                                        <p:tav tm="100000">
                                          <p:val>
                                            <p:strVal val="#ppt_x"/>
                                          </p:val>
                                        </p:tav>
                                      </p:tavLst>
                                    </p:anim>
                                    <p:anim calcmode="lin" valueType="num">
                                      <p:cBhvr additive="base">
                                        <p:cTn id="13" dur="500" fill="hold"/>
                                        <p:tgtEl>
                                          <p:spTgt spid="51"/>
                                        </p:tgtEl>
                                        <p:attrNameLst>
                                          <p:attrName>ppt_y</p:attrName>
                                        </p:attrNameLst>
                                      </p:cBhvr>
                                      <p:tavLst>
                                        <p:tav tm="0">
                                          <p:val>
                                            <p:strVal val="0-#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56"/>
                                        </p:tgtEl>
                                        <p:attrNameLst>
                                          <p:attrName>style.visibility</p:attrName>
                                        </p:attrNameLst>
                                      </p:cBhvr>
                                      <p:to>
                                        <p:strVal val="visible"/>
                                      </p:to>
                                    </p:set>
                                    <p:anim calcmode="lin" valueType="num">
                                      <p:cBhvr additive="base">
                                        <p:cTn id="16" dur="500" fill="hold"/>
                                        <p:tgtEl>
                                          <p:spTgt spid="56"/>
                                        </p:tgtEl>
                                        <p:attrNameLst>
                                          <p:attrName>ppt_x</p:attrName>
                                        </p:attrNameLst>
                                      </p:cBhvr>
                                      <p:tavLst>
                                        <p:tav tm="0">
                                          <p:val>
                                            <p:strVal val="#ppt_x"/>
                                          </p:val>
                                        </p:tav>
                                        <p:tav tm="100000">
                                          <p:val>
                                            <p:strVal val="#ppt_x"/>
                                          </p:val>
                                        </p:tav>
                                      </p:tavLst>
                                    </p:anim>
                                    <p:anim calcmode="lin" valueType="num">
                                      <p:cBhvr additive="base">
                                        <p:cTn id="17" dur="500" fill="hold"/>
                                        <p:tgtEl>
                                          <p:spTgt spid="56"/>
                                        </p:tgtEl>
                                        <p:attrNameLst>
                                          <p:attrName>ppt_y</p:attrName>
                                        </p:attrNameLst>
                                      </p:cBhvr>
                                      <p:tavLst>
                                        <p:tav tm="0">
                                          <p:val>
                                            <p:strVal val="1+#ppt_h/2"/>
                                          </p:val>
                                        </p:tav>
                                        <p:tav tm="100000">
                                          <p:val>
                                            <p:strVal val="#ppt_y"/>
                                          </p:val>
                                        </p:tav>
                                      </p:tavLst>
                                    </p:anim>
                                  </p:childTnLst>
                                </p:cTn>
                              </p:par>
                              <p:par>
                                <p:cTn id="18" presetID="2" presetClass="entr" presetSubtype="1" fill="hold" nodeType="withEffect">
                                  <p:stCondLst>
                                    <p:cond delay="0"/>
                                  </p:stCondLst>
                                  <p:childTnLst>
                                    <p:set>
                                      <p:cBhvr>
                                        <p:cTn id="19" dur="1" fill="hold">
                                          <p:stCondLst>
                                            <p:cond delay="0"/>
                                          </p:stCondLst>
                                        </p:cTn>
                                        <p:tgtEl>
                                          <p:spTgt spid="61"/>
                                        </p:tgtEl>
                                        <p:attrNameLst>
                                          <p:attrName>style.visibility</p:attrName>
                                        </p:attrNameLst>
                                      </p:cBhvr>
                                      <p:to>
                                        <p:strVal val="visible"/>
                                      </p:to>
                                    </p:set>
                                    <p:anim calcmode="lin" valueType="num">
                                      <p:cBhvr additive="base">
                                        <p:cTn id="20" dur="500" fill="hold"/>
                                        <p:tgtEl>
                                          <p:spTgt spid="61"/>
                                        </p:tgtEl>
                                        <p:attrNameLst>
                                          <p:attrName>ppt_x</p:attrName>
                                        </p:attrNameLst>
                                      </p:cBhvr>
                                      <p:tavLst>
                                        <p:tav tm="0">
                                          <p:val>
                                            <p:strVal val="#ppt_x"/>
                                          </p:val>
                                        </p:tav>
                                        <p:tav tm="100000">
                                          <p:val>
                                            <p:strVal val="#ppt_x"/>
                                          </p:val>
                                        </p:tav>
                                      </p:tavLst>
                                    </p:anim>
                                    <p:anim calcmode="lin" valueType="num">
                                      <p:cBhvr additive="base">
                                        <p:cTn id="21" dur="500" fill="hold"/>
                                        <p:tgtEl>
                                          <p:spTgt spid="61"/>
                                        </p:tgtEl>
                                        <p:attrNameLst>
                                          <p:attrName>ppt_y</p:attrName>
                                        </p:attrNameLst>
                                      </p:cBhvr>
                                      <p:tavLst>
                                        <p:tav tm="0">
                                          <p:val>
                                            <p:strVal val="0-#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66"/>
                                        </p:tgtEl>
                                        <p:attrNameLst>
                                          <p:attrName>style.visibility</p:attrName>
                                        </p:attrNameLst>
                                      </p:cBhvr>
                                      <p:to>
                                        <p:strVal val="visible"/>
                                      </p:to>
                                    </p:set>
                                    <p:anim calcmode="lin" valueType="num">
                                      <p:cBhvr additive="base">
                                        <p:cTn id="24" dur="500" fill="hold"/>
                                        <p:tgtEl>
                                          <p:spTgt spid="66"/>
                                        </p:tgtEl>
                                        <p:attrNameLst>
                                          <p:attrName>ppt_x</p:attrName>
                                        </p:attrNameLst>
                                      </p:cBhvr>
                                      <p:tavLst>
                                        <p:tav tm="0">
                                          <p:val>
                                            <p:strVal val="#ppt_x"/>
                                          </p:val>
                                        </p:tav>
                                        <p:tav tm="100000">
                                          <p:val>
                                            <p:strVal val="#ppt_x"/>
                                          </p:val>
                                        </p:tav>
                                      </p:tavLst>
                                    </p:anim>
                                    <p:anim calcmode="lin" valueType="num">
                                      <p:cBhvr additive="base">
                                        <p:cTn id="25" dur="500" fill="hold"/>
                                        <p:tgtEl>
                                          <p:spTgt spid="66"/>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3" presetClass="entr" presetSubtype="32" fill="hold" nodeType="clickEffect">
                                  <p:stCondLst>
                                    <p:cond delay="0"/>
                                  </p:stCondLst>
                                  <p:childTnLst>
                                    <p:set>
                                      <p:cBhvr>
                                        <p:cTn id="29" dur="1" fill="hold">
                                          <p:stCondLst>
                                            <p:cond delay="0"/>
                                          </p:stCondLst>
                                        </p:cTn>
                                        <p:tgtEl>
                                          <p:spTgt spid="33"/>
                                        </p:tgtEl>
                                        <p:attrNameLst>
                                          <p:attrName>style.visibility</p:attrName>
                                        </p:attrNameLst>
                                      </p:cBhvr>
                                      <p:to>
                                        <p:strVal val="visible"/>
                                      </p:to>
                                    </p:set>
                                    <p:anim calcmode="lin" valueType="num">
                                      <p:cBhvr>
                                        <p:cTn id="30" dur="250" fill="hold"/>
                                        <p:tgtEl>
                                          <p:spTgt spid="33"/>
                                        </p:tgtEl>
                                        <p:attrNameLst>
                                          <p:attrName>ppt_w</p:attrName>
                                        </p:attrNameLst>
                                      </p:cBhvr>
                                      <p:tavLst>
                                        <p:tav tm="0">
                                          <p:val>
                                            <p:strVal val="4*#ppt_w"/>
                                          </p:val>
                                        </p:tav>
                                        <p:tav tm="100000">
                                          <p:val>
                                            <p:strVal val="#ppt_w"/>
                                          </p:val>
                                        </p:tav>
                                      </p:tavLst>
                                    </p:anim>
                                    <p:anim calcmode="lin" valueType="num">
                                      <p:cBhvr>
                                        <p:cTn id="31" dur="250" fill="hold"/>
                                        <p:tgtEl>
                                          <p:spTgt spid="3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28"/>
                                            </p:cond>
                                          </p:stCondLst>
                                          <p:endCondLst>
                                            <p:cond evt="onStopAudio" delay="0">
                                              <p:tgtEl>
                                                <p:sldTgt/>
                                              </p:tgtEl>
                                            </p:cond>
                                          </p:endCondLst>
                                        </p:cTn>
                                        <p:tgtEl>
                                          <p:sndTgt r:embed="rId4" name="Check mar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组合 35">
            <a:extLst>
              <a:ext uri="{FF2B5EF4-FFF2-40B4-BE49-F238E27FC236}">
                <a16:creationId xmlns:a16="http://schemas.microsoft.com/office/drawing/2014/main" id="{6E2B86BB-BC27-4363-85C3-B7833CF94B58}"/>
              </a:ext>
            </a:extLst>
          </p:cNvPr>
          <p:cNvGrpSpPr>
            <a:grpSpLocks/>
          </p:cNvGrpSpPr>
          <p:nvPr/>
        </p:nvGrpSpPr>
        <p:grpSpPr bwMode="auto">
          <a:xfrm>
            <a:off x="772110" y="3574041"/>
            <a:ext cx="10647780" cy="1319145"/>
            <a:chOff x="578974" y="1547750"/>
            <a:chExt cx="7989625" cy="989180"/>
          </a:xfrm>
        </p:grpSpPr>
        <p:sp>
          <p:nvSpPr>
            <p:cNvPr id="86025" name="直接连接符 24">
              <a:extLst>
                <a:ext uri="{FF2B5EF4-FFF2-40B4-BE49-F238E27FC236}">
                  <a16:creationId xmlns:a16="http://schemas.microsoft.com/office/drawing/2014/main" id="{9EC40957-A5F8-48C4-9D1A-DD8ED62CBE62}"/>
                </a:ext>
              </a:extLst>
            </p:cNvPr>
            <p:cNvSpPr>
              <a:spLocks noChangeShapeType="1"/>
            </p:cNvSpPr>
            <p:nvPr/>
          </p:nvSpPr>
          <p:spPr bwMode="auto">
            <a:xfrm>
              <a:off x="852754" y="2078645"/>
              <a:ext cx="7586097" cy="1191"/>
            </a:xfrm>
            <a:prstGeom prst="line">
              <a:avLst/>
            </a:prstGeom>
            <a:noFill/>
            <a:ln w="25400">
              <a:solidFill>
                <a:srgbClr val="7F7F7F"/>
              </a:solidFill>
              <a:prstDash val="sysDash"/>
              <a:miter lim="800000"/>
              <a:headEnd/>
              <a:tailEnd/>
            </a:ln>
            <a:extLst>
              <a:ext uri="{909E8E84-426E-40DD-AFC4-6F175D3DCCD1}">
                <a14:hiddenFill xmlns:a14="http://schemas.microsoft.com/office/drawing/2010/main">
                  <a:noFill/>
                </a14:hiddenFill>
              </a:ext>
            </a:extLst>
          </p:spPr>
          <p:txBody>
            <a:bodyPr/>
            <a:lstStyle/>
            <a:p>
              <a:endParaRPr lang="vi-VN" sz="2399"/>
            </a:p>
          </p:txBody>
        </p:sp>
        <p:sp>
          <p:nvSpPr>
            <p:cNvPr id="86027" name="椭圆 3">
              <a:extLst>
                <a:ext uri="{FF2B5EF4-FFF2-40B4-BE49-F238E27FC236}">
                  <a16:creationId xmlns:a16="http://schemas.microsoft.com/office/drawing/2014/main" id="{34A358C8-87D2-412A-B104-33975E0AD7A6}"/>
                </a:ext>
              </a:extLst>
            </p:cNvPr>
            <p:cNvSpPr>
              <a:spLocks noChangeArrowheads="1"/>
            </p:cNvSpPr>
            <p:nvPr/>
          </p:nvSpPr>
          <p:spPr bwMode="auto">
            <a:xfrm>
              <a:off x="2189516" y="1547750"/>
              <a:ext cx="980848" cy="980848"/>
            </a:xfrm>
            <a:prstGeom prst="ellipse">
              <a:avLst/>
            </a:prstGeom>
            <a:solidFill>
              <a:srgbClr val="FF910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2813">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defTabSz="912813">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defTabSz="912813">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defTabSz="912813">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defTabSz="912813">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defTabSz="912813"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defTabSz="912813"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defTabSz="912813"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defTabSz="912813"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Font typeface="Arial" panose="020B0604020202020204" pitchFamily="34" charset="0"/>
                <a:buNone/>
              </a:pPr>
              <a:r>
                <a:rPr lang="vi-VN" altLang="zh-CN" sz="5998" b="1">
                  <a:solidFill>
                    <a:schemeClr val="bg1"/>
                  </a:solidFill>
                  <a:sym typeface="+mn-lt"/>
                </a:rPr>
                <a:t>B</a:t>
              </a:r>
              <a:endParaRPr lang="zh-CN" altLang="en-US" sz="5998" b="1">
                <a:solidFill>
                  <a:schemeClr val="bg1"/>
                </a:solidFill>
                <a:sym typeface="+mn-lt"/>
              </a:endParaRPr>
            </a:p>
          </p:txBody>
        </p:sp>
        <p:sp>
          <p:nvSpPr>
            <p:cNvPr id="86028" name="椭圆 4">
              <a:extLst>
                <a:ext uri="{FF2B5EF4-FFF2-40B4-BE49-F238E27FC236}">
                  <a16:creationId xmlns:a16="http://schemas.microsoft.com/office/drawing/2014/main" id="{1D14C62E-DC29-4F33-B3B7-A44DEB9B0316}"/>
                </a:ext>
              </a:extLst>
            </p:cNvPr>
            <p:cNvSpPr>
              <a:spLocks noChangeArrowheads="1"/>
            </p:cNvSpPr>
            <p:nvPr/>
          </p:nvSpPr>
          <p:spPr bwMode="auto">
            <a:xfrm>
              <a:off x="578974" y="1556082"/>
              <a:ext cx="980848" cy="980848"/>
            </a:xfrm>
            <a:prstGeom prst="ellipse">
              <a:avLst/>
            </a:prstGeom>
            <a:solidFill>
              <a:srgbClr val="12B78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2813">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defTabSz="912813">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defTabSz="912813">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defTabSz="912813">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defTabSz="912813">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defTabSz="912813"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defTabSz="912813"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defTabSz="912813"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defTabSz="912813"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Font typeface="Arial" panose="020B0604020202020204" pitchFamily="34" charset="0"/>
                <a:buNone/>
              </a:pPr>
              <a:r>
                <a:rPr lang="vi-VN" altLang="zh-CN" sz="5998" b="1">
                  <a:solidFill>
                    <a:schemeClr val="bg1"/>
                  </a:solidFill>
                  <a:sym typeface="+mn-lt"/>
                </a:rPr>
                <a:t>A</a:t>
              </a:r>
              <a:endParaRPr lang="zh-CN" altLang="en-US" sz="5998" b="1">
                <a:solidFill>
                  <a:schemeClr val="bg1"/>
                </a:solidFill>
                <a:sym typeface="+mn-lt"/>
              </a:endParaRPr>
            </a:p>
          </p:txBody>
        </p:sp>
        <p:sp>
          <p:nvSpPr>
            <p:cNvPr id="86029" name="椭圆 5">
              <a:extLst>
                <a:ext uri="{FF2B5EF4-FFF2-40B4-BE49-F238E27FC236}">
                  <a16:creationId xmlns:a16="http://schemas.microsoft.com/office/drawing/2014/main" id="{67B51272-7422-45E8-BA31-30011E174FE2}"/>
                </a:ext>
              </a:extLst>
            </p:cNvPr>
            <p:cNvSpPr>
              <a:spLocks noChangeArrowheads="1"/>
            </p:cNvSpPr>
            <p:nvPr/>
          </p:nvSpPr>
          <p:spPr bwMode="auto">
            <a:xfrm>
              <a:off x="5976018" y="1554891"/>
              <a:ext cx="980848" cy="980848"/>
            </a:xfrm>
            <a:prstGeom prst="ellipse">
              <a:avLst/>
            </a:prstGeom>
            <a:solidFill>
              <a:srgbClr val="FF9101"/>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2813">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defTabSz="912813">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defTabSz="912813">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defTabSz="912813">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defTabSz="912813">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defTabSz="912813"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defTabSz="912813"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defTabSz="912813"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defTabSz="912813"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Font typeface="Arial" panose="020B0604020202020204" pitchFamily="34" charset="0"/>
                <a:buNone/>
              </a:pPr>
              <a:r>
                <a:rPr lang="vi-VN" altLang="zh-CN" sz="5998" b="1">
                  <a:solidFill>
                    <a:schemeClr val="bg1"/>
                  </a:solidFill>
                  <a:sym typeface="+mn-lt"/>
                </a:rPr>
                <a:t>C</a:t>
              </a:r>
              <a:endParaRPr lang="zh-CN" altLang="en-US" sz="5998" b="1">
                <a:solidFill>
                  <a:schemeClr val="bg1"/>
                </a:solidFill>
                <a:sym typeface="+mn-lt"/>
              </a:endParaRPr>
            </a:p>
          </p:txBody>
        </p:sp>
        <p:sp>
          <p:nvSpPr>
            <p:cNvPr id="86030" name="椭圆 6">
              <a:extLst>
                <a:ext uri="{FF2B5EF4-FFF2-40B4-BE49-F238E27FC236}">
                  <a16:creationId xmlns:a16="http://schemas.microsoft.com/office/drawing/2014/main" id="{0B238AE8-5DF0-4E15-8E03-D77D36B65845}"/>
                </a:ext>
              </a:extLst>
            </p:cNvPr>
            <p:cNvSpPr>
              <a:spLocks noChangeArrowheads="1"/>
            </p:cNvSpPr>
            <p:nvPr/>
          </p:nvSpPr>
          <p:spPr bwMode="auto">
            <a:xfrm>
              <a:off x="7587751" y="1556082"/>
              <a:ext cx="980848" cy="980848"/>
            </a:xfrm>
            <a:prstGeom prst="ellipse">
              <a:avLst/>
            </a:prstGeom>
            <a:solidFill>
              <a:srgbClr val="12B78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defTabSz="912813">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defTabSz="912813">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defTabSz="912813">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defTabSz="912813">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defTabSz="912813">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defTabSz="912813"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defTabSz="912813"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defTabSz="912813"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defTabSz="912813"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Font typeface="Arial" panose="020B0604020202020204" pitchFamily="34" charset="0"/>
                <a:buNone/>
              </a:pPr>
              <a:r>
                <a:rPr lang="vi-VN" altLang="zh-CN" sz="5998" b="1">
                  <a:solidFill>
                    <a:schemeClr val="bg1"/>
                  </a:solidFill>
                  <a:sym typeface="+mn-lt"/>
                </a:rPr>
                <a:t>D</a:t>
              </a:r>
              <a:endParaRPr lang="zh-CN" altLang="en-US" sz="5998" b="1">
                <a:solidFill>
                  <a:schemeClr val="bg1"/>
                </a:solidFill>
                <a:sym typeface="+mn-lt"/>
              </a:endParaRPr>
            </a:p>
          </p:txBody>
        </p:sp>
      </p:grpSp>
      <p:sp>
        <p:nvSpPr>
          <p:cNvPr id="50" name="矩形 49">
            <a:extLst>
              <a:ext uri="{FF2B5EF4-FFF2-40B4-BE49-F238E27FC236}">
                <a16:creationId xmlns:a16="http://schemas.microsoft.com/office/drawing/2014/main" id="{B798EAE3-7A37-40E9-AD66-34AB7FFEE159}"/>
              </a:ext>
            </a:extLst>
          </p:cNvPr>
          <p:cNvSpPr/>
          <p:nvPr/>
        </p:nvSpPr>
        <p:spPr>
          <a:xfrm>
            <a:off x="478720" y="5468371"/>
            <a:ext cx="2083744" cy="584647"/>
          </a:xfrm>
          <a:prstGeom prst="rect">
            <a:avLst/>
          </a:prstGeom>
          <a:solidFill>
            <a:srgbClr val="FFFFCC"/>
          </a:solidFill>
        </p:spPr>
        <p:txBody>
          <a:bodyPr>
            <a:spAutoFit/>
            <a:scene3d>
              <a:camera prst="orthographicFront"/>
              <a:lightRig rig="threePt" dir="t"/>
            </a:scene3d>
            <a:sp3d contourW="12700"/>
          </a:bodyPr>
          <a:lstStyle/>
          <a:p>
            <a:pPr algn="ctr" defTabSz="914103">
              <a:defRPr/>
            </a:pPr>
            <a:r>
              <a:rPr lang="vi-VN" sz="3199" kern="0" dirty="0">
                <a:ea typeface="Arial"/>
                <a:sym typeface="Arial"/>
              </a:rPr>
              <a:t>Electron</a:t>
            </a:r>
            <a:endParaRPr lang="en-US" altLang="zh-CN" sz="3199" b="1" dirty="0">
              <a:solidFill>
                <a:srgbClr val="6C6C6C"/>
              </a:solidFill>
              <a:ea typeface="Arial"/>
              <a:sym typeface="+mn-lt"/>
            </a:endParaRPr>
          </a:p>
        </p:txBody>
      </p:sp>
      <p:sp>
        <p:nvSpPr>
          <p:cNvPr id="53" name="矩形 52">
            <a:extLst>
              <a:ext uri="{FF2B5EF4-FFF2-40B4-BE49-F238E27FC236}">
                <a16:creationId xmlns:a16="http://schemas.microsoft.com/office/drawing/2014/main" id="{4B92C0E8-593F-490A-B949-18295BB711AB}"/>
              </a:ext>
            </a:extLst>
          </p:cNvPr>
          <p:cNvSpPr/>
          <p:nvPr/>
        </p:nvSpPr>
        <p:spPr>
          <a:xfrm>
            <a:off x="2529778" y="2428078"/>
            <a:ext cx="2083744" cy="584647"/>
          </a:xfrm>
          <a:prstGeom prst="rect">
            <a:avLst/>
          </a:prstGeom>
          <a:solidFill>
            <a:srgbClr val="FFFFCC"/>
          </a:solidFill>
        </p:spPr>
        <p:txBody>
          <a:bodyPr>
            <a:spAutoFit/>
            <a:scene3d>
              <a:camera prst="orthographicFront"/>
              <a:lightRig rig="threePt" dir="t"/>
            </a:scene3d>
            <a:sp3d contourW="12700"/>
          </a:bodyPr>
          <a:lstStyle/>
          <a:p>
            <a:pPr algn="ctr" defTabSz="914103">
              <a:defRPr/>
            </a:pPr>
            <a:r>
              <a:rPr lang="vi-VN" sz="3199" kern="0" dirty="0">
                <a:ea typeface="Arial"/>
                <a:sym typeface="Arial"/>
              </a:rPr>
              <a:t>Neutron</a:t>
            </a:r>
            <a:endParaRPr lang="en-US" altLang="zh-CN" sz="3199" b="1" dirty="0">
              <a:solidFill>
                <a:srgbClr val="6C6C6C"/>
              </a:solidFill>
              <a:ea typeface="Arial"/>
              <a:sym typeface="+mn-lt"/>
            </a:endParaRPr>
          </a:p>
        </p:txBody>
      </p:sp>
      <p:sp>
        <p:nvSpPr>
          <p:cNvPr id="59" name="矩形 58">
            <a:extLst>
              <a:ext uri="{FF2B5EF4-FFF2-40B4-BE49-F238E27FC236}">
                <a16:creationId xmlns:a16="http://schemas.microsoft.com/office/drawing/2014/main" id="{60FF3869-1865-4B20-AB43-7C8F4F554E2D}"/>
              </a:ext>
            </a:extLst>
          </p:cNvPr>
          <p:cNvSpPr/>
          <p:nvPr/>
        </p:nvSpPr>
        <p:spPr>
          <a:xfrm>
            <a:off x="7576096" y="5243317"/>
            <a:ext cx="2083744" cy="584647"/>
          </a:xfrm>
          <a:prstGeom prst="rect">
            <a:avLst/>
          </a:prstGeom>
          <a:solidFill>
            <a:srgbClr val="FFFFCC"/>
          </a:solidFill>
        </p:spPr>
        <p:txBody>
          <a:bodyPr>
            <a:spAutoFit/>
            <a:scene3d>
              <a:camera prst="orthographicFront"/>
              <a:lightRig rig="threePt" dir="t"/>
            </a:scene3d>
            <a:sp3d contourW="12700"/>
          </a:bodyPr>
          <a:lstStyle/>
          <a:p>
            <a:pPr algn="ctr" defTabSz="914103">
              <a:defRPr/>
            </a:pPr>
            <a:r>
              <a:rPr lang="vi-VN" sz="3199" kern="0" dirty="0">
                <a:ea typeface="Arial"/>
                <a:sym typeface="Arial"/>
              </a:rPr>
              <a:t>Proton</a:t>
            </a:r>
            <a:endParaRPr lang="en-US" altLang="zh-CN" sz="3199" b="1" dirty="0">
              <a:solidFill>
                <a:srgbClr val="6C6C6C"/>
              </a:solidFill>
              <a:ea typeface="Arial"/>
              <a:sym typeface="+mn-lt"/>
            </a:endParaRPr>
          </a:p>
        </p:txBody>
      </p:sp>
      <p:sp>
        <p:nvSpPr>
          <p:cNvPr id="62" name="矩形 61">
            <a:extLst>
              <a:ext uri="{FF2B5EF4-FFF2-40B4-BE49-F238E27FC236}">
                <a16:creationId xmlns:a16="http://schemas.microsoft.com/office/drawing/2014/main" id="{7D08DD7A-D89B-45FA-A956-0A7E9D0D44A6}"/>
              </a:ext>
            </a:extLst>
          </p:cNvPr>
          <p:cNvSpPr/>
          <p:nvPr/>
        </p:nvSpPr>
        <p:spPr>
          <a:xfrm>
            <a:off x="9423195" y="2224450"/>
            <a:ext cx="2395663" cy="953851"/>
          </a:xfrm>
          <a:prstGeom prst="rect">
            <a:avLst/>
          </a:prstGeom>
          <a:solidFill>
            <a:srgbClr val="FFFFCC"/>
          </a:solidFill>
        </p:spPr>
        <p:txBody>
          <a:bodyPr>
            <a:spAutoFit/>
            <a:scene3d>
              <a:camera prst="orthographicFront"/>
              <a:lightRig rig="threePt" dir="t"/>
            </a:scene3d>
            <a:sp3d contourW="12700"/>
          </a:bodyPr>
          <a:lstStyle/>
          <a:p>
            <a:pPr algn="ctr" defTabSz="914103">
              <a:defRPr/>
            </a:pPr>
            <a:r>
              <a:rPr lang="vi-VN" sz="2799" kern="0" dirty="0">
                <a:ea typeface="Arial"/>
                <a:sym typeface="Arial"/>
              </a:rPr>
              <a:t>Electron và Proton</a:t>
            </a:r>
            <a:endParaRPr lang="en-US" altLang="zh-CN" sz="2799" b="1" dirty="0">
              <a:solidFill>
                <a:srgbClr val="6C6C6C"/>
              </a:solidFill>
              <a:ea typeface="Arial"/>
              <a:sym typeface="+mn-lt"/>
            </a:endParaRPr>
          </a:p>
        </p:txBody>
      </p:sp>
      <p:sp>
        <p:nvSpPr>
          <p:cNvPr id="64" name="文本框 13">
            <a:extLst>
              <a:ext uri="{FF2B5EF4-FFF2-40B4-BE49-F238E27FC236}">
                <a16:creationId xmlns:a16="http://schemas.microsoft.com/office/drawing/2014/main" id="{608B0912-AB6E-4543-A68E-C14B0D1CEB09}"/>
              </a:ext>
            </a:extLst>
          </p:cNvPr>
          <p:cNvSpPr txBox="1"/>
          <p:nvPr/>
        </p:nvSpPr>
        <p:spPr>
          <a:xfrm>
            <a:off x="274847" y="1098212"/>
            <a:ext cx="11248728" cy="584647"/>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defRPr/>
            </a:pPr>
            <a:r>
              <a:rPr lang="en-US" altLang="zh-CN" sz="3199" b="1">
                <a:solidFill>
                  <a:srgbClr val="FF0000"/>
                </a:solidFill>
                <a:sym typeface="+mn-lt"/>
              </a:rPr>
              <a:t>Câu 6: </a:t>
            </a:r>
            <a:r>
              <a:rPr lang="vi-VN" altLang="vi-VN" sz="3199"/>
              <a:t>Trong nguyên tử hạt nào mang điện tích dương?</a:t>
            </a:r>
            <a:endParaRPr lang="en-US" altLang="zh-CN" sz="2799">
              <a:solidFill>
                <a:srgbClr val="595959"/>
              </a:solidFill>
              <a:sym typeface="+mn-lt"/>
            </a:endParaRPr>
          </a:p>
        </p:txBody>
      </p:sp>
      <p:pic>
        <p:nvPicPr>
          <p:cNvPr id="65" name="Picture 64">
            <a:extLst>
              <a:ext uri="{FF2B5EF4-FFF2-40B4-BE49-F238E27FC236}">
                <a16:creationId xmlns:a16="http://schemas.microsoft.com/office/drawing/2014/main" id="{CA522EA7-018F-4662-9F03-FCC7EB051B34}"/>
              </a:ext>
            </a:extLst>
          </p:cNvPr>
          <p:cNvPicPr>
            <a:picLocks noChangeAspect="1"/>
          </p:cNvPicPr>
          <p:nvPr/>
        </p:nvPicPr>
        <p:blipFill rotWithShape="1">
          <a:blip r:embed="rId5" cstate="print">
            <a:duotone>
              <a:prstClr val="black"/>
              <a:srgbClr val="39DFF1">
                <a:tint val="45000"/>
                <a:satMod val="400000"/>
              </a:srgbClr>
            </a:duotone>
          </a:blip>
          <a:srcRect r="-5485"/>
          <a:stretch/>
        </p:blipFill>
        <p:spPr>
          <a:xfrm>
            <a:off x="9246142" y="4805444"/>
            <a:ext cx="1368648" cy="1094841"/>
          </a:xfrm>
          <a:prstGeom prst="flowChartConnector">
            <a:avLst/>
          </a:prstGeom>
          <a:solidFill>
            <a:srgbClr val="CEB3C8"/>
          </a:solidFill>
          <a:ln>
            <a:noFill/>
          </a:ln>
          <a:effectLst/>
          <a:scene3d>
            <a:camera prst="orthographicFront">
              <a:rot lat="0" lon="0" rev="0"/>
            </a:camera>
            <a:lightRig rig="glow" dir="t">
              <a:rot lat="0" lon="0" rev="14100000"/>
            </a:lightRig>
          </a:scene3d>
          <a:sp3d prstMaterial="softEdge">
            <a:bevelT w="127000" prst="artDeco"/>
          </a:sp3d>
        </p:spPr>
      </p:pic>
      <p:pic>
        <p:nvPicPr>
          <p:cNvPr id="3" name="Picture 2">
            <a:extLst>
              <a:ext uri="{FF2B5EF4-FFF2-40B4-BE49-F238E27FC236}">
                <a16:creationId xmlns:a16="http://schemas.microsoft.com/office/drawing/2014/main" id="{59CD2E9D-9272-4369-B72A-E35C106B63A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85053" y="2818121"/>
            <a:ext cx="2513005" cy="2819874"/>
          </a:xfrm>
          <a:prstGeom prst="rect">
            <a:avLst/>
          </a:prstGeom>
        </p:spPr>
      </p:pic>
    </p:spTree>
    <p:custDataLst>
      <p:tags r:id="rId1"/>
    </p:custDataLst>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ppt_x"/>
                                          </p:val>
                                        </p:tav>
                                        <p:tav tm="100000">
                                          <p:val>
                                            <p:strVal val="#ppt_x"/>
                                          </p:val>
                                        </p:tav>
                                      </p:tavLst>
                                    </p:anim>
                                    <p:anim calcmode="lin" valueType="num">
                                      <p:cBhvr additive="base">
                                        <p:cTn id="8"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64"/>
                                        </p:tgtEl>
                                        <p:attrNameLst>
                                          <p:attrName>style.visibility</p:attrName>
                                        </p:attrNameLst>
                                      </p:cBhvr>
                                      <p:to>
                                        <p:strVal val="visible"/>
                                      </p:to>
                                    </p:set>
                                    <p:animEffect transition="in" filter="barn(inVertical)">
                                      <p:cBhvr>
                                        <p:cTn id="13" dur="500"/>
                                        <p:tgtEl>
                                          <p:spTgt spid="64"/>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nodeType="clickEffect">
                                  <p:stCondLst>
                                    <p:cond delay="0"/>
                                  </p:stCondLst>
                                  <p:childTnLst>
                                    <p:set>
                                      <p:cBhvr>
                                        <p:cTn id="17" dur="1" fill="hold">
                                          <p:stCondLst>
                                            <p:cond delay="0"/>
                                          </p:stCondLst>
                                        </p:cTn>
                                        <p:tgtEl>
                                          <p:spTgt spid="50"/>
                                        </p:tgtEl>
                                        <p:attrNameLst>
                                          <p:attrName>style.visibility</p:attrName>
                                        </p:attrNameLst>
                                      </p:cBhvr>
                                      <p:to>
                                        <p:strVal val="visible"/>
                                      </p:to>
                                    </p:set>
                                    <p:anim calcmode="lin" valueType="num">
                                      <p:cBhvr additive="base">
                                        <p:cTn id="18" dur="500" fill="hold"/>
                                        <p:tgtEl>
                                          <p:spTgt spid="50"/>
                                        </p:tgtEl>
                                        <p:attrNameLst>
                                          <p:attrName>ppt_x</p:attrName>
                                        </p:attrNameLst>
                                      </p:cBhvr>
                                      <p:tavLst>
                                        <p:tav tm="0">
                                          <p:val>
                                            <p:strVal val="#ppt_x"/>
                                          </p:val>
                                        </p:tav>
                                        <p:tav tm="100000">
                                          <p:val>
                                            <p:strVal val="#ppt_x"/>
                                          </p:val>
                                        </p:tav>
                                      </p:tavLst>
                                    </p:anim>
                                    <p:anim calcmode="lin" valueType="num">
                                      <p:cBhvr additive="base">
                                        <p:cTn id="19" dur="500" fill="hold"/>
                                        <p:tgtEl>
                                          <p:spTgt spid="50"/>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53"/>
                                        </p:tgtEl>
                                        <p:attrNameLst>
                                          <p:attrName>style.visibility</p:attrName>
                                        </p:attrNameLst>
                                      </p:cBhvr>
                                      <p:to>
                                        <p:strVal val="visible"/>
                                      </p:to>
                                    </p:set>
                                    <p:anim calcmode="lin" valueType="num">
                                      <p:cBhvr additive="base">
                                        <p:cTn id="22" dur="500" fill="hold"/>
                                        <p:tgtEl>
                                          <p:spTgt spid="53"/>
                                        </p:tgtEl>
                                        <p:attrNameLst>
                                          <p:attrName>ppt_x</p:attrName>
                                        </p:attrNameLst>
                                      </p:cBhvr>
                                      <p:tavLst>
                                        <p:tav tm="0">
                                          <p:val>
                                            <p:strVal val="#ppt_x"/>
                                          </p:val>
                                        </p:tav>
                                        <p:tav tm="100000">
                                          <p:val>
                                            <p:strVal val="#ppt_x"/>
                                          </p:val>
                                        </p:tav>
                                      </p:tavLst>
                                    </p:anim>
                                    <p:anim calcmode="lin" valueType="num">
                                      <p:cBhvr additive="base">
                                        <p:cTn id="23" dur="500" fill="hold"/>
                                        <p:tgtEl>
                                          <p:spTgt spid="53"/>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59"/>
                                        </p:tgtEl>
                                        <p:attrNameLst>
                                          <p:attrName>style.visibility</p:attrName>
                                        </p:attrNameLst>
                                      </p:cBhvr>
                                      <p:to>
                                        <p:strVal val="visible"/>
                                      </p:to>
                                    </p:set>
                                    <p:anim calcmode="lin" valueType="num">
                                      <p:cBhvr additive="base">
                                        <p:cTn id="26" dur="500" fill="hold"/>
                                        <p:tgtEl>
                                          <p:spTgt spid="59"/>
                                        </p:tgtEl>
                                        <p:attrNameLst>
                                          <p:attrName>ppt_x</p:attrName>
                                        </p:attrNameLst>
                                      </p:cBhvr>
                                      <p:tavLst>
                                        <p:tav tm="0">
                                          <p:val>
                                            <p:strVal val="#ppt_x"/>
                                          </p:val>
                                        </p:tav>
                                        <p:tav tm="100000">
                                          <p:val>
                                            <p:strVal val="#ppt_x"/>
                                          </p:val>
                                        </p:tav>
                                      </p:tavLst>
                                    </p:anim>
                                    <p:anim calcmode="lin" valueType="num">
                                      <p:cBhvr additive="base">
                                        <p:cTn id="27" dur="500" fill="hold"/>
                                        <p:tgtEl>
                                          <p:spTgt spid="59"/>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62"/>
                                        </p:tgtEl>
                                        <p:attrNameLst>
                                          <p:attrName>style.visibility</p:attrName>
                                        </p:attrNameLst>
                                      </p:cBhvr>
                                      <p:to>
                                        <p:strVal val="visible"/>
                                      </p:to>
                                    </p:set>
                                    <p:anim calcmode="lin" valueType="num">
                                      <p:cBhvr additive="base">
                                        <p:cTn id="30" dur="500" fill="hold"/>
                                        <p:tgtEl>
                                          <p:spTgt spid="62"/>
                                        </p:tgtEl>
                                        <p:attrNameLst>
                                          <p:attrName>ppt_x</p:attrName>
                                        </p:attrNameLst>
                                      </p:cBhvr>
                                      <p:tavLst>
                                        <p:tav tm="0">
                                          <p:val>
                                            <p:strVal val="#ppt_x"/>
                                          </p:val>
                                        </p:tav>
                                        <p:tav tm="100000">
                                          <p:val>
                                            <p:strVal val="#ppt_x"/>
                                          </p:val>
                                        </p:tav>
                                      </p:tavLst>
                                    </p:anim>
                                    <p:anim calcmode="lin" valueType="num">
                                      <p:cBhvr additive="base">
                                        <p:cTn id="31" dur="500" fill="hold"/>
                                        <p:tgtEl>
                                          <p:spTgt spid="62"/>
                                        </p:tgtEl>
                                        <p:attrNameLst>
                                          <p:attrName>ppt_y</p:attrName>
                                        </p:attrNameLst>
                                      </p:cBhvr>
                                      <p:tavLst>
                                        <p:tav tm="0">
                                          <p:val>
                                            <p:strVal val="1+#ppt_h/2"/>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3" presetClass="entr" presetSubtype="32" fill="hold" nodeType="clickEffect">
                                  <p:stCondLst>
                                    <p:cond delay="0"/>
                                  </p:stCondLst>
                                  <p:childTnLst>
                                    <p:set>
                                      <p:cBhvr>
                                        <p:cTn id="35" dur="1" fill="hold">
                                          <p:stCondLst>
                                            <p:cond delay="0"/>
                                          </p:stCondLst>
                                        </p:cTn>
                                        <p:tgtEl>
                                          <p:spTgt spid="65"/>
                                        </p:tgtEl>
                                        <p:attrNameLst>
                                          <p:attrName>style.visibility</p:attrName>
                                        </p:attrNameLst>
                                      </p:cBhvr>
                                      <p:to>
                                        <p:strVal val="visible"/>
                                      </p:to>
                                    </p:set>
                                    <p:anim calcmode="lin" valueType="num">
                                      <p:cBhvr>
                                        <p:cTn id="36" dur="250" fill="hold"/>
                                        <p:tgtEl>
                                          <p:spTgt spid="65"/>
                                        </p:tgtEl>
                                        <p:attrNameLst>
                                          <p:attrName>ppt_w</p:attrName>
                                        </p:attrNameLst>
                                      </p:cBhvr>
                                      <p:tavLst>
                                        <p:tav tm="0">
                                          <p:val>
                                            <p:strVal val="4*#ppt_w"/>
                                          </p:val>
                                        </p:tav>
                                        <p:tav tm="100000">
                                          <p:val>
                                            <p:strVal val="#ppt_w"/>
                                          </p:val>
                                        </p:tav>
                                      </p:tavLst>
                                    </p:anim>
                                    <p:anim calcmode="lin" valueType="num">
                                      <p:cBhvr>
                                        <p:cTn id="37" dur="250" fill="hold"/>
                                        <p:tgtEl>
                                          <p:spTgt spid="6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4"/>
                                            </p:cond>
                                          </p:stCondLst>
                                          <p:endCondLst>
                                            <p:cond evt="onStopAudio" delay="0">
                                              <p:tgtEl>
                                                <p:sldTgt/>
                                              </p:tgtEl>
                                            </p:cond>
                                          </p:endCondLst>
                                        </p:cTn>
                                        <p:tgtEl>
                                          <p:sndTgt r:embed="rId4" name="Check mar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矩形 42">
            <a:extLst>
              <a:ext uri="{FF2B5EF4-FFF2-40B4-BE49-F238E27FC236}">
                <a16:creationId xmlns:a16="http://schemas.microsoft.com/office/drawing/2014/main" id="{3CB4EC52-E80B-42A2-8F03-4C3A3929D8C4}"/>
              </a:ext>
            </a:extLst>
          </p:cNvPr>
          <p:cNvSpPr/>
          <p:nvPr/>
        </p:nvSpPr>
        <p:spPr>
          <a:xfrm>
            <a:off x="7621647" y="2818531"/>
            <a:ext cx="3334837" cy="658642"/>
          </a:xfrm>
          <a:prstGeom prst="rect">
            <a:avLst/>
          </a:prstGeom>
          <a:solidFill>
            <a:srgbClr val="FFFFCC"/>
          </a:solidFill>
        </p:spPr>
        <p:txBody>
          <a:bodyPr>
            <a:spAutoFit/>
          </a:bodyPr>
          <a:lstStyle/>
          <a:p>
            <a:pPr algn="ctr" eaLnBrk="1" hangingPunct="1">
              <a:lnSpc>
                <a:spcPct val="150000"/>
              </a:lnSpc>
              <a:buClr>
                <a:srgbClr val="000000"/>
              </a:buClr>
              <a:buFont typeface="Arial"/>
              <a:buNone/>
              <a:defRPr/>
            </a:pPr>
            <a:r>
              <a:rPr lang="vi-VN" sz="2799" kern="0" dirty="0">
                <a:ea typeface="Arial"/>
                <a:sym typeface="Arial"/>
              </a:rPr>
              <a:t>Proton và electron</a:t>
            </a:r>
            <a:endParaRPr lang="zh-CN" altLang="en-US" sz="2799" dirty="0">
              <a:solidFill>
                <a:prstClr val="black">
                  <a:lumMod val="65000"/>
                  <a:lumOff val="35000"/>
                </a:prstClr>
              </a:solidFill>
              <a:ea typeface="Arial"/>
              <a:sym typeface="+mn-lt"/>
            </a:endParaRPr>
          </a:p>
        </p:txBody>
      </p:sp>
      <p:sp>
        <p:nvSpPr>
          <p:cNvPr id="44" name="矩形 43">
            <a:extLst>
              <a:ext uri="{FF2B5EF4-FFF2-40B4-BE49-F238E27FC236}">
                <a16:creationId xmlns:a16="http://schemas.microsoft.com/office/drawing/2014/main" id="{E21090A2-BB42-4A4B-8876-41766DDE7B8E}"/>
              </a:ext>
            </a:extLst>
          </p:cNvPr>
          <p:cNvSpPr/>
          <p:nvPr/>
        </p:nvSpPr>
        <p:spPr>
          <a:xfrm>
            <a:off x="7621647" y="4583285"/>
            <a:ext cx="3334837" cy="658642"/>
          </a:xfrm>
          <a:prstGeom prst="rect">
            <a:avLst/>
          </a:prstGeom>
          <a:solidFill>
            <a:srgbClr val="FFFFCC"/>
          </a:solidFill>
        </p:spPr>
        <p:txBody>
          <a:bodyPr>
            <a:spAutoFit/>
          </a:bodyPr>
          <a:lstStyle/>
          <a:p>
            <a:pPr algn="ctr" eaLnBrk="1" hangingPunct="1">
              <a:lnSpc>
                <a:spcPct val="150000"/>
              </a:lnSpc>
              <a:buClr>
                <a:srgbClr val="000000"/>
              </a:buClr>
              <a:buFont typeface="Arial"/>
              <a:buNone/>
              <a:defRPr/>
            </a:pPr>
            <a:r>
              <a:rPr lang="vi-VN" sz="2799" kern="0" dirty="0">
                <a:ea typeface="Arial"/>
                <a:sym typeface="Arial"/>
              </a:rPr>
              <a:t>Electron</a:t>
            </a:r>
            <a:endParaRPr lang="zh-CN" altLang="en-US" sz="2799" dirty="0">
              <a:solidFill>
                <a:prstClr val="black">
                  <a:lumMod val="65000"/>
                  <a:lumOff val="35000"/>
                </a:prstClr>
              </a:solidFill>
              <a:ea typeface="Arial"/>
              <a:sym typeface="+mn-lt"/>
            </a:endParaRPr>
          </a:p>
        </p:txBody>
      </p:sp>
      <p:sp>
        <p:nvSpPr>
          <p:cNvPr id="45" name="矩形 44">
            <a:extLst>
              <a:ext uri="{FF2B5EF4-FFF2-40B4-BE49-F238E27FC236}">
                <a16:creationId xmlns:a16="http://schemas.microsoft.com/office/drawing/2014/main" id="{0942F4BC-DA27-4A93-A0A8-CF42C66730C9}"/>
              </a:ext>
            </a:extLst>
          </p:cNvPr>
          <p:cNvSpPr/>
          <p:nvPr/>
        </p:nvSpPr>
        <p:spPr>
          <a:xfrm>
            <a:off x="1110672" y="4583286"/>
            <a:ext cx="3334837" cy="658642"/>
          </a:xfrm>
          <a:prstGeom prst="rect">
            <a:avLst/>
          </a:prstGeom>
          <a:solidFill>
            <a:srgbClr val="FFFFCC"/>
          </a:solidFill>
        </p:spPr>
        <p:txBody>
          <a:bodyPr>
            <a:spAutoFit/>
          </a:bodyPr>
          <a:lstStyle/>
          <a:p>
            <a:pPr algn="ctr" eaLnBrk="1" hangingPunct="1">
              <a:lnSpc>
                <a:spcPct val="150000"/>
              </a:lnSpc>
              <a:buClr>
                <a:srgbClr val="000000"/>
              </a:buClr>
              <a:buFont typeface="Arial"/>
              <a:buNone/>
              <a:defRPr/>
            </a:pPr>
            <a:r>
              <a:rPr lang="vi-VN" sz="2799" kern="0" dirty="0">
                <a:ea typeface="Arial"/>
                <a:sym typeface="Arial"/>
              </a:rPr>
              <a:t>Proton và neutron</a:t>
            </a:r>
            <a:endParaRPr lang="zh-CN" altLang="en-US" sz="2799" dirty="0">
              <a:solidFill>
                <a:prstClr val="black">
                  <a:lumMod val="65000"/>
                  <a:lumOff val="35000"/>
                </a:prstClr>
              </a:solidFill>
              <a:ea typeface="Arial"/>
              <a:sym typeface="+mn-lt"/>
            </a:endParaRPr>
          </a:p>
        </p:txBody>
      </p:sp>
      <p:sp>
        <p:nvSpPr>
          <p:cNvPr id="46" name="矩形 45">
            <a:extLst>
              <a:ext uri="{FF2B5EF4-FFF2-40B4-BE49-F238E27FC236}">
                <a16:creationId xmlns:a16="http://schemas.microsoft.com/office/drawing/2014/main" id="{524CDEBD-21BC-4469-9A4D-D8C89466C291}"/>
              </a:ext>
            </a:extLst>
          </p:cNvPr>
          <p:cNvSpPr/>
          <p:nvPr/>
        </p:nvSpPr>
        <p:spPr>
          <a:xfrm>
            <a:off x="1110672" y="2818531"/>
            <a:ext cx="3334837" cy="658642"/>
          </a:xfrm>
          <a:prstGeom prst="rect">
            <a:avLst/>
          </a:prstGeom>
          <a:solidFill>
            <a:srgbClr val="FFFFCC"/>
          </a:solidFill>
        </p:spPr>
        <p:txBody>
          <a:bodyPr>
            <a:spAutoFit/>
          </a:bodyPr>
          <a:lstStyle/>
          <a:p>
            <a:pPr algn="ctr" eaLnBrk="1" hangingPunct="1">
              <a:lnSpc>
                <a:spcPct val="150000"/>
              </a:lnSpc>
              <a:buClr>
                <a:srgbClr val="000000"/>
              </a:buClr>
              <a:buFont typeface="Arial"/>
              <a:buNone/>
              <a:defRPr/>
            </a:pPr>
            <a:r>
              <a:rPr lang="vi-VN" sz="2799" kern="0" dirty="0">
                <a:ea typeface="Arial"/>
                <a:sym typeface="Arial"/>
              </a:rPr>
              <a:t>Neutron và electron</a:t>
            </a:r>
            <a:r>
              <a:rPr lang="en-US" altLang="zh-CN" sz="2799" dirty="0">
                <a:solidFill>
                  <a:prstClr val="black">
                    <a:lumMod val="65000"/>
                    <a:lumOff val="35000"/>
                  </a:prstClr>
                </a:solidFill>
                <a:ea typeface="Arial"/>
                <a:sym typeface="+mn-lt"/>
              </a:rPr>
              <a:t>.</a:t>
            </a:r>
            <a:endParaRPr lang="zh-CN" altLang="en-US" sz="2799" dirty="0">
              <a:solidFill>
                <a:prstClr val="black">
                  <a:lumMod val="65000"/>
                  <a:lumOff val="35000"/>
                </a:prstClr>
              </a:solidFill>
              <a:ea typeface="Arial"/>
              <a:sym typeface="+mn-lt"/>
            </a:endParaRPr>
          </a:p>
        </p:txBody>
      </p:sp>
      <p:grpSp>
        <p:nvGrpSpPr>
          <p:cNvPr id="3" name="Group 2">
            <a:extLst>
              <a:ext uri="{FF2B5EF4-FFF2-40B4-BE49-F238E27FC236}">
                <a16:creationId xmlns:a16="http://schemas.microsoft.com/office/drawing/2014/main" id="{53862967-C38A-4585-90F6-1FB3D19D1864}"/>
              </a:ext>
            </a:extLst>
          </p:cNvPr>
          <p:cNvGrpSpPr>
            <a:grpSpLocks/>
          </p:cNvGrpSpPr>
          <p:nvPr/>
        </p:nvGrpSpPr>
        <p:grpSpPr bwMode="auto">
          <a:xfrm>
            <a:off x="4688852" y="2482085"/>
            <a:ext cx="2784674" cy="3076684"/>
            <a:chOff x="4702843" y="1698062"/>
            <a:chExt cx="2786315" cy="3076868"/>
          </a:xfrm>
        </p:grpSpPr>
        <p:sp>
          <p:nvSpPr>
            <p:cNvPr id="87049" name="Shape 342">
              <a:extLst>
                <a:ext uri="{FF2B5EF4-FFF2-40B4-BE49-F238E27FC236}">
                  <a16:creationId xmlns:a16="http://schemas.microsoft.com/office/drawing/2014/main" id="{5D6D6B3D-AA0F-451D-8081-B5018ADED416}"/>
                </a:ext>
              </a:extLst>
            </p:cNvPr>
            <p:cNvSpPr>
              <a:spLocks/>
            </p:cNvSpPr>
            <p:nvPr/>
          </p:nvSpPr>
          <p:spPr bwMode="auto">
            <a:xfrm>
              <a:off x="4702843" y="3305113"/>
              <a:ext cx="1324067" cy="1469817"/>
            </a:xfrm>
            <a:custGeom>
              <a:avLst/>
              <a:gdLst>
                <a:gd name="T0" fmla="*/ 65089 w 120000"/>
                <a:gd name="T1" fmla="*/ 184 h 120000"/>
                <a:gd name="T2" fmla="*/ 54872 w 120000"/>
                <a:gd name="T3" fmla="*/ 1323 h 120000"/>
                <a:gd name="T4" fmla="*/ 45029 w 120000"/>
                <a:gd name="T5" fmla="*/ 4348 h 120000"/>
                <a:gd name="T6" fmla="*/ 36136 w 120000"/>
                <a:gd name="T7" fmla="*/ 8317 h 120000"/>
                <a:gd name="T8" fmla="*/ 27618 w 120000"/>
                <a:gd name="T9" fmla="*/ 13620 h 120000"/>
                <a:gd name="T10" fmla="*/ 20247 w 120000"/>
                <a:gd name="T11" fmla="*/ 20247 h 120000"/>
                <a:gd name="T12" fmla="*/ 13616 w 120000"/>
                <a:gd name="T13" fmla="*/ 27620 h 120000"/>
                <a:gd name="T14" fmla="*/ 8320 w 120000"/>
                <a:gd name="T15" fmla="*/ 35949 h 120000"/>
                <a:gd name="T16" fmla="*/ 4160 w 120000"/>
                <a:gd name="T17" fmla="*/ 45038 h 120000"/>
                <a:gd name="T18" fmla="*/ 1324 w 120000"/>
                <a:gd name="T19" fmla="*/ 54885 h 120000"/>
                <a:gd name="T20" fmla="*/ 0 w 120000"/>
                <a:gd name="T21" fmla="*/ 65101 h 120000"/>
                <a:gd name="T22" fmla="*/ 0 w 120000"/>
                <a:gd name="T23" fmla="*/ 668656 h 120000"/>
                <a:gd name="T24" fmla="*/ 1125 w 120000"/>
                <a:gd name="T25" fmla="*/ 679447 h 120000"/>
                <a:gd name="T26" fmla="*/ 3586 w 120000"/>
                <a:gd name="T27" fmla="*/ 690618 h 120000"/>
                <a:gd name="T28" fmla="*/ 7183 w 120000"/>
                <a:gd name="T29" fmla="*/ 701776 h 120000"/>
                <a:gd name="T30" fmla="*/ 11729 w 120000"/>
                <a:gd name="T31" fmla="*/ 712763 h 120000"/>
                <a:gd name="T32" fmla="*/ 17588 w 120000"/>
                <a:gd name="T33" fmla="*/ 723542 h 120000"/>
                <a:gd name="T34" fmla="*/ 23833 w 120000"/>
                <a:gd name="T35" fmla="*/ 733769 h 120000"/>
                <a:gd name="T36" fmla="*/ 31215 w 120000"/>
                <a:gd name="T37" fmla="*/ 743225 h 120000"/>
                <a:gd name="T38" fmla="*/ 39170 w 120000"/>
                <a:gd name="T39" fmla="*/ 751750 h 120000"/>
                <a:gd name="T40" fmla="*/ 47490 w 120000"/>
                <a:gd name="T41" fmla="*/ 759503 h 120000"/>
                <a:gd name="T42" fmla="*/ 56196 w 120000"/>
                <a:gd name="T43" fmla="*/ 766130 h 120000"/>
                <a:gd name="T44" fmla="*/ 1264638 w 120000"/>
                <a:gd name="T45" fmla="*/ 1461672 h 120000"/>
                <a:gd name="T46" fmla="*/ 1273730 w 120000"/>
                <a:gd name="T47" fmla="*/ 1466216 h 120000"/>
                <a:gd name="T48" fmla="*/ 1282238 w 120000"/>
                <a:gd name="T49" fmla="*/ 1468862 h 120000"/>
                <a:gd name="T50" fmla="*/ 1290381 w 120000"/>
                <a:gd name="T51" fmla="*/ 1469817 h 120000"/>
                <a:gd name="T52" fmla="*/ 1297762 w 120000"/>
                <a:gd name="T53" fmla="*/ 1469241 h 120000"/>
                <a:gd name="T54" fmla="*/ 1304570 w 120000"/>
                <a:gd name="T55" fmla="*/ 1466975 h 120000"/>
                <a:gd name="T56" fmla="*/ 1310628 w 120000"/>
                <a:gd name="T57" fmla="*/ 1463191 h 120000"/>
                <a:gd name="T58" fmla="*/ 1315361 w 120000"/>
                <a:gd name="T59" fmla="*/ 1458071 h 120000"/>
                <a:gd name="T60" fmla="*/ 1319333 w 120000"/>
                <a:gd name="T61" fmla="*/ 1451261 h 120000"/>
                <a:gd name="T62" fmla="*/ 1322169 w 120000"/>
                <a:gd name="T63" fmla="*/ 1443507 h 120000"/>
                <a:gd name="T64" fmla="*/ 1323868 w 120000"/>
                <a:gd name="T65" fmla="*/ 1434419 h 120000"/>
                <a:gd name="T66" fmla="*/ 1324067 w 120000"/>
                <a:gd name="T67" fmla="*/ 706321 h 120000"/>
                <a:gd name="T68" fmla="*/ 1323681 w 120000"/>
                <a:gd name="T69" fmla="*/ 61500 h 120000"/>
                <a:gd name="T70" fmla="*/ 1321982 w 120000"/>
                <a:gd name="T71" fmla="*/ 51468 h 120000"/>
                <a:gd name="T72" fmla="*/ 1318572 w 120000"/>
                <a:gd name="T73" fmla="*/ 42012 h 120000"/>
                <a:gd name="T74" fmla="*/ 1314037 w 120000"/>
                <a:gd name="T75" fmla="*/ 33120 h 120000"/>
                <a:gd name="T76" fmla="*/ 1308355 w 120000"/>
                <a:gd name="T77" fmla="*/ 24975 h 120000"/>
                <a:gd name="T78" fmla="*/ 1301547 w 120000"/>
                <a:gd name="T79" fmla="*/ 17969 h 120000"/>
                <a:gd name="T80" fmla="*/ 1293779 w 120000"/>
                <a:gd name="T81" fmla="*/ 11734 h 120000"/>
                <a:gd name="T82" fmla="*/ 1285084 w 120000"/>
                <a:gd name="T83" fmla="*/ 6810 h 120000"/>
                <a:gd name="T84" fmla="*/ 1275805 w 120000"/>
                <a:gd name="T85" fmla="*/ 3025 h 120000"/>
                <a:gd name="T86" fmla="*/ 1265775 w 120000"/>
                <a:gd name="T87" fmla="*/ 747 h 120000"/>
                <a:gd name="T88" fmla="*/ 1255370 w 120000"/>
                <a:gd name="T89" fmla="*/ 0 h 12000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20000"/>
                <a:gd name="T136" fmla="*/ 0 h 120000"/>
                <a:gd name="T137" fmla="*/ 120000 w 120000"/>
                <a:gd name="T138" fmla="*/ 120000 h 12000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20000" h="120000" extrusionOk="0">
                  <a:moveTo>
                    <a:pt x="113774" y="0"/>
                  </a:moveTo>
                  <a:lnTo>
                    <a:pt x="6225" y="0"/>
                  </a:lnTo>
                  <a:lnTo>
                    <a:pt x="5899" y="15"/>
                  </a:lnTo>
                  <a:lnTo>
                    <a:pt x="5590" y="30"/>
                  </a:lnTo>
                  <a:lnTo>
                    <a:pt x="5282" y="61"/>
                  </a:lnTo>
                  <a:lnTo>
                    <a:pt x="4973" y="108"/>
                  </a:lnTo>
                  <a:lnTo>
                    <a:pt x="4664" y="169"/>
                  </a:lnTo>
                  <a:lnTo>
                    <a:pt x="4390" y="247"/>
                  </a:lnTo>
                  <a:lnTo>
                    <a:pt x="4081" y="355"/>
                  </a:lnTo>
                  <a:lnTo>
                    <a:pt x="3807" y="448"/>
                  </a:lnTo>
                  <a:lnTo>
                    <a:pt x="3532" y="556"/>
                  </a:lnTo>
                  <a:lnTo>
                    <a:pt x="3275" y="679"/>
                  </a:lnTo>
                  <a:lnTo>
                    <a:pt x="3001" y="818"/>
                  </a:lnTo>
                  <a:lnTo>
                    <a:pt x="2744" y="958"/>
                  </a:lnTo>
                  <a:lnTo>
                    <a:pt x="2503" y="1112"/>
                  </a:lnTo>
                  <a:lnTo>
                    <a:pt x="2263" y="1282"/>
                  </a:lnTo>
                  <a:lnTo>
                    <a:pt x="2040" y="1467"/>
                  </a:lnTo>
                  <a:lnTo>
                    <a:pt x="1835" y="1653"/>
                  </a:lnTo>
                  <a:lnTo>
                    <a:pt x="1629" y="1838"/>
                  </a:lnTo>
                  <a:lnTo>
                    <a:pt x="1440" y="2039"/>
                  </a:lnTo>
                  <a:lnTo>
                    <a:pt x="1234" y="2255"/>
                  </a:lnTo>
                  <a:lnTo>
                    <a:pt x="1063" y="2487"/>
                  </a:lnTo>
                  <a:lnTo>
                    <a:pt x="908" y="2704"/>
                  </a:lnTo>
                  <a:lnTo>
                    <a:pt x="754" y="2935"/>
                  </a:lnTo>
                  <a:lnTo>
                    <a:pt x="617" y="3167"/>
                  </a:lnTo>
                  <a:lnTo>
                    <a:pt x="497" y="3430"/>
                  </a:lnTo>
                  <a:lnTo>
                    <a:pt x="377" y="3677"/>
                  </a:lnTo>
                  <a:lnTo>
                    <a:pt x="274" y="3940"/>
                  </a:lnTo>
                  <a:lnTo>
                    <a:pt x="188" y="4202"/>
                  </a:lnTo>
                  <a:lnTo>
                    <a:pt x="120" y="4481"/>
                  </a:lnTo>
                  <a:lnTo>
                    <a:pt x="68" y="4743"/>
                  </a:lnTo>
                  <a:lnTo>
                    <a:pt x="34" y="5021"/>
                  </a:lnTo>
                  <a:lnTo>
                    <a:pt x="0" y="5315"/>
                  </a:lnTo>
                  <a:lnTo>
                    <a:pt x="0" y="5593"/>
                  </a:lnTo>
                  <a:lnTo>
                    <a:pt x="0" y="54298"/>
                  </a:lnTo>
                  <a:lnTo>
                    <a:pt x="0" y="54591"/>
                  </a:lnTo>
                  <a:lnTo>
                    <a:pt x="34" y="54885"/>
                  </a:lnTo>
                  <a:lnTo>
                    <a:pt x="68" y="55178"/>
                  </a:lnTo>
                  <a:lnTo>
                    <a:pt x="102" y="55472"/>
                  </a:lnTo>
                  <a:lnTo>
                    <a:pt x="171" y="55781"/>
                  </a:lnTo>
                  <a:lnTo>
                    <a:pt x="240" y="56090"/>
                  </a:lnTo>
                  <a:lnTo>
                    <a:pt x="325" y="56384"/>
                  </a:lnTo>
                  <a:lnTo>
                    <a:pt x="411" y="56693"/>
                  </a:lnTo>
                  <a:lnTo>
                    <a:pt x="548" y="57002"/>
                  </a:lnTo>
                  <a:lnTo>
                    <a:pt x="651" y="57295"/>
                  </a:lnTo>
                  <a:lnTo>
                    <a:pt x="788" y="57604"/>
                  </a:lnTo>
                  <a:lnTo>
                    <a:pt x="926" y="57898"/>
                  </a:lnTo>
                  <a:lnTo>
                    <a:pt x="1063" y="58192"/>
                  </a:lnTo>
                  <a:lnTo>
                    <a:pt x="1234" y="58501"/>
                  </a:lnTo>
                  <a:lnTo>
                    <a:pt x="1406" y="58794"/>
                  </a:lnTo>
                  <a:lnTo>
                    <a:pt x="1594" y="59072"/>
                  </a:lnTo>
                  <a:lnTo>
                    <a:pt x="1766" y="59351"/>
                  </a:lnTo>
                  <a:lnTo>
                    <a:pt x="1955" y="59644"/>
                  </a:lnTo>
                  <a:lnTo>
                    <a:pt x="2160" y="59907"/>
                  </a:lnTo>
                  <a:lnTo>
                    <a:pt x="2383" y="60169"/>
                  </a:lnTo>
                  <a:lnTo>
                    <a:pt x="2606" y="60432"/>
                  </a:lnTo>
                  <a:lnTo>
                    <a:pt x="2829" y="60679"/>
                  </a:lnTo>
                  <a:lnTo>
                    <a:pt x="3052" y="60927"/>
                  </a:lnTo>
                  <a:lnTo>
                    <a:pt x="3309" y="61158"/>
                  </a:lnTo>
                  <a:lnTo>
                    <a:pt x="3550" y="61375"/>
                  </a:lnTo>
                  <a:lnTo>
                    <a:pt x="3790" y="61607"/>
                  </a:lnTo>
                  <a:lnTo>
                    <a:pt x="4030" y="61823"/>
                  </a:lnTo>
                  <a:lnTo>
                    <a:pt x="4304" y="62008"/>
                  </a:lnTo>
                  <a:lnTo>
                    <a:pt x="4561" y="62194"/>
                  </a:lnTo>
                  <a:lnTo>
                    <a:pt x="4836" y="62364"/>
                  </a:lnTo>
                  <a:lnTo>
                    <a:pt x="5093" y="62549"/>
                  </a:lnTo>
                  <a:lnTo>
                    <a:pt x="5385" y="62688"/>
                  </a:lnTo>
                  <a:lnTo>
                    <a:pt x="84619" y="103790"/>
                  </a:lnTo>
                  <a:lnTo>
                    <a:pt x="114614" y="119335"/>
                  </a:lnTo>
                  <a:lnTo>
                    <a:pt x="114889" y="119474"/>
                  </a:lnTo>
                  <a:lnTo>
                    <a:pt x="115163" y="119613"/>
                  </a:lnTo>
                  <a:lnTo>
                    <a:pt x="115438" y="119706"/>
                  </a:lnTo>
                  <a:lnTo>
                    <a:pt x="115695" y="119799"/>
                  </a:lnTo>
                  <a:lnTo>
                    <a:pt x="115952" y="119860"/>
                  </a:lnTo>
                  <a:lnTo>
                    <a:pt x="116209" y="119922"/>
                  </a:lnTo>
                  <a:lnTo>
                    <a:pt x="116467" y="119969"/>
                  </a:lnTo>
                  <a:lnTo>
                    <a:pt x="116707" y="119984"/>
                  </a:lnTo>
                  <a:lnTo>
                    <a:pt x="116947" y="120000"/>
                  </a:lnTo>
                  <a:lnTo>
                    <a:pt x="117170" y="120000"/>
                  </a:lnTo>
                  <a:lnTo>
                    <a:pt x="117393" y="119984"/>
                  </a:lnTo>
                  <a:lnTo>
                    <a:pt x="117616" y="119953"/>
                  </a:lnTo>
                  <a:lnTo>
                    <a:pt x="117821" y="119907"/>
                  </a:lnTo>
                  <a:lnTo>
                    <a:pt x="118044" y="119845"/>
                  </a:lnTo>
                  <a:lnTo>
                    <a:pt x="118233" y="119768"/>
                  </a:lnTo>
                  <a:lnTo>
                    <a:pt x="118422" y="119675"/>
                  </a:lnTo>
                  <a:lnTo>
                    <a:pt x="118593" y="119582"/>
                  </a:lnTo>
                  <a:lnTo>
                    <a:pt x="118782" y="119459"/>
                  </a:lnTo>
                  <a:lnTo>
                    <a:pt x="118936" y="119335"/>
                  </a:lnTo>
                  <a:lnTo>
                    <a:pt x="119073" y="119181"/>
                  </a:lnTo>
                  <a:lnTo>
                    <a:pt x="119211" y="119041"/>
                  </a:lnTo>
                  <a:lnTo>
                    <a:pt x="119348" y="118872"/>
                  </a:lnTo>
                  <a:lnTo>
                    <a:pt x="119468" y="118702"/>
                  </a:lnTo>
                  <a:lnTo>
                    <a:pt x="119571" y="118485"/>
                  </a:lnTo>
                  <a:lnTo>
                    <a:pt x="119656" y="118300"/>
                  </a:lnTo>
                  <a:lnTo>
                    <a:pt x="119759" y="118083"/>
                  </a:lnTo>
                  <a:lnTo>
                    <a:pt x="119828" y="117852"/>
                  </a:lnTo>
                  <a:lnTo>
                    <a:pt x="119897" y="117620"/>
                  </a:lnTo>
                  <a:lnTo>
                    <a:pt x="119948" y="117357"/>
                  </a:lnTo>
                  <a:lnTo>
                    <a:pt x="119982" y="117110"/>
                  </a:lnTo>
                  <a:lnTo>
                    <a:pt x="120000" y="116832"/>
                  </a:lnTo>
                  <a:lnTo>
                    <a:pt x="120000" y="116538"/>
                  </a:lnTo>
                  <a:lnTo>
                    <a:pt x="120000" y="57666"/>
                  </a:lnTo>
                  <a:lnTo>
                    <a:pt x="120000" y="5593"/>
                  </a:lnTo>
                  <a:lnTo>
                    <a:pt x="120000" y="5315"/>
                  </a:lnTo>
                  <a:lnTo>
                    <a:pt x="119965" y="5021"/>
                  </a:lnTo>
                  <a:lnTo>
                    <a:pt x="119931" y="4743"/>
                  </a:lnTo>
                  <a:lnTo>
                    <a:pt x="119879" y="4481"/>
                  </a:lnTo>
                  <a:lnTo>
                    <a:pt x="119811" y="4202"/>
                  </a:lnTo>
                  <a:lnTo>
                    <a:pt x="119725" y="3940"/>
                  </a:lnTo>
                  <a:lnTo>
                    <a:pt x="119605" y="3677"/>
                  </a:lnTo>
                  <a:lnTo>
                    <a:pt x="119502" y="3430"/>
                  </a:lnTo>
                  <a:lnTo>
                    <a:pt x="119382" y="3167"/>
                  </a:lnTo>
                  <a:lnTo>
                    <a:pt x="119245" y="2935"/>
                  </a:lnTo>
                  <a:lnTo>
                    <a:pt x="119091" y="2704"/>
                  </a:lnTo>
                  <a:lnTo>
                    <a:pt x="118936" y="2487"/>
                  </a:lnTo>
                  <a:lnTo>
                    <a:pt x="118748" y="2255"/>
                  </a:lnTo>
                  <a:lnTo>
                    <a:pt x="118576" y="2039"/>
                  </a:lnTo>
                  <a:lnTo>
                    <a:pt x="118370" y="1838"/>
                  </a:lnTo>
                  <a:lnTo>
                    <a:pt x="118182" y="1653"/>
                  </a:lnTo>
                  <a:lnTo>
                    <a:pt x="117959" y="1467"/>
                  </a:lnTo>
                  <a:lnTo>
                    <a:pt x="117719" y="1282"/>
                  </a:lnTo>
                  <a:lnTo>
                    <a:pt x="117496" y="1112"/>
                  </a:lnTo>
                  <a:lnTo>
                    <a:pt x="117255" y="958"/>
                  </a:lnTo>
                  <a:lnTo>
                    <a:pt x="116998" y="818"/>
                  </a:lnTo>
                  <a:lnTo>
                    <a:pt x="116724" y="679"/>
                  </a:lnTo>
                  <a:lnTo>
                    <a:pt x="116467" y="556"/>
                  </a:lnTo>
                  <a:lnTo>
                    <a:pt x="116192" y="448"/>
                  </a:lnTo>
                  <a:lnTo>
                    <a:pt x="115901" y="355"/>
                  </a:lnTo>
                  <a:lnTo>
                    <a:pt x="115626" y="247"/>
                  </a:lnTo>
                  <a:lnTo>
                    <a:pt x="115335" y="169"/>
                  </a:lnTo>
                  <a:lnTo>
                    <a:pt x="115009" y="108"/>
                  </a:lnTo>
                  <a:lnTo>
                    <a:pt x="114717" y="61"/>
                  </a:lnTo>
                  <a:lnTo>
                    <a:pt x="114409" y="30"/>
                  </a:lnTo>
                  <a:lnTo>
                    <a:pt x="114083" y="15"/>
                  </a:lnTo>
                  <a:lnTo>
                    <a:pt x="113774" y="0"/>
                  </a:lnTo>
                  <a:close/>
                </a:path>
              </a:pathLst>
            </a:custGeom>
            <a:solidFill>
              <a:srgbClr val="12B789"/>
            </a:solidFill>
            <a:ln>
              <a:noFill/>
            </a:ln>
            <a:extLst>
              <a:ext uri="{91240B29-F687-4F45-9708-019B960494DF}">
                <a14:hiddenLine xmlns:a14="http://schemas.microsoft.com/office/drawing/2010/main" w="9525">
                  <a:solidFill>
                    <a:srgbClr val="000000"/>
                  </a:solidFill>
                  <a:round/>
                  <a:headEnd/>
                  <a:tailEnd/>
                </a14:hiddenLine>
              </a:ext>
            </a:extLst>
          </p:spPr>
          <p:txBody>
            <a:bodyPr lIns="45693" tIns="22840" rIns="45693" bIns="22840"/>
            <a:lstStyle/>
            <a:p>
              <a:endParaRPr lang="vi-VN" sz="2399"/>
            </a:p>
          </p:txBody>
        </p:sp>
        <p:sp>
          <p:nvSpPr>
            <p:cNvPr id="87050" name="Shape 343">
              <a:extLst>
                <a:ext uri="{FF2B5EF4-FFF2-40B4-BE49-F238E27FC236}">
                  <a16:creationId xmlns:a16="http://schemas.microsoft.com/office/drawing/2014/main" id="{0ED77D8E-7C03-4B72-8895-1FAE38CB1561}"/>
                </a:ext>
              </a:extLst>
            </p:cNvPr>
            <p:cNvSpPr>
              <a:spLocks/>
            </p:cNvSpPr>
            <p:nvPr/>
          </p:nvSpPr>
          <p:spPr bwMode="auto">
            <a:xfrm>
              <a:off x="4702843" y="1698062"/>
              <a:ext cx="1324067" cy="1469817"/>
            </a:xfrm>
            <a:custGeom>
              <a:avLst/>
              <a:gdLst>
                <a:gd name="T0" fmla="*/ 56196 w 120000"/>
                <a:gd name="T1" fmla="*/ 703859 h 120000"/>
                <a:gd name="T2" fmla="*/ 47490 w 120000"/>
                <a:gd name="T3" fmla="*/ 710301 h 120000"/>
                <a:gd name="T4" fmla="*/ 38972 w 120000"/>
                <a:gd name="T5" fmla="*/ 718055 h 120000"/>
                <a:gd name="T6" fmla="*/ 31215 w 120000"/>
                <a:gd name="T7" fmla="*/ 726580 h 120000"/>
                <a:gd name="T8" fmla="*/ 23833 w 120000"/>
                <a:gd name="T9" fmla="*/ 736035 h 120000"/>
                <a:gd name="T10" fmla="*/ 17588 w 120000"/>
                <a:gd name="T11" fmla="*/ 746263 h 120000"/>
                <a:gd name="T12" fmla="*/ 11729 w 120000"/>
                <a:gd name="T13" fmla="*/ 757041 h 120000"/>
                <a:gd name="T14" fmla="*/ 7183 w 120000"/>
                <a:gd name="T15" fmla="*/ 768028 h 120000"/>
                <a:gd name="T16" fmla="*/ 3586 w 120000"/>
                <a:gd name="T17" fmla="*/ 779187 h 120000"/>
                <a:gd name="T18" fmla="*/ 1125 w 120000"/>
                <a:gd name="T19" fmla="*/ 790357 h 120000"/>
                <a:gd name="T20" fmla="*/ 0 w 120000"/>
                <a:gd name="T21" fmla="*/ 801148 h 120000"/>
                <a:gd name="T22" fmla="*/ 0 w 120000"/>
                <a:gd name="T23" fmla="*/ 1404704 h 120000"/>
                <a:gd name="T24" fmla="*/ 1324 w 120000"/>
                <a:gd name="T25" fmla="*/ 1414919 h 120000"/>
                <a:gd name="T26" fmla="*/ 4160 w 120000"/>
                <a:gd name="T27" fmla="*/ 1424767 h 120000"/>
                <a:gd name="T28" fmla="*/ 8320 w 120000"/>
                <a:gd name="T29" fmla="*/ 1433855 h 120000"/>
                <a:gd name="T30" fmla="*/ 13616 w 120000"/>
                <a:gd name="T31" fmla="*/ 1442184 h 120000"/>
                <a:gd name="T32" fmla="*/ 20247 w 120000"/>
                <a:gd name="T33" fmla="*/ 1449558 h 120000"/>
                <a:gd name="T34" fmla="*/ 27618 w 120000"/>
                <a:gd name="T35" fmla="*/ 1456184 h 120000"/>
                <a:gd name="T36" fmla="*/ 36136 w 120000"/>
                <a:gd name="T37" fmla="*/ 1461488 h 120000"/>
                <a:gd name="T38" fmla="*/ 45029 w 120000"/>
                <a:gd name="T39" fmla="*/ 1465457 h 120000"/>
                <a:gd name="T40" fmla="*/ 54872 w 120000"/>
                <a:gd name="T41" fmla="*/ 1468482 h 120000"/>
                <a:gd name="T42" fmla="*/ 65089 w 120000"/>
                <a:gd name="T43" fmla="*/ 1469621 h 120000"/>
                <a:gd name="T44" fmla="*/ 1255370 w 120000"/>
                <a:gd name="T45" fmla="*/ 1469817 h 120000"/>
                <a:gd name="T46" fmla="*/ 1265775 w 120000"/>
                <a:gd name="T47" fmla="*/ 1469058 h 120000"/>
                <a:gd name="T48" fmla="*/ 1275805 w 120000"/>
                <a:gd name="T49" fmla="*/ 1466779 h 120000"/>
                <a:gd name="T50" fmla="*/ 1285084 w 120000"/>
                <a:gd name="T51" fmla="*/ 1462995 h 120000"/>
                <a:gd name="T52" fmla="*/ 1293779 w 120000"/>
                <a:gd name="T53" fmla="*/ 1458071 h 120000"/>
                <a:gd name="T54" fmla="*/ 1301547 w 120000"/>
                <a:gd name="T55" fmla="*/ 1451836 h 120000"/>
                <a:gd name="T56" fmla="*/ 1308355 w 120000"/>
                <a:gd name="T57" fmla="*/ 1444830 h 120000"/>
                <a:gd name="T58" fmla="*/ 1314037 w 120000"/>
                <a:gd name="T59" fmla="*/ 1436685 h 120000"/>
                <a:gd name="T60" fmla="*/ 1318572 w 120000"/>
                <a:gd name="T61" fmla="*/ 1427792 h 120000"/>
                <a:gd name="T62" fmla="*/ 1321982 w 120000"/>
                <a:gd name="T63" fmla="*/ 1418520 h 120000"/>
                <a:gd name="T64" fmla="*/ 1323681 w 120000"/>
                <a:gd name="T65" fmla="*/ 1408305 h 120000"/>
                <a:gd name="T66" fmla="*/ 1324067 w 120000"/>
                <a:gd name="T67" fmla="*/ 1290953 h 120000"/>
                <a:gd name="T68" fmla="*/ 1323868 w 120000"/>
                <a:gd name="T69" fmla="*/ 35386 h 120000"/>
                <a:gd name="T70" fmla="*/ 1322169 w 120000"/>
                <a:gd name="T71" fmla="*/ 26297 h 120000"/>
                <a:gd name="T72" fmla="*/ 1319333 w 120000"/>
                <a:gd name="T73" fmla="*/ 18544 h 120000"/>
                <a:gd name="T74" fmla="*/ 1315361 w 120000"/>
                <a:gd name="T75" fmla="*/ 11734 h 120000"/>
                <a:gd name="T76" fmla="*/ 1310628 w 120000"/>
                <a:gd name="T77" fmla="*/ 6614 h 120000"/>
                <a:gd name="T78" fmla="*/ 1304570 w 120000"/>
                <a:gd name="T79" fmla="*/ 2829 h 120000"/>
                <a:gd name="T80" fmla="*/ 1297762 w 120000"/>
                <a:gd name="T81" fmla="*/ 563 h 120000"/>
                <a:gd name="T82" fmla="*/ 1290381 w 120000"/>
                <a:gd name="T83" fmla="*/ 0 h 120000"/>
                <a:gd name="T84" fmla="*/ 1282238 w 120000"/>
                <a:gd name="T85" fmla="*/ 943 h 120000"/>
                <a:gd name="T86" fmla="*/ 1273730 w 120000"/>
                <a:gd name="T87" fmla="*/ 3589 h 120000"/>
                <a:gd name="T88" fmla="*/ 1264638 w 120000"/>
                <a:gd name="T89" fmla="*/ 8133 h 12000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20000"/>
                <a:gd name="T136" fmla="*/ 0 h 120000"/>
                <a:gd name="T137" fmla="*/ 120000 w 120000"/>
                <a:gd name="T138" fmla="*/ 120000 h 12000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20000" h="120000" extrusionOk="0">
                  <a:moveTo>
                    <a:pt x="114614" y="664"/>
                  </a:moveTo>
                  <a:lnTo>
                    <a:pt x="5385" y="57311"/>
                  </a:lnTo>
                  <a:lnTo>
                    <a:pt x="5093" y="57465"/>
                  </a:lnTo>
                  <a:lnTo>
                    <a:pt x="4836" y="57635"/>
                  </a:lnTo>
                  <a:lnTo>
                    <a:pt x="4561" y="57805"/>
                  </a:lnTo>
                  <a:lnTo>
                    <a:pt x="4304" y="57991"/>
                  </a:lnTo>
                  <a:lnTo>
                    <a:pt x="4030" y="58192"/>
                  </a:lnTo>
                  <a:lnTo>
                    <a:pt x="3790" y="58392"/>
                  </a:lnTo>
                  <a:lnTo>
                    <a:pt x="3532" y="58624"/>
                  </a:lnTo>
                  <a:lnTo>
                    <a:pt x="3292" y="58841"/>
                  </a:lnTo>
                  <a:lnTo>
                    <a:pt x="3052" y="59072"/>
                  </a:lnTo>
                  <a:lnTo>
                    <a:pt x="2829" y="59320"/>
                  </a:lnTo>
                  <a:lnTo>
                    <a:pt x="2606" y="59567"/>
                  </a:lnTo>
                  <a:lnTo>
                    <a:pt x="2383" y="59830"/>
                  </a:lnTo>
                  <a:lnTo>
                    <a:pt x="2160" y="60092"/>
                  </a:lnTo>
                  <a:lnTo>
                    <a:pt x="1955" y="60370"/>
                  </a:lnTo>
                  <a:lnTo>
                    <a:pt x="1766" y="60648"/>
                  </a:lnTo>
                  <a:lnTo>
                    <a:pt x="1594" y="60927"/>
                  </a:lnTo>
                  <a:lnTo>
                    <a:pt x="1406" y="61220"/>
                  </a:lnTo>
                  <a:lnTo>
                    <a:pt x="1234" y="61498"/>
                  </a:lnTo>
                  <a:lnTo>
                    <a:pt x="1063" y="61807"/>
                  </a:lnTo>
                  <a:lnTo>
                    <a:pt x="926" y="62101"/>
                  </a:lnTo>
                  <a:lnTo>
                    <a:pt x="788" y="62395"/>
                  </a:lnTo>
                  <a:lnTo>
                    <a:pt x="651" y="62704"/>
                  </a:lnTo>
                  <a:lnTo>
                    <a:pt x="531" y="63013"/>
                  </a:lnTo>
                  <a:lnTo>
                    <a:pt x="411" y="63306"/>
                  </a:lnTo>
                  <a:lnTo>
                    <a:pt x="325" y="63615"/>
                  </a:lnTo>
                  <a:lnTo>
                    <a:pt x="240" y="63924"/>
                  </a:lnTo>
                  <a:lnTo>
                    <a:pt x="171" y="64218"/>
                  </a:lnTo>
                  <a:lnTo>
                    <a:pt x="102" y="64527"/>
                  </a:lnTo>
                  <a:lnTo>
                    <a:pt x="68" y="64821"/>
                  </a:lnTo>
                  <a:lnTo>
                    <a:pt x="34" y="65114"/>
                  </a:lnTo>
                  <a:lnTo>
                    <a:pt x="0" y="65408"/>
                  </a:lnTo>
                  <a:lnTo>
                    <a:pt x="0" y="65701"/>
                  </a:lnTo>
                  <a:lnTo>
                    <a:pt x="0" y="114406"/>
                  </a:lnTo>
                  <a:lnTo>
                    <a:pt x="0" y="114684"/>
                  </a:lnTo>
                  <a:lnTo>
                    <a:pt x="34" y="114978"/>
                  </a:lnTo>
                  <a:lnTo>
                    <a:pt x="68" y="115256"/>
                  </a:lnTo>
                  <a:lnTo>
                    <a:pt x="120" y="115518"/>
                  </a:lnTo>
                  <a:lnTo>
                    <a:pt x="188" y="115812"/>
                  </a:lnTo>
                  <a:lnTo>
                    <a:pt x="274" y="116059"/>
                  </a:lnTo>
                  <a:lnTo>
                    <a:pt x="377" y="116322"/>
                  </a:lnTo>
                  <a:lnTo>
                    <a:pt x="497" y="116569"/>
                  </a:lnTo>
                  <a:lnTo>
                    <a:pt x="617" y="116832"/>
                  </a:lnTo>
                  <a:lnTo>
                    <a:pt x="754" y="117064"/>
                  </a:lnTo>
                  <a:lnTo>
                    <a:pt x="908" y="117295"/>
                  </a:lnTo>
                  <a:lnTo>
                    <a:pt x="1063" y="117527"/>
                  </a:lnTo>
                  <a:lnTo>
                    <a:pt x="1234" y="117744"/>
                  </a:lnTo>
                  <a:lnTo>
                    <a:pt x="1440" y="117960"/>
                  </a:lnTo>
                  <a:lnTo>
                    <a:pt x="1629" y="118161"/>
                  </a:lnTo>
                  <a:lnTo>
                    <a:pt x="1835" y="118346"/>
                  </a:lnTo>
                  <a:lnTo>
                    <a:pt x="2040" y="118532"/>
                  </a:lnTo>
                  <a:lnTo>
                    <a:pt x="2263" y="118717"/>
                  </a:lnTo>
                  <a:lnTo>
                    <a:pt x="2503" y="118887"/>
                  </a:lnTo>
                  <a:lnTo>
                    <a:pt x="2744" y="119041"/>
                  </a:lnTo>
                  <a:lnTo>
                    <a:pt x="3001" y="119181"/>
                  </a:lnTo>
                  <a:lnTo>
                    <a:pt x="3275" y="119320"/>
                  </a:lnTo>
                  <a:lnTo>
                    <a:pt x="3532" y="119443"/>
                  </a:lnTo>
                  <a:lnTo>
                    <a:pt x="3807" y="119551"/>
                  </a:lnTo>
                  <a:lnTo>
                    <a:pt x="4081" y="119644"/>
                  </a:lnTo>
                  <a:lnTo>
                    <a:pt x="4390" y="119752"/>
                  </a:lnTo>
                  <a:lnTo>
                    <a:pt x="4664" y="119830"/>
                  </a:lnTo>
                  <a:lnTo>
                    <a:pt x="4973" y="119891"/>
                  </a:lnTo>
                  <a:lnTo>
                    <a:pt x="5282" y="119938"/>
                  </a:lnTo>
                  <a:lnTo>
                    <a:pt x="5590" y="119969"/>
                  </a:lnTo>
                  <a:lnTo>
                    <a:pt x="5899" y="119984"/>
                  </a:lnTo>
                  <a:lnTo>
                    <a:pt x="6225" y="120000"/>
                  </a:lnTo>
                  <a:lnTo>
                    <a:pt x="44384" y="120000"/>
                  </a:lnTo>
                  <a:lnTo>
                    <a:pt x="113774" y="120000"/>
                  </a:lnTo>
                  <a:lnTo>
                    <a:pt x="114083" y="119984"/>
                  </a:lnTo>
                  <a:lnTo>
                    <a:pt x="114409" y="119969"/>
                  </a:lnTo>
                  <a:lnTo>
                    <a:pt x="114717" y="119938"/>
                  </a:lnTo>
                  <a:lnTo>
                    <a:pt x="115009" y="119891"/>
                  </a:lnTo>
                  <a:lnTo>
                    <a:pt x="115335" y="119830"/>
                  </a:lnTo>
                  <a:lnTo>
                    <a:pt x="115626" y="119752"/>
                  </a:lnTo>
                  <a:lnTo>
                    <a:pt x="115901" y="119644"/>
                  </a:lnTo>
                  <a:lnTo>
                    <a:pt x="116192" y="119551"/>
                  </a:lnTo>
                  <a:lnTo>
                    <a:pt x="116467" y="119443"/>
                  </a:lnTo>
                  <a:lnTo>
                    <a:pt x="116724" y="119320"/>
                  </a:lnTo>
                  <a:lnTo>
                    <a:pt x="116998" y="119181"/>
                  </a:lnTo>
                  <a:lnTo>
                    <a:pt x="117255" y="119041"/>
                  </a:lnTo>
                  <a:lnTo>
                    <a:pt x="117496" y="118887"/>
                  </a:lnTo>
                  <a:lnTo>
                    <a:pt x="117719" y="118717"/>
                  </a:lnTo>
                  <a:lnTo>
                    <a:pt x="117959" y="118532"/>
                  </a:lnTo>
                  <a:lnTo>
                    <a:pt x="118182" y="118346"/>
                  </a:lnTo>
                  <a:lnTo>
                    <a:pt x="118370" y="118161"/>
                  </a:lnTo>
                  <a:lnTo>
                    <a:pt x="118576" y="117960"/>
                  </a:lnTo>
                  <a:lnTo>
                    <a:pt x="118748" y="117759"/>
                  </a:lnTo>
                  <a:lnTo>
                    <a:pt x="118936" y="117527"/>
                  </a:lnTo>
                  <a:lnTo>
                    <a:pt x="119091" y="117295"/>
                  </a:lnTo>
                  <a:lnTo>
                    <a:pt x="119245" y="117064"/>
                  </a:lnTo>
                  <a:lnTo>
                    <a:pt x="119382" y="116832"/>
                  </a:lnTo>
                  <a:lnTo>
                    <a:pt x="119502" y="116569"/>
                  </a:lnTo>
                  <a:lnTo>
                    <a:pt x="119605" y="116322"/>
                  </a:lnTo>
                  <a:lnTo>
                    <a:pt x="119725" y="116059"/>
                  </a:lnTo>
                  <a:lnTo>
                    <a:pt x="119811" y="115812"/>
                  </a:lnTo>
                  <a:lnTo>
                    <a:pt x="119879" y="115518"/>
                  </a:lnTo>
                  <a:lnTo>
                    <a:pt x="119931" y="115256"/>
                  </a:lnTo>
                  <a:lnTo>
                    <a:pt x="119965" y="114978"/>
                  </a:lnTo>
                  <a:lnTo>
                    <a:pt x="120000" y="114684"/>
                  </a:lnTo>
                  <a:lnTo>
                    <a:pt x="120000" y="114406"/>
                  </a:lnTo>
                  <a:lnTo>
                    <a:pt x="120000" y="105397"/>
                  </a:lnTo>
                  <a:lnTo>
                    <a:pt x="120000" y="3461"/>
                  </a:lnTo>
                  <a:lnTo>
                    <a:pt x="120000" y="3167"/>
                  </a:lnTo>
                  <a:lnTo>
                    <a:pt x="119982" y="2889"/>
                  </a:lnTo>
                  <a:lnTo>
                    <a:pt x="119948" y="2642"/>
                  </a:lnTo>
                  <a:lnTo>
                    <a:pt x="119897" y="2379"/>
                  </a:lnTo>
                  <a:lnTo>
                    <a:pt x="119828" y="2147"/>
                  </a:lnTo>
                  <a:lnTo>
                    <a:pt x="119759" y="1916"/>
                  </a:lnTo>
                  <a:lnTo>
                    <a:pt x="119656" y="1715"/>
                  </a:lnTo>
                  <a:lnTo>
                    <a:pt x="119571" y="1514"/>
                  </a:lnTo>
                  <a:lnTo>
                    <a:pt x="119468" y="1297"/>
                  </a:lnTo>
                  <a:lnTo>
                    <a:pt x="119348" y="1127"/>
                  </a:lnTo>
                  <a:lnTo>
                    <a:pt x="119211" y="958"/>
                  </a:lnTo>
                  <a:lnTo>
                    <a:pt x="119073" y="818"/>
                  </a:lnTo>
                  <a:lnTo>
                    <a:pt x="118936" y="679"/>
                  </a:lnTo>
                  <a:lnTo>
                    <a:pt x="118782" y="540"/>
                  </a:lnTo>
                  <a:lnTo>
                    <a:pt x="118593" y="417"/>
                  </a:lnTo>
                  <a:lnTo>
                    <a:pt x="118422" y="324"/>
                  </a:lnTo>
                  <a:lnTo>
                    <a:pt x="118233" y="231"/>
                  </a:lnTo>
                  <a:lnTo>
                    <a:pt x="118044" y="154"/>
                  </a:lnTo>
                  <a:lnTo>
                    <a:pt x="117821" y="92"/>
                  </a:lnTo>
                  <a:lnTo>
                    <a:pt x="117616" y="46"/>
                  </a:lnTo>
                  <a:lnTo>
                    <a:pt x="117393" y="15"/>
                  </a:lnTo>
                  <a:lnTo>
                    <a:pt x="117170" y="0"/>
                  </a:lnTo>
                  <a:lnTo>
                    <a:pt x="116947" y="0"/>
                  </a:lnTo>
                  <a:lnTo>
                    <a:pt x="116707" y="15"/>
                  </a:lnTo>
                  <a:lnTo>
                    <a:pt x="116467" y="30"/>
                  </a:lnTo>
                  <a:lnTo>
                    <a:pt x="116209" y="77"/>
                  </a:lnTo>
                  <a:lnTo>
                    <a:pt x="115952" y="139"/>
                  </a:lnTo>
                  <a:lnTo>
                    <a:pt x="115695" y="200"/>
                  </a:lnTo>
                  <a:lnTo>
                    <a:pt x="115438" y="293"/>
                  </a:lnTo>
                  <a:lnTo>
                    <a:pt x="115163" y="401"/>
                  </a:lnTo>
                  <a:lnTo>
                    <a:pt x="114889" y="525"/>
                  </a:lnTo>
                  <a:lnTo>
                    <a:pt x="114614" y="664"/>
                  </a:lnTo>
                  <a:close/>
                </a:path>
              </a:pathLst>
            </a:custGeom>
            <a:solidFill>
              <a:srgbClr val="FF9101"/>
            </a:solidFill>
            <a:ln>
              <a:noFill/>
            </a:ln>
            <a:extLst>
              <a:ext uri="{91240B29-F687-4F45-9708-019B960494DF}">
                <a14:hiddenLine xmlns:a14="http://schemas.microsoft.com/office/drawing/2010/main" w="9525">
                  <a:solidFill>
                    <a:srgbClr val="000000"/>
                  </a:solidFill>
                  <a:round/>
                  <a:headEnd/>
                  <a:tailEnd/>
                </a14:hiddenLine>
              </a:ext>
            </a:extLst>
          </p:spPr>
          <p:txBody>
            <a:bodyPr lIns="45693" tIns="22840" rIns="45693" bIns="22840"/>
            <a:lstStyle/>
            <a:p>
              <a:endParaRPr lang="vi-VN" sz="2399"/>
            </a:p>
          </p:txBody>
        </p:sp>
        <p:grpSp>
          <p:nvGrpSpPr>
            <p:cNvPr id="87051" name="Shape 344">
              <a:extLst>
                <a:ext uri="{FF2B5EF4-FFF2-40B4-BE49-F238E27FC236}">
                  <a16:creationId xmlns:a16="http://schemas.microsoft.com/office/drawing/2014/main" id="{4F066CC9-03D5-4066-B883-A1D7BB3CEC46}"/>
                </a:ext>
              </a:extLst>
            </p:cNvPr>
            <p:cNvGrpSpPr>
              <a:grpSpLocks/>
            </p:cNvGrpSpPr>
            <p:nvPr/>
          </p:nvGrpSpPr>
          <p:grpSpPr bwMode="auto">
            <a:xfrm>
              <a:off x="6165091" y="1698062"/>
              <a:ext cx="1324067" cy="1469817"/>
              <a:chOff x="9259888" y="2897188"/>
              <a:chExt cx="2220913" cy="2465386"/>
            </a:xfrm>
          </p:grpSpPr>
          <p:sp>
            <p:nvSpPr>
              <p:cNvPr id="87057" name="Shape 345">
                <a:extLst>
                  <a:ext uri="{FF2B5EF4-FFF2-40B4-BE49-F238E27FC236}">
                    <a16:creationId xmlns:a16="http://schemas.microsoft.com/office/drawing/2014/main" id="{C06026B2-8871-4083-AD8F-205E9E1C6709}"/>
                  </a:ext>
                </a:extLst>
              </p:cNvPr>
              <p:cNvSpPr>
                <a:spLocks/>
              </p:cNvSpPr>
              <p:nvPr/>
            </p:nvSpPr>
            <p:spPr bwMode="auto">
              <a:xfrm>
                <a:off x="9259888" y="2897188"/>
                <a:ext cx="2220913" cy="2465386"/>
              </a:xfrm>
              <a:custGeom>
                <a:avLst/>
                <a:gdLst>
                  <a:gd name="T0" fmla="*/ 1290258 w 120000"/>
                  <a:gd name="T1" fmla="*/ 1962529 h 120000"/>
                  <a:gd name="T2" fmla="*/ 1253761 w 120000"/>
                  <a:gd name="T3" fmla="*/ 2058084 h 120000"/>
                  <a:gd name="T4" fmla="*/ 1255019 w 120000"/>
                  <a:gd name="T5" fmla="*/ 2124115 h 120000"/>
                  <a:gd name="T6" fmla="*/ 1237252 w 120000"/>
                  <a:gd name="T7" fmla="*/ 2166006 h 120000"/>
                  <a:gd name="T8" fmla="*/ 810652 w 120000"/>
                  <a:gd name="T9" fmla="*/ 2160294 h 120000"/>
                  <a:gd name="T10" fmla="*/ 804933 w 120000"/>
                  <a:gd name="T11" fmla="*/ 2118075 h 120000"/>
                  <a:gd name="T12" fmla="*/ 800806 w 120000"/>
                  <a:gd name="T13" fmla="*/ 2039984 h 120000"/>
                  <a:gd name="T14" fmla="*/ 750354 w 120000"/>
                  <a:gd name="T15" fmla="*/ 1941574 h 120000"/>
                  <a:gd name="T16" fmla="*/ 629740 w 120000"/>
                  <a:gd name="T17" fmla="*/ 1752047 h 120000"/>
                  <a:gd name="T18" fmla="*/ 590374 w 120000"/>
                  <a:gd name="T19" fmla="*/ 1548242 h 120000"/>
                  <a:gd name="T20" fmla="*/ 704011 w 120000"/>
                  <a:gd name="T21" fmla="*/ 1276166 h 120000"/>
                  <a:gd name="T22" fmla="*/ 962062 w 120000"/>
                  <a:gd name="T23" fmla="*/ 1137755 h 120000"/>
                  <a:gd name="T24" fmla="*/ 1209639 w 120000"/>
                  <a:gd name="T25" fmla="*/ 1171736 h 120000"/>
                  <a:gd name="T26" fmla="*/ 1384536 w 120000"/>
                  <a:gd name="T27" fmla="*/ 1314914 h 120000"/>
                  <a:gd name="T28" fmla="*/ 1458492 w 120000"/>
                  <a:gd name="T29" fmla="*/ 1481245 h 120000"/>
                  <a:gd name="T30" fmla="*/ 1461657 w 120000"/>
                  <a:gd name="T31" fmla="*/ 1643467 h 120000"/>
                  <a:gd name="T32" fmla="*/ 1231533 w 120000"/>
                  <a:gd name="T33" fmla="*/ 2241878 h 120000"/>
                  <a:gd name="T34" fmla="*/ 1205512 w 120000"/>
                  <a:gd name="T35" fmla="*/ 2261560 h 120000"/>
                  <a:gd name="T36" fmla="*/ 827790 w 120000"/>
                  <a:gd name="T37" fmla="*/ 2246336 h 120000"/>
                  <a:gd name="T38" fmla="*/ 834786 w 120000"/>
                  <a:gd name="T39" fmla="*/ 2202843 h 120000"/>
                  <a:gd name="T40" fmla="*/ 1218208 w 120000"/>
                  <a:gd name="T41" fmla="*/ 2199350 h 120000"/>
                  <a:gd name="T42" fmla="*/ 1031262 w 120000"/>
                  <a:gd name="T43" fmla="*/ 2371085 h 120000"/>
                  <a:gd name="T44" fmla="*/ 942704 w 120000"/>
                  <a:gd name="T45" fmla="*/ 2353622 h 120000"/>
                  <a:gd name="T46" fmla="*/ 887144 w 120000"/>
                  <a:gd name="T47" fmla="*/ 2307273 h 120000"/>
                  <a:gd name="T48" fmla="*/ 1166146 w 120000"/>
                  <a:gd name="T49" fmla="*/ 2322209 h 120000"/>
                  <a:gd name="T50" fmla="*/ 1099500 w 120000"/>
                  <a:gd name="T51" fmla="*/ 2360936 h 120000"/>
                  <a:gd name="T52" fmla="*/ 387235 w 120000"/>
                  <a:gd name="T53" fmla="*/ 1222523 h 120000"/>
                  <a:gd name="T54" fmla="*/ 382793 w 120000"/>
                  <a:gd name="T55" fmla="*/ 1197438 h 120000"/>
                  <a:gd name="T56" fmla="*/ 406908 w 120000"/>
                  <a:gd name="T57" fmla="*/ 1188563 h 120000"/>
                  <a:gd name="T58" fmla="*/ 611639 w 120000"/>
                  <a:gd name="T59" fmla="*/ 1318078 h 120000"/>
                  <a:gd name="T60" fmla="*/ 588468 w 120000"/>
                  <a:gd name="T61" fmla="*/ 1337451 h 120000"/>
                  <a:gd name="T62" fmla="*/ 673214 w 120000"/>
                  <a:gd name="T63" fmla="*/ 923801 h 120000"/>
                  <a:gd name="T64" fmla="*/ 796364 w 120000"/>
                  <a:gd name="T65" fmla="*/ 1134262 h 120000"/>
                  <a:gd name="T66" fmla="*/ 776061 w 120000"/>
                  <a:gd name="T67" fmla="*/ 1153328 h 120000"/>
                  <a:gd name="T68" fmla="*/ 645916 w 120000"/>
                  <a:gd name="T69" fmla="*/ 943483 h 120000"/>
                  <a:gd name="T70" fmla="*/ 1008720 w 120000"/>
                  <a:gd name="T71" fmla="*/ 843799 h 120000"/>
                  <a:gd name="T72" fmla="*/ 1026802 w 120000"/>
                  <a:gd name="T73" fmla="*/ 825699 h 120000"/>
                  <a:gd name="T74" fmla="*/ 1048400 w 120000"/>
                  <a:gd name="T75" fmla="*/ 839978 h 120000"/>
                  <a:gd name="T76" fmla="*/ 1040461 w 120000"/>
                  <a:gd name="T77" fmla="*/ 1082202 h 120000"/>
                  <a:gd name="T78" fmla="*/ 1014439 w 120000"/>
                  <a:gd name="T79" fmla="*/ 1079675 h 120000"/>
                  <a:gd name="T80" fmla="*/ 1377873 w 120000"/>
                  <a:gd name="T81" fmla="*/ 927930 h 120000"/>
                  <a:gd name="T82" fmla="*/ 1403580 w 120000"/>
                  <a:gd name="T83" fmla="*/ 926328 h 120000"/>
                  <a:gd name="T84" fmla="*/ 1410243 w 120000"/>
                  <a:gd name="T85" fmla="*/ 951105 h 120000"/>
                  <a:gd name="T86" fmla="*/ 1271214 w 120000"/>
                  <a:gd name="T87" fmla="*/ 1150452 h 120000"/>
                  <a:gd name="T88" fmla="*/ 1262015 w 120000"/>
                  <a:gd name="T89" fmla="*/ 1126661 h 120000"/>
                  <a:gd name="T90" fmla="*/ 1664482 w 120000"/>
                  <a:gd name="T91" fmla="*/ 1188563 h 120000"/>
                  <a:gd name="T92" fmla="*/ 1677178 w 120000"/>
                  <a:gd name="T93" fmla="*/ 1211100 h 120000"/>
                  <a:gd name="T94" fmla="*/ 1466413 w 120000"/>
                  <a:gd name="T95" fmla="*/ 1337760 h 120000"/>
                  <a:gd name="T96" fmla="*/ 1446110 w 120000"/>
                  <a:gd name="T97" fmla="*/ 1316167 h 120000"/>
                  <a:gd name="T98" fmla="*/ 94574 w 120000"/>
                  <a:gd name="T99" fmla="*/ 10786 h 120000"/>
                  <a:gd name="T100" fmla="*/ 32684 w 120000"/>
                  <a:gd name="T101" fmla="*/ 4746 h 120000"/>
                  <a:gd name="T102" fmla="*/ 944 w 120000"/>
                  <a:gd name="T103" fmla="*/ 54280 h 120000"/>
                  <a:gd name="T104" fmla="*/ 13955 w 120000"/>
                  <a:gd name="T105" fmla="*/ 2405066 h 120000"/>
                  <a:gd name="T106" fmla="*/ 70458 w 120000"/>
                  <a:gd name="T107" fmla="*/ 2456161 h 120000"/>
                  <a:gd name="T108" fmla="*/ 2128856 w 120000"/>
                  <a:gd name="T109" fmla="*/ 2463147 h 120000"/>
                  <a:gd name="T110" fmla="*/ 2194244 w 120000"/>
                  <a:gd name="T111" fmla="*/ 2423474 h 120000"/>
                  <a:gd name="T112" fmla="*/ 2220913 w 120000"/>
                  <a:gd name="T113" fmla="*/ 2350458 h 120000"/>
                  <a:gd name="T114" fmla="*/ 2203756 w 120000"/>
                  <a:gd name="T115" fmla="*/ 1275858 h 120000"/>
                  <a:gd name="T116" fmla="*/ 2150751 w 120000"/>
                  <a:gd name="T117" fmla="*/ 1199657 h 120000"/>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20000"/>
                  <a:gd name="T178" fmla="*/ 0 h 120000"/>
                  <a:gd name="T179" fmla="*/ 120000 w 120000"/>
                  <a:gd name="T180" fmla="*/ 120000 h 120000"/>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20000" h="120000" extrusionOk="0">
                    <a:moveTo>
                      <a:pt x="76146" y="87087"/>
                    </a:moveTo>
                    <a:lnTo>
                      <a:pt x="75598" y="87937"/>
                    </a:lnTo>
                    <a:lnTo>
                      <a:pt x="75100" y="88725"/>
                    </a:lnTo>
                    <a:lnTo>
                      <a:pt x="74620" y="89466"/>
                    </a:lnTo>
                    <a:lnTo>
                      <a:pt x="74157" y="90146"/>
                    </a:lnTo>
                    <a:lnTo>
                      <a:pt x="73711" y="90749"/>
                    </a:lnTo>
                    <a:lnTo>
                      <a:pt x="73299" y="91321"/>
                    </a:lnTo>
                    <a:lnTo>
                      <a:pt x="72888" y="91846"/>
                    </a:lnTo>
                    <a:lnTo>
                      <a:pt x="72528" y="92325"/>
                    </a:lnTo>
                    <a:lnTo>
                      <a:pt x="71825" y="93175"/>
                    </a:lnTo>
                    <a:lnTo>
                      <a:pt x="71207" y="93886"/>
                    </a:lnTo>
                    <a:lnTo>
                      <a:pt x="70641" y="94504"/>
                    </a:lnTo>
                    <a:lnTo>
                      <a:pt x="70144" y="95029"/>
                    </a:lnTo>
                    <a:lnTo>
                      <a:pt x="69715" y="95524"/>
                    </a:lnTo>
                    <a:lnTo>
                      <a:pt x="69338" y="95972"/>
                    </a:lnTo>
                    <a:lnTo>
                      <a:pt x="69166" y="96219"/>
                    </a:lnTo>
                    <a:lnTo>
                      <a:pt x="68995" y="96451"/>
                    </a:lnTo>
                    <a:lnTo>
                      <a:pt x="68840" y="96682"/>
                    </a:lnTo>
                    <a:lnTo>
                      <a:pt x="68703" y="96930"/>
                    </a:lnTo>
                    <a:lnTo>
                      <a:pt x="68583" y="97208"/>
                    </a:lnTo>
                    <a:lnTo>
                      <a:pt x="68446" y="97486"/>
                    </a:lnTo>
                    <a:lnTo>
                      <a:pt x="68343" y="97795"/>
                    </a:lnTo>
                    <a:lnTo>
                      <a:pt x="68206" y="98135"/>
                    </a:lnTo>
                    <a:lnTo>
                      <a:pt x="68103" y="98475"/>
                    </a:lnTo>
                    <a:lnTo>
                      <a:pt x="68000" y="98861"/>
                    </a:lnTo>
                    <a:lnTo>
                      <a:pt x="67914" y="99294"/>
                    </a:lnTo>
                    <a:lnTo>
                      <a:pt x="67829" y="99742"/>
                    </a:lnTo>
                    <a:lnTo>
                      <a:pt x="67743" y="100175"/>
                    </a:lnTo>
                    <a:lnTo>
                      <a:pt x="67657" y="100576"/>
                    </a:lnTo>
                    <a:lnTo>
                      <a:pt x="67571" y="100947"/>
                    </a:lnTo>
                    <a:lnTo>
                      <a:pt x="67486" y="101318"/>
                    </a:lnTo>
                    <a:lnTo>
                      <a:pt x="67400" y="101643"/>
                    </a:lnTo>
                    <a:lnTo>
                      <a:pt x="67280" y="101967"/>
                    </a:lnTo>
                    <a:lnTo>
                      <a:pt x="67177" y="102261"/>
                    </a:lnTo>
                    <a:lnTo>
                      <a:pt x="67074" y="102539"/>
                    </a:lnTo>
                    <a:lnTo>
                      <a:pt x="67228" y="102631"/>
                    </a:lnTo>
                    <a:lnTo>
                      <a:pt x="67383" y="102724"/>
                    </a:lnTo>
                    <a:lnTo>
                      <a:pt x="67503" y="102832"/>
                    </a:lnTo>
                    <a:lnTo>
                      <a:pt x="67623" y="102971"/>
                    </a:lnTo>
                    <a:lnTo>
                      <a:pt x="67709" y="103095"/>
                    </a:lnTo>
                    <a:lnTo>
                      <a:pt x="67760" y="103234"/>
                    </a:lnTo>
                    <a:lnTo>
                      <a:pt x="67811" y="103389"/>
                    </a:lnTo>
                    <a:lnTo>
                      <a:pt x="67811" y="103543"/>
                    </a:lnTo>
                    <a:lnTo>
                      <a:pt x="67811" y="104331"/>
                    </a:lnTo>
                    <a:lnTo>
                      <a:pt x="67811" y="104455"/>
                    </a:lnTo>
                    <a:lnTo>
                      <a:pt x="67777" y="104563"/>
                    </a:lnTo>
                    <a:lnTo>
                      <a:pt x="67743" y="104687"/>
                    </a:lnTo>
                    <a:lnTo>
                      <a:pt x="67691" y="104795"/>
                    </a:lnTo>
                    <a:lnTo>
                      <a:pt x="67623" y="104887"/>
                    </a:lnTo>
                    <a:lnTo>
                      <a:pt x="67554" y="104996"/>
                    </a:lnTo>
                    <a:lnTo>
                      <a:pt x="67451" y="105088"/>
                    </a:lnTo>
                    <a:lnTo>
                      <a:pt x="67348" y="105181"/>
                    </a:lnTo>
                    <a:lnTo>
                      <a:pt x="67228" y="105243"/>
                    </a:lnTo>
                    <a:lnTo>
                      <a:pt x="67108" y="105320"/>
                    </a:lnTo>
                    <a:lnTo>
                      <a:pt x="66988" y="105382"/>
                    </a:lnTo>
                    <a:lnTo>
                      <a:pt x="66851" y="105428"/>
                    </a:lnTo>
                    <a:lnTo>
                      <a:pt x="66697" y="105459"/>
                    </a:lnTo>
                    <a:lnTo>
                      <a:pt x="66542" y="105490"/>
                    </a:lnTo>
                    <a:lnTo>
                      <a:pt x="66371" y="105506"/>
                    </a:lnTo>
                    <a:lnTo>
                      <a:pt x="66216" y="105521"/>
                    </a:lnTo>
                    <a:lnTo>
                      <a:pt x="44950" y="105521"/>
                    </a:lnTo>
                    <a:lnTo>
                      <a:pt x="44796" y="105506"/>
                    </a:lnTo>
                    <a:lnTo>
                      <a:pt x="44641" y="105490"/>
                    </a:lnTo>
                    <a:lnTo>
                      <a:pt x="44487" y="105459"/>
                    </a:lnTo>
                    <a:lnTo>
                      <a:pt x="44350" y="105428"/>
                    </a:lnTo>
                    <a:lnTo>
                      <a:pt x="44213" y="105382"/>
                    </a:lnTo>
                    <a:lnTo>
                      <a:pt x="44093" y="105320"/>
                    </a:lnTo>
                    <a:lnTo>
                      <a:pt x="43955" y="105258"/>
                    </a:lnTo>
                    <a:lnTo>
                      <a:pt x="43853" y="105181"/>
                    </a:lnTo>
                    <a:lnTo>
                      <a:pt x="43801" y="105150"/>
                    </a:lnTo>
                    <a:lnTo>
                      <a:pt x="43715" y="105073"/>
                    </a:lnTo>
                    <a:lnTo>
                      <a:pt x="43715" y="105057"/>
                    </a:lnTo>
                    <a:lnTo>
                      <a:pt x="43647" y="104980"/>
                    </a:lnTo>
                    <a:lnTo>
                      <a:pt x="43578" y="104887"/>
                    </a:lnTo>
                    <a:lnTo>
                      <a:pt x="43527" y="104810"/>
                    </a:lnTo>
                    <a:lnTo>
                      <a:pt x="43475" y="104718"/>
                    </a:lnTo>
                    <a:lnTo>
                      <a:pt x="43424" y="104625"/>
                    </a:lnTo>
                    <a:lnTo>
                      <a:pt x="43390" y="104532"/>
                    </a:lnTo>
                    <a:lnTo>
                      <a:pt x="43372" y="104439"/>
                    </a:lnTo>
                    <a:lnTo>
                      <a:pt x="43372" y="104331"/>
                    </a:lnTo>
                    <a:lnTo>
                      <a:pt x="43372" y="103543"/>
                    </a:lnTo>
                    <a:lnTo>
                      <a:pt x="43390" y="103389"/>
                    </a:lnTo>
                    <a:lnTo>
                      <a:pt x="43424" y="103234"/>
                    </a:lnTo>
                    <a:lnTo>
                      <a:pt x="43492" y="103095"/>
                    </a:lnTo>
                    <a:lnTo>
                      <a:pt x="43578" y="102971"/>
                    </a:lnTo>
                    <a:lnTo>
                      <a:pt x="43681" y="102832"/>
                    </a:lnTo>
                    <a:lnTo>
                      <a:pt x="43801" y="102724"/>
                    </a:lnTo>
                    <a:lnTo>
                      <a:pt x="43938" y="102631"/>
                    </a:lnTo>
                    <a:lnTo>
                      <a:pt x="44110" y="102539"/>
                    </a:lnTo>
                    <a:lnTo>
                      <a:pt x="43990" y="102261"/>
                    </a:lnTo>
                    <a:lnTo>
                      <a:pt x="43887" y="101967"/>
                    </a:lnTo>
                    <a:lnTo>
                      <a:pt x="43784" y="101643"/>
                    </a:lnTo>
                    <a:lnTo>
                      <a:pt x="43698" y="101318"/>
                    </a:lnTo>
                    <a:lnTo>
                      <a:pt x="43612" y="100947"/>
                    </a:lnTo>
                    <a:lnTo>
                      <a:pt x="43527" y="100576"/>
                    </a:lnTo>
                    <a:lnTo>
                      <a:pt x="43441" y="100175"/>
                    </a:lnTo>
                    <a:lnTo>
                      <a:pt x="43355" y="99742"/>
                    </a:lnTo>
                    <a:lnTo>
                      <a:pt x="43269" y="99294"/>
                    </a:lnTo>
                    <a:lnTo>
                      <a:pt x="43167" y="98861"/>
                    </a:lnTo>
                    <a:lnTo>
                      <a:pt x="43064" y="98475"/>
                    </a:lnTo>
                    <a:lnTo>
                      <a:pt x="42961" y="98135"/>
                    </a:lnTo>
                    <a:lnTo>
                      <a:pt x="42841" y="97795"/>
                    </a:lnTo>
                    <a:lnTo>
                      <a:pt x="42721" y="97486"/>
                    </a:lnTo>
                    <a:lnTo>
                      <a:pt x="42601" y="97208"/>
                    </a:lnTo>
                    <a:lnTo>
                      <a:pt x="42481" y="96930"/>
                    </a:lnTo>
                    <a:lnTo>
                      <a:pt x="42326" y="96682"/>
                    </a:lnTo>
                    <a:lnTo>
                      <a:pt x="42172" y="96451"/>
                    </a:lnTo>
                    <a:lnTo>
                      <a:pt x="42000" y="96219"/>
                    </a:lnTo>
                    <a:lnTo>
                      <a:pt x="41829" y="95972"/>
                    </a:lnTo>
                    <a:lnTo>
                      <a:pt x="41452" y="95524"/>
                    </a:lnTo>
                    <a:lnTo>
                      <a:pt x="41023" y="95029"/>
                    </a:lnTo>
                    <a:lnTo>
                      <a:pt x="40543" y="94504"/>
                    </a:lnTo>
                    <a:lnTo>
                      <a:pt x="39977" y="93886"/>
                    </a:lnTo>
                    <a:lnTo>
                      <a:pt x="39342" y="93175"/>
                    </a:lnTo>
                    <a:lnTo>
                      <a:pt x="38656" y="92325"/>
                    </a:lnTo>
                    <a:lnTo>
                      <a:pt x="38279" y="91846"/>
                    </a:lnTo>
                    <a:lnTo>
                      <a:pt x="37884" y="91321"/>
                    </a:lnTo>
                    <a:lnTo>
                      <a:pt x="37456" y="90749"/>
                    </a:lnTo>
                    <a:lnTo>
                      <a:pt x="37027" y="90146"/>
                    </a:lnTo>
                    <a:lnTo>
                      <a:pt x="36564" y="89466"/>
                    </a:lnTo>
                    <a:lnTo>
                      <a:pt x="36084" y="88725"/>
                    </a:lnTo>
                    <a:lnTo>
                      <a:pt x="35569" y="87937"/>
                    </a:lnTo>
                    <a:lnTo>
                      <a:pt x="35037" y="87087"/>
                    </a:lnTo>
                    <a:lnTo>
                      <a:pt x="34677" y="86500"/>
                    </a:lnTo>
                    <a:lnTo>
                      <a:pt x="34334" y="85882"/>
                    </a:lnTo>
                    <a:lnTo>
                      <a:pt x="34026" y="85279"/>
                    </a:lnTo>
                    <a:lnTo>
                      <a:pt x="33717" y="84645"/>
                    </a:lnTo>
                    <a:lnTo>
                      <a:pt x="33442" y="83996"/>
                    </a:lnTo>
                    <a:lnTo>
                      <a:pt x="33185" y="83363"/>
                    </a:lnTo>
                    <a:lnTo>
                      <a:pt x="32945" y="82698"/>
                    </a:lnTo>
                    <a:lnTo>
                      <a:pt x="32722" y="82034"/>
                    </a:lnTo>
                    <a:lnTo>
                      <a:pt x="32533" y="81370"/>
                    </a:lnTo>
                    <a:lnTo>
                      <a:pt x="32362" y="80690"/>
                    </a:lnTo>
                    <a:lnTo>
                      <a:pt x="32225" y="79994"/>
                    </a:lnTo>
                    <a:lnTo>
                      <a:pt x="32105" y="79314"/>
                    </a:lnTo>
                    <a:lnTo>
                      <a:pt x="32002" y="78604"/>
                    </a:lnTo>
                    <a:lnTo>
                      <a:pt x="31916" y="77893"/>
                    </a:lnTo>
                    <a:lnTo>
                      <a:pt x="31882" y="77167"/>
                    </a:lnTo>
                    <a:lnTo>
                      <a:pt x="31865" y="76456"/>
                    </a:lnTo>
                    <a:lnTo>
                      <a:pt x="31899" y="75359"/>
                    </a:lnTo>
                    <a:lnTo>
                      <a:pt x="32002" y="74262"/>
                    </a:lnTo>
                    <a:lnTo>
                      <a:pt x="32156" y="73195"/>
                    </a:lnTo>
                    <a:lnTo>
                      <a:pt x="32362" y="72160"/>
                    </a:lnTo>
                    <a:lnTo>
                      <a:pt x="32619" y="71125"/>
                    </a:lnTo>
                    <a:lnTo>
                      <a:pt x="32945" y="70105"/>
                    </a:lnTo>
                    <a:lnTo>
                      <a:pt x="33305" y="69116"/>
                    </a:lnTo>
                    <a:lnTo>
                      <a:pt x="33734" y="68158"/>
                    </a:lnTo>
                    <a:lnTo>
                      <a:pt x="34214" y="67216"/>
                    </a:lnTo>
                    <a:lnTo>
                      <a:pt x="34729" y="66288"/>
                    </a:lnTo>
                    <a:lnTo>
                      <a:pt x="35312" y="65392"/>
                    </a:lnTo>
                    <a:lnTo>
                      <a:pt x="35929" y="64542"/>
                    </a:lnTo>
                    <a:lnTo>
                      <a:pt x="36581" y="63708"/>
                    </a:lnTo>
                    <a:lnTo>
                      <a:pt x="37284" y="62904"/>
                    </a:lnTo>
                    <a:lnTo>
                      <a:pt x="38039" y="62116"/>
                    </a:lnTo>
                    <a:lnTo>
                      <a:pt x="38828" y="61375"/>
                    </a:lnTo>
                    <a:lnTo>
                      <a:pt x="39651" y="60679"/>
                    </a:lnTo>
                    <a:lnTo>
                      <a:pt x="40508" y="60015"/>
                    </a:lnTo>
                    <a:lnTo>
                      <a:pt x="41400" y="59366"/>
                    </a:lnTo>
                    <a:lnTo>
                      <a:pt x="42343" y="58794"/>
                    </a:lnTo>
                    <a:lnTo>
                      <a:pt x="43304" y="58223"/>
                    </a:lnTo>
                    <a:lnTo>
                      <a:pt x="44281" y="57728"/>
                    </a:lnTo>
                    <a:lnTo>
                      <a:pt x="45310" y="57249"/>
                    </a:lnTo>
                    <a:lnTo>
                      <a:pt x="46357" y="56816"/>
                    </a:lnTo>
                    <a:lnTo>
                      <a:pt x="47437" y="56430"/>
                    </a:lnTo>
                    <a:lnTo>
                      <a:pt x="48535" y="56106"/>
                    </a:lnTo>
                    <a:lnTo>
                      <a:pt x="49649" y="55812"/>
                    </a:lnTo>
                    <a:lnTo>
                      <a:pt x="50816" y="55565"/>
                    </a:lnTo>
                    <a:lnTo>
                      <a:pt x="51982" y="55379"/>
                    </a:lnTo>
                    <a:lnTo>
                      <a:pt x="53165" y="55256"/>
                    </a:lnTo>
                    <a:lnTo>
                      <a:pt x="54383" y="55163"/>
                    </a:lnTo>
                    <a:lnTo>
                      <a:pt x="55583" y="55148"/>
                    </a:lnTo>
                    <a:lnTo>
                      <a:pt x="56544" y="55163"/>
                    </a:lnTo>
                    <a:lnTo>
                      <a:pt x="57470" y="55209"/>
                    </a:lnTo>
                    <a:lnTo>
                      <a:pt x="58396" y="55287"/>
                    </a:lnTo>
                    <a:lnTo>
                      <a:pt x="59322" y="55395"/>
                    </a:lnTo>
                    <a:lnTo>
                      <a:pt x="60214" y="55549"/>
                    </a:lnTo>
                    <a:lnTo>
                      <a:pt x="61106" y="55735"/>
                    </a:lnTo>
                    <a:lnTo>
                      <a:pt x="61997" y="55936"/>
                    </a:lnTo>
                    <a:lnTo>
                      <a:pt x="62855" y="56167"/>
                    </a:lnTo>
                    <a:lnTo>
                      <a:pt x="63713" y="56415"/>
                    </a:lnTo>
                    <a:lnTo>
                      <a:pt x="64536" y="56724"/>
                    </a:lnTo>
                    <a:lnTo>
                      <a:pt x="65359" y="57033"/>
                    </a:lnTo>
                    <a:lnTo>
                      <a:pt x="66165" y="57373"/>
                    </a:lnTo>
                    <a:lnTo>
                      <a:pt x="66954" y="57759"/>
                    </a:lnTo>
                    <a:lnTo>
                      <a:pt x="67726" y="58145"/>
                    </a:lnTo>
                    <a:lnTo>
                      <a:pt x="68480" y="58562"/>
                    </a:lnTo>
                    <a:lnTo>
                      <a:pt x="69201" y="59011"/>
                    </a:lnTo>
                    <a:lnTo>
                      <a:pt x="69904" y="59474"/>
                    </a:lnTo>
                    <a:lnTo>
                      <a:pt x="70607" y="59969"/>
                    </a:lnTo>
                    <a:lnTo>
                      <a:pt x="71276" y="60479"/>
                    </a:lnTo>
                    <a:lnTo>
                      <a:pt x="71910" y="61019"/>
                    </a:lnTo>
                    <a:lnTo>
                      <a:pt x="72545" y="61591"/>
                    </a:lnTo>
                    <a:lnTo>
                      <a:pt x="73162" y="62163"/>
                    </a:lnTo>
                    <a:lnTo>
                      <a:pt x="73728" y="62765"/>
                    </a:lnTo>
                    <a:lnTo>
                      <a:pt x="74294" y="63368"/>
                    </a:lnTo>
                    <a:lnTo>
                      <a:pt x="74809" y="64002"/>
                    </a:lnTo>
                    <a:lnTo>
                      <a:pt x="75323" y="64666"/>
                    </a:lnTo>
                    <a:lnTo>
                      <a:pt x="75803" y="65330"/>
                    </a:lnTo>
                    <a:lnTo>
                      <a:pt x="76249" y="66010"/>
                    </a:lnTo>
                    <a:lnTo>
                      <a:pt x="76661" y="66721"/>
                    </a:lnTo>
                    <a:lnTo>
                      <a:pt x="77055" y="67432"/>
                    </a:lnTo>
                    <a:lnTo>
                      <a:pt x="77416" y="68174"/>
                    </a:lnTo>
                    <a:lnTo>
                      <a:pt x="77759" y="68915"/>
                    </a:lnTo>
                    <a:lnTo>
                      <a:pt x="77930" y="69348"/>
                    </a:lnTo>
                    <a:lnTo>
                      <a:pt x="78102" y="69812"/>
                    </a:lnTo>
                    <a:lnTo>
                      <a:pt x="78256" y="70244"/>
                    </a:lnTo>
                    <a:lnTo>
                      <a:pt x="78410" y="70708"/>
                    </a:lnTo>
                    <a:lnTo>
                      <a:pt x="78565" y="71171"/>
                    </a:lnTo>
                    <a:lnTo>
                      <a:pt x="78685" y="71635"/>
                    </a:lnTo>
                    <a:lnTo>
                      <a:pt x="78805" y="72098"/>
                    </a:lnTo>
                    <a:lnTo>
                      <a:pt x="78908" y="72577"/>
                    </a:lnTo>
                    <a:lnTo>
                      <a:pt x="78993" y="73041"/>
                    </a:lnTo>
                    <a:lnTo>
                      <a:pt x="79079" y="73520"/>
                    </a:lnTo>
                    <a:lnTo>
                      <a:pt x="79148" y="73999"/>
                    </a:lnTo>
                    <a:lnTo>
                      <a:pt x="79199" y="74493"/>
                    </a:lnTo>
                    <a:lnTo>
                      <a:pt x="79251" y="74972"/>
                    </a:lnTo>
                    <a:lnTo>
                      <a:pt x="79285" y="75467"/>
                    </a:lnTo>
                    <a:lnTo>
                      <a:pt x="79302" y="75946"/>
                    </a:lnTo>
                    <a:lnTo>
                      <a:pt x="79302" y="76456"/>
                    </a:lnTo>
                    <a:lnTo>
                      <a:pt x="79285" y="77167"/>
                    </a:lnTo>
                    <a:lnTo>
                      <a:pt x="79251" y="77893"/>
                    </a:lnTo>
                    <a:lnTo>
                      <a:pt x="79182" y="78604"/>
                    </a:lnTo>
                    <a:lnTo>
                      <a:pt x="79096" y="79314"/>
                    </a:lnTo>
                    <a:lnTo>
                      <a:pt x="78976" y="79994"/>
                    </a:lnTo>
                    <a:lnTo>
                      <a:pt x="78822" y="80690"/>
                    </a:lnTo>
                    <a:lnTo>
                      <a:pt x="78650" y="81370"/>
                    </a:lnTo>
                    <a:lnTo>
                      <a:pt x="78445" y="82034"/>
                    </a:lnTo>
                    <a:lnTo>
                      <a:pt x="78239" y="82698"/>
                    </a:lnTo>
                    <a:lnTo>
                      <a:pt x="77999" y="83363"/>
                    </a:lnTo>
                    <a:lnTo>
                      <a:pt x="77741" y="83996"/>
                    </a:lnTo>
                    <a:lnTo>
                      <a:pt x="77450" y="84645"/>
                    </a:lnTo>
                    <a:lnTo>
                      <a:pt x="77158" y="85279"/>
                    </a:lnTo>
                    <a:lnTo>
                      <a:pt x="76850" y="85882"/>
                    </a:lnTo>
                    <a:lnTo>
                      <a:pt x="76489" y="86500"/>
                    </a:lnTo>
                    <a:lnTo>
                      <a:pt x="76146" y="87087"/>
                    </a:lnTo>
                    <a:close/>
                    <a:moveTo>
                      <a:pt x="66559" y="108890"/>
                    </a:moveTo>
                    <a:lnTo>
                      <a:pt x="66559" y="109013"/>
                    </a:lnTo>
                    <a:lnTo>
                      <a:pt x="66542" y="109121"/>
                    </a:lnTo>
                    <a:lnTo>
                      <a:pt x="66508" y="109229"/>
                    </a:lnTo>
                    <a:lnTo>
                      <a:pt x="66457" y="109338"/>
                    </a:lnTo>
                    <a:lnTo>
                      <a:pt x="66388" y="109446"/>
                    </a:lnTo>
                    <a:lnTo>
                      <a:pt x="66319" y="109539"/>
                    </a:lnTo>
                    <a:lnTo>
                      <a:pt x="66234" y="109631"/>
                    </a:lnTo>
                    <a:lnTo>
                      <a:pt x="66148" y="109708"/>
                    </a:lnTo>
                    <a:lnTo>
                      <a:pt x="66045" y="109786"/>
                    </a:lnTo>
                    <a:lnTo>
                      <a:pt x="65925" y="109878"/>
                    </a:lnTo>
                    <a:lnTo>
                      <a:pt x="65822" y="109925"/>
                    </a:lnTo>
                    <a:lnTo>
                      <a:pt x="65702" y="109987"/>
                    </a:lnTo>
                    <a:lnTo>
                      <a:pt x="65565" y="110018"/>
                    </a:lnTo>
                    <a:lnTo>
                      <a:pt x="65410" y="110048"/>
                    </a:lnTo>
                    <a:lnTo>
                      <a:pt x="65273" y="110064"/>
                    </a:lnTo>
                    <a:lnTo>
                      <a:pt x="65136" y="110079"/>
                    </a:lnTo>
                    <a:lnTo>
                      <a:pt x="49684" y="110064"/>
                    </a:lnTo>
                    <a:lnTo>
                      <a:pt x="46065" y="110064"/>
                    </a:lnTo>
                    <a:lnTo>
                      <a:pt x="45893" y="110064"/>
                    </a:lnTo>
                    <a:lnTo>
                      <a:pt x="45756" y="110048"/>
                    </a:lnTo>
                    <a:lnTo>
                      <a:pt x="45619" y="110018"/>
                    </a:lnTo>
                    <a:lnTo>
                      <a:pt x="45499" y="109987"/>
                    </a:lnTo>
                    <a:lnTo>
                      <a:pt x="45362" y="109925"/>
                    </a:lnTo>
                    <a:lnTo>
                      <a:pt x="45259" y="109878"/>
                    </a:lnTo>
                    <a:lnTo>
                      <a:pt x="45139" y="109786"/>
                    </a:lnTo>
                    <a:lnTo>
                      <a:pt x="45053" y="109708"/>
                    </a:lnTo>
                    <a:lnTo>
                      <a:pt x="44933" y="109631"/>
                    </a:lnTo>
                    <a:lnTo>
                      <a:pt x="44864" y="109539"/>
                    </a:lnTo>
                    <a:lnTo>
                      <a:pt x="44796" y="109446"/>
                    </a:lnTo>
                    <a:lnTo>
                      <a:pt x="44727" y="109338"/>
                    </a:lnTo>
                    <a:lnTo>
                      <a:pt x="44676" y="109229"/>
                    </a:lnTo>
                    <a:lnTo>
                      <a:pt x="44641" y="109121"/>
                    </a:lnTo>
                    <a:lnTo>
                      <a:pt x="44624" y="109013"/>
                    </a:lnTo>
                    <a:lnTo>
                      <a:pt x="44624" y="108890"/>
                    </a:lnTo>
                    <a:lnTo>
                      <a:pt x="44624" y="108101"/>
                    </a:lnTo>
                    <a:lnTo>
                      <a:pt x="44624" y="107978"/>
                    </a:lnTo>
                    <a:lnTo>
                      <a:pt x="44641" y="107870"/>
                    </a:lnTo>
                    <a:lnTo>
                      <a:pt x="44676" y="107746"/>
                    </a:lnTo>
                    <a:lnTo>
                      <a:pt x="44727" y="107653"/>
                    </a:lnTo>
                    <a:lnTo>
                      <a:pt x="44779" y="107561"/>
                    </a:lnTo>
                    <a:lnTo>
                      <a:pt x="44830" y="107468"/>
                    </a:lnTo>
                    <a:lnTo>
                      <a:pt x="44916" y="107375"/>
                    </a:lnTo>
                    <a:lnTo>
                      <a:pt x="45019" y="107298"/>
                    </a:lnTo>
                    <a:lnTo>
                      <a:pt x="45105" y="107221"/>
                    </a:lnTo>
                    <a:lnTo>
                      <a:pt x="45207" y="107159"/>
                    </a:lnTo>
                    <a:lnTo>
                      <a:pt x="45310" y="107097"/>
                    </a:lnTo>
                    <a:lnTo>
                      <a:pt x="45413" y="107051"/>
                    </a:lnTo>
                    <a:lnTo>
                      <a:pt x="45533" y="107004"/>
                    </a:lnTo>
                    <a:lnTo>
                      <a:pt x="45653" y="106973"/>
                    </a:lnTo>
                    <a:lnTo>
                      <a:pt x="45791" y="106943"/>
                    </a:lnTo>
                    <a:lnTo>
                      <a:pt x="45928" y="106927"/>
                    </a:lnTo>
                    <a:lnTo>
                      <a:pt x="46065" y="106912"/>
                    </a:lnTo>
                    <a:lnTo>
                      <a:pt x="65136" y="106912"/>
                    </a:lnTo>
                    <a:lnTo>
                      <a:pt x="65273" y="106927"/>
                    </a:lnTo>
                    <a:lnTo>
                      <a:pt x="65410" y="106943"/>
                    </a:lnTo>
                    <a:lnTo>
                      <a:pt x="65565" y="106973"/>
                    </a:lnTo>
                    <a:lnTo>
                      <a:pt x="65702" y="107004"/>
                    </a:lnTo>
                    <a:lnTo>
                      <a:pt x="65822" y="107051"/>
                    </a:lnTo>
                    <a:lnTo>
                      <a:pt x="65925" y="107113"/>
                    </a:lnTo>
                    <a:lnTo>
                      <a:pt x="66045" y="107174"/>
                    </a:lnTo>
                    <a:lnTo>
                      <a:pt x="66148" y="107252"/>
                    </a:lnTo>
                    <a:lnTo>
                      <a:pt x="66234" y="107344"/>
                    </a:lnTo>
                    <a:lnTo>
                      <a:pt x="66319" y="107422"/>
                    </a:lnTo>
                    <a:lnTo>
                      <a:pt x="66388" y="107530"/>
                    </a:lnTo>
                    <a:lnTo>
                      <a:pt x="66457" y="107622"/>
                    </a:lnTo>
                    <a:lnTo>
                      <a:pt x="66508" y="107731"/>
                    </a:lnTo>
                    <a:lnTo>
                      <a:pt x="66542" y="107839"/>
                    </a:lnTo>
                    <a:lnTo>
                      <a:pt x="66559" y="107978"/>
                    </a:lnTo>
                    <a:lnTo>
                      <a:pt x="66559" y="108101"/>
                    </a:lnTo>
                    <a:lnTo>
                      <a:pt x="66559" y="108890"/>
                    </a:lnTo>
                    <a:close/>
                    <a:moveTo>
                      <a:pt x="56012" y="115395"/>
                    </a:moveTo>
                    <a:lnTo>
                      <a:pt x="55721" y="115410"/>
                    </a:lnTo>
                    <a:lnTo>
                      <a:pt x="55378" y="115395"/>
                    </a:lnTo>
                    <a:lnTo>
                      <a:pt x="55017" y="115379"/>
                    </a:lnTo>
                    <a:lnTo>
                      <a:pt x="54657" y="115364"/>
                    </a:lnTo>
                    <a:lnTo>
                      <a:pt x="54297" y="115333"/>
                    </a:lnTo>
                    <a:lnTo>
                      <a:pt x="53954" y="115287"/>
                    </a:lnTo>
                    <a:lnTo>
                      <a:pt x="53611" y="115240"/>
                    </a:lnTo>
                    <a:lnTo>
                      <a:pt x="53251" y="115194"/>
                    </a:lnTo>
                    <a:lnTo>
                      <a:pt x="52908" y="115132"/>
                    </a:lnTo>
                    <a:lnTo>
                      <a:pt x="52565" y="115055"/>
                    </a:lnTo>
                    <a:lnTo>
                      <a:pt x="52222" y="114978"/>
                    </a:lnTo>
                    <a:lnTo>
                      <a:pt x="51896" y="114885"/>
                    </a:lnTo>
                    <a:lnTo>
                      <a:pt x="51570" y="114792"/>
                    </a:lnTo>
                    <a:lnTo>
                      <a:pt x="51244" y="114669"/>
                    </a:lnTo>
                    <a:lnTo>
                      <a:pt x="50936" y="114560"/>
                    </a:lnTo>
                    <a:lnTo>
                      <a:pt x="50627" y="114437"/>
                    </a:lnTo>
                    <a:lnTo>
                      <a:pt x="50335" y="114313"/>
                    </a:lnTo>
                    <a:lnTo>
                      <a:pt x="50061" y="114190"/>
                    </a:lnTo>
                    <a:lnTo>
                      <a:pt x="49787" y="114050"/>
                    </a:lnTo>
                    <a:lnTo>
                      <a:pt x="49529" y="113911"/>
                    </a:lnTo>
                    <a:lnTo>
                      <a:pt x="49289" y="113741"/>
                    </a:lnTo>
                    <a:lnTo>
                      <a:pt x="49066" y="113587"/>
                    </a:lnTo>
                    <a:lnTo>
                      <a:pt x="48843" y="113417"/>
                    </a:lnTo>
                    <a:lnTo>
                      <a:pt x="48637" y="113247"/>
                    </a:lnTo>
                    <a:lnTo>
                      <a:pt x="48466" y="113077"/>
                    </a:lnTo>
                    <a:lnTo>
                      <a:pt x="48294" y="112892"/>
                    </a:lnTo>
                    <a:lnTo>
                      <a:pt x="48157" y="112691"/>
                    </a:lnTo>
                    <a:lnTo>
                      <a:pt x="48037" y="112505"/>
                    </a:lnTo>
                    <a:lnTo>
                      <a:pt x="47934" y="112304"/>
                    </a:lnTo>
                    <a:lnTo>
                      <a:pt x="47866" y="112104"/>
                    </a:lnTo>
                    <a:lnTo>
                      <a:pt x="47780" y="111903"/>
                    </a:lnTo>
                    <a:lnTo>
                      <a:pt x="47746" y="111671"/>
                    </a:lnTo>
                    <a:lnTo>
                      <a:pt x="47729" y="111455"/>
                    </a:lnTo>
                    <a:lnTo>
                      <a:pt x="51330" y="111455"/>
                    </a:lnTo>
                    <a:lnTo>
                      <a:pt x="63695" y="111455"/>
                    </a:lnTo>
                    <a:lnTo>
                      <a:pt x="63678" y="111671"/>
                    </a:lnTo>
                    <a:lnTo>
                      <a:pt x="63627" y="111887"/>
                    </a:lnTo>
                    <a:lnTo>
                      <a:pt x="63575" y="112088"/>
                    </a:lnTo>
                    <a:lnTo>
                      <a:pt x="63507" y="112289"/>
                    </a:lnTo>
                    <a:lnTo>
                      <a:pt x="63404" y="112474"/>
                    </a:lnTo>
                    <a:lnTo>
                      <a:pt x="63284" y="112660"/>
                    </a:lnTo>
                    <a:lnTo>
                      <a:pt x="63147" y="112861"/>
                    </a:lnTo>
                    <a:lnTo>
                      <a:pt x="63009" y="113031"/>
                    </a:lnTo>
                    <a:lnTo>
                      <a:pt x="62838" y="113201"/>
                    </a:lnTo>
                    <a:lnTo>
                      <a:pt x="62632" y="113371"/>
                    </a:lnTo>
                    <a:lnTo>
                      <a:pt x="62426" y="113541"/>
                    </a:lnTo>
                    <a:lnTo>
                      <a:pt x="62220" y="113695"/>
                    </a:lnTo>
                    <a:lnTo>
                      <a:pt x="61997" y="113850"/>
                    </a:lnTo>
                    <a:lnTo>
                      <a:pt x="61740" y="113989"/>
                    </a:lnTo>
                    <a:lnTo>
                      <a:pt x="61483" y="114128"/>
                    </a:lnTo>
                    <a:lnTo>
                      <a:pt x="61226" y="114267"/>
                    </a:lnTo>
                    <a:lnTo>
                      <a:pt x="60951" y="114390"/>
                    </a:lnTo>
                    <a:lnTo>
                      <a:pt x="60643" y="114499"/>
                    </a:lnTo>
                    <a:lnTo>
                      <a:pt x="60351" y="114607"/>
                    </a:lnTo>
                    <a:lnTo>
                      <a:pt x="60042" y="114715"/>
                    </a:lnTo>
                    <a:lnTo>
                      <a:pt x="59717" y="114823"/>
                    </a:lnTo>
                    <a:lnTo>
                      <a:pt x="59408" y="114916"/>
                    </a:lnTo>
                    <a:lnTo>
                      <a:pt x="59082" y="114993"/>
                    </a:lnTo>
                    <a:lnTo>
                      <a:pt x="58739" y="115070"/>
                    </a:lnTo>
                    <a:lnTo>
                      <a:pt x="58413" y="115148"/>
                    </a:lnTo>
                    <a:lnTo>
                      <a:pt x="58087" y="115194"/>
                    </a:lnTo>
                    <a:lnTo>
                      <a:pt x="57727" y="115256"/>
                    </a:lnTo>
                    <a:lnTo>
                      <a:pt x="57401" y="115302"/>
                    </a:lnTo>
                    <a:lnTo>
                      <a:pt x="57041" y="115333"/>
                    </a:lnTo>
                    <a:lnTo>
                      <a:pt x="56698" y="115364"/>
                    </a:lnTo>
                    <a:lnTo>
                      <a:pt x="56355" y="115379"/>
                    </a:lnTo>
                    <a:lnTo>
                      <a:pt x="56012" y="115395"/>
                    </a:lnTo>
                    <a:close/>
                    <a:moveTo>
                      <a:pt x="21094" y="59644"/>
                    </a:moveTo>
                    <a:lnTo>
                      <a:pt x="21009" y="59567"/>
                    </a:lnTo>
                    <a:lnTo>
                      <a:pt x="20923" y="59505"/>
                    </a:lnTo>
                    <a:lnTo>
                      <a:pt x="20837" y="59443"/>
                    </a:lnTo>
                    <a:lnTo>
                      <a:pt x="20751" y="59366"/>
                    </a:lnTo>
                    <a:lnTo>
                      <a:pt x="20700" y="59289"/>
                    </a:lnTo>
                    <a:lnTo>
                      <a:pt x="20648" y="59211"/>
                    </a:lnTo>
                    <a:lnTo>
                      <a:pt x="20614" y="59119"/>
                    </a:lnTo>
                    <a:lnTo>
                      <a:pt x="20580" y="59026"/>
                    </a:lnTo>
                    <a:lnTo>
                      <a:pt x="20563" y="58949"/>
                    </a:lnTo>
                    <a:lnTo>
                      <a:pt x="20545" y="58856"/>
                    </a:lnTo>
                    <a:lnTo>
                      <a:pt x="20545" y="58748"/>
                    </a:lnTo>
                    <a:lnTo>
                      <a:pt x="20545" y="58655"/>
                    </a:lnTo>
                    <a:lnTo>
                      <a:pt x="20563" y="58547"/>
                    </a:lnTo>
                    <a:lnTo>
                      <a:pt x="20597" y="58454"/>
                    </a:lnTo>
                    <a:lnTo>
                      <a:pt x="20631" y="58362"/>
                    </a:lnTo>
                    <a:lnTo>
                      <a:pt x="20683" y="58284"/>
                    </a:lnTo>
                    <a:lnTo>
                      <a:pt x="20751" y="58192"/>
                    </a:lnTo>
                    <a:lnTo>
                      <a:pt x="20837" y="58114"/>
                    </a:lnTo>
                    <a:lnTo>
                      <a:pt x="20906" y="58053"/>
                    </a:lnTo>
                    <a:lnTo>
                      <a:pt x="20991" y="57991"/>
                    </a:lnTo>
                    <a:lnTo>
                      <a:pt x="21077" y="57944"/>
                    </a:lnTo>
                    <a:lnTo>
                      <a:pt x="21163" y="57898"/>
                    </a:lnTo>
                    <a:lnTo>
                      <a:pt x="21266" y="57852"/>
                    </a:lnTo>
                    <a:lnTo>
                      <a:pt x="21352" y="57836"/>
                    </a:lnTo>
                    <a:lnTo>
                      <a:pt x="21454" y="57805"/>
                    </a:lnTo>
                    <a:lnTo>
                      <a:pt x="21557" y="57805"/>
                    </a:lnTo>
                    <a:lnTo>
                      <a:pt x="21660" y="57805"/>
                    </a:lnTo>
                    <a:lnTo>
                      <a:pt x="21780" y="57805"/>
                    </a:lnTo>
                    <a:lnTo>
                      <a:pt x="21883" y="57821"/>
                    </a:lnTo>
                    <a:lnTo>
                      <a:pt x="21986" y="57852"/>
                    </a:lnTo>
                    <a:lnTo>
                      <a:pt x="22089" y="57883"/>
                    </a:lnTo>
                    <a:lnTo>
                      <a:pt x="22192" y="57929"/>
                    </a:lnTo>
                    <a:lnTo>
                      <a:pt x="32499" y="63260"/>
                    </a:lnTo>
                    <a:lnTo>
                      <a:pt x="32585" y="63322"/>
                    </a:lnTo>
                    <a:lnTo>
                      <a:pt x="32671" y="63383"/>
                    </a:lnTo>
                    <a:lnTo>
                      <a:pt x="32756" y="63445"/>
                    </a:lnTo>
                    <a:lnTo>
                      <a:pt x="32825" y="63523"/>
                    </a:lnTo>
                    <a:lnTo>
                      <a:pt x="32876" y="63615"/>
                    </a:lnTo>
                    <a:lnTo>
                      <a:pt x="32945" y="63693"/>
                    </a:lnTo>
                    <a:lnTo>
                      <a:pt x="32979" y="63785"/>
                    </a:lnTo>
                    <a:lnTo>
                      <a:pt x="33014" y="63878"/>
                    </a:lnTo>
                    <a:lnTo>
                      <a:pt x="33031" y="63955"/>
                    </a:lnTo>
                    <a:lnTo>
                      <a:pt x="33048" y="64048"/>
                    </a:lnTo>
                    <a:lnTo>
                      <a:pt x="33048" y="64156"/>
                    </a:lnTo>
                    <a:lnTo>
                      <a:pt x="33048" y="64249"/>
                    </a:lnTo>
                    <a:lnTo>
                      <a:pt x="33031" y="64342"/>
                    </a:lnTo>
                    <a:lnTo>
                      <a:pt x="32996" y="64434"/>
                    </a:lnTo>
                    <a:lnTo>
                      <a:pt x="32962" y="64527"/>
                    </a:lnTo>
                    <a:lnTo>
                      <a:pt x="32911" y="64620"/>
                    </a:lnTo>
                    <a:lnTo>
                      <a:pt x="32808" y="64728"/>
                    </a:lnTo>
                    <a:lnTo>
                      <a:pt x="32705" y="64836"/>
                    </a:lnTo>
                    <a:lnTo>
                      <a:pt x="32602" y="64913"/>
                    </a:lnTo>
                    <a:lnTo>
                      <a:pt x="32482" y="64975"/>
                    </a:lnTo>
                    <a:lnTo>
                      <a:pt x="32362" y="65037"/>
                    </a:lnTo>
                    <a:lnTo>
                      <a:pt x="32225" y="65083"/>
                    </a:lnTo>
                    <a:lnTo>
                      <a:pt x="32088" y="65099"/>
                    </a:lnTo>
                    <a:lnTo>
                      <a:pt x="31933" y="65114"/>
                    </a:lnTo>
                    <a:lnTo>
                      <a:pt x="31796" y="65099"/>
                    </a:lnTo>
                    <a:lnTo>
                      <a:pt x="31659" y="65068"/>
                    </a:lnTo>
                    <a:lnTo>
                      <a:pt x="31539" y="65037"/>
                    </a:lnTo>
                    <a:lnTo>
                      <a:pt x="31402" y="64975"/>
                    </a:lnTo>
                    <a:lnTo>
                      <a:pt x="21094" y="59644"/>
                    </a:lnTo>
                    <a:close/>
                    <a:moveTo>
                      <a:pt x="35432" y="45042"/>
                    </a:moveTo>
                    <a:lnTo>
                      <a:pt x="35535" y="44996"/>
                    </a:lnTo>
                    <a:lnTo>
                      <a:pt x="35638" y="44965"/>
                    </a:lnTo>
                    <a:lnTo>
                      <a:pt x="35758" y="44934"/>
                    </a:lnTo>
                    <a:lnTo>
                      <a:pt x="35861" y="44918"/>
                    </a:lnTo>
                    <a:lnTo>
                      <a:pt x="35963" y="44903"/>
                    </a:lnTo>
                    <a:lnTo>
                      <a:pt x="36066" y="44918"/>
                    </a:lnTo>
                    <a:lnTo>
                      <a:pt x="36169" y="44918"/>
                    </a:lnTo>
                    <a:lnTo>
                      <a:pt x="36272" y="44934"/>
                    </a:lnTo>
                    <a:lnTo>
                      <a:pt x="36375" y="44965"/>
                    </a:lnTo>
                    <a:lnTo>
                      <a:pt x="36461" y="45011"/>
                    </a:lnTo>
                    <a:lnTo>
                      <a:pt x="36564" y="45057"/>
                    </a:lnTo>
                    <a:lnTo>
                      <a:pt x="36667" y="45104"/>
                    </a:lnTo>
                    <a:lnTo>
                      <a:pt x="36735" y="45166"/>
                    </a:lnTo>
                    <a:lnTo>
                      <a:pt x="36821" y="45227"/>
                    </a:lnTo>
                    <a:lnTo>
                      <a:pt x="36890" y="45305"/>
                    </a:lnTo>
                    <a:lnTo>
                      <a:pt x="36941" y="45397"/>
                    </a:lnTo>
                    <a:lnTo>
                      <a:pt x="42892" y="54638"/>
                    </a:lnTo>
                    <a:lnTo>
                      <a:pt x="42944" y="54746"/>
                    </a:lnTo>
                    <a:lnTo>
                      <a:pt x="42978" y="54839"/>
                    </a:lnTo>
                    <a:lnTo>
                      <a:pt x="43012" y="54931"/>
                    </a:lnTo>
                    <a:lnTo>
                      <a:pt x="43029" y="55024"/>
                    </a:lnTo>
                    <a:lnTo>
                      <a:pt x="43029" y="55117"/>
                    </a:lnTo>
                    <a:lnTo>
                      <a:pt x="43029" y="55209"/>
                    </a:lnTo>
                    <a:lnTo>
                      <a:pt x="43012" y="55302"/>
                    </a:lnTo>
                    <a:lnTo>
                      <a:pt x="42995" y="55395"/>
                    </a:lnTo>
                    <a:lnTo>
                      <a:pt x="42961" y="55488"/>
                    </a:lnTo>
                    <a:lnTo>
                      <a:pt x="42926" y="55565"/>
                    </a:lnTo>
                    <a:lnTo>
                      <a:pt x="42875" y="55673"/>
                    </a:lnTo>
                    <a:lnTo>
                      <a:pt x="42806" y="55750"/>
                    </a:lnTo>
                    <a:lnTo>
                      <a:pt x="42738" y="55812"/>
                    </a:lnTo>
                    <a:lnTo>
                      <a:pt x="42669" y="55889"/>
                    </a:lnTo>
                    <a:lnTo>
                      <a:pt x="42583" y="55951"/>
                    </a:lnTo>
                    <a:lnTo>
                      <a:pt x="42498" y="55997"/>
                    </a:lnTo>
                    <a:lnTo>
                      <a:pt x="42361" y="56059"/>
                    </a:lnTo>
                    <a:lnTo>
                      <a:pt x="42206" y="56106"/>
                    </a:lnTo>
                    <a:lnTo>
                      <a:pt x="42069" y="56121"/>
                    </a:lnTo>
                    <a:lnTo>
                      <a:pt x="41932" y="56137"/>
                    </a:lnTo>
                    <a:lnTo>
                      <a:pt x="41795" y="56121"/>
                    </a:lnTo>
                    <a:lnTo>
                      <a:pt x="41657" y="56090"/>
                    </a:lnTo>
                    <a:lnTo>
                      <a:pt x="41537" y="56059"/>
                    </a:lnTo>
                    <a:lnTo>
                      <a:pt x="41400" y="55997"/>
                    </a:lnTo>
                    <a:lnTo>
                      <a:pt x="41263" y="55936"/>
                    </a:lnTo>
                    <a:lnTo>
                      <a:pt x="41160" y="55858"/>
                    </a:lnTo>
                    <a:lnTo>
                      <a:pt x="41074" y="55750"/>
                    </a:lnTo>
                    <a:lnTo>
                      <a:pt x="40988" y="55627"/>
                    </a:lnTo>
                    <a:lnTo>
                      <a:pt x="35037" y="46386"/>
                    </a:lnTo>
                    <a:lnTo>
                      <a:pt x="35003" y="46294"/>
                    </a:lnTo>
                    <a:lnTo>
                      <a:pt x="34952" y="46201"/>
                    </a:lnTo>
                    <a:lnTo>
                      <a:pt x="34934" y="46108"/>
                    </a:lnTo>
                    <a:lnTo>
                      <a:pt x="34917" y="46015"/>
                    </a:lnTo>
                    <a:lnTo>
                      <a:pt x="34900" y="45923"/>
                    </a:lnTo>
                    <a:lnTo>
                      <a:pt x="34900" y="45830"/>
                    </a:lnTo>
                    <a:lnTo>
                      <a:pt x="34917" y="45722"/>
                    </a:lnTo>
                    <a:lnTo>
                      <a:pt x="34934" y="45629"/>
                    </a:lnTo>
                    <a:lnTo>
                      <a:pt x="34969" y="45536"/>
                    </a:lnTo>
                    <a:lnTo>
                      <a:pt x="35003" y="45444"/>
                    </a:lnTo>
                    <a:lnTo>
                      <a:pt x="35055" y="45366"/>
                    </a:lnTo>
                    <a:lnTo>
                      <a:pt x="35123" y="45289"/>
                    </a:lnTo>
                    <a:lnTo>
                      <a:pt x="35192" y="45212"/>
                    </a:lnTo>
                    <a:lnTo>
                      <a:pt x="35260" y="45150"/>
                    </a:lnTo>
                    <a:lnTo>
                      <a:pt x="35346" y="45088"/>
                    </a:lnTo>
                    <a:lnTo>
                      <a:pt x="35432" y="45042"/>
                    </a:lnTo>
                    <a:close/>
                    <a:moveTo>
                      <a:pt x="54503" y="41164"/>
                    </a:moveTo>
                    <a:lnTo>
                      <a:pt x="54503" y="41071"/>
                    </a:lnTo>
                    <a:lnTo>
                      <a:pt x="54520" y="40978"/>
                    </a:lnTo>
                    <a:lnTo>
                      <a:pt x="54554" y="40885"/>
                    </a:lnTo>
                    <a:lnTo>
                      <a:pt x="54589" y="40777"/>
                    </a:lnTo>
                    <a:lnTo>
                      <a:pt x="54623" y="40685"/>
                    </a:lnTo>
                    <a:lnTo>
                      <a:pt x="54674" y="40607"/>
                    </a:lnTo>
                    <a:lnTo>
                      <a:pt x="54743" y="40530"/>
                    </a:lnTo>
                    <a:lnTo>
                      <a:pt x="54812" y="40468"/>
                    </a:lnTo>
                    <a:lnTo>
                      <a:pt x="54897" y="40406"/>
                    </a:lnTo>
                    <a:lnTo>
                      <a:pt x="54966" y="40345"/>
                    </a:lnTo>
                    <a:lnTo>
                      <a:pt x="55069" y="40298"/>
                    </a:lnTo>
                    <a:lnTo>
                      <a:pt x="55155" y="40252"/>
                    </a:lnTo>
                    <a:lnTo>
                      <a:pt x="55275" y="40221"/>
                    </a:lnTo>
                    <a:lnTo>
                      <a:pt x="55378" y="40206"/>
                    </a:lnTo>
                    <a:lnTo>
                      <a:pt x="55480" y="40190"/>
                    </a:lnTo>
                    <a:lnTo>
                      <a:pt x="55583" y="40190"/>
                    </a:lnTo>
                    <a:lnTo>
                      <a:pt x="55703" y="40190"/>
                    </a:lnTo>
                    <a:lnTo>
                      <a:pt x="55806" y="40206"/>
                    </a:lnTo>
                    <a:lnTo>
                      <a:pt x="55909" y="40221"/>
                    </a:lnTo>
                    <a:lnTo>
                      <a:pt x="56012" y="40252"/>
                    </a:lnTo>
                    <a:lnTo>
                      <a:pt x="56115" y="40298"/>
                    </a:lnTo>
                    <a:lnTo>
                      <a:pt x="56218" y="40345"/>
                    </a:lnTo>
                    <a:lnTo>
                      <a:pt x="56304" y="40406"/>
                    </a:lnTo>
                    <a:lnTo>
                      <a:pt x="56372" y="40468"/>
                    </a:lnTo>
                    <a:lnTo>
                      <a:pt x="56441" y="40530"/>
                    </a:lnTo>
                    <a:lnTo>
                      <a:pt x="56509" y="40607"/>
                    </a:lnTo>
                    <a:lnTo>
                      <a:pt x="56561" y="40700"/>
                    </a:lnTo>
                    <a:lnTo>
                      <a:pt x="56612" y="40777"/>
                    </a:lnTo>
                    <a:lnTo>
                      <a:pt x="56647" y="40885"/>
                    </a:lnTo>
                    <a:lnTo>
                      <a:pt x="56664" y="40978"/>
                    </a:lnTo>
                    <a:lnTo>
                      <a:pt x="56681" y="41071"/>
                    </a:lnTo>
                    <a:lnTo>
                      <a:pt x="56681" y="41164"/>
                    </a:lnTo>
                    <a:lnTo>
                      <a:pt x="56681" y="51856"/>
                    </a:lnTo>
                    <a:lnTo>
                      <a:pt x="56681" y="51964"/>
                    </a:lnTo>
                    <a:lnTo>
                      <a:pt x="56664" y="52057"/>
                    </a:lnTo>
                    <a:lnTo>
                      <a:pt x="56647" y="52150"/>
                    </a:lnTo>
                    <a:lnTo>
                      <a:pt x="56612" y="52243"/>
                    </a:lnTo>
                    <a:lnTo>
                      <a:pt x="56561" y="52320"/>
                    </a:lnTo>
                    <a:lnTo>
                      <a:pt x="56509" y="52413"/>
                    </a:lnTo>
                    <a:lnTo>
                      <a:pt x="56441" y="52474"/>
                    </a:lnTo>
                    <a:lnTo>
                      <a:pt x="56372" y="52552"/>
                    </a:lnTo>
                    <a:lnTo>
                      <a:pt x="56304" y="52613"/>
                    </a:lnTo>
                    <a:lnTo>
                      <a:pt x="56218" y="52675"/>
                    </a:lnTo>
                    <a:lnTo>
                      <a:pt x="56115" y="52737"/>
                    </a:lnTo>
                    <a:lnTo>
                      <a:pt x="56012" y="52768"/>
                    </a:lnTo>
                    <a:lnTo>
                      <a:pt x="55909" y="52814"/>
                    </a:lnTo>
                    <a:lnTo>
                      <a:pt x="55806" y="52830"/>
                    </a:lnTo>
                    <a:lnTo>
                      <a:pt x="55703" y="52845"/>
                    </a:lnTo>
                    <a:lnTo>
                      <a:pt x="55583" y="52845"/>
                    </a:lnTo>
                    <a:lnTo>
                      <a:pt x="55480" y="52845"/>
                    </a:lnTo>
                    <a:lnTo>
                      <a:pt x="55378" y="52830"/>
                    </a:lnTo>
                    <a:lnTo>
                      <a:pt x="55275" y="52814"/>
                    </a:lnTo>
                    <a:lnTo>
                      <a:pt x="55155" y="52768"/>
                    </a:lnTo>
                    <a:lnTo>
                      <a:pt x="55069" y="52737"/>
                    </a:lnTo>
                    <a:lnTo>
                      <a:pt x="54966" y="52675"/>
                    </a:lnTo>
                    <a:lnTo>
                      <a:pt x="54897" y="52613"/>
                    </a:lnTo>
                    <a:lnTo>
                      <a:pt x="54812" y="52552"/>
                    </a:lnTo>
                    <a:lnTo>
                      <a:pt x="54743" y="52474"/>
                    </a:lnTo>
                    <a:lnTo>
                      <a:pt x="54674" y="52413"/>
                    </a:lnTo>
                    <a:lnTo>
                      <a:pt x="54623" y="52320"/>
                    </a:lnTo>
                    <a:lnTo>
                      <a:pt x="54589" y="52243"/>
                    </a:lnTo>
                    <a:lnTo>
                      <a:pt x="54554" y="52150"/>
                    </a:lnTo>
                    <a:lnTo>
                      <a:pt x="54520" y="52057"/>
                    </a:lnTo>
                    <a:lnTo>
                      <a:pt x="54503" y="51964"/>
                    </a:lnTo>
                    <a:lnTo>
                      <a:pt x="54503" y="51856"/>
                    </a:lnTo>
                    <a:lnTo>
                      <a:pt x="54503" y="41164"/>
                    </a:lnTo>
                    <a:close/>
                    <a:moveTo>
                      <a:pt x="68309" y="54653"/>
                    </a:moveTo>
                    <a:lnTo>
                      <a:pt x="74243" y="45397"/>
                    </a:lnTo>
                    <a:lnTo>
                      <a:pt x="74311" y="45305"/>
                    </a:lnTo>
                    <a:lnTo>
                      <a:pt x="74380" y="45227"/>
                    </a:lnTo>
                    <a:lnTo>
                      <a:pt x="74449" y="45166"/>
                    </a:lnTo>
                    <a:lnTo>
                      <a:pt x="74534" y="45104"/>
                    </a:lnTo>
                    <a:lnTo>
                      <a:pt x="74620" y="45042"/>
                    </a:lnTo>
                    <a:lnTo>
                      <a:pt x="74706" y="45011"/>
                    </a:lnTo>
                    <a:lnTo>
                      <a:pt x="74792" y="44965"/>
                    </a:lnTo>
                    <a:lnTo>
                      <a:pt x="74912" y="44934"/>
                    </a:lnTo>
                    <a:lnTo>
                      <a:pt x="75015" y="44918"/>
                    </a:lnTo>
                    <a:lnTo>
                      <a:pt x="75117" y="44903"/>
                    </a:lnTo>
                    <a:lnTo>
                      <a:pt x="75220" y="44903"/>
                    </a:lnTo>
                    <a:lnTo>
                      <a:pt x="75323" y="44918"/>
                    </a:lnTo>
                    <a:lnTo>
                      <a:pt x="75426" y="44934"/>
                    </a:lnTo>
                    <a:lnTo>
                      <a:pt x="75529" y="44949"/>
                    </a:lnTo>
                    <a:lnTo>
                      <a:pt x="75632" y="44996"/>
                    </a:lnTo>
                    <a:lnTo>
                      <a:pt x="75735" y="45027"/>
                    </a:lnTo>
                    <a:lnTo>
                      <a:pt x="75838" y="45088"/>
                    </a:lnTo>
                    <a:lnTo>
                      <a:pt x="75923" y="45150"/>
                    </a:lnTo>
                    <a:lnTo>
                      <a:pt x="76009" y="45212"/>
                    </a:lnTo>
                    <a:lnTo>
                      <a:pt x="76078" y="45289"/>
                    </a:lnTo>
                    <a:lnTo>
                      <a:pt x="76129" y="45366"/>
                    </a:lnTo>
                    <a:lnTo>
                      <a:pt x="76181" y="45444"/>
                    </a:lnTo>
                    <a:lnTo>
                      <a:pt x="76215" y="45536"/>
                    </a:lnTo>
                    <a:lnTo>
                      <a:pt x="76249" y="45629"/>
                    </a:lnTo>
                    <a:lnTo>
                      <a:pt x="76266" y="45722"/>
                    </a:lnTo>
                    <a:lnTo>
                      <a:pt x="76284" y="45830"/>
                    </a:lnTo>
                    <a:lnTo>
                      <a:pt x="76284" y="45923"/>
                    </a:lnTo>
                    <a:lnTo>
                      <a:pt x="76284" y="46015"/>
                    </a:lnTo>
                    <a:lnTo>
                      <a:pt x="76266" y="46108"/>
                    </a:lnTo>
                    <a:lnTo>
                      <a:pt x="76232" y="46201"/>
                    </a:lnTo>
                    <a:lnTo>
                      <a:pt x="76198" y="46294"/>
                    </a:lnTo>
                    <a:lnTo>
                      <a:pt x="76146" y="46371"/>
                    </a:lnTo>
                    <a:lnTo>
                      <a:pt x="70195" y="55627"/>
                    </a:lnTo>
                    <a:lnTo>
                      <a:pt x="70092" y="55750"/>
                    </a:lnTo>
                    <a:lnTo>
                      <a:pt x="70007" y="55858"/>
                    </a:lnTo>
                    <a:lnTo>
                      <a:pt x="69904" y="55936"/>
                    </a:lnTo>
                    <a:lnTo>
                      <a:pt x="69784" y="56013"/>
                    </a:lnTo>
                    <a:lnTo>
                      <a:pt x="69664" y="56059"/>
                    </a:lnTo>
                    <a:lnTo>
                      <a:pt x="69526" y="56106"/>
                    </a:lnTo>
                    <a:lnTo>
                      <a:pt x="69389" y="56121"/>
                    </a:lnTo>
                    <a:lnTo>
                      <a:pt x="69252" y="56137"/>
                    </a:lnTo>
                    <a:lnTo>
                      <a:pt x="69098" y="56121"/>
                    </a:lnTo>
                    <a:lnTo>
                      <a:pt x="68960" y="56106"/>
                    </a:lnTo>
                    <a:lnTo>
                      <a:pt x="68823" y="56059"/>
                    </a:lnTo>
                    <a:lnTo>
                      <a:pt x="68686" y="55997"/>
                    </a:lnTo>
                    <a:lnTo>
                      <a:pt x="68600" y="55951"/>
                    </a:lnTo>
                    <a:lnTo>
                      <a:pt x="68515" y="55889"/>
                    </a:lnTo>
                    <a:lnTo>
                      <a:pt x="68446" y="55827"/>
                    </a:lnTo>
                    <a:lnTo>
                      <a:pt x="68377" y="55750"/>
                    </a:lnTo>
                    <a:lnTo>
                      <a:pt x="68309" y="55673"/>
                    </a:lnTo>
                    <a:lnTo>
                      <a:pt x="68240" y="55565"/>
                    </a:lnTo>
                    <a:lnTo>
                      <a:pt x="68206" y="55488"/>
                    </a:lnTo>
                    <a:lnTo>
                      <a:pt x="68172" y="55395"/>
                    </a:lnTo>
                    <a:lnTo>
                      <a:pt x="68154" y="55302"/>
                    </a:lnTo>
                    <a:lnTo>
                      <a:pt x="68137" y="55209"/>
                    </a:lnTo>
                    <a:lnTo>
                      <a:pt x="68137" y="55117"/>
                    </a:lnTo>
                    <a:lnTo>
                      <a:pt x="68154" y="55024"/>
                    </a:lnTo>
                    <a:lnTo>
                      <a:pt x="68172" y="54931"/>
                    </a:lnTo>
                    <a:lnTo>
                      <a:pt x="68189" y="54839"/>
                    </a:lnTo>
                    <a:lnTo>
                      <a:pt x="68240" y="54746"/>
                    </a:lnTo>
                    <a:lnTo>
                      <a:pt x="68309" y="54653"/>
                    </a:lnTo>
                    <a:close/>
                    <a:moveTo>
                      <a:pt x="78702" y="63260"/>
                    </a:moveTo>
                    <a:lnTo>
                      <a:pt x="88992" y="57929"/>
                    </a:lnTo>
                    <a:lnTo>
                      <a:pt x="89095" y="57883"/>
                    </a:lnTo>
                    <a:lnTo>
                      <a:pt x="89198" y="57852"/>
                    </a:lnTo>
                    <a:lnTo>
                      <a:pt x="89301" y="57821"/>
                    </a:lnTo>
                    <a:lnTo>
                      <a:pt x="89404" y="57805"/>
                    </a:lnTo>
                    <a:lnTo>
                      <a:pt x="89506" y="57805"/>
                    </a:lnTo>
                    <a:lnTo>
                      <a:pt x="89609" y="57805"/>
                    </a:lnTo>
                    <a:lnTo>
                      <a:pt x="89712" y="57805"/>
                    </a:lnTo>
                    <a:lnTo>
                      <a:pt x="89832" y="57836"/>
                    </a:lnTo>
                    <a:lnTo>
                      <a:pt x="89935" y="57852"/>
                    </a:lnTo>
                    <a:lnTo>
                      <a:pt x="90021" y="57898"/>
                    </a:lnTo>
                    <a:lnTo>
                      <a:pt x="90124" y="57944"/>
                    </a:lnTo>
                    <a:lnTo>
                      <a:pt x="90210" y="57991"/>
                    </a:lnTo>
                    <a:lnTo>
                      <a:pt x="90278" y="58053"/>
                    </a:lnTo>
                    <a:lnTo>
                      <a:pt x="90364" y="58114"/>
                    </a:lnTo>
                    <a:lnTo>
                      <a:pt x="90433" y="58192"/>
                    </a:lnTo>
                    <a:lnTo>
                      <a:pt x="90484" y="58284"/>
                    </a:lnTo>
                    <a:lnTo>
                      <a:pt x="90535" y="58362"/>
                    </a:lnTo>
                    <a:lnTo>
                      <a:pt x="90570" y="58454"/>
                    </a:lnTo>
                    <a:lnTo>
                      <a:pt x="90604" y="58547"/>
                    </a:lnTo>
                    <a:lnTo>
                      <a:pt x="90621" y="58655"/>
                    </a:lnTo>
                    <a:lnTo>
                      <a:pt x="90638" y="58748"/>
                    </a:lnTo>
                    <a:lnTo>
                      <a:pt x="90621" y="58856"/>
                    </a:lnTo>
                    <a:lnTo>
                      <a:pt x="90621" y="58949"/>
                    </a:lnTo>
                    <a:lnTo>
                      <a:pt x="90604" y="59026"/>
                    </a:lnTo>
                    <a:lnTo>
                      <a:pt x="90570" y="59119"/>
                    </a:lnTo>
                    <a:lnTo>
                      <a:pt x="90518" y="59211"/>
                    </a:lnTo>
                    <a:lnTo>
                      <a:pt x="90467" y="59289"/>
                    </a:lnTo>
                    <a:lnTo>
                      <a:pt x="90415" y="59366"/>
                    </a:lnTo>
                    <a:lnTo>
                      <a:pt x="90347" y="59443"/>
                    </a:lnTo>
                    <a:lnTo>
                      <a:pt x="90278" y="59505"/>
                    </a:lnTo>
                    <a:lnTo>
                      <a:pt x="90192" y="59567"/>
                    </a:lnTo>
                    <a:lnTo>
                      <a:pt x="90090" y="59644"/>
                    </a:lnTo>
                    <a:lnTo>
                      <a:pt x="79782" y="64975"/>
                    </a:lnTo>
                    <a:lnTo>
                      <a:pt x="79662" y="65037"/>
                    </a:lnTo>
                    <a:lnTo>
                      <a:pt x="79525" y="65083"/>
                    </a:lnTo>
                    <a:lnTo>
                      <a:pt x="79371" y="65099"/>
                    </a:lnTo>
                    <a:lnTo>
                      <a:pt x="79233" y="65114"/>
                    </a:lnTo>
                    <a:lnTo>
                      <a:pt x="79096" y="65099"/>
                    </a:lnTo>
                    <a:lnTo>
                      <a:pt x="78959" y="65083"/>
                    </a:lnTo>
                    <a:lnTo>
                      <a:pt x="78822" y="65037"/>
                    </a:lnTo>
                    <a:lnTo>
                      <a:pt x="78702" y="64990"/>
                    </a:lnTo>
                    <a:lnTo>
                      <a:pt x="78582" y="64913"/>
                    </a:lnTo>
                    <a:lnTo>
                      <a:pt x="78462" y="64836"/>
                    </a:lnTo>
                    <a:lnTo>
                      <a:pt x="78359" y="64728"/>
                    </a:lnTo>
                    <a:lnTo>
                      <a:pt x="78290" y="64620"/>
                    </a:lnTo>
                    <a:lnTo>
                      <a:pt x="78239" y="64542"/>
                    </a:lnTo>
                    <a:lnTo>
                      <a:pt x="78187" y="64434"/>
                    </a:lnTo>
                    <a:lnTo>
                      <a:pt x="78170" y="64342"/>
                    </a:lnTo>
                    <a:lnTo>
                      <a:pt x="78136" y="64249"/>
                    </a:lnTo>
                    <a:lnTo>
                      <a:pt x="78136" y="64156"/>
                    </a:lnTo>
                    <a:lnTo>
                      <a:pt x="78136" y="64063"/>
                    </a:lnTo>
                    <a:lnTo>
                      <a:pt x="78153" y="63971"/>
                    </a:lnTo>
                    <a:lnTo>
                      <a:pt x="78170" y="63878"/>
                    </a:lnTo>
                    <a:lnTo>
                      <a:pt x="78204" y="63785"/>
                    </a:lnTo>
                    <a:lnTo>
                      <a:pt x="78239" y="63693"/>
                    </a:lnTo>
                    <a:lnTo>
                      <a:pt x="78290" y="63615"/>
                    </a:lnTo>
                    <a:lnTo>
                      <a:pt x="78359" y="63523"/>
                    </a:lnTo>
                    <a:lnTo>
                      <a:pt x="78427" y="63445"/>
                    </a:lnTo>
                    <a:lnTo>
                      <a:pt x="78496" y="63383"/>
                    </a:lnTo>
                    <a:lnTo>
                      <a:pt x="78599" y="63322"/>
                    </a:lnTo>
                    <a:lnTo>
                      <a:pt x="78685" y="63260"/>
                    </a:lnTo>
                    <a:lnTo>
                      <a:pt x="78702" y="63260"/>
                    </a:lnTo>
                    <a:close/>
                    <a:moveTo>
                      <a:pt x="114614" y="57311"/>
                    </a:moveTo>
                    <a:lnTo>
                      <a:pt x="5385" y="664"/>
                    </a:lnTo>
                    <a:lnTo>
                      <a:pt x="5110" y="525"/>
                    </a:lnTo>
                    <a:lnTo>
                      <a:pt x="4836" y="401"/>
                    </a:lnTo>
                    <a:lnTo>
                      <a:pt x="4561" y="293"/>
                    </a:lnTo>
                    <a:lnTo>
                      <a:pt x="4304" y="200"/>
                    </a:lnTo>
                    <a:lnTo>
                      <a:pt x="4047" y="139"/>
                    </a:lnTo>
                    <a:lnTo>
                      <a:pt x="3790" y="77"/>
                    </a:lnTo>
                    <a:lnTo>
                      <a:pt x="3532" y="30"/>
                    </a:lnTo>
                    <a:lnTo>
                      <a:pt x="3292" y="15"/>
                    </a:lnTo>
                    <a:lnTo>
                      <a:pt x="3052" y="0"/>
                    </a:lnTo>
                    <a:lnTo>
                      <a:pt x="2812" y="0"/>
                    </a:lnTo>
                    <a:lnTo>
                      <a:pt x="2589" y="15"/>
                    </a:lnTo>
                    <a:lnTo>
                      <a:pt x="2383" y="46"/>
                    </a:lnTo>
                    <a:lnTo>
                      <a:pt x="2178" y="92"/>
                    </a:lnTo>
                    <a:lnTo>
                      <a:pt x="1955" y="154"/>
                    </a:lnTo>
                    <a:lnTo>
                      <a:pt x="1766" y="231"/>
                    </a:lnTo>
                    <a:lnTo>
                      <a:pt x="1577" y="324"/>
                    </a:lnTo>
                    <a:lnTo>
                      <a:pt x="1406" y="417"/>
                    </a:lnTo>
                    <a:lnTo>
                      <a:pt x="1217" y="540"/>
                    </a:lnTo>
                    <a:lnTo>
                      <a:pt x="1063" y="679"/>
                    </a:lnTo>
                    <a:lnTo>
                      <a:pt x="926" y="818"/>
                    </a:lnTo>
                    <a:lnTo>
                      <a:pt x="788" y="958"/>
                    </a:lnTo>
                    <a:lnTo>
                      <a:pt x="651" y="1127"/>
                    </a:lnTo>
                    <a:lnTo>
                      <a:pt x="531" y="1297"/>
                    </a:lnTo>
                    <a:lnTo>
                      <a:pt x="428" y="1514"/>
                    </a:lnTo>
                    <a:lnTo>
                      <a:pt x="343" y="1715"/>
                    </a:lnTo>
                    <a:lnTo>
                      <a:pt x="240" y="1916"/>
                    </a:lnTo>
                    <a:lnTo>
                      <a:pt x="154" y="2147"/>
                    </a:lnTo>
                    <a:lnTo>
                      <a:pt x="102" y="2379"/>
                    </a:lnTo>
                    <a:lnTo>
                      <a:pt x="51" y="2642"/>
                    </a:lnTo>
                    <a:lnTo>
                      <a:pt x="17" y="2889"/>
                    </a:lnTo>
                    <a:lnTo>
                      <a:pt x="0" y="3167"/>
                    </a:lnTo>
                    <a:lnTo>
                      <a:pt x="0" y="3461"/>
                    </a:lnTo>
                    <a:lnTo>
                      <a:pt x="0" y="114406"/>
                    </a:lnTo>
                    <a:lnTo>
                      <a:pt x="0" y="114684"/>
                    </a:lnTo>
                    <a:lnTo>
                      <a:pt x="34" y="114978"/>
                    </a:lnTo>
                    <a:lnTo>
                      <a:pt x="68" y="115256"/>
                    </a:lnTo>
                    <a:lnTo>
                      <a:pt x="120" y="115518"/>
                    </a:lnTo>
                    <a:lnTo>
                      <a:pt x="188" y="115812"/>
                    </a:lnTo>
                    <a:lnTo>
                      <a:pt x="274" y="116059"/>
                    </a:lnTo>
                    <a:lnTo>
                      <a:pt x="377" y="116322"/>
                    </a:lnTo>
                    <a:lnTo>
                      <a:pt x="497" y="116569"/>
                    </a:lnTo>
                    <a:lnTo>
                      <a:pt x="617" y="116832"/>
                    </a:lnTo>
                    <a:lnTo>
                      <a:pt x="754" y="117064"/>
                    </a:lnTo>
                    <a:lnTo>
                      <a:pt x="891" y="117295"/>
                    </a:lnTo>
                    <a:lnTo>
                      <a:pt x="1063" y="117527"/>
                    </a:lnTo>
                    <a:lnTo>
                      <a:pt x="1251" y="117744"/>
                    </a:lnTo>
                    <a:lnTo>
                      <a:pt x="1423" y="117960"/>
                    </a:lnTo>
                    <a:lnTo>
                      <a:pt x="1612" y="118161"/>
                    </a:lnTo>
                    <a:lnTo>
                      <a:pt x="1817" y="118346"/>
                    </a:lnTo>
                    <a:lnTo>
                      <a:pt x="2040" y="118532"/>
                    </a:lnTo>
                    <a:lnTo>
                      <a:pt x="2280" y="118717"/>
                    </a:lnTo>
                    <a:lnTo>
                      <a:pt x="2503" y="118887"/>
                    </a:lnTo>
                    <a:lnTo>
                      <a:pt x="2744" y="119041"/>
                    </a:lnTo>
                    <a:lnTo>
                      <a:pt x="3001" y="119181"/>
                    </a:lnTo>
                    <a:lnTo>
                      <a:pt x="3258" y="119320"/>
                    </a:lnTo>
                    <a:lnTo>
                      <a:pt x="3532" y="119443"/>
                    </a:lnTo>
                    <a:lnTo>
                      <a:pt x="3807" y="119551"/>
                    </a:lnTo>
                    <a:lnTo>
                      <a:pt x="4098" y="119644"/>
                    </a:lnTo>
                    <a:lnTo>
                      <a:pt x="4373" y="119752"/>
                    </a:lnTo>
                    <a:lnTo>
                      <a:pt x="4664" y="119830"/>
                    </a:lnTo>
                    <a:lnTo>
                      <a:pt x="4973" y="119891"/>
                    </a:lnTo>
                    <a:lnTo>
                      <a:pt x="5282" y="119938"/>
                    </a:lnTo>
                    <a:lnTo>
                      <a:pt x="5590" y="119969"/>
                    </a:lnTo>
                    <a:lnTo>
                      <a:pt x="5916" y="119984"/>
                    </a:lnTo>
                    <a:lnTo>
                      <a:pt x="6225" y="120000"/>
                    </a:lnTo>
                    <a:lnTo>
                      <a:pt x="61500" y="120000"/>
                    </a:lnTo>
                    <a:lnTo>
                      <a:pt x="113774" y="120000"/>
                    </a:lnTo>
                    <a:lnTo>
                      <a:pt x="114100" y="119984"/>
                    </a:lnTo>
                    <a:lnTo>
                      <a:pt x="114409" y="119969"/>
                    </a:lnTo>
                    <a:lnTo>
                      <a:pt x="114717" y="119938"/>
                    </a:lnTo>
                    <a:lnTo>
                      <a:pt x="115026" y="119891"/>
                    </a:lnTo>
                    <a:lnTo>
                      <a:pt x="115317" y="119830"/>
                    </a:lnTo>
                    <a:lnTo>
                      <a:pt x="115609" y="119752"/>
                    </a:lnTo>
                    <a:lnTo>
                      <a:pt x="115918" y="119644"/>
                    </a:lnTo>
                    <a:lnTo>
                      <a:pt x="116192" y="119551"/>
                    </a:lnTo>
                    <a:lnTo>
                      <a:pt x="116467" y="119443"/>
                    </a:lnTo>
                    <a:lnTo>
                      <a:pt x="116724" y="119320"/>
                    </a:lnTo>
                    <a:lnTo>
                      <a:pt x="116998" y="119181"/>
                    </a:lnTo>
                    <a:lnTo>
                      <a:pt x="117255" y="119041"/>
                    </a:lnTo>
                    <a:lnTo>
                      <a:pt x="117478" y="118887"/>
                    </a:lnTo>
                    <a:lnTo>
                      <a:pt x="117736" y="118717"/>
                    </a:lnTo>
                    <a:lnTo>
                      <a:pt x="117959" y="118532"/>
                    </a:lnTo>
                    <a:lnTo>
                      <a:pt x="118164" y="118346"/>
                    </a:lnTo>
                    <a:lnTo>
                      <a:pt x="118370" y="118161"/>
                    </a:lnTo>
                    <a:lnTo>
                      <a:pt x="118559" y="117960"/>
                    </a:lnTo>
                    <a:lnTo>
                      <a:pt x="118765" y="117759"/>
                    </a:lnTo>
                    <a:lnTo>
                      <a:pt x="118936" y="117527"/>
                    </a:lnTo>
                    <a:lnTo>
                      <a:pt x="119091" y="117295"/>
                    </a:lnTo>
                    <a:lnTo>
                      <a:pt x="119245" y="117064"/>
                    </a:lnTo>
                    <a:lnTo>
                      <a:pt x="119382" y="116832"/>
                    </a:lnTo>
                    <a:lnTo>
                      <a:pt x="119502" y="116569"/>
                    </a:lnTo>
                    <a:lnTo>
                      <a:pt x="119622" y="116322"/>
                    </a:lnTo>
                    <a:lnTo>
                      <a:pt x="119725" y="116059"/>
                    </a:lnTo>
                    <a:lnTo>
                      <a:pt x="119811" y="115812"/>
                    </a:lnTo>
                    <a:lnTo>
                      <a:pt x="119879" y="115518"/>
                    </a:lnTo>
                    <a:lnTo>
                      <a:pt x="119931" y="115256"/>
                    </a:lnTo>
                    <a:lnTo>
                      <a:pt x="119965" y="114978"/>
                    </a:lnTo>
                    <a:lnTo>
                      <a:pt x="119982" y="114684"/>
                    </a:lnTo>
                    <a:lnTo>
                      <a:pt x="120000" y="114406"/>
                    </a:lnTo>
                    <a:lnTo>
                      <a:pt x="120000" y="113123"/>
                    </a:lnTo>
                    <a:lnTo>
                      <a:pt x="120000" y="65701"/>
                    </a:lnTo>
                    <a:lnTo>
                      <a:pt x="120000" y="65408"/>
                    </a:lnTo>
                    <a:lnTo>
                      <a:pt x="119965" y="65114"/>
                    </a:lnTo>
                    <a:lnTo>
                      <a:pt x="119931" y="64821"/>
                    </a:lnTo>
                    <a:lnTo>
                      <a:pt x="119897" y="64527"/>
                    </a:lnTo>
                    <a:lnTo>
                      <a:pt x="119828" y="64218"/>
                    </a:lnTo>
                    <a:lnTo>
                      <a:pt x="119759" y="63924"/>
                    </a:lnTo>
                    <a:lnTo>
                      <a:pt x="119674" y="63615"/>
                    </a:lnTo>
                    <a:lnTo>
                      <a:pt x="119588" y="63306"/>
                    </a:lnTo>
                    <a:lnTo>
                      <a:pt x="119451" y="63013"/>
                    </a:lnTo>
                    <a:lnTo>
                      <a:pt x="119348" y="62704"/>
                    </a:lnTo>
                    <a:lnTo>
                      <a:pt x="119211" y="62395"/>
                    </a:lnTo>
                    <a:lnTo>
                      <a:pt x="119073" y="62101"/>
                    </a:lnTo>
                    <a:lnTo>
                      <a:pt x="118919" y="61807"/>
                    </a:lnTo>
                    <a:lnTo>
                      <a:pt x="118765" y="61498"/>
                    </a:lnTo>
                    <a:lnTo>
                      <a:pt x="118593" y="61220"/>
                    </a:lnTo>
                    <a:lnTo>
                      <a:pt x="118405" y="60927"/>
                    </a:lnTo>
                    <a:lnTo>
                      <a:pt x="118233" y="60648"/>
                    </a:lnTo>
                    <a:lnTo>
                      <a:pt x="118027" y="60370"/>
                    </a:lnTo>
                    <a:lnTo>
                      <a:pt x="117839" y="60092"/>
                    </a:lnTo>
                    <a:lnTo>
                      <a:pt x="117616" y="59830"/>
                    </a:lnTo>
                    <a:lnTo>
                      <a:pt x="117393" y="59567"/>
                    </a:lnTo>
                    <a:lnTo>
                      <a:pt x="117170" y="59320"/>
                    </a:lnTo>
                    <a:lnTo>
                      <a:pt x="116947" y="59072"/>
                    </a:lnTo>
                    <a:lnTo>
                      <a:pt x="116690" y="58841"/>
                    </a:lnTo>
                    <a:lnTo>
                      <a:pt x="116449" y="58624"/>
                    </a:lnTo>
                    <a:lnTo>
                      <a:pt x="116209" y="58392"/>
                    </a:lnTo>
                    <a:lnTo>
                      <a:pt x="115952" y="58192"/>
                    </a:lnTo>
                    <a:lnTo>
                      <a:pt x="115695" y="57991"/>
                    </a:lnTo>
                    <a:lnTo>
                      <a:pt x="115420" y="57805"/>
                    </a:lnTo>
                    <a:lnTo>
                      <a:pt x="115163" y="57635"/>
                    </a:lnTo>
                    <a:lnTo>
                      <a:pt x="114889" y="57465"/>
                    </a:lnTo>
                    <a:lnTo>
                      <a:pt x="114614" y="57311"/>
                    </a:lnTo>
                    <a:close/>
                  </a:path>
                </a:pathLst>
              </a:custGeom>
              <a:solidFill>
                <a:srgbClr val="12B789"/>
              </a:solidFill>
              <a:ln>
                <a:noFill/>
              </a:ln>
              <a:extLst>
                <a:ext uri="{91240B29-F687-4F45-9708-019B960494DF}">
                  <a14:hiddenLine xmlns:a14="http://schemas.microsoft.com/office/drawing/2010/main" w="9525">
                    <a:solidFill>
                      <a:srgbClr val="000000"/>
                    </a:solidFill>
                    <a:round/>
                    <a:headEnd/>
                    <a:tailEnd/>
                  </a14:hiddenLine>
                </a:ext>
              </a:extLst>
            </p:spPr>
            <p:txBody>
              <a:bodyPr lIns="45693" tIns="22840" rIns="45693" bIns="22840"/>
              <a:lstStyle/>
              <a:p>
                <a:endParaRPr lang="vi-VN" sz="2399"/>
              </a:p>
            </p:txBody>
          </p:sp>
          <p:sp>
            <p:nvSpPr>
              <p:cNvPr id="87058" name="Shape 346">
                <a:extLst>
                  <a:ext uri="{FF2B5EF4-FFF2-40B4-BE49-F238E27FC236}">
                    <a16:creationId xmlns:a16="http://schemas.microsoft.com/office/drawing/2014/main" id="{A3E1FFC5-F63F-4339-9CE8-56E58DC6A769}"/>
                  </a:ext>
                </a:extLst>
              </p:cNvPr>
              <p:cNvSpPr>
                <a:spLocks/>
              </p:cNvSpPr>
              <p:nvPr/>
            </p:nvSpPr>
            <p:spPr bwMode="auto">
              <a:xfrm>
                <a:off x="9605963" y="3314700"/>
                <a:ext cx="1571624" cy="1981199"/>
              </a:xfrm>
              <a:custGeom>
                <a:avLst/>
                <a:gdLst>
                  <a:gd name="T0" fmla="*/ 0 w 120000"/>
                  <a:gd name="T1" fmla="*/ 0 h 120000"/>
                  <a:gd name="T2" fmla="*/ 1480863 w 120000"/>
                  <a:gd name="T3" fmla="*/ 675523 h 120000"/>
                  <a:gd name="T4" fmla="*/ 1571624 w 120000"/>
                  <a:gd name="T5" fmla="*/ 1981199 h 120000"/>
                  <a:gd name="T6" fmla="*/ 0 w 120000"/>
                  <a:gd name="T7" fmla="*/ 1981199 h 120000"/>
                  <a:gd name="T8" fmla="*/ 0 w 120000"/>
                  <a:gd name="T9" fmla="*/ 0 h 120000"/>
                  <a:gd name="T10" fmla="*/ 0 60000 65536"/>
                  <a:gd name="T11" fmla="*/ 0 60000 65536"/>
                  <a:gd name="T12" fmla="*/ 0 60000 65536"/>
                  <a:gd name="T13" fmla="*/ 0 60000 65536"/>
                  <a:gd name="T14" fmla="*/ 0 60000 65536"/>
                  <a:gd name="T15" fmla="*/ 0 w 120000"/>
                  <a:gd name="T16" fmla="*/ 0 h 120000"/>
                  <a:gd name="T17" fmla="*/ 120000 w 120000"/>
                  <a:gd name="T18" fmla="*/ 120000 h 120000"/>
                </a:gdLst>
                <a:ahLst/>
                <a:cxnLst>
                  <a:cxn ang="T10">
                    <a:pos x="T0" y="T1"/>
                  </a:cxn>
                  <a:cxn ang="T11">
                    <a:pos x="T2" y="T3"/>
                  </a:cxn>
                  <a:cxn ang="T12">
                    <a:pos x="T4" y="T5"/>
                  </a:cxn>
                  <a:cxn ang="T13">
                    <a:pos x="T6" y="T7"/>
                  </a:cxn>
                  <a:cxn ang="T14">
                    <a:pos x="T8" y="T9"/>
                  </a:cxn>
                </a:cxnLst>
                <a:rect l="T15" t="T16" r="T17" b="T18"/>
                <a:pathLst>
                  <a:path w="120000" h="120000" extrusionOk="0">
                    <a:moveTo>
                      <a:pt x="0" y="0"/>
                    </a:moveTo>
                    <a:lnTo>
                      <a:pt x="113070" y="40916"/>
                    </a:lnTo>
                    <a:lnTo>
                      <a:pt x="120000" y="120000"/>
                    </a:lnTo>
                    <a:lnTo>
                      <a:pt x="0" y="120000"/>
                    </a:lnTo>
                    <a:lnTo>
                      <a:pt x="0" y="0"/>
                    </a:lnTo>
                    <a:close/>
                  </a:path>
                </a:pathLst>
              </a:custGeom>
              <a:solidFill>
                <a:srgbClr val="12B789"/>
              </a:solidFill>
              <a:ln>
                <a:noFill/>
              </a:ln>
              <a:extLst>
                <a:ext uri="{91240B29-F687-4F45-9708-019B960494DF}">
                  <a14:hiddenLine xmlns:a14="http://schemas.microsoft.com/office/drawing/2010/main" w="9525">
                    <a:solidFill>
                      <a:srgbClr val="000000"/>
                    </a:solidFill>
                    <a:round/>
                    <a:headEnd/>
                    <a:tailEnd/>
                  </a14:hiddenLine>
                </a:ext>
              </a:extLst>
            </p:spPr>
            <p:txBody>
              <a:bodyPr lIns="45693" tIns="22840" rIns="45693" bIns="22840"/>
              <a:lstStyle/>
              <a:p>
                <a:endParaRPr lang="vi-VN" sz="2399"/>
              </a:p>
            </p:txBody>
          </p:sp>
        </p:grpSp>
        <p:sp>
          <p:nvSpPr>
            <p:cNvPr id="87052" name="Shape 347">
              <a:extLst>
                <a:ext uri="{FF2B5EF4-FFF2-40B4-BE49-F238E27FC236}">
                  <a16:creationId xmlns:a16="http://schemas.microsoft.com/office/drawing/2014/main" id="{4A769143-5ED7-46EC-8AF7-FE82E552FA36}"/>
                </a:ext>
              </a:extLst>
            </p:cNvPr>
            <p:cNvSpPr>
              <a:spLocks/>
            </p:cNvSpPr>
            <p:nvPr/>
          </p:nvSpPr>
          <p:spPr bwMode="auto">
            <a:xfrm>
              <a:off x="6165091" y="3305113"/>
              <a:ext cx="1324067" cy="1469817"/>
            </a:xfrm>
            <a:custGeom>
              <a:avLst/>
              <a:gdLst>
                <a:gd name="T0" fmla="*/ 68686 w 120000"/>
                <a:gd name="T1" fmla="*/ 0 h 120000"/>
                <a:gd name="T2" fmla="*/ 61679 w 120000"/>
                <a:gd name="T3" fmla="*/ 367 h 120000"/>
                <a:gd name="T4" fmla="*/ 54872 w 120000"/>
                <a:gd name="T5" fmla="*/ 1323 h 120000"/>
                <a:gd name="T6" fmla="*/ 48251 w 120000"/>
                <a:gd name="T7" fmla="*/ 3025 h 120000"/>
                <a:gd name="T8" fmla="*/ 42006 w 120000"/>
                <a:gd name="T9" fmla="*/ 5487 h 120000"/>
                <a:gd name="T10" fmla="*/ 35948 w 120000"/>
                <a:gd name="T11" fmla="*/ 8317 h 120000"/>
                <a:gd name="T12" fmla="*/ 30277 w 120000"/>
                <a:gd name="T13" fmla="*/ 11734 h 120000"/>
                <a:gd name="T14" fmla="*/ 25157 w 120000"/>
                <a:gd name="T15" fmla="*/ 15703 h 120000"/>
                <a:gd name="T16" fmla="*/ 20049 w 120000"/>
                <a:gd name="T17" fmla="*/ 20247 h 120000"/>
                <a:gd name="T18" fmla="*/ 15701 w 120000"/>
                <a:gd name="T19" fmla="*/ 24975 h 120000"/>
                <a:gd name="T20" fmla="*/ 11729 w 120000"/>
                <a:gd name="T21" fmla="*/ 30462 h 120000"/>
                <a:gd name="T22" fmla="*/ 8320 w 120000"/>
                <a:gd name="T23" fmla="*/ 35949 h 120000"/>
                <a:gd name="T24" fmla="*/ 5484 w 120000"/>
                <a:gd name="T25" fmla="*/ 42012 h 120000"/>
                <a:gd name="T26" fmla="*/ 3023 w 120000"/>
                <a:gd name="T27" fmla="*/ 48259 h 120000"/>
                <a:gd name="T28" fmla="*/ 1324 w 120000"/>
                <a:gd name="T29" fmla="*/ 54885 h 120000"/>
                <a:gd name="T30" fmla="*/ 375 w 120000"/>
                <a:gd name="T31" fmla="*/ 61500 h 120000"/>
                <a:gd name="T32" fmla="*/ 0 w 120000"/>
                <a:gd name="T33" fmla="*/ 68506 h 120000"/>
                <a:gd name="T34" fmla="*/ 0 w 120000"/>
                <a:gd name="T35" fmla="*/ 1431014 h 120000"/>
                <a:gd name="T36" fmla="*/ 563 w 120000"/>
                <a:gd name="T37" fmla="*/ 1437444 h 120000"/>
                <a:gd name="T38" fmla="*/ 1699 w 120000"/>
                <a:gd name="T39" fmla="*/ 1443507 h 120000"/>
                <a:gd name="T40" fmla="*/ 3586 w 120000"/>
                <a:gd name="T41" fmla="*/ 1448799 h 120000"/>
                <a:gd name="T42" fmla="*/ 5859 w 120000"/>
                <a:gd name="T43" fmla="*/ 1453918 h 120000"/>
                <a:gd name="T44" fmla="*/ 8507 w 120000"/>
                <a:gd name="T45" fmla="*/ 1458071 h 120000"/>
                <a:gd name="T46" fmla="*/ 11729 w 120000"/>
                <a:gd name="T47" fmla="*/ 1461488 h 120000"/>
                <a:gd name="T48" fmla="*/ 15514 w 120000"/>
                <a:gd name="T49" fmla="*/ 1464697 h 120000"/>
                <a:gd name="T50" fmla="*/ 19486 w 120000"/>
                <a:gd name="T51" fmla="*/ 1466975 h 120000"/>
                <a:gd name="T52" fmla="*/ 24032 w 120000"/>
                <a:gd name="T53" fmla="*/ 1468678 h 120000"/>
                <a:gd name="T54" fmla="*/ 28567 w 120000"/>
                <a:gd name="T55" fmla="*/ 1469621 h 120000"/>
                <a:gd name="T56" fmla="*/ 33675 w 120000"/>
                <a:gd name="T57" fmla="*/ 1469817 h 120000"/>
                <a:gd name="T58" fmla="*/ 38972 w 120000"/>
                <a:gd name="T59" fmla="*/ 1469437 h 120000"/>
                <a:gd name="T60" fmla="*/ 44654 w 120000"/>
                <a:gd name="T61" fmla="*/ 1468102 h 120000"/>
                <a:gd name="T62" fmla="*/ 50326 w 120000"/>
                <a:gd name="T63" fmla="*/ 1466216 h 120000"/>
                <a:gd name="T64" fmla="*/ 56383 w 120000"/>
                <a:gd name="T65" fmla="*/ 1463374 h 120000"/>
                <a:gd name="T66" fmla="*/ 385083 w 120000"/>
                <a:gd name="T67" fmla="*/ 1274307 h 120000"/>
                <a:gd name="T68" fmla="*/ 818053 w 120000"/>
                <a:gd name="T69" fmla="*/ 1024854 h 120000"/>
                <a:gd name="T70" fmla="*/ 1268236 w 120000"/>
                <a:gd name="T71" fmla="*/ 765750 h 120000"/>
                <a:gd name="T72" fmla="*/ 1275054 w 120000"/>
                <a:gd name="T73" fmla="*/ 760459 h 120000"/>
                <a:gd name="T74" fmla="*/ 1283374 w 120000"/>
                <a:gd name="T75" fmla="*/ 753453 h 120000"/>
                <a:gd name="T76" fmla="*/ 1292455 w 120000"/>
                <a:gd name="T77" fmla="*/ 743605 h 120000"/>
                <a:gd name="T78" fmla="*/ 1300598 w 120000"/>
                <a:gd name="T79" fmla="*/ 732826 h 120000"/>
                <a:gd name="T80" fmla="*/ 1307792 w 120000"/>
                <a:gd name="T81" fmla="*/ 721092 h 120000"/>
                <a:gd name="T82" fmla="*/ 1314037 w 120000"/>
                <a:gd name="T83" fmla="*/ 708978 h 120000"/>
                <a:gd name="T84" fmla="*/ 1318572 w 120000"/>
                <a:gd name="T85" fmla="*/ 696289 h 120000"/>
                <a:gd name="T86" fmla="*/ 1322169 w 120000"/>
                <a:gd name="T87" fmla="*/ 683612 h 120000"/>
                <a:gd name="T88" fmla="*/ 1323493 w 120000"/>
                <a:gd name="T89" fmla="*/ 674340 h 120000"/>
                <a:gd name="T90" fmla="*/ 1324067 w 120000"/>
                <a:gd name="T91" fmla="*/ 668277 h 120000"/>
                <a:gd name="T92" fmla="*/ 1324067 w 120000"/>
                <a:gd name="T93" fmla="*/ 566651 h 120000"/>
                <a:gd name="T94" fmla="*/ 1324067 w 120000"/>
                <a:gd name="T95" fmla="*/ 65101 h 120000"/>
                <a:gd name="T96" fmla="*/ 1323306 w 120000"/>
                <a:gd name="T97" fmla="*/ 58095 h 120000"/>
                <a:gd name="T98" fmla="*/ 1321982 w 120000"/>
                <a:gd name="T99" fmla="*/ 51468 h 120000"/>
                <a:gd name="T100" fmla="*/ 1319896 w 120000"/>
                <a:gd name="T101" fmla="*/ 45038 h 120000"/>
                <a:gd name="T102" fmla="*/ 1317248 w 120000"/>
                <a:gd name="T103" fmla="*/ 38791 h 120000"/>
                <a:gd name="T104" fmla="*/ 1314037 w 120000"/>
                <a:gd name="T105" fmla="*/ 33120 h 120000"/>
                <a:gd name="T106" fmla="*/ 1310440 w 120000"/>
                <a:gd name="T107" fmla="*/ 27620 h 120000"/>
                <a:gd name="T108" fmla="*/ 1306082 w 120000"/>
                <a:gd name="T109" fmla="*/ 22513 h 120000"/>
                <a:gd name="T110" fmla="*/ 1301547 w 120000"/>
                <a:gd name="T111" fmla="*/ 17969 h 120000"/>
                <a:gd name="T112" fmla="*/ 1296240 w 120000"/>
                <a:gd name="T113" fmla="*/ 13620 h 120000"/>
                <a:gd name="T114" fmla="*/ 1290943 w 120000"/>
                <a:gd name="T115" fmla="*/ 10019 h 120000"/>
                <a:gd name="T116" fmla="*/ 1285084 w 120000"/>
                <a:gd name="T117" fmla="*/ 6810 h 120000"/>
                <a:gd name="T118" fmla="*/ 1279027 w 120000"/>
                <a:gd name="T119" fmla="*/ 4348 h 120000"/>
                <a:gd name="T120" fmla="*/ 1272395 w 120000"/>
                <a:gd name="T121" fmla="*/ 2070 h 120000"/>
                <a:gd name="T122" fmla="*/ 1265775 w 120000"/>
                <a:gd name="T123" fmla="*/ 747 h 120000"/>
                <a:gd name="T124" fmla="*/ 1258967 w 120000"/>
                <a:gd name="T125" fmla="*/ 184 h 12000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20000"/>
                <a:gd name="T190" fmla="*/ 0 h 120000"/>
                <a:gd name="T191" fmla="*/ 120000 w 120000"/>
                <a:gd name="T192" fmla="*/ 120000 h 120000"/>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20000" h="120000" extrusionOk="0">
                  <a:moveTo>
                    <a:pt x="113774" y="0"/>
                  </a:moveTo>
                  <a:lnTo>
                    <a:pt x="6225" y="0"/>
                  </a:lnTo>
                  <a:lnTo>
                    <a:pt x="5916" y="15"/>
                  </a:lnTo>
                  <a:lnTo>
                    <a:pt x="5590" y="30"/>
                  </a:lnTo>
                  <a:lnTo>
                    <a:pt x="5282" y="61"/>
                  </a:lnTo>
                  <a:lnTo>
                    <a:pt x="4973" y="108"/>
                  </a:lnTo>
                  <a:lnTo>
                    <a:pt x="4664" y="169"/>
                  </a:lnTo>
                  <a:lnTo>
                    <a:pt x="4373" y="247"/>
                  </a:lnTo>
                  <a:lnTo>
                    <a:pt x="4098" y="355"/>
                  </a:lnTo>
                  <a:lnTo>
                    <a:pt x="3807" y="448"/>
                  </a:lnTo>
                  <a:lnTo>
                    <a:pt x="3532" y="556"/>
                  </a:lnTo>
                  <a:lnTo>
                    <a:pt x="3258" y="679"/>
                  </a:lnTo>
                  <a:lnTo>
                    <a:pt x="3001" y="818"/>
                  </a:lnTo>
                  <a:lnTo>
                    <a:pt x="2744" y="958"/>
                  </a:lnTo>
                  <a:lnTo>
                    <a:pt x="2503" y="1112"/>
                  </a:lnTo>
                  <a:lnTo>
                    <a:pt x="2280" y="1282"/>
                  </a:lnTo>
                  <a:lnTo>
                    <a:pt x="2040" y="1467"/>
                  </a:lnTo>
                  <a:lnTo>
                    <a:pt x="1817" y="1653"/>
                  </a:lnTo>
                  <a:lnTo>
                    <a:pt x="1612" y="1838"/>
                  </a:lnTo>
                  <a:lnTo>
                    <a:pt x="1423" y="2039"/>
                  </a:lnTo>
                  <a:lnTo>
                    <a:pt x="1251" y="2255"/>
                  </a:lnTo>
                  <a:lnTo>
                    <a:pt x="1063" y="2487"/>
                  </a:lnTo>
                  <a:lnTo>
                    <a:pt x="891" y="2704"/>
                  </a:lnTo>
                  <a:lnTo>
                    <a:pt x="754" y="2935"/>
                  </a:lnTo>
                  <a:lnTo>
                    <a:pt x="617" y="3167"/>
                  </a:lnTo>
                  <a:lnTo>
                    <a:pt x="497" y="3430"/>
                  </a:lnTo>
                  <a:lnTo>
                    <a:pt x="377" y="3677"/>
                  </a:lnTo>
                  <a:lnTo>
                    <a:pt x="274" y="3940"/>
                  </a:lnTo>
                  <a:lnTo>
                    <a:pt x="188" y="4202"/>
                  </a:lnTo>
                  <a:lnTo>
                    <a:pt x="120" y="4481"/>
                  </a:lnTo>
                  <a:lnTo>
                    <a:pt x="68" y="4743"/>
                  </a:lnTo>
                  <a:lnTo>
                    <a:pt x="34" y="5021"/>
                  </a:lnTo>
                  <a:lnTo>
                    <a:pt x="0" y="5315"/>
                  </a:lnTo>
                  <a:lnTo>
                    <a:pt x="0" y="5593"/>
                  </a:lnTo>
                  <a:lnTo>
                    <a:pt x="0" y="116538"/>
                  </a:lnTo>
                  <a:lnTo>
                    <a:pt x="0" y="116832"/>
                  </a:lnTo>
                  <a:lnTo>
                    <a:pt x="17" y="117110"/>
                  </a:lnTo>
                  <a:lnTo>
                    <a:pt x="51" y="117357"/>
                  </a:lnTo>
                  <a:lnTo>
                    <a:pt x="102" y="117620"/>
                  </a:lnTo>
                  <a:lnTo>
                    <a:pt x="154" y="117852"/>
                  </a:lnTo>
                  <a:lnTo>
                    <a:pt x="240" y="118083"/>
                  </a:lnTo>
                  <a:lnTo>
                    <a:pt x="325" y="118284"/>
                  </a:lnTo>
                  <a:lnTo>
                    <a:pt x="428" y="118485"/>
                  </a:lnTo>
                  <a:lnTo>
                    <a:pt x="531" y="118702"/>
                  </a:lnTo>
                  <a:lnTo>
                    <a:pt x="651" y="118872"/>
                  </a:lnTo>
                  <a:lnTo>
                    <a:pt x="771" y="119041"/>
                  </a:lnTo>
                  <a:lnTo>
                    <a:pt x="926" y="119181"/>
                  </a:lnTo>
                  <a:lnTo>
                    <a:pt x="1063" y="119320"/>
                  </a:lnTo>
                  <a:lnTo>
                    <a:pt x="1217" y="119459"/>
                  </a:lnTo>
                  <a:lnTo>
                    <a:pt x="1406" y="119582"/>
                  </a:lnTo>
                  <a:lnTo>
                    <a:pt x="1577" y="119675"/>
                  </a:lnTo>
                  <a:lnTo>
                    <a:pt x="1766" y="119768"/>
                  </a:lnTo>
                  <a:lnTo>
                    <a:pt x="1955" y="119845"/>
                  </a:lnTo>
                  <a:lnTo>
                    <a:pt x="2178" y="119907"/>
                  </a:lnTo>
                  <a:lnTo>
                    <a:pt x="2383" y="119953"/>
                  </a:lnTo>
                  <a:lnTo>
                    <a:pt x="2589" y="119984"/>
                  </a:lnTo>
                  <a:lnTo>
                    <a:pt x="2812" y="120000"/>
                  </a:lnTo>
                  <a:lnTo>
                    <a:pt x="3052" y="120000"/>
                  </a:lnTo>
                  <a:lnTo>
                    <a:pt x="3292" y="119984"/>
                  </a:lnTo>
                  <a:lnTo>
                    <a:pt x="3532" y="119969"/>
                  </a:lnTo>
                  <a:lnTo>
                    <a:pt x="3790" y="119922"/>
                  </a:lnTo>
                  <a:lnTo>
                    <a:pt x="4047" y="119860"/>
                  </a:lnTo>
                  <a:lnTo>
                    <a:pt x="4304" y="119799"/>
                  </a:lnTo>
                  <a:lnTo>
                    <a:pt x="4561" y="119706"/>
                  </a:lnTo>
                  <a:lnTo>
                    <a:pt x="4836" y="119613"/>
                  </a:lnTo>
                  <a:lnTo>
                    <a:pt x="5110" y="119474"/>
                  </a:lnTo>
                  <a:lnTo>
                    <a:pt x="5385" y="119335"/>
                  </a:lnTo>
                  <a:lnTo>
                    <a:pt x="34900" y="104038"/>
                  </a:lnTo>
                  <a:lnTo>
                    <a:pt x="48517" y="96976"/>
                  </a:lnTo>
                  <a:lnTo>
                    <a:pt x="74140" y="83672"/>
                  </a:lnTo>
                  <a:lnTo>
                    <a:pt x="114614" y="62688"/>
                  </a:lnTo>
                  <a:lnTo>
                    <a:pt x="114940" y="62518"/>
                  </a:lnTo>
                  <a:lnTo>
                    <a:pt x="115249" y="62302"/>
                  </a:lnTo>
                  <a:lnTo>
                    <a:pt x="115558" y="62086"/>
                  </a:lnTo>
                  <a:lnTo>
                    <a:pt x="115883" y="61869"/>
                  </a:lnTo>
                  <a:lnTo>
                    <a:pt x="116312" y="61514"/>
                  </a:lnTo>
                  <a:lnTo>
                    <a:pt x="116724" y="61112"/>
                  </a:lnTo>
                  <a:lnTo>
                    <a:pt x="117135" y="60710"/>
                  </a:lnTo>
                  <a:lnTo>
                    <a:pt x="117513" y="60278"/>
                  </a:lnTo>
                  <a:lnTo>
                    <a:pt x="117873" y="59830"/>
                  </a:lnTo>
                  <a:lnTo>
                    <a:pt x="118216" y="59351"/>
                  </a:lnTo>
                  <a:lnTo>
                    <a:pt x="118525" y="58872"/>
                  </a:lnTo>
                  <a:lnTo>
                    <a:pt x="118833" y="58377"/>
                  </a:lnTo>
                  <a:lnTo>
                    <a:pt x="119091" y="57883"/>
                  </a:lnTo>
                  <a:lnTo>
                    <a:pt x="119313" y="57357"/>
                  </a:lnTo>
                  <a:lnTo>
                    <a:pt x="119502" y="56847"/>
                  </a:lnTo>
                  <a:lnTo>
                    <a:pt x="119691" y="56322"/>
                  </a:lnTo>
                  <a:lnTo>
                    <a:pt x="119828" y="55812"/>
                  </a:lnTo>
                  <a:lnTo>
                    <a:pt x="119914" y="55302"/>
                  </a:lnTo>
                  <a:lnTo>
                    <a:pt x="119948" y="55055"/>
                  </a:lnTo>
                  <a:lnTo>
                    <a:pt x="119982" y="54808"/>
                  </a:lnTo>
                  <a:lnTo>
                    <a:pt x="120000" y="54560"/>
                  </a:lnTo>
                  <a:lnTo>
                    <a:pt x="120000" y="54298"/>
                  </a:lnTo>
                  <a:lnTo>
                    <a:pt x="120000" y="46263"/>
                  </a:lnTo>
                  <a:lnTo>
                    <a:pt x="120000" y="5593"/>
                  </a:lnTo>
                  <a:lnTo>
                    <a:pt x="120000" y="5315"/>
                  </a:lnTo>
                  <a:lnTo>
                    <a:pt x="119965" y="5021"/>
                  </a:lnTo>
                  <a:lnTo>
                    <a:pt x="119931" y="4743"/>
                  </a:lnTo>
                  <a:lnTo>
                    <a:pt x="119879" y="4481"/>
                  </a:lnTo>
                  <a:lnTo>
                    <a:pt x="119811" y="4202"/>
                  </a:lnTo>
                  <a:lnTo>
                    <a:pt x="119725" y="3940"/>
                  </a:lnTo>
                  <a:lnTo>
                    <a:pt x="119622" y="3677"/>
                  </a:lnTo>
                  <a:lnTo>
                    <a:pt x="119502" y="3430"/>
                  </a:lnTo>
                  <a:lnTo>
                    <a:pt x="119382" y="3167"/>
                  </a:lnTo>
                  <a:lnTo>
                    <a:pt x="119245" y="2935"/>
                  </a:lnTo>
                  <a:lnTo>
                    <a:pt x="119091" y="2704"/>
                  </a:lnTo>
                  <a:lnTo>
                    <a:pt x="118936" y="2487"/>
                  </a:lnTo>
                  <a:lnTo>
                    <a:pt x="118765" y="2255"/>
                  </a:lnTo>
                  <a:lnTo>
                    <a:pt x="118559" y="2039"/>
                  </a:lnTo>
                  <a:lnTo>
                    <a:pt x="118370" y="1838"/>
                  </a:lnTo>
                  <a:lnTo>
                    <a:pt x="118164" y="1653"/>
                  </a:lnTo>
                  <a:lnTo>
                    <a:pt x="117959" y="1467"/>
                  </a:lnTo>
                  <a:lnTo>
                    <a:pt x="117736" y="1282"/>
                  </a:lnTo>
                  <a:lnTo>
                    <a:pt x="117478" y="1112"/>
                  </a:lnTo>
                  <a:lnTo>
                    <a:pt x="117255" y="958"/>
                  </a:lnTo>
                  <a:lnTo>
                    <a:pt x="116998" y="818"/>
                  </a:lnTo>
                  <a:lnTo>
                    <a:pt x="116724" y="679"/>
                  </a:lnTo>
                  <a:lnTo>
                    <a:pt x="116467" y="556"/>
                  </a:lnTo>
                  <a:lnTo>
                    <a:pt x="116192" y="448"/>
                  </a:lnTo>
                  <a:lnTo>
                    <a:pt x="115918" y="355"/>
                  </a:lnTo>
                  <a:lnTo>
                    <a:pt x="115609" y="247"/>
                  </a:lnTo>
                  <a:lnTo>
                    <a:pt x="115317" y="169"/>
                  </a:lnTo>
                  <a:lnTo>
                    <a:pt x="115026" y="108"/>
                  </a:lnTo>
                  <a:lnTo>
                    <a:pt x="114717" y="61"/>
                  </a:lnTo>
                  <a:lnTo>
                    <a:pt x="114409" y="30"/>
                  </a:lnTo>
                  <a:lnTo>
                    <a:pt x="114100" y="15"/>
                  </a:lnTo>
                  <a:lnTo>
                    <a:pt x="113774" y="0"/>
                  </a:lnTo>
                  <a:close/>
                </a:path>
              </a:pathLst>
            </a:custGeom>
            <a:solidFill>
              <a:srgbClr val="FF9101"/>
            </a:solidFill>
            <a:ln>
              <a:noFill/>
            </a:ln>
            <a:extLst>
              <a:ext uri="{91240B29-F687-4F45-9708-019B960494DF}">
                <a14:hiddenLine xmlns:a14="http://schemas.microsoft.com/office/drawing/2010/main" w="9525">
                  <a:solidFill>
                    <a:srgbClr val="000000"/>
                  </a:solidFill>
                  <a:round/>
                  <a:headEnd/>
                  <a:tailEnd/>
                </a14:hiddenLine>
              </a:ext>
            </a:extLst>
          </p:spPr>
          <p:txBody>
            <a:bodyPr lIns="45693" tIns="22840" rIns="45693" bIns="22840"/>
            <a:lstStyle/>
            <a:p>
              <a:endParaRPr lang="vi-VN" sz="2399"/>
            </a:p>
          </p:txBody>
        </p:sp>
        <p:sp>
          <p:nvSpPr>
            <p:cNvPr id="87053" name="TextBox 1">
              <a:extLst>
                <a:ext uri="{FF2B5EF4-FFF2-40B4-BE49-F238E27FC236}">
                  <a16:creationId xmlns:a16="http://schemas.microsoft.com/office/drawing/2014/main" id="{5B7276B4-45C0-4EFC-9728-496449100709}"/>
                </a:ext>
              </a:extLst>
            </p:cNvPr>
            <p:cNvSpPr txBox="1">
              <a:spLocks noChangeArrowheads="1"/>
            </p:cNvSpPr>
            <p:nvPr/>
          </p:nvSpPr>
          <p:spPr bwMode="auto">
            <a:xfrm>
              <a:off x="5114406" y="2152832"/>
              <a:ext cx="666960" cy="70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Clr>
                  <a:srgbClr val="000000"/>
                </a:buClr>
                <a:buFont typeface="Arial" panose="020B0604020202020204" pitchFamily="34" charset="0"/>
                <a:buNone/>
              </a:pPr>
              <a:r>
                <a:rPr lang="vi-VN" altLang="vi-VN" sz="3999" b="1">
                  <a:solidFill>
                    <a:schemeClr val="bg1"/>
                  </a:solidFill>
                </a:rPr>
                <a:t>A</a:t>
              </a:r>
            </a:p>
          </p:txBody>
        </p:sp>
        <p:sp>
          <p:nvSpPr>
            <p:cNvPr id="87054" name="TextBox 47">
              <a:extLst>
                <a:ext uri="{FF2B5EF4-FFF2-40B4-BE49-F238E27FC236}">
                  <a16:creationId xmlns:a16="http://schemas.microsoft.com/office/drawing/2014/main" id="{69E2BE43-D06D-4EB9-BF61-F260A435DF8B}"/>
                </a:ext>
              </a:extLst>
            </p:cNvPr>
            <p:cNvSpPr txBox="1">
              <a:spLocks noChangeArrowheads="1"/>
            </p:cNvSpPr>
            <p:nvPr/>
          </p:nvSpPr>
          <p:spPr bwMode="auto">
            <a:xfrm>
              <a:off x="6445157" y="2152832"/>
              <a:ext cx="603052" cy="70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Clr>
                  <a:srgbClr val="000000"/>
                </a:buClr>
                <a:buFont typeface="Arial" panose="020B0604020202020204" pitchFamily="34" charset="0"/>
                <a:buNone/>
              </a:pPr>
              <a:r>
                <a:rPr lang="vi-VN" altLang="vi-VN" sz="3999" b="1">
                  <a:solidFill>
                    <a:schemeClr val="bg1"/>
                  </a:solidFill>
                </a:rPr>
                <a:t>B</a:t>
              </a:r>
            </a:p>
          </p:txBody>
        </p:sp>
        <p:sp>
          <p:nvSpPr>
            <p:cNvPr id="87055" name="TextBox 48">
              <a:extLst>
                <a:ext uri="{FF2B5EF4-FFF2-40B4-BE49-F238E27FC236}">
                  <a16:creationId xmlns:a16="http://schemas.microsoft.com/office/drawing/2014/main" id="{FF9E81D9-AE8D-48A7-8A48-29BE1CB0750A}"/>
                </a:ext>
              </a:extLst>
            </p:cNvPr>
            <p:cNvSpPr txBox="1">
              <a:spLocks noChangeArrowheads="1"/>
            </p:cNvSpPr>
            <p:nvPr/>
          </p:nvSpPr>
          <p:spPr bwMode="auto">
            <a:xfrm>
              <a:off x="5148199" y="3429001"/>
              <a:ext cx="666960" cy="70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Clr>
                  <a:srgbClr val="000000"/>
                </a:buClr>
                <a:buFont typeface="Arial" panose="020B0604020202020204" pitchFamily="34" charset="0"/>
                <a:buNone/>
              </a:pPr>
              <a:r>
                <a:rPr lang="vi-VN" altLang="vi-VN" sz="3999" b="1">
                  <a:solidFill>
                    <a:schemeClr val="bg1"/>
                  </a:solidFill>
                </a:rPr>
                <a:t>C</a:t>
              </a:r>
            </a:p>
          </p:txBody>
        </p:sp>
        <p:sp>
          <p:nvSpPr>
            <p:cNvPr id="87056" name="TextBox 49">
              <a:extLst>
                <a:ext uri="{FF2B5EF4-FFF2-40B4-BE49-F238E27FC236}">
                  <a16:creationId xmlns:a16="http://schemas.microsoft.com/office/drawing/2014/main" id="{F5EF51F4-5A30-4ECE-9C5F-5B73A6E0178E}"/>
                </a:ext>
              </a:extLst>
            </p:cNvPr>
            <p:cNvSpPr txBox="1">
              <a:spLocks noChangeArrowheads="1"/>
            </p:cNvSpPr>
            <p:nvPr/>
          </p:nvSpPr>
          <p:spPr bwMode="auto">
            <a:xfrm>
              <a:off x="6478949" y="3429001"/>
              <a:ext cx="603052" cy="70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Clr>
                  <a:srgbClr val="000000"/>
                </a:buClr>
                <a:buFont typeface="Arial" panose="020B0604020202020204" pitchFamily="34" charset="0"/>
                <a:buNone/>
              </a:pPr>
              <a:r>
                <a:rPr lang="vi-VN" altLang="vi-VN" sz="3999" b="1">
                  <a:solidFill>
                    <a:schemeClr val="bg1"/>
                  </a:solidFill>
                </a:rPr>
                <a:t>D</a:t>
              </a:r>
            </a:p>
          </p:txBody>
        </p:sp>
      </p:grpSp>
      <p:sp>
        <p:nvSpPr>
          <p:cNvPr id="51" name="文本框 13">
            <a:extLst>
              <a:ext uri="{FF2B5EF4-FFF2-40B4-BE49-F238E27FC236}">
                <a16:creationId xmlns:a16="http://schemas.microsoft.com/office/drawing/2014/main" id="{47B1A1FF-2FEB-46FF-9FE2-5CEF856C49EF}"/>
              </a:ext>
            </a:extLst>
          </p:cNvPr>
          <p:cNvSpPr txBox="1"/>
          <p:nvPr/>
        </p:nvSpPr>
        <p:spPr>
          <a:xfrm>
            <a:off x="2522054" y="931046"/>
            <a:ext cx="6978613" cy="584647"/>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defRPr/>
            </a:pPr>
            <a:r>
              <a:rPr lang="en-US" altLang="zh-CN" sz="3199" b="1">
                <a:solidFill>
                  <a:srgbClr val="FF0000"/>
                </a:solidFill>
                <a:sym typeface="+mn-lt"/>
              </a:rPr>
              <a:t>Câu 7: </a:t>
            </a:r>
            <a:r>
              <a:rPr lang="vi-VN" altLang="vi-VN" sz="3199"/>
              <a:t>Hạt nhân được cấu tạo bởi:</a:t>
            </a:r>
            <a:endParaRPr lang="en-US" altLang="zh-CN" sz="3199">
              <a:solidFill>
                <a:srgbClr val="595959"/>
              </a:solidFill>
              <a:sym typeface="+mn-lt"/>
            </a:endParaRPr>
          </a:p>
        </p:txBody>
      </p:sp>
      <p:pic>
        <p:nvPicPr>
          <p:cNvPr id="52" name="Picture 51">
            <a:extLst>
              <a:ext uri="{FF2B5EF4-FFF2-40B4-BE49-F238E27FC236}">
                <a16:creationId xmlns:a16="http://schemas.microsoft.com/office/drawing/2014/main" id="{C813BAC4-8FC0-4AD3-A521-9FDDF8179EBC}"/>
              </a:ext>
            </a:extLst>
          </p:cNvPr>
          <p:cNvPicPr>
            <a:picLocks noChangeAspect="1"/>
          </p:cNvPicPr>
          <p:nvPr/>
        </p:nvPicPr>
        <p:blipFill rotWithShape="1">
          <a:blip r:embed="rId5" cstate="print">
            <a:duotone>
              <a:prstClr val="black"/>
              <a:srgbClr val="39DFF1">
                <a:tint val="45000"/>
                <a:satMod val="400000"/>
              </a:srgbClr>
            </a:duotone>
          </a:blip>
          <a:srcRect r="-5485"/>
          <a:stretch/>
        </p:blipFill>
        <p:spPr>
          <a:xfrm>
            <a:off x="4162732" y="4780793"/>
            <a:ext cx="1368648" cy="1094841"/>
          </a:xfrm>
          <a:prstGeom prst="flowChartConnector">
            <a:avLst/>
          </a:prstGeom>
          <a:solidFill>
            <a:srgbClr val="CEB3C8"/>
          </a:solidFill>
          <a:ln>
            <a:noFill/>
          </a:ln>
          <a:effectLst/>
          <a:scene3d>
            <a:camera prst="orthographicFront">
              <a:rot lat="0" lon="0" rev="0"/>
            </a:camera>
            <a:lightRig rig="glow" dir="t">
              <a:rot lat="0" lon="0" rev="14100000"/>
            </a:lightRig>
          </a:scene3d>
          <a:sp3d prstMaterial="softEdge">
            <a:bevelT w="127000" prst="artDeco"/>
          </a:sp3d>
        </p:spPr>
      </p:pic>
    </p:spTree>
    <p:custDataLst>
      <p:tags r:id="rId1"/>
    </p:custDataLst>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barn(inVertical)">
                                      <p:cBhvr>
                                        <p:cTn id="7" dur="500"/>
                                        <p:tgtEl>
                                          <p:spTgt spid="5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43"/>
                                        </p:tgtEl>
                                        <p:attrNameLst>
                                          <p:attrName>style.visibility</p:attrName>
                                        </p:attrNameLst>
                                      </p:cBhvr>
                                      <p:to>
                                        <p:strVal val="visible"/>
                                      </p:to>
                                    </p:set>
                                    <p:animEffect transition="in" filter="randombar(horizontal)">
                                      <p:cBhvr>
                                        <p:cTn id="15" dur="500"/>
                                        <p:tgtEl>
                                          <p:spTgt spid="43"/>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44"/>
                                        </p:tgtEl>
                                        <p:attrNameLst>
                                          <p:attrName>style.visibility</p:attrName>
                                        </p:attrNameLst>
                                      </p:cBhvr>
                                      <p:to>
                                        <p:strVal val="visible"/>
                                      </p:to>
                                    </p:set>
                                    <p:animEffect transition="in" filter="randombar(horizontal)">
                                      <p:cBhvr>
                                        <p:cTn id="18" dur="500"/>
                                        <p:tgtEl>
                                          <p:spTgt spid="44"/>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45"/>
                                        </p:tgtEl>
                                        <p:attrNameLst>
                                          <p:attrName>style.visibility</p:attrName>
                                        </p:attrNameLst>
                                      </p:cBhvr>
                                      <p:to>
                                        <p:strVal val="visible"/>
                                      </p:to>
                                    </p:set>
                                    <p:animEffect transition="in" filter="randombar(horizontal)">
                                      <p:cBhvr>
                                        <p:cTn id="21" dur="500"/>
                                        <p:tgtEl>
                                          <p:spTgt spid="45"/>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46"/>
                                        </p:tgtEl>
                                        <p:attrNameLst>
                                          <p:attrName>style.visibility</p:attrName>
                                        </p:attrNameLst>
                                      </p:cBhvr>
                                      <p:to>
                                        <p:strVal val="visible"/>
                                      </p:to>
                                    </p:set>
                                    <p:animEffect transition="in" filter="randombar(horizontal)">
                                      <p:cBhvr>
                                        <p:cTn id="24" dur="500"/>
                                        <p:tgtEl>
                                          <p:spTgt spid="46"/>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23" presetClass="entr" presetSubtype="32" fill="hold" nodeType="clickEffect">
                                  <p:stCondLst>
                                    <p:cond delay="0"/>
                                  </p:stCondLst>
                                  <p:childTnLst>
                                    <p:set>
                                      <p:cBhvr>
                                        <p:cTn id="28" dur="1" fill="hold">
                                          <p:stCondLst>
                                            <p:cond delay="0"/>
                                          </p:stCondLst>
                                        </p:cTn>
                                        <p:tgtEl>
                                          <p:spTgt spid="52"/>
                                        </p:tgtEl>
                                        <p:attrNameLst>
                                          <p:attrName>style.visibility</p:attrName>
                                        </p:attrNameLst>
                                      </p:cBhvr>
                                      <p:to>
                                        <p:strVal val="visible"/>
                                      </p:to>
                                    </p:set>
                                    <p:anim calcmode="lin" valueType="num">
                                      <p:cBhvr>
                                        <p:cTn id="29" dur="250" fill="hold"/>
                                        <p:tgtEl>
                                          <p:spTgt spid="52"/>
                                        </p:tgtEl>
                                        <p:attrNameLst>
                                          <p:attrName>ppt_w</p:attrName>
                                        </p:attrNameLst>
                                      </p:cBhvr>
                                      <p:tavLst>
                                        <p:tav tm="0">
                                          <p:val>
                                            <p:strVal val="4*#ppt_w"/>
                                          </p:val>
                                        </p:tav>
                                        <p:tav tm="100000">
                                          <p:val>
                                            <p:strVal val="#ppt_w"/>
                                          </p:val>
                                        </p:tav>
                                      </p:tavLst>
                                    </p:anim>
                                    <p:anim calcmode="lin" valueType="num">
                                      <p:cBhvr>
                                        <p:cTn id="30" dur="250" fill="hold"/>
                                        <p:tgtEl>
                                          <p:spTgt spid="52"/>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27"/>
                                            </p:cond>
                                          </p:stCondLst>
                                          <p:endCondLst>
                                            <p:cond evt="onStopAudio" delay="0">
                                              <p:tgtEl>
                                                <p:sldTgt/>
                                              </p:tgtEl>
                                            </p:cond>
                                          </p:endCondLst>
                                        </p:cTn>
                                        <p:tgtEl>
                                          <p:sndTgt r:embed="rId4" name="Check mar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4" grpId="0" animBg="1"/>
      <p:bldP spid="45" grpId="0" animBg="1"/>
      <p:bldP spid="46" grpId="0" animBg="1"/>
      <p:bldP spid="51"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文本框 13">
            <a:extLst>
              <a:ext uri="{FF2B5EF4-FFF2-40B4-BE49-F238E27FC236}">
                <a16:creationId xmlns:a16="http://schemas.microsoft.com/office/drawing/2014/main" id="{86ED31A8-F13E-4460-B3F4-74EBFC0A27F2}"/>
              </a:ext>
            </a:extLst>
          </p:cNvPr>
          <p:cNvSpPr txBox="1"/>
          <p:nvPr/>
        </p:nvSpPr>
        <p:spPr>
          <a:xfrm>
            <a:off x="583786" y="1421961"/>
            <a:ext cx="11233915" cy="584647"/>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defRPr/>
            </a:pPr>
            <a:r>
              <a:rPr lang="en-US" altLang="zh-CN" sz="3199" b="1">
                <a:solidFill>
                  <a:srgbClr val="FF0000"/>
                </a:solidFill>
                <a:sym typeface="+mn-lt"/>
              </a:rPr>
              <a:t>Câu 8: </a:t>
            </a:r>
            <a:r>
              <a:rPr lang="vi-VN" altLang="vi-VN" sz="2799"/>
              <a:t>Nguyên tố carbon (C) là tập hợp những nguyên tố có cùng</a:t>
            </a:r>
            <a:endParaRPr lang="en-US" altLang="zh-CN" sz="3199">
              <a:solidFill>
                <a:srgbClr val="595959"/>
              </a:solidFill>
              <a:sym typeface="+mn-lt"/>
            </a:endParaRPr>
          </a:p>
        </p:txBody>
      </p:sp>
      <p:grpSp>
        <p:nvGrpSpPr>
          <p:cNvPr id="2" name="Group 1">
            <a:extLst>
              <a:ext uri="{FF2B5EF4-FFF2-40B4-BE49-F238E27FC236}">
                <a16:creationId xmlns:a16="http://schemas.microsoft.com/office/drawing/2014/main" id="{C28BFAE9-B117-4805-BEA2-B760DBF691E9}"/>
              </a:ext>
            </a:extLst>
          </p:cNvPr>
          <p:cNvGrpSpPr>
            <a:grpSpLocks/>
          </p:cNvGrpSpPr>
          <p:nvPr/>
        </p:nvGrpSpPr>
        <p:grpSpPr bwMode="auto">
          <a:xfrm>
            <a:off x="681123" y="3129585"/>
            <a:ext cx="10889006" cy="2040465"/>
            <a:chOff x="237024" y="3130423"/>
            <a:chExt cx="10893681" cy="2039306"/>
          </a:xfrm>
        </p:grpSpPr>
        <p:grpSp>
          <p:nvGrpSpPr>
            <p:cNvPr id="88069" name="PA-组合 1">
              <a:extLst>
                <a:ext uri="{FF2B5EF4-FFF2-40B4-BE49-F238E27FC236}">
                  <a16:creationId xmlns:a16="http://schemas.microsoft.com/office/drawing/2014/main" id="{E37D1A70-7ED8-4518-ADD7-526A3DC425D8}"/>
                </a:ext>
              </a:extLst>
            </p:cNvPr>
            <p:cNvGrpSpPr>
              <a:grpSpLocks/>
            </p:cNvGrpSpPr>
            <p:nvPr>
              <p:custDataLst>
                <p:tags r:id="rId2"/>
              </p:custDataLst>
            </p:nvPr>
          </p:nvGrpSpPr>
          <p:grpSpPr bwMode="auto">
            <a:xfrm>
              <a:off x="237024" y="3130423"/>
              <a:ext cx="2423875" cy="2039305"/>
              <a:chOff x="1387399" y="1543937"/>
              <a:chExt cx="2423875" cy="2039305"/>
            </a:xfrm>
          </p:grpSpPr>
          <p:sp>
            <p:nvSpPr>
              <p:cNvPr id="16" name="PA-稻壳儿小白白(http://dwz.cn/Wu2UP)">
                <a:extLst>
                  <a:ext uri="{FF2B5EF4-FFF2-40B4-BE49-F238E27FC236}">
                    <a16:creationId xmlns:a16="http://schemas.microsoft.com/office/drawing/2014/main" id="{2E2BF34D-2DF2-4C5D-8F25-A85214B9EF30}"/>
                  </a:ext>
                </a:extLst>
              </p:cNvPr>
              <p:cNvSpPr>
                <a:spLocks noChangeArrowheads="1"/>
              </p:cNvSpPr>
              <p:nvPr>
                <p:custDataLst>
                  <p:tags r:id="rId12"/>
                </p:custDataLst>
              </p:nvPr>
            </p:nvSpPr>
            <p:spPr bwMode="auto">
              <a:xfrm flipV="1">
                <a:off x="2145257" y="1543937"/>
                <a:ext cx="861586" cy="862843"/>
              </a:xfrm>
              <a:prstGeom prst="ellipse">
                <a:avLst/>
              </a:prstGeom>
              <a:solidFill>
                <a:srgbClr val="12B789"/>
              </a:solidFill>
              <a:ln w="28575">
                <a:noFill/>
              </a:ln>
              <a:effectLst>
                <a:outerShdw blurRad="190500" dist="38100" dir="2700000" algn="tl" rotWithShape="0">
                  <a:prstClr val="black">
                    <a:alpha val="20000"/>
                  </a:prstClr>
                </a:outerShdw>
              </a:effectLst>
            </p:spPr>
            <p:txBody>
              <a:bodyPr anchor="ctr"/>
              <a:lstStyle/>
              <a:p>
                <a:pPr algn="ctr">
                  <a:buClr>
                    <a:srgbClr val="000000"/>
                  </a:buClr>
                  <a:defRPr/>
                </a:pPr>
                <a:endParaRPr lang="ru-RU" altLang="en-US" sz="2399" kern="0" dirty="0">
                  <a:solidFill>
                    <a:schemeClr val="tx1">
                      <a:lumMod val="75000"/>
                      <a:lumOff val="25000"/>
                    </a:schemeClr>
                  </a:solidFill>
                  <a:ea typeface="Arial"/>
                  <a:sym typeface="+mn-lt"/>
                </a:endParaRPr>
              </a:p>
            </p:txBody>
          </p:sp>
          <p:sp>
            <p:nvSpPr>
              <p:cNvPr id="88084" name="PA-文本框 5">
                <a:extLst>
                  <a:ext uri="{FF2B5EF4-FFF2-40B4-BE49-F238E27FC236}">
                    <a16:creationId xmlns:a16="http://schemas.microsoft.com/office/drawing/2014/main" id="{75D34AD1-6170-49E4-BFD9-D377EC2DC223}"/>
                  </a:ext>
                </a:extLst>
              </p:cNvPr>
              <p:cNvSpPr txBox="1">
                <a:spLocks noChangeArrowheads="1"/>
              </p:cNvSpPr>
              <p:nvPr>
                <p:custDataLst>
                  <p:tags r:id="rId13"/>
                </p:custDataLst>
              </p:nvPr>
            </p:nvSpPr>
            <p:spPr bwMode="auto">
              <a:xfrm>
                <a:off x="1387399" y="2998927"/>
                <a:ext cx="2423875" cy="584315"/>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Clr>
                    <a:srgbClr val="000000"/>
                  </a:buClr>
                  <a:buFont typeface="Arial" panose="020B0604020202020204" pitchFamily="34" charset="0"/>
                  <a:buNone/>
                </a:pPr>
                <a:r>
                  <a:rPr lang="vi-VN" altLang="vi-VN" sz="3199"/>
                  <a:t>6 hạt nhân</a:t>
                </a:r>
                <a:endParaRPr lang="en-US" altLang="zh-CN" sz="3199">
                  <a:solidFill>
                    <a:srgbClr val="7F7F7F"/>
                  </a:solidFill>
                  <a:sym typeface="+mn-lt"/>
                </a:endParaRPr>
              </a:p>
            </p:txBody>
          </p:sp>
        </p:grpSp>
        <p:grpSp>
          <p:nvGrpSpPr>
            <p:cNvPr id="88070" name="PA-组合 11">
              <a:extLst>
                <a:ext uri="{FF2B5EF4-FFF2-40B4-BE49-F238E27FC236}">
                  <a16:creationId xmlns:a16="http://schemas.microsoft.com/office/drawing/2014/main" id="{58514AD4-A623-4F3B-832D-5DC7E7EF5294}"/>
                </a:ext>
              </a:extLst>
            </p:cNvPr>
            <p:cNvGrpSpPr>
              <a:grpSpLocks/>
            </p:cNvGrpSpPr>
            <p:nvPr>
              <p:custDataLst>
                <p:tags r:id="rId3"/>
              </p:custDataLst>
            </p:nvPr>
          </p:nvGrpSpPr>
          <p:grpSpPr bwMode="auto">
            <a:xfrm>
              <a:off x="2783681" y="3208671"/>
              <a:ext cx="2709660" cy="1961058"/>
              <a:chOff x="4725886" y="1544678"/>
              <a:chExt cx="2709660" cy="1961058"/>
            </a:xfrm>
          </p:grpSpPr>
          <p:sp>
            <p:nvSpPr>
              <p:cNvPr id="26" name="PA-稻壳儿小白白(http://dwz.cn/Wu2UP)">
                <a:extLst>
                  <a:ext uri="{FF2B5EF4-FFF2-40B4-BE49-F238E27FC236}">
                    <a16:creationId xmlns:a16="http://schemas.microsoft.com/office/drawing/2014/main" id="{32511E45-21F0-4485-BB52-C8E982C464D4}"/>
                  </a:ext>
                </a:extLst>
              </p:cNvPr>
              <p:cNvSpPr>
                <a:spLocks noChangeArrowheads="1"/>
              </p:cNvSpPr>
              <p:nvPr>
                <p:custDataLst>
                  <p:tags r:id="rId10"/>
                </p:custDataLst>
              </p:nvPr>
            </p:nvSpPr>
            <p:spPr bwMode="auto">
              <a:xfrm flipV="1">
                <a:off x="5663683" y="1544678"/>
                <a:ext cx="861586" cy="860729"/>
              </a:xfrm>
              <a:prstGeom prst="ellipse">
                <a:avLst/>
              </a:prstGeom>
              <a:solidFill>
                <a:srgbClr val="FF9101"/>
              </a:solidFill>
              <a:ln w="28575">
                <a:noFill/>
              </a:ln>
              <a:effectLst>
                <a:outerShdw blurRad="190500" dist="38100" dir="2700000" algn="tl" rotWithShape="0">
                  <a:prstClr val="black">
                    <a:alpha val="20000"/>
                  </a:prstClr>
                </a:outerShdw>
              </a:effectLst>
            </p:spPr>
            <p:txBody>
              <a:bodyPr anchor="ctr"/>
              <a:lstStyle/>
              <a:p>
                <a:pPr algn="ctr">
                  <a:buClr>
                    <a:srgbClr val="000000"/>
                  </a:buClr>
                  <a:defRPr/>
                </a:pPr>
                <a:endParaRPr lang="ru-RU" altLang="en-US" sz="2399" kern="0" dirty="0">
                  <a:solidFill>
                    <a:schemeClr val="tx1">
                      <a:lumMod val="75000"/>
                      <a:lumOff val="25000"/>
                    </a:schemeClr>
                  </a:solidFill>
                  <a:ea typeface="Arial"/>
                  <a:sym typeface="+mn-lt"/>
                </a:endParaRPr>
              </a:p>
            </p:txBody>
          </p:sp>
          <p:sp>
            <p:nvSpPr>
              <p:cNvPr id="88082" name="PA-文本框 15">
                <a:extLst>
                  <a:ext uri="{FF2B5EF4-FFF2-40B4-BE49-F238E27FC236}">
                    <a16:creationId xmlns:a16="http://schemas.microsoft.com/office/drawing/2014/main" id="{449A40AC-DB38-4873-A850-8C0631FFF40D}"/>
                  </a:ext>
                </a:extLst>
              </p:cNvPr>
              <p:cNvSpPr txBox="1">
                <a:spLocks noChangeArrowheads="1"/>
              </p:cNvSpPr>
              <p:nvPr>
                <p:custDataLst>
                  <p:tags r:id="rId11"/>
                </p:custDataLst>
              </p:nvPr>
            </p:nvSpPr>
            <p:spPr bwMode="auto">
              <a:xfrm>
                <a:off x="4725886" y="2921421"/>
                <a:ext cx="2709660" cy="584315"/>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Clr>
                    <a:srgbClr val="000000"/>
                  </a:buClr>
                  <a:buFont typeface="Arial" panose="020B0604020202020204" pitchFamily="34" charset="0"/>
                  <a:buNone/>
                </a:pPr>
                <a:r>
                  <a:rPr lang="vi-VN" altLang="vi-VN" sz="3199"/>
                  <a:t>12 hạt proton</a:t>
                </a:r>
                <a:endParaRPr lang="en-US" altLang="zh-CN" sz="3199">
                  <a:solidFill>
                    <a:srgbClr val="7F7F7F"/>
                  </a:solidFill>
                  <a:sym typeface="+mn-lt"/>
                </a:endParaRPr>
              </a:p>
            </p:txBody>
          </p:sp>
        </p:grpSp>
        <p:grpSp>
          <p:nvGrpSpPr>
            <p:cNvPr id="88071" name="PA-组合 21">
              <a:extLst>
                <a:ext uri="{FF2B5EF4-FFF2-40B4-BE49-F238E27FC236}">
                  <a16:creationId xmlns:a16="http://schemas.microsoft.com/office/drawing/2014/main" id="{C8CD8043-B485-4D44-B1D9-36565E298556}"/>
                </a:ext>
              </a:extLst>
            </p:cNvPr>
            <p:cNvGrpSpPr>
              <a:grpSpLocks/>
            </p:cNvGrpSpPr>
            <p:nvPr>
              <p:custDataLst>
                <p:tags r:id="rId4"/>
              </p:custDataLst>
            </p:nvPr>
          </p:nvGrpSpPr>
          <p:grpSpPr bwMode="auto">
            <a:xfrm>
              <a:off x="5592837" y="3134653"/>
              <a:ext cx="3012379" cy="2035076"/>
              <a:chOff x="8019248" y="1544992"/>
              <a:chExt cx="3012379" cy="2035076"/>
            </a:xfrm>
          </p:grpSpPr>
          <p:sp>
            <p:nvSpPr>
              <p:cNvPr id="36" name="PA-稻壳儿小白白(http://dwz.cn/Wu2UP)">
                <a:extLst>
                  <a:ext uri="{FF2B5EF4-FFF2-40B4-BE49-F238E27FC236}">
                    <a16:creationId xmlns:a16="http://schemas.microsoft.com/office/drawing/2014/main" id="{53AEF60C-2706-42EA-920B-F8D88CC6E2D6}"/>
                  </a:ext>
                </a:extLst>
              </p:cNvPr>
              <p:cNvSpPr>
                <a:spLocks noChangeArrowheads="1"/>
              </p:cNvSpPr>
              <p:nvPr>
                <p:custDataLst>
                  <p:tags r:id="rId8"/>
                </p:custDataLst>
              </p:nvPr>
            </p:nvSpPr>
            <p:spPr bwMode="auto">
              <a:xfrm flipV="1">
                <a:off x="9158152" y="1544992"/>
                <a:ext cx="859470" cy="860728"/>
              </a:xfrm>
              <a:prstGeom prst="ellipse">
                <a:avLst/>
              </a:prstGeom>
              <a:solidFill>
                <a:srgbClr val="12B789"/>
              </a:solidFill>
              <a:ln w="28575">
                <a:noFill/>
              </a:ln>
              <a:effectLst>
                <a:outerShdw blurRad="190500" dist="38100" dir="2700000" algn="tl" rotWithShape="0">
                  <a:prstClr val="black">
                    <a:alpha val="20000"/>
                  </a:prstClr>
                </a:outerShdw>
              </a:effectLst>
            </p:spPr>
            <p:txBody>
              <a:bodyPr anchor="ctr"/>
              <a:lstStyle/>
              <a:p>
                <a:pPr algn="ctr">
                  <a:buClr>
                    <a:srgbClr val="000000"/>
                  </a:buClr>
                  <a:defRPr/>
                </a:pPr>
                <a:endParaRPr lang="ru-RU" altLang="en-US" sz="2399" kern="0" dirty="0">
                  <a:solidFill>
                    <a:schemeClr val="tx1">
                      <a:lumMod val="75000"/>
                      <a:lumOff val="25000"/>
                    </a:schemeClr>
                  </a:solidFill>
                  <a:ea typeface="Arial"/>
                  <a:sym typeface="+mn-lt"/>
                </a:endParaRPr>
              </a:p>
            </p:txBody>
          </p:sp>
          <p:sp>
            <p:nvSpPr>
              <p:cNvPr id="88080" name="PA-文本框 25">
                <a:extLst>
                  <a:ext uri="{FF2B5EF4-FFF2-40B4-BE49-F238E27FC236}">
                    <a16:creationId xmlns:a16="http://schemas.microsoft.com/office/drawing/2014/main" id="{1E21243D-B165-4AD0-8490-FD0324673BD5}"/>
                  </a:ext>
                </a:extLst>
              </p:cNvPr>
              <p:cNvSpPr txBox="1">
                <a:spLocks noChangeArrowheads="1"/>
              </p:cNvSpPr>
              <p:nvPr>
                <p:custDataLst>
                  <p:tags r:id="rId9"/>
                </p:custDataLst>
              </p:nvPr>
            </p:nvSpPr>
            <p:spPr bwMode="auto">
              <a:xfrm>
                <a:off x="8019248" y="2995753"/>
                <a:ext cx="3012379" cy="584315"/>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Clr>
                    <a:srgbClr val="000000"/>
                  </a:buClr>
                  <a:buFont typeface="Arial" panose="020B0604020202020204" pitchFamily="34" charset="0"/>
                  <a:buNone/>
                </a:pPr>
                <a:r>
                  <a:rPr lang="vi-VN" altLang="vi-VN" sz="3199"/>
                  <a:t>12 hạt electron</a:t>
                </a:r>
                <a:endParaRPr lang="en-US" altLang="zh-CN" sz="3199">
                  <a:solidFill>
                    <a:srgbClr val="7F7F7F"/>
                  </a:solidFill>
                  <a:sym typeface="+mn-lt"/>
                </a:endParaRPr>
              </a:p>
            </p:txBody>
          </p:sp>
        </p:grpSp>
        <p:grpSp>
          <p:nvGrpSpPr>
            <p:cNvPr id="88072" name="PA-组合 11">
              <a:extLst>
                <a:ext uri="{FF2B5EF4-FFF2-40B4-BE49-F238E27FC236}">
                  <a16:creationId xmlns:a16="http://schemas.microsoft.com/office/drawing/2014/main" id="{70341577-78A4-4D9F-AE06-CE691F2F985A}"/>
                </a:ext>
              </a:extLst>
            </p:cNvPr>
            <p:cNvGrpSpPr>
              <a:grpSpLocks/>
            </p:cNvGrpSpPr>
            <p:nvPr>
              <p:custDataLst>
                <p:tags r:id="rId5"/>
              </p:custDataLst>
            </p:nvPr>
          </p:nvGrpSpPr>
          <p:grpSpPr bwMode="auto">
            <a:xfrm>
              <a:off x="8706829" y="3134653"/>
              <a:ext cx="2423876" cy="2032961"/>
              <a:chOff x="4987746" y="1544992"/>
              <a:chExt cx="2423876" cy="2032961"/>
            </a:xfrm>
          </p:grpSpPr>
          <p:sp>
            <p:nvSpPr>
              <p:cNvPr id="49" name="PA-稻壳儿小白白(http://dwz.cn/Wu2UP)">
                <a:extLst>
                  <a:ext uri="{FF2B5EF4-FFF2-40B4-BE49-F238E27FC236}">
                    <a16:creationId xmlns:a16="http://schemas.microsoft.com/office/drawing/2014/main" id="{EF49855B-D15F-4302-8B20-1CA99E65F6F3}"/>
                  </a:ext>
                </a:extLst>
              </p:cNvPr>
              <p:cNvSpPr>
                <a:spLocks noChangeArrowheads="1"/>
              </p:cNvSpPr>
              <p:nvPr>
                <p:custDataLst>
                  <p:tags r:id="rId6"/>
                </p:custDataLst>
              </p:nvPr>
            </p:nvSpPr>
            <p:spPr bwMode="auto">
              <a:xfrm flipV="1">
                <a:off x="5663045" y="1544992"/>
                <a:ext cx="861586" cy="860728"/>
              </a:xfrm>
              <a:prstGeom prst="ellipse">
                <a:avLst/>
              </a:prstGeom>
              <a:solidFill>
                <a:srgbClr val="FF9101"/>
              </a:solidFill>
              <a:ln w="28575">
                <a:noFill/>
              </a:ln>
              <a:effectLst>
                <a:outerShdw blurRad="190500" dist="38100" dir="2700000" algn="tl" rotWithShape="0">
                  <a:prstClr val="black">
                    <a:alpha val="20000"/>
                  </a:prstClr>
                </a:outerShdw>
              </a:effectLst>
            </p:spPr>
            <p:txBody>
              <a:bodyPr anchor="ctr"/>
              <a:lstStyle/>
              <a:p>
                <a:pPr algn="ctr">
                  <a:buClr>
                    <a:srgbClr val="000000"/>
                  </a:buClr>
                  <a:defRPr/>
                </a:pPr>
                <a:endParaRPr lang="ru-RU" altLang="en-US" sz="2399" kern="0" dirty="0">
                  <a:solidFill>
                    <a:schemeClr val="tx1">
                      <a:lumMod val="75000"/>
                      <a:lumOff val="25000"/>
                    </a:schemeClr>
                  </a:solidFill>
                  <a:ea typeface="Arial"/>
                  <a:sym typeface="+mn-lt"/>
                </a:endParaRPr>
              </a:p>
            </p:txBody>
          </p:sp>
          <p:sp>
            <p:nvSpPr>
              <p:cNvPr id="88078" name="PA-文本框 15">
                <a:extLst>
                  <a:ext uri="{FF2B5EF4-FFF2-40B4-BE49-F238E27FC236}">
                    <a16:creationId xmlns:a16="http://schemas.microsoft.com/office/drawing/2014/main" id="{EF6B296B-DEED-4767-A195-7D575F0A4D9A}"/>
                  </a:ext>
                </a:extLst>
              </p:cNvPr>
              <p:cNvSpPr txBox="1">
                <a:spLocks noChangeArrowheads="1"/>
              </p:cNvSpPr>
              <p:nvPr>
                <p:custDataLst>
                  <p:tags r:id="rId7"/>
                </p:custDataLst>
              </p:nvPr>
            </p:nvSpPr>
            <p:spPr bwMode="auto">
              <a:xfrm>
                <a:off x="4987746" y="2993638"/>
                <a:ext cx="2423876" cy="584315"/>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Clr>
                    <a:srgbClr val="000000"/>
                  </a:buClr>
                  <a:buFont typeface="Arial" panose="020B0604020202020204" pitchFamily="34" charset="0"/>
                  <a:buNone/>
                </a:pPr>
                <a:r>
                  <a:rPr lang="vi-VN" altLang="vi-VN" sz="3199"/>
                  <a:t>6 hạt proton</a:t>
                </a:r>
                <a:endParaRPr lang="en-US" altLang="zh-CN" sz="3199">
                  <a:solidFill>
                    <a:srgbClr val="7F7F7F"/>
                  </a:solidFill>
                  <a:sym typeface="+mn-lt"/>
                </a:endParaRPr>
              </a:p>
            </p:txBody>
          </p:sp>
        </p:grpSp>
        <p:sp>
          <p:nvSpPr>
            <p:cNvPr id="88073" name="TextBox 53">
              <a:extLst>
                <a:ext uri="{FF2B5EF4-FFF2-40B4-BE49-F238E27FC236}">
                  <a16:creationId xmlns:a16="http://schemas.microsoft.com/office/drawing/2014/main" id="{AB7A8D66-DD1A-4EEE-A150-2CDABAAA76CF}"/>
                </a:ext>
              </a:extLst>
            </p:cNvPr>
            <p:cNvSpPr txBox="1">
              <a:spLocks noChangeArrowheads="1"/>
            </p:cNvSpPr>
            <p:nvPr/>
          </p:nvSpPr>
          <p:spPr bwMode="auto">
            <a:xfrm>
              <a:off x="1121811" y="3207930"/>
              <a:ext cx="666963" cy="707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Clr>
                  <a:srgbClr val="000000"/>
                </a:buClr>
                <a:buFont typeface="Arial" panose="020B0604020202020204" pitchFamily="34" charset="0"/>
                <a:buNone/>
              </a:pPr>
              <a:r>
                <a:rPr lang="vi-VN" altLang="vi-VN" sz="3999" b="1">
                  <a:solidFill>
                    <a:schemeClr val="bg1"/>
                  </a:solidFill>
                </a:rPr>
                <a:t>A</a:t>
              </a:r>
            </a:p>
          </p:txBody>
        </p:sp>
        <p:sp>
          <p:nvSpPr>
            <p:cNvPr id="88074" name="TextBox 54">
              <a:extLst>
                <a:ext uri="{FF2B5EF4-FFF2-40B4-BE49-F238E27FC236}">
                  <a16:creationId xmlns:a16="http://schemas.microsoft.com/office/drawing/2014/main" id="{370644AC-736B-4E67-A065-E95AE8D0FC0E}"/>
                </a:ext>
              </a:extLst>
            </p:cNvPr>
            <p:cNvSpPr txBox="1">
              <a:spLocks noChangeArrowheads="1"/>
            </p:cNvSpPr>
            <p:nvPr/>
          </p:nvSpPr>
          <p:spPr bwMode="auto">
            <a:xfrm>
              <a:off x="3836780" y="3222994"/>
              <a:ext cx="603051" cy="707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Clr>
                  <a:srgbClr val="000000"/>
                </a:buClr>
                <a:buFont typeface="Arial" panose="020B0604020202020204" pitchFamily="34" charset="0"/>
                <a:buNone/>
              </a:pPr>
              <a:r>
                <a:rPr lang="vi-VN" altLang="vi-VN" sz="3999" b="1">
                  <a:solidFill>
                    <a:schemeClr val="bg1"/>
                  </a:solidFill>
                </a:rPr>
                <a:t>B</a:t>
              </a:r>
            </a:p>
          </p:txBody>
        </p:sp>
        <p:sp>
          <p:nvSpPr>
            <p:cNvPr id="88075" name="TextBox 55">
              <a:extLst>
                <a:ext uri="{FF2B5EF4-FFF2-40B4-BE49-F238E27FC236}">
                  <a16:creationId xmlns:a16="http://schemas.microsoft.com/office/drawing/2014/main" id="{A993D0D8-F765-480B-99D0-F8700019D7E6}"/>
                </a:ext>
              </a:extLst>
            </p:cNvPr>
            <p:cNvSpPr txBox="1">
              <a:spLocks noChangeArrowheads="1"/>
            </p:cNvSpPr>
            <p:nvPr/>
          </p:nvSpPr>
          <p:spPr bwMode="auto">
            <a:xfrm>
              <a:off x="6853094" y="3229559"/>
              <a:ext cx="666963" cy="707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Clr>
                  <a:srgbClr val="000000"/>
                </a:buClr>
                <a:buFont typeface="Arial" panose="020B0604020202020204" pitchFamily="34" charset="0"/>
                <a:buNone/>
              </a:pPr>
              <a:r>
                <a:rPr lang="vi-VN" altLang="vi-VN" sz="3999" b="1">
                  <a:solidFill>
                    <a:schemeClr val="bg1"/>
                  </a:solidFill>
                </a:rPr>
                <a:t>C</a:t>
              </a:r>
            </a:p>
          </p:txBody>
        </p:sp>
        <p:sp>
          <p:nvSpPr>
            <p:cNvPr id="88076" name="TextBox 56">
              <a:extLst>
                <a:ext uri="{FF2B5EF4-FFF2-40B4-BE49-F238E27FC236}">
                  <a16:creationId xmlns:a16="http://schemas.microsoft.com/office/drawing/2014/main" id="{49B6ADD6-01E0-4337-B8D1-56FAE69F517B}"/>
                </a:ext>
              </a:extLst>
            </p:cNvPr>
            <p:cNvSpPr txBox="1">
              <a:spLocks noChangeArrowheads="1"/>
            </p:cNvSpPr>
            <p:nvPr/>
          </p:nvSpPr>
          <p:spPr bwMode="auto">
            <a:xfrm>
              <a:off x="9561516" y="3133598"/>
              <a:ext cx="603051" cy="707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eaLnBrk="1" hangingPunct="1">
                <a:buClr>
                  <a:srgbClr val="000000"/>
                </a:buClr>
                <a:buFont typeface="Arial" panose="020B0604020202020204" pitchFamily="34" charset="0"/>
                <a:buNone/>
              </a:pPr>
              <a:r>
                <a:rPr lang="vi-VN" altLang="vi-VN" sz="3999" b="1">
                  <a:solidFill>
                    <a:schemeClr val="bg1"/>
                  </a:solidFill>
                </a:rPr>
                <a:t>D</a:t>
              </a:r>
            </a:p>
          </p:txBody>
        </p:sp>
      </p:grpSp>
      <p:pic>
        <p:nvPicPr>
          <p:cNvPr id="58" name="Picture 57">
            <a:extLst>
              <a:ext uri="{FF2B5EF4-FFF2-40B4-BE49-F238E27FC236}">
                <a16:creationId xmlns:a16="http://schemas.microsoft.com/office/drawing/2014/main" id="{C5B1A59D-E320-4616-A887-C1E3250C2F98}"/>
              </a:ext>
            </a:extLst>
          </p:cNvPr>
          <p:cNvPicPr>
            <a:picLocks noChangeAspect="1"/>
          </p:cNvPicPr>
          <p:nvPr/>
        </p:nvPicPr>
        <p:blipFill rotWithShape="1">
          <a:blip r:embed="rId17" cstate="print">
            <a:duotone>
              <a:prstClr val="black"/>
              <a:srgbClr val="39DFF1">
                <a:tint val="45000"/>
                <a:satMod val="400000"/>
              </a:srgbClr>
            </a:duotone>
          </a:blip>
          <a:srcRect r="-5485"/>
          <a:stretch/>
        </p:blipFill>
        <p:spPr>
          <a:xfrm>
            <a:off x="10821472" y="3742015"/>
            <a:ext cx="1368648" cy="1094841"/>
          </a:xfrm>
          <a:prstGeom prst="flowChartConnector">
            <a:avLst/>
          </a:prstGeom>
          <a:solidFill>
            <a:srgbClr val="CEB3C8"/>
          </a:solidFill>
          <a:ln>
            <a:noFill/>
          </a:ln>
          <a:effectLst/>
          <a:scene3d>
            <a:camera prst="orthographicFront">
              <a:rot lat="0" lon="0" rev="0"/>
            </a:camera>
            <a:lightRig rig="glow" dir="t">
              <a:rot lat="0" lon="0" rev="14100000"/>
            </a:lightRig>
          </a:scene3d>
          <a:sp3d prstMaterial="softEdge">
            <a:bevelT w="127000" prst="artDeco"/>
          </a:sp3d>
        </p:spPr>
      </p:pic>
    </p:spTree>
    <p:custDataLst>
      <p:tags r:id="rId1"/>
    </p:custDataLst>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barn(inVertical)">
                                      <p:cBhvr>
                                        <p:cTn id="7" dur="500"/>
                                        <p:tgtEl>
                                          <p:spTgt spid="5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2"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32" fill="hold" nodeType="clickEffect">
                                  <p:stCondLst>
                                    <p:cond delay="0"/>
                                  </p:stCondLst>
                                  <p:childTnLst>
                                    <p:set>
                                      <p:cBhvr>
                                        <p:cTn id="18" dur="1" fill="hold">
                                          <p:stCondLst>
                                            <p:cond delay="0"/>
                                          </p:stCondLst>
                                        </p:cTn>
                                        <p:tgtEl>
                                          <p:spTgt spid="58"/>
                                        </p:tgtEl>
                                        <p:attrNameLst>
                                          <p:attrName>style.visibility</p:attrName>
                                        </p:attrNameLst>
                                      </p:cBhvr>
                                      <p:to>
                                        <p:strVal val="visible"/>
                                      </p:to>
                                    </p:set>
                                    <p:anim calcmode="lin" valueType="num">
                                      <p:cBhvr>
                                        <p:cTn id="19" dur="250" fill="hold"/>
                                        <p:tgtEl>
                                          <p:spTgt spid="58"/>
                                        </p:tgtEl>
                                        <p:attrNameLst>
                                          <p:attrName>ppt_w</p:attrName>
                                        </p:attrNameLst>
                                      </p:cBhvr>
                                      <p:tavLst>
                                        <p:tav tm="0">
                                          <p:val>
                                            <p:strVal val="4*#ppt_w"/>
                                          </p:val>
                                        </p:tav>
                                        <p:tav tm="100000">
                                          <p:val>
                                            <p:strVal val="#ppt_w"/>
                                          </p:val>
                                        </p:tav>
                                      </p:tavLst>
                                    </p:anim>
                                    <p:anim calcmode="lin" valueType="num">
                                      <p:cBhvr>
                                        <p:cTn id="20" dur="250" fill="hold"/>
                                        <p:tgtEl>
                                          <p:spTgt spid="58"/>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17"/>
                                            </p:cond>
                                          </p:stCondLst>
                                          <p:endCondLst>
                                            <p:cond evt="onStopAudio" delay="0">
                                              <p:tgtEl>
                                                <p:sldTgt/>
                                              </p:tgtEl>
                                            </p:cond>
                                          </p:endCondLst>
                                        </p:cTn>
                                        <p:tgtEl>
                                          <p:sndTgt r:embed="rId16" name="Check mar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 name="组合 42">
            <a:extLst>
              <a:ext uri="{FF2B5EF4-FFF2-40B4-BE49-F238E27FC236}">
                <a16:creationId xmlns:a16="http://schemas.microsoft.com/office/drawing/2014/main" id="{79EAC543-B431-42EE-B315-7505D6FB1890}"/>
              </a:ext>
            </a:extLst>
          </p:cNvPr>
          <p:cNvGrpSpPr>
            <a:grpSpLocks/>
          </p:cNvGrpSpPr>
          <p:nvPr/>
        </p:nvGrpSpPr>
        <p:grpSpPr bwMode="auto">
          <a:xfrm>
            <a:off x="5173418" y="2769863"/>
            <a:ext cx="1726667" cy="4031005"/>
            <a:chOff x="5246594" y="1704883"/>
            <a:chExt cx="1728321" cy="4033841"/>
          </a:xfrm>
        </p:grpSpPr>
        <p:sp>
          <p:nvSpPr>
            <p:cNvPr id="44" name="Freeform 7">
              <a:extLst>
                <a:ext uri="{FF2B5EF4-FFF2-40B4-BE49-F238E27FC236}">
                  <a16:creationId xmlns:a16="http://schemas.microsoft.com/office/drawing/2014/main" id="{CD05CC34-9B3C-455F-8038-4198AE8B98BE}"/>
                </a:ext>
              </a:extLst>
            </p:cNvPr>
            <p:cNvSpPr/>
            <p:nvPr/>
          </p:nvSpPr>
          <p:spPr bwMode="auto">
            <a:xfrm rot="16200000">
              <a:off x="5641753" y="2813206"/>
              <a:ext cx="1137098" cy="1486864"/>
            </a:xfrm>
            <a:custGeom>
              <a:avLst/>
              <a:gdLst>
                <a:gd name="T0" fmla="*/ 0 w 309"/>
                <a:gd name="T1" fmla="*/ 402 h 403"/>
                <a:gd name="T2" fmla="*/ 35 w 309"/>
                <a:gd name="T3" fmla="*/ 344 h 403"/>
                <a:gd name="T4" fmla="*/ 167 w 309"/>
                <a:gd name="T5" fmla="*/ 36 h 403"/>
                <a:gd name="T6" fmla="*/ 196 w 309"/>
                <a:gd name="T7" fmla="*/ 4 h 403"/>
                <a:gd name="T8" fmla="*/ 226 w 309"/>
                <a:gd name="T9" fmla="*/ 38 h 403"/>
                <a:gd name="T10" fmla="*/ 305 w 309"/>
                <a:gd name="T11" fmla="*/ 227 h 403"/>
                <a:gd name="T12" fmla="*/ 305 w 309"/>
                <a:gd name="T13" fmla="*/ 261 h 403"/>
                <a:gd name="T14" fmla="*/ 261 w 309"/>
                <a:gd name="T15" fmla="*/ 359 h 403"/>
                <a:gd name="T16" fmla="*/ 194 w 309"/>
                <a:gd name="T17" fmla="*/ 402 h 403"/>
                <a:gd name="T18" fmla="*/ 0 w 309"/>
                <a:gd name="T19" fmla="*/ 402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9" h="403">
                  <a:moveTo>
                    <a:pt x="0" y="402"/>
                  </a:moveTo>
                  <a:cubicBezTo>
                    <a:pt x="12" y="382"/>
                    <a:pt x="26" y="364"/>
                    <a:pt x="35" y="344"/>
                  </a:cubicBezTo>
                  <a:cubicBezTo>
                    <a:pt x="80" y="242"/>
                    <a:pt x="123" y="139"/>
                    <a:pt x="167" y="36"/>
                  </a:cubicBezTo>
                  <a:cubicBezTo>
                    <a:pt x="173" y="22"/>
                    <a:pt x="178" y="0"/>
                    <a:pt x="196" y="4"/>
                  </a:cubicBezTo>
                  <a:cubicBezTo>
                    <a:pt x="208" y="6"/>
                    <a:pt x="220" y="24"/>
                    <a:pt x="226" y="38"/>
                  </a:cubicBezTo>
                  <a:cubicBezTo>
                    <a:pt x="254" y="100"/>
                    <a:pt x="280" y="163"/>
                    <a:pt x="305" y="227"/>
                  </a:cubicBezTo>
                  <a:cubicBezTo>
                    <a:pt x="309" y="237"/>
                    <a:pt x="309" y="251"/>
                    <a:pt x="305" y="261"/>
                  </a:cubicBezTo>
                  <a:cubicBezTo>
                    <a:pt x="292" y="294"/>
                    <a:pt x="276" y="326"/>
                    <a:pt x="261" y="359"/>
                  </a:cubicBezTo>
                  <a:cubicBezTo>
                    <a:pt x="248" y="388"/>
                    <a:pt x="227" y="403"/>
                    <a:pt x="194" y="402"/>
                  </a:cubicBezTo>
                  <a:cubicBezTo>
                    <a:pt x="128" y="401"/>
                    <a:pt x="62" y="402"/>
                    <a:pt x="0" y="402"/>
                  </a:cubicBezTo>
                  <a:close/>
                </a:path>
              </a:pathLst>
            </a:custGeom>
            <a:solidFill>
              <a:srgbClr val="12B789"/>
            </a:solidFill>
            <a:ln w="28575">
              <a:noFill/>
            </a:ln>
            <a:effectLst>
              <a:outerShdw blurRad="190500" dist="38100" dir="2700000" algn="tl" rotWithShape="0">
                <a:prstClr val="black">
                  <a:alpha val="20000"/>
                </a:prstClr>
              </a:outerShdw>
            </a:effectLst>
          </p:spPr>
          <p:txBody>
            <a:bodyPr anchor="ctr"/>
            <a:lstStyle/>
            <a:p>
              <a:pPr algn="ctr">
                <a:buClr>
                  <a:srgbClr val="000000"/>
                </a:buClr>
                <a:defRPr/>
              </a:pPr>
              <a:r>
                <a:rPr lang="en-US" altLang="zh-CN" sz="4399" b="1" kern="0" dirty="0">
                  <a:solidFill>
                    <a:schemeClr val="bg1"/>
                  </a:solidFill>
                  <a:ea typeface="Arial"/>
                  <a:sym typeface="+mn-lt"/>
                </a:rPr>
                <a:t>B</a:t>
              </a:r>
              <a:endParaRPr lang="zh-CN" altLang="en-US" sz="4399" b="1" kern="0" dirty="0">
                <a:solidFill>
                  <a:schemeClr val="bg1"/>
                </a:solidFill>
                <a:ea typeface="Arial"/>
                <a:sym typeface="+mn-lt"/>
              </a:endParaRPr>
            </a:p>
          </p:txBody>
        </p:sp>
        <p:sp>
          <p:nvSpPr>
            <p:cNvPr id="46" name="Freeform 5">
              <a:extLst>
                <a:ext uri="{FF2B5EF4-FFF2-40B4-BE49-F238E27FC236}">
                  <a16:creationId xmlns:a16="http://schemas.microsoft.com/office/drawing/2014/main" id="{F62D2DFD-7E40-48E3-A804-22B888A2520B}"/>
                </a:ext>
              </a:extLst>
            </p:cNvPr>
            <p:cNvSpPr/>
            <p:nvPr/>
          </p:nvSpPr>
          <p:spPr bwMode="auto">
            <a:xfrm rot="16200000">
              <a:off x="5303984" y="1660201"/>
              <a:ext cx="1605067" cy="1694432"/>
            </a:xfrm>
            <a:custGeom>
              <a:avLst/>
              <a:gdLst>
                <a:gd name="T0" fmla="*/ 436 w 436"/>
                <a:gd name="T1" fmla="*/ 458 h 459"/>
                <a:gd name="T2" fmla="*/ 305 w 436"/>
                <a:gd name="T3" fmla="*/ 458 h 459"/>
                <a:gd name="T4" fmla="*/ 225 w 436"/>
                <a:gd name="T5" fmla="*/ 458 h 459"/>
                <a:gd name="T6" fmla="*/ 195 w 436"/>
                <a:gd name="T7" fmla="*/ 439 h 459"/>
                <a:gd name="T8" fmla="*/ 37 w 436"/>
                <a:gd name="T9" fmla="*/ 66 h 459"/>
                <a:gd name="T10" fmla="*/ 0 w 436"/>
                <a:gd name="T11" fmla="*/ 2 h 459"/>
                <a:gd name="T12" fmla="*/ 63 w 436"/>
                <a:gd name="T13" fmla="*/ 2 h 459"/>
                <a:gd name="T14" fmla="*/ 191 w 436"/>
                <a:gd name="T15" fmla="*/ 2 h 459"/>
                <a:gd name="T16" fmla="*/ 261 w 436"/>
                <a:gd name="T17" fmla="*/ 48 h 459"/>
                <a:gd name="T18" fmla="*/ 306 w 436"/>
                <a:gd name="T19" fmla="*/ 151 h 459"/>
                <a:gd name="T20" fmla="*/ 428 w 436"/>
                <a:gd name="T21" fmla="*/ 435 h 459"/>
                <a:gd name="T22" fmla="*/ 436 w 436"/>
                <a:gd name="T23" fmla="*/ 458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36" h="459">
                  <a:moveTo>
                    <a:pt x="436" y="458"/>
                  </a:moveTo>
                  <a:cubicBezTo>
                    <a:pt x="390" y="458"/>
                    <a:pt x="347" y="458"/>
                    <a:pt x="305" y="458"/>
                  </a:cubicBezTo>
                  <a:cubicBezTo>
                    <a:pt x="278" y="458"/>
                    <a:pt x="251" y="457"/>
                    <a:pt x="225" y="458"/>
                  </a:cubicBezTo>
                  <a:cubicBezTo>
                    <a:pt x="209" y="459"/>
                    <a:pt x="201" y="454"/>
                    <a:pt x="195" y="439"/>
                  </a:cubicBezTo>
                  <a:cubicBezTo>
                    <a:pt x="143" y="314"/>
                    <a:pt x="91" y="190"/>
                    <a:pt x="37" y="66"/>
                  </a:cubicBezTo>
                  <a:cubicBezTo>
                    <a:pt x="28" y="43"/>
                    <a:pt x="13" y="23"/>
                    <a:pt x="0" y="2"/>
                  </a:cubicBezTo>
                  <a:cubicBezTo>
                    <a:pt x="18" y="2"/>
                    <a:pt x="41" y="2"/>
                    <a:pt x="63" y="2"/>
                  </a:cubicBezTo>
                  <a:cubicBezTo>
                    <a:pt x="105" y="2"/>
                    <a:pt x="148" y="4"/>
                    <a:pt x="191" y="2"/>
                  </a:cubicBezTo>
                  <a:cubicBezTo>
                    <a:pt x="227" y="0"/>
                    <a:pt x="248" y="17"/>
                    <a:pt x="261" y="48"/>
                  </a:cubicBezTo>
                  <a:cubicBezTo>
                    <a:pt x="276" y="82"/>
                    <a:pt x="291" y="117"/>
                    <a:pt x="306" y="151"/>
                  </a:cubicBezTo>
                  <a:cubicBezTo>
                    <a:pt x="346" y="246"/>
                    <a:pt x="387" y="340"/>
                    <a:pt x="428" y="435"/>
                  </a:cubicBezTo>
                  <a:cubicBezTo>
                    <a:pt x="430" y="441"/>
                    <a:pt x="432" y="447"/>
                    <a:pt x="436" y="458"/>
                  </a:cubicBezTo>
                  <a:close/>
                </a:path>
              </a:pathLst>
            </a:custGeom>
            <a:solidFill>
              <a:srgbClr val="FF9101"/>
            </a:solidFill>
            <a:ln w="28575">
              <a:noFill/>
            </a:ln>
            <a:effectLst>
              <a:outerShdw blurRad="190500" dist="38100" dir="2700000" algn="tl" rotWithShape="0">
                <a:prstClr val="black">
                  <a:alpha val="20000"/>
                </a:prstClr>
              </a:outerShdw>
            </a:effectLst>
          </p:spPr>
          <p:txBody>
            <a:bodyPr anchor="ctr"/>
            <a:lstStyle/>
            <a:p>
              <a:pPr algn="ctr">
                <a:buClr>
                  <a:srgbClr val="000000"/>
                </a:buClr>
                <a:defRPr/>
              </a:pPr>
              <a:r>
                <a:rPr lang="en-US" altLang="zh-CN" sz="4399" b="1" kern="0" dirty="0">
                  <a:solidFill>
                    <a:schemeClr val="bg1"/>
                  </a:solidFill>
                  <a:ea typeface="Arial"/>
                  <a:sym typeface="+mn-lt"/>
                </a:rPr>
                <a:t>A</a:t>
              </a:r>
              <a:endParaRPr lang="zh-CN" altLang="en-US" sz="4399" b="1" kern="0" dirty="0">
                <a:solidFill>
                  <a:schemeClr val="bg1"/>
                </a:solidFill>
                <a:ea typeface="Arial"/>
                <a:sym typeface="+mn-lt"/>
              </a:endParaRPr>
            </a:p>
          </p:txBody>
        </p:sp>
        <p:sp>
          <p:nvSpPr>
            <p:cNvPr id="48" name="Freeform 6">
              <a:extLst>
                <a:ext uri="{FF2B5EF4-FFF2-40B4-BE49-F238E27FC236}">
                  <a16:creationId xmlns:a16="http://schemas.microsoft.com/office/drawing/2014/main" id="{AF1DB104-815B-4207-BCB1-D63AFC01B7F1}"/>
                </a:ext>
              </a:extLst>
            </p:cNvPr>
            <p:cNvSpPr/>
            <p:nvPr/>
          </p:nvSpPr>
          <p:spPr bwMode="auto">
            <a:xfrm rot="16200000">
              <a:off x="5688345" y="4452154"/>
              <a:ext cx="1094748" cy="1478392"/>
            </a:xfrm>
            <a:custGeom>
              <a:avLst/>
              <a:gdLst>
                <a:gd name="T0" fmla="*/ 0 w 297"/>
                <a:gd name="T1" fmla="*/ 397 h 401"/>
                <a:gd name="T2" fmla="*/ 34 w 297"/>
                <a:gd name="T3" fmla="*/ 315 h 401"/>
                <a:gd name="T4" fmla="*/ 155 w 297"/>
                <a:gd name="T5" fmla="*/ 35 h 401"/>
                <a:gd name="T6" fmla="*/ 183 w 297"/>
                <a:gd name="T7" fmla="*/ 3 h 401"/>
                <a:gd name="T8" fmla="*/ 213 w 297"/>
                <a:gd name="T9" fmla="*/ 35 h 401"/>
                <a:gd name="T10" fmla="*/ 291 w 297"/>
                <a:gd name="T11" fmla="*/ 223 h 401"/>
                <a:gd name="T12" fmla="*/ 292 w 297"/>
                <a:gd name="T13" fmla="*/ 259 h 401"/>
                <a:gd name="T14" fmla="*/ 237 w 297"/>
                <a:gd name="T15" fmla="*/ 386 h 401"/>
                <a:gd name="T16" fmla="*/ 220 w 297"/>
                <a:gd name="T17" fmla="*/ 400 h 401"/>
                <a:gd name="T18" fmla="*/ 6 w 297"/>
                <a:gd name="T19" fmla="*/ 400 h 401"/>
                <a:gd name="T20" fmla="*/ 0 w 297"/>
                <a:gd name="T21" fmla="*/ 397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7" h="401">
                  <a:moveTo>
                    <a:pt x="0" y="397"/>
                  </a:moveTo>
                  <a:cubicBezTo>
                    <a:pt x="11" y="369"/>
                    <a:pt x="23" y="342"/>
                    <a:pt x="34" y="315"/>
                  </a:cubicBezTo>
                  <a:cubicBezTo>
                    <a:pt x="74" y="222"/>
                    <a:pt x="114" y="128"/>
                    <a:pt x="155" y="35"/>
                  </a:cubicBezTo>
                  <a:cubicBezTo>
                    <a:pt x="160" y="22"/>
                    <a:pt x="172" y="5"/>
                    <a:pt x="183" y="3"/>
                  </a:cubicBezTo>
                  <a:cubicBezTo>
                    <a:pt x="201" y="0"/>
                    <a:pt x="207" y="21"/>
                    <a:pt x="213" y="35"/>
                  </a:cubicBezTo>
                  <a:cubicBezTo>
                    <a:pt x="239" y="98"/>
                    <a:pt x="265" y="161"/>
                    <a:pt x="291" y="223"/>
                  </a:cubicBezTo>
                  <a:cubicBezTo>
                    <a:pt x="297" y="236"/>
                    <a:pt x="297" y="246"/>
                    <a:pt x="292" y="259"/>
                  </a:cubicBezTo>
                  <a:cubicBezTo>
                    <a:pt x="273" y="301"/>
                    <a:pt x="256" y="344"/>
                    <a:pt x="237" y="386"/>
                  </a:cubicBezTo>
                  <a:cubicBezTo>
                    <a:pt x="235" y="392"/>
                    <a:pt x="226" y="400"/>
                    <a:pt x="220" y="400"/>
                  </a:cubicBezTo>
                  <a:cubicBezTo>
                    <a:pt x="149" y="401"/>
                    <a:pt x="77" y="400"/>
                    <a:pt x="6" y="400"/>
                  </a:cubicBezTo>
                  <a:cubicBezTo>
                    <a:pt x="5" y="400"/>
                    <a:pt x="4" y="399"/>
                    <a:pt x="0" y="397"/>
                  </a:cubicBezTo>
                  <a:close/>
                </a:path>
              </a:pathLst>
            </a:custGeom>
            <a:solidFill>
              <a:srgbClr val="12B789"/>
            </a:solidFill>
            <a:ln w="28575">
              <a:noFill/>
            </a:ln>
            <a:effectLst>
              <a:outerShdw blurRad="190500" dist="38100" dir="2700000" algn="tl" rotWithShape="0">
                <a:prstClr val="black">
                  <a:alpha val="20000"/>
                </a:prstClr>
              </a:outerShdw>
            </a:effectLst>
          </p:spPr>
          <p:txBody>
            <a:bodyPr anchor="ctr"/>
            <a:lstStyle/>
            <a:p>
              <a:pPr algn="ctr">
                <a:buClr>
                  <a:srgbClr val="000000"/>
                </a:buClr>
                <a:defRPr/>
              </a:pPr>
              <a:r>
                <a:rPr lang="en-US" altLang="zh-CN" sz="4399" b="1" kern="0" dirty="0">
                  <a:solidFill>
                    <a:schemeClr val="bg1"/>
                  </a:solidFill>
                  <a:ea typeface="Arial"/>
                  <a:sym typeface="+mn-lt"/>
                </a:rPr>
                <a:t>D</a:t>
              </a:r>
              <a:endParaRPr lang="zh-CN" altLang="en-US" sz="4399" b="1" kern="0" dirty="0">
                <a:solidFill>
                  <a:schemeClr val="bg1"/>
                </a:solidFill>
                <a:ea typeface="Arial"/>
                <a:sym typeface="+mn-lt"/>
              </a:endParaRPr>
            </a:p>
          </p:txBody>
        </p:sp>
        <p:sp>
          <p:nvSpPr>
            <p:cNvPr id="50" name="Freeform 8">
              <a:extLst>
                <a:ext uri="{FF2B5EF4-FFF2-40B4-BE49-F238E27FC236}">
                  <a16:creationId xmlns:a16="http://schemas.microsoft.com/office/drawing/2014/main" id="{EA680116-7B95-48D8-A9B1-A66ECEA6D2A5}"/>
                </a:ext>
              </a:extLst>
            </p:cNvPr>
            <p:cNvSpPr/>
            <p:nvPr/>
          </p:nvSpPr>
          <p:spPr bwMode="auto">
            <a:xfrm rot="16200000">
              <a:off x="5439480" y="3608324"/>
              <a:ext cx="1132863" cy="1518636"/>
            </a:xfrm>
            <a:custGeom>
              <a:avLst/>
              <a:gdLst>
                <a:gd name="T0" fmla="*/ 0 w 308"/>
                <a:gd name="T1" fmla="*/ 6 h 412"/>
                <a:gd name="T2" fmla="*/ 166 w 308"/>
                <a:gd name="T3" fmla="*/ 5 h 412"/>
                <a:gd name="T4" fmla="*/ 273 w 308"/>
                <a:gd name="T5" fmla="*/ 76 h 412"/>
                <a:gd name="T6" fmla="*/ 304 w 308"/>
                <a:gd name="T7" fmla="*/ 150 h 412"/>
                <a:gd name="T8" fmla="*/ 305 w 308"/>
                <a:gd name="T9" fmla="*/ 180 h 412"/>
                <a:gd name="T10" fmla="*/ 225 w 308"/>
                <a:gd name="T11" fmla="*/ 375 h 412"/>
                <a:gd name="T12" fmla="*/ 220 w 308"/>
                <a:gd name="T13" fmla="*/ 386 h 412"/>
                <a:gd name="T14" fmla="*/ 170 w 308"/>
                <a:gd name="T15" fmla="*/ 382 h 412"/>
                <a:gd name="T16" fmla="*/ 142 w 308"/>
                <a:gd name="T17" fmla="*/ 314 h 412"/>
                <a:gd name="T18" fmla="*/ 34 w 308"/>
                <a:gd name="T19" fmla="*/ 60 h 412"/>
                <a:gd name="T20" fmla="*/ 0 w 308"/>
                <a:gd name="T21" fmla="*/ 6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8" h="412">
                  <a:moveTo>
                    <a:pt x="0" y="6"/>
                  </a:moveTo>
                  <a:cubicBezTo>
                    <a:pt x="53" y="6"/>
                    <a:pt x="110" y="10"/>
                    <a:pt x="166" y="5"/>
                  </a:cubicBezTo>
                  <a:cubicBezTo>
                    <a:pt x="224" y="0"/>
                    <a:pt x="256" y="23"/>
                    <a:pt x="273" y="76"/>
                  </a:cubicBezTo>
                  <a:cubicBezTo>
                    <a:pt x="281" y="101"/>
                    <a:pt x="295" y="125"/>
                    <a:pt x="304" y="150"/>
                  </a:cubicBezTo>
                  <a:cubicBezTo>
                    <a:pt x="308" y="159"/>
                    <a:pt x="308" y="171"/>
                    <a:pt x="305" y="180"/>
                  </a:cubicBezTo>
                  <a:cubicBezTo>
                    <a:pt x="279" y="245"/>
                    <a:pt x="252" y="310"/>
                    <a:pt x="225" y="375"/>
                  </a:cubicBezTo>
                  <a:cubicBezTo>
                    <a:pt x="224" y="379"/>
                    <a:pt x="222" y="383"/>
                    <a:pt x="220" y="386"/>
                  </a:cubicBezTo>
                  <a:cubicBezTo>
                    <a:pt x="203" y="412"/>
                    <a:pt x="184" y="411"/>
                    <a:pt x="170" y="382"/>
                  </a:cubicBezTo>
                  <a:cubicBezTo>
                    <a:pt x="159" y="360"/>
                    <a:pt x="152" y="336"/>
                    <a:pt x="142" y="314"/>
                  </a:cubicBezTo>
                  <a:cubicBezTo>
                    <a:pt x="106" y="229"/>
                    <a:pt x="71" y="144"/>
                    <a:pt x="34" y="60"/>
                  </a:cubicBezTo>
                  <a:cubicBezTo>
                    <a:pt x="26" y="41"/>
                    <a:pt x="12" y="25"/>
                    <a:pt x="0" y="6"/>
                  </a:cubicBezTo>
                  <a:close/>
                </a:path>
              </a:pathLst>
            </a:custGeom>
            <a:solidFill>
              <a:srgbClr val="FF9101"/>
            </a:solidFill>
            <a:ln w="28575">
              <a:noFill/>
            </a:ln>
            <a:effectLst>
              <a:outerShdw blurRad="190500" dist="38100" dir="2700000" algn="tl" rotWithShape="0">
                <a:prstClr val="black">
                  <a:alpha val="20000"/>
                </a:prstClr>
              </a:outerShdw>
            </a:effectLst>
          </p:spPr>
          <p:txBody>
            <a:bodyPr anchor="ctr"/>
            <a:lstStyle/>
            <a:p>
              <a:pPr algn="ctr">
                <a:buClr>
                  <a:srgbClr val="000000"/>
                </a:buClr>
                <a:defRPr/>
              </a:pPr>
              <a:r>
                <a:rPr lang="en-US" altLang="zh-CN" sz="4399" b="1" kern="0" dirty="0">
                  <a:solidFill>
                    <a:schemeClr val="bg1"/>
                  </a:solidFill>
                  <a:ea typeface="Arial"/>
                  <a:sym typeface="+mn-lt"/>
                </a:rPr>
                <a:t>C</a:t>
              </a:r>
              <a:endParaRPr lang="zh-CN" altLang="en-US" sz="4399" b="1" kern="0" dirty="0">
                <a:solidFill>
                  <a:schemeClr val="bg1"/>
                </a:solidFill>
                <a:ea typeface="Arial"/>
                <a:sym typeface="+mn-lt"/>
              </a:endParaRPr>
            </a:p>
          </p:txBody>
        </p:sp>
      </p:grpSp>
      <p:sp>
        <p:nvSpPr>
          <p:cNvPr id="64" name="TextBox 76">
            <a:extLst>
              <a:ext uri="{FF2B5EF4-FFF2-40B4-BE49-F238E27FC236}">
                <a16:creationId xmlns:a16="http://schemas.microsoft.com/office/drawing/2014/main" id="{4E71F136-7AEF-40D2-812F-37B370B25CF9}"/>
              </a:ext>
            </a:extLst>
          </p:cNvPr>
          <p:cNvSpPr txBox="1"/>
          <p:nvPr/>
        </p:nvSpPr>
        <p:spPr>
          <a:xfrm>
            <a:off x="7731679" y="5876171"/>
            <a:ext cx="1335204" cy="584647"/>
          </a:xfrm>
          <a:prstGeom prst="rect">
            <a:avLst/>
          </a:prstGeom>
          <a:solidFill>
            <a:srgbClr val="FFFFCC"/>
          </a:solidFill>
        </p:spPr>
        <p:txBody>
          <a:bodyPr>
            <a:spAutoFit/>
          </a:bodyPr>
          <a:lstStyle/>
          <a:p>
            <a:pPr algn="ctr">
              <a:buClr>
                <a:srgbClr val="000000"/>
              </a:buClr>
              <a:defRPr/>
            </a:pPr>
            <a:r>
              <a:rPr lang="en-US" altLang="zh-CN" sz="3199" kern="0" dirty="0">
                <a:solidFill>
                  <a:schemeClr val="tx1">
                    <a:lumMod val="85000"/>
                    <a:lumOff val="15000"/>
                  </a:schemeClr>
                </a:solidFill>
                <a:ea typeface="Arial"/>
                <a:sym typeface="+mn-lt"/>
              </a:rPr>
              <a:t>20</a:t>
            </a:r>
            <a:endParaRPr lang="zh-CN" altLang="en-US" sz="3199" kern="0" dirty="0">
              <a:solidFill>
                <a:schemeClr val="tx1">
                  <a:lumMod val="85000"/>
                  <a:lumOff val="15000"/>
                </a:schemeClr>
              </a:solidFill>
              <a:ea typeface="Arial"/>
              <a:sym typeface="+mn-lt"/>
            </a:endParaRPr>
          </a:p>
        </p:txBody>
      </p:sp>
      <p:sp>
        <p:nvSpPr>
          <p:cNvPr id="67" name="TextBox 76">
            <a:extLst>
              <a:ext uri="{FF2B5EF4-FFF2-40B4-BE49-F238E27FC236}">
                <a16:creationId xmlns:a16="http://schemas.microsoft.com/office/drawing/2014/main" id="{6D12C324-4B70-4DA0-95D2-6B1C1CB26664}"/>
              </a:ext>
            </a:extLst>
          </p:cNvPr>
          <p:cNvSpPr txBox="1"/>
          <p:nvPr/>
        </p:nvSpPr>
        <p:spPr>
          <a:xfrm>
            <a:off x="7731679" y="4236259"/>
            <a:ext cx="1335204" cy="584647"/>
          </a:xfrm>
          <a:prstGeom prst="rect">
            <a:avLst/>
          </a:prstGeom>
          <a:solidFill>
            <a:srgbClr val="FFFFCC"/>
          </a:solidFill>
        </p:spPr>
        <p:txBody>
          <a:bodyPr>
            <a:spAutoFit/>
          </a:bodyPr>
          <a:lstStyle/>
          <a:p>
            <a:pPr algn="ctr">
              <a:buClr>
                <a:srgbClr val="000000"/>
              </a:buClr>
              <a:defRPr/>
            </a:pPr>
            <a:r>
              <a:rPr lang="en-US" altLang="zh-CN" sz="3199" kern="0" dirty="0">
                <a:solidFill>
                  <a:schemeClr val="tx1">
                    <a:lumMod val="85000"/>
                    <a:lumOff val="15000"/>
                  </a:schemeClr>
                </a:solidFill>
                <a:ea typeface="Arial"/>
                <a:sym typeface="+mn-lt"/>
              </a:rPr>
              <a:t>17</a:t>
            </a:r>
            <a:endParaRPr lang="zh-CN" altLang="en-US" sz="3199" kern="0" dirty="0">
              <a:solidFill>
                <a:schemeClr val="tx1">
                  <a:lumMod val="85000"/>
                  <a:lumOff val="15000"/>
                </a:schemeClr>
              </a:solidFill>
              <a:ea typeface="Arial"/>
              <a:sym typeface="+mn-lt"/>
            </a:endParaRPr>
          </a:p>
        </p:txBody>
      </p:sp>
      <p:sp>
        <p:nvSpPr>
          <p:cNvPr id="70" name="TextBox 76">
            <a:extLst>
              <a:ext uri="{FF2B5EF4-FFF2-40B4-BE49-F238E27FC236}">
                <a16:creationId xmlns:a16="http://schemas.microsoft.com/office/drawing/2014/main" id="{F0F45B2A-0ACA-49F8-A266-4914E4C20832}"/>
              </a:ext>
            </a:extLst>
          </p:cNvPr>
          <p:cNvSpPr txBox="1"/>
          <p:nvPr/>
        </p:nvSpPr>
        <p:spPr>
          <a:xfrm>
            <a:off x="3078564" y="5345051"/>
            <a:ext cx="1337321" cy="584647"/>
          </a:xfrm>
          <a:prstGeom prst="rect">
            <a:avLst/>
          </a:prstGeom>
          <a:solidFill>
            <a:srgbClr val="FFFFCC"/>
          </a:solidFill>
        </p:spPr>
        <p:txBody>
          <a:bodyPr>
            <a:spAutoFit/>
          </a:bodyPr>
          <a:lstStyle/>
          <a:p>
            <a:pPr algn="ctr">
              <a:buClr>
                <a:srgbClr val="000000"/>
              </a:buClr>
              <a:defRPr/>
            </a:pPr>
            <a:r>
              <a:rPr lang="en-US" altLang="zh-CN" sz="3199" kern="0" dirty="0">
                <a:solidFill>
                  <a:schemeClr val="tx1">
                    <a:lumMod val="85000"/>
                    <a:lumOff val="15000"/>
                  </a:schemeClr>
                </a:solidFill>
                <a:ea typeface="Arial"/>
                <a:sym typeface="+mn-lt"/>
              </a:rPr>
              <a:t>18</a:t>
            </a:r>
            <a:endParaRPr lang="zh-CN" altLang="en-US" sz="3199" kern="0" dirty="0">
              <a:solidFill>
                <a:schemeClr val="tx1">
                  <a:lumMod val="85000"/>
                  <a:lumOff val="15000"/>
                </a:schemeClr>
              </a:solidFill>
              <a:ea typeface="Arial"/>
              <a:sym typeface="+mn-lt"/>
            </a:endParaRPr>
          </a:p>
        </p:txBody>
      </p:sp>
      <p:sp>
        <p:nvSpPr>
          <p:cNvPr id="73" name="TextBox 76">
            <a:extLst>
              <a:ext uri="{FF2B5EF4-FFF2-40B4-BE49-F238E27FC236}">
                <a16:creationId xmlns:a16="http://schemas.microsoft.com/office/drawing/2014/main" id="{CAF8848A-B252-4FE5-9100-EB65ED08FEF2}"/>
              </a:ext>
            </a:extLst>
          </p:cNvPr>
          <p:cNvSpPr txBox="1"/>
          <p:nvPr/>
        </p:nvSpPr>
        <p:spPr>
          <a:xfrm>
            <a:off x="3078564" y="3707256"/>
            <a:ext cx="1337321" cy="584647"/>
          </a:xfrm>
          <a:prstGeom prst="rect">
            <a:avLst/>
          </a:prstGeom>
          <a:solidFill>
            <a:srgbClr val="FFFFCC"/>
          </a:solidFill>
        </p:spPr>
        <p:txBody>
          <a:bodyPr>
            <a:spAutoFit/>
          </a:bodyPr>
          <a:lstStyle/>
          <a:p>
            <a:pPr algn="ctr">
              <a:buClr>
                <a:srgbClr val="000000"/>
              </a:buClr>
              <a:defRPr/>
            </a:pPr>
            <a:r>
              <a:rPr lang="en-US" altLang="zh-CN" sz="3199" kern="0" dirty="0">
                <a:solidFill>
                  <a:schemeClr val="tx1">
                    <a:lumMod val="85000"/>
                    <a:lumOff val="15000"/>
                  </a:schemeClr>
                </a:solidFill>
                <a:ea typeface="Arial"/>
                <a:sym typeface="+mn-lt"/>
              </a:rPr>
              <a:t>16</a:t>
            </a:r>
            <a:endParaRPr lang="zh-CN" altLang="en-US" sz="3199" kern="0" dirty="0">
              <a:solidFill>
                <a:schemeClr val="tx1">
                  <a:lumMod val="85000"/>
                  <a:lumOff val="15000"/>
                </a:schemeClr>
              </a:solidFill>
              <a:ea typeface="Arial"/>
              <a:sym typeface="+mn-lt"/>
            </a:endParaRPr>
          </a:p>
        </p:txBody>
      </p:sp>
      <p:sp>
        <p:nvSpPr>
          <p:cNvPr id="38" name="文本框 13">
            <a:extLst>
              <a:ext uri="{FF2B5EF4-FFF2-40B4-BE49-F238E27FC236}">
                <a16:creationId xmlns:a16="http://schemas.microsoft.com/office/drawing/2014/main" id="{93008A82-00B8-40AF-B3AC-92C0A16A909D}"/>
              </a:ext>
            </a:extLst>
          </p:cNvPr>
          <p:cNvSpPr txBox="1"/>
          <p:nvPr/>
        </p:nvSpPr>
        <p:spPr>
          <a:xfrm>
            <a:off x="477985" y="556512"/>
            <a:ext cx="11236032" cy="2123145"/>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just" eaLnBrk="1" hangingPunct="1">
              <a:defRPr/>
            </a:pPr>
            <a:r>
              <a:rPr lang="en-US" altLang="zh-CN" sz="3599" b="1">
                <a:solidFill>
                  <a:srgbClr val="FF0000"/>
                </a:solidFill>
                <a:sym typeface="+mn-lt"/>
              </a:rPr>
              <a:t>Câu 9: </a:t>
            </a:r>
            <a:r>
              <a:rPr lang="vi-VN" altLang="vi-VN" sz="3199"/>
              <a:t>Nguyên tử nguyên tố Y có tổng số hạt proton, neutron, electron là 52. Trong hạt nhân nguyên tử X có số hạt không mang điện nhiều hơn số hạt mang điện là 1. Xác định số proton X.</a:t>
            </a:r>
            <a:endParaRPr lang="en-US" altLang="zh-CN" sz="3599">
              <a:solidFill>
                <a:srgbClr val="595959"/>
              </a:solidFill>
              <a:sym typeface="+mn-lt"/>
            </a:endParaRPr>
          </a:p>
        </p:txBody>
      </p:sp>
      <p:pic>
        <p:nvPicPr>
          <p:cNvPr id="39" name="Picture 38">
            <a:extLst>
              <a:ext uri="{FF2B5EF4-FFF2-40B4-BE49-F238E27FC236}">
                <a16:creationId xmlns:a16="http://schemas.microsoft.com/office/drawing/2014/main" id="{DBFEF971-3666-48D6-9F74-A17BA3550D39}"/>
              </a:ext>
            </a:extLst>
          </p:cNvPr>
          <p:cNvPicPr>
            <a:picLocks noChangeAspect="1"/>
          </p:cNvPicPr>
          <p:nvPr/>
        </p:nvPicPr>
        <p:blipFill rotWithShape="1">
          <a:blip r:embed="rId5" cstate="print">
            <a:duotone>
              <a:prstClr val="black"/>
              <a:srgbClr val="39DFF1">
                <a:tint val="45000"/>
                <a:satMod val="400000"/>
              </a:srgbClr>
            </a:duotone>
          </a:blip>
          <a:srcRect r="-5485"/>
          <a:stretch/>
        </p:blipFill>
        <p:spPr>
          <a:xfrm>
            <a:off x="9067254" y="3826253"/>
            <a:ext cx="1368648" cy="1094841"/>
          </a:xfrm>
          <a:prstGeom prst="flowChartConnector">
            <a:avLst/>
          </a:prstGeom>
          <a:solidFill>
            <a:srgbClr val="CEB3C8"/>
          </a:solidFill>
          <a:ln>
            <a:noFill/>
          </a:ln>
          <a:effectLst/>
          <a:scene3d>
            <a:camera prst="orthographicFront">
              <a:rot lat="0" lon="0" rev="0"/>
            </a:camera>
            <a:lightRig rig="glow" dir="t">
              <a:rot lat="0" lon="0" rev="14100000"/>
            </a:lightRig>
          </a:scene3d>
          <a:sp3d prstMaterial="softEdge">
            <a:bevelT w="127000" prst="artDeco"/>
          </a:sp3d>
        </p:spPr>
      </p:pic>
    </p:spTree>
    <p:custDataLst>
      <p:tags r:id="rId1"/>
    </p:custDataLst>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1000"/>
                                        <p:tgtEl>
                                          <p:spTgt spid="43"/>
                                        </p:tgtEl>
                                      </p:cBhvr>
                                    </p:animEffect>
                                    <p:anim calcmode="lin" valueType="num">
                                      <p:cBhvr>
                                        <p:cTn id="8" dur="1000" fill="hold"/>
                                        <p:tgtEl>
                                          <p:spTgt spid="43"/>
                                        </p:tgtEl>
                                        <p:attrNameLst>
                                          <p:attrName>ppt_x</p:attrName>
                                        </p:attrNameLst>
                                      </p:cBhvr>
                                      <p:tavLst>
                                        <p:tav tm="0">
                                          <p:val>
                                            <p:strVal val="#ppt_x"/>
                                          </p:val>
                                        </p:tav>
                                        <p:tav tm="100000">
                                          <p:val>
                                            <p:strVal val="#ppt_x"/>
                                          </p:val>
                                        </p:tav>
                                      </p:tavLst>
                                    </p:anim>
                                    <p:anim calcmode="lin" valueType="num">
                                      <p:cBhvr>
                                        <p:cTn id="9"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8"/>
                                        </p:tgtEl>
                                        <p:attrNameLst>
                                          <p:attrName>style.visibility</p:attrName>
                                        </p:attrNameLst>
                                      </p:cBhvr>
                                      <p:to>
                                        <p:strVal val="visible"/>
                                      </p:to>
                                    </p:set>
                                    <p:animEffect transition="in" filter="barn(inVertical)">
                                      <p:cBhvr>
                                        <p:cTn id="14" dur="500"/>
                                        <p:tgtEl>
                                          <p:spTgt spid="38"/>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4"/>
                                        </p:tgtEl>
                                        <p:attrNameLst>
                                          <p:attrName>style.visibility</p:attrName>
                                        </p:attrNameLst>
                                      </p:cBhvr>
                                      <p:to>
                                        <p:strVal val="visible"/>
                                      </p:to>
                                    </p:set>
                                    <p:animEffect transition="in" filter="fade">
                                      <p:cBhvr>
                                        <p:cTn id="19" dur="1000"/>
                                        <p:tgtEl>
                                          <p:spTgt spid="64"/>
                                        </p:tgtEl>
                                      </p:cBhvr>
                                    </p:animEffect>
                                    <p:anim calcmode="lin" valueType="num">
                                      <p:cBhvr>
                                        <p:cTn id="20" dur="1000" fill="hold"/>
                                        <p:tgtEl>
                                          <p:spTgt spid="64"/>
                                        </p:tgtEl>
                                        <p:attrNameLst>
                                          <p:attrName>ppt_x</p:attrName>
                                        </p:attrNameLst>
                                      </p:cBhvr>
                                      <p:tavLst>
                                        <p:tav tm="0">
                                          <p:val>
                                            <p:strVal val="#ppt_x"/>
                                          </p:val>
                                        </p:tav>
                                        <p:tav tm="100000">
                                          <p:val>
                                            <p:strVal val="#ppt_x"/>
                                          </p:val>
                                        </p:tav>
                                      </p:tavLst>
                                    </p:anim>
                                    <p:anim calcmode="lin" valueType="num">
                                      <p:cBhvr>
                                        <p:cTn id="21" dur="1000" fill="hold"/>
                                        <p:tgtEl>
                                          <p:spTgt spid="64"/>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67"/>
                                        </p:tgtEl>
                                        <p:attrNameLst>
                                          <p:attrName>style.visibility</p:attrName>
                                        </p:attrNameLst>
                                      </p:cBhvr>
                                      <p:to>
                                        <p:strVal val="visible"/>
                                      </p:to>
                                    </p:set>
                                    <p:animEffect transition="in" filter="fade">
                                      <p:cBhvr>
                                        <p:cTn id="24" dur="1000"/>
                                        <p:tgtEl>
                                          <p:spTgt spid="67"/>
                                        </p:tgtEl>
                                      </p:cBhvr>
                                    </p:animEffect>
                                    <p:anim calcmode="lin" valueType="num">
                                      <p:cBhvr>
                                        <p:cTn id="25" dur="1000" fill="hold"/>
                                        <p:tgtEl>
                                          <p:spTgt spid="67"/>
                                        </p:tgtEl>
                                        <p:attrNameLst>
                                          <p:attrName>ppt_x</p:attrName>
                                        </p:attrNameLst>
                                      </p:cBhvr>
                                      <p:tavLst>
                                        <p:tav tm="0">
                                          <p:val>
                                            <p:strVal val="#ppt_x"/>
                                          </p:val>
                                        </p:tav>
                                        <p:tav tm="100000">
                                          <p:val>
                                            <p:strVal val="#ppt_x"/>
                                          </p:val>
                                        </p:tav>
                                      </p:tavLst>
                                    </p:anim>
                                    <p:anim calcmode="lin" valueType="num">
                                      <p:cBhvr>
                                        <p:cTn id="26" dur="1000" fill="hold"/>
                                        <p:tgtEl>
                                          <p:spTgt spid="67"/>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70"/>
                                        </p:tgtEl>
                                        <p:attrNameLst>
                                          <p:attrName>style.visibility</p:attrName>
                                        </p:attrNameLst>
                                      </p:cBhvr>
                                      <p:to>
                                        <p:strVal val="visible"/>
                                      </p:to>
                                    </p:set>
                                    <p:animEffect transition="in" filter="fade">
                                      <p:cBhvr>
                                        <p:cTn id="29" dur="1000"/>
                                        <p:tgtEl>
                                          <p:spTgt spid="70"/>
                                        </p:tgtEl>
                                      </p:cBhvr>
                                    </p:animEffect>
                                    <p:anim calcmode="lin" valueType="num">
                                      <p:cBhvr>
                                        <p:cTn id="30" dur="1000" fill="hold"/>
                                        <p:tgtEl>
                                          <p:spTgt spid="70"/>
                                        </p:tgtEl>
                                        <p:attrNameLst>
                                          <p:attrName>ppt_x</p:attrName>
                                        </p:attrNameLst>
                                      </p:cBhvr>
                                      <p:tavLst>
                                        <p:tav tm="0">
                                          <p:val>
                                            <p:strVal val="#ppt_x"/>
                                          </p:val>
                                        </p:tav>
                                        <p:tav tm="100000">
                                          <p:val>
                                            <p:strVal val="#ppt_x"/>
                                          </p:val>
                                        </p:tav>
                                      </p:tavLst>
                                    </p:anim>
                                    <p:anim calcmode="lin" valueType="num">
                                      <p:cBhvr>
                                        <p:cTn id="31" dur="1000" fill="hold"/>
                                        <p:tgtEl>
                                          <p:spTgt spid="70"/>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73"/>
                                        </p:tgtEl>
                                        <p:attrNameLst>
                                          <p:attrName>style.visibility</p:attrName>
                                        </p:attrNameLst>
                                      </p:cBhvr>
                                      <p:to>
                                        <p:strVal val="visible"/>
                                      </p:to>
                                    </p:set>
                                    <p:animEffect transition="in" filter="fade">
                                      <p:cBhvr>
                                        <p:cTn id="34" dur="1000"/>
                                        <p:tgtEl>
                                          <p:spTgt spid="73"/>
                                        </p:tgtEl>
                                      </p:cBhvr>
                                    </p:animEffect>
                                    <p:anim calcmode="lin" valueType="num">
                                      <p:cBhvr>
                                        <p:cTn id="35" dur="1000" fill="hold"/>
                                        <p:tgtEl>
                                          <p:spTgt spid="73"/>
                                        </p:tgtEl>
                                        <p:attrNameLst>
                                          <p:attrName>ppt_x</p:attrName>
                                        </p:attrNameLst>
                                      </p:cBhvr>
                                      <p:tavLst>
                                        <p:tav tm="0">
                                          <p:val>
                                            <p:strVal val="#ppt_x"/>
                                          </p:val>
                                        </p:tav>
                                        <p:tav tm="100000">
                                          <p:val>
                                            <p:strVal val="#ppt_x"/>
                                          </p:val>
                                        </p:tav>
                                      </p:tavLst>
                                    </p:anim>
                                    <p:anim calcmode="lin" valueType="num">
                                      <p:cBhvr>
                                        <p:cTn id="36" dur="1000" fill="hold"/>
                                        <p:tgtEl>
                                          <p:spTgt spid="73"/>
                                        </p:tgtEl>
                                        <p:attrNameLst>
                                          <p:attrName>ppt_y</p:attrName>
                                        </p:attrNameLst>
                                      </p:cBhvr>
                                      <p:tavLst>
                                        <p:tav tm="0">
                                          <p:val>
                                            <p:strVal val="#ppt_y+.1"/>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3" presetClass="entr" presetSubtype="32" fill="hold" nodeType="clickEffect">
                                  <p:stCondLst>
                                    <p:cond delay="0"/>
                                  </p:stCondLst>
                                  <p:childTnLst>
                                    <p:set>
                                      <p:cBhvr>
                                        <p:cTn id="40" dur="1" fill="hold">
                                          <p:stCondLst>
                                            <p:cond delay="0"/>
                                          </p:stCondLst>
                                        </p:cTn>
                                        <p:tgtEl>
                                          <p:spTgt spid="39"/>
                                        </p:tgtEl>
                                        <p:attrNameLst>
                                          <p:attrName>style.visibility</p:attrName>
                                        </p:attrNameLst>
                                      </p:cBhvr>
                                      <p:to>
                                        <p:strVal val="visible"/>
                                      </p:to>
                                    </p:set>
                                    <p:anim calcmode="lin" valueType="num">
                                      <p:cBhvr>
                                        <p:cTn id="41" dur="250" fill="hold"/>
                                        <p:tgtEl>
                                          <p:spTgt spid="39"/>
                                        </p:tgtEl>
                                        <p:attrNameLst>
                                          <p:attrName>ppt_w</p:attrName>
                                        </p:attrNameLst>
                                      </p:cBhvr>
                                      <p:tavLst>
                                        <p:tav tm="0">
                                          <p:val>
                                            <p:strVal val="4*#ppt_w"/>
                                          </p:val>
                                        </p:tav>
                                        <p:tav tm="100000">
                                          <p:val>
                                            <p:strVal val="#ppt_w"/>
                                          </p:val>
                                        </p:tav>
                                      </p:tavLst>
                                    </p:anim>
                                    <p:anim calcmode="lin" valueType="num">
                                      <p:cBhvr>
                                        <p:cTn id="42" dur="250" fill="hold"/>
                                        <p:tgtEl>
                                          <p:spTgt spid="3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9"/>
                                            </p:cond>
                                          </p:stCondLst>
                                          <p:endCondLst>
                                            <p:cond evt="onStopAudio" delay="0">
                                              <p:tgtEl>
                                                <p:sldTgt/>
                                              </p:tgtEl>
                                            </p:cond>
                                          </p:endCondLst>
                                        </p:cTn>
                                        <p:tgtEl>
                                          <p:sndTgt r:embed="rId4" name="Check mar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P spid="67" grpId="0" animBg="1"/>
      <p:bldP spid="70" grpId="0" animBg="1"/>
      <p:bldP spid="73" grpId="0" animBg="1"/>
      <p:bldP spid="38"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 name="组合 42">
            <a:extLst>
              <a:ext uri="{FF2B5EF4-FFF2-40B4-BE49-F238E27FC236}">
                <a16:creationId xmlns:a16="http://schemas.microsoft.com/office/drawing/2014/main" id="{C7A990BF-4DBE-423B-9B6D-3B0979D5CC79}"/>
              </a:ext>
            </a:extLst>
          </p:cNvPr>
          <p:cNvGrpSpPr>
            <a:grpSpLocks/>
          </p:cNvGrpSpPr>
          <p:nvPr/>
        </p:nvGrpSpPr>
        <p:grpSpPr bwMode="auto">
          <a:xfrm rot="5400000">
            <a:off x="4902568" y="-480335"/>
            <a:ext cx="1728784" cy="8021807"/>
            <a:chOff x="5246594" y="1704883"/>
            <a:chExt cx="1728321" cy="4033841"/>
          </a:xfrm>
        </p:grpSpPr>
        <p:sp>
          <p:nvSpPr>
            <p:cNvPr id="44" name="Freeform 7">
              <a:extLst>
                <a:ext uri="{FF2B5EF4-FFF2-40B4-BE49-F238E27FC236}">
                  <a16:creationId xmlns:a16="http://schemas.microsoft.com/office/drawing/2014/main" id="{C5235AE9-AC1A-4536-A1AE-0FAF98B29ED8}"/>
                </a:ext>
              </a:extLst>
            </p:cNvPr>
            <p:cNvSpPr/>
            <p:nvPr/>
          </p:nvSpPr>
          <p:spPr bwMode="auto">
            <a:xfrm rot="16200000">
              <a:off x="5640910" y="2810634"/>
              <a:ext cx="1138541" cy="1487160"/>
            </a:xfrm>
            <a:custGeom>
              <a:avLst/>
              <a:gdLst>
                <a:gd name="T0" fmla="*/ 0 w 309"/>
                <a:gd name="T1" fmla="*/ 402 h 403"/>
                <a:gd name="T2" fmla="*/ 35 w 309"/>
                <a:gd name="T3" fmla="*/ 344 h 403"/>
                <a:gd name="T4" fmla="*/ 167 w 309"/>
                <a:gd name="T5" fmla="*/ 36 h 403"/>
                <a:gd name="T6" fmla="*/ 196 w 309"/>
                <a:gd name="T7" fmla="*/ 4 h 403"/>
                <a:gd name="T8" fmla="*/ 226 w 309"/>
                <a:gd name="T9" fmla="*/ 38 h 403"/>
                <a:gd name="T10" fmla="*/ 305 w 309"/>
                <a:gd name="T11" fmla="*/ 227 h 403"/>
                <a:gd name="T12" fmla="*/ 305 w 309"/>
                <a:gd name="T13" fmla="*/ 261 h 403"/>
                <a:gd name="T14" fmla="*/ 261 w 309"/>
                <a:gd name="T15" fmla="*/ 359 h 403"/>
                <a:gd name="T16" fmla="*/ 194 w 309"/>
                <a:gd name="T17" fmla="*/ 402 h 403"/>
                <a:gd name="T18" fmla="*/ 0 w 309"/>
                <a:gd name="T19" fmla="*/ 402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9" h="403">
                  <a:moveTo>
                    <a:pt x="0" y="402"/>
                  </a:moveTo>
                  <a:cubicBezTo>
                    <a:pt x="12" y="382"/>
                    <a:pt x="26" y="364"/>
                    <a:pt x="35" y="344"/>
                  </a:cubicBezTo>
                  <a:cubicBezTo>
                    <a:pt x="80" y="242"/>
                    <a:pt x="123" y="139"/>
                    <a:pt x="167" y="36"/>
                  </a:cubicBezTo>
                  <a:cubicBezTo>
                    <a:pt x="173" y="22"/>
                    <a:pt x="178" y="0"/>
                    <a:pt x="196" y="4"/>
                  </a:cubicBezTo>
                  <a:cubicBezTo>
                    <a:pt x="208" y="6"/>
                    <a:pt x="220" y="24"/>
                    <a:pt x="226" y="38"/>
                  </a:cubicBezTo>
                  <a:cubicBezTo>
                    <a:pt x="254" y="100"/>
                    <a:pt x="280" y="163"/>
                    <a:pt x="305" y="227"/>
                  </a:cubicBezTo>
                  <a:cubicBezTo>
                    <a:pt x="309" y="237"/>
                    <a:pt x="309" y="251"/>
                    <a:pt x="305" y="261"/>
                  </a:cubicBezTo>
                  <a:cubicBezTo>
                    <a:pt x="292" y="294"/>
                    <a:pt x="276" y="326"/>
                    <a:pt x="261" y="359"/>
                  </a:cubicBezTo>
                  <a:cubicBezTo>
                    <a:pt x="248" y="388"/>
                    <a:pt x="227" y="403"/>
                    <a:pt x="194" y="402"/>
                  </a:cubicBezTo>
                  <a:cubicBezTo>
                    <a:pt x="128" y="401"/>
                    <a:pt x="62" y="402"/>
                    <a:pt x="0" y="402"/>
                  </a:cubicBezTo>
                  <a:close/>
                </a:path>
              </a:pathLst>
            </a:custGeom>
            <a:solidFill>
              <a:srgbClr val="12B789"/>
            </a:solidFill>
            <a:ln w="28575">
              <a:noFill/>
            </a:ln>
            <a:effectLst>
              <a:outerShdw blurRad="190500" dist="38100" dir="2700000" algn="tl" rotWithShape="0">
                <a:prstClr val="black">
                  <a:alpha val="20000"/>
                </a:prstClr>
              </a:outerShdw>
            </a:effectLst>
          </p:spPr>
          <p:txBody>
            <a:bodyPr anchor="ctr"/>
            <a:lstStyle/>
            <a:p>
              <a:pPr algn="ctr">
                <a:buClr>
                  <a:srgbClr val="000000"/>
                </a:buClr>
                <a:defRPr/>
              </a:pPr>
              <a:r>
                <a:rPr lang="en-US" altLang="zh-CN" sz="4399" b="1" kern="0" dirty="0">
                  <a:solidFill>
                    <a:schemeClr val="bg1"/>
                  </a:solidFill>
                  <a:ea typeface="Arial"/>
                  <a:sym typeface="+mn-lt"/>
                </a:rPr>
                <a:t>C</a:t>
              </a:r>
              <a:endParaRPr lang="zh-CN" altLang="en-US" sz="4399" b="1" kern="0" dirty="0">
                <a:solidFill>
                  <a:schemeClr val="bg1"/>
                </a:solidFill>
                <a:ea typeface="Arial"/>
                <a:sym typeface="+mn-lt"/>
              </a:endParaRPr>
            </a:p>
          </p:txBody>
        </p:sp>
        <p:sp>
          <p:nvSpPr>
            <p:cNvPr id="46" name="Freeform 5">
              <a:extLst>
                <a:ext uri="{FF2B5EF4-FFF2-40B4-BE49-F238E27FC236}">
                  <a16:creationId xmlns:a16="http://schemas.microsoft.com/office/drawing/2014/main" id="{B3B5CB1C-CFA5-4CCA-8C71-F13F613E49D3}"/>
                </a:ext>
              </a:extLst>
            </p:cNvPr>
            <p:cNvSpPr/>
            <p:nvPr/>
          </p:nvSpPr>
          <p:spPr bwMode="auto">
            <a:xfrm rot="16200000">
              <a:off x="5303693" y="1660477"/>
              <a:ext cx="1605662" cy="1694474"/>
            </a:xfrm>
            <a:custGeom>
              <a:avLst/>
              <a:gdLst>
                <a:gd name="T0" fmla="*/ 436 w 436"/>
                <a:gd name="T1" fmla="*/ 458 h 459"/>
                <a:gd name="T2" fmla="*/ 305 w 436"/>
                <a:gd name="T3" fmla="*/ 458 h 459"/>
                <a:gd name="T4" fmla="*/ 225 w 436"/>
                <a:gd name="T5" fmla="*/ 458 h 459"/>
                <a:gd name="T6" fmla="*/ 195 w 436"/>
                <a:gd name="T7" fmla="*/ 439 h 459"/>
                <a:gd name="T8" fmla="*/ 37 w 436"/>
                <a:gd name="T9" fmla="*/ 66 h 459"/>
                <a:gd name="T10" fmla="*/ 0 w 436"/>
                <a:gd name="T11" fmla="*/ 2 h 459"/>
                <a:gd name="T12" fmla="*/ 63 w 436"/>
                <a:gd name="T13" fmla="*/ 2 h 459"/>
                <a:gd name="T14" fmla="*/ 191 w 436"/>
                <a:gd name="T15" fmla="*/ 2 h 459"/>
                <a:gd name="T16" fmla="*/ 261 w 436"/>
                <a:gd name="T17" fmla="*/ 48 h 459"/>
                <a:gd name="T18" fmla="*/ 306 w 436"/>
                <a:gd name="T19" fmla="*/ 151 h 459"/>
                <a:gd name="T20" fmla="*/ 428 w 436"/>
                <a:gd name="T21" fmla="*/ 435 h 459"/>
                <a:gd name="T22" fmla="*/ 436 w 436"/>
                <a:gd name="T23" fmla="*/ 458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36" h="459">
                  <a:moveTo>
                    <a:pt x="436" y="458"/>
                  </a:moveTo>
                  <a:cubicBezTo>
                    <a:pt x="390" y="458"/>
                    <a:pt x="347" y="458"/>
                    <a:pt x="305" y="458"/>
                  </a:cubicBezTo>
                  <a:cubicBezTo>
                    <a:pt x="278" y="458"/>
                    <a:pt x="251" y="457"/>
                    <a:pt x="225" y="458"/>
                  </a:cubicBezTo>
                  <a:cubicBezTo>
                    <a:pt x="209" y="459"/>
                    <a:pt x="201" y="454"/>
                    <a:pt x="195" y="439"/>
                  </a:cubicBezTo>
                  <a:cubicBezTo>
                    <a:pt x="143" y="314"/>
                    <a:pt x="91" y="190"/>
                    <a:pt x="37" y="66"/>
                  </a:cubicBezTo>
                  <a:cubicBezTo>
                    <a:pt x="28" y="43"/>
                    <a:pt x="13" y="23"/>
                    <a:pt x="0" y="2"/>
                  </a:cubicBezTo>
                  <a:cubicBezTo>
                    <a:pt x="18" y="2"/>
                    <a:pt x="41" y="2"/>
                    <a:pt x="63" y="2"/>
                  </a:cubicBezTo>
                  <a:cubicBezTo>
                    <a:pt x="105" y="2"/>
                    <a:pt x="148" y="4"/>
                    <a:pt x="191" y="2"/>
                  </a:cubicBezTo>
                  <a:cubicBezTo>
                    <a:pt x="227" y="0"/>
                    <a:pt x="248" y="17"/>
                    <a:pt x="261" y="48"/>
                  </a:cubicBezTo>
                  <a:cubicBezTo>
                    <a:pt x="276" y="82"/>
                    <a:pt x="291" y="117"/>
                    <a:pt x="306" y="151"/>
                  </a:cubicBezTo>
                  <a:cubicBezTo>
                    <a:pt x="346" y="246"/>
                    <a:pt x="387" y="340"/>
                    <a:pt x="428" y="435"/>
                  </a:cubicBezTo>
                  <a:cubicBezTo>
                    <a:pt x="430" y="441"/>
                    <a:pt x="432" y="447"/>
                    <a:pt x="436" y="458"/>
                  </a:cubicBezTo>
                  <a:close/>
                </a:path>
              </a:pathLst>
            </a:custGeom>
            <a:solidFill>
              <a:srgbClr val="FF9101"/>
            </a:solidFill>
            <a:ln w="28575">
              <a:noFill/>
            </a:ln>
            <a:effectLst>
              <a:outerShdw blurRad="190500" dist="38100" dir="2700000" algn="tl" rotWithShape="0">
                <a:prstClr val="black">
                  <a:alpha val="20000"/>
                </a:prstClr>
              </a:outerShdw>
            </a:effectLst>
          </p:spPr>
          <p:txBody>
            <a:bodyPr anchor="ctr"/>
            <a:lstStyle/>
            <a:p>
              <a:pPr algn="ctr">
                <a:buClr>
                  <a:srgbClr val="000000"/>
                </a:buClr>
                <a:defRPr/>
              </a:pPr>
              <a:r>
                <a:rPr lang="en-US" altLang="zh-CN" sz="4399" b="1" kern="0" dirty="0">
                  <a:solidFill>
                    <a:schemeClr val="bg1"/>
                  </a:solidFill>
                  <a:ea typeface="Arial"/>
                  <a:sym typeface="+mn-lt"/>
                </a:rPr>
                <a:t>D</a:t>
              </a:r>
              <a:endParaRPr lang="zh-CN" altLang="en-US" sz="4399" b="1" kern="0" dirty="0">
                <a:solidFill>
                  <a:schemeClr val="bg1"/>
                </a:solidFill>
                <a:ea typeface="Arial"/>
                <a:sym typeface="+mn-lt"/>
              </a:endParaRPr>
            </a:p>
          </p:txBody>
        </p:sp>
        <p:sp>
          <p:nvSpPr>
            <p:cNvPr id="48" name="Freeform 6">
              <a:extLst>
                <a:ext uri="{FF2B5EF4-FFF2-40B4-BE49-F238E27FC236}">
                  <a16:creationId xmlns:a16="http://schemas.microsoft.com/office/drawing/2014/main" id="{BBC69A38-52D7-4585-82E4-D4EBF636C997}"/>
                </a:ext>
              </a:extLst>
            </p:cNvPr>
            <p:cNvSpPr/>
            <p:nvPr/>
          </p:nvSpPr>
          <p:spPr bwMode="auto">
            <a:xfrm rot="16200000">
              <a:off x="5688109" y="4451918"/>
              <a:ext cx="1094915" cy="1478698"/>
            </a:xfrm>
            <a:custGeom>
              <a:avLst/>
              <a:gdLst>
                <a:gd name="T0" fmla="*/ 0 w 297"/>
                <a:gd name="T1" fmla="*/ 397 h 401"/>
                <a:gd name="T2" fmla="*/ 34 w 297"/>
                <a:gd name="T3" fmla="*/ 315 h 401"/>
                <a:gd name="T4" fmla="*/ 155 w 297"/>
                <a:gd name="T5" fmla="*/ 35 h 401"/>
                <a:gd name="T6" fmla="*/ 183 w 297"/>
                <a:gd name="T7" fmla="*/ 3 h 401"/>
                <a:gd name="T8" fmla="*/ 213 w 297"/>
                <a:gd name="T9" fmla="*/ 35 h 401"/>
                <a:gd name="T10" fmla="*/ 291 w 297"/>
                <a:gd name="T11" fmla="*/ 223 h 401"/>
                <a:gd name="T12" fmla="*/ 292 w 297"/>
                <a:gd name="T13" fmla="*/ 259 h 401"/>
                <a:gd name="T14" fmla="*/ 237 w 297"/>
                <a:gd name="T15" fmla="*/ 386 h 401"/>
                <a:gd name="T16" fmla="*/ 220 w 297"/>
                <a:gd name="T17" fmla="*/ 400 h 401"/>
                <a:gd name="T18" fmla="*/ 6 w 297"/>
                <a:gd name="T19" fmla="*/ 400 h 401"/>
                <a:gd name="T20" fmla="*/ 0 w 297"/>
                <a:gd name="T21" fmla="*/ 397 h 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7" h="401">
                  <a:moveTo>
                    <a:pt x="0" y="397"/>
                  </a:moveTo>
                  <a:cubicBezTo>
                    <a:pt x="11" y="369"/>
                    <a:pt x="23" y="342"/>
                    <a:pt x="34" y="315"/>
                  </a:cubicBezTo>
                  <a:cubicBezTo>
                    <a:pt x="74" y="222"/>
                    <a:pt x="114" y="128"/>
                    <a:pt x="155" y="35"/>
                  </a:cubicBezTo>
                  <a:cubicBezTo>
                    <a:pt x="160" y="22"/>
                    <a:pt x="172" y="5"/>
                    <a:pt x="183" y="3"/>
                  </a:cubicBezTo>
                  <a:cubicBezTo>
                    <a:pt x="201" y="0"/>
                    <a:pt x="207" y="21"/>
                    <a:pt x="213" y="35"/>
                  </a:cubicBezTo>
                  <a:cubicBezTo>
                    <a:pt x="239" y="98"/>
                    <a:pt x="265" y="161"/>
                    <a:pt x="291" y="223"/>
                  </a:cubicBezTo>
                  <a:cubicBezTo>
                    <a:pt x="297" y="236"/>
                    <a:pt x="297" y="246"/>
                    <a:pt x="292" y="259"/>
                  </a:cubicBezTo>
                  <a:cubicBezTo>
                    <a:pt x="273" y="301"/>
                    <a:pt x="256" y="344"/>
                    <a:pt x="237" y="386"/>
                  </a:cubicBezTo>
                  <a:cubicBezTo>
                    <a:pt x="235" y="392"/>
                    <a:pt x="226" y="400"/>
                    <a:pt x="220" y="400"/>
                  </a:cubicBezTo>
                  <a:cubicBezTo>
                    <a:pt x="149" y="401"/>
                    <a:pt x="77" y="400"/>
                    <a:pt x="6" y="400"/>
                  </a:cubicBezTo>
                  <a:cubicBezTo>
                    <a:pt x="5" y="400"/>
                    <a:pt x="4" y="399"/>
                    <a:pt x="0" y="397"/>
                  </a:cubicBezTo>
                  <a:close/>
                </a:path>
              </a:pathLst>
            </a:custGeom>
            <a:solidFill>
              <a:srgbClr val="12B789"/>
            </a:solidFill>
            <a:ln w="28575">
              <a:noFill/>
            </a:ln>
            <a:effectLst>
              <a:outerShdw blurRad="190500" dist="38100" dir="2700000" algn="tl" rotWithShape="0">
                <a:prstClr val="black">
                  <a:alpha val="20000"/>
                </a:prstClr>
              </a:outerShdw>
            </a:effectLst>
          </p:spPr>
          <p:txBody>
            <a:bodyPr anchor="ctr"/>
            <a:lstStyle/>
            <a:p>
              <a:pPr algn="ctr">
                <a:buClr>
                  <a:srgbClr val="000000"/>
                </a:buClr>
                <a:defRPr/>
              </a:pPr>
              <a:r>
                <a:rPr lang="en-US" altLang="zh-CN" sz="4399" b="1" kern="0" dirty="0">
                  <a:solidFill>
                    <a:schemeClr val="bg1"/>
                  </a:solidFill>
                  <a:ea typeface="Arial"/>
                  <a:sym typeface="+mn-lt"/>
                </a:rPr>
                <a:t>A</a:t>
              </a:r>
              <a:endParaRPr lang="zh-CN" altLang="en-US" sz="4399" b="1" kern="0" dirty="0">
                <a:solidFill>
                  <a:schemeClr val="bg1"/>
                </a:solidFill>
                <a:ea typeface="Arial"/>
                <a:sym typeface="+mn-lt"/>
              </a:endParaRPr>
            </a:p>
          </p:txBody>
        </p:sp>
        <p:sp>
          <p:nvSpPr>
            <p:cNvPr id="50" name="Freeform 8">
              <a:extLst>
                <a:ext uri="{FF2B5EF4-FFF2-40B4-BE49-F238E27FC236}">
                  <a16:creationId xmlns:a16="http://schemas.microsoft.com/office/drawing/2014/main" id="{D103C0D6-F7E5-4FF2-8AED-ED54558428D6}"/>
                </a:ext>
              </a:extLst>
            </p:cNvPr>
            <p:cNvSpPr/>
            <p:nvPr/>
          </p:nvSpPr>
          <p:spPr bwMode="auto">
            <a:xfrm rot="16200000">
              <a:off x="5438897" y="3606645"/>
              <a:ext cx="1134285" cy="1518891"/>
            </a:xfrm>
            <a:custGeom>
              <a:avLst/>
              <a:gdLst>
                <a:gd name="T0" fmla="*/ 0 w 308"/>
                <a:gd name="T1" fmla="*/ 6 h 412"/>
                <a:gd name="T2" fmla="*/ 166 w 308"/>
                <a:gd name="T3" fmla="*/ 5 h 412"/>
                <a:gd name="T4" fmla="*/ 273 w 308"/>
                <a:gd name="T5" fmla="*/ 76 h 412"/>
                <a:gd name="T6" fmla="*/ 304 w 308"/>
                <a:gd name="T7" fmla="*/ 150 h 412"/>
                <a:gd name="T8" fmla="*/ 305 w 308"/>
                <a:gd name="T9" fmla="*/ 180 h 412"/>
                <a:gd name="T10" fmla="*/ 225 w 308"/>
                <a:gd name="T11" fmla="*/ 375 h 412"/>
                <a:gd name="T12" fmla="*/ 220 w 308"/>
                <a:gd name="T13" fmla="*/ 386 h 412"/>
                <a:gd name="T14" fmla="*/ 170 w 308"/>
                <a:gd name="T15" fmla="*/ 382 h 412"/>
                <a:gd name="T16" fmla="*/ 142 w 308"/>
                <a:gd name="T17" fmla="*/ 314 h 412"/>
                <a:gd name="T18" fmla="*/ 34 w 308"/>
                <a:gd name="T19" fmla="*/ 60 h 412"/>
                <a:gd name="T20" fmla="*/ 0 w 308"/>
                <a:gd name="T21" fmla="*/ 6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8" h="412">
                  <a:moveTo>
                    <a:pt x="0" y="6"/>
                  </a:moveTo>
                  <a:cubicBezTo>
                    <a:pt x="53" y="6"/>
                    <a:pt x="110" y="10"/>
                    <a:pt x="166" y="5"/>
                  </a:cubicBezTo>
                  <a:cubicBezTo>
                    <a:pt x="224" y="0"/>
                    <a:pt x="256" y="23"/>
                    <a:pt x="273" y="76"/>
                  </a:cubicBezTo>
                  <a:cubicBezTo>
                    <a:pt x="281" y="101"/>
                    <a:pt x="295" y="125"/>
                    <a:pt x="304" y="150"/>
                  </a:cubicBezTo>
                  <a:cubicBezTo>
                    <a:pt x="308" y="159"/>
                    <a:pt x="308" y="171"/>
                    <a:pt x="305" y="180"/>
                  </a:cubicBezTo>
                  <a:cubicBezTo>
                    <a:pt x="279" y="245"/>
                    <a:pt x="252" y="310"/>
                    <a:pt x="225" y="375"/>
                  </a:cubicBezTo>
                  <a:cubicBezTo>
                    <a:pt x="224" y="379"/>
                    <a:pt x="222" y="383"/>
                    <a:pt x="220" y="386"/>
                  </a:cubicBezTo>
                  <a:cubicBezTo>
                    <a:pt x="203" y="412"/>
                    <a:pt x="184" y="411"/>
                    <a:pt x="170" y="382"/>
                  </a:cubicBezTo>
                  <a:cubicBezTo>
                    <a:pt x="159" y="360"/>
                    <a:pt x="152" y="336"/>
                    <a:pt x="142" y="314"/>
                  </a:cubicBezTo>
                  <a:cubicBezTo>
                    <a:pt x="106" y="229"/>
                    <a:pt x="71" y="144"/>
                    <a:pt x="34" y="60"/>
                  </a:cubicBezTo>
                  <a:cubicBezTo>
                    <a:pt x="26" y="41"/>
                    <a:pt x="12" y="25"/>
                    <a:pt x="0" y="6"/>
                  </a:cubicBezTo>
                  <a:close/>
                </a:path>
              </a:pathLst>
            </a:custGeom>
            <a:solidFill>
              <a:srgbClr val="FF9101"/>
            </a:solidFill>
            <a:ln w="28575">
              <a:noFill/>
            </a:ln>
            <a:effectLst>
              <a:outerShdw blurRad="190500" dist="38100" dir="2700000" algn="tl" rotWithShape="0">
                <a:prstClr val="black">
                  <a:alpha val="20000"/>
                </a:prstClr>
              </a:outerShdw>
            </a:effectLst>
          </p:spPr>
          <p:txBody>
            <a:bodyPr anchor="ctr"/>
            <a:lstStyle/>
            <a:p>
              <a:pPr algn="ctr">
                <a:buClr>
                  <a:srgbClr val="000000"/>
                </a:buClr>
                <a:defRPr/>
              </a:pPr>
              <a:r>
                <a:rPr lang="en-US" altLang="zh-CN" sz="4399" b="1" kern="0" dirty="0">
                  <a:solidFill>
                    <a:schemeClr val="bg1"/>
                  </a:solidFill>
                  <a:ea typeface="Arial"/>
                  <a:sym typeface="+mn-lt"/>
                </a:rPr>
                <a:t>B</a:t>
              </a:r>
              <a:endParaRPr lang="zh-CN" altLang="en-US" sz="4399" b="1" kern="0" dirty="0">
                <a:solidFill>
                  <a:schemeClr val="bg1"/>
                </a:solidFill>
                <a:ea typeface="Arial"/>
                <a:sym typeface="+mn-lt"/>
              </a:endParaRPr>
            </a:p>
          </p:txBody>
        </p:sp>
      </p:grpSp>
      <p:sp>
        <p:nvSpPr>
          <p:cNvPr id="64" name="TextBox 76">
            <a:extLst>
              <a:ext uri="{FF2B5EF4-FFF2-40B4-BE49-F238E27FC236}">
                <a16:creationId xmlns:a16="http://schemas.microsoft.com/office/drawing/2014/main" id="{3B7AEE62-332D-43E2-A6D0-4A39A5DDC2E0}"/>
              </a:ext>
            </a:extLst>
          </p:cNvPr>
          <p:cNvSpPr txBox="1"/>
          <p:nvPr/>
        </p:nvSpPr>
        <p:spPr>
          <a:xfrm>
            <a:off x="8127373" y="4909152"/>
            <a:ext cx="1337321" cy="584647"/>
          </a:xfrm>
          <a:prstGeom prst="rect">
            <a:avLst/>
          </a:prstGeom>
          <a:solidFill>
            <a:srgbClr val="FFFFCC"/>
          </a:solidFill>
        </p:spPr>
        <p:txBody>
          <a:bodyPr>
            <a:spAutoFit/>
          </a:bodyPr>
          <a:lstStyle/>
          <a:p>
            <a:pPr algn="ctr">
              <a:buClr>
                <a:srgbClr val="000000"/>
              </a:buClr>
              <a:defRPr/>
            </a:pPr>
            <a:r>
              <a:rPr lang="en-US" altLang="zh-CN" sz="3199" kern="0" dirty="0">
                <a:solidFill>
                  <a:schemeClr val="tx1">
                    <a:lumMod val="85000"/>
                    <a:lumOff val="15000"/>
                  </a:schemeClr>
                </a:solidFill>
                <a:ea typeface="Arial"/>
                <a:sym typeface="+mn-lt"/>
              </a:rPr>
              <a:t>15</a:t>
            </a:r>
            <a:endParaRPr lang="zh-CN" altLang="en-US" sz="3199" kern="0" dirty="0">
              <a:solidFill>
                <a:schemeClr val="tx1">
                  <a:lumMod val="85000"/>
                  <a:lumOff val="15000"/>
                </a:schemeClr>
              </a:solidFill>
              <a:ea typeface="Arial"/>
              <a:sym typeface="+mn-lt"/>
            </a:endParaRPr>
          </a:p>
        </p:txBody>
      </p:sp>
      <p:sp>
        <p:nvSpPr>
          <p:cNvPr id="67" name="TextBox 76">
            <a:extLst>
              <a:ext uri="{FF2B5EF4-FFF2-40B4-BE49-F238E27FC236}">
                <a16:creationId xmlns:a16="http://schemas.microsoft.com/office/drawing/2014/main" id="{1F5E2DC1-F0DD-4AFE-B142-9A559BFE19F6}"/>
              </a:ext>
            </a:extLst>
          </p:cNvPr>
          <p:cNvSpPr txBox="1"/>
          <p:nvPr/>
        </p:nvSpPr>
        <p:spPr>
          <a:xfrm>
            <a:off x="5835731" y="4909152"/>
            <a:ext cx="1337321" cy="584647"/>
          </a:xfrm>
          <a:prstGeom prst="rect">
            <a:avLst/>
          </a:prstGeom>
          <a:solidFill>
            <a:srgbClr val="FFFFCC"/>
          </a:solidFill>
        </p:spPr>
        <p:txBody>
          <a:bodyPr>
            <a:spAutoFit/>
          </a:bodyPr>
          <a:lstStyle/>
          <a:p>
            <a:pPr algn="ctr">
              <a:buClr>
                <a:srgbClr val="000000"/>
              </a:buClr>
              <a:defRPr/>
            </a:pPr>
            <a:r>
              <a:rPr lang="en-US" altLang="zh-CN" sz="3199" kern="0" dirty="0">
                <a:solidFill>
                  <a:schemeClr val="tx1">
                    <a:lumMod val="85000"/>
                    <a:lumOff val="15000"/>
                  </a:schemeClr>
                </a:solidFill>
                <a:ea typeface="Arial"/>
                <a:sym typeface="+mn-lt"/>
              </a:rPr>
              <a:t>14</a:t>
            </a:r>
            <a:endParaRPr lang="zh-CN" altLang="en-US" sz="3199" kern="0" dirty="0">
              <a:solidFill>
                <a:schemeClr val="tx1">
                  <a:lumMod val="85000"/>
                  <a:lumOff val="15000"/>
                </a:schemeClr>
              </a:solidFill>
              <a:ea typeface="Arial"/>
              <a:sym typeface="+mn-lt"/>
            </a:endParaRPr>
          </a:p>
        </p:txBody>
      </p:sp>
      <p:sp>
        <p:nvSpPr>
          <p:cNvPr id="70" name="TextBox 76">
            <a:extLst>
              <a:ext uri="{FF2B5EF4-FFF2-40B4-BE49-F238E27FC236}">
                <a16:creationId xmlns:a16="http://schemas.microsoft.com/office/drawing/2014/main" id="{43594467-6F57-4FD7-852E-0CD663B209F9}"/>
              </a:ext>
            </a:extLst>
          </p:cNvPr>
          <p:cNvSpPr txBox="1"/>
          <p:nvPr/>
        </p:nvSpPr>
        <p:spPr>
          <a:xfrm>
            <a:off x="3916507" y="4909152"/>
            <a:ext cx="1335205" cy="584647"/>
          </a:xfrm>
          <a:prstGeom prst="rect">
            <a:avLst/>
          </a:prstGeom>
          <a:solidFill>
            <a:srgbClr val="FFFFCC"/>
          </a:solidFill>
        </p:spPr>
        <p:txBody>
          <a:bodyPr>
            <a:spAutoFit/>
          </a:bodyPr>
          <a:lstStyle/>
          <a:p>
            <a:pPr algn="ctr">
              <a:buClr>
                <a:srgbClr val="000000"/>
              </a:buClr>
              <a:defRPr/>
            </a:pPr>
            <a:r>
              <a:rPr lang="en-US" altLang="zh-CN" sz="3199" kern="0" dirty="0">
                <a:solidFill>
                  <a:schemeClr val="tx1">
                    <a:lumMod val="85000"/>
                    <a:lumOff val="15000"/>
                  </a:schemeClr>
                </a:solidFill>
                <a:ea typeface="Arial"/>
                <a:sym typeface="+mn-lt"/>
              </a:rPr>
              <a:t>13</a:t>
            </a:r>
            <a:endParaRPr lang="zh-CN" altLang="en-US" sz="3199" kern="0" dirty="0">
              <a:solidFill>
                <a:schemeClr val="tx1">
                  <a:lumMod val="85000"/>
                  <a:lumOff val="15000"/>
                </a:schemeClr>
              </a:solidFill>
              <a:ea typeface="Arial"/>
              <a:sym typeface="+mn-lt"/>
            </a:endParaRPr>
          </a:p>
        </p:txBody>
      </p:sp>
      <p:sp>
        <p:nvSpPr>
          <p:cNvPr id="73" name="TextBox 76">
            <a:extLst>
              <a:ext uri="{FF2B5EF4-FFF2-40B4-BE49-F238E27FC236}">
                <a16:creationId xmlns:a16="http://schemas.microsoft.com/office/drawing/2014/main" id="{D4E836E8-8B8B-4A79-8EDC-67B1CCEEF26F}"/>
              </a:ext>
            </a:extLst>
          </p:cNvPr>
          <p:cNvSpPr txBox="1"/>
          <p:nvPr/>
        </p:nvSpPr>
        <p:spPr>
          <a:xfrm>
            <a:off x="1756057" y="4915500"/>
            <a:ext cx="1337321" cy="584647"/>
          </a:xfrm>
          <a:prstGeom prst="rect">
            <a:avLst/>
          </a:prstGeom>
          <a:solidFill>
            <a:srgbClr val="FFFFCC"/>
          </a:solidFill>
        </p:spPr>
        <p:txBody>
          <a:bodyPr>
            <a:spAutoFit/>
          </a:bodyPr>
          <a:lstStyle/>
          <a:p>
            <a:pPr algn="ctr">
              <a:buClr>
                <a:srgbClr val="000000"/>
              </a:buClr>
              <a:defRPr/>
            </a:pPr>
            <a:r>
              <a:rPr lang="en-US" altLang="zh-CN" sz="3199" kern="0" dirty="0">
                <a:solidFill>
                  <a:schemeClr val="tx1">
                    <a:lumMod val="85000"/>
                    <a:lumOff val="15000"/>
                  </a:schemeClr>
                </a:solidFill>
                <a:ea typeface="Arial"/>
                <a:sym typeface="+mn-lt"/>
              </a:rPr>
              <a:t>10</a:t>
            </a:r>
            <a:endParaRPr lang="zh-CN" altLang="en-US" sz="3199" kern="0" dirty="0">
              <a:solidFill>
                <a:schemeClr val="tx1">
                  <a:lumMod val="85000"/>
                  <a:lumOff val="15000"/>
                </a:schemeClr>
              </a:solidFill>
              <a:ea typeface="Arial"/>
              <a:sym typeface="+mn-lt"/>
            </a:endParaRPr>
          </a:p>
        </p:txBody>
      </p:sp>
      <p:sp>
        <p:nvSpPr>
          <p:cNvPr id="38" name="文本框 13">
            <a:extLst>
              <a:ext uri="{FF2B5EF4-FFF2-40B4-BE49-F238E27FC236}">
                <a16:creationId xmlns:a16="http://schemas.microsoft.com/office/drawing/2014/main" id="{3D8129B2-82F6-4CB6-9A1E-71105034B69C}"/>
              </a:ext>
            </a:extLst>
          </p:cNvPr>
          <p:cNvSpPr txBox="1"/>
          <p:nvPr/>
        </p:nvSpPr>
        <p:spPr>
          <a:xfrm>
            <a:off x="477985" y="556512"/>
            <a:ext cx="11236032" cy="1630831"/>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defRPr/>
            </a:pPr>
            <a:r>
              <a:rPr lang="en-US" altLang="zh-CN" sz="3599" b="1">
                <a:solidFill>
                  <a:srgbClr val="FF0000"/>
                </a:solidFill>
                <a:sym typeface="+mn-lt"/>
              </a:rPr>
              <a:t>Câu 10: </a:t>
            </a:r>
            <a:r>
              <a:rPr lang="vi-VN" altLang="vi-VN" sz="3199"/>
              <a:t>Tổng số hạt trong nguyên tử X là 40, trong đó số hạt mang điện nhiều hơn số hạt không mang điện là 12. Tính số hạt electron trong nguyên tử X.</a:t>
            </a:r>
            <a:endParaRPr lang="en-US" altLang="zh-CN" sz="3599">
              <a:solidFill>
                <a:srgbClr val="595959"/>
              </a:solidFill>
              <a:sym typeface="+mn-lt"/>
            </a:endParaRPr>
          </a:p>
        </p:txBody>
      </p:sp>
      <p:pic>
        <p:nvPicPr>
          <p:cNvPr id="39" name="Picture 38">
            <a:extLst>
              <a:ext uri="{FF2B5EF4-FFF2-40B4-BE49-F238E27FC236}">
                <a16:creationId xmlns:a16="http://schemas.microsoft.com/office/drawing/2014/main" id="{1C04D485-252B-4353-A871-0EEF0590B91C}"/>
              </a:ext>
            </a:extLst>
          </p:cNvPr>
          <p:cNvPicPr>
            <a:picLocks noChangeAspect="1"/>
          </p:cNvPicPr>
          <p:nvPr/>
        </p:nvPicPr>
        <p:blipFill rotWithShape="1">
          <a:blip r:embed="rId5" cstate="print">
            <a:duotone>
              <a:prstClr val="black"/>
              <a:srgbClr val="39DFF1">
                <a:tint val="45000"/>
                <a:satMod val="400000"/>
              </a:srgbClr>
            </a:duotone>
          </a:blip>
          <a:srcRect r="-5485"/>
          <a:stretch/>
        </p:blipFill>
        <p:spPr>
          <a:xfrm>
            <a:off x="4687026" y="4047133"/>
            <a:ext cx="1368648" cy="1094841"/>
          </a:xfrm>
          <a:prstGeom prst="flowChartConnector">
            <a:avLst/>
          </a:prstGeom>
          <a:solidFill>
            <a:srgbClr val="CEB3C8"/>
          </a:solidFill>
          <a:ln>
            <a:noFill/>
          </a:ln>
          <a:effectLst/>
          <a:scene3d>
            <a:camera prst="orthographicFront">
              <a:rot lat="0" lon="0" rev="0"/>
            </a:camera>
            <a:lightRig rig="glow" dir="t">
              <a:rot lat="0" lon="0" rev="14100000"/>
            </a:lightRig>
          </a:scene3d>
          <a:sp3d prstMaterial="softEdge">
            <a:bevelT w="127000" prst="artDeco"/>
          </a:sp3d>
        </p:spPr>
      </p:pic>
    </p:spTree>
    <p:custDataLst>
      <p:tags r:id="rId1"/>
    </p:custDataLst>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arn(inVertical)">
                                      <p:cBhvr>
                                        <p:cTn id="7" dur="500"/>
                                        <p:tgtEl>
                                          <p:spTgt spid="3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2" presetClass="entr" presetSubtype="0" fill="hold" nodeType="clickEffect">
                                  <p:stCondLst>
                                    <p:cond delay="0"/>
                                  </p:stCondLst>
                                  <p:childTnLst>
                                    <p:set>
                                      <p:cBhvr>
                                        <p:cTn id="11" dur="1" fill="hold">
                                          <p:stCondLst>
                                            <p:cond delay="0"/>
                                          </p:stCondLst>
                                        </p:cTn>
                                        <p:tgtEl>
                                          <p:spTgt spid="43"/>
                                        </p:tgtEl>
                                        <p:attrNameLst>
                                          <p:attrName>style.visibility</p:attrName>
                                        </p:attrNameLst>
                                      </p:cBhvr>
                                      <p:to>
                                        <p:strVal val="visible"/>
                                      </p:to>
                                    </p:set>
                                    <p:animEffect transition="in" filter="fade">
                                      <p:cBhvr>
                                        <p:cTn id="12" dur="1000"/>
                                        <p:tgtEl>
                                          <p:spTgt spid="43"/>
                                        </p:tgtEl>
                                      </p:cBhvr>
                                    </p:animEffect>
                                    <p:anim calcmode="lin" valueType="num">
                                      <p:cBhvr>
                                        <p:cTn id="13" dur="1000" fill="hold"/>
                                        <p:tgtEl>
                                          <p:spTgt spid="43"/>
                                        </p:tgtEl>
                                        <p:attrNameLst>
                                          <p:attrName>ppt_x</p:attrName>
                                        </p:attrNameLst>
                                      </p:cBhvr>
                                      <p:tavLst>
                                        <p:tav tm="0">
                                          <p:val>
                                            <p:strVal val="#ppt_x"/>
                                          </p:val>
                                        </p:tav>
                                        <p:tav tm="100000">
                                          <p:val>
                                            <p:strVal val="#ppt_x"/>
                                          </p:val>
                                        </p:tav>
                                      </p:tavLst>
                                    </p:anim>
                                    <p:anim calcmode="lin" valueType="num">
                                      <p:cBhvr>
                                        <p:cTn id="14" dur="1000" fill="hold"/>
                                        <p:tgtEl>
                                          <p:spTgt spid="4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4"/>
                                        </p:tgtEl>
                                        <p:attrNameLst>
                                          <p:attrName>style.visibility</p:attrName>
                                        </p:attrNameLst>
                                      </p:cBhvr>
                                      <p:to>
                                        <p:strVal val="visible"/>
                                      </p:to>
                                    </p:set>
                                    <p:animEffect transition="in" filter="fade">
                                      <p:cBhvr>
                                        <p:cTn id="17" dur="1000"/>
                                        <p:tgtEl>
                                          <p:spTgt spid="64"/>
                                        </p:tgtEl>
                                      </p:cBhvr>
                                    </p:animEffect>
                                    <p:anim calcmode="lin" valueType="num">
                                      <p:cBhvr>
                                        <p:cTn id="18" dur="1000" fill="hold"/>
                                        <p:tgtEl>
                                          <p:spTgt spid="64"/>
                                        </p:tgtEl>
                                        <p:attrNameLst>
                                          <p:attrName>ppt_x</p:attrName>
                                        </p:attrNameLst>
                                      </p:cBhvr>
                                      <p:tavLst>
                                        <p:tav tm="0">
                                          <p:val>
                                            <p:strVal val="#ppt_x"/>
                                          </p:val>
                                        </p:tav>
                                        <p:tav tm="100000">
                                          <p:val>
                                            <p:strVal val="#ppt_x"/>
                                          </p:val>
                                        </p:tav>
                                      </p:tavLst>
                                    </p:anim>
                                    <p:anim calcmode="lin" valueType="num">
                                      <p:cBhvr>
                                        <p:cTn id="19" dur="1000" fill="hold"/>
                                        <p:tgtEl>
                                          <p:spTgt spid="6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7"/>
                                        </p:tgtEl>
                                        <p:attrNameLst>
                                          <p:attrName>style.visibility</p:attrName>
                                        </p:attrNameLst>
                                      </p:cBhvr>
                                      <p:to>
                                        <p:strVal val="visible"/>
                                      </p:to>
                                    </p:set>
                                    <p:animEffect transition="in" filter="fade">
                                      <p:cBhvr>
                                        <p:cTn id="22" dur="1000"/>
                                        <p:tgtEl>
                                          <p:spTgt spid="67"/>
                                        </p:tgtEl>
                                      </p:cBhvr>
                                    </p:animEffect>
                                    <p:anim calcmode="lin" valueType="num">
                                      <p:cBhvr>
                                        <p:cTn id="23" dur="1000" fill="hold"/>
                                        <p:tgtEl>
                                          <p:spTgt spid="67"/>
                                        </p:tgtEl>
                                        <p:attrNameLst>
                                          <p:attrName>ppt_x</p:attrName>
                                        </p:attrNameLst>
                                      </p:cBhvr>
                                      <p:tavLst>
                                        <p:tav tm="0">
                                          <p:val>
                                            <p:strVal val="#ppt_x"/>
                                          </p:val>
                                        </p:tav>
                                        <p:tav tm="100000">
                                          <p:val>
                                            <p:strVal val="#ppt_x"/>
                                          </p:val>
                                        </p:tav>
                                      </p:tavLst>
                                    </p:anim>
                                    <p:anim calcmode="lin" valueType="num">
                                      <p:cBhvr>
                                        <p:cTn id="24" dur="1000" fill="hold"/>
                                        <p:tgtEl>
                                          <p:spTgt spid="67"/>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70"/>
                                        </p:tgtEl>
                                        <p:attrNameLst>
                                          <p:attrName>style.visibility</p:attrName>
                                        </p:attrNameLst>
                                      </p:cBhvr>
                                      <p:to>
                                        <p:strVal val="visible"/>
                                      </p:to>
                                    </p:set>
                                    <p:animEffect transition="in" filter="fade">
                                      <p:cBhvr>
                                        <p:cTn id="27" dur="1000"/>
                                        <p:tgtEl>
                                          <p:spTgt spid="70"/>
                                        </p:tgtEl>
                                      </p:cBhvr>
                                    </p:animEffect>
                                    <p:anim calcmode="lin" valueType="num">
                                      <p:cBhvr>
                                        <p:cTn id="28" dur="1000" fill="hold"/>
                                        <p:tgtEl>
                                          <p:spTgt spid="70"/>
                                        </p:tgtEl>
                                        <p:attrNameLst>
                                          <p:attrName>ppt_x</p:attrName>
                                        </p:attrNameLst>
                                      </p:cBhvr>
                                      <p:tavLst>
                                        <p:tav tm="0">
                                          <p:val>
                                            <p:strVal val="#ppt_x"/>
                                          </p:val>
                                        </p:tav>
                                        <p:tav tm="100000">
                                          <p:val>
                                            <p:strVal val="#ppt_x"/>
                                          </p:val>
                                        </p:tav>
                                      </p:tavLst>
                                    </p:anim>
                                    <p:anim calcmode="lin" valueType="num">
                                      <p:cBhvr>
                                        <p:cTn id="29" dur="1000" fill="hold"/>
                                        <p:tgtEl>
                                          <p:spTgt spid="70"/>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73"/>
                                        </p:tgtEl>
                                        <p:attrNameLst>
                                          <p:attrName>style.visibility</p:attrName>
                                        </p:attrNameLst>
                                      </p:cBhvr>
                                      <p:to>
                                        <p:strVal val="visible"/>
                                      </p:to>
                                    </p:set>
                                    <p:animEffect transition="in" filter="fade">
                                      <p:cBhvr>
                                        <p:cTn id="32" dur="1000"/>
                                        <p:tgtEl>
                                          <p:spTgt spid="73"/>
                                        </p:tgtEl>
                                      </p:cBhvr>
                                    </p:animEffect>
                                    <p:anim calcmode="lin" valueType="num">
                                      <p:cBhvr>
                                        <p:cTn id="33" dur="1000" fill="hold"/>
                                        <p:tgtEl>
                                          <p:spTgt spid="73"/>
                                        </p:tgtEl>
                                        <p:attrNameLst>
                                          <p:attrName>ppt_x</p:attrName>
                                        </p:attrNameLst>
                                      </p:cBhvr>
                                      <p:tavLst>
                                        <p:tav tm="0">
                                          <p:val>
                                            <p:strVal val="#ppt_x"/>
                                          </p:val>
                                        </p:tav>
                                        <p:tav tm="100000">
                                          <p:val>
                                            <p:strVal val="#ppt_x"/>
                                          </p:val>
                                        </p:tav>
                                      </p:tavLst>
                                    </p:anim>
                                    <p:anim calcmode="lin" valueType="num">
                                      <p:cBhvr>
                                        <p:cTn id="34" dur="1000" fill="hold"/>
                                        <p:tgtEl>
                                          <p:spTgt spid="73"/>
                                        </p:tgtEl>
                                        <p:attrNameLst>
                                          <p:attrName>ppt_y</p:attrName>
                                        </p:attrNameLst>
                                      </p:cBhvr>
                                      <p:tavLst>
                                        <p:tav tm="0">
                                          <p:val>
                                            <p:strVal val="#ppt_y+.1"/>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3" presetClass="entr" presetSubtype="32" fill="hold" nodeType="clickEffect">
                                  <p:stCondLst>
                                    <p:cond delay="0"/>
                                  </p:stCondLst>
                                  <p:childTnLst>
                                    <p:set>
                                      <p:cBhvr>
                                        <p:cTn id="38" dur="1" fill="hold">
                                          <p:stCondLst>
                                            <p:cond delay="0"/>
                                          </p:stCondLst>
                                        </p:cTn>
                                        <p:tgtEl>
                                          <p:spTgt spid="39"/>
                                        </p:tgtEl>
                                        <p:attrNameLst>
                                          <p:attrName>style.visibility</p:attrName>
                                        </p:attrNameLst>
                                      </p:cBhvr>
                                      <p:to>
                                        <p:strVal val="visible"/>
                                      </p:to>
                                    </p:set>
                                    <p:anim calcmode="lin" valueType="num">
                                      <p:cBhvr>
                                        <p:cTn id="39" dur="250" fill="hold"/>
                                        <p:tgtEl>
                                          <p:spTgt spid="39"/>
                                        </p:tgtEl>
                                        <p:attrNameLst>
                                          <p:attrName>ppt_w</p:attrName>
                                        </p:attrNameLst>
                                      </p:cBhvr>
                                      <p:tavLst>
                                        <p:tav tm="0">
                                          <p:val>
                                            <p:strVal val="4*#ppt_w"/>
                                          </p:val>
                                        </p:tav>
                                        <p:tav tm="100000">
                                          <p:val>
                                            <p:strVal val="#ppt_w"/>
                                          </p:val>
                                        </p:tav>
                                      </p:tavLst>
                                    </p:anim>
                                    <p:anim calcmode="lin" valueType="num">
                                      <p:cBhvr>
                                        <p:cTn id="40" dur="250" fill="hold"/>
                                        <p:tgtEl>
                                          <p:spTgt spid="3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4" name="Check mar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P spid="67" grpId="0" animBg="1"/>
      <p:bldP spid="70" grpId="0" animBg="1"/>
      <p:bldP spid="73" grpId="0" animBg="1"/>
      <p:bldP spid="38"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DF8EF26-7AD5-4E7F-95B3-9A57CF80C483}"/>
              </a:ext>
            </a:extLst>
          </p:cNvPr>
          <p:cNvSpPr txBox="1"/>
          <p:nvPr/>
        </p:nvSpPr>
        <p:spPr>
          <a:xfrm>
            <a:off x="1" y="2705725"/>
            <a:ext cx="12191999" cy="1446550"/>
          </a:xfrm>
          <a:prstGeom prst="rect">
            <a:avLst/>
          </a:prstGeom>
          <a:noFill/>
        </p:spPr>
        <p:txBody>
          <a:bodyPr wrap="square" rtlCol="0" anchor="ctr">
            <a:spAutoFit/>
          </a:bodyPr>
          <a:lstStyle/>
          <a:p>
            <a:pPr algn="ctr"/>
            <a:r>
              <a:rPr lang="en-US" altLang="ko-KR" sz="8800" b="1" dirty="0">
                <a:solidFill>
                  <a:schemeClr val="accent1"/>
                </a:solidFill>
                <a:latin typeface="Arial" panose="020B0604020202020204" pitchFamily="34" charset="0"/>
                <a:cs typeface="Arial" panose="020B0604020202020204" pitchFamily="34" charset="0"/>
              </a:rPr>
              <a:t>THANK YOU</a:t>
            </a:r>
            <a:endParaRPr lang="ko-KR" altLang="en-US" sz="8800" b="1" dirty="0">
              <a:solidFill>
                <a:schemeClr val="accent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821656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iterate type="lt">
                                    <p:tmPct val="0"/>
                                  </p:iterate>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4" presetClass="emph" presetSubtype="0" fill="hold" grpId="1" nodeType="clickEffect">
                                  <p:stCondLst>
                                    <p:cond delay="0"/>
                                  </p:stCondLst>
                                  <p:iterate type="lt">
                                    <p:tmPct val="10000"/>
                                  </p:iterate>
                                  <p:childTnLst>
                                    <p:animMotion origin="layout" path="M 0.0 0.0 L 0.0 -0.07213" pathEditMode="relative" ptsTypes="">
                                      <p:cBhvr>
                                        <p:cTn id="11" dur="250" accel="50000" decel="50000" autoRev="1" fill="hold">
                                          <p:stCondLst>
                                            <p:cond delay="0"/>
                                          </p:stCondLst>
                                        </p:cTn>
                                        <p:tgtEl>
                                          <p:spTgt spid="4"/>
                                        </p:tgtEl>
                                        <p:attrNameLst>
                                          <p:attrName>ppt_x</p:attrName>
                                          <p:attrName>ppt_y</p:attrName>
                                        </p:attrNameLst>
                                      </p:cBhvr>
                                    </p:animMotion>
                                    <p:animRot by="1500000">
                                      <p:cBhvr>
                                        <p:cTn id="12" dur="125" fill="hold">
                                          <p:stCondLst>
                                            <p:cond delay="0"/>
                                          </p:stCondLst>
                                        </p:cTn>
                                        <p:tgtEl>
                                          <p:spTgt spid="4"/>
                                        </p:tgtEl>
                                        <p:attrNameLst>
                                          <p:attrName>r</p:attrName>
                                        </p:attrNameLst>
                                      </p:cBhvr>
                                    </p:animRot>
                                    <p:animRot by="-1500000">
                                      <p:cBhvr>
                                        <p:cTn id="13" dur="125" fill="hold">
                                          <p:stCondLst>
                                            <p:cond delay="125"/>
                                          </p:stCondLst>
                                        </p:cTn>
                                        <p:tgtEl>
                                          <p:spTgt spid="4"/>
                                        </p:tgtEl>
                                        <p:attrNameLst>
                                          <p:attrName>r</p:attrName>
                                        </p:attrNameLst>
                                      </p:cBhvr>
                                    </p:animRot>
                                    <p:animRot by="-1500000">
                                      <p:cBhvr>
                                        <p:cTn id="14" dur="125" fill="hold">
                                          <p:stCondLst>
                                            <p:cond delay="250"/>
                                          </p:stCondLst>
                                        </p:cTn>
                                        <p:tgtEl>
                                          <p:spTgt spid="4"/>
                                        </p:tgtEl>
                                        <p:attrNameLst>
                                          <p:attrName>r</p:attrName>
                                        </p:attrNameLst>
                                      </p:cBhvr>
                                    </p:animRot>
                                    <p:animRot by="1500000">
                                      <p:cBhvr>
                                        <p:cTn id="15" dur="125" fill="hold">
                                          <p:stCondLst>
                                            <p:cond delay="375"/>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85D4B63F-F0FF-4F29-812B-75DF49638E9B}"/>
              </a:ext>
            </a:extLst>
          </p:cNvPr>
          <p:cNvSpPr>
            <a:spLocks noGrp="1"/>
          </p:cNvSpPr>
          <p:nvPr>
            <p:ph type="pic" idx="11"/>
          </p:nvPr>
        </p:nvSpPr>
        <p:spPr/>
      </p:sp>
      <p:sp>
        <p:nvSpPr>
          <p:cNvPr id="4" name="Flowchart: Alternate Process 3">
            <a:extLst>
              <a:ext uri="{FF2B5EF4-FFF2-40B4-BE49-F238E27FC236}">
                <a16:creationId xmlns:a16="http://schemas.microsoft.com/office/drawing/2014/main" id="{7034CB40-F514-43D1-B1ED-0001E5249BFD}"/>
              </a:ext>
            </a:extLst>
          </p:cNvPr>
          <p:cNvSpPr/>
          <p:nvPr/>
        </p:nvSpPr>
        <p:spPr>
          <a:xfrm>
            <a:off x="854075" y="684757"/>
            <a:ext cx="7047979" cy="5975350"/>
          </a:xfrm>
          <a:prstGeom prst="flowChartAlternateProcess">
            <a:avLst/>
          </a:prstGeom>
          <a:solidFill>
            <a:schemeClr val="bg2"/>
          </a:solidFill>
          <a:ln w="38100">
            <a:prstDash val="dashDot"/>
          </a:ln>
        </p:spPr>
        <p:style>
          <a:lnRef idx="2">
            <a:schemeClr val="accent1">
              <a:shade val="50000"/>
            </a:schemeClr>
          </a:lnRef>
          <a:fillRef idx="1">
            <a:schemeClr val="accent1"/>
          </a:fillRef>
          <a:effectRef idx="0">
            <a:schemeClr val="accent1"/>
          </a:effectRef>
          <a:fontRef idx="minor">
            <a:schemeClr val="lt1"/>
          </a:fontRef>
        </p:style>
        <p:txBody>
          <a:bodyPr anchor="ct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just" eaLnBrk="1" hangingPunct="1">
              <a:defRPr/>
            </a:pPr>
            <a:endParaRPr lang="vi-VN" altLang="zh-CN" sz="800" dirty="0">
              <a:solidFill>
                <a:schemeClr val="tx1"/>
              </a:solidFill>
              <a:sym typeface="+mn-lt"/>
            </a:endParaRPr>
          </a:p>
          <a:p>
            <a:pPr algn="just" eaLnBrk="1" hangingPunct="1">
              <a:defRPr/>
            </a:pPr>
            <a:r>
              <a:rPr lang="vi-VN" altLang="zh-CN" sz="3200" dirty="0">
                <a:solidFill>
                  <a:schemeClr val="tx1"/>
                </a:solidFill>
                <a:sym typeface="+mn-lt"/>
              </a:rPr>
              <a:t>Khoảng năm 440 trước Công Nguyên, nhà triết học Hy Lạp, Đê-mô-crit (Deniocntos) cho rằng: nếu chia nhỏ nhiều lần một đồng tiền vàng cho đến khi "không thể phân chia được nữa", thì sẽ được một hạt gọi là nguyên tử. (“Nguyên tử" trong tiếng Hy Lạp là atomos, nghĩa là “không chia nhỏ hơn được nữa”). Vậy nguyên tử có phải là hạt nhỏ nhất không?</a:t>
            </a:r>
            <a:endParaRPr lang="vi-VN" altLang="vi-VN" dirty="0">
              <a:solidFill>
                <a:schemeClr val="tx1"/>
              </a:solidFill>
            </a:endParaRPr>
          </a:p>
        </p:txBody>
      </p:sp>
      <p:sp>
        <p:nvSpPr>
          <p:cNvPr id="5" name="TextBox 4">
            <a:extLst>
              <a:ext uri="{FF2B5EF4-FFF2-40B4-BE49-F238E27FC236}">
                <a16:creationId xmlns:a16="http://schemas.microsoft.com/office/drawing/2014/main" id="{28FEDB14-05A7-47EE-9A30-1F44335EA906}"/>
              </a:ext>
            </a:extLst>
          </p:cNvPr>
          <p:cNvSpPr txBox="1">
            <a:spLocks noChangeArrowheads="1"/>
          </p:cNvSpPr>
          <p:nvPr/>
        </p:nvSpPr>
        <p:spPr bwMode="auto">
          <a:xfrm>
            <a:off x="8994907" y="4383147"/>
            <a:ext cx="2207574" cy="139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lnSpc>
                <a:spcPct val="120000"/>
              </a:lnSpc>
              <a:spcAft>
                <a:spcPts val="700"/>
              </a:spcAft>
              <a:buClr>
                <a:srgbClr val="000000"/>
              </a:buClr>
              <a:buFont typeface="Arial" panose="020B0604020202020204" pitchFamily="34" charset="0"/>
              <a:buNone/>
            </a:pPr>
            <a:r>
              <a:rPr lang="vi-VN" altLang="vi-VN" sz="1800" b="1" i="1" dirty="0">
                <a:solidFill>
                  <a:srgbClr val="0070C0"/>
                </a:solidFill>
              </a:rPr>
              <a:t>Hình 1.1. </a:t>
            </a:r>
            <a:r>
              <a:rPr lang="vi-VN" altLang="vi-VN" sz="1800" i="1" dirty="0">
                <a:solidFill>
                  <a:srgbClr val="0070C0"/>
                </a:solidFill>
              </a:rPr>
              <a:t>Sơ đồ mô tả quá trình</a:t>
            </a:r>
            <a:br>
              <a:rPr lang="vi-VN" altLang="vi-VN" sz="1800" i="1" dirty="0">
                <a:solidFill>
                  <a:srgbClr val="0070C0"/>
                </a:solidFill>
              </a:rPr>
            </a:br>
            <a:r>
              <a:rPr lang="vi-VN" altLang="vi-VN" sz="1800" i="1" dirty="0">
                <a:solidFill>
                  <a:srgbClr val="0070C0"/>
                </a:solidFill>
              </a:rPr>
              <a:t>chia nhỏ đổng tiên vàng</a:t>
            </a:r>
            <a:endParaRPr lang="vi-VN" altLang="vi-VN" sz="1800" i="1" dirty="0">
              <a:solidFill>
                <a:srgbClr val="0070C0"/>
              </a:solidFill>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B5F616E2-4975-4C53-A26B-A4A7D0FA7E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54464" y="2096435"/>
            <a:ext cx="2288460" cy="221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1D2DC4AA-44F2-42F1-A6B2-D2106F833BA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49194" y="314799"/>
            <a:ext cx="2349500" cy="190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460690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16" presetClass="entr" presetSubtype="21"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18582B8-248A-48FB-B66B-C26FC00C8E93}"/>
              </a:ext>
            </a:extLst>
          </p:cNvPr>
          <p:cNvSpPr/>
          <p:nvPr/>
        </p:nvSpPr>
        <p:spPr>
          <a:xfrm>
            <a:off x="2743201" y="1734707"/>
            <a:ext cx="6705598" cy="3388586"/>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grpSp>
        <p:nvGrpSpPr>
          <p:cNvPr id="5" name="Graphic 30">
            <a:extLst>
              <a:ext uri="{FF2B5EF4-FFF2-40B4-BE49-F238E27FC236}">
                <a16:creationId xmlns:a16="http://schemas.microsoft.com/office/drawing/2014/main" id="{826B6073-F8E5-4C71-BBF0-71E2E7FEE107}"/>
              </a:ext>
            </a:extLst>
          </p:cNvPr>
          <p:cNvGrpSpPr/>
          <p:nvPr/>
        </p:nvGrpSpPr>
        <p:grpSpPr>
          <a:xfrm>
            <a:off x="5713905" y="2039508"/>
            <a:ext cx="764189" cy="697528"/>
            <a:chOff x="5655661" y="377455"/>
            <a:chExt cx="4490127" cy="4098447"/>
          </a:xfrm>
          <a:solidFill>
            <a:schemeClr val="bg1"/>
          </a:solidFill>
        </p:grpSpPr>
        <p:sp>
          <p:nvSpPr>
            <p:cNvPr id="6" name="Freeform: Shape 5">
              <a:extLst>
                <a:ext uri="{FF2B5EF4-FFF2-40B4-BE49-F238E27FC236}">
                  <a16:creationId xmlns:a16="http://schemas.microsoft.com/office/drawing/2014/main" id="{F142A3E9-63D2-4642-84CD-C2CBE6D47870}"/>
                </a:ext>
              </a:extLst>
            </p:cNvPr>
            <p:cNvSpPr/>
            <p:nvPr/>
          </p:nvSpPr>
          <p:spPr>
            <a:xfrm>
              <a:off x="5655093" y="385055"/>
              <a:ext cx="4490127" cy="4087094"/>
            </a:xfrm>
            <a:custGeom>
              <a:avLst/>
              <a:gdLst>
                <a:gd name="connsiteX0" fmla="*/ 568 w 4490127"/>
                <a:gd name="connsiteY0" fmla="*/ 1465456 h 4087093"/>
                <a:gd name="connsiteX1" fmla="*/ 10785 w 4490127"/>
                <a:gd name="connsiteY1" fmla="*/ 1371794 h 4087093"/>
                <a:gd name="connsiteX2" fmla="*/ 67551 w 4490127"/>
                <a:gd name="connsiteY2" fmla="*/ 1099321 h 4087093"/>
                <a:gd name="connsiteX3" fmla="*/ 86283 w 4490127"/>
                <a:gd name="connsiteY3" fmla="*/ 1090238 h 4087093"/>
                <a:gd name="connsiteX4" fmla="*/ 379192 w 4490127"/>
                <a:gd name="connsiteY4" fmla="*/ 1150977 h 4087093"/>
                <a:gd name="connsiteX5" fmla="*/ 849775 w 4490127"/>
                <a:gd name="connsiteY5" fmla="*/ 1335464 h 4087093"/>
                <a:gd name="connsiteX6" fmla="*/ 1353282 w 4490127"/>
                <a:gd name="connsiteY6" fmla="*/ 1755527 h 4087093"/>
                <a:gd name="connsiteX7" fmla="*/ 1554799 w 4490127"/>
                <a:gd name="connsiteY7" fmla="*/ 2227813 h 4087093"/>
                <a:gd name="connsiteX8" fmla="*/ 1580911 w 4490127"/>
                <a:gd name="connsiteY8" fmla="*/ 2615519 h 4087093"/>
                <a:gd name="connsiteX9" fmla="*/ 1601914 w 4490127"/>
                <a:gd name="connsiteY9" fmla="*/ 2773327 h 4087093"/>
                <a:gd name="connsiteX10" fmla="*/ 1784698 w 4490127"/>
                <a:gd name="connsiteY10" fmla="*/ 3363117 h 4087093"/>
                <a:gd name="connsiteX11" fmla="*/ 1810242 w 4490127"/>
                <a:gd name="connsiteY11" fmla="*/ 3428397 h 4087093"/>
                <a:gd name="connsiteX12" fmla="*/ 1811945 w 4490127"/>
                <a:gd name="connsiteY12" fmla="*/ 3431235 h 4087093"/>
                <a:gd name="connsiteX13" fmla="*/ 1818757 w 4490127"/>
                <a:gd name="connsiteY13" fmla="*/ 3422720 h 4087093"/>
                <a:gd name="connsiteX14" fmla="*/ 2071362 w 4490127"/>
                <a:gd name="connsiteY14" fmla="*/ 2656390 h 4087093"/>
                <a:gd name="connsiteX15" fmla="*/ 2135507 w 4490127"/>
                <a:gd name="connsiteY15" fmla="*/ 2303311 h 4087093"/>
                <a:gd name="connsiteX16" fmla="*/ 2136642 w 4490127"/>
                <a:gd name="connsiteY16" fmla="*/ 2275496 h 4087093"/>
                <a:gd name="connsiteX17" fmla="*/ 2147428 w 4490127"/>
                <a:gd name="connsiteY17" fmla="*/ 1900846 h 4087093"/>
                <a:gd name="connsiteX18" fmla="*/ 2365406 w 4490127"/>
                <a:gd name="connsiteY18" fmla="*/ 1158924 h 4087093"/>
                <a:gd name="connsiteX19" fmla="*/ 2640149 w 4490127"/>
                <a:gd name="connsiteY19" fmla="*/ 801304 h 4087093"/>
                <a:gd name="connsiteX20" fmla="*/ 3362203 w 4490127"/>
                <a:gd name="connsiteY20" fmla="*/ 297796 h 4087093"/>
                <a:gd name="connsiteX21" fmla="*/ 4107530 w 4490127"/>
                <a:gd name="connsiteY21" fmla="*/ 46894 h 4087093"/>
                <a:gd name="connsiteX22" fmla="*/ 4371488 w 4490127"/>
                <a:gd name="connsiteY22" fmla="*/ 347 h 4087093"/>
                <a:gd name="connsiteX23" fmla="*/ 4390220 w 4490127"/>
                <a:gd name="connsiteY23" fmla="*/ 11700 h 4087093"/>
                <a:gd name="connsiteX24" fmla="*/ 4473665 w 4490127"/>
                <a:gd name="connsiteY24" fmla="*/ 409056 h 4087093"/>
                <a:gd name="connsiteX25" fmla="*/ 4489560 w 4490127"/>
                <a:gd name="connsiteY25" fmla="*/ 713318 h 4087093"/>
                <a:gd name="connsiteX26" fmla="*/ 4181324 w 4490127"/>
                <a:gd name="connsiteY26" fmla="*/ 1554010 h 4087093"/>
                <a:gd name="connsiteX27" fmla="*/ 3764100 w 4490127"/>
                <a:gd name="connsiteY27" fmla="*/ 1900846 h 4087093"/>
                <a:gd name="connsiteX28" fmla="*/ 3106759 w 4490127"/>
                <a:gd name="connsiteY28" fmla="*/ 2167074 h 4087093"/>
                <a:gd name="connsiteX29" fmla="*/ 2613470 w 4490127"/>
                <a:gd name="connsiteY29" fmla="*/ 2263008 h 4087093"/>
                <a:gd name="connsiteX30" fmla="*/ 2374488 w 4490127"/>
                <a:gd name="connsiteY30" fmla="*/ 2287416 h 4087093"/>
                <a:gd name="connsiteX31" fmla="*/ 2356323 w 4490127"/>
                <a:gd name="connsiteY31" fmla="*/ 2302175 h 4087093"/>
                <a:gd name="connsiteX32" fmla="*/ 2101448 w 4490127"/>
                <a:gd name="connsiteY32" fmla="*/ 3137759 h 4087093"/>
                <a:gd name="connsiteX33" fmla="*/ 1990756 w 4490127"/>
                <a:gd name="connsiteY33" fmla="*/ 3606072 h 4087093"/>
                <a:gd name="connsiteX34" fmla="*/ 1953858 w 4490127"/>
                <a:gd name="connsiteY34" fmla="*/ 3948366 h 4087093"/>
                <a:gd name="connsiteX35" fmla="*/ 1962941 w 4490127"/>
                <a:gd name="connsiteY35" fmla="*/ 4014214 h 4087093"/>
                <a:gd name="connsiteX36" fmla="*/ 1957832 w 4490127"/>
                <a:gd name="connsiteY36" fmla="*/ 4030676 h 4087093"/>
                <a:gd name="connsiteX37" fmla="*/ 1783563 w 4490127"/>
                <a:gd name="connsiteY37" fmla="*/ 4092550 h 4087093"/>
                <a:gd name="connsiteX38" fmla="*/ 1637676 w 4490127"/>
                <a:gd name="connsiteY38" fmla="*/ 4016484 h 4087093"/>
                <a:gd name="connsiteX39" fmla="*/ 1631432 w 4490127"/>
                <a:gd name="connsiteY39" fmla="*/ 4007970 h 4087093"/>
                <a:gd name="connsiteX40" fmla="*/ 1621782 w 4490127"/>
                <a:gd name="connsiteY40" fmla="*/ 3889330 h 4087093"/>
                <a:gd name="connsiteX41" fmla="*/ 1697279 w 4490127"/>
                <a:gd name="connsiteY41" fmla="*/ 3717899 h 4087093"/>
                <a:gd name="connsiteX42" fmla="*/ 1699550 w 4490127"/>
                <a:gd name="connsiteY42" fmla="*/ 3658864 h 4087093"/>
                <a:gd name="connsiteX43" fmla="*/ 1634270 w 4490127"/>
                <a:gd name="connsiteY43" fmla="*/ 3314866 h 4087093"/>
                <a:gd name="connsiteX44" fmla="*/ 1435024 w 4490127"/>
                <a:gd name="connsiteY44" fmla="*/ 2643334 h 4087093"/>
                <a:gd name="connsiteX45" fmla="*/ 1412318 w 4490127"/>
                <a:gd name="connsiteY45" fmla="*/ 2625169 h 4087093"/>
                <a:gd name="connsiteX46" fmla="*/ 1103515 w 4490127"/>
                <a:gd name="connsiteY46" fmla="*/ 2584866 h 4087093"/>
                <a:gd name="connsiteX47" fmla="*/ 504075 w 4490127"/>
                <a:gd name="connsiteY47" fmla="*/ 2375970 h 4087093"/>
                <a:gd name="connsiteX48" fmla="*/ 118072 w 4490127"/>
                <a:gd name="connsiteY48" fmla="*/ 2005293 h 4087093"/>
                <a:gd name="connsiteX49" fmla="*/ 6244 w 4490127"/>
                <a:gd name="connsiteY49" fmla="*/ 1652214 h 4087093"/>
                <a:gd name="connsiteX50" fmla="*/ 0 w 4490127"/>
                <a:gd name="connsiteY50" fmla="*/ 1598855 h 4087093"/>
                <a:gd name="connsiteX51" fmla="*/ 568 w 4490127"/>
                <a:gd name="connsiteY51" fmla="*/ 1465456 h 4087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490127" h="4087093">
                  <a:moveTo>
                    <a:pt x="568" y="1465456"/>
                  </a:moveTo>
                  <a:cubicBezTo>
                    <a:pt x="3974" y="1434236"/>
                    <a:pt x="7379" y="1403015"/>
                    <a:pt x="10785" y="1371794"/>
                  </a:cubicBezTo>
                  <a:cubicBezTo>
                    <a:pt x="22138" y="1279267"/>
                    <a:pt x="42006" y="1189010"/>
                    <a:pt x="67551" y="1099321"/>
                  </a:cubicBezTo>
                  <a:cubicBezTo>
                    <a:pt x="70956" y="1087400"/>
                    <a:pt x="78336" y="1089103"/>
                    <a:pt x="86283" y="1090238"/>
                  </a:cubicBezTo>
                  <a:cubicBezTo>
                    <a:pt x="185055" y="1104997"/>
                    <a:pt x="282691" y="1124865"/>
                    <a:pt x="379192" y="1150977"/>
                  </a:cubicBezTo>
                  <a:cubicBezTo>
                    <a:pt x="542675" y="1195822"/>
                    <a:pt x="699915" y="1255425"/>
                    <a:pt x="849775" y="1335464"/>
                  </a:cubicBezTo>
                  <a:cubicBezTo>
                    <a:pt x="1046183" y="1441047"/>
                    <a:pt x="1217613" y="1576716"/>
                    <a:pt x="1353282" y="1755527"/>
                  </a:cubicBezTo>
                  <a:cubicBezTo>
                    <a:pt x="1460001" y="1896304"/>
                    <a:pt x="1524146" y="2055247"/>
                    <a:pt x="1554799" y="2227813"/>
                  </a:cubicBezTo>
                  <a:cubicBezTo>
                    <a:pt x="1577505" y="2356102"/>
                    <a:pt x="1583749" y="2484959"/>
                    <a:pt x="1580911" y="2615519"/>
                  </a:cubicBezTo>
                  <a:cubicBezTo>
                    <a:pt x="1579776" y="2668879"/>
                    <a:pt x="1591696" y="2721103"/>
                    <a:pt x="1601914" y="2773327"/>
                  </a:cubicBezTo>
                  <a:cubicBezTo>
                    <a:pt x="1642785" y="2975978"/>
                    <a:pt x="1710335" y="3170683"/>
                    <a:pt x="1784698" y="3363117"/>
                  </a:cubicBezTo>
                  <a:cubicBezTo>
                    <a:pt x="1793213" y="3384688"/>
                    <a:pt x="1801727" y="3406826"/>
                    <a:pt x="1810242" y="3428397"/>
                  </a:cubicBezTo>
                  <a:cubicBezTo>
                    <a:pt x="1810810" y="3429532"/>
                    <a:pt x="1811377" y="3430668"/>
                    <a:pt x="1811945" y="3431235"/>
                  </a:cubicBezTo>
                  <a:cubicBezTo>
                    <a:pt x="1817622" y="3431235"/>
                    <a:pt x="1817622" y="3426126"/>
                    <a:pt x="1818757" y="3422720"/>
                  </a:cubicBezTo>
                  <a:cubicBezTo>
                    <a:pt x="1916393" y="3171818"/>
                    <a:pt x="2006082" y="2918078"/>
                    <a:pt x="2071362" y="2656390"/>
                  </a:cubicBezTo>
                  <a:cubicBezTo>
                    <a:pt x="2100312" y="2540022"/>
                    <a:pt x="2123586" y="2423085"/>
                    <a:pt x="2135507" y="2303311"/>
                  </a:cubicBezTo>
                  <a:cubicBezTo>
                    <a:pt x="2136642" y="2294228"/>
                    <a:pt x="2136642" y="2284578"/>
                    <a:pt x="2136642" y="2275496"/>
                  </a:cubicBezTo>
                  <a:cubicBezTo>
                    <a:pt x="2134939" y="2150612"/>
                    <a:pt x="2135507" y="2025161"/>
                    <a:pt x="2147428" y="1900846"/>
                  </a:cubicBezTo>
                  <a:cubicBezTo>
                    <a:pt x="2171837" y="1639158"/>
                    <a:pt x="2233711" y="1388823"/>
                    <a:pt x="2365406" y="1158924"/>
                  </a:cubicBezTo>
                  <a:cubicBezTo>
                    <a:pt x="2440904" y="1027229"/>
                    <a:pt x="2534566" y="909725"/>
                    <a:pt x="2640149" y="801304"/>
                  </a:cubicBezTo>
                  <a:cubicBezTo>
                    <a:pt x="2848478" y="586731"/>
                    <a:pt x="3093136" y="424950"/>
                    <a:pt x="3362203" y="297796"/>
                  </a:cubicBezTo>
                  <a:cubicBezTo>
                    <a:pt x="3600617" y="184834"/>
                    <a:pt x="3850383" y="103659"/>
                    <a:pt x="4107530" y="46894"/>
                  </a:cubicBezTo>
                  <a:cubicBezTo>
                    <a:pt x="4194948" y="27594"/>
                    <a:pt x="4282934" y="12267"/>
                    <a:pt x="4371488" y="347"/>
                  </a:cubicBezTo>
                  <a:cubicBezTo>
                    <a:pt x="4381706" y="-789"/>
                    <a:pt x="4386815" y="347"/>
                    <a:pt x="4390220" y="11700"/>
                  </a:cubicBezTo>
                  <a:cubicBezTo>
                    <a:pt x="4427686" y="142260"/>
                    <a:pt x="4456636" y="273955"/>
                    <a:pt x="4473665" y="409056"/>
                  </a:cubicBezTo>
                  <a:cubicBezTo>
                    <a:pt x="4486721" y="510098"/>
                    <a:pt x="4493533" y="611708"/>
                    <a:pt x="4489560" y="713318"/>
                  </a:cubicBezTo>
                  <a:cubicBezTo>
                    <a:pt x="4478774" y="1027229"/>
                    <a:pt x="4385112" y="1311055"/>
                    <a:pt x="4181324" y="1554010"/>
                  </a:cubicBezTo>
                  <a:cubicBezTo>
                    <a:pt x="4063253" y="1694788"/>
                    <a:pt x="3921907" y="1807751"/>
                    <a:pt x="3764100" y="1900846"/>
                  </a:cubicBezTo>
                  <a:cubicBezTo>
                    <a:pt x="3558610" y="2022323"/>
                    <a:pt x="3337226" y="2105768"/>
                    <a:pt x="3106759" y="2167074"/>
                  </a:cubicBezTo>
                  <a:cubicBezTo>
                    <a:pt x="2944411" y="2210216"/>
                    <a:pt x="2780359" y="2241437"/>
                    <a:pt x="2613470" y="2263008"/>
                  </a:cubicBezTo>
                  <a:cubicBezTo>
                    <a:pt x="2533998" y="2273225"/>
                    <a:pt x="2454527" y="2281740"/>
                    <a:pt x="2374488" y="2287416"/>
                  </a:cubicBezTo>
                  <a:cubicBezTo>
                    <a:pt x="2363703" y="2287984"/>
                    <a:pt x="2359162" y="2291958"/>
                    <a:pt x="2356323" y="2302175"/>
                  </a:cubicBezTo>
                  <a:cubicBezTo>
                    <a:pt x="2263796" y="2578622"/>
                    <a:pt x="2177513" y="2856771"/>
                    <a:pt x="2101448" y="3137759"/>
                  </a:cubicBezTo>
                  <a:cubicBezTo>
                    <a:pt x="2059441" y="3292728"/>
                    <a:pt x="2020273" y="3448265"/>
                    <a:pt x="1990756" y="3606072"/>
                  </a:cubicBezTo>
                  <a:cubicBezTo>
                    <a:pt x="1969752" y="3719035"/>
                    <a:pt x="1950452" y="3832565"/>
                    <a:pt x="1953858" y="3948366"/>
                  </a:cubicBezTo>
                  <a:cubicBezTo>
                    <a:pt x="1954426" y="3970504"/>
                    <a:pt x="1957264" y="3992643"/>
                    <a:pt x="1962941" y="4014214"/>
                  </a:cubicBezTo>
                  <a:cubicBezTo>
                    <a:pt x="1964643" y="4021026"/>
                    <a:pt x="1964643" y="4026134"/>
                    <a:pt x="1957832" y="4030676"/>
                  </a:cubicBezTo>
                  <a:cubicBezTo>
                    <a:pt x="1904472" y="4065302"/>
                    <a:pt x="1848275" y="4091414"/>
                    <a:pt x="1783563" y="4092550"/>
                  </a:cubicBezTo>
                  <a:cubicBezTo>
                    <a:pt x="1721121" y="4093685"/>
                    <a:pt x="1673438" y="4065870"/>
                    <a:pt x="1637676" y="4016484"/>
                  </a:cubicBezTo>
                  <a:cubicBezTo>
                    <a:pt x="1635405" y="4013646"/>
                    <a:pt x="1633702" y="4010808"/>
                    <a:pt x="1631432" y="4007970"/>
                  </a:cubicBezTo>
                  <a:cubicBezTo>
                    <a:pt x="1594534" y="3952340"/>
                    <a:pt x="1594534" y="3949501"/>
                    <a:pt x="1621782" y="3889330"/>
                  </a:cubicBezTo>
                  <a:cubicBezTo>
                    <a:pt x="1647326" y="3832565"/>
                    <a:pt x="1671735" y="3774665"/>
                    <a:pt x="1697279" y="3717899"/>
                  </a:cubicBezTo>
                  <a:cubicBezTo>
                    <a:pt x="1705794" y="3698599"/>
                    <a:pt x="1701253" y="3678732"/>
                    <a:pt x="1699550" y="3658864"/>
                  </a:cubicBezTo>
                  <a:cubicBezTo>
                    <a:pt x="1687629" y="3542495"/>
                    <a:pt x="1662653" y="3428397"/>
                    <a:pt x="1634270" y="3314866"/>
                  </a:cubicBezTo>
                  <a:cubicBezTo>
                    <a:pt x="1577505" y="3088374"/>
                    <a:pt x="1508819" y="2865286"/>
                    <a:pt x="1435024" y="2643334"/>
                  </a:cubicBezTo>
                  <a:cubicBezTo>
                    <a:pt x="1431051" y="2630846"/>
                    <a:pt x="1425942" y="2625737"/>
                    <a:pt x="1412318" y="2625169"/>
                  </a:cubicBezTo>
                  <a:cubicBezTo>
                    <a:pt x="1308438" y="2617222"/>
                    <a:pt x="1205693" y="2604166"/>
                    <a:pt x="1103515" y="2584866"/>
                  </a:cubicBezTo>
                  <a:cubicBezTo>
                    <a:pt x="893484" y="2544563"/>
                    <a:pt x="690832" y="2482689"/>
                    <a:pt x="504075" y="2375970"/>
                  </a:cubicBezTo>
                  <a:cubicBezTo>
                    <a:pt x="344565" y="2284578"/>
                    <a:pt x="210031" y="2167074"/>
                    <a:pt x="118072" y="2005293"/>
                  </a:cubicBezTo>
                  <a:cubicBezTo>
                    <a:pt x="55630" y="1895737"/>
                    <a:pt x="19868" y="1777665"/>
                    <a:pt x="6244" y="1652214"/>
                  </a:cubicBezTo>
                  <a:cubicBezTo>
                    <a:pt x="4541" y="1634617"/>
                    <a:pt x="5677" y="1615884"/>
                    <a:pt x="0" y="1598855"/>
                  </a:cubicBezTo>
                  <a:cubicBezTo>
                    <a:pt x="568" y="1554578"/>
                    <a:pt x="568" y="1510301"/>
                    <a:pt x="568" y="1465456"/>
                  </a:cubicBezTo>
                  <a:close/>
                </a:path>
              </a:pathLst>
            </a:custGeom>
            <a:grpFill/>
            <a:ln w="5672"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48A6E2D1-232F-49F3-81A9-588AD26BDCAE}"/>
                </a:ext>
              </a:extLst>
            </p:cNvPr>
            <p:cNvSpPr/>
            <p:nvPr/>
          </p:nvSpPr>
          <p:spPr>
            <a:xfrm>
              <a:off x="7600719" y="376887"/>
              <a:ext cx="2435227" cy="2185460"/>
            </a:xfrm>
            <a:custGeom>
              <a:avLst/>
              <a:gdLst>
                <a:gd name="connsiteX0" fmla="*/ 2436079 w 2435226"/>
                <a:gd name="connsiteY0" fmla="*/ 568 h 2185459"/>
                <a:gd name="connsiteX1" fmla="*/ 2361717 w 2435226"/>
                <a:gd name="connsiteY1" fmla="*/ 9650 h 2185459"/>
                <a:gd name="connsiteX2" fmla="*/ 1811095 w 2435226"/>
                <a:gd name="connsiteY2" fmla="*/ 119207 h 2185459"/>
                <a:gd name="connsiteX3" fmla="*/ 1059523 w 2435226"/>
                <a:gd name="connsiteY3" fmla="*/ 436524 h 2185459"/>
                <a:gd name="connsiteX4" fmla="*/ 448730 w 2435226"/>
                <a:gd name="connsiteY4" fmla="*/ 979200 h 2185459"/>
                <a:gd name="connsiteX5" fmla="*/ 176825 w 2435226"/>
                <a:gd name="connsiteY5" fmla="*/ 1575802 h 2185459"/>
                <a:gd name="connsiteX6" fmla="*/ 109274 w 2435226"/>
                <a:gd name="connsiteY6" fmla="*/ 2124154 h 2185459"/>
                <a:gd name="connsiteX7" fmla="*/ 107003 w 2435226"/>
                <a:gd name="connsiteY7" fmla="*/ 2188866 h 2185459"/>
                <a:gd name="connsiteX8" fmla="*/ 66700 w 2435226"/>
                <a:gd name="connsiteY8" fmla="*/ 2053765 h 2185459"/>
                <a:gd name="connsiteX9" fmla="*/ 1988 w 2435226"/>
                <a:gd name="connsiteY9" fmla="*/ 1474192 h 2185459"/>
                <a:gd name="connsiteX10" fmla="*/ 287517 w 2435226"/>
                <a:gd name="connsiteY10" fmla="*/ 723189 h 2185459"/>
                <a:gd name="connsiteX11" fmla="*/ 695659 w 2435226"/>
                <a:gd name="connsiteY11" fmla="*/ 387139 h 2185459"/>
                <a:gd name="connsiteX12" fmla="*/ 1307587 w 2435226"/>
                <a:gd name="connsiteY12" fmla="*/ 140210 h 2185459"/>
                <a:gd name="connsiteX13" fmla="*/ 1781009 w 2435226"/>
                <a:gd name="connsiteY13" fmla="*/ 44845 h 2185459"/>
                <a:gd name="connsiteX14" fmla="*/ 2271460 w 2435226"/>
                <a:gd name="connsiteY14" fmla="*/ 2838 h 2185459"/>
                <a:gd name="connsiteX15" fmla="*/ 2285084 w 2435226"/>
                <a:gd name="connsiteY15" fmla="*/ 0 h 2185459"/>
                <a:gd name="connsiteX16" fmla="*/ 2436079 w 2435226"/>
                <a:gd name="connsiteY16" fmla="*/ 568 h 2185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35226" h="2185459">
                  <a:moveTo>
                    <a:pt x="2436079" y="568"/>
                  </a:moveTo>
                  <a:cubicBezTo>
                    <a:pt x="2411671" y="6812"/>
                    <a:pt x="2386694" y="6812"/>
                    <a:pt x="2361717" y="9650"/>
                  </a:cubicBezTo>
                  <a:cubicBezTo>
                    <a:pt x="2174960" y="31221"/>
                    <a:pt x="1991608" y="68686"/>
                    <a:pt x="1811095" y="119207"/>
                  </a:cubicBezTo>
                  <a:cubicBezTo>
                    <a:pt x="1547137" y="193002"/>
                    <a:pt x="1294531" y="294611"/>
                    <a:pt x="1059523" y="436524"/>
                  </a:cubicBezTo>
                  <a:cubicBezTo>
                    <a:pt x="822245" y="579573"/>
                    <a:pt x="615052" y="756680"/>
                    <a:pt x="448730" y="979200"/>
                  </a:cubicBezTo>
                  <a:cubicBezTo>
                    <a:pt x="315332" y="1158578"/>
                    <a:pt x="228481" y="1359526"/>
                    <a:pt x="176825" y="1575802"/>
                  </a:cubicBezTo>
                  <a:cubicBezTo>
                    <a:pt x="133683" y="1756315"/>
                    <a:pt x="114383" y="1939099"/>
                    <a:pt x="109274" y="2124154"/>
                  </a:cubicBezTo>
                  <a:cubicBezTo>
                    <a:pt x="108706" y="2145724"/>
                    <a:pt x="109274" y="2167295"/>
                    <a:pt x="107003" y="2188866"/>
                  </a:cubicBezTo>
                  <a:cubicBezTo>
                    <a:pt x="89974" y="2144589"/>
                    <a:pt x="78053" y="2099177"/>
                    <a:pt x="66700" y="2053765"/>
                  </a:cubicBezTo>
                  <a:cubicBezTo>
                    <a:pt x="18450" y="1863601"/>
                    <a:pt x="-7662" y="1670600"/>
                    <a:pt x="1988" y="1474192"/>
                  </a:cubicBezTo>
                  <a:cubicBezTo>
                    <a:pt x="16179" y="1193204"/>
                    <a:pt x="105868" y="940599"/>
                    <a:pt x="287517" y="723189"/>
                  </a:cubicBezTo>
                  <a:cubicBezTo>
                    <a:pt x="402750" y="585817"/>
                    <a:pt x="541257" y="476828"/>
                    <a:pt x="695659" y="387139"/>
                  </a:cubicBezTo>
                  <a:cubicBezTo>
                    <a:pt x="888093" y="275311"/>
                    <a:pt x="1094150" y="198111"/>
                    <a:pt x="1307587" y="140210"/>
                  </a:cubicBezTo>
                  <a:cubicBezTo>
                    <a:pt x="1463124" y="98204"/>
                    <a:pt x="1621499" y="66983"/>
                    <a:pt x="1781009" y="44845"/>
                  </a:cubicBezTo>
                  <a:cubicBezTo>
                    <a:pt x="1943925" y="22138"/>
                    <a:pt x="2106841" y="7379"/>
                    <a:pt x="2271460" y="2838"/>
                  </a:cubicBezTo>
                  <a:cubicBezTo>
                    <a:pt x="2276002" y="2838"/>
                    <a:pt x="2281111" y="3974"/>
                    <a:pt x="2285084" y="0"/>
                  </a:cubicBezTo>
                  <a:cubicBezTo>
                    <a:pt x="2335605" y="568"/>
                    <a:pt x="2386126" y="568"/>
                    <a:pt x="2436079" y="568"/>
                  </a:cubicBezTo>
                  <a:close/>
                </a:path>
              </a:pathLst>
            </a:custGeom>
            <a:grpFill/>
            <a:ln w="5672"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15070905-D58C-40E7-8266-78E08BFFF8AD}"/>
                </a:ext>
              </a:extLst>
            </p:cNvPr>
            <p:cNvSpPr/>
            <p:nvPr/>
          </p:nvSpPr>
          <p:spPr>
            <a:xfrm>
              <a:off x="5750459" y="1472498"/>
              <a:ext cx="1612132" cy="1458865"/>
            </a:xfrm>
            <a:custGeom>
              <a:avLst/>
              <a:gdLst>
                <a:gd name="connsiteX0" fmla="*/ 0 w 1612131"/>
                <a:gd name="connsiteY0" fmla="*/ 1093 h 1458865"/>
                <a:gd name="connsiteX1" fmla="*/ 233873 w 1612131"/>
                <a:gd name="connsiteY1" fmla="*/ 7904 h 1458865"/>
                <a:gd name="connsiteX2" fmla="*/ 630094 w 1612131"/>
                <a:gd name="connsiteY2" fmla="*/ 66940 h 1458865"/>
                <a:gd name="connsiteX3" fmla="*/ 1207963 w 1612131"/>
                <a:gd name="connsiteY3" fmla="*/ 297407 h 1458865"/>
                <a:gd name="connsiteX4" fmla="*/ 1533796 w 1612131"/>
                <a:gd name="connsiteY4" fmla="*/ 662975 h 1458865"/>
                <a:gd name="connsiteX5" fmla="*/ 1610429 w 1612131"/>
                <a:gd name="connsiteY5" fmla="*/ 966669 h 1458865"/>
                <a:gd name="connsiteX6" fmla="*/ 1546284 w 1612131"/>
                <a:gd name="connsiteY6" fmla="*/ 1458823 h 1458865"/>
                <a:gd name="connsiteX7" fmla="*/ 1543446 w 1612131"/>
                <a:gd name="connsiteY7" fmla="*/ 1463932 h 1458865"/>
                <a:gd name="connsiteX8" fmla="*/ 1540608 w 1612131"/>
                <a:gd name="connsiteY8" fmla="*/ 1451443 h 1458865"/>
                <a:gd name="connsiteX9" fmla="*/ 1471354 w 1612131"/>
                <a:gd name="connsiteY9" fmla="*/ 972913 h 1458865"/>
                <a:gd name="connsiteX10" fmla="*/ 1176175 w 1612131"/>
                <a:gd name="connsiteY10" fmla="*/ 501194 h 1458865"/>
                <a:gd name="connsiteX11" fmla="*/ 634635 w 1612131"/>
                <a:gd name="connsiteY11" fmla="*/ 158332 h 1458865"/>
                <a:gd name="connsiteX12" fmla="*/ 82877 w 1612131"/>
                <a:gd name="connsiteY12" fmla="*/ 11310 h 1458865"/>
                <a:gd name="connsiteX13" fmla="*/ 0 w 1612131"/>
                <a:gd name="connsiteY13" fmla="*/ 1093 h 14588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12131" h="1458865">
                  <a:moveTo>
                    <a:pt x="0" y="1093"/>
                  </a:moveTo>
                  <a:cubicBezTo>
                    <a:pt x="77768" y="-1746"/>
                    <a:pt x="156104" y="1093"/>
                    <a:pt x="233873" y="7904"/>
                  </a:cubicBezTo>
                  <a:cubicBezTo>
                    <a:pt x="367271" y="18690"/>
                    <a:pt x="499534" y="37422"/>
                    <a:pt x="630094" y="66940"/>
                  </a:cubicBezTo>
                  <a:cubicBezTo>
                    <a:pt x="835016" y="112920"/>
                    <a:pt x="1031424" y="180471"/>
                    <a:pt x="1207963" y="297407"/>
                  </a:cubicBezTo>
                  <a:cubicBezTo>
                    <a:pt x="1348741" y="390502"/>
                    <a:pt x="1461704" y="508573"/>
                    <a:pt x="1533796" y="662975"/>
                  </a:cubicBezTo>
                  <a:cubicBezTo>
                    <a:pt x="1578640" y="759476"/>
                    <a:pt x="1602482" y="861085"/>
                    <a:pt x="1610429" y="966669"/>
                  </a:cubicBezTo>
                  <a:cubicBezTo>
                    <a:pt x="1622349" y="1135261"/>
                    <a:pt x="1593399" y="1298177"/>
                    <a:pt x="1546284" y="1458823"/>
                  </a:cubicBezTo>
                  <a:cubicBezTo>
                    <a:pt x="1545716" y="1460526"/>
                    <a:pt x="1544581" y="1461661"/>
                    <a:pt x="1543446" y="1463932"/>
                  </a:cubicBezTo>
                  <a:cubicBezTo>
                    <a:pt x="1538904" y="1460526"/>
                    <a:pt x="1540608" y="1455417"/>
                    <a:pt x="1540608" y="1451443"/>
                  </a:cubicBezTo>
                  <a:cubicBezTo>
                    <a:pt x="1537769" y="1289095"/>
                    <a:pt x="1519604" y="1129017"/>
                    <a:pt x="1471354" y="972913"/>
                  </a:cubicBezTo>
                  <a:cubicBezTo>
                    <a:pt x="1415156" y="789561"/>
                    <a:pt x="1313547" y="634025"/>
                    <a:pt x="1176175" y="501194"/>
                  </a:cubicBezTo>
                  <a:cubicBezTo>
                    <a:pt x="1018935" y="349631"/>
                    <a:pt x="836151" y="240074"/>
                    <a:pt x="634635" y="158332"/>
                  </a:cubicBezTo>
                  <a:cubicBezTo>
                    <a:pt x="456960" y="86240"/>
                    <a:pt x="272473" y="39125"/>
                    <a:pt x="82877" y="11310"/>
                  </a:cubicBezTo>
                  <a:cubicBezTo>
                    <a:pt x="55630" y="6769"/>
                    <a:pt x="27815" y="3931"/>
                    <a:pt x="0" y="1093"/>
                  </a:cubicBezTo>
                  <a:close/>
                </a:path>
              </a:pathLst>
            </a:custGeom>
            <a:grpFill/>
            <a:ln w="5672" cap="flat">
              <a:noFill/>
              <a:prstDash val="solid"/>
              <a:miter/>
            </a:ln>
          </p:spPr>
          <p:txBody>
            <a:bodyPr rtlCol="0" anchor="ctr"/>
            <a:lstStyle/>
            <a:p>
              <a:endParaRPr lang="en-US"/>
            </a:p>
          </p:txBody>
        </p:sp>
      </p:grpSp>
      <p:sp>
        <p:nvSpPr>
          <p:cNvPr id="11" name="文本框 57">
            <a:extLst>
              <a:ext uri="{FF2B5EF4-FFF2-40B4-BE49-F238E27FC236}">
                <a16:creationId xmlns:a16="http://schemas.microsoft.com/office/drawing/2014/main" id="{5333A476-B62D-47BC-858D-7C9BB68D9757}"/>
              </a:ext>
            </a:extLst>
          </p:cNvPr>
          <p:cNvSpPr txBox="1"/>
          <p:nvPr/>
        </p:nvSpPr>
        <p:spPr>
          <a:xfrm>
            <a:off x="2122773" y="2028372"/>
            <a:ext cx="3441700" cy="2646362"/>
          </a:xfrm>
          <a:prstGeom prst="rect">
            <a:avLst/>
          </a:prstGeom>
          <a:noFill/>
        </p:spPr>
        <p:txBody>
          <a:bodyPr>
            <a:spAutoFit/>
          </a:bodyPr>
          <a:lstStyle/>
          <a:p>
            <a:pPr algn="ctr" eaLnBrk="1" fontAlgn="auto" hangingPunct="1">
              <a:spcBef>
                <a:spcPts val="0"/>
              </a:spcBef>
              <a:spcAft>
                <a:spcPts val="0"/>
              </a:spcAft>
              <a:defRPr/>
            </a:pPr>
            <a:r>
              <a:rPr lang="en-US" altLang="zh-CN" sz="16600" b="1" spc="300" dirty="0">
                <a:solidFill>
                  <a:schemeClr val="accent4"/>
                </a:solidFill>
                <a:ea typeface="Arial"/>
                <a:sym typeface="+mn-lt"/>
              </a:rPr>
              <a:t>I.</a:t>
            </a:r>
            <a:endParaRPr lang="zh-CN" altLang="en-US" sz="16600" b="1" spc="300" dirty="0">
              <a:solidFill>
                <a:schemeClr val="accent4"/>
              </a:solidFill>
              <a:ea typeface="Arial"/>
              <a:sym typeface="+mn-lt"/>
            </a:endParaRPr>
          </a:p>
        </p:txBody>
      </p:sp>
      <p:sp>
        <p:nvSpPr>
          <p:cNvPr id="12" name="TextBox 18">
            <a:extLst>
              <a:ext uri="{FF2B5EF4-FFF2-40B4-BE49-F238E27FC236}">
                <a16:creationId xmlns:a16="http://schemas.microsoft.com/office/drawing/2014/main" id="{0D1AB7E7-3E05-4A5C-9EFD-E27A97F8C3ED}"/>
              </a:ext>
            </a:extLst>
          </p:cNvPr>
          <p:cNvSpPr txBox="1">
            <a:spLocks noChangeArrowheads="1"/>
          </p:cNvSpPr>
          <p:nvPr/>
        </p:nvSpPr>
        <p:spPr bwMode="auto">
          <a:xfrm>
            <a:off x="4488140" y="2736397"/>
            <a:ext cx="4830762"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Clr>
                <a:srgbClr val="000000"/>
              </a:buClr>
              <a:buFont typeface="Arial" panose="020B0604020202020204" pitchFamily="34" charset="0"/>
              <a:buNone/>
            </a:pPr>
            <a:r>
              <a:rPr lang="en-US" altLang="vi-VN" sz="6000" b="1" dirty="0">
                <a:solidFill>
                  <a:schemeClr val="accent4"/>
                </a:solidFill>
                <a:ea typeface="Microsoft YaHei" panose="020B0503020204020204" pitchFamily="34" charset="-122"/>
                <a:sym typeface="Microsoft YaHei" panose="020B0503020204020204" pitchFamily="34" charset="-122"/>
              </a:rPr>
              <a:t>NGUYÊN TỬ LÀ GÌ?</a:t>
            </a:r>
            <a:endParaRPr lang="en-US" altLang="vi-VN" sz="6000" b="1" dirty="0">
              <a:solidFill>
                <a:schemeClr val="accent4"/>
              </a:solidFill>
            </a:endParaRPr>
          </a:p>
        </p:txBody>
      </p:sp>
    </p:spTree>
    <p:custDataLst>
      <p:tags r:id="rId1"/>
    </p:custDataLst>
    <p:extLst>
      <p:ext uri="{BB962C8B-B14F-4D97-AF65-F5344CB8AC3E}">
        <p14:creationId xmlns:p14="http://schemas.microsoft.com/office/powerpoint/2010/main" val="38833692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E191648A-7447-4034-8A01-F68B230B048D}"/>
              </a:ext>
            </a:extLst>
          </p:cNvPr>
          <p:cNvSpPr>
            <a:spLocks noGrp="1"/>
          </p:cNvSpPr>
          <p:nvPr>
            <p:ph type="pic" sz="quarter" idx="10"/>
          </p:nvPr>
        </p:nvSpPr>
        <p:spPr/>
      </p:sp>
      <p:sp>
        <p:nvSpPr>
          <p:cNvPr id="3" name="文本框 13">
            <a:extLst>
              <a:ext uri="{FF2B5EF4-FFF2-40B4-BE49-F238E27FC236}">
                <a16:creationId xmlns:a16="http://schemas.microsoft.com/office/drawing/2014/main" id="{63D351C6-BBF0-497D-A0AA-6BCBB6F73A62}"/>
              </a:ext>
            </a:extLst>
          </p:cNvPr>
          <p:cNvSpPr txBox="1"/>
          <p:nvPr/>
        </p:nvSpPr>
        <p:spPr>
          <a:xfrm>
            <a:off x="5291274" y="246453"/>
            <a:ext cx="1808163" cy="584775"/>
          </a:xfrm>
          <a:prstGeom prst="rect">
            <a:avLst/>
          </a:prstGeom>
        </p:spPr>
        <p:style>
          <a:lnRef idx="1">
            <a:schemeClr val="accent2"/>
          </a:lnRef>
          <a:fillRef idx="3">
            <a:schemeClr val="accent2"/>
          </a:fillRef>
          <a:effectRef idx="2">
            <a:schemeClr val="accent2"/>
          </a:effectRef>
          <a:fontRef idx="minor">
            <a:schemeClr val="lt1"/>
          </a:fontRef>
        </p:style>
        <p:txBody>
          <a:bodyPr>
            <a:spAutoFit/>
          </a:bodyPr>
          <a:lstStyle/>
          <a:p>
            <a:pPr algn="ctr" eaLnBrk="1" fontAlgn="auto" hangingPunct="1">
              <a:spcBef>
                <a:spcPts val="0"/>
              </a:spcBef>
              <a:spcAft>
                <a:spcPts val="0"/>
              </a:spcAft>
              <a:defRPr/>
            </a:pPr>
            <a:r>
              <a:rPr lang="en-US" altLang="zh-CN" sz="3200" b="1" kern="0" dirty="0">
                <a:ln w="0">
                  <a:noFill/>
                </a:ln>
                <a:solidFill>
                  <a:prstClr val="black">
                    <a:lumMod val="65000"/>
                    <a:lumOff val="35000"/>
                  </a:prstClr>
                </a:solidFill>
                <a:cs typeface="Arial" panose="020B0604020202020204" pitchFamily="34" charset="0"/>
                <a:sym typeface="+mn-lt"/>
              </a:rPr>
              <a:t>VIDEO </a:t>
            </a:r>
          </a:p>
        </p:txBody>
      </p:sp>
      <p:pic>
        <p:nvPicPr>
          <p:cNvPr id="4" name="cut-1-Hóa-7-Nguyên-tử-và-nguyên-tố-hóa-học">
            <a:hlinkClick r:id="" action="ppaction://media"/>
            <a:extLst>
              <a:ext uri="{FF2B5EF4-FFF2-40B4-BE49-F238E27FC236}">
                <a16:creationId xmlns:a16="http://schemas.microsoft.com/office/drawing/2014/main" id="{618DD23C-B32E-4F1A-B04C-05F0AAB650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93774" y="1590261"/>
            <a:ext cx="8444481" cy="5021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8063917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EBB8E5D5-C22C-4BDE-87A8-4B9059784CF6}"/>
              </a:ext>
            </a:extLst>
          </p:cNvPr>
          <p:cNvSpPr>
            <a:spLocks noGrp="1"/>
          </p:cNvSpPr>
          <p:nvPr>
            <p:ph type="pic" sz="quarter" idx="14"/>
          </p:nvPr>
        </p:nvSpPr>
        <p:spPr>
          <a:xfrm>
            <a:off x="1007580" y="0"/>
            <a:ext cx="8086725" cy="6858000"/>
          </a:xfrm>
        </p:spPr>
      </p:sp>
      <p:sp>
        <p:nvSpPr>
          <p:cNvPr id="9" name="文本框 13">
            <a:extLst>
              <a:ext uri="{FF2B5EF4-FFF2-40B4-BE49-F238E27FC236}">
                <a16:creationId xmlns:a16="http://schemas.microsoft.com/office/drawing/2014/main" id="{76C52D88-6903-4F41-A8C4-4C766FAFD446}"/>
              </a:ext>
            </a:extLst>
          </p:cNvPr>
          <p:cNvSpPr txBox="1"/>
          <p:nvPr/>
        </p:nvSpPr>
        <p:spPr>
          <a:xfrm>
            <a:off x="5064815" y="295930"/>
            <a:ext cx="1808163" cy="584775"/>
          </a:xfrm>
          <a:prstGeom prst="rect">
            <a:avLst/>
          </a:prstGeom>
        </p:spPr>
        <p:style>
          <a:lnRef idx="1">
            <a:schemeClr val="accent2"/>
          </a:lnRef>
          <a:fillRef idx="3">
            <a:schemeClr val="accent2"/>
          </a:fillRef>
          <a:effectRef idx="2">
            <a:schemeClr val="accent2"/>
          </a:effectRef>
          <a:fontRef idx="minor">
            <a:schemeClr val="lt1"/>
          </a:fontRef>
        </p:style>
        <p:txBody>
          <a:bodyPr>
            <a:spAutoFit/>
          </a:bodyPr>
          <a:lstStyle/>
          <a:p>
            <a:pPr algn="ctr" eaLnBrk="1" fontAlgn="auto" hangingPunct="1">
              <a:spcBef>
                <a:spcPts val="0"/>
              </a:spcBef>
              <a:spcAft>
                <a:spcPts val="0"/>
              </a:spcAft>
              <a:defRPr/>
            </a:pPr>
            <a:r>
              <a:rPr lang="en-US" altLang="zh-CN" sz="3200" b="1" kern="0" dirty="0">
                <a:ln w="0">
                  <a:noFill/>
                </a:ln>
                <a:solidFill>
                  <a:prstClr val="black">
                    <a:lumMod val="65000"/>
                    <a:lumOff val="35000"/>
                  </a:prstClr>
                </a:solidFill>
                <a:cs typeface="Arial" panose="020B0604020202020204" pitchFamily="34" charset="0"/>
                <a:sym typeface="+mn-lt"/>
              </a:rPr>
              <a:t>VIDEO </a:t>
            </a:r>
          </a:p>
        </p:txBody>
      </p:sp>
      <p:pic>
        <p:nvPicPr>
          <p:cNvPr id="6" name="Kim cương">
            <a:hlinkClick r:id="" action="ppaction://media"/>
            <a:extLst>
              <a:ext uri="{FF2B5EF4-FFF2-40B4-BE49-F238E27FC236}">
                <a16:creationId xmlns:a16="http://schemas.microsoft.com/office/drawing/2014/main" id="{4701C7BB-DF95-4D6D-8066-821595C02B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19160" y="1286777"/>
            <a:ext cx="8288269" cy="46610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40797153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ame 1">
            <a:extLst>
              <a:ext uri="{FF2B5EF4-FFF2-40B4-BE49-F238E27FC236}">
                <a16:creationId xmlns:a16="http://schemas.microsoft.com/office/drawing/2014/main" id="{73D99642-4518-465B-B324-448C5832E5ED}"/>
              </a:ext>
            </a:extLst>
          </p:cNvPr>
          <p:cNvSpPr/>
          <p:nvPr/>
        </p:nvSpPr>
        <p:spPr>
          <a:xfrm>
            <a:off x="6253046" y="1319740"/>
            <a:ext cx="2723822" cy="2723822"/>
          </a:xfrm>
          <a:prstGeom prst="frame">
            <a:avLst>
              <a:gd name="adj1" fmla="val 1645"/>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ltLang="vi-VN" sz="1800" dirty="0"/>
              <a:t>Hãy cho biết nguyên tử là gì ?</a:t>
            </a:r>
          </a:p>
          <a:p>
            <a:pPr algn="ctr"/>
            <a:endParaRPr lang="en-US" dirty="0">
              <a:solidFill>
                <a:schemeClr val="tx1"/>
              </a:solidFill>
            </a:endParaRPr>
          </a:p>
        </p:txBody>
      </p:sp>
      <p:sp>
        <p:nvSpPr>
          <p:cNvPr id="3" name="Frame 2">
            <a:extLst>
              <a:ext uri="{FF2B5EF4-FFF2-40B4-BE49-F238E27FC236}">
                <a16:creationId xmlns:a16="http://schemas.microsoft.com/office/drawing/2014/main" id="{167C9B79-58F4-4DF1-9DEB-139CC94552CC}"/>
              </a:ext>
            </a:extLst>
          </p:cNvPr>
          <p:cNvSpPr/>
          <p:nvPr/>
        </p:nvSpPr>
        <p:spPr>
          <a:xfrm>
            <a:off x="9072563" y="3599656"/>
            <a:ext cx="2723822" cy="2723822"/>
          </a:xfrm>
          <a:prstGeom prst="frame">
            <a:avLst>
              <a:gd name="adj1" fmla="val 1645"/>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Rectangle 8">
            <a:extLst>
              <a:ext uri="{FF2B5EF4-FFF2-40B4-BE49-F238E27FC236}">
                <a16:creationId xmlns:a16="http://schemas.microsoft.com/office/drawing/2014/main" id="{9D8C84F5-DCB4-4DB5-93BD-8640A163AB07}"/>
              </a:ext>
            </a:extLst>
          </p:cNvPr>
          <p:cNvSpPr/>
          <p:nvPr/>
        </p:nvSpPr>
        <p:spPr>
          <a:xfrm>
            <a:off x="5139725" y="-5"/>
            <a:ext cx="836082" cy="6858003"/>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Google Shape;348;p4">
            <a:extLst>
              <a:ext uri="{FF2B5EF4-FFF2-40B4-BE49-F238E27FC236}">
                <a16:creationId xmlns:a16="http://schemas.microsoft.com/office/drawing/2014/main" id="{77F53646-06F1-4DCB-A009-7954DDF09A0D}"/>
              </a:ext>
            </a:extLst>
          </p:cNvPr>
          <p:cNvSpPr>
            <a:spLocks noChangeArrowheads="1"/>
          </p:cNvSpPr>
          <p:nvPr/>
        </p:nvSpPr>
        <p:spPr bwMode="auto">
          <a:xfrm>
            <a:off x="6253046" y="1613155"/>
            <a:ext cx="2723822" cy="206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Clr>
                <a:srgbClr val="000000"/>
              </a:buClr>
              <a:buFont typeface="Arial" panose="020B0604020202020204" pitchFamily="34" charset="0"/>
              <a:buNone/>
            </a:pPr>
            <a:r>
              <a:rPr lang="vi-VN" altLang="vi-VN" sz="3200" b="1" i="1" dirty="0">
                <a:solidFill>
                  <a:schemeClr val="accent5"/>
                </a:solidFill>
              </a:rPr>
              <a:t>Câu 1. </a:t>
            </a:r>
          </a:p>
          <a:p>
            <a:pPr algn="ctr" eaLnBrk="1" hangingPunct="1">
              <a:buClr>
                <a:srgbClr val="000000"/>
              </a:buClr>
              <a:buFont typeface="Arial" panose="020B0604020202020204" pitchFamily="34" charset="0"/>
              <a:buNone/>
            </a:pPr>
            <a:r>
              <a:rPr lang="vi-VN" altLang="vi-VN" sz="3200" dirty="0"/>
              <a:t>Hãy cho biết nguyên tử là gì ?</a:t>
            </a:r>
          </a:p>
        </p:txBody>
      </p:sp>
      <p:sp>
        <p:nvSpPr>
          <p:cNvPr id="13" name="Google Shape;351;p4">
            <a:extLst>
              <a:ext uri="{FF2B5EF4-FFF2-40B4-BE49-F238E27FC236}">
                <a16:creationId xmlns:a16="http://schemas.microsoft.com/office/drawing/2014/main" id="{0E4D97C2-80DC-4E06-B5DF-1EF0EBCAFAC0}"/>
              </a:ext>
            </a:extLst>
          </p:cNvPr>
          <p:cNvSpPr>
            <a:spLocks noChangeArrowheads="1"/>
          </p:cNvSpPr>
          <p:nvPr/>
        </p:nvSpPr>
        <p:spPr bwMode="auto">
          <a:xfrm>
            <a:off x="9139799" y="3684314"/>
            <a:ext cx="2589350" cy="2554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45700" rIns="91425" bIns="45700">
            <a:spAutoFit/>
          </a:bodyPr>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a:buClr>
                <a:srgbClr val="000000"/>
              </a:buClr>
            </a:pPr>
            <a:r>
              <a:rPr lang="vi-VN" altLang="vi-VN" sz="3200" b="1" i="1" dirty="0">
                <a:solidFill>
                  <a:schemeClr val="accent5"/>
                </a:solidFill>
              </a:rPr>
              <a:t>Câu 2.</a:t>
            </a:r>
          </a:p>
          <a:p>
            <a:pPr algn="ctr">
              <a:buClr>
                <a:srgbClr val="000000"/>
              </a:buClr>
            </a:pPr>
            <a:r>
              <a:rPr lang="vi-VN" altLang="vi-VN" sz="3200" b="1" i="1" dirty="0">
                <a:solidFill>
                  <a:schemeClr val="accent5"/>
                </a:solidFill>
              </a:rPr>
              <a:t> </a:t>
            </a:r>
            <a:r>
              <a:rPr lang="vi-VN" altLang="vi-VN" sz="3200" dirty="0"/>
              <a:t>Kể tên hai chất có chứa nguyên tử oxygen</a:t>
            </a:r>
          </a:p>
        </p:txBody>
      </p:sp>
      <p:sp>
        <p:nvSpPr>
          <p:cNvPr id="14" name="文本框 13">
            <a:extLst>
              <a:ext uri="{FF2B5EF4-FFF2-40B4-BE49-F238E27FC236}">
                <a16:creationId xmlns:a16="http://schemas.microsoft.com/office/drawing/2014/main" id="{A1214D5F-1F9F-4B5A-BCD1-59497EAC8801}"/>
              </a:ext>
            </a:extLst>
          </p:cNvPr>
          <p:cNvSpPr txBox="1"/>
          <p:nvPr/>
        </p:nvSpPr>
        <p:spPr>
          <a:xfrm>
            <a:off x="7467362" y="323884"/>
            <a:ext cx="3019011" cy="646331"/>
          </a:xfrm>
          <a:prstGeom prst="rect">
            <a:avLst/>
          </a:prstGeom>
        </p:spPr>
        <p:style>
          <a:lnRef idx="1">
            <a:schemeClr val="accent4"/>
          </a:lnRef>
          <a:fillRef idx="3">
            <a:schemeClr val="accent4"/>
          </a:fillRef>
          <a:effectRef idx="2">
            <a:schemeClr val="accent4"/>
          </a:effectRef>
          <a:fontRef idx="minor">
            <a:schemeClr val="lt1"/>
          </a:fontRef>
        </p:style>
        <p:txBody>
          <a:bodyPr wrap="square">
            <a:spAutoFit/>
          </a:bodyPr>
          <a:lstStyle>
            <a:lvl1pPr>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buClr>
                <a:srgbClr val="000000"/>
              </a:buClr>
              <a:buFont typeface="Arial" panose="020B0604020202020204" pitchFamily="34" charset="0"/>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lgn="ctr" eaLnBrk="1" hangingPunct="1">
              <a:buClrTx/>
              <a:buFontTx/>
              <a:buNone/>
              <a:defRPr/>
            </a:pPr>
            <a:r>
              <a:rPr lang="en-US" altLang="zh-CN" sz="3600" b="1" dirty="0">
                <a:solidFill>
                  <a:srgbClr val="C64847"/>
                </a:solidFill>
                <a:sym typeface="+mn-lt"/>
              </a:rPr>
              <a:t>THẢO LUẬN </a:t>
            </a:r>
          </a:p>
        </p:txBody>
      </p:sp>
      <p:pic>
        <p:nvPicPr>
          <p:cNvPr id="23" name="Picture 22">
            <a:extLst>
              <a:ext uri="{FF2B5EF4-FFF2-40B4-BE49-F238E27FC236}">
                <a16:creationId xmlns:a16="http://schemas.microsoft.com/office/drawing/2014/main" id="{E5847200-B6CD-4057-87CF-1C95F16D7599}"/>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tretch>
            <a:fillRect/>
          </a:stretch>
        </p:blipFill>
        <p:spPr>
          <a:xfrm>
            <a:off x="0" y="0"/>
            <a:ext cx="5139725" cy="6857998"/>
          </a:xfrm>
          <a:prstGeom prst="rect">
            <a:avLst/>
          </a:prstGeom>
        </p:spPr>
      </p:pic>
    </p:spTree>
    <p:custDataLst>
      <p:tags r:id="rId1"/>
    </p:custDataLst>
    <p:extLst>
      <p:ext uri="{BB962C8B-B14F-4D97-AF65-F5344CB8AC3E}">
        <p14:creationId xmlns:p14="http://schemas.microsoft.com/office/powerpoint/2010/main" val="3668670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p:tgtEl>
                                          <p:spTgt spid="12"/>
                                        </p:tgtEl>
                                        <p:attrNameLst>
                                          <p:attrName>ppt_x</p:attrName>
                                        </p:attrNameLst>
                                      </p:cBhvr>
                                      <p:tavLst>
                                        <p:tav tm="0">
                                          <p:val>
                                            <p:strVal val="#ppt_x+1"/>
                                          </p:val>
                                        </p:tav>
                                        <p:tav tm="100000">
                                          <p:val>
                                            <p:strVal val="#ppt_x"/>
                                          </p:val>
                                        </p:tav>
                                      </p:tavLst>
                                    </p:anim>
                                  </p:childTnLst>
                                </p:cTn>
                              </p:par>
                              <p:par>
                                <p:cTn id="8" presetID="2" presetClass="entr" presetSubtype="2"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 calcmode="lin" valueType="num">
                                      <p:cBhvr additive="base">
                                        <p:cTn id="10" dur="500"/>
                                        <p:tgtEl>
                                          <p:spTgt spid="13"/>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4th edition)"/>
  <p:tag name="ISPRING_ULTRA_SCORM_COURSE_ID" val="FE6A4E08-7546-4111-BD95-8EEEBD40C2E8"/>
  <p:tag name="ISPRING_CMI5_LAUNCH_METHOD" val="any window"/>
  <p:tag name="ISPRING_SCORM_ENDPOINT" val="&lt;endpoint&gt;&lt;enable&gt;0&lt;/enable&gt;&lt;lrs&gt;https://&lt;/lrs&gt;&lt;auth&gt;0&lt;/auth&gt;&lt;login&gt;&lt;/login&gt;&lt;password&gt;&lt;/password&gt;&lt;key&gt;&lt;/key&gt;&lt;name&gt;&lt;/name&gt;&lt;email&gt;&lt;/email&gt;&lt;/endpoint&gt;&#10;"/>
  <p:tag name="ISPRING_SCORM_RATE_SLIDES" val="1"/>
  <p:tag name="ISPRINGCLOUDFOLDERID" val="1"/>
  <p:tag name="ISPRINGONLINEFOLDERID" val="1"/>
  <p:tag name="ISPRING_OUTPUT_FOLDER" val="[[&quot;H\uFFFDf{0D2705B9-D6C1-460B-8D3B-08F57244EAC7}&quot;,&quot;C:\\Users\\DELL\\Downloads\\GIÁO ÁN KHTN 7 22.23&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free&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quot;studioSettings&quot;:{&quot;onlineDestinationFolderId&quot;:&quot;1&quot;,&quot;uploadSources&quot;:true}}"/>
  <p:tag name="ISPRING_SCORM_RATE_QUIZZES" val="0"/>
  <p:tag name="ISPRING_SCORM_PASSING_SCORE" val="100.000000"/>
  <p:tag name="ISPRING_PRESENTATION_TITLE" val="CD 7-BÀI 1-NGUYÊN TỬ"/>
  <p:tag name="ISPRING_FIRST_PUBLISH" val="1"/>
</p:tagLst>
</file>

<file path=ppt/tags/tag10.xml><?xml version="1.0" encoding="utf-8"?>
<p:tagLst xmlns:a="http://schemas.openxmlformats.org/drawingml/2006/main" xmlns:r="http://schemas.openxmlformats.org/officeDocument/2006/relationships" xmlns:p="http://schemas.openxmlformats.org/presentationml/2006/main">
  <p:tag name="GENSWF_SLIDE_UID" val="{1C66CBB4-19CC-4E33-93EC-2320A7D91991}:314"/>
</p:tagLst>
</file>

<file path=ppt/tags/tag11.xml><?xml version="1.0" encoding="utf-8"?>
<p:tagLst xmlns:a="http://schemas.openxmlformats.org/drawingml/2006/main" xmlns:r="http://schemas.openxmlformats.org/officeDocument/2006/relationships" xmlns:p="http://schemas.openxmlformats.org/presentationml/2006/main">
  <p:tag name="GENSWF_SLIDE_UID" val="{457384B0-C166-449D-A76E-43731C77E34E}:360"/>
</p:tagLst>
</file>

<file path=ppt/tags/tag12.xml><?xml version="1.0" encoding="utf-8"?>
<p:tagLst xmlns:a="http://schemas.openxmlformats.org/drawingml/2006/main" xmlns:r="http://schemas.openxmlformats.org/officeDocument/2006/relationships" xmlns:p="http://schemas.openxmlformats.org/presentationml/2006/main">
  <p:tag name="GENSWF_SLIDE_UID" val="{51230C45-BA9B-471D-927F-D79938E4CA7A}:354"/>
</p:tagLst>
</file>

<file path=ppt/tags/tag13.xml><?xml version="1.0" encoding="utf-8"?>
<p:tagLst xmlns:a="http://schemas.openxmlformats.org/drawingml/2006/main" xmlns:r="http://schemas.openxmlformats.org/officeDocument/2006/relationships" xmlns:p="http://schemas.openxmlformats.org/presentationml/2006/main">
  <p:tag name="GENSWF_SLIDE_UID" val="{EA78E71A-614B-401D-A005-6CDD5E549ECA}:361"/>
</p:tagLst>
</file>

<file path=ppt/tags/tag14.xml><?xml version="1.0" encoding="utf-8"?>
<p:tagLst xmlns:a="http://schemas.openxmlformats.org/drawingml/2006/main" xmlns:r="http://schemas.openxmlformats.org/officeDocument/2006/relationships" xmlns:p="http://schemas.openxmlformats.org/presentationml/2006/main">
  <p:tag name="GENSWF_SLIDE_UID" val="{CBEABFD0-F507-4FAD-8E89-2AC049BD674F}:298"/>
</p:tagLst>
</file>

<file path=ppt/tags/tag15.xml><?xml version="1.0" encoding="utf-8"?>
<p:tagLst xmlns:a="http://schemas.openxmlformats.org/drawingml/2006/main" xmlns:r="http://schemas.openxmlformats.org/officeDocument/2006/relationships" xmlns:p="http://schemas.openxmlformats.org/presentationml/2006/main">
  <p:tag name="GENSWF_SLIDE_UID" val="{94122281-C3A1-45A7-B97C-9FF66A98AC33}:362"/>
</p:tagLst>
</file>

<file path=ppt/tags/tag16.xml><?xml version="1.0" encoding="utf-8"?>
<p:tagLst xmlns:a="http://schemas.openxmlformats.org/drawingml/2006/main" xmlns:r="http://schemas.openxmlformats.org/officeDocument/2006/relationships" xmlns:p="http://schemas.openxmlformats.org/presentationml/2006/main">
  <p:tag name="GENSWF_SLIDE_UID" val="{804F40BA-AF31-48B7-85FD-0049990F485F}:311"/>
</p:tagLst>
</file>

<file path=ppt/tags/tag17.xml><?xml version="1.0" encoding="utf-8"?>
<p:tagLst xmlns:a="http://schemas.openxmlformats.org/drawingml/2006/main" xmlns:r="http://schemas.openxmlformats.org/officeDocument/2006/relationships" xmlns:p="http://schemas.openxmlformats.org/presentationml/2006/main">
  <p:tag name="GENSWF_SLIDE_UID" val="{409E9275-0663-4A31-84FE-0E906B119935}:320"/>
</p:tagLst>
</file>

<file path=ppt/tags/tag18.xml><?xml version="1.0" encoding="utf-8"?>
<p:tagLst xmlns:a="http://schemas.openxmlformats.org/drawingml/2006/main" xmlns:r="http://schemas.openxmlformats.org/officeDocument/2006/relationships" xmlns:p="http://schemas.openxmlformats.org/presentationml/2006/main">
  <p:tag name="GENSWF_SLIDE_UID" val="{6DCD2BC7-D787-44CD-9709-B994C4544E42}:363"/>
</p:tagLst>
</file>

<file path=ppt/tags/tag19.xml><?xml version="1.0" encoding="utf-8"?>
<p:tagLst xmlns:a="http://schemas.openxmlformats.org/drawingml/2006/main" xmlns:r="http://schemas.openxmlformats.org/officeDocument/2006/relationships" xmlns:p="http://schemas.openxmlformats.org/presentationml/2006/main">
  <p:tag name="GENSWF_SLIDE_UID" val="{BCC80C4E-D724-450F-8591-C8E06F9E1BEF}:364"/>
</p:tagLst>
</file>

<file path=ppt/tags/tag2.xml><?xml version="1.0" encoding="utf-8"?>
<p:tagLst xmlns:a="http://schemas.openxmlformats.org/drawingml/2006/main" xmlns:r="http://schemas.openxmlformats.org/officeDocument/2006/relationships" xmlns:p="http://schemas.openxmlformats.org/presentationml/2006/main">
  <p:tag name="GENSWF_SLIDE_UID" val="{CA6F26F4-45F0-4667-850C-F7071A27A9A4}:353"/>
</p:tagLst>
</file>

<file path=ppt/tags/tag20.xml><?xml version="1.0" encoding="utf-8"?>
<p:tagLst xmlns:a="http://schemas.openxmlformats.org/drawingml/2006/main" xmlns:r="http://schemas.openxmlformats.org/officeDocument/2006/relationships" xmlns:p="http://schemas.openxmlformats.org/presentationml/2006/main">
  <p:tag name="GENSWF_SLIDE_UID" val="{E89A57FE-5478-480D-8D44-89B6A507F354}:307"/>
</p:tagLst>
</file>

<file path=ppt/tags/tag21.xml><?xml version="1.0" encoding="utf-8"?>
<p:tagLst xmlns:a="http://schemas.openxmlformats.org/drawingml/2006/main" xmlns:r="http://schemas.openxmlformats.org/officeDocument/2006/relationships" xmlns:p="http://schemas.openxmlformats.org/presentationml/2006/main">
  <p:tag name="GENSWF_SLIDE_UID" val="{F32B2C71-443E-4DA9-A0B2-105406FAF071}:355"/>
</p:tagLst>
</file>

<file path=ppt/tags/tag22.xml><?xml version="1.0" encoding="utf-8"?>
<p:tagLst xmlns:a="http://schemas.openxmlformats.org/drawingml/2006/main" xmlns:r="http://schemas.openxmlformats.org/officeDocument/2006/relationships" xmlns:p="http://schemas.openxmlformats.org/presentationml/2006/main">
  <p:tag name="GENSWF_SLIDE_UID" val="{9ADEBC68-75BC-467D-959A-303AC0215240}:366"/>
</p:tagLst>
</file>

<file path=ppt/tags/tag23.xml><?xml version="1.0" encoding="utf-8"?>
<p:tagLst xmlns:a="http://schemas.openxmlformats.org/drawingml/2006/main" xmlns:r="http://schemas.openxmlformats.org/officeDocument/2006/relationships" xmlns:p="http://schemas.openxmlformats.org/presentationml/2006/main">
  <p:tag name="GENSWF_SLIDE_UID" val="{4204ACC1-4C69-4732-A01C-150118B7D4B9}:365"/>
</p:tagLst>
</file>

<file path=ppt/tags/tag24.xml><?xml version="1.0" encoding="utf-8"?>
<p:tagLst xmlns:a="http://schemas.openxmlformats.org/drawingml/2006/main" xmlns:r="http://schemas.openxmlformats.org/officeDocument/2006/relationships" xmlns:p="http://schemas.openxmlformats.org/presentationml/2006/main">
  <p:tag name="GENSWF_SLIDE_UID" val="{6275ADF5-A8A5-47C7-AD75-C64E6018774E}:1807"/>
</p:tagLst>
</file>

<file path=ppt/tags/tag25.xml><?xml version="1.0" encoding="utf-8"?>
<p:tagLst xmlns:a="http://schemas.openxmlformats.org/drawingml/2006/main" xmlns:r="http://schemas.openxmlformats.org/officeDocument/2006/relationships" xmlns:p="http://schemas.openxmlformats.org/presentationml/2006/main">
  <p:tag name="GENSWF_SLIDE_UID" val="{DABFF9F5-91EE-47DC-8964-9EA9F8C80A07}:368"/>
</p:tagLst>
</file>

<file path=ppt/tags/tag26.xml><?xml version="1.0" encoding="utf-8"?>
<p:tagLst xmlns:a="http://schemas.openxmlformats.org/drawingml/2006/main" xmlns:r="http://schemas.openxmlformats.org/officeDocument/2006/relationships" xmlns:p="http://schemas.openxmlformats.org/presentationml/2006/main">
  <p:tag name="GENSWF_SLIDE_UID" val="{ABCFA1E0-0445-4F9B-B52C-06BFDC13670B}:1799"/>
</p:tagLst>
</file>

<file path=ppt/tags/tag27.xml><?xml version="1.0" encoding="utf-8"?>
<p:tagLst xmlns:a="http://schemas.openxmlformats.org/drawingml/2006/main" xmlns:r="http://schemas.openxmlformats.org/officeDocument/2006/relationships" xmlns:p="http://schemas.openxmlformats.org/presentationml/2006/main">
  <p:tag name="GENSWF_SLIDE_UID" val="{543D29CE-F93A-48D2-B2A2-13F65270242F}:337"/>
</p:tagLst>
</file>

<file path=ppt/tags/tag28.xml><?xml version="1.0" encoding="utf-8"?>
<p:tagLst xmlns:a="http://schemas.openxmlformats.org/drawingml/2006/main" xmlns:r="http://schemas.openxmlformats.org/officeDocument/2006/relationships" xmlns:p="http://schemas.openxmlformats.org/presentationml/2006/main">
  <p:tag name="GENSWF_SLIDE_UID" val="{86698C54-2ED9-4681-84D0-FE21462B90B9}:1797"/>
</p:tagLst>
</file>

<file path=ppt/tags/tag29.xml><?xml version="1.0" encoding="utf-8"?>
<p:tagLst xmlns:a="http://schemas.openxmlformats.org/drawingml/2006/main" xmlns:r="http://schemas.openxmlformats.org/officeDocument/2006/relationships" xmlns:p="http://schemas.openxmlformats.org/presentationml/2006/main">
  <p:tag name="GENSWF_SLIDE_UID" val="{6F0118DE-59D0-44C6-BD0E-E93898DD1BEC}:259"/>
</p:tagLst>
</file>

<file path=ppt/tags/tag3.xml><?xml version="1.0" encoding="utf-8"?>
<p:tagLst xmlns:a="http://schemas.openxmlformats.org/drawingml/2006/main" xmlns:r="http://schemas.openxmlformats.org/officeDocument/2006/relationships" xmlns:p="http://schemas.openxmlformats.org/presentationml/2006/main">
  <p:tag name="GENSWF_SLIDE_UID" val="{FAA33BF9-31D5-479A-AAF5-C35858F0965A}:348"/>
</p:tagLst>
</file>

<file path=ppt/tags/tag30.xml><?xml version="1.0" encoding="utf-8"?>
<p:tagLst xmlns:a="http://schemas.openxmlformats.org/drawingml/2006/main" xmlns:r="http://schemas.openxmlformats.org/officeDocument/2006/relationships" xmlns:p="http://schemas.openxmlformats.org/presentationml/2006/main">
  <p:tag name="GENSWF_SLIDE_UID" val="{118EF33B-8C9C-4D2A-A9D3-1CA93E0A04F4}:356"/>
</p:tagLst>
</file>

<file path=ppt/tags/tag31.xml><?xml version="1.0" encoding="utf-8"?>
<p:tagLst xmlns:a="http://schemas.openxmlformats.org/drawingml/2006/main" xmlns:r="http://schemas.openxmlformats.org/officeDocument/2006/relationships" xmlns:p="http://schemas.openxmlformats.org/presentationml/2006/main">
  <p:tag name="GENSWF_SLIDE_UID" val="{1D288117-B5C0-423A-980A-033020F41488}:1800"/>
</p:tagLst>
</file>

<file path=ppt/tags/tag32.xml><?xml version="1.0" encoding="utf-8"?>
<p:tagLst xmlns:a="http://schemas.openxmlformats.org/drawingml/2006/main" xmlns:r="http://schemas.openxmlformats.org/officeDocument/2006/relationships" xmlns:p="http://schemas.openxmlformats.org/presentationml/2006/main">
  <p:tag name="GENSWF_SLIDE_UID" val="{64C9F245-5EB5-404E-B3BB-9B24ADCF443B}:1808"/>
</p:tagLst>
</file>

<file path=ppt/tags/tag33.xml><?xml version="1.0" encoding="utf-8"?>
<p:tagLst xmlns:a="http://schemas.openxmlformats.org/drawingml/2006/main" xmlns:r="http://schemas.openxmlformats.org/officeDocument/2006/relationships" xmlns:p="http://schemas.openxmlformats.org/presentationml/2006/main">
  <p:tag name="GENSWF_SLIDE_UID" val="{F7E6F5D1-F26A-4C5A-891D-4A39133DDDBF}:1802"/>
</p:tagLst>
</file>

<file path=ppt/tags/tag34.xml><?xml version="1.0" encoding="utf-8"?>
<p:tagLst xmlns:a="http://schemas.openxmlformats.org/drawingml/2006/main" xmlns:r="http://schemas.openxmlformats.org/officeDocument/2006/relationships" xmlns:p="http://schemas.openxmlformats.org/presentationml/2006/main">
  <p:tag name="GENSWF_SLIDE_UID" val="{F7B33EBF-FC04-4C37-969A-798A19F6EA3A}:1803"/>
</p:tagLst>
</file>

<file path=ppt/tags/tag35.xml><?xml version="1.0" encoding="utf-8"?>
<p:tagLst xmlns:a="http://schemas.openxmlformats.org/drawingml/2006/main" xmlns:r="http://schemas.openxmlformats.org/officeDocument/2006/relationships" xmlns:p="http://schemas.openxmlformats.org/presentationml/2006/main">
  <p:tag name="GENSWF_SLIDE_UID" val="{E0A61821-681E-4011-B198-F7E4E1D55656}:1804"/>
</p:tagLst>
</file>

<file path=ppt/tags/tag36.xml><?xml version="1.0" encoding="utf-8"?>
<p:tagLst xmlns:a="http://schemas.openxmlformats.org/drawingml/2006/main" xmlns:r="http://schemas.openxmlformats.org/officeDocument/2006/relationships" xmlns:p="http://schemas.openxmlformats.org/presentationml/2006/main">
  <p:tag name="GENSWF_SLIDE_UID" val="{56054C9E-918F-4987-BB9F-31DAC1435C82}:1805"/>
</p:tagLst>
</file>

<file path=ppt/tags/tag37.xml><?xml version="1.0" encoding="utf-8"?>
<p:tagLst xmlns:a="http://schemas.openxmlformats.org/drawingml/2006/main" xmlns:r="http://schemas.openxmlformats.org/officeDocument/2006/relationships" xmlns:p="http://schemas.openxmlformats.org/presentationml/2006/main">
  <p:tag name="GENSWF_SLIDE_UID" val="{390EFFBC-978B-4900-A93E-D69A4E680D59}:1809"/>
</p:tagLst>
</file>

<file path=ppt/tags/tag38.xml><?xml version="1.0" encoding="utf-8"?>
<p:tagLst xmlns:a="http://schemas.openxmlformats.org/drawingml/2006/main" xmlns:r="http://schemas.openxmlformats.org/officeDocument/2006/relationships" xmlns:p="http://schemas.openxmlformats.org/presentationml/2006/main">
  <p:tag name="GENSWF_SLIDE_UID" val="{DFDBE601-DB01-4B59-8B92-EED4F455E06D}:1806"/>
</p:tagLst>
</file>

<file path=ppt/tags/tag39.xml><?xml version="1.0" encoding="utf-8"?>
<p:tagLst xmlns:a="http://schemas.openxmlformats.org/drawingml/2006/main" xmlns:r="http://schemas.openxmlformats.org/officeDocument/2006/relationships" xmlns:p="http://schemas.openxmlformats.org/presentationml/2006/main">
  <p:tag name="GENSWF_SLIDE_UID" val="{CD8316E9-7C61-483B-B5A0-2C6D11A99DEF}:285"/>
</p:tagLst>
</file>

<file path=ppt/tags/tag4.xml><?xml version="1.0" encoding="utf-8"?>
<p:tagLst xmlns:a="http://schemas.openxmlformats.org/drawingml/2006/main" xmlns:r="http://schemas.openxmlformats.org/officeDocument/2006/relationships" xmlns:p="http://schemas.openxmlformats.org/presentationml/2006/main">
  <p:tag name="GENSWF_SLIDE_UID" val="{BDCC2C67-1A99-4DAB-A0CD-BC2914AA3C32}:347"/>
</p:tagLst>
</file>

<file path=ppt/tags/tag40.xml><?xml version="1.0" encoding="utf-8"?>
<p:tagLst xmlns:a="http://schemas.openxmlformats.org/drawingml/2006/main" xmlns:r="http://schemas.openxmlformats.org/officeDocument/2006/relationships" xmlns:p="http://schemas.openxmlformats.org/presentationml/2006/main">
  <p:tag name="GENSWF_SLIDE_UID" val="{2E5D8A95-1ED1-473C-B937-971F9DB70961}:286"/>
</p:tagLst>
</file>

<file path=ppt/tags/tag41.xml><?xml version="1.0" encoding="utf-8"?>
<p:tagLst xmlns:a="http://schemas.openxmlformats.org/drawingml/2006/main" xmlns:r="http://schemas.openxmlformats.org/officeDocument/2006/relationships" xmlns:p="http://schemas.openxmlformats.org/presentationml/2006/main">
  <p:tag name="GENSWF_SLIDE_UID" val="{EEE4E94F-FCB2-4D4C-AA40-EF95DAAF9A17}:287"/>
</p:tagLst>
</file>

<file path=ppt/tags/tag42.xml><?xml version="1.0" encoding="utf-8"?>
<p:tagLst xmlns:a="http://schemas.openxmlformats.org/drawingml/2006/main" xmlns:r="http://schemas.openxmlformats.org/officeDocument/2006/relationships" xmlns:p="http://schemas.openxmlformats.org/presentationml/2006/main">
  <p:tag name="GENSWF_SLIDE_UID" val="{0DE53925-F090-4943-BBF9-91AAE8C71BDB}:280"/>
</p:tagLst>
</file>

<file path=ppt/tags/tag43.xml><?xml version="1.0" encoding="utf-8"?>
<p:tagLst xmlns:a="http://schemas.openxmlformats.org/drawingml/2006/main" xmlns:r="http://schemas.openxmlformats.org/officeDocument/2006/relationships" xmlns:p="http://schemas.openxmlformats.org/presentationml/2006/main">
  <p:tag name="GENSWF_SLIDE_UID" val="{C15834E3-8D49-43F2-9CBC-AF875823B141}:288"/>
</p:tagLst>
</file>

<file path=ppt/tags/tag44.xml><?xml version="1.0" encoding="utf-8"?>
<p:tagLst xmlns:a="http://schemas.openxmlformats.org/drawingml/2006/main" xmlns:r="http://schemas.openxmlformats.org/officeDocument/2006/relationships" xmlns:p="http://schemas.openxmlformats.org/presentationml/2006/main">
  <p:tag name="GENSWF_SLIDE_UID" val="{4547CD90-96D4-48D6-852D-D4F38076AD87}:281"/>
</p:tagLst>
</file>

<file path=ppt/tags/tag45.xml><?xml version="1.0" encoding="utf-8"?>
<p:tagLst xmlns:a="http://schemas.openxmlformats.org/drawingml/2006/main" xmlns:r="http://schemas.openxmlformats.org/officeDocument/2006/relationships" xmlns:p="http://schemas.openxmlformats.org/presentationml/2006/main">
  <p:tag name="GENSWF_SLIDE_UID" val="{34250339-4A4B-4548-8437-C15B90676B5F}:289"/>
</p:tagLst>
</file>

<file path=ppt/tags/tag46.xml><?xml version="1.0" encoding="utf-8"?>
<p:tagLst xmlns:a="http://schemas.openxmlformats.org/drawingml/2006/main" xmlns:r="http://schemas.openxmlformats.org/officeDocument/2006/relationships" xmlns:p="http://schemas.openxmlformats.org/presentationml/2006/main">
  <p:tag name="GENSWF_SLIDE_UID" val="{055B353F-8305-4630-A43D-3865B8B20842}:290"/>
</p:tagLst>
</file>

<file path=ppt/tags/tag47.xml><?xml version="1.0" encoding="utf-8"?>
<p:tagLst xmlns:a="http://schemas.openxmlformats.org/drawingml/2006/main" xmlns:r="http://schemas.openxmlformats.org/officeDocument/2006/relationships" xmlns:p="http://schemas.openxmlformats.org/presentationml/2006/main">
  <p:tag name="PA" val="v5.2.10"/>
</p:tagLst>
</file>

<file path=ppt/tags/tag48.xml><?xml version="1.0" encoding="utf-8"?>
<p:tagLst xmlns:a="http://schemas.openxmlformats.org/drawingml/2006/main" xmlns:r="http://schemas.openxmlformats.org/officeDocument/2006/relationships" xmlns:p="http://schemas.openxmlformats.org/presentationml/2006/main">
  <p:tag name="PA" val="v5.2.10"/>
</p:tagLst>
</file>

<file path=ppt/tags/tag49.xml><?xml version="1.0" encoding="utf-8"?>
<p:tagLst xmlns:a="http://schemas.openxmlformats.org/drawingml/2006/main" xmlns:r="http://schemas.openxmlformats.org/officeDocument/2006/relationships" xmlns:p="http://schemas.openxmlformats.org/presentationml/2006/main">
  <p:tag name="PA" val="v5.2.10"/>
</p:tagLst>
</file>

<file path=ppt/tags/tag5.xml><?xml version="1.0" encoding="utf-8"?>
<p:tagLst xmlns:a="http://schemas.openxmlformats.org/drawingml/2006/main" xmlns:r="http://schemas.openxmlformats.org/officeDocument/2006/relationships" xmlns:p="http://schemas.openxmlformats.org/presentationml/2006/main">
  <p:tag name="GENSWF_SLIDE_UID" val="{3F3EE714-A487-4776-A63B-43C24E056A1F}:332"/>
</p:tagLst>
</file>

<file path=ppt/tags/tag50.xml><?xml version="1.0" encoding="utf-8"?>
<p:tagLst xmlns:a="http://schemas.openxmlformats.org/drawingml/2006/main" xmlns:r="http://schemas.openxmlformats.org/officeDocument/2006/relationships" xmlns:p="http://schemas.openxmlformats.org/presentationml/2006/main">
  <p:tag name="PA" val="v5.2.10"/>
</p:tagLst>
</file>

<file path=ppt/tags/tag51.xml><?xml version="1.0" encoding="utf-8"?>
<p:tagLst xmlns:a="http://schemas.openxmlformats.org/drawingml/2006/main" xmlns:r="http://schemas.openxmlformats.org/officeDocument/2006/relationships" xmlns:p="http://schemas.openxmlformats.org/presentationml/2006/main">
  <p:tag name="PA" val="v5.2.10"/>
</p:tagLst>
</file>

<file path=ppt/tags/tag52.xml><?xml version="1.0" encoding="utf-8"?>
<p:tagLst xmlns:a="http://schemas.openxmlformats.org/drawingml/2006/main" xmlns:r="http://schemas.openxmlformats.org/officeDocument/2006/relationships" xmlns:p="http://schemas.openxmlformats.org/presentationml/2006/main">
  <p:tag name="PA" val="v5.2.10"/>
</p:tagLst>
</file>

<file path=ppt/tags/tag53.xml><?xml version="1.0" encoding="utf-8"?>
<p:tagLst xmlns:a="http://schemas.openxmlformats.org/drawingml/2006/main" xmlns:r="http://schemas.openxmlformats.org/officeDocument/2006/relationships" xmlns:p="http://schemas.openxmlformats.org/presentationml/2006/main">
  <p:tag name="PA" val="v5.2.10"/>
</p:tagLst>
</file>

<file path=ppt/tags/tag54.xml><?xml version="1.0" encoding="utf-8"?>
<p:tagLst xmlns:a="http://schemas.openxmlformats.org/drawingml/2006/main" xmlns:r="http://schemas.openxmlformats.org/officeDocument/2006/relationships" xmlns:p="http://schemas.openxmlformats.org/presentationml/2006/main">
  <p:tag name="PA" val="v5.2.10"/>
</p:tagLst>
</file>

<file path=ppt/tags/tag55.xml><?xml version="1.0" encoding="utf-8"?>
<p:tagLst xmlns:a="http://schemas.openxmlformats.org/drawingml/2006/main" xmlns:r="http://schemas.openxmlformats.org/officeDocument/2006/relationships" xmlns:p="http://schemas.openxmlformats.org/presentationml/2006/main">
  <p:tag name="PA" val="v5.2.10"/>
</p:tagLst>
</file>

<file path=ppt/tags/tag56.xml><?xml version="1.0" encoding="utf-8"?>
<p:tagLst xmlns:a="http://schemas.openxmlformats.org/drawingml/2006/main" xmlns:r="http://schemas.openxmlformats.org/officeDocument/2006/relationships" xmlns:p="http://schemas.openxmlformats.org/presentationml/2006/main">
  <p:tag name="PA" val="v5.2.10"/>
</p:tagLst>
</file>

<file path=ppt/tags/tag57.xml><?xml version="1.0" encoding="utf-8"?>
<p:tagLst xmlns:a="http://schemas.openxmlformats.org/drawingml/2006/main" xmlns:r="http://schemas.openxmlformats.org/officeDocument/2006/relationships" xmlns:p="http://schemas.openxmlformats.org/presentationml/2006/main">
  <p:tag name="PA" val="v5.2.10"/>
</p:tagLst>
</file>

<file path=ppt/tags/tag58.xml><?xml version="1.0" encoding="utf-8"?>
<p:tagLst xmlns:a="http://schemas.openxmlformats.org/drawingml/2006/main" xmlns:r="http://schemas.openxmlformats.org/officeDocument/2006/relationships" xmlns:p="http://schemas.openxmlformats.org/presentationml/2006/main">
  <p:tag name="PA" val="v5.2.10"/>
</p:tagLst>
</file>

<file path=ppt/tags/tag59.xml><?xml version="1.0" encoding="utf-8"?>
<p:tagLst xmlns:a="http://schemas.openxmlformats.org/drawingml/2006/main" xmlns:r="http://schemas.openxmlformats.org/officeDocument/2006/relationships" xmlns:p="http://schemas.openxmlformats.org/presentationml/2006/main">
  <p:tag name="GENSWF_SLIDE_UID" val="{7372EB84-BC9E-4403-9083-7B2DB903101F}:291"/>
</p:tagLst>
</file>

<file path=ppt/tags/tag6.xml><?xml version="1.0" encoding="utf-8"?>
<p:tagLst xmlns:a="http://schemas.openxmlformats.org/drawingml/2006/main" xmlns:r="http://schemas.openxmlformats.org/officeDocument/2006/relationships" xmlns:p="http://schemas.openxmlformats.org/presentationml/2006/main">
  <p:tag name="GENSWF_SLIDE_UID" val="{15301BE6-0D58-460D-9602-F63D2B41EEDB}:357"/>
</p:tagLst>
</file>

<file path=ppt/tags/tag60.xml><?xml version="1.0" encoding="utf-8"?>
<p:tagLst xmlns:a="http://schemas.openxmlformats.org/drawingml/2006/main" xmlns:r="http://schemas.openxmlformats.org/officeDocument/2006/relationships" xmlns:p="http://schemas.openxmlformats.org/presentationml/2006/main">
  <p:tag name="GENSWF_SLIDE_UID" val="{A85509D2-90E6-4A54-99F5-9CD456A5620B}:1777"/>
</p:tagLst>
</file>

<file path=ppt/tags/tag61.xml><?xml version="1.0" encoding="utf-8"?>
<p:tagLst xmlns:a="http://schemas.openxmlformats.org/drawingml/2006/main" xmlns:r="http://schemas.openxmlformats.org/officeDocument/2006/relationships" xmlns:p="http://schemas.openxmlformats.org/presentationml/2006/main">
  <p:tag name="GENSWF_SLIDE_UID" val="{7165E99A-8FDF-4695-B675-381FC34052A3}:346"/>
</p:tagLst>
</file>

<file path=ppt/tags/tag7.xml><?xml version="1.0" encoding="utf-8"?>
<p:tagLst xmlns:a="http://schemas.openxmlformats.org/drawingml/2006/main" xmlns:r="http://schemas.openxmlformats.org/officeDocument/2006/relationships" xmlns:p="http://schemas.openxmlformats.org/presentationml/2006/main">
  <p:tag name="GENSWF_SLIDE_UID" val="{C2777A02-7BE4-4C42-9E4F-CF4A52280A80}:335"/>
</p:tagLst>
</file>

<file path=ppt/tags/tag8.xml><?xml version="1.0" encoding="utf-8"?>
<p:tagLst xmlns:a="http://schemas.openxmlformats.org/drawingml/2006/main" xmlns:r="http://schemas.openxmlformats.org/officeDocument/2006/relationships" xmlns:p="http://schemas.openxmlformats.org/presentationml/2006/main">
  <p:tag name="GENSWF_SLIDE_UID" val="{019ABAA2-73C2-4DD3-9959-862F408236BB}:359"/>
</p:tagLst>
</file>

<file path=ppt/tags/tag9.xml><?xml version="1.0" encoding="utf-8"?>
<p:tagLst xmlns:a="http://schemas.openxmlformats.org/drawingml/2006/main" xmlns:r="http://schemas.openxmlformats.org/officeDocument/2006/relationships" xmlns:p="http://schemas.openxmlformats.org/presentationml/2006/main">
  <p:tag name="GENSWF_SLIDE_UID" val="{5F624309-9E96-447B-9E84-E67EEE695827}:358"/>
</p:tagLst>
</file>

<file path=ppt/theme/theme1.xml><?xml version="1.0" encoding="utf-8"?>
<a:theme xmlns:a="http://schemas.openxmlformats.org/drawingml/2006/main" name="www.jpppt.com">
  <a:themeElements>
    <a:clrScheme name="ALLPPT-207">
      <a:dk1>
        <a:sysClr val="windowText" lastClr="000000"/>
      </a:dk1>
      <a:lt1>
        <a:sysClr val="window" lastClr="FFFFFF"/>
      </a:lt1>
      <a:dk2>
        <a:srgbClr val="1F497D"/>
      </a:dk2>
      <a:lt2>
        <a:srgbClr val="EEECE1"/>
      </a:lt2>
      <a:accent1>
        <a:srgbClr val="17B6FF"/>
      </a:accent1>
      <a:accent2>
        <a:srgbClr val="7CE200"/>
      </a:accent2>
      <a:accent3>
        <a:srgbClr val="FD9034"/>
      </a:accent3>
      <a:accent4>
        <a:srgbClr val="FFD434"/>
      </a:accent4>
      <a:accent5>
        <a:srgbClr val="DC00C8"/>
      </a:accent5>
      <a:accent6>
        <a:srgbClr val="FF0000"/>
      </a:accent6>
      <a:hlink>
        <a:srgbClr val="0000FF"/>
      </a:hlink>
      <a:folHlink>
        <a:srgbClr val="8000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ww.freeppt7.com">
  <a:themeElements>
    <a:clrScheme name="ALLPPT-207">
      <a:dk1>
        <a:sysClr val="windowText" lastClr="000000"/>
      </a:dk1>
      <a:lt1>
        <a:sysClr val="window" lastClr="FFFFFF"/>
      </a:lt1>
      <a:dk2>
        <a:srgbClr val="1F497D"/>
      </a:dk2>
      <a:lt2>
        <a:srgbClr val="EEECE1"/>
      </a:lt2>
      <a:accent1>
        <a:srgbClr val="17B6FF"/>
      </a:accent1>
      <a:accent2>
        <a:srgbClr val="7CE200"/>
      </a:accent2>
      <a:accent3>
        <a:srgbClr val="FD9034"/>
      </a:accent3>
      <a:accent4>
        <a:srgbClr val="FFD434"/>
      </a:accent4>
      <a:accent5>
        <a:srgbClr val="DC00C8"/>
      </a:accent5>
      <a:accent6>
        <a:srgbClr val="FF0000"/>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ection Break Slide Master">
  <a:themeElements>
    <a:clrScheme name="ALLPPT-207">
      <a:dk1>
        <a:sysClr val="windowText" lastClr="000000"/>
      </a:dk1>
      <a:lt1>
        <a:sysClr val="window" lastClr="FFFFFF"/>
      </a:lt1>
      <a:dk2>
        <a:srgbClr val="1F497D"/>
      </a:dk2>
      <a:lt2>
        <a:srgbClr val="EEECE1"/>
      </a:lt2>
      <a:accent1>
        <a:srgbClr val="17B6FF"/>
      </a:accent1>
      <a:accent2>
        <a:srgbClr val="7CE200"/>
      </a:accent2>
      <a:accent3>
        <a:srgbClr val="FD9034"/>
      </a:accent3>
      <a:accent4>
        <a:srgbClr val="FFD434"/>
      </a:accent4>
      <a:accent5>
        <a:srgbClr val="DC00C8"/>
      </a:accent5>
      <a:accent6>
        <a:srgbClr val="FF0000"/>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2778</TotalTime>
  <Words>1648</Words>
  <Application>Microsoft Office PowerPoint</Application>
  <PresentationFormat>Widescreen</PresentationFormat>
  <Paragraphs>296</Paragraphs>
  <Slides>48</Slides>
  <Notes>48</Notes>
  <HiddenSlides>0</HiddenSlides>
  <MMClips>1</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48</vt:i4>
      </vt:variant>
    </vt:vector>
  </HeadingPairs>
  <TitlesOfParts>
    <vt:vector size="56" baseType="lpstr">
      <vt:lpstr>Microsoft YaHei</vt:lpstr>
      <vt:lpstr>Arial</vt:lpstr>
      <vt:lpstr>Calibri</vt:lpstr>
      <vt:lpstr>Cambria</vt:lpstr>
      <vt:lpstr>Times New Roman</vt:lpstr>
      <vt:lpstr>www.jpppt.com</vt:lpstr>
      <vt:lpstr>www.freeppt7.com</vt:lpstr>
      <vt:lpstr>Section Break Slide 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www.jpppt.com</Manager>
  <Company>www.jpppt.com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CD 7-BÀI 1-NGUYÊN TỬ</dc:title>
  <dc:creator>www.jpppt.com</dc:creator>
  <cp:keywords>www.jpppt.com</cp:keywords>
  <dc:description>www.jpppt.com</dc:description>
  <cp:lastModifiedBy>DELL</cp:lastModifiedBy>
  <cp:revision>96</cp:revision>
  <dcterms:created xsi:type="dcterms:W3CDTF">2020-01-20T05:08:25Z</dcterms:created>
  <dcterms:modified xsi:type="dcterms:W3CDTF">2023-08-09T03:24:50Z</dcterms:modified>
</cp:coreProperties>
</file>