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0" d="100"/>
          <a:sy n="90" d="100"/>
        </p:scale>
        <p:origin x="-114" y="-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1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6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01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8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96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72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90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9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66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76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20AB0-9831-4F3C-99A7-D5C6B997F5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ACAEB-DF07-4695-8C35-9340AB9D6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914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1679" y="541349"/>
            <a:ext cx="116651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1: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4157" y="1495456"/>
            <a:ext cx="115001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endParaRPr lang="en-US" sz="2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74157" y="2732567"/>
            <a:ext cx="412087" cy="41208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63522" y="3242930"/>
            <a:ext cx="412087" cy="41208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492562" y="2376376"/>
            <a:ext cx="712382" cy="71238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Isosceles Triangle 25"/>
          <p:cNvSpPr/>
          <p:nvPr/>
        </p:nvSpPr>
        <p:spPr>
          <a:xfrm>
            <a:off x="11036595" y="6145619"/>
            <a:ext cx="361507" cy="30834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1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06995" y="2402958"/>
            <a:ext cx="1828800" cy="1010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00:00:05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647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174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PCGPT</dc:creator>
  <cp:lastModifiedBy>PCGPT</cp:lastModifiedBy>
  <cp:revision>5</cp:revision>
  <dcterms:created xsi:type="dcterms:W3CDTF">2023-03-28T02:24:24Z</dcterms:created>
  <dcterms:modified xsi:type="dcterms:W3CDTF">2023-03-28T03:29:50Z</dcterms:modified>
</cp:coreProperties>
</file>