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1" r:id="rId1"/>
  </p:sldMasterIdLst>
  <p:notesMasterIdLst>
    <p:notesMasterId r:id="rId29"/>
  </p:notesMasterIdLst>
  <p:sldIdLst>
    <p:sldId id="294" r:id="rId2"/>
    <p:sldId id="374" r:id="rId3"/>
    <p:sldId id="379" r:id="rId4"/>
    <p:sldId id="376" r:id="rId5"/>
    <p:sldId id="327" r:id="rId6"/>
    <p:sldId id="370" r:id="rId7"/>
    <p:sldId id="381" r:id="rId8"/>
    <p:sldId id="297" r:id="rId9"/>
    <p:sldId id="375" r:id="rId10"/>
    <p:sldId id="368" r:id="rId11"/>
    <p:sldId id="257" r:id="rId12"/>
    <p:sldId id="384" r:id="rId13"/>
    <p:sldId id="335" r:id="rId14"/>
    <p:sldId id="388" r:id="rId15"/>
    <p:sldId id="337" r:id="rId16"/>
    <p:sldId id="339" r:id="rId17"/>
    <p:sldId id="386" r:id="rId18"/>
    <p:sldId id="328" r:id="rId19"/>
    <p:sldId id="258" r:id="rId20"/>
    <p:sldId id="371" r:id="rId21"/>
    <p:sldId id="274" r:id="rId22"/>
    <p:sldId id="259" r:id="rId23"/>
    <p:sldId id="296" r:id="rId24"/>
    <p:sldId id="325" r:id="rId25"/>
    <p:sldId id="372" r:id="rId26"/>
    <p:sldId id="387" r:id="rId27"/>
    <p:sldId id="322" r:id="rId2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DE7F0"/>
    <a:srgbClr val="DDE3F0"/>
    <a:srgbClr val="CDDD6D"/>
    <a:srgbClr val="FF0066"/>
    <a:srgbClr val="0000FF"/>
    <a:srgbClr val="478CA7"/>
    <a:srgbClr val="FF0000"/>
    <a:srgbClr val="4C4B4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471" autoAdjust="0"/>
    <p:restoredTop sz="94434" autoAdjust="0"/>
  </p:normalViewPr>
  <p:slideViewPr>
    <p:cSldViewPr snapToGrid="0">
      <p:cViewPr varScale="1">
        <p:scale>
          <a:sx n="68" d="100"/>
          <a:sy n="68" d="100"/>
        </p:scale>
        <p:origin x="960" y="7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E20A56F-8E14-4DBB-A3FE-1E5FE5095A1C}" type="datetimeFigureOut">
              <a:rPr lang="en-US" smtClean="0"/>
              <a:t>3/7/2023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C64855-75DA-48BB-B818-E903B880EB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98547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E82DD7-DE5B-4B5F-9E0E-99DF5F1F414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07525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Google Shape;2945;g122ec61ca62_0_70:notes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>
              <a:gd name="T0" fmla="*/ 0 w 120000"/>
              <a:gd name="T1" fmla="*/ 0 h 120000"/>
              <a:gd name="T2" fmla="*/ 2147483647 w 120000"/>
              <a:gd name="T3" fmla="*/ 0 h 120000"/>
              <a:gd name="T4" fmla="*/ 2147483647 w 120000"/>
              <a:gd name="T5" fmla="*/ 2147483647 h 120000"/>
              <a:gd name="T6" fmla="*/ 0 w 120000"/>
              <a:gd name="T7" fmla="*/ 2147483647 h 120000"/>
              <a:gd name="T8" fmla="*/ 0 w 120000"/>
              <a:gd name="T9" fmla="*/ 0 h 1200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>
            <a:round/>
          </a:ln>
        </p:spPr>
      </p:sp>
      <p:sp>
        <p:nvSpPr>
          <p:cNvPr id="78851" name="Google Shape;2946;g122ec61ca62_0_70:notes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/>
          <a:lstStyle/>
          <a:p>
            <a:pPr>
              <a:spcBef>
                <a:spcPct val="0"/>
              </a:spcBef>
            </a:pPr>
            <a:endParaRPr lang="vi-VN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303AAF-C10E-41BF-ACF8-A98092EE8FF8}" type="datetimeFigureOut">
              <a:rPr lang="en-US" smtClean="0"/>
              <a:t>3/7/2023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2E98D7-CF61-42BF-BA20-35CF16CB60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18606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303AAF-C10E-41BF-ACF8-A98092EE8FF8}" type="datetimeFigureOut">
              <a:rPr lang="en-US" smtClean="0"/>
              <a:t>3/7/2023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2E98D7-CF61-42BF-BA20-35CF16CB60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47963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303AAF-C10E-41BF-ACF8-A98092EE8FF8}" type="datetimeFigureOut">
              <a:rPr lang="en-US" smtClean="0"/>
              <a:t>3/7/2023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2E98D7-CF61-42BF-BA20-35CF16CB60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406181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1_Section header">
    <p:bg>
      <p:bgPr>
        <a:solidFill>
          <a:schemeClr val="bg1"/>
        </a:solidFill>
        <a:effectLst/>
      </p:bgPr>
    </p:bg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3"/>
          <p:cNvSpPr txBox="1">
            <a:spLocks noGrp="1"/>
          </p:cNvSpPr>
          <p:nvPr>
            <p:ph type="title"/>
          </p:nvPr>
        </p:nvSpPr>
        <p:spPr>
          <a:xfrm>
            <a:off x="961467" y="3310584"/>
            <a:ext cx="5119600" cy="1000400"/>
          </a:xfrm>
          <a:prstGeom prst="rect">
            <a:avLst/>
          </a:prstGeom>
        </p:spPr>
        <p:txBody>
          <a:bodyPr spcFirstLastPara="1" lIns="91425" tIns="91425" rIns="91425" b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64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64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64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64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64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64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64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64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6400"/>
            </a:lvl9pPr>
          </a:lstStyle>
          <a:p>
            <a:endParaRPr/>
          </a:p>
        </p:txBody>
      </p:sp>
      <p:sp>
        <p:nvSpPr>
          <p:cNvPr id="67" name="Google Shape;67;p3"/>
          <p:cNvSpPr txBox="1">
            <a:spLocks noGrp="1"/>
          </p:cNvSpPr>
          <p:nvPr>
            <p:ph type="title" idx="2"/>
          </p:nvPr>
        </p:nvSpPr>
        <p:spPr>
          <a:xfrm>
            <a:off x="961467" y="1683233"/>
            <a:ext cx="5119600" cy="1493200"/>
          </a:xfrm>
          <a:prstGeom prst="rect">
            <a:avLst/>
          </a:prstGeom>
        </p:spPr>
        <p:txBody>
          <a:bodyPr spcFirstLastPara="1" lIns="91425" tIns="91425" rIns="91425" bIns="91425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7066">
                <a:solidFill>
                  <a:schemeClr val="accent5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21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21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21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21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21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21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21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21333"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68" name="Google Shape;68;p3"/>
          <p:cNvSpPr txBox="1">
            <a:spLocks noGrp="1"/>
          </p:cNvSpPr>
          <p:nvPr>
            <p:ph type="subTitle" idx="1"/>
          </p:nvPr>
        </p:nvSpPr>
        <p:spPr>
          <a:xfrm>
            <a:off x="1211467" y="4219952"/>
            <a:ext cx="4619600" cy="954800"/>
          </a:xfrm>
          <a:prstGeom prst="rect">
            <a:avLst/>
          </a:prstGeom>
        </p:spPr>
        <p:txBody>
          <a:bodyPr spcFirstLastPara="1" lIns="91425" tIns="91425" rIns="91425" bIns="91425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4977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4977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4977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4977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4977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4977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4977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4977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22391707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303AAF-C10E-41BF-ACF8-A98092EE8FF8}" type="datetimeFigureOut">
              <a:rPr lang="en-US" smtClean="0"/>
              <a:t>3/7/2023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2E98D7-CF61-42BF-BA20-35CF16CB60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15659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303AAF-C10E-41BF-ACF8-A98092EE8FF8}" type="datetimeFigureOut">
              <a:rPr lang="en-US" smtClean="0"/>
              <a:t>3/7/2023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2E98D7-CF61-42BF-BA20-35CF16CB60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65712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303AAF-C10E-41BF-ACF8-A98092EE8FF8}" type="datetimeFigureOut">
              <a:rPr lang="en-US" smtClean="0"/>
              <a:t>3/7/2023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2E98D7-CF61-42BF-BA20-35CF16CB60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9111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303AAF-C10E-41BF-ACF8-A98092EE8FF8}" type="datetimeFigureOut">
              <a:rPr lang="en-US" smtClean="0"/>
              <a:t>3/7/2023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2E98D7-CF61-42BF-BA20-35CF16CB60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81849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303AAF-C10E-41BF-ACF8-A98092EE8FF8}" type="datetimeFigureOut">
              <a:rPr lang="en-US" smtClean="0"/>
              <a:t>3/7/2023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2E98D7-CF61-42BF-BA20-35CF16CB60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31186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303AAF-C10E-41BF-ACF8-A98092EE8FF8}" type="datetimeFigureOut">
              <a:rPr lang="en-US" smtClean="0"/>
              <a:t>3/7/2023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2E98D7-CF61-42BF-BA20-35CF16CB60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57875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303AAF-C10E-41BF-ACF8-A98092EE8FF8}" type="datetimeFigureOut">
              <a:rPr lang="en-US" smtClean="0"/>
              <a:t>3/7/2023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2E98D7-CF61-42BF-BA20-35CF16CB60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08085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303AAF-C10E-41BF-ACF8-A98092EE8FF8}" type="datetimeFigureOut">
              <a:rPr lang="en-US" smtClean="0"/>
              <a:t>3/7/2023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2E98D7-CF61-42BF-BA20-35CF16CB60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92305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303AAF-C10E-41BF-ACF8-A98092EE8FF8}" type="datetimeFigureOut">
              <a:rPr lang="en-US" smtClean="0"/>
              <a:t>3/7/2023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2E98D7-CF61-42BF-BA20-35CF16CB60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7959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  <p:sldLayoutId id="214748371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w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w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w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1.png"/><Relationship Id="rId4" Type="http://schemas.openxmlformats.org/officeDocument/2006/relationships/image" Target="../media/image30.jp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gif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TRIỆU ĐÓA HỒNG - KHÔNG LỜI.mp4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69900" y="7034"/>
            <a:ext cx="11252200" cy="6324600"/>
          </a:xfrm>
        </p:spPr>
      </p:pic>
    </p:spTree>
    <p:extLst>
      <p:ext uri="{BB962C8B-B14F-4D97-AF65-F5344CB8AC3E}">
        <p14:creationId xmlns:p14="http://schemas.microsoft.com/office/powerpoint/2010/main" val="27315644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10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57D2839A-80B7-44F5-93EF-9D70F5B1C787}"/>
              </a:ext>
            </a:extLst>
          </p:cNvPr>
          <p:cNvSpPr txBox="1"/>
          <p:nvPr/>
        </p:nvSpPr>
        <p:spPr>
          <a:xfrm>
            <a:off x="217714" y="323555"/>
            <a:ext cx="11948886" cy="6463308"/>
          </a:xfrm>
          <a:prstGeom prst="rect">
            <a:avLst/>
          </a:prstGeom>
          <a:noFill/>
          <a:ln w="12700">
            <a:solidFill>
              <a:srgbClr val="00B05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 </a:t>
            </a: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PHIẾU HỌC TẬP 2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kĩ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1: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gửi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qua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2: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yếu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tố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nghệ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thuật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gợi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tả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vẻ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đẹp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?</a:t>
            </a:r>
          </a:p>
          <a:p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3: Qua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giả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khắc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họa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vẻ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đẹp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nơi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?</a:t>
            </a:r>
          </a:p>
          <a:p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                                                      </a:t>
            </a:r>
            <a:endParaRPr lang="vi-VN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400" b="1" dirty="0"/>
          </a:p>
          <a:p>
            <a:endParaRPr lang="en-US" sz="2400" b="1" dirty="0"/>
          </a:p>
          <a:p>
            <a:endParaRPr lang="en-US" sz="2400" b="1" dirty="0"/>
          </a:p>
          <a:p>
            <a:endParaRPr lang="en-US" sz="2400" b="1" dirty="0"/>
          </a:p>
          <a:p>
            <a:endParaRPr lang="en-US" sz="2400" b="1" dirty="0"/>
          </a:p>
          <a:p>
            <a:endParaRPr lang="en-US" sz="2400" b="1" dirty="0"/>
          </a:p>
          <a:p>
            <a:endParaRPr lang="en-US" sz="2400" b="1" dirty="0"/>
          </a:p>
          <a:p>
            <a:endParaRPr lang="en-US" sz="2400" b="1" dirty="0"/>
          </a:p>
        </p:txBody>
      </p:sp>
      <p:pic>
        <p:nvPicPr>
          <p:cNvPr id="12" name="Picture 12" descr="010">
            <a:extLst>
              <a:ext uri="{FF2B5EF4-FFF2-40B4-BE49-F238E27FC236}">
                <a16:creationId xmlns:a16="http://schemas.microsoft.com/office/drawing/2014/main" id="{7CC04ABC-E85D-4D27-9B62-50F51DBCF2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 flipH="1">
            <a:off x="189292" y="-452964"/>
            <a:ext cx="1348615" cy="167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3" descr="010">
            <a:extLst>
              <a:ext uri="{FF2B5EF4-FFF2-40B4-BE49-F238E27FC236}">
                <a16:creationId xmlns:a16="http://schemas.microsoft.com/office/drawing/2014/main" id="{C49C4ECE-B62B-4553-BEB4-E8C8111AC8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0456280" y="247650"/>
            <a:ext cx="1981200" cy="148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3" descr="010">
            <a:extLst>
              <a:ext uri="{FF2B5EF4-FFF2-40B4-BE49-F238E27FC236}">
                <a16:creationId xmlns:a16="http://schemas.microsoft.com/office/drawing/2014/main" id="{121283B6-FCB4-47F7-95F8-F04333066E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10190017" y="5216525"/>
            <a:ext cx="1981200" cy="148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3" descr="010">
            <a:extLst>
              <a:ext uri="{FF2B5EF4-FFF2-40B4-BE49-F238E27FC236}">
                <a16:creationId xmlns:a16="http://schemas.microsoft.com/office/drawing/2014/main" id="{4BB6B940-44F4-4CB4-8818-A3B4FC724F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-170381" y="5118100"/>
            <a:ext cx="1981200" cy="148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A19BD00-83E8-4F4B-8944-E438AC88891F}"/>
              </a:ext>
            </a:extLst>
          </p:cNvPr>
          <p:cNvSpPr txBox="1"/>
          <p:nvPr/>
        </p:nvSpPr>
        <p:spPr>
          <a:xfrm>
            <a:off x="863599" y="3672780"/>
            <a:ext cx="6093456" cy="35271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Cao </a:t>
            </a:r>
            <a:r>
              <a:rPr lang="en-US" alt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</a:t>
            </a:r>
            <a:r>
              <a:rPr lang="en-US" alt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nỗi</a:t>
            </a:r>
            <a:r>
              <a:rPr lang="en-US" alt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buồn</a:t>
            </a:r>
            <a:r>
              <a:rPr lang="en-US" alt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Xa</a:t>
            </a:r>
            <a:r>
              <a:rPr lang="en-US" alt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nuôi</a:t>
            </a:r>
            <a:r>
              <a:rPr lang="en-US" alt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chí</a:t>
            </a:r>
            <a:r>
              <a:rPr lang="en-US" alt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r>
              <a:rPr lang="en-US" alt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Dẫu</a:t>
            </a:r>
            <a:r>
              <a:rPr lang="en-US" alt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alt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alt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en-US" alt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cha </a:t>
            </a:r>
            <a:r>
              <a:rPr lang="en-US" alt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vẫn</a:t>
            </a:r>
            <a:r>
              <a:rPr lang="en-US" alt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muốn</a:t>
            </a:r>
            <a:r>
              <a:rPr lang="en-US" alt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alt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alt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</a:t>
            </a:r>
            <a:r>
              <a:rPr lang="en-US" alt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alt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chê</a:t>
            </a:r>
            <a:r>
              <a:rPr lang="en-US" alt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</a:t>
            </a:r>
            <a:r>
              <a:rPr lang="en-US" alt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gập</a:t>
            </a:r>
            <a:r>
              <a:rPr lang="en-US" alt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ghềnh</a:t>
            </a:r>
            <a:endParaRPr lang="en-US" altLang="en-US" sz="2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alt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alt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thung</a:t>
            </a:r>
            <a:r>
              <a:rPr lang="en-US" alt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alt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chê</a:t>
            </a:r>
            <a:r>
              <a:rPr lang="en-US" alt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thung</a:t>
            </a:r>
            <a:r>
              <a:rPr lang="en-US" alt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nghèo</a:t>
            </a:r>
            <a:r>
              <a:rPr lang="en-US" alt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đói</a:t>
            </a:r>
            <a:endParaRPr lang="en-US" altLang="en-US" sz="2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alt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alt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sông</a:t>
            </a:r>
            <a:r>
              <a:rPr lang="en-US" alt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alt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suối</a:t>
            </a:r>
            <a:r>
              <a:rPr lang="en-US" alt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alt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thác</a:t>
            </a:r>
            <a:r>
              <a:rPr lang="en-US" alt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xuống</a:t>
            </a:r>
            <a:r>
              <a:rPr lang="en-US" alt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alt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lo </a:t>
            </a:r>
            <a:r>
              <a:rPr lang="en-US" alt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cực</a:t>
            </a:r>
            <a:r>
              <a:rPr lang="en-US" alt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nhọc</a:t>
            </a:r>
            <a:endParaRPr lang="en-US" altLang="en-US" sz="2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b="1" dirty="0"/>
          </a:p>
          <a:p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9BB835F-88C7-413B-B7C2-9C414B097E4D}"/>
              </a:ext>
            </a:extLst>
          </p:cNvPr>
          <p:cNvSpPr txBox="1"/>
          <p:nvPr/>
        </p:nvSpPr>
        <p:spPr>
          <a:xfrm>
            <a:off x="6833845" y="3672780"/>
            <a:ext cx="554990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sơ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da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thịt</a:t>
            </a:r>
            <a:endParaRPr lang="en-US" altLang="en-US" sz="24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Chẳng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mấy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ai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nhỏ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bé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đâu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con</a:t>
            </a:r>
          </a:p>
          <a:p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đục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kê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quê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hương</a:t>
            </a:r>
            <a:endParaRPr lang="en-US" altLang="en-US" sz="24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quê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hương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phong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tục</a:t>
            </a:r>
            <a:endParaRPr lang="en-US" altLang="en-US" sz="24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87964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40" name="Oval 12"/>
          <p:cNvSpPr>
            <a:spLocks noChangeArrowheads="1"/>
          </p:cNvSpPr>
          <p:nvPr/>
        </p:nvSpPr>
        <p:spPr bwMode="auto">
          <a:xfrm>
            <a:off x="2372459" y="1867709"/>
            <a:ext cx="1447800" cy="799289"/>
          </a:xfrm>
          <a:prstGeom prst="ellipse">
            <a:avLst/>
          </a:prstGeom>
          <a:solidFill>
            <a:schemeClr val="bg1"/>
          </a:solidFill>
          <a:ln w="28575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Chi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541" name="Oval 13"/>
          <p:cNvSpPr>
            <a:spLocks noChangeArrowheads="1"/>
          </p:cNvSpPr>
          <p:nvPr/>
        </p:nvSpPr>
        <p:spPr bwMode="auto">
          <a:xfrm>
            <a:off x="2152357" y="5359874"/>
            <a:ext cx="1768716" cy="646118"/>
          </a:xfrm>
          <a:prstGeom prst="ellipse">
            <a:avLst/>
          </a:prstGeom>
          <a:solidFill>
            <a:schemeClr val="bg1"/>
          </a:solidFill>
          <a:ln w="28575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Nghệ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thuật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552" name="AutoShape 24"/>
          <p:cNvSpPr>
            <a:spLocks/>
          </p:cNvSpPr>
          <p:nvPr/>
        </p:nvSpPr>
        <p:spPr bwMode="auto">
          <a:xfrm>
            <a:off x="7691222" y="1107245"/>
            <a:ext cx="1202937" cy="5363892"/>
          </a:xfrm>
          <a:prstGeom prst="rightBrace">
            <a:avLst>
              <a:gd name="adj1" fmla="val 67857"/>
              <a:gd name="adj2" fmla="val 50290"/>
            </a:avLst>
          </a:prstGeom>
          <a:noFill/>
          <a:ln w="38100">
            <a:solidFill>
              <a:schemeClr val="fol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555" name="Oval 27"/>
          <p:cNvSpPr>
            <a:spLocks noChangeArrowheads="1"/>
          </p:cNvSpPr>
          <p:nvPr/>
        </p:nvSpPr>
        <p:spPr bwMode="auto">
          <a:xfrm>
            <a:off x="8764172" y="1219200"/>
            <a:ext cx="3202021" cy="4953000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pPr algn="ctr"/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Phóng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khoáng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Tâm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hồn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rộng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mở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lĩnh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vững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vàng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Ân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thủy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chung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b="1" dirty="0"/>
          </a:p>
          <a:p>
            <a:pPr algn="ctr"/>
            <a:endParaRPr lang="en-US" b="1" dirty="0"/>
          </a:p>
        </p:txBody>
      </p:sp>
      <p:sp>
        <p:nvSpPr>
          <p:cNvPr id="13321" name="Text Box 28"/>
          <p:cNvSpPr txBox="1">
            <a:spLocks noChangeArrowheads="1"/>
          </p:cNvSpPr>
          <p:nvPr/>
        </p:nvSpPr>
        <p:spPr bwMode="auto">
          <a:xfrm>
            <a:off x="913843" y="287966"/>
            <a:ext cx="9780114" cy="523220"/>
          </a:xfrm>
          <a:prstGeom prst="rect">
            <a:avLst/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NHÓM 2: VẺ ĐẸP PHẨM CHẤT CỦA NGƯỜI ĐỒNG MÌNH</a:t>
            </a:r>
          </a:p>
        </p:txBody>
      </p:sp>
      <p:sp>
        <p:nvSpPr>
          <p:cNvPr id="22559" name="Oval 31"/>
          <p:cNvSpPr>
            <a:spLocks noChangeArrowheads="1"/>
          </p:cNvSpPr>
          <p:nvPr/>
        </p:nvSpPr>
        <p:spPr bwMode="auto">
          <a:xfrm>
            <a:off x="196948" y="2716188"/>
            <a:ext cx="3210363" cy="2236812"/>
          </a:xfrm>
          <a:prstGeom prst="ellipse">
            <a:avLst/>
          </a:prstGeom>
          <a:solidFill>
            <a:srgbClr val="CC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2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 CHẤT CỦA </a:t>
            </a:r>
          </a:p>
          <a:p>
            <a:pPr algn="ctr"/>
            <a:r>
              <a:rPr lang="en-US" sz="2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sz="2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endParaRPr lang="en-US" sz="2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562" name="Freeform 34"/>
          <p:cNvSpPr>
            <a:spLocks/>
          </p:cNvSpPr>
          <p:nvPr/>
        </p:nvSpPr>
        <p:spPr bwMode="auto">
          <a:xfrm>
            <a:off x="1174943" y="2267353"/>
            <a:ext cx="1197516" cy="523220"/>
          </a:xfrm>
          <a:custGeom>
            <a:avLst/>
            <a:gdLst>
              <a:gd name="T0" fmla="*/ 2147483647 w 848"/>
              <a:gd name="T1" fmla="*/ 2147483647 h 736"/>
              <a:gd name="T2" fmla="*/ 2147483647 w 848"/>
              <a:gd name="T3" fmla="*/ 2147483647 h 736"/>
              <a:gd name="T4" fmla="*/ 2147483647 w 848"/>
              <a:gd name="T5" fmla="*/ 2147483647 h 736"/>
              <a:gd name="T6" fmla="*/ 2147483647 w 848"/>
              <a:gd name="T7" fmla="*/ 2147483647 h 736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848" h="736">
                <a:moveTo>
                  <a:pt x="64" y="736"/>
                </a:moveTo>
                <a:cubicBezTo>
                  <a:pt x="32" y="480"/>
                  <a:pt x="0" y="224"/>
                  <a:pt x="112" y="112"/>
                </a:cubicBezTo>
                <a:cubicBezTo>
                  <a:pt x="224" y="0"/>
                  <a:pt x="624" y="72"/>
                  <a:pt x="736" y="64"/>
                </a:cubicBezTo>
                <a:cubicBezTo>
                  <a:pt x="848" y="56"/>
                  <a:pt x="816" y="60"/>
                  <a:pt x="784" y="64"/>
                </a:cubicBezTo>
              </a:path>
            </a:pathLst>
          </a:custGeom>
          <a:noFill/>
          <a:ln w="38100" cmpd="sng">
            <a:solidFill>
              <a:srgbClr val="FF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563" name="Freeform 35"/>
          <p:cNvSpPr>
            <a:spLocks/>
          </p:cNvSpPr>
          <p:nvPr/>
        </p:nvSpPr>
        <p:spPr bwMode="auto">
          <a:xfrm rot="-5400000">
            <a:off x="1301115" y="4860241"/>
            <a:ext cx="834683" cy="867801"/>
          </a:xfrm>
          <a:custGeom>
            <a:avLst/>
            <a:gdLst>
              <a:gd name="T0" fmla="*/ 2147483647 w 848"/>
              <a:gd name="T1" fmla="*/ 2147483647 h 736"/>
              <a:gd name="T2" fmla="*/ 2147483647 w 848"/>
              <a:gd name="T3" fmla="*/ 2147483647 h 736"/>
              <a:gd name="T4" fmla="*/ 2147483647 w 848"/>
              <a:gd name="T5" fmla="*/ 2147483647 h 736"/>
              <a:gd name="T6" fmla="*/ 2147483647 w 848"/>
              <a:gd name="T7" fmla="*/ 2147483647 h 736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848" h="736">
                <a:moveTo>
                  <a:pt x="64" y="736"/>
                </a:moveTo>
                <a:cubicBezTo>
                  <a:pt x="32" y="480"/>
                  <a:pt x="0" y="224"/>
                  <a:pt x="112" y="112"/>
                </a:cubicBezTo>
                <a:cubicBezTo>
                  <a:pt x="224" y="0"/>
                  <a:pt x="624" y="72"/>
                  <a:pt x="736" y="64"/>
                </a:cubicBezTo>
                <a:cubicBezTo>
                  <a:pt x="848" y="56"/>
                  <a:pt x="816" y="60"/>
                  <a:pt x="784" y="64"/>
                </a:cubicBezTo>
              </a:path>
            </a:pathLst>
          </a:custGeom>
          <a:noFill/>
          <a:ln w="38100" cmpd="sng">
            <a:solidFill>
              <a:srgbClr val="FF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564" name="Freeform 36"/>
          <p:cNvSpPr>
            <a:spLocks/>
          </p:cNvSpPr>
          <p:nvPr/>
        </p:nvSpPr>
        <p:spPr bwMode="auto">
          <a:xfrm>
            <a:off x="3462115" y="1362445"/>
            <a:ext cx="1197516" cy="609600"/>
          </a:xfrm>
          <a:custGeom>
            <a:avLst/>
            <a:gdLst>
              <a:gd name="T0" fmla="*/ 2147483647 w 848"/>
              <a:gd name="T1" fmla="*/ 2147483647 h 736"/>
              <a:gd name="T2" fmla="*/ 2147483647 w 848"/>
              <a:gd name="T3" fmla="*/ 2147483647 h 736"/>
              <a:gd name="T4" fmla="*/ 2147483647 w 848"/>
              <a:gd name="T5" fmla="*/ 2147483647 h 736"/>
              <a:gd name="T6" fmla="*/ 2147483647 w 848"/>
              <a:gd name="T7" fmla="*/ 2147483647 h 736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848" h="736">
                <a:moveTo>
                  <a:pt x="64" y="736"/>
                </a:moveTo>
                <a:cubicBezTo>
                  <a:pt x="32" y="480"/>
                  <a:pt x="0" y="224"/>
                  <a:pt x="112" y="112"/>
                </a:cubicBezTo>
                <a:cubicBezTo>
                  <a:pt x="224" y="0"/>
                  <a:pt x="624" y="72"/>
                  <a:pt x="736" y="64"/>
                </a:cubicBezTo>
                <a:cubicBezTo>
                  <a:pt x="848" y="56"/>
                  <a:pt x="816" y="60"/>
                  <a:pt x="784" y="64"/>
                </a:cubicBezTo>
              </a:path>
            </a:pathLst>
          </a:custGeom>
          <a:noFill/>
          <a:ln w="38100" cmpd="sng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565" name="AutoShape 37"/>
          <p:cNvSpPr>
            <a:spLocks noChangeArrowheads="1"/>
          </p:cNvSpPr>
          <p:nvPr/>
        </p:nvSpPr>
        <p:spPr bwMode="auto">
          <a:xfrm>
            <a:off x="4641169" y="873814"/>
            <a:ext cx="3081994" cy="1143001"/>
          </a:xfrm>
          <a:prstGeom prst="flowChartTerminator">
            <a:avLst/>
          </a:prstGeom>
          <a:solidFill>
            <a:srgbClr val="FFFF00"/>
          </a:solidFill>
          <a:ln w="38100">
            <a:solidFill>
              <a:schemeClr val="accent1">
                <a:lumMod val="60000"/>
                <a:lumOff val="40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Cao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đo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nỗi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buồn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Xa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nuôi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chí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566" name="Freeform 38"/>
          <p:cNvSpPr>
            <a:spLocks/>
          </p:cNvSpPr>
          <p:nvPr/>
        </p:nvSpPr>
        <p:spPr bwMode="auto">
          <a:xfrm rot="-5400000">
            <a:off x="3522202" y="2380076"/>
            <a:ext cx="438149" cy="973893"/>
          </a:xfrm>
          <a:custGeom>
            <a:avLst/>
            <a:gdLst>
              <a:gd name="T0" fmla="*/ 2147483647 w 848"/>
              <a:gd name="T1" fmla="*/ 2147483647 h 736"/>
              <a:gd name="T2" fmla="*/ 2147483647 w 848"/>
              <a:gd name="T3" fmla="*/ 2147483647 h 736"/>
              <a:gd name="T4" fmla="*/ 2147483647 w 848"/>
              <a:gd name="T5" fmla="*/ 2147483647 h 736"/>
              <a:gd name="T6" fmla="*/ 2147483647 w 848"/>
              <a:gd name="T7" fmla="*/ 2147483647 h 736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848" h="736">
                <a:moveTo>
                  <a:pt x="64" y="736"/>
                </a:moveTo>
                <a:cubicBezTo>
                  <a:pt x="32" y="480"/>
                  <a:pt x="0" y="224"/>
                  <a:pt x="112" y="112"/>
                </a:cubicBezTo>
                <a:cubicBezTo>
                  <a:pt x="224" y="0"/>
                  <a:pt x="624" y="72"/>
                  <a:pt x="736" y="64"/>
                </a:cubicBezTo>
                <a:cubicBezTo>
                  <a:pt x="848" y="56"/>
                  <a:pt x="816" y="60"/>
                  <a:pt x="784" y="64"/>
                </a:cubicBezTo>
              </a:path>
            </a:pathLst>
          </a:custGeom>
          <a:noFill/>
          <a:ln w="38100" cmpd="sng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567" name="AutoShape 39"/>
          <p:cNvSpPr>
            <a:spLocks noChangeArrowheads="1"/>
          </p:cNvSpPr>
          <p:nvPr/>
        </p:nvSpPr>
        <p:spPr bwMode="auto">
          <a:xfrm>
            <a:off x="4228221" y="2384028"/>
            <a:ext cx="3635619" cy="1574773"/>
          </a:xfrm>
          <a:prstGeom prst="flowChartTerminator">
            <a:avLst/>
          </a:prstGeom>
          <a:solidFill>
            <a:srgbClr val="FFFF00"/>
          </a:solidFill>
          <a:ln w="38100">
            <a:solidFill>
              <a:schemeClr val="accent1">
                <a:lumMod val="60000"/>
                <a:lumOff val="40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chê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đá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gập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ghềnh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chê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thung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nghèo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đói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sông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suối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lo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cực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nhọc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568" name="Freeform 40"/>
          <p:cNvSpPr>
            <a:spLocks/>
          </p:cNvSpPr>
          <p:nvPr/>
        </p:nvSpPr>
        <p:spPr bwMode="auto">
          <a:xfrm>
            <a:off x="3186040" y="4390656"/>
            <a:ext cx="1447800" cy="990600"/>
          </a:xfrm>
          <a:custGeom>
            <a:avLst/>
            <a:gdLst>
              <a:gd name="T0" fmla="*/ 2147483647 w 848"/>
              <a:gd name="T1" fmla="*/ 2147483647 h 736"/>
              <a:gd name="T2" fmla="*/ 2147483647 w 848"/>
              <a:gd name="T3" fmla="*/ 2147483647 h 736"/>
              <a:gd name="T4" fmla="*/ 2147483647 w 848"/>
              <a:gd name="T5" fmla="*/ 2147483647 h 736"/>
              <a:gd name="T6" fmla="*/ 2147483647 w 848"/>
              <a:gd name="T7" fmla="*/ 2147483647 h 736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848" h="736">
                <a:moveTo>
                  <a:pt x="64" y="736"/>
                </a:moveTo>
                <a:cubicBezTo>
                  <a:pt x="32" y="480"/>
                  <a:pt x="0" y="224"/>
                  <a:pt x="112" y="112"/>
                </a:cubicBezTo>
                <a:cubicBezTo>
                  <a:pt x="224" y="0"/>
                  <a:pt x="624" y="72"/>
                  <a:pt x="736" y="64"/>
                </a:cubicBezTo>
                <a:cubicBezTo>
                  <a:pt x="848" y="56"/>
                  <a:pt x="816" y="60"/>
                  <a:pt x="784" y="64"/>
                </a:cubicBezTo>
              </a:path>
            </a:pathLst>
          </a:custGeom>
          <a:noFill/>
          <a:ln w="38100" cmpd="sng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569" name="AutoShape 41"/>
          <p:cNvSpPr>
            <a:spLocks noChangeArrowheads="1"/>
          </p:cNvSpPr>
          <p:nvPr/>
        </p:nvSpPr>
        <p:spPr bwMode="auto">
          <a:xfrm>
            <a:off x="4586360" y="4175388"/>
            <a:ext cx="2590800" cy="609600"/>
          </a:xfrm>
          <a:prstGeom prst="flowChartTerminator">
            <a:avLst/>
          </a:prstGeom>
          <a:solidFill>
            <a:srgbClr val="FFFF00"/>
          </a:solidFill>
          <a:ln w="38100">
            <a:solidFill>
              <a:schemeClr val="accent1">
                <a:lumMod val="60000"/>
                <a:lumOff val="40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Điệp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</a:p>
        </p:txBody>
      </p:sp>
      <p:sp>
        <p:nvSpPr>
          <p:cNvPr id="22570" name="Freeform 42"/>
          <p:cNvSpPr>
            <a:spLocks/>
          </p:cNvSpPr>
          <p:nvPr/>
        </p:nvSpPr>
        <p:spPr bwMode="auto">
          <a:xfrm flipV="1">
            <a:off x="3820259" y="5259381"/>
            <a:ext cx="1248352" cy="236173"/>
          </a:xfrm>
          <a:custGeom>
            <a:avLst/>
            <a:gdLst>
              <a:gd name="T0" fmla="*/ 0 w 344"/>
              <a:gd name="T1" fmla="*/ 0 h 1"/>
              <a:gd name="T2" fmla="*/ 2147483647 w 344"/>
              <a:gd name="T3" fmla="*/ 0 h 1"/>
              <a:gd name="T4" fmla="*/ 2147483647 w 344"/>
              <a:gd name="T5" fmla="*/ 0 h 1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344" h="1">
                <a:moveTo>
                  <a:pt x="0" y="0"/>
                </a:moveTo>
                <a:cubicBezTo>
                  <a:pt x="116" y="0"/>
                  <a:pt x="232" y="0"/>
                  <a:pt x="288" y="0"/>
                </a:cubicBezTo>
                <a:cubicBezTo>
                  <a:pt x="344" y="0"/>
                  <a:pt x="328" y="0"/>
                  <a:pt x="336" y="0"/>
                </a:cubicBezTo>
              </a:path>
            </a:pathLst>
          </a:custGeom>
          <a:noFill/>
          <a:ln w="38100" cmpd="sng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571" name="AutoShape 43"/>
          <p:cNvSpPr>
            <a:spLocks noChangeArrowheads="1"/>
          </p:cNvSpPr>
          <p:nvPr/>
        </p:nvSpPr>
        <p:spPr bwMode="auto">
          <a:xfrm>
            <a:off x="5000185" y="5001575"/>
            <a:ext cx="2967698" cy="749180"/>
          </a:xfrm>
          <a:prstGeom prst="flowChartTerminator">
            <a:avLst/>
          </a:prstGeom>
          <a:solidFill>
            <a:srgbClr val="FFFF00"/>
          </a:solidFill>
          <a:ln w="38100">
            <a:solidFill>
              <a:schemeClr val="accent1">
                <a:lumMod val="60000"/>
                <a:lumOff val="40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sánh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algn="ctr"/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sông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suối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</a:p>
        </p:txBody>
      </p:sp>
      <p:sp>
        <p:nvSpPr>
          <p:cNvPr id="22572" name="Freeform 44"/>
          <p:cNvSpPr>
            <a:spLocks/>
          </p:cNvSpPr>
          <p:nvPr/>
        </p:nvSpPr>
        <p:spPr bwMode="auto">
          <a:xfrm rot="-5400000">
            <a:off x="3757761" y="5412464"/>
            <a:ext cx="330149" cy="1473591"/>
          </a:xfrm>
          <a:custGeom>
            <a:avLst/>
            <a:gdLst>
              <a:gd name="T0" fmla="*/ 2147483647 w 848"/>
              <a:gd name="T1" fmla="*/ 2147483647 h 736"/>
              <a:gd name="T2" fmla="*/ 2147483647 w 848"/>
              <a:gd name="T3" fmla="*/ 2147483647 h 736"/>
              <a:gd name="T4" fmla="*/ 2147483647 w 848"/>
              <a:gd name="T5" fmla="*/ 2147483647 h 736"/>
              <a:gd name="T6" fmla="*/ 2147483647 w 848"/>
              <a:gd name="T7" fmla="*/ 2147483647 h 736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848" h="736">
                <a:moveTo>
                  <a:pt x="64" y="736"/>
                </a:moveTo>
                <a:cubicBezTo>
                  <a:pt x="32" y="480"/>
                  <a:pt x="0" y="224"/>
                  <a:pt x="112" y="112"/>
                </a:cubicBezTo>
                <a:cubicBezTo>
                  <a:pt x="224" y="0"/>
                  <a:pt x="624" y="72"/>
                  <a:pt x="736" y="64"/>
                </a:cubicBezTo>
                <a:cubicBezTo>
                  <a:pt x="848" y="56"/>
                  <a:pt x="816" y="60"/>
                  <a:pt x="784" y="64"/>
                </a:cubicBezTo>
              </a:path>
            </a:pathLst>
          </a:custGeom>
          <a:noFill/>
          <a:ln w="38100" cmpd="sng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573" name="AutoShape 45"/>
          <p:cNvSpPr>
            <a:spLocks noChangeArrowheads="1"/>
          </p:cNvSpPr>
          <p:nvPr/>
        </p:nvSpPr>
        <p:spPr bwMode="auto">
          <a:xfrm>
            <a:off x="4659631" y="5897658"/>
            <a:ext cx="3283631" cy="841196"/>
          </a:xfrm>
          <a:prstGeom prst="flowChartTerminator">
            <a:avLst/>
          </a:prstGeom>
          <a:solidFill>
            <a:srgbClr val="FFFF00"/>
          </a:solidFill>
          <a:ln w="38100">
            <a:solidFill>
              <a:schemeClr val="accent1">
                <a:lumMod val="60000"/>
                <a:lumOff val="40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ngữ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: </a:t>
            </a:r>
          </a:p>
          <a:p>
            <a:pPr algn="ctr"/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thác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xuống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ghềnh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69920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25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225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225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25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25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25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25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4" dur="2000"/>
                                        <p:tgtEl>
                                          <p:spTgt spid="225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9" dur="500"/>
                                        <p:tgtEl>
                                          <p:spTgt spid="225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4" dur="2000"/>
                                        <p:tgtEl>
                                          <p:spTgt spid="225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9" dur="500"/>
                                        <p:tgtEl>
                                          <p:spTgt spid="225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4" dur="500"/>
                                        <p:tgtEl>
                                          <p:spTgt spid="225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9" dur="500"/>
                                        <p:tgtEl>
                                          <p:spTgt spid="225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4" dur="500"/>
                                        <p:tgtEl>
                                          <p:spTgt spid="225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9" dur="500"/>
                                        <p:tgtEl>
                                          <p:spTgt spid="225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 nodeType="clickPar">
                      <p:stCondLst>
                        <p:cond delay="indefinite"/>
                      </p:stCondLst>
                      <p:childTnLst>
                        <p:par>
                          <p:cTn id="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4" dur="500"/>
                                        <p:tgtEl>
                                          <p:spTgt spid="225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9" dur="500"/>
                                        <p:tgtEl>
                                          <p:spTgt spid="225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 nodeType="clickPar">
                      <p:stCondLst>
                        <p:cond delay="indefinite"/>
                      </p:stCondLst>
                      <p:childTnLst>
                        <p:par>
                          <p:cTn id="8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2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84" dur="500"/>
                                        <p:tgtEl>
                                          <p:spTgt spid="225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 nodeType="clickPar">
                      <p:stCondLst>
                        <p:cond delay="indefinite"/>
                      </p:stCondLst>
                      <p:childTnLst>
                        <p:par>
                          <p:cTn id="8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25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225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40" grpId="0" animBg="1"/>
      <p:bldP spid="22541" grpId="0" animBg="1"/>
      <p:bldP spid="22552" grpId="0" animBg="1"/>
      <p:bldP spid="22555" grpId="0" animBg="1"/>
      <p:bldP spid="22559" grpId="0" animBg="1"/>
      <p:bldP spid="22562" grpId="0" animBg="1"/>
      <p:bldP spid="22563" grpId="0" animBg="1"/>
      <p:bldP spid="22564" grpId="0" animBg="1"/>
      <p:bldP spid="22565" grpId="0" animBg="1"/>
      <p:bldP spid="22566" grpId="0" animBg="1"/>
      <p:bldP spid="22567" grpId="0" animBg="1"/>
      <p:bldP spid="22568" grpId="0" animBg="1"/>
      <p:bldP spid="22569" grpId="0" animBg="1"/>
      <p:bldP spid="22570" grpId="0" animBg="1"/>
      <p:bldP spid="22571" grpId="0" animBg="1"/>
      <p:bldP spid="22572" grpId="0" animBg="1"/>
      <p:bldP spid="2257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89E2FAEE-DA3E-401F-A791-4ECF3BDD22F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70003825"/>
              </p:ext>
            </p:extLst>
          </p:nvPr>
        </p:nvGraphicFramePr>
        <p:xfrm>
          <a:off x="106672" y="179705"/>
          <a:ext cx="12037462" cy="719222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798268">
                  <a:extLst>
                    <a:ext uri="{9D8B030D-6E8A-4147-A177-3AD203B41FA5}">
                      <a16:colId xmlns:a16="http://schemas.microsoft.com/office/drawing/2014/main" val="1351333910"/>
                    </a:ext>
                  </a:extLst>
                </a:gridCol>
                <a:gridCol w="3098773">
                  <a:extLst>
                    <a:ext uri="{9D8B030D-6E8A-4147-A177-3AD203B41FA5}">
                      <a16:colId xmlns:a16="http://schemas.microsoft.com/office/drawing/2014/main" val="3711573401"/>
                    </a:ext>
                  </a:extLst>
                </a:gridCol>
                <a:gridCol w="3140421">
                  <a:extLst>
                    <a:ext uri="{9D8B030D-6E8A-4147-A177-3AD203B41FA5}">
                      <a16:colId xmlns:a16="http://schemas.microsoft.com/office/drawing/2014/main" val="3419993965"/>
                    </a:ext>
                  </a:extLst>
                </a:gridCol>
              </a:tblGrid>
              <a:tr h="120058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3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  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36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Câu</a:t>
                      </a:r>
                      <a:r>
                        <a:rPr lang="en-US" sz="3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thơ</a:t>
                      </a:r>
                      <a:endParaRPr lang="en-US" sz="3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076" marR="45076" marT="0" marB="0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36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Nghệ</a:t>
                      </a:r>
                      <a:r>
                        <a:rPr lang="en-US" sz="3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thuật</a:t>
                      </a:r>
                      <a:r>
                        <a:rPr lang="en-US" sz="3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đặc</a:t>
                      </a:r>
                      <a:r>
                        <a:rPr lang="en-US" sz="3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sắc</a:t>
                      </a:r>
                      <a:endParaRPr lang="en-US" sz="3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076" marR="45076" marT="0" marB="0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3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</a:t>
                      </a:r>
                      <a:r>
                        <a:rPr lang="en-US" sz="36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Phẩm</a:t>
                      </a:r>
                      <a:r>
                        <a:rPr lang="en-US" sz="3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chất</a:t>
                      </a:r>
                      <a:r>
                        <a:rPr lang="en-US" sz="3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3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người</a:t>
                      </a:r>
                      <a:r>
                        <a:rPr lang="en-US" sz="3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đồng</a:t>
                      </a:r>
                      <a:r>
                        <a:rPr lang="en-US" sz="3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mình</a:t>
                      </a:r>
                      <a:endParaRPr lang="en-US" sz="3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076" marR="45076" marT="0" marB="0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981190221"/>
                  </a:ext>
                </a:extLst>
              </a:tr>
              <a:tr h="5470679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Cao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đo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nỗi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buồn</a:t>
                      </a:r>
                      <a:endParaRPr lang="en-US" sz="2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Xa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nuôi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chí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lớn</a:t>
                      </a:r>
                      <a:endParaRPr lang="en-US" sz="2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Dẫu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làm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sao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thì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cha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vẫn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muốn</a:t>
                      </a:r>
                      <a:endParaRPr lang="en-US" sz="2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Sống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trên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đá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chê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đá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gập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ghềnh</a:t>
                      </a:r>
                      <a:endParaRPr lang="en-US" sz="2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Sống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trong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thung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chê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thung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nghèo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đói</a:t>
                      </a:r>
                      <a:endParaRPr lang="en-US" sz="2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Sống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như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sông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như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suối</a:t>
                      </a:r>
                      <a:endParaRPr lang="en-US" sz="2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Lên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thác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xuống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ghềnh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lo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cực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nhọc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”</a:t>
                      </a:r>
                    </a:p>
                  </a:txBody>
                  <a:tcPr marL="45076" marR="45076" marT="0" marB="0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076" marR="45076" marT="0" marB="0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076" marR="45076" marT="0" marB="0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3149253612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E8978F25-85AA-4DD2-AB85-B38156347801}"/>
              </a:ext>
            </a:extLst>
          </p:cNvPr>
          <p:cNvSpPr txBox="1"/>
          <p:nvPr/>
        </p:nvSpPr>
        <p:spPr>
          <a:xfrm>
            <a:off x="6008259" y="2033177"/>
            <a:ext cx="2996245" cy="51090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0"/>
              </a:spcAft>
            </a:pP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“Cao,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xa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</a:p>
          <a:p>
            <a:pPr>
              <a:spcAft>
                <a:spcPts val="0"/>
              </a:spcAft>
            </a:pP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Điệp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</a:p>
          <a:p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Điệp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chê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”,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phủ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</a:p>
          <a:p>
            <a:endParaRPr lang="en-US" sz="2800" b="1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So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sánh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sông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suối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</a:p>
          <a:p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9A3BC57-5F0C-4FC9-8D58-8DBDFAB7C736}"/>
              </a:ext>
            </a:extLst>
          </p:cNvPr>
          <p:cNvSpPr txBox="1"/>
          <p:nvPr/>
        </p:nvSpPr>
        <p:spPr>
          <a:xfrm>
            <a:off x="9004504" y="1878432"/>
            <a:ext cx="3124208" cy="5440592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defRPr/>
            </a:pP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Phóng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khoáng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bền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gan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vững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chí</a:t>
            </a:r>
            <a:endParaRPr lang="en-US" sz="2800" b="1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defRPr/>
            </a:pPr>
            <a:endParaRPr lang="en-US" sz="2800" b="1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defRPr/>
            </a:pP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Lối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mạnh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mẽ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phi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thường</a:t>
            </a:r>
            <a:endParaRPr lang="en-US" sz="2800" b="1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defRPr/>
            </a:pP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lĩnh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vững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vàng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lnSpc>
                <a:spcPct val="107000"/>
              </a:lnSpc>
              <a:defRPr/>
            </a:pPr>
            <a:endParaRPr lang="en-US" sz="2800" b="1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defRPr/>
            </a:pP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giản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dị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thủy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chung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b="1" dirty="0">
              <a:solidFill>
                <a:srgbClr val="FF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06779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2" descr="010">
            <a:extLst>
              <a:ext uri="{FF2B5EF4-FFF2-40B4-BE49-F238E27FC236}">
                <a16:creationId xmlns:a16="http://schemas.microsoft.com/office/drawing/2014/main" id="{2760713A-12BF-4001-BCDE-6A73AF3B3A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 flipH="1">
            <a:off x="-123825" y="72841"/>
            <a:ext cx="1924050" cy="167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3" descr="010">
            <a:extLst>
              <a:ext uri="{FF2B5EF4-FFF2-40B4-BE49-F238E27FC236}">
                <a16:creationId xmlns:a16="http://schemas.microsoft.com/office/drawing/2014/main" id="{4EF407CA-A9F9-4DE1-9072-B40E032295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0489176" y="190501"/>
            <a:ext cx="1981200" cy="148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3" descr="010">
            <a:extLst>
              <a:ext uri="{FF2B5EF4-FFF2-40B4-BE49-F238E27FC236}">
                <a16:creationId xmlns:a16="http://schemas.microsoft.com/office/drawing/2014/main" id="{9D354456-96D4-488A-8F62-3E2A64F83D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10316626" y="5329069"/>
            <a:ext cx="1981200" cy="148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3" descr="010">
            <a:extLst>
              <a:ext uri="{FF2B5EF4-FFF2-40B4-BE49-F238E27FC236}">
                <a16:creationId xmlns:a16="http://schemas.microsoft.com/office/drawing/2014/main" id="{1201D4EE-85EF-4B4F-85E9-B0BA6CE08D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-314147" y="5124450"/>
            <a:ext cx="1981200" cy="148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 descr="Đến Cao Bằng chiêm ngưỡng các danh lam thắng cảnh đẹp như tranh">
            <a:extLst>
              <a:ext uri="{FF2B5EF4-FFF2-40B4-BE49-F238E27FC236}">
                <a16:creationId xmlns:a16="http://schemas.microsoft.com/office/drawing/2014/main" id="{7EF4A3CF-EEB4-496C-89D4-4FCFED5DB8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978" y="774690"/>
            <a:ext cx="5398217" cy="5612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Du ca trên sông, suối và thác nước hùng vĩ">
            <a:extLst>
              <a:ext uri="{FF2B5EF4-FFF2-40B4-BE49-F238E27FC236}">
                <a16:creationId xmlns:a16="http://schemas.microsoft.com/office/drawing/2014/main" id="{C7DDF3CC-EC8A-4FE1-8C34-9A7A680619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4193" y="774691"/>
            <a:ext cx="5298828" cy="5612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2629E8D-0797-4209-8EC1-F79BE0AD28F6}"/>
              </a:ext>
            </a:extLst>
          </p:cNvPr>
          <p:cNvSpPr txBox="1"/>
          <p:nvPr/>
        </p:nvSpPr>
        <p:spPr>
          <a:xfrm>
            <a:off x="1280160" y="5908431"/>
            <a:ext cx="3742006" cy="461665"/>
          </a:xfrm>
          <a:prstGeom prst="rect">
            <a:avLst/>
          </a:prstGeom>
          <a:solidFill>
            <a:srgbClr val="DDE7F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Thiên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mộng</a:t>
            </a:r>
            <a:endParaRPr lang="en-US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60450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57D2839A-80B7-44F5-93EF-9D70F5B1C787}"/>
              </a:ext>
            </a:extLst>
          </p:cNvPr>
          <p:cNvSpPr txBox="1"/>
          <p:nvPr/>
        </p:nvSpPr>
        <p:spPr>
          <a:xfrm>
            <a:off x="217714" y="323555"/>
            <a:ext cx="11948886" cy="6463308"/>
          </a:xfrm>
          <a:prstGeom prst="rect">
            <a:avLst/>
          </a:prstGeom>
          <a:noFill/>
          <a:ln w="12700">
            <a:solidFill>
              <a:srgbClr val="00B05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 </a:t>
            </a: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PHIẾU HỌC TẬP 2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kĩ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1: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gửi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qua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2: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yếu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tố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nghệ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thuật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gợi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tả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vẻ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đẹp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?</a:t>
            </a:r>
          </a:p>
          <a:p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3: Qua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giả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khắc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họa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vẻ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đẹp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nơi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?</a:t>
            </a:r>
          </a:p>
          <a:p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									 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                                                      </a:t>
            </a:r>
            <a:endParaRPr lang="vi-VN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400" b="1" dirty="0"/>
          </a:p>
          <a:p>
            <a:endParaRPr lang="en-US" sz="2400" b="1" dirty="0"/>
          </a:p>
          <a:p>
            <a:endParaRPr lang="en-US" sz="2400" b="1" dirty="0"/>
          </a:p>
          <a:p>
            <a:endParaRPr lang="en-US" sz="2400" b="1" dirty="0"/>
          </a:p>
          <a:p>
            <a:endParaRPr lang="en-US" sz="2400" b="1" dirty="0"/>
          </a:p>
          <a:p>
            <a:endParaRPr lang="en-US" sz="2400" b="1" dirty="0"/>
          </a:p>
          <a:p>
            <a:endParaRPr lang="en-US" sz="2400" b="1" dirty="0"/>
          </a:p>
          <a:p>
            <a:endParaRPr lang="en-US" sz="2400" b="1" dirty="0"/>
          </a:p>
        </p:txBody>
      </p:sp>
      <p:pic>
        <p:nvPicPr>
          <p:cNvPr id="12" name="Picture 12" descr="010">
            <a:extLst>
              <a:ext uri="{FF2B5EF4-FFF2-40B4-BE49-F238E27FC236}">
                <a16:creationId xmlns:a16="http://schemas.microsoft.com/office/drawing/2014/main" id="{7CC04ABC-E85D-4D27-9B62-50F51DBCF2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 flipH="1">
            <a:off x="189292" y="-452964"/>
            <a:ext cx="1348615" cy="167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3" descr="010">
            <a:extLst>
              <a:ext uri="{FF2B5EF4-FFF2-40B4-BE49-F238E27FC236}">
                <a16:creationId xmlns:a16="http://schemas.microsoft.com/office/drawing/2014/main" id="{C49C4ECE-B62B-4553-BEB4-E8C8111AC8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0456280" y="247650"/>
            <a:ext cx="1981200" cy="148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3" descr="010">
            <a:extLst>
              <a:ext uri="{FF2B5EF4-FFF2-40B4-BE49-F238E27FC236}">
                <a16:creationId xmlns:a16="http://schemas.microsoft.com/office/drawing/2014/main" id="{121283B6-FCB4-47F7-95F8-F04333066E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10190017" y="5216525"/>
            <a:ext cx="1981200" cy="148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3" descr="010">
            <a:extLst>
              <a:ext uri="{FF2B5EF4-FFF2-40B4-BE49-F238E27FC236}">
                <a16:creationId xmlns:a16="http://schemas.microsoft.com/office/drawing/2014/main" id="{4BB6B940-44F4-4CB4-8818-A3B4FC724F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-170381" y="5118100"/>
            <a:ext cx="1981200" cy="148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9BB835F-88C7-413B-B7C2-9C414B097E4D}"/>
              </a:ext>
            </a:extLst>
          </p:cNvPr>
          <p:cNvSpPr txBox="1"/>
          <p:nvPr/>
        </p:nvSpPr>
        <p:spPr>
          <a:xfrm>
            <a:off x="4315726" y="3630576"/>
            <a:ext cx="554990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sơ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da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thịt</a:t>
            </a:r>
            <a:endParaRPr lang="en-US" altLang="en-US" sz="24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Chẳng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mấy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ai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nhỏ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bé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đâu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con</a:t>
            </a:r>
          </a:p>
          <a:p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đục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kê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quê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hương</a:t>
            </a:r>
            <a:endParaRPr lang="en-US" altLang="en-US" sz="24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quê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hương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phong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tục</a:t>
            </a:r>
            <a:endParaRPr lang="en-US" altLang="en-US" sz="24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277137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248494" y="699998"/>
            <a:ext cx="7263654" cy="21236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II.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endParaRPr lang="en-US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Cha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ng</a:t>
            </a:r>
            <a:r>
              <a:rPr lang="vi-V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ời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fr-F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-248494" y="101083"/>
            <a:ext cx="12192000" cy="1200329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122:  NÓI VỚI CON</a:t>
            </a:r>
          </a:p>
          <a:p>
            <a:pPr algn="ctr"/>
            <a:r>
              <a:rPr lang="en-US" sz="3200" b="1" dirty="0">
                <a:solidFill>
                  <a:srgbClr val="FF0000"/>
                </a:solidFill>
              </a:rPr>
              <a:t>                                                            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Y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Phương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3200" b="1" dirty="0">
              <a:solidFill>
                <a:srgbClr val="FF0000"/>
              </a:solidFill>
              <a:latin typeface=".VnArabi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355428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207824" y="384069"/>
            <a:ext cx="422250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PHIẾU HỌC TẬP 2</a:t>
            </a:r>
            <a:endParaRPr lang="en-US" sz="2800" b="1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26233704"/>
              </p:ext>
            </p:extLst>
          </p:nvPr>
        </p:nvGraphicFramePr>
        <p:xfrm>
          <a:off x="135988" y="928468"/>
          <a:ext cx="11920024" cy="589436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078427">
                  <a:extLst>
                    <a:ext uri="{9D8B030D-6E8A-4147-A177-3AD203B41FA5}">
                      <a16:colId xmlns:a16="http://schemas.microsoft.com/office/drawing/2014/main" val="2482529847"/>
                    </a:ext>
                  </a:extLst>
                </a:gridCol>
                <a:gridCol w="3686297">
                  <a:extLst>
                    <a:ext uri="{9D8B030D-6E8A-4147-A177-3AD203B41FA5}">
                      <a16:colId xmlns:a16="http://schemas.microsoft.com/office/drawing/2014/main" val="1081352521"/>
                    </a:ext>
                  </a:extLst>
                </a:gridCol>
                <a:gridCol w="3155300">
                  <a:extLst>
                    <a:ext uri="{9D8B030D-6E8A-4147-A177-3AD203B41FA5}">
                      <a16:colId xmlns:a16="http://schemas.microsoft.com/office/drawing/2014/main" val="2675198285"/>
                    </a:ext>
                  </a:extLst>
                </a:gridCol>
              </a:tblGrid>
              <a:tr h="145418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Câu</a:t>
                      </a:r>
                      <a:r>
                        <a:rPr lang="en-US" sz="3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thơ</a:t>
                      </a:r>
                      <a:endParaRPr lang="en-US" sz="3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3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076" marR="45076" marT="0" marB="0">
                    <a:solidFill>
                      <a:srgbClr val="DDE3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32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Nghệ</a:t>
                      </a:r>
                      <a:r>
                        <a:rPr lang="en-US" sz="3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thuật</a:t>
                      </a:r>
                      <a:r>
                        <a:rPr lang="en-US" sz="3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đặc</a:t>
                      </a:r>
                      <a:r>
                        <a:rPr lang="en-US" sz="3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sắc</a:t>
                      </a:r>
                      <a:endParaRPr lang="en-US" sz="3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076" marR="45076" marT="0" marB="0">
                    <a:solidFill>
                      <a:srgbClr val="DDE3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3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</a:t>
                      </a:r>
                      <a:r>
                        <a:rPr lang="en-US" sz="32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Phẩm</a:t>
                      </a:r>
                      <a:r>
                        <a:rPr lang="en-US" sz="3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chất</a:t>
                      </a:r>
                      <a:r>
                        <a:rPr lang="en-US" sz="3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3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người</a:t>
                      </a:r>
                      <a:r>
                        <a:rPr lang="en-US" sz="3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đồng</a:t>
                      </a:r>
                      <a:r>
                        <a:rPr lang="en-US" sz="3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mình</a:t>
                      </a:r>
                      <a:endParaRPr lang="en-US" sz="3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076" marR="45076" marT="0" marB="0">
                    <a:solidFill>
                      <a:srgbClr val="DDE3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1872501"/>
                  </a:ext>
                </a:extLst>
              </a:tr>
              <a:tr h="4440175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2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“</a:t>
                      </a:r>
                      <a:r>
                        <a:rPr lang="en-US" sz="26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Người</a:t>
                      </a:r>
                      <a:r>
                        <a:rPr lang="en-US" sz="2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đồng</a:t>
                      </a:r>
                      <a:r>
                        <a:rPr lang="en-US" sz="2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mình</a:t>
                      </a:r>
                      <a:r>
                        <a:rPr lang="en-US" sz="2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thô</a:t>
                      </a:r>
                      <a:r>
                        <a:rPr lang="en-US" sz="2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sơ</a:t>
                      </a:r>
                      <a:r>
                        <a:rPr lang="en-US" sz="2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da </a:t>
                      </a:r>
                      <a:r>
                        <a:rPr lang="en-US" sz="26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thịt</a:t>
                      </a:r>
                      <a:endParaRPr lang="en-US" sz="2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6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Chẳng</a:t>
                      </a:r>
                      <a:r>
                        <a:rPr lang="en-US" sz="2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mấy</a:t>
                      </a:r>
                      <a:r>
                        <a:rPr lang="en-US" sz="2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ai</a:t>
                      </a:r>
                      <a:r>
                        <a:rPr lang="en-US" sz="2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nhỏ</a:t>
                      </a:r>
                      <a:r>
                        <a:rPr lang="en-US" sz="2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bé</a:t>
                      </a:r>
                      <a:r>
                        <a:rPr lang="en-US" sz="2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đâu</a:t>
                      </a:r>
                      <a:r>
                        <a:rPr lang="en-US" sz="2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con”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2600" b="1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076" marR="45076" marT="0" marB="0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076" marR="45076" marT="0" marB="0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600" b="1" dirty="0">
                        <a:solidFill>
                          <a:srgbClr val="4C4B4B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076" marR="45076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35485703"/>
                  </a:ext>
                </a:extLst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5220124" y="2522515"/>
            <a:ext cx="3897197" cy="30155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2800" i="1" dirty="0">
                <a:latin typeface="Times New Roman" panose="02020603050405020304" pitchFamily="18" charset="0"/>
                <a:sym typeface="Wingdings" panose="05000000000000000000" pitchFamily="2" charset="2"/>
              </a:rPr>
              <a:t>- </a:t>
            </a:r>
            <a:r>
              <a:rPr lang="en-US" altLang="en-US" sz="2800" b="1" i="1" dirty="0" err="1">
                <a:latin typeface="Times New Roman" panose="02020603050405020304" pitchFamily="18" charset="0"/>
                <a:sym typeface="Wingdings" panose="05000000000000000000" pitchFamily="2" charset="2"/>
              </a:rPr>
              <a:t>Hình</a:t>
            </a:r>
            <a:r>
              <a:rPr lang="en-US" altLang="en-US" sz="2800" b="1" i="1" dirty="0"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sz="2800" b="1" i="1" dirty="0" err="1">
                <a:latin typeface="Times New Roman" panose="02020603050405020304" pitchFamily="18" charset="0"/>
                <a:sym typeface="Wingdings" panose="05000000000000000000" pitchFamily="2" charset="2"/>
              </a:rPr>
              <a:t>ảnh</a:t>
            </a:r>
            <a:r>
              <a:rPr lang="en-US" altLang="en-US" sz="2800" b="1" i="1" dirty="0"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sz="2800" b="1" i="1" dirty="0" err="1">
                <a:latin typeface="Times New Roman" panose="02020603050405020304" pitchFamily="18" charset="0"/>
                <a:sym typeface="Wingdings" panose="05000000000000000000" pitchFamily="2" charset="2"/>
              </a:rPr>
              <a:t>tương</a:t>
            </a:r>
            <a:r>
              <a:rPr lang="en-US" altLang="en-US" sz="2800" b="1" i="1" dirty="0"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sz="2800" b="1" i="1" dirty="0" err="1">
                <a:latin typeface="Times New Roman" panose="02020603050405020304" pitchFamily="18" charset="0"/>
                <a:sym typeface="Wingdings" panose="05000000000000000000" pitchFamily="2" charset="2"/>
              </a:rPr>
              <a:t>phản</a:t>
            </a:r>
            <a:endParaRPr lang="en-US" altLang="en-US" sz="2800" b="1" i="1" dirty="0">
              <a:latin typeface="Times New Roman" panose="02020603050405020304" pitchFamily="18" charset="0"/>
              <a:sym typeface="Wingdings" panose="05000000000000000000" pitchFamily="2" charset="2"/>
            </a:endParaRPr>
          </a:p>
          <a:p>
            <a:r>
              <a:rPr lang="en-US" altLang="en-US" sz="2800" b="1" i="1" dirty="0">
                <a:latin typeface="Times New Roman" panose="02020603050405020304" pitchFamily="18" charset="0"/>
                <a:sym typeface="Wingdings" panose="05000000000000000000" pitchFamily="2" charset="2"/>
              </a:rPr>
              <a:t>+ </a:t>
            </a:r>
            <a:r>
              <a:rPr lang="en-US" alt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“</a:t>
            </a:r>
            <a:r>
              <a:rPr lang="en-US" altLang="en-US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thô</a:t>
            </a:r>
            <a:r>
              <a:rPr lang="en-US" alt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sơ</a:t>
            </a:r>
            <a:r>
              <a:rPr lang="en-US" alt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da </a:t>
            </a:r>
            <a:r>
              <a:rPr lang="en-US" altLang="en-US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thịt</a:t>
            </a:r>
            <a:r>
              <a:rPr lang="en-US" alt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”:</a:t>
            </a:r>
            <a:r>
              <a:rPr lang="en-US" altLang="en-US" sz="2800" b="1" dirty="0" err="1">
                <a:latin typeface="Times New Roman" panose="02020603050405020304" pitchFamily="18" charset="0"/>
                <a:sym typeface="Wingdings" panose="05000000000000000000" pitchFamily="2" charset="2"/>
              </a:rPr>
              <a:t>ve</a:t>
            </a:r>
            <a:r>
              <a:rPr lang="en-US" altLang="en-US" sz="2800" b="1" dirty="0">
                <a:latin typeface="Times New Roman" panose="02020603050405020304" pitchFamily="18" charset="0"/>
                <a:sym typeface="Wingdings" panose="05000000000000000000" pitchFamily="2" charset="2"/>
              </a:rPr>
              <a:t>̉ </a:t>
            </a:r>
            <a:r>
              <a:rPr lang="en-US" altLang="en-US" sz="2800" b="1" dirty="0" err="1">
                <a:latin typeface="Times New Roman" panose="02020603050405020304" pitchFamily="18" charset="0"/>
                <a:sym typeface="Wingdings" panose="05000000000000000000" pitchFamily="2" charset="2"/>
              </a:rPr>
              <a:t>ngoài</a:t>
            </a:r>
            <a:r>
              <a:rPr lang="en-US" altLang="en-US" sz="2800" b="1" dirty="0"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sym typeface="Wingdings" panose="05000000000000000000" pitchFamily="2" charset="2"/>
              </a:rPr>
              <a:t>giản</a:t>
            </a:r>
            <a:r>
              <a:rPr lang="en-US" altLang="en-US" sz="2800" b="1" dirty="0">
                <a:latin typeface="Times New Roman" panose="02020603050405020304" pitchFamily="18" charset="0"/>
                <a:sym typeface="Wingdings" panose="05000000000000000000" pitchFamily="2" charset="2"/>
              </a:rPr>
              <a:t> dị </a:t>
            </a:r>
            <a:r>
              <a:rPr lang="en-US" altLang="en-US" sz="2800" b="1" dirty="0" err="1">
                <a:latin typeface="Times New Roman" panose="02020603050405020304" pitchFamily="18" charset="0"/>
                <a:sym typeface="Wingdings" panose="05000000000000000000" pitchFamily="2" charset="2"/>
              </a:rPr>
              <a:t>mộc</a:t>
            </a:r>
            <a:r>
              <a:rPr lang="en-US" altLang="en-US" sz="2800" b="1" dirty="0"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sym typeface="Wingdings" panose="05000000000000000000" pitchFamily="2" charset="2"/>
              </a:rPr>
              <a:t>mạc</a:t>
            </a:r>
            <a:endParaRPr lang="en-US" altLang="en-US" sz="2800" b="1" dirty="0">
              <a:latin typeface="Times New Roman" panose="02020603050405020304" pitchFamily="18" charset="0"/>
              <a:sym typeface="Wingdings" panose="05000000000000000000" pitchFamily="2" charset="2"/>
            </a:endParaRPr>
          </a:p>
          <a:p>
            <a:r>
              <a:rPr lang="en-US" altLang="en-US" sz="2800" b="1" dirty="0">
                <a:latin typeface="Times New Roman" panose="02020603050405020304" pitchFamily="18" charset="0"/>
                <a:sym typeface="Wingdings" panose="05000000000000000000" pitchFamily="2" charset="2"/>
              </a:rPr>
              <a:t>+ </a:t>
            </a:r>
            <a:r>
              <a:rPr lang="en-US" alt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“</a:t>
            </a:r>
            <a:r>
              <a:rPr lang="en-US" altLang="en-US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chẳng</a:t>
            </a:r>
            <a:r>
              <a:rPr lang="en-US" alt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nho</a:t>
            </a:r>
            <a:r>
              <a:rPr lang="en-US" alt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̉ bé”: </a:t>
            </a:r>
            <a:r>
              <a:rPr lang="en-US" altLang="en-US" sz="2800" b="1" dirty="0" err="1">
                <a:latin typeface="Times New Roman" panose="02020603050405020304" pitchFamily="18" charset="0"/>
                <a:sym typeface="Wingdings" panose="05000000000000000000" pitchFamily="2" charset="2"/>
              </a:rPr>
              <a:t>không</a:t>
            </a:r>
            <a:r>
              <a:rPr lang="en-US" altLang="en-US" sz="2800" b="1" dirty="0"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sym typeface="Wingdings" panose="05000000000000000000" pitchFamily="2" charset="2"/>
              </a:rPr>
              <a:t>nhỏ</a:t>
            </a:r>
            <a:r>
              <a:rPr lang="en-US" altLang="en-US" sz="2800" b="1" dirty="0">
                <a:latin typeface="Times New Roman" panose="02020603050405020304" pitchFamily="18" charset="0"/>
                <a:sym typeface="Wingdings" panose="05000000000000000000" pitchFamily="2" charset="2"/>
              </a:rPr>
              <a:t> bé </a:t>
            </a:r>
            <a:r>
              <a:rPr lang="en-US" altLang="en-US" sz="2800" b="1" dirty="0" err="1">
                <a:latin typeface="Times New Roman" panose="02020603050405020304" pitchFamily="18" charset="0"/>
                <a:sym typeface="Wingdings" panose="05000000000000000000" pitchFamily="2" charset="2"/>
              </a:rPr>
              <a:t>vê</a:t>
            </a:r>
            <a:r>
              <a:rPr lang="en-US" altLang="en-US" sz="2800" b="1" dirty="0">
                <a:latin typeface="Times New Roman" panose="02020603050405020304" pitchFamily="18" charset="0"/>
                <a:sym typeface="Wingdings" panose="05000000000000000000" pitchFamily="2" charset="2"/>
              </a:rPr>
              <a:t>̀ </a:t>
            </a:r>
            <a:r>
              <a:rPr lang="en-US" altLang="en-US" sz="2800" b="1" dirty="0" err="1">
                <a:latin typeface="Times New Roman" panose="02020603050405020304" pitchFamily="18" charset="0"/>
                <a:sym typeface="Wingdings" panose="05000000000000000000" pitchFamily="2" charset="2"/>
              </a:rPr>
              <a:t>tâm</a:t>
            </a:r>
            <a:r>
              <a:rPr lang="en-US" altLang="en-US" sz="2800" b="1" dirty="0"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sym typeface="Wingdings" panose="05000000000000000000" pitchFamily="2" charset="2"/>
              </a:rPr>
              <a:t>hồn</a:t>
            </a:r>
            <a:r>
              <a:rPr lang="en-US" altLang="en-US" sz="2800" b="1" dirty="0">
                <a:latin typeface="Times New Roman" panose="02020603050405020304" pitchFamily="18" charset="0"/>
                <a:sym typeface="Wingdings" panose="05000000000000000000" pitchFamily="2" charset="2"/>
              </a:rPr>
              <a:t>, ý chí, </a:t>
            </a:r>
            <a:r>
              <a:rPr lang="en-US" altLang="en-US" sz="2800" b="1" dirty="0" err="1">
                <a:latin typeface="Times New Roman" panose="02020603050405020304" pitchFamily="18" charset="0"/>
                <a:sym typeface="Wingdings" panose="05000000000000000000" pitchFamily="2" charset="2"/>
              </a:rPr>
              <a:t>mong</a:t>
            </a:r>
            <a:r>
              <a:rPr lang="en-US" altLang="en-US" sz="2800" b="1" dirty="0"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sym typeface="Wingdings" panose="05000000000000000000" pitchFamily="2" charset="2"/>
              </a:rPr>
              <a:t>ước</a:t>
            </a:r>
            <a:endParaRPr lang="en-US" altLang="en-US" sz="2800" b="1" dirty="0">
              <a:latin typeface="Times New Roman" panose="02020603050405020304" pitchFamily="18" charset="0"/>
              <a:sym typeface="Wingdings" panose="05000000000000000000" pitchFamily="2" charset="2"/>
            </a:endParaRPr>
          </a:p>
          <a:p>
            <a:pPr>
              <a:lnSpc>
                <a:spcPct val="107000"/>
              </a:lnSpc>
            </a:pPr>
            <a:endParaRPr lang="en-US" sz="2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055246" y="2521059"/>
            <a:ext cx="281709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Giản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dị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mộc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mạc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giàu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ý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chí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nghị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lực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mạnh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mẽ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kiên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cường</a:t>
            </a:r>
            <a:endParaRPr lang="en-US" sz="2800" b="1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DA6596F-A314-4C99-B904-5EEA200D5529}"/>
              </a:ext>
            </a:extLst>
          </p:cNvPr>
          <p:cNvSpPr txBox="1"/>
          <p:nvPr/>
        </p:nvSpPr>
        <p:spPr>
          <a:xfrm>
            <a:off x="0" y="4290641"/>
            <a:ext cx="5387925" cy="21832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</a:pP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đục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đá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kê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quê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hương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</a:pP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quê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hương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phong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tục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“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tự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đục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đá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&gt;&lt;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kê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cao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quê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hương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” </a:t>
            </a:r>
          </a:p>
          <a:p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E177CBF-1590-4660-A03D-10999E6B0AA8}"/>
              </a:ext>
            </a:extLst>
          </p:cNvPr>
          <p:cNvSpPr txBox="1"/>
          <p:nvPr/>
        </p:nvSpPr>
        <p:spPr>
          <a:xfrm>
            <a:off x="5222522" y="5329367"/>
            <a:ext cx="355912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lập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thanh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trắc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thanh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endParaRPr lang="en-US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Ẩn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dụ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E2F664F-D789-4479-B79A-DA5FCEDF8C0D}"/>
              </a:ext>
            </a:extLst>
          </p:cNvPr>
          <p:cNvSpPr txBox="1"/>
          <p:nvPr/>
        </p:nvSpPr>
        <p:spPr>
          <a:xfrm>
            <a:off x="9130380" y="4783015"/>
            <a:ext cx="2925632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Tự</a:t>
            </a:r>
            <a:r>
              <a:rPr lang="en-US" sz="26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lập</a:t>
            </a:r>
            <a:r>
              <a:rPr lang="en-US" sz="26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tự</a:t>
            </a:r>
            <a:r>
              <a:rPr lang="en-US" sz="26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cường</a:t>
            </a:r>
            <a:r>
              <a:rPr lang="en-US" sz="26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6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giữ</a:t>
            </a:r>
            <a:r>
              <a:rPr lang="en-US" sz="26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gìn</a:t>
            </a:r>
            <a:r>
              <a:rPr lang="en-US" sz="26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truyền</a:t>
            </a:r>
            <a:r>
              <a:rPr lang="en-US" sz="26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thống</a:t>
            </a:r>
            <a:r>
              <a:rPr lang="en-US" sz="26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6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quê</a:t>
            </a:r>
            <a:r>
              <a:rPr lang="en-US" sz="26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hương</a:t>
            </a:r>
            <a:endParaRPr lang="en-US" sz="2600" b="1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273400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Ruộng bậc thang Hoàng Su Phì - Bức tranh kỳ vĩ">
            <a:extLst>
              <a:ext uri="{FF2B5EF4-FFF2-40B4-BE49-F238E27FC236}">
                <a16:creationId xmlns:a16="http://schemas.microsoft.com/office/drawing/2014/main" id="{B0A11527-DADD-4062-AB97-93D2729EE7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2154" y="35097"/>
            <a:ext cx="4739934" cy="3137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Top 10 Bài văn nghị luận về câu nói &quot;Giữa một vùng đất khô cằn sỏi đá, cây  hoa dại vẫn mọc lên...&quot; (lớp 9) hay nhất - Toplist.vn">
            <a:extLst>
              <a:ext uri="{FF2B5EF4-FFF2-40B4-BE49-F238E27FC236}">
                <a16:creationId xmlns:a16="http://schemas.microsoft.com/office/drawing/2014/main" id="{60620ABC-1D30-4E03-BC21-86D30A2E3F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910" y="3706979"/>
            <a:ext cx="4739933" cy="2541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Nghề đục đá truyền thống dưới chân núi Đá Tiên | Đặc sản địa phương | Báo  ảnh Dân tộc và Miền núi">
            <a:extLst>
              <a:ext uri="{FF2B5EF4-FFF2-40B4-BE49-F238E27FC236}">
                <a16:creationId xmlns:a16="http://schemas.microsoft.com/office/drawing/2014/main" id="{A9C354AE-1688-450E-9148-36B09C4D8D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911" y="70024"/>
            <a:ext cx="4739933" cy="3137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Hình ảnh ruộng bậc thang đẹp, ấn tượng, chất lượng Full HD, 4K">
            <a:extLst>
              <a:ext uri="{FF2B5EF4-FFF2-40B4-BE49-F238E27FC236}">
                <a16:creationId xmlns:a16="http://schemas.microsoft.com/office/drawing/2014/main" id="{F88EB901-6746-4B14-960B-016B510174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7655" y="3706980"/>
            <a:ext cx="4739934" cy="2541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DDED409-92BF-4023-AB24-C199226E3AEB}"/>
              </a:ext>
            </a:extLst>
          </p:cNvPr>
          <p:cNvSpPr txBox="1"/>
          <p:nvPr/>
        </p:nvSpPr>
        <p:spPr>
          <a:xfrm>
            <a:off x="1268873" y="6248762"/>
            <a:ext cx="3742006" cy="492443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bật</a:t>
            </a:r>
            <a:r>
              <a:rPr lang="en-US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trồi</a:t>
            </a:r>
            <a:r>
              <a:rPr lang="en-US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</a:t>
            </a:r>
            <a:endParaRPr lang="en-US" sz="2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2B0B649-4030-4353-A63F-A2C891C33C57}"/>
              </a:ext>
            </a:extLst>
          </p:cNvPr>
          <p:cNvSpPr txBox="1"/>
          <p:nvPr/>
        </p:nvSpPr>
        <p:spPr>
          <a:xfrm>
            <a:off x="1768795" y="3207120"/>
            <a:ext cx="2743198" cy="492443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đục</a:t>
            </a:r>
            <a:r>
              <a:rPr lang="en-US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</a:t>
            </a:r>
            <a:endParaRPr lang="en-US" sz="2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A75E72F-6583-4063-93C5-17DCC7355765}"/>
              </a:ext>
            </a:extLst>
          </p:cNvPr>
          <p:cNvSpPr txBox="1"/>
          <p:nvPr/>
        </p:nvSpPr>
        <p:spPr>
          <a:xfrm>
            <a:off x="7429648" y="3193365"/>
            <a:ext cx="3244945" cy="492443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Vở</a:t>
            </a:r>
            <a:r>
              <a:rPr lang="en-US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ruộng</a:t>
            </a:r>
            <a:r>
              <a:rPr lang="en-US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khai</a:t>
            </a:r>
            <a:r>
              <a:rPr lang="en-US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hoang</a:t>
            </a:r>
            <a:endParaRPr lang="en-US" sz="2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8FA6105-5BB3-4A08-8119-E9E80DF5D2AD}"/>
              </a:ext>
            </a:extLst>
          </p:cNvPr>
          <p:cNvSpPr txBox="1"/>
          <p:nvPr/>
        </p:nvSpPr>
        <p:spPr>
          <a:xfrm>
            <a:off x="6896028" y="6269935"/>
            <a:ext cx="4403187" cy="492443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Thửa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ruộng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bặc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thang no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ấm</a:t>
            </a:r>
            <a:endParaRPr lang="en-US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21542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6092941" y="769441"/>
            <a:ext cx="64395" cy="6040636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279003" y="994121"/>
            <a:ext cx="5775457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II.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2/ Cha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ng</a:t>
            </a:r>
            <a:r>
              <a:rPr 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ời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889500" y="1209450"/>
            <a:ext cx="7233572" cy="19859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371600">
              <a:spcAft>
                <a:spcPts val="0"/>
              </a:spcAft>
            </a:pPr>
            <a:r>
              <a:rPr lang="en-US" sz="2400" b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“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Người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đồng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mình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tự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đục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đá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kê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cao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quê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hương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  <a:p>
            <a:pPr marL="914400">
              <a:spcAft>
                <a:spcPts val="0"/>
              </a:spcAft>
            </a:pP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  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Còn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quê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hương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thì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làm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phong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tục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”.</a:t>
            </a:r>
          </a:p>
          <a:p>
            <a:endParaRPr lang="en-US" sz="2200" dirty="0">
              <a:solidFill>
                <a:srgbClr val="7030A0"/>
              </a:solidFill>
            </a:endParaRPr>
          </a:p>
          <a:p>
            <a:pPr marL="1371600">
              <a:lnSpc>
                <a:spcPct val="150000"/>
              </a:lnSpc>
              <a:spcAft>
                <a:spcPts val="0"/>
              </a:spcAft>
            </a:pPr>
            <a:endParaRPr lang="en-US" sz="2200" dirty="0">
              <a:solidFill>
                <a:srgbClr val="7030A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0" y="0"/>
            <a:ext cx="12192000" cy="1200329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122:  NÓI VỚI CON</a:t>
            </a:r>
          </a:p>
          <a:p>
            <a:pPr algn="ctr"/>
            <a:r>
              <a:rPr lang="en-US" sz="3600" b="1" dirty="0">
                <a:solidFill>
                  <a:srgbClr val="FF0000"/>
                </a:solidFill>
              </a:rPr>
              <a:t>                                                            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Y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Phương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3200" b="1" dirty="0">
              <a:solidFill>
                <a:srgbClr val="FF0000"/>
              </a:solidFill>
              <a:latin typeface=".VnArabia" pitchFamily="34" charset="0"/>
            </a:endParaRPr>
          </a:p>
        </p:txBody>
      </p:sp>
      <p:pic>
        <p:nvPicPr>
          <p:cNvPr id="2050" name="Picture 2" descr="Chiêm Hóa bảo tồn nhà sàn">
            <a:extLst>
              <a:ext uri="{FF2B5EF4-FFF2-40B4-BE49-F238E27FC236}">
                <a16:creationId xmlns:a16="http://schemas.microsoft.com/office/drawing/2014/main" id="{7B4811F4-35CC-42F2-BFFB-EA9A5FF7E6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5816" y="2630658"/>
            <a:ext cx="5761721" cy="4023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Nét văn hóa truyền thống của dân tộc Tày - Nùng Cao Bằng">
            <a:extLst>
              <a:ext uri="{FF2B5EF4-FFF2-40B4-BE49-F238E27FC236}">
                <a16:creationId xmlns:a16="http://schemas.microsoft.com/office/drawing/2014/main" id="{065CD180-74ED-4A53-A51A-2E6CAD018A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401" y="2557463"/>
            <a:ext cx="5303687" cy="4096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F682C4F-F07D-48A1-9C6C-C97FF53CBF43}"/>
              </a:ext>
            </a:extLst>
          </p:cNvPr>
          <p:cNvSpPr txBox="1"/>
          <p:nvPr/>
        </p:nvSpPr>
        <p:spPr>
          <a:xfrm>
            <a:off x="1625909" y="6278072"/>
            <a:ext cx="2706940" cy="461665"/>
          </a:xfrm>
          <a:prstGeom prst="rect">
            <a:avLst/>
          </a:prstGeom>
          <a:solidFill>
            <a:srgbClr val="DDE7F0"/>
          </a:solidFill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Nét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đẹp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hóa</a:t>
            </a:r>
            <a:endParaRPr lang="en-US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3DC57B6-81F7-4E0A-AB04-CE71F8CE5CE0}"/>
              </a:ext>
            </a:extLst>
          </p:cNvPr>
          <p:cNvSpPr txBox="1"/>
          <p:nvPr/>
        </p:nvSpPr>
        <p:spPr>
          <a:xfrm>
            <a:off x="8074855" y="6278073"/>
            <a:ext cx="2491236" cy="461665"/>
          </a:xfrm>
          <a:prstGeom prst="rect">
            <a:avLst/>
          </a:prstGeom>
          <a:solidFill>
            <a:srgbClr val="DDE7F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Đời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endParaRPr lang="en-US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04754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9" grpId="0" animBg="1"/>
      <p:bldP spid="11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13" name="Picture 9" descr="Cover">
            <a:extLst>
              <a:ext uri="{FF2B5EF4-FFF2-40B4-BE49-F238E27FC236}">
                <a16:creationId xmlns:a16="http://schemas.microsoft.com/office/drawing/2014/main" id="{C5CE0284-84B7-4E75-887E-4FAE675B4C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265" y="1991886"/>
            <a:ext cx="5761624" cy="48533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12" name="Picture 8" descr="Cover">
            <a:extLst>
              <a:ext uri="{FF2B5EF4-FFF2-40B4-BE49-F238E27FC236}">
                <a16:creationId xmlns:a16="http://schemas.microsoft.com/office/drawing/2014/main" id="{06D4AC8F-FC1B-4294-A33A-DDCF3283CC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6776" y="2090057"/>
            <a:ext cx="5463413" cy="40049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11" name="Picture 7" descr="Cover">
            <a:extLst>
              <a:ext uri="{FF2B5EF4-FFF2-40B4-BE49-F238E27FC236}">
                <a16:creationId xmlns:a16="http://schemas.microsoft.com/office/drawing/2014/main" id="{D69AF139-092C-4DA2-98AA-3F3522E3ED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962" y="1834405"/>
            <a:ext cx="5463413" cy="3052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10" name="Picture 6" descr="Cover">
            <a:extLst>
              <a:ext uri="{FF2B5EF4-FFF2-40B4-BE49-F238E27FC236}">
                <a16:creationId xmlns:a16="http://schemas.microsoft.com/office/drawing/2014/main" id="{87178D20-EB52-48A3-9A4A-BD5E46CD16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811" y="242536"/>
            <a:ext cx="5853137" cy="41465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09" name="Picture 5" descr="Cover">
            <a:extLst>
              <a:ext uri="{FF2B5EF4-FFF2-40B4-BE49-F238E27FC236}">
                <a16:creationId xmlns:a16="http://schemas.microsoft.com/office/drawing/2014/main" id="{57BED2B2-552D-42FE-839F-7BE4411D8D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6776" y="602605"/>
            <a:ext cx="6221593" cy="3455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08" name="Picture 4" descr="Cover">
            <a:extLst>
              <a:ext uri="{FF2B5EF4-FFF2-40B4-BE49-F238E27FC236}">
                <a16:creationId xmlns:a16="http://schemas.microsoft.com/office/drawing/2014/main" id="{EB12843B-4F7B-4ADF-AFB5-9BA29CF12C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494" y="1834404"/>
            <a:ext cx="4352925" cy="2745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21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15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215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215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15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500"/>
                                        <p:tgtEl>
                                          <p:spTgt spid="215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87CA4D88-929C-47AC-9A18-9451075AB1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7281" y="1927274"/>
            <a:ext cx="9997440" cy="4691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3DDC3C0-E68A-4292-A42E-B79AAD061576}"/>
              </a:ext>
            </a:extLst>
          </p:cNvPr>
          <p:cNvSpPr txBox="1"/>
          <p:nvPr/>
        </p:nvSpPr>
        <p:spPr>
          <a:xfrm>
            <a:off x="1097280" y="239151"/>
            <a:ext cx="10072468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CHÀO MỪNG CÁC THẦY GIÁO, CÔ GIÁO </a:t>
            </a:r>
          </a:p>
          <a:p>
            <a:pPr algn="ctr"/>
            <a:r>
              <a:rPr lang="en-US" sz="3200" b="1" dirty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 DỰ GIỜ GIÁO VIÊN DẠY GIỎI CẤP HUYỆN</a:t>
            </a:r>
          </a:p>
          <a:p>
            <a:pPr algn="ctr"/>
            <a:r>
              <a:rPr lang="en-US" sz="3200" b="1" dirty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MÔN NGỮ VĂN LỚP 9 </a:t>
            </a:r>
            <a:endParaRPr lang="en-US" sz="3200" b="1" dirty="0">
              <a:ln w="12700" cmpd="sng">
                <a:solidFill>
                  <a:schemeClr val="accent4"/>
                </a:solidFill>
                <a:prstDash val="solid"/>
              </a:ln>
              <a:solidFill>
                <a:srgbClr val="FF0000"/>
              </a:solidFill>
            </a:endParaRPr>
          </a:p>
          <a:p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D78FC40-4476-4648-87D8-67F60F8BDB64}"/>
              </a:ext>
            </a:extLst>
          </p:cNvPr>
          <p:cNvSpPr txBox="1"/>
          <p:nvPr/>
        </p:nvSpPr>
        <p:spPr>
          <a:xfrm>
            <a:off x="1908518" y="3981157"/>
            <a:ext cx="8374966" cy="15511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viên</a:t>
            </a:r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CHU THỊ THANH THUỶ</a:t>
            </a:r>
          </a:p>
          <a:p>
            <a:pPr algn="ctr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2022 - 2023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418241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A428511-E62D-4C8F-9455-094E06EF4C4A}"/>
              </a:ext>
            </a:extLst>
          </p:cNvPr>
          <p:cNvSpPr txBox="1"/>
          <p:nvPr/>
        </p:nvSpPr>
        <p:spPr>
          <a:xfrm>
            <a:off x="295422" y="964591"/>
            <a:ext cx="11690252" cy="569386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PHIẾU HỌC TẬP 3 </a:t>
            </a:r>
            <a:endParaRPr lang="vi-VN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(4 -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vi-V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lớp)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1: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Khép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</a:t>
            </a:r>
            <a:r>
              <a:rPr lang="vi-VN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ơ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giả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?</a:t>
            </a:r>
          </a:p>
          <a:p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2: Qua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ấy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cha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dặn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dò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?</a:t>
            </a:r>
          </a:p>
          <a:p>
            <a:pPr marL="3657600" lvl="4"/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“Con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ơi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tuy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thô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sơ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thịt</a:t>
            </a:r>
            <a:endParaRPr lang="en-US" sz="3600" b="1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657600" lvl="4"/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endParaRPr lang="en-US" sz="3600" b="1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657600" lvl="4" algn="just"/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bao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nhỏ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bé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endParaRPr lang="en-US" sz="3600" b="1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657600" lvl="4" algn="just">
              <a:tabLst>
                <a:tab pos="3063240" algn="l"/>
                <a:tab pos="3730625" algn="l"/>
                <a:tab pos="4648200" algn="l"/>
                <a:tab pos="5794375" algn="l"/>
              </a:tabLst>
            </a:pP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Nghe con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</a:p>
          <a:p>
            <a:endParaRPr lang="en-US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4729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>
            <a:cxnSpLocks/>
          </p:cNvCxnSpPr>
          <p:nvPr/>
        </p:nvCxnSpPr>
        <p:spPr>
          <a:xfrm>
            <a:off x="7535426" y="1332576"/>
            <a:ext cx="0" cy="5525424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533131" y="1021591"/>
            <a:ext cx="6709493" cy="1600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II.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endParaRPr lang="en-US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3/ </a:t>
            </a:r>
            <a:r>
              <a:rPr lang="en-US" sz="3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dặn</a:t>
            </a:r>
            <a:r>
              <a:rPr lang="en-US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dò</a:t>
            </a:r>
            <a:r>
              <a:rPr lang="en-US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cha</a:t>
            </a:r>
            <a:endParaRPr lang="en-US" sz="3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alt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24760" y="2275154"/>
            <a:ext cx="7210666" cy="47397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Hai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“Con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ơi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” “Nghe con”: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thiết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tha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chứa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endParaRPr lang="en-US" sz="2800" b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en-US" sz="2800" b="1" i="0" spc="-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b="1" i="0" spc="-2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b="1" i="0" spc="-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0" spc="-2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2800" b="1" i="0" spc="-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0" spc="-2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sz="2800" b="1" i="0" spc="-2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thô</a:t>
            </a:r>
            <a:r>
              <a:rPr lang="en-US" sz="2800" b="1" i="0" spc="-2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0" spc="-2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sơ</a:t>
            </a:r>
            <a:r>
              <a:rPr lang="en-US" sz="2800" b="1" i="0" spc="-2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 </a:t>
            </a:r>
            <a:r>
              <a:rPr lang="en-US" sz="2800" b="1" i="0" spc="-2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thịt</a:t>
            </a:r>
            <a:r>
              <a:rPr lang="en-US" sz="2800" b="1" i="0" spc="-2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sz="2800" b="1" spc="-2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điệp</a:t>
            </a:r>
            <a:r>
              <a:rPr lang="en-US" sz="2800" b="1" i="0" spc="-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0" spc="-2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2800" b="1" i="0" spc="-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-&gt; </a:t>
            </a:r>
            <a:r>
              <a:rPr lang="en-US" sz="2800" b="1" spc="-2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vẻ</a:t>
            </a:r>
            <a:r>
              <a:rPr lang="en-US" sz="2800" b="1" spc="-2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spc="-2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đẹp</a:t>
            </a:r>
            <a:r>
              <a:rPr lang="en-US" sz="2800" b="1" spc="-2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spc="-2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giản</a:t>
            </a:r>
            <a:r>
              <a:rPr lang="en-US" sz="2800" b="1" spc="-2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spc="-2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dị</a:t>
            </a:r>
            <a:r>
              <a:rPr lang="en-US" sz="2800" b="1" spc="-2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spc="-2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sz="2800" b="1" i="0" spc="-2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ộc</a:t>
            </a:r>
            <a:r>
              <a:rPr lang="en-US" sz="2800" b="1" i="0" spc="-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0" spc="-2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mạc</a:t>
            </a:r>
            <a:r>
              <a:rPr lang="en-US" sz="2800" b="1" i="0" spc="-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i="0" spc="-2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nhưng</a:t>
            </a:r>
            <a:r>
              <a:rPr lang="en-US" sz="2800" b="1" i="0" spc="-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0" spc="-2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b="1" i="0" spc="-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0" spc="-2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lẽ</a:t>
            </a:r>
            <a:r>
              <a:rPr lang="en-US" sz="2800" b="1" i="0" spc="-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0" spc="-2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2800" b="1" i="0" spc="-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0" spc="-2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sz="2800" b="1" i="0" spc="-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0" spc="-2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đẹp</a:t>
            </a:r>
            <a:r>
              <a:rPr lang="en-US" sz="2800" b="1" i="0" spc="-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>
              <a:spcAft>
                <a:spcPts val="0"/>
              </a:spcAft>
              <a:tabLst>
                <a:tab pos="-1890395" algn="l"/>
              </a:tabLst>
            </a:pP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”: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lập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spcAft>
                <a:spcPts val="0"/>
              </a:spcAft>
              <a:tabLst>
                <a:tab pos="-1890395" algn="l"/>
              </a:tabLst>
            </a:pP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“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nhỏ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bé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”: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kiên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cường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lĩnh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>
              <a:tabLst>
                <a:tab pos="-1890395" algn="l"/>
              </a:tabLst>
            </a:pP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=&gt;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Mong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muốn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chí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niềm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tin,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hào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truyền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thống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tốt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đẹp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quê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hương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indent="-533400" algn="just"/>
            <a:endParaRPr lang="en-US" sz="2200" i="1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762085" y="2036298"/>
            <a:ext cx="6440859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28800"/>
            <a:r>
              <a:rPr lang="en-US" sz="28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“Con </a:t>
            </a:r>
            <a:r>
              <a:rPr lang="en-US" sz="28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ơi</a:t>
            </a:r>
            <a:r>
              <a:rPr lang="en-US" sz="28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tuy</a:t>
            </a:r>
            <a:r>
              <a:rPr lang="en-US" sz="28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thô</a:t>
            </a:r>
            <a:r>
              <a:rPr lang="en-US" sz="28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sơ</a:t>
            </a:r>
            <a:r>
              <a:rPr lang="en-US" sz="28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 </a:t>
            </a:r>
            <a:r>
              <a:rPr lang="en-US" sz="28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thịt</a:t>
            </a:r>
            <a:endParaRPr lang="en-US" sz="2800" b="1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828800"/>
            <a:r>
              <a:rPr lang="en-US" sz="28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sz="28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endParaRPr lang="en-US" sz="2800" b="1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828800" algn="just">
              <a:spcAft>
                <a:spcPts val="0"/>
              </a:spcAft>
            </a:pPr>
            <a:r>
              <a:rPr lang="en-US" sz="28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8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bao </a:t>
            </a:r>
            <a:r>
              <a:rPr lang="en-US" sz="28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r>
              <a:rPr lang="en-US" sz="28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nhỏ</a:t>
            </a:r>
            <a:r>
              <a:rPr lang="en-US" sz="28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bé</a:t>
            </a:r>
            <a:r>
              <a:rPr lang="en-US" sz="28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endParaRPr lang="en-US" sz="2800" b="1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828800" algn="just">
              <a:spcAft>
                <a:spcPts val="0"/>
              </a:spcAft>
              <a:tabLst>
                <a:tab pos="3063240" algn="l"/>
                <a:tab pos="3730625" algn="l"/>
                <a:tab pos="4648200" algn="l"/>
                <a:tab pos="5794375" algn="l"/>
              </a:tabLst>
            </a:pPr>
            <a:r>
              <a:rPr lang="en-US" sz="28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Nghe con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4528" y="180782"/>
            <a:ext cx="12192000" cy="1200329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122:  NÓI VỚI CON</a:t>
            </a:r>
          </a:p>
          <a:p>
            <a:pPr algn="ctr"/>
            <a:r>
              <a:rPr lang="en-US" sz="3200" b="1" dirty="0">
                <a:solidFill>
                  <a:srgbClr val="FF0000"/>
                </a:solidFill>
              </a:rPr>
              <a:t>                                                            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Y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Phương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3200" b="1" dirty="0">
              <a:solidFill>
                <a:srgbClr val="FF0000"/>
              </a:solidFill>
              <a:latin typeface=".VnArabia" pitchFamily="34" charset="0"/>
            </a:endParaRPr>
          </a:p>
        </p:txBody>
      </p:sp>
      <p:pic>
        <p:nvPicPr>
          <p:cNvPr id="1028" name="Picture 4" descr="Phát triển sản phẩm du lịch đặc thù vùng miền núi phía Bắc | Tạp chí du lịch">
            <a:extLst>
              <a:ext uri="{FF2B5EF4-FFF2-40B4-BE49-F238E27FC236}">
                <a16:creationId xmlns:a16="http://schemas.microsoft.com/office/drawing/2014/main" id="{FE609E4C-DE57-4F17-83E8-2C81E22BB4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8229" y="4189318"/>
            <a:ext cx="3819818" cy="2487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46389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1" dur="2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5988576-DAA6-4865-88F1-AE302DA7B7F3}"/>
              </a:ext>
            </a:extLst>
          </p:cNvPr>
          <p:cNvSpPr/>
          <p:nvPr/>
        </p:nvSpPr>
        <p:spPr>
          <a:xfrm>
            <a:off x="4253679" y="202033"/>
            <a:ext cx="4611911" cy="7740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III. </a:t>
            </a:r>
            <a:r>
              <a:rPr lang="en-US" sz="4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Tổng</a:t>
            </a:r>
            <a:r>
              <a:rPr 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endParaRPr lang="en-US" sz="4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3FF5262-4A1B-4186-95BD-67D1D87D6A3A}"/>
              </a:ext>
            </a:extLst>
          </p:cNvPr>
          <p:cNvSpPr txBox="1"/>
          <p:nvPr/>
        </p:nvSpPr>
        <p:spPr>
          <a:xfrm>
            <a:off x="2571933" y="146458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BD5CB20-BDDC-4FB1-91E6-8AF1F8CC1A35}"/>
              </a:ext>
            </a:extLst>
          </p:cNvPr>
          <p:cNvSpPr txBox="1"/>
          <p:nvPr/>
        </p:nvSpPr>
        <p:spPr>
          <a:xfrm>
            <a:off x="443345" y="5372222"/>
            <a:ext cx="5667088" cy="1292662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giọng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điệu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thiết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đẹp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gợi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so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sánh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ẩn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8FE4296-826F-4F97-A298-2C009738C6BF}"/>
              </a:ext>
            </a:extLst>
          </p:cNvPr>
          <p:cNvSpPr txBox="1"/>
          <p:nvPr/>
        </p:nvSpPr>
        <p:spPr>
          <a:xfrm>
            <a:off x="484326" y="4271426"/>
            <a:ext cx="5653233" cy="769441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en-US" sz="2200" b="1" dirty="0">
                <a:latin typeface="Times New Roman" panose="02020603050405020304" pitchFamily="18" charset="0"/>
              </a:rPr>
              <a:t>3. </a:t>
            </a:r>
            <a:r>
              <a:rPr lang="en-US" altLang="en-US" sz="2200" b="1" dirty="0" err="1">
                <a:latin typeface="Times New Roman" panose="02020603050405020304" pitchFamily="18" charset="0"/>
              </a:rPr>
              <a:t>Cách</a:t>
            </a:r>
            <a:r>
              <a:rPr lang="en-US" altLang="en-US" sz="2200" b="1" dirty="0">
                <a:latin typeface="Times New Roman" panose="02020603050405020304" pitchFamily="18" charset="0"/>
              </a:rPr>
              <a:t> </a:t>
            </a:r>
            <a:r>
              <a:rPr lang="en-US" altLang="en-US" sz="2200" b="1" dirty="0" err="1">
                <a:latin typeface="Times New Roman" panose="02020603050405020304" pitchFamily="18" charset="0"/>
              </a:rPr>
              <a:t>diễn</a:t>
            </a:r>
            <a:r>
              <a:rPr lang="en-US" altLang="en-US" sz="2200" b="1" dirty="0">
                <a:latin typeface="Times New Roman" panose="02020603050405020304" pitchFamily="18" charset="0"/>
              </a:rPr>
              <a:t> </a:t>
            </a:r>
            <a:r>
              <a:rPr lang="en-US" altLang="en-US" sz="2200" b="1" dirty="0" err="1">
                <a:latin typeface="Times New Roman" panose="02020603050405020304" pitchFamily="18" charset="0"/>
              </a:rPr>
              <a:t>đạt</a:t>
            </a:r>
            <a:r>
              <a:rPr lang="en-US" altLang="en-US" sz="2200" b="1" dirty="0">
                <a:latin typeface="Times New Roman" panose="02020603050405020304" pitchFamily="18" charset="0"/>
              </a:rPr>
              <a:t> </a:t>
            </a:r>
            <a:r>
              <a:rPr lang="en-US" altLang="en-US" sz="2200" b="1" dirty="0" err="1">
                <a:latin typeface="Times New Roman" panose="02020603050405020304" pitchFamily="18" charset="0"/>
              </a:rPr>
              <a:t>của</a:t>
            </a:r>
            <a:r>
              <a:rPr lang="en-US" altLang="en-US" sz="2200" b="1" dirty="0">
                <a:latin typeface="Times New Roman" panose="02020603050405020304" pitchFamily="18" charset="0"/>
              </a:rPr>
              <a:t> </a:t>
            </a:r>
            <a:r>
              <a:rPr lang="en-US" altLang="en-US" sz="2200" b="1" dirty="0" err="1">
                <a:latin typeface="Times New Roman" panose="02020603050405020304" pitchFamily="18" charset="0"/>
              </a:rPr>
              <a:t>thơ</a:t>
            </a:r>
            <a:r>
              <a:rPr lang="en-US" altLang="en-US" sz="2200" b="1" dirty="0">
                <a:latin typeface="Times New Roman" panose="02020603050405020304" pitchFamily="18" charset="0"/>
              </a:rPr>
              <a:t> ca </a:t>
            </a:r>
            <a:r>
              <a:rPr lang="en-US" altLang="en-US" sz="2200" b="1" dirty="0" err="1">
                <a:latin typeface="Times New Roman" panose="02020603050405020304" pitchFamily="18" charset="0"/>
              </a:rPr>
              <a:t>miền</a:t>
            </a:r>
            <a:r>
              <a:rPr lang="en-US" altLang="en-US" sz="2200" b="1" dirty="0">
                <a:latin typeface="Times New Roman" panose="02020603050405020304" pitchFamily="18" charset="0"/>
              </a:rPr>
              <a:t> </a:t>
            </a:r>
            <a:r>
              <a:rPr lang="en-US" altLang="en-US" sz="2200" b="1" dirty="0" err="1">
                <a:latin typeface="Times New Roman" panose="02020603050405020304" pitchFamily="18" charset="0"/>
              </a:rPr>
              <a:t>núi</a:t>
            </a:r>
            <a:r>
              <a:rPr lang="en-US" altLang="en-US" sz="2200" b="1" dirty="0">
                <a:latin typeface="Times New Roman" panose="02020603050405020304" pitchFamily="18" charset="0"/>
              </a:rPr>
              <a:t> (</a:t>
            </a:r>
            <a:r>
              <a:rPr lang="en-US" altLang="en-US" sz="2200" b="1" dirty="0" err="1">
                <a:latin typeface="Times New Roman" panose="02020603050405020304" pitchFamily="18" charset="0"/>
              </a:rPr>
              <a:t>vừa</a:t>
            </a:r>
            <a:r>
              <a:rPr lang="en-US" altLang="en-US" sz="2200" b="1" dirty="0">
                <a:latin typeface="Times New Roman" panose="02020603050405020304" pitchFamily="18" charset="0"/>
              </a:rPr>
              <a:t> </a:t>
            </a:r>
            <a:r>
              <a:rPr lang="en-US" altLang="en-US" sz="2200" b="1" dirty="0" err="1">
                <a:latin typeface="Times New Roman" panose="02020603050405020304" pitchFamily="18" charset="0"/>
              </a:rPr>
              <a:t>cụ</a:t>
            </a:r>
            <a:r>
              <a:rPr lang="en-US" altLang="en-US" sz="2200" b="1" dirty="0">
                <a:latin typeface="Times New Roman" panose="02020603050405020304" pitchFamily="18" charset="0"/>
              </a:rPr>
              <a:t> </a:t>
            </a:r>
            <a:r>
              <a:rPr lang="en-US" altLang="en-US" sz="2200" b="1" dirty="0" err="1">
                <a:latin typeface="Times New Roman" panose="02020603050405020304" pitchFamily="18" charset="0"/>
              </a:rPr>
              <a:t>thể</a:t>
            </a:r>
            <a:r>
              <a:rPr lang="en-US" altLang="en-US" sz="2200" b="1" dirty="0">
                <a:latin typeface="Times New Roman" panose="02020603050405020304" pitchFamily="18" charset="0"/>
              </a:rPr>
              <a:t>, </a:t>
            </a:r>
            <a:r>
              <a:rPr lang="en-US" altLang="en-US" sz="2200" b="1" dirty="0" err="1">
                <a:latin typeface="Times New Roman" panose="02020603050405020304" pitchFamily="18" charset="0"/>
              </a:rPr>
              <a:t>mộc</a:t>
            </a:r>
            <a:r>
              <a:rPr lang="en-US" altLang="en-US" sz="2200" b="1" dirty="0">
                <a:latin typeface="Times New Roman" panose="02020603050405020304" pitchFamily="18" charset="0"/>
              </a:rPr>
              <a:t> </a:t>
            </a:r>
            <a:r>
              <a:rPr lang="en-US" altLang="en-US" sz="2200" b="1" dirty="0" err="1">
                <a:latin typeface="Times New Roman" panose="02020603050405020304" pitchFamily="18" charset="0"/>
              </a:rPr>
              <a:t>mạc</a:t>
            </a:r>
            <a:r>
              <a:rPr lang="en-US" altLang="en-US" sz="2200" b="1" dirty="0">
                <a:latin typeface="Times New Roman" panose="02020603050405020304" pitchFamily="18" charset="0"/>
              </a:rPr>
              <a:t> </a:t>
            </a:r>
            <a:r>
              <a:rPr lang="en-US" altLang="en-US" sz="2200" b="1" dirty="0" err="1">
                <a:latin typeface="Times New Roman" panose="02020603050405020304" pitchFamily="18" charset="0"/>
              </a:rPr>
              <a:t>vừa</a:t>
            </a:r>
            <a:r>
              <a:rPr lang="en-US" altLang="en-US" sz="2200" b="1" dirty="0">
                <a:latin typeface="Times New Roman" panose="02020603050405020304" pitchFamily="18" charset="0"/>
              </a:rPr>
              <a:t> </a:t>
            </a:r>
            <a:r>
              <a:rPr lang="en-US" altLang="en-US" sz="2200" b="1" dirty="0" err="1">
                <a:latin typeface="Times New Roman" panose="02020603050405020304" pitchFamily="18" charset="0"/>
              </a:rPr>
              <a:t>có</a:t>
            </a:r>
            <a:r>
              <a:rPr lang="en-US" altLang="en-US" sz="2200" b="1" dirty="0">
                <a:latin typeface="Times New Roman" panose="02020603050405020304" pitchFamily="18" charset="0"/>
              </a:rPr>
              <a:t> </a:t>
            </a:r>
            <a:r>
              <a:rPr lang="en-US" altLang="en-US" sz="2200" b="1" dirty="0" err="1">
                <a:latin typeface="Times New Roman" panose="02020603050405020304" pitchFamily="18" charset="0"/>
              </a:rPr>
              <a:t>tính</a:t>
            </a:r>
            <a:r>
              <a:rPr lang="en-US" altLang="en-US" sz="2200" b="1" dirty="0">
                <a:latin typeface="Times New Roman" panose="02020603050405020304" pitchFamily="18" charset="0"/>
              </a:rPr>
              <a:t> </a:t>
            </a:r>
            <a:r>
              <a:rPr lang="en-US" altLang="en-US" sz="2200" b="1" dirty="0" err="1">
                <a:latin typeface="Times New Roman" panose="02020603050405020304" pitchFamily="18" charset="0"/>
              </a:rPr>
              <a:t>khái</a:t>
            </a:r>
            <a:r>
              <a:rPr lang="en-US" altLang="en-US" sz="2200" b="1" dirty="0">
                <a:latin typeface="Times New Roman" panose="02020603050405020304" pitchFamily="18" charset="0"/>
              </a:rPr>
              <a:t> </a:t>
            </a:r>
            <a:r>
              <a:rPr lang="en-US" altLang="en-US" sz="2200" b="1" dirty="0" err="1">
                <a:latin typeface="Times New Roman" panose="02020603050405020304" pitchFamily="18" charset="0"/>
              </a:rPr>
              <a:t>quát</a:t>
            </a:r>
            <a:r>
              <a:rPr lang="en-US" altLang="en-US" sz="2200" b="1" dirty="0">
                <a:latin typeface="Times New Roman" panose="02020603050405020304" pitchFamily="18" charset="0"/>
              </a:rPr>
              <a:t>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37B9020-FD70-4422-9E4F-9A150CD4DFED}"/>
              </a:ext>
            </a:extLst>
          </p:cNvPr>
          <p:cNvSpPr txBox="1"/>
          <p:nvPr/>
        </p:nvSpPr>
        <p:spPr>
          <a:xfrm>
            <a:off x="486072" y="1691523"/>
            <a:ext cx="5610701" cy="1107996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en-US" sz="2200" b="1" dirty="0">
                <a:latin typeface="Times New Roman" panose="02020603050405020304" pitchFamily="18" charset="0"/>
              </a:rPr>
              <a:t>1. </a:t>
            </a:r>
            <a:r>
              <a:rPr lang="en-US" altLang="en-US" sz="2200" b="1" dirty="0" err="1">
                <a:latin typeface="Times New Roman" panose="02020603050405020304" pitchFamily="18" charset="0"/>
              </a:rPr>
              <a:t>Thể</a:t>
            </a:r>
            <a:r>
              <a:rPr lang="en-US" altLang="en-US" sz="2200" b="1" dirty="0">
                <a:latin typeface="Times New Roman" panose="02020603050405020304" pitchFamily="18" charset="0"/>
              </a:rPr>
              <a:t> </a:t>
            </a:r>
            <a:r>
              <a:rPr lang="en-US" altLang="en-US" sz="2200" b="1" dirty="0" err="1">
                <a:latin typeface="Times New Roman" panose="02020603050405020304" pitchFamily="18" charset="0"/>
              </a:rPr>
              <a:t>hiện</a:t>
            </a:r>
            <a:r>
              <a:rPr lang="en-US" altLang="en-US" sz="2200" b="1" dirty="0">
                <a:latin typeface="Times New Roman" panose="02020603050405020304" pitchFamily="18" charset="0"/>
              </a:rPr>
              <a:t> </a:t>
            </a:r>
            <a:r>
              <a:rPr lang="en-US" altLang="en-US" sz="2200" b="1" dirty="0" err="1">
                <a:latin typeface="Times New Roman" panose="02020603050405020304" pitchFamily="18" charset="0"/>
              </a:rPr>
              <a:t>tình</a:t>
            </a:r>
            <a:r>
              <a:rPr lang="en-US" altLang="en-US" sz="2200" b="1" dirty="0">
                <a:latin typeface="Times New Roman" panose="02020603050405020304" pitchFamily="18" charset="0"/>
              </a:rPr>
              <a:t> </a:t>
            </a:r>
            <a:r>
              <a:rPr lang="en-US" altLang="en-US" sz="2200" b="1" dirty="0" err="1">
                <a:latin typeface="Times New Roman" panose="02020603050405020304" pitchFamily="18" charset="0"/>
              </a:rPr>
              <a:t>cảm</a:t>
            </a:r>
            <a:r>
              <a:rPr lang="en-US" altLang="en-US" sz="2200" b="1" dirty="0">
                <a:latin typeface="Times New Roman" panose="02020603050405020304" pitchFamily="18" charset="0"/>
              </a:rPr>
              <a:t> </a:t>
            </a:r>
            <a:r>
              <a:rPr lang="en-US" altLang="en-US" sz="2200" b="1" dirty="0" err="1">
                <a:latin typeface="Times New Roman" panose="02020603050405020304" pitchFamily="18" charset="0"/>
              </a:rPr>
              <a:t>gia</a:t>
            </a:r>
            <a:r>
              <a:rPr lang="en-US" altLang="en-US" sz="2200" b="1" dirty="0">
                <a:latin typeface="Times New Roman" panose="02020603050405020304" pitchFamily="18" charset="0"/>
              </a:rPr>
              <a:t> </a:t>
            </a:r>
            <a:r>
              <a:rPr lang="en-US" altLang="en-US" sz="2200" b="1" dirty="0" err="1">
                <a:latin typeface="Times New Roman" panose="02020603050405020304" pitchFamily="18" charset="0"/>
              </a:rPr>
              <a:t>đình</a:t>
            </a:r>
            <a:r>
              <a:rPr lang="en-US" altLang="en-US" sz="2200" b="1" dirty="0">
                <a:latin typeface="Times New Roman" panose="02020603050405020304" pitchFamily="18" charset="0"/>
              </a:rPr>
              <a:t> </a:t>
            </a:r>
            <a:r>
              <a:rPr lang="en-US" altLang="en-US" sz="2200" b="1" dirty="0" err="1">
                <a:latin typeface="Times New Roman" panose="02020603050405020304" pitchFamily="18" charset="0"/>
              </a:rPr>
              <a:t>ấm</a:t>
            </a:r>
            <a:r>
              <a:rPr lang="en-US" altLang="en-US" sz="2200" b="1" dirty="0">
                <a:latin typeface="Times New Roman" panose="02020603050405020304" pitchFamily="18" charset="0"/>
              </a:rPr>
              <a:t> </a:t>
            </a:r>
            <a:r>
              <a:rPr lang="en-US" altLang="en-US" sz="2200" b="1" dirty="0" err="1">
                <a:latin typeface="Times New Roman" panose="02020603050405020304" pitchFamily="18" charset="0"/>
              </a:rPr>
              <a:t>cúng</a:t>
            </a:r>
            <a:r>
              <a:rPr lang="en-US" altLang="en-US" sz="2200" b="1" dirty="0">
                <a:latin typeface="Times New Roman" panose="02020603050405020304" pitchFamily="18" charset="0"/>
              </a:rPr>
              <a:t>, ca </a:t>
            </a:r>
            <a:r>
              <a:rPr lang="en-US" altLang="en-US" sz="2200" b="1" dirty="0" err="1">
                <a:latin typeface="Times New Roman" panose="02020603050405020304" pitchFamily="18" charset="0"/>
              </a:rPr>
              <a:t>ngợi</a:t>
            </a:r>
            <a:r>
              <a:rPr lang="en-US" altLang="en-US" sz="2200" b="1" dirty="0">
                <a:latin typeface="Times New Roman" panose="02020603050405020304" pitchFamily="18" charset="0"/>
              </a:rPr>
              <a:t> </a:t>
            </a:r>
            <a:r>
              <a:rPr lang="en-US" altLang="en-US" sz="2200" b="1" dirty="0" err="1">
                <a:latin typeface="Times New Roman" panose="02020603050405020304" pitchFamily="18" charset="0"/>
              </a:rPr>
              <a:t>truyền</a:t>
            </a:r>
            <a:r>
              <a:rPr lang="en-US" altLang="en-US" sz="2200" b="1" dirty="0">
                <a:latin typeface="Times New Roman" panose="02020603050405020304" pitchFamily="18" charset="0"/>
              </a:rPr>
              <a:t> </a:t>
            </a:r>
            <a:r>
              <a:rPr lang="en-US" altLang="en-US" sz="2200" b="1" dirty="0" err="1">
                <a:latin typeface="Times New Roman" panose="02020603050405020304" pitchFamily="18" charset="0"/>
              </a:rPr>
              <a:t>thống</a:t>
            </a:r>
            <a:r>
              <a:rPr lang="en-US" altLang="en-US" sz="2200" b="1" dirty="0">
                <a:latin typeface="Times New Roman" panose="02020603050405020304" pitchFamily="18" charset="0"/>
              </a:rPr>
              <a:t> </a:t>
            </a:r>
            <a:r>
              <a:rPr lang="en-US" altLang="en-US" sz="2200" b="1" dirty="0" err="1">
                <a:latin typeface="Times New Roman" panose="02020603050405020304" pitchFamily="18" charset="0"/>
              </a:rPr>
              <a:t>cần</a:t>
            </a:r>
            <a:r>
              <a:rPr lang="en-US" altLang="en-US" sz="2200" b="1" dirty="0">
                <a:latin typeface="Times New Roman" panose="02020603050405020304" pitchFamily="18" charset="0"/>
              </a:rPr>
              <a:t> </a:t>
            </a:r>
            <a:r>
              <a:rPr lang="en-US" altLang="en-US" sz="2200" b="1" dirty="0" err="1">
                <a:latin typeface="Times New Roman" panose="02020603050405020304" pitchFamily="18" charset="0"/>
              </a:rPr>
              <a:t>cù</a:t>
            </a:r>
            <a:r>
              <a:rPr lang="en-US" altLang="en-US" sz="2200" b="1" dirty="0">
                <a:latin typeface="Times New Roman" panose="02020603050405020304" pitchFamily="18" charset="0"/>
              </a:rPr>
              <a:t>, </a:t>
            </a:r>
            <a:r>
              <a:rPr lang="en-US" altLang="en-US" sz="2200" b="1" dirty="0" err="1">
                <a:latin typeface="Times New Roman" panose="02020603050405020304" pitchFamily="18" charset="0"/>
              </a:rPr>
              <a:t>sức</a:t>
            </a:r>
            <a:r>
              <a:rPr lang="en-US" altLang="en-US" sz="2200" b="1" dirty="0">
                <a:latin typeface="Times New Roman" panose="02020603050405020304" pitchFamily="18" charset="0"/>
              </a:rPr>
              <a:t> </a:t>
            </a:r>
            <a:r>
              <a:rPr lang="en-US" altLang="en-US" sz="2200" b="1" dirty="0" err="1">
                <a:latin typeface="Times New Roman" panose="02020603050405020304" pitchFamily="18" charset="0"/>
              </a:rPr>
              <a:t>sống</a:t>
            </a:r>
            <a:r>
              <a:rPr lang="en-US" altLang="en-US" sz="2200" b="1" dirty="0">
                <a:latin typeface="Times New Roman" panose="02020603050405020304" pitchFamily="18" charset="0"/>
              </a:rPr>
              <a:t> </a:t>
            </a:r>
            <a:r>
              <a:rPr lang="en-US" altLang="en-US" sz="2200" b="1" dirty="0" err="1">
                <a:latin typeface="Times New Roman" panose="02020603050405020304" pitchFamily="18" charset="0"/>
              </a:rPr>
              <a:t>mạnh</a:t>
            </a:r>
            <a:r>
              <a:rPr lang="en-US" altLang="en-US" sz="2200" b="1" dirty="0">
                <a:latin typeface="Times New Roman" panose="02020603050405020304" pitchFamily="18" charset="0"/>
              </a:rPr>
              <a:t> </a:t>
            </a:r>
            <a:r>
              <a:rPr lang="en-US" altLang="en-US" sz="2200" b="1" dirty="0" err="1">
                <a:latin typeface="Times New Roman" panose="02020603050405020304" pitchFamily="18" charset="0"/>
              </a:rPr>
              <a:t>mẽ</a:t>
            </a:r>
            <a:r>
              <a:rPr lang="en-US" altLang="en-US" sz="2200" b="1" dirty="0">
                <a:latin typeface="Times New Roman" panose="02020603050405020304" pitchFamily="18" charset="0"/>
              </a:rPr>
              <a:t> </a:t>
            </a:r>
            <a:r>
              <a:rPr lang="en-US" altLang="en-US" sz="2200" b="1" dirty="0" err="1">
                <a:latin typeface="Times New Roman" panose="02020603050405020304" pitchFamily="18" charset="0"/>
              </a:rPr>
              <a:t>của</a:t>
            </a:r>
            <a:r>
              <a:rPr lang="en-US" altLang="en-US" sz="2200" b="1" dirty="0">
                <a:latin typeface="Times New Roman" panose="02020603050405020304" pitchFamily="18" charset="0"/>
              </a:rPr>
              <a:t> </a:t>
            </a:r>
            <a:r>
              <a:rPr lang="en-US" altLang="en-US" sz="2200" b="1" dirty="0" err="1">
                <a:latin typeface="Times New Roman" panose="02020603050405020304" pitchFamily="18" charset="0"/>
              </a:rPr>
              <a:t>quê</a:t>
            </a:r>
            <a:r>
              <a:rPr lang="en-US" altLang="en-US" sz="2200" b="1" dirty="0">
                <a:latin typeface="Times New Roman" panose="02020603050405020304" pitchFamily="18" charset="0"/>
              </a:rPr>
              <a:t> </a:t>
            </a:r>
            <a:r>
              <a:rPr lang="en-US" altLang="en-US" sz="2200" b="1" dirty="0" err="1">
                <a:latin typeface="Times New Roman" panose="02020603050405020304" pitchFamily="18" charset="0"/>
              </a:rPr>
              <a:t>hương</a:t>
            </a:r>
            <a:r>
              <a:rPr lang="en-US" altLang="en-US" sz="2200" b="1" dirty="0">
                <a:latin typeface="Times New Roman" panose="02020603050405020304" pitchFamily="18" charset="0"/>
              </a:rPr>
              <a:t>, </a:t>
            </a:r>
            <a:r>
              <a:rPr lang="en-US" altLang="en-US" sz="2200" b="1" dirty="0" err="1">
                <a:latin typeface="Times New Roman" panose="02020603050405020304" pitchFamily="18" charset="0"/>
              </a:rPr>
              <a:t>dân</a:t>
            </a:r>
            <a:r>
              <a:rPr lang="en-US" altLang="en-US" sz="2200" b="1" dirty="0">
                <a:latin typeface="Times New Roman" panose="02020603050405020304" pitchFamily="18" charset="0"/>
              </a:rPr>
              <a:t> </a:t>
            </a:r>
            <a:r>
              <a:rPr lang="en-US" altLang="en-US" sz="2200" b="1" dirty="0" err="1">
                <a:latin typeface="Times New Roman" panose="02020603050405020304" pitchFamily="18" charset="0"/>
              </a:rPr>
              <a:t>tộc</a:t>
            </a:r>
            <a:r>
              <a:rPr lang="en-US" altLang="en-US" sz="2200" b="1" dirty="0">
                <a:latin typeface="Times New Roman" panose="02020603050405020304" pitchFamily="18" charset="0"/>
              </a:rPr>
              <a:t>.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211B0A6-995B-429B-A13D-AD073A682B27}"/>
              </a:ext>
            </a:extLst>
          </p:cNvPr>
          <p:cNvSpPr txBox="1"/>
          <p:nvPr/>
        </p:nvSpPr>
        <p:spPr>
          <a:xfrm>
            <a:off x="457200" y="3276646"/>
            <a:ext cx="5653233" cy="769441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en-US" sz="2200" b="1" dirty="0">
                <a:latin typeface="Times New Roman" panose="02020603050405020304" pitchFamily="18" charset="0"/>
              </a:rPr>
              <a:t>2. </a:t>
            </a:r>
            <a:r>
              <a:rPr lang="en-US" altLang="en-US" sz="2200" b="1" dirty="0" err="1">
                <a:latin typeface="Times New Roman" panose="02020603050405020304" pitchFamily="18" charset="0"/>
              </a:rPr>
              <a:t>Bài</a:t>
            </a:r>
            <a:r>
              <a:rPr lang="en-US" altLang="en-US" sz="2200" b="1" dirty="0">
                <a:latin typeface="Times New Roman" panose="02020603050405020304" pitchFamily="18" charset="0"/>
              </a:rPr>
              <a:t> </a:t>
            </a:r>
            <a:r>
              <a:rPr lang="en-US" altLang="en-US" sz="2200" b="1" dirty="0" err="1">
                <a:latin typeface="Times New Roman" panose="02020603050405020304" pitchFamily="18" charset="0"/>
              </a:rPr>
              <a:t>thơ</a:t>
            </a:r>
            <a:r>
              <a:rPr lang="en-US" altLang="en-US" sz="2200" b="1" dirty="0">
                <a:latin typeface="Times New Roman" panose="02020603050405020304" pitchFamily="18" charset="0"/>
              </a:rPr>
              <a:t> </a:t>
            </a:r>
            <a:r>
              <a:rPr lang="en-US" altLang="en-US" sz="2200" b="1" dirty="0" err="1">
                <a:latin typeface="Times New Roman" panose="02020603050405020304" pitchFamily="18" charset="0"/>
              </a:rPr>
              <a:t>giúp</a:t>
            </a:r>
            <a:r>
              <a:rPr lang="en-US" altLang="en-US" sz="2200" b="1" dirty="0">
                <a:latin typeface="Times New Roman" panose="02020603050405020304" pitchFamily="18" charset="0"/>
              </a:rPr>
              <a:t> ta </a:t>
            </a:r>
            <a:r>
              <a:rPr lang="en-US" altLang="en-US" sz="2200" b="1" dirty="0" err="1">
                <a:latin typeface="Times New Roman" panose="02020603050405020304" pitchFamily="18" charset="0"/>
              </a:rPr>
              <a:t>hiểu</a:t>
            </a:r>
            <a:r>
              <a:rPr lang="en-US" altLang="en-US" sz="2200" b="1" dirty="0">
                <a:latin typeface="Times New Roman" panose="02020603050405020304" pitchFamily="18" charset="0"/>
              </a:rPr>
              <a:t> </a:t>
            </a:r>
            <a:r>
              <a:rPr lang="en-US" altLang="en-US" sz="2200" b="1" dirty="0" err="1">
                <a:latin typeface="Times New Roman" panose="02020603050405020304" pitchFamily="18" charset="0"/>
              </a:rPr>
              <a:t>thêm</a:t>
            </a:r>
            <a:r>
              <a:rPr lang="en-US" altLang="en-US" sz="2200" b="1" dirty="0">
                <a:latin typeface="Times New Roman" panose="02020603050405020304" pitchFamily="18" charset="0"/>
              </a:rPr>
              <a:t> </a:t>
            </a:r>
            <a:r>
              <a:rPr lang="en-US" altLang="en-US" sz="2200" b="1" dirty="0" err="1">
                <a:latin typeface="Times New Roman" panose="02020603050405020304" pitchFamily="18" charset="0"/>
              </a:rPr>
              <a:t>về</a:t>
            </a:r>
            <a:r>
              <a:rPr lang="en-US" altLang="en-US" sz="2200" b="1" dirty="0">
                <a:latin typeface="Times New Roman" panose="02020603050405020304" pitchFamily="18" charset="0"/>
              </a:rPr>
              <a:t> </a:t>
            </a:r>
            <a:r>
              <a:rPr lang="en-US" altLang="en-US" sz="2200" b="1" dirty="0" err="1">
                <a:latin typeface="Times New Roman" panose="02020603050405020304" pitchFamily="18" charset="0"/>
              </a:rPr>
              <a:t>sức</a:t>
            </a:r>
            <a:r>
              <a:rPr lang="en-US" altLang="en-US" sz="2200" b="1" dirty="0">
                <a:latin typeface="Times New Roman" panose="02020603050405020304" pitchFamily="18" charset="0"/>
              </a:rPr>
              <a:t> </a:t>
            </a:r>
            <a:r>
              <a:rPr lang="en-US" altLang="en-US" sz="2200" b="1" dirty="0" err="1">
                <a:latin typeface="Times New Roman" panose="02020603050405020304" pitchFamily="18" charset="0"/>
              </a:rPr>
              <a:t>sống</a:t>
            </a:r>
            <a:r>
              <a:rPr lang="en-US" altLang="en-US" sz="2200" b="1" dirty="0">
                <a:latin typeface="Times New Roman" panose="02020603050405020304" pitchFamily="18" charset="0"/>
              </a:rPr>
              <a:t>, </a:t>
            </a:r>
            <a:r>
              <a:rPr lang="en-US" altLang="en-US" sz="2200" b="1" dirty="0" err="1">
                <a:latin typeface="Times New Roman" panose="02020603050405020304" pitchFamily="18" charset="0"/>
              </a:rPr>
              <a:t>về</a:t>
            </a:r>
            <a:r>
              <a:rPr lang="en-US" altLang="en-US" sz="2200" b="1" dirty="0">
                <a:latin typeface="Times New Roman" panose="02020603050405020304" pitchFamily="18" charset="0"/>
              </a:rPr>
              <a:t> </a:t>
            </a:r>
            <a:r>
              <a:rPr lang="en-US" altLang="en-US" sz="2200" b="1" dirty="0" err="1">
                <a:latin typeface="Times New Roman" panose="02020603050405020304" pitchFamily="18" charset="0"/>
              </a:rPr>
              <a:t>vẻ</a:t>
            </a:r>
            <a:r>
              <a:rPr lang="en-US" altLang="en-US" sz="2200" b="1" dirty="0">
                <a:latin typeface="Times New Roman" panose="02020603050405020304" pitchFamily="18" charset="0"/>
              </a:rPr>
              <a:t> </a:t>
            </a:r>
            <a:r>
              <a:rPr lang="en-US" altLang="en-US" sz="2200" b="1" dirty="0" err="1">
                <a:latin typeface="Times New Roman" panose="02020603050405020304" pitchFamily="18" charset="0"/>
              </a:rPr>
              <a:t>đẹp</a:t>
            </a:r>
            <a:r>
              <a:rPr lang="en-US" altLang="en-US" sz="2200" b="1" dirty="0">
                <a:latin typeface="Times New Roman" panose="02020603050405020304" pitchFamily="18" charset="0"/>
              </a:rPr>
              <a:t> </a:t>
            </a:r>
            <a:r>
              <a:rPr lang="en-US" altLang="en-US" sz="2200" b="1" dirty="0" err="1">
                <a:latin typeface="Times New Roman" panose="02020603050405020304" pitchFamily="18" charset="0"/>
              </a:rPr>
              <a:t>tâm</a:t>
            </a:r>
            <a:r>
              <a:rPr lang="en-US" altLang="en-US" sz="2200" b="1" dirty="0">
                <a:latin typeface="Times New Roman" panose="02020603050405020304" pitchFamily="18" charset="0"/>
              </a:rPr>
              <a:t> </a:t>
            </a:r>
            <a:r>
              <a:rPr lang="en-US" altLang="en-US" sz="2200" b="1" dirty="0" err="1">
                <a:latin typeface="Times New Roman" panose="02020603050405020304" pitchFamily="18" charset="0"/>
              </a:rPr>
              <a:t>hồn</a:t>
            </a:r>
            <a:r>
              <a:rPr lang="en-US" altLang="en-US" sz="2200" b="1" dirty="0">
                <a:latin typeface="Times New Roman" panose="02020603050405020304" pitchFamily="18" charset="0"/>
              </a:rPr>
              <a:t> </a:t>
            </a:r>
            <a:r>
              <a:rPr lang="en-US" altLang="en-US" sz="2200" b="1" dirty="0" err="1">
                <a:latin typeface="Times New Roman" panose="02020603050405020304" pitchFamily="18" charset="0"/>
              </a:rPr>
              <a:t>của</a:t>
            </a:r>
            <a:r>
              <a:rPr lang="en-US" altLang="en-US" sz="2200" b="1" dirty="0">
                <a:latin typeface="Times New Roman" panose="02020603050405020304" pitchFamily="18" charset="0"/>
              </a:rPr>
              <a:t> </a:t>
            </a:r>
            <a:r>
              <a:rPr lang="en-US" altLang="en-US" sz="2200" b="1" dirty="0" err="1">
                <a:latin typeface="Times New Roman" panose="02020603050405020304" pitchFamily="18" charset="0"/>
              </a:rPr>
              <a:t>một</a:t>
            </a:r>
            <a:r>
              <a:rPr lang="en-US" altLang="en-US" sz="2200" b="1" dirty="0">
                <a:latin typeface="Times New Roman" panose="02020603050405020304" pitchFamily="18" charset="0"/>
              </a:rPr>
              <a:t> </a:t>
            </a:r>
            <a:r>
              <a:rPr lang="en-US" altLang="en-US" sz="2200" b="1" dirty="0" err="1">
                <a:latin typeface="Times New Roman" panose="02020603050405020304" pitchFamily="18" charset="0"/>
              </a:rPr>
              <a:t>dân</a:t>
            </a:r>
            <a:r>
              <a:rPr lang="en-US" altLang="en-US" sz="2200" b="1" dirty="0">
                <a:latin typeface="Times New Roman" panose="02020603050405020304" pitchFamily="18" charset="0"/>
              </a:rPr>
              <a:t> </a:t>
            </a:r>
            <a:r>
              <a:rPr lang="en-US" altLang="en-US" sz="2200" b="1" dirty="0" err="1">
                <a:latin typeface="Times New Roman" panose="02020603050405020304" pitchFamily="18" charset="0"/>
              </a:rPr>
              <a:t>tộc</a:t>
            </a:r>
            <a:r>
              <a:rPr lang="en-US" altLang="en-US" sz="2200" b="1" dirty="0">
                <a:latin typeface="Times New Roman" panose="02020603050405020304" pitchFamily="18" charset="0"/>
              </a:rPr>
              <a:t> </a:t>
            </a:r>
            <a:r>
              <a:rPr lang="en-US" altLang="en-US" sz="2200" b="1" dirty="0" err="1">
                <a:latin typeface="Times New Roman" panose="02020603050405020304" pitchFamily="18" charset="0"/>
              </a:rPr>
              <a:t>miền</a:t>
            </a:r>
            <a:r>
              <a:rPr lang="en-US" altLang="en-US" sz="2200" b="1" dirty="0">
                <a:latin typeface="Times New Roman" panose="02020603050405020304" pitchFamily="18" charset="0"/>
              </a:rPr>
              <a:t> </a:t>
            </a:r>
            <a:r>
              <a:rPr lang="en-US" altLang="en-US" sz="2200" b="1" dirty="0" err="1">
                <a:latin typeface="Times New Roman" panose="02020603050405020304" pitchFamily="18" charset="0"/>
              </a:rPr>
              <a:t>núi</a:t>
            </a:r>
            <a:endParaRPr lang="en-US" sz="22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F7C9A5B-10FF-48CC-8CB7-591FEB968FBF}"/>
              </a:ext>
            </a:extLst>
          </p:cNvPr>
          <p:cNvSpPr txBox="1"/>
          <p:nvPr/>
        </p:nvSpPr>
        <p:spPr>
          <a:xfrm>
            <a:off x="6133463" y="5346149"/>
            <a:ext cx="5594121" cy="1384995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lòng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thiết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gắn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bó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đời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ước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nguyện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chân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cống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hiến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36BCBF3-055E-4517-B199-59EB26FEE0E3}"/>
              </a:ext>
            </a:extLst>
          </p:cNvPr>
          <p:cNvSpPr txBox="1"/>
          <p:nvPr/>
        </p:nvSpPr>
        <p:spPr>
          <a:xfrm>
            <a:off x="6110432" y="1731279"/>
            <a:ext cx="5565537" cy="707886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en-US" sz="2200" b="1" dirty="0">
                <a:latin typeface="Times New Roman" panose="02020603050405020304" pitchFamily="18" charset="0"/>
              </a:rPr>
              <a:t> 5. </a:t>
            </a:r>
            <a:r>
              <a:rPr lang="en-US" altLang="en-US" sz="2200" b="1" dirty="0" err="1">
                <a:latin typeface="Times New Roman" panose="02020603050405020304" pitchFamily="18" charset="0"/>
              </a:rPr>
              <a:t>Thể</a:t>
            </a:r>
            <a:r>
              <a:rPr lang="en-US" altLang="en-US" sz="2200" b="1" dirty="0">
                <a:latin typeface="Times New Roman" panose="02020603050405020304" pitchFamily="18" charset="0"/>
              </a:rPr>
              <a:t> </a:t>
            </a:r>
            <a:r>
              <a:rPr lang="en-US" altLang="en-US" sz="2200" b="1" dirty="0" err="1">
                <a:latin typeface="Times New Roman" panose="02020603050405020304" pitchFamily="18" charset="0"/>
              </a:rPr>
              <a:t>thơ</a:t>
            </a:r>
            <a:r>
              <a:rPr lang="en-US" altLang="en-US" sz="2200" b="1" dirty="0">
                <a:latin typeface="Times New Roman" panose="02020603050405020304" pitchFamily="18" charset="0"/>
              </a:rPr>
              <a:t> </a:t>
            </a:r>
            <a:r>
              <a:rPr lang="en-US" altLang="en-US" sz="2200" b="1" dirty="0" err="1">
                <a:latin typeface="Times New Roman" panose="02020603050405020304" pitchFamily="18" charset="0"/>
              </a:rPr>
              <a:t>tự</a:t>
            </a:r>
            <a:r>
              <a:rPr lang="en-US" altLang="en-US" sz="2200" b="1" dirty="0">
                <a:latin typeface="Times New Roman" panose="02020603050405020304" pitchFamily="18" charset="0"/>
              </a:rPr>
              <a:t> do </a:t>
            </a:r>
            <a:r>
              <a:rPr lang="en-US" altLang="en-US" sz="2200" b="1" dirty="0" err="1">
                <a:latin typeface="Times New Roman" panose="02020603050405020304" pitchFamily="18" charset="0"/>
              </a:rPr>
              <a:t>không</a:t>
            </a:r>
            <a:r>
              <a:rPr lang="en-US" altLang="en-US" sz="2200" b="1" dirty="0">
                <a:latin typeface="Times New Roman" panose="02020603050405020304" pitchFamily="18" charset="0"/>
              </a:rPr>
              <a:t> </a:t>
            </a:r>
            <a:r>
              <a:rPr lang="en-US" altLang="en-US" sz="2200" b="1" dirty="0" err="1">
                <a:latin typeface="Times New Roman" panose="02020603050405020304" pitchFamily="18" charset="0"/>
              </a:rPr>
              <a:t>bị</a:t>
            </a:r>
            <a:r>
              <a:rPr lang="en-US" altLang="en-US" sz="2200" b="1" dirty="0">
                <a:latin typeface="Times New Roman" panose="02020603050405020304" pitchFamily="18" charset="0"/>
              </a:rPr>
              <a:t> </a:t>
            </a:r>
            <a:r>
              <a:rPr lang="en-US" altLang="en-US" sz="2200" b="1" dirty="0" err="1">
                <a:latin typeface="Times New Roman" panose="02020603050405020304" pitchFamily="18" charset="0"/>
              </a:rPr>
              <a:t>gò</a:t>
            </a:r>
            <a:r>
              <a:rPr lang="en-US" altLang="en-US" sz="2200" b="1" dirty="0">
                <a:latin typeface="Times New Roman" panose="02020603050405020304" pitchFamily="18" charset="0"/>
              </a:rPr>
              <a:t> </a:t>
            </a:r>
            <a:r>
              <a:rPr lang="en-US" altLang="en-US" sz="2200" b="1" dirty="0" err="1">
                <a:latin typeface="Times New Roman" panose="02020603050405020304" pitchFamily="18" charset="0"/>
              </a:rPr>
              <a:t>bó</a:t>
            </a:r>
            <a:r>
              <a:rPr lang="en-US" altLang="en-US" sz="2200" b="1" dirty="0">
                <a:latin typeface="Times New Roman" panose="02020603050405020304" pitchFamily="18" charset="0"/>
              </a:rPr>
              <a:t> </a:t>
            </a:r>
            <a:r>
              <a:rPr lang="en-US" altLang="en-US" sz="2200" b="1" dirty="0" err="1">
                <a:latin typeface="Times New Roman" panose="02020603050405020304" pitchFamily="18" charset="0"/>
              </a:rPr>
              <a:t>bởi</a:t>
            </a:r>
            <a:r>
              <a:rPr lang="en-US" altLang="en-US" sz="2200" b="1" dirty="0">
                <a:latin typeface="Times New Roman" panose="02020603050405020304" pitchFamily="18" charset="0"/>
              </a:rPr>
              <a:t> </a:t>
            </a:r>
            <a:r>
              <a:rPr lang="en-US" altLang="en-US" sz="2200" b="1" dirty="0" err="1">
                <a:latin typeface="Times New Roman" panose="02020603050405020304" pitchFamily="18" charset="0"/>
              </a:rPr>
              <a:t>câu</a:t>
            </a:r>
            <a:r>
              <a:rPr lang="en-US" altLang="en-US" sz="2200" b="1" dirty="0">
                <a:latin typeface="Times New Roman" panose="02020603050405020304" pitchFamily="18" charset="0"/>
              </a:rPr>
              <a:t> </a:t>
            </a:r>
            <a:r>
              <a:rPr lang="en-US" altLang="en-US" sz="2200" b="1" dirty="0" err="1">
                <a:latin typeface="Times New Roman" panose="02020603050405020304" pitchFamily="18" charset="0"/>
              </a:rPr>
              <a:t>chữ</a:t>
            </a:r>
            <a:r>
              <a:rPr lang="en-US" altLang="en-US" sz="2200" b="1" dirty="0">
                <a:latin typeface="Times New Roman" panose="02020603050405020304" pitchFamily="18" charset="0"/>
              </a:rPr>
              <a:t>.</a:t>
            </a:r>
          </a:p>
          <a:p>
            <a:endParaRPr lang="en-US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A667E30-1E7A-41FA-BF66-6D21B696AF3E}"/>
              </a:ext>
            </a:extLst>
          </p:cNvPr>
          <p:cNvSpPr txBox="1"/>
          <p:nvPr/>
        </p:nvSpPr>
        <p:spPr>
          <a:xfrm>
            <a:off x="6150872" y="3884447"/>
            <a:ext cx="5556802" cy="1107996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en-US" sz="2200" b="1" dirty="0">
                <a:latin typeface="Times New Roman" panose="02020603050405020304" pitchFamily="18" charset="0"/>
              </a:rPr>
              <a:t>7. </a:t>
            </a:r>
            <a:r>
              <a:rPr lang="en-US" altLang="en-US" sz="2200" b="1" dirty="0" err="1">
                <a:latin typeface="Times New Roman" panose="02020603050405020304" pitchFamily="18" charset="0"/>
              </a:rPr>
              <a:t>Gợi</a:t>
            </a:r>
            <a:r>
              <a:rPr lang="en-US" altLang="en-US" sz="2200" b="1" dirty="0">
                <a:latin typeface="Times New Roman" panose="02020603050405020304" pitchFamily="18" charset="0"/>
              </a:rPr>
              <a:t> </a:t>
            </a:r>
            <a:r>
              <a:rPr lang="en-US" altLang="en-US" sz="2200" b="1" dirty="0" err="1">
                <a:latin typeface="Times New Roman" panose="02020603050405020304" pitchFamily="18" charset="0"/>
              </a:rPr>
              <a:t>nhắc</a:t>
            </a:r>
            <a:r>
              <a:rPr lang="en-US" altLang="en-US" sz="2200" b="1" dirty="0">
                <a:latin typeface="Times New Roman" panose="02020603050405020304" pitchFamily="18" charset="0"/>
              </a:rPr>
              <a:t> </a:t>
            </a:r>
            <a:r>
              <a:rPr lang="en-US" altLang="en-US" sz="2200" b="1" dirty="0" err="1">
                <a:latin typeface="Times New Roman" panose="02020603050405020304" pitchFamily="18" charset="0"/>
              </a:rPr>
              <a:t>tình</a:t>
            </a:r>
            <a:r>
              <a:rPr lang="en-US" altLang="en-US" sz="2200" b="1" dirty="0">
                <a:latin typeface="Times New Roman" panose="02020603050405020304" pitchFamily="18" charset="0"/>
              </a:rPr>
              <a:t> </a:t>
            </a:r>
            <a:r>
              <a:rPr lang="en-US" altLang="en-US" sz="2200" b="1" dirty="0" err="1">
                <a:latin typeface="Times New Roman" panose="02020603050405020304" pitchFamily="18" charset="0"/>
              </a:rPr>
              <a:t>cảm</a:t>
            </a:r>
            <a:r>
              <a:rPr lang="en-US" altLang="en-US" sz="2200" b="1" dirty="0">
                <a:latin typeface="Times New Roman" panose="02020603050405020304" pitchFamily="18" charset="0"/>
              </a:rPr>
              <a:t> </a:t>
            </a:r>
            <a:r>
              <a:rPr lang="en-US" altLang="en-US" sz="2200" b="1" dirty="0" err="1">
                <a:latin typeface="Times New Roman" panose="02020603050405020304" pitchFamily="18" charset="0"/>
              </a:rPr>
              <a:t>gắn</a:t>
            </a:r>
            <a:r>
              <a:rPr lang="en-US" altLang="en-US" sz="2200" b="1" dirty="0">
                <a:latin typeface="Times New Roman" panose="02020603050405020304" pitchFamily="18" charset="0"/>
              </a:rPr>
              <a:t> </a:t>
            </a:r>
            <a:r>
              <a:rPr lang="en-US" altLang="en-US" sz="2200" b="1" dirty="0" err="1">
                <a:latin typeface="Times New Roman" panose="02020603050405020304" pitchFamily="18" charset="0"/>
              </a:rPr>
              <a:t>bó</a:t>
            </a:r>
            <a:r>
              <a:rPr lang="en-US" altLang="en-US" sz="2200" b="1" dirty="0">
                <a:latin typeface="Times New Roman" panose="02020603050405020304" pitchFamily="18" charset="0"/>
              </a:rPr>
              <a:t> </a:t>
            </a:r>
            <a:r>
              <a:rPr lang="en-US" altLang="en-US" sz="2200" b="1" dirty="0" err="1">
                <a:latin typeface="Times New Roman" panose="02020603050405020304" pitchFamily="18" charset="0"/>
              </a:rPr>
              <a:t>với</a:t>
            </a:r>
            <a:r>
              <a:rPr lang="en-US" altLang="en-US" sz="2200" b="1" dirty="0">
                <a:latin typeface="Times New Roman" panose="02020603050405020304" pitchFamily="18" charset="0"/>
              </a:rPr>
              <a:t> </a:t>
            </a:r>
            <a:r>
              <a:rPr lang="en-US" altLang="en-US" sz="2200" b="1" dirty="0" err="1">
                <a:latin typeface="Times New Roman" panose="02020603050405020304" pitchFamily="18" charset="0"/>
              </a:rPr>
              <a:t>truyền</a:t>
            </a:r>
            <a:r>
              <a:rPr lang="en-US" altLang="en-US" sz="2200" b="1" dirty="0">
                <a:latin typeface="Times New Roman" panose="02020603050405020304" pitchFamily="18" charset="0"/>
              </a:rPr>
              <a:t> </a:t>
            </a:r>
            <a:r>
              <a:rPr lang="en-US" altLang="en-US" sz="2200" b="1" dirty="0" err="1">
                <a:latin typeface="Times New Roman" panose="02020603050405020304" pitchFamily="18" charset="0"/>
              </a:rPr>
              <a:t>thống</a:t>
            </a:r>
            <a:r>
              <a:rPr lang="en-US" altLang="en-US" sz="2200" b="1" dirty="0">
                <a:latin typeface="Times New Roman" panose="02020603050405020304" pitchFamily="18" charset="0"/>
              </a:rPr>
              <a:t>, </a:t>
            </a:r>
            <a:r>
              <a:rPr lang="en-US" altLang="en-US" sz="2200" b="1" dirty="0" err="1">
                <a:latin typeface="Times New Roman" panose="02020603050405020304" pitchFamily="18" charset="0"/>
              </a:rPr>
              <a:t>với</a:t>
            </a:r>
            <a:r>
              <a:rPr lang="en-US" altLang="en-US" sz="2200" b="1" dirty="0">
                <a:latin typeface="Times New Roman" panose="02020603050405020304" pitchFamily="18" charset="0"/>
              </a:rPr>
              <a:t> </a:t>
            </a:r>
            <a:r>
              <a:rPr lang="en-US" altLang="en-US" sz="2200" b="1" dirty="0" err="1">
                <a:latin typeface="Times New Roman" panose="02020603050405020304" pitchFamily="18" charset="0"/>
              </a:rPr>
              <a:t>quê</a:t>
            </a:r>
            <a:r>
              <a:rPr lang="en-US" altLang="en-US" sz="2200" b="1" dirty="0">
                <a:latin typeface="Times New Roman" panose="02020603050405020304" pitchFamily="18" charset="0"/>
              </a:rPr>
              <a:t> </a:t>
            </a:r>
            <a:r>
              <a:rPr lang="en-US" altLang="en-US" sz="2200" b="1" dirty="0" err="1">
                <a:latin typeface="Times New Roman" panose="02020603050405020304" pitchFamily="18" charset="0"/>
              </a:rPr>
              <a:t>hương</a:t>
            </a:r>
            <a:r>
              <a:rPr lang="en-US" altLang="en-US" sz="2200" b="1" dirty="0">
                <a:latin typeface="Times New Roman" panose="02020603050405020304" pitchFamily="18" charset="0"/>
              </a:rPr>
              <a:t> </a:t>
            </a:r>
            <a:r>
              <a:rPr lang="en-US" altLang="en-US" sz="2200" b="1" dirty="0" err="1">
                <a:latin typeface="Times New Roman" panose="02020603050405020304" pitchFamily="18" charset="0"/>
              </a:rPr>
              <a:t>và</a:t>
            </a:r>
            <a:r>
              <a:rPr lang="en-US" altLang="en-US" sz="2200" b="1" dirty="0">
                <a:latin typeface="Times New Roman" panose="02020603050405020304" pitchFamily="18" charset="0"/>
              </a:rPr>
              <a:t> ý </a:t>
            </a:r>
            <a:r>
              <a:rPr lang="en-US" altLang="en-US" sz="2200" b="1" dirty="0" err="1">
                <a:latin typeface="Times New Roman" panose="02020603050405020304" pitchFamily="18" charset="0"/>
              </a:rPr>
              <a:t>chí</a:t>
            </a:r>
            <a:r>
              <a:rPr lang="en-US" altLang="en-US" sz="2200" b="1" dirty="0">
                <a:latin typeface="Times New Roman" panose="02020603050405020304" pitchFamily="18" charset="0"/>
              </a:rPr>
              <a:t> </a:t>
            </a:r>
            <a:r>
              <a:rPr lang="en-US" altLang="en-US" sz="2200" b="1" dirty="0" err="1">
                <a:latin typeface="Times New Roman" panose="02020603050405020304" pitchFamily="18" charset="0"/>
              </a:rPr>
              <a:t>vươn</a:t>
            </a:r>
            <a:r>
              <a:rPr lang="en-US" altLang="en-US" sz="2200" b="1" dirty="0">
                <a:latin typeface="Times New Roman" panose="02020603050405020304" pitchFamily="18" charset="0"/>
              </a:rPr>
              <a:t> </a:t>
            </a:r>
            <a:r>
              <a:rPr lang="en-US" altLang="en-US" sz="2200" b="1" dirty="0" err="1">
                <a:latin typeface="Times New Roman" panose="02020603050405020304" pitchFamily="18" charset="0"/>
              </a:rPr>
              <a:t>lên</a:t>
            </a:r>
            <a:r>
              <a:rPr lang="en-US" altLang="en-US" sz="2200" b="1" dirty="0">
                <a:latin typeface="Times New Roman" panose="02020603050405020304" pitchFamily="18" charset="0"/>
              </a:rPr>
              <a:t> </a:t>
            </a:r>
            <a:r>
              <a:rPr lang="en-US" altLang="en-US" sz="2200" b="1" dirty="0" err="1">
                <a:latin typeface="Times New Roman" panose="02020603050405020304" pitchFamily="18" charset="0"/>
              </a:rPr>
              <a:t>trong</a:t>
            </a:r>
            <a:r>
              <a:rPr lang="en-US" altLang="en-US" sz="2200" b="1" dirty="0">
                <a:latin typeface="Times New Roman" panose="02020603050405020304" pitchFamily="18" charset="0"/>
              </a:rPr>
              <a:t> </a:t>
            </a:r>
            <a:r>
              <a:rPr lang="en-US" altLang="en-US" sz="2200" b="1" dirty="0" err="1">
                <a:latin typeface="Times New Roman" panose="02020603050405020304" pitchFamily="18" charset="0"/>
              </a:rPr>
              <a:t>cuộc</a:t>
            </a:r>
            <a:r>
              <a:rPr lang="en-US" altLang="en-US" sz="2200" b="1" dirty="0">
                <a:latin typeface="Times New Roman" panose="02020603050405020304" pitchFamily="18" charset="0"/>
              </a:rPr>
              <a:t> </a:t>
            </a:r>
            <a:r>
              <a:rPr lang="en-US" altLang="en-US" sz="2200" b="1" dirty="0" err="1">
                <a:latin typeface="Times New Roman" panose="02020603050405020304" pitchFamily="18" charset="0"/>
              </a:rPr>
              <a:t>sống</a:t>
            </a:r>
            <a:endParaRPr lang="en-US" sz="2200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7B00142-14B3-4CB4-9C9E-1AFF2DBA0956}"/>
              </a:ext>
            </a:extLst>
          </p:cNvPr>
          <p:cNvSpPr txBox="1"/>
          <p:nvPr/>
        </p:nvSpPr>
        <p:spPr>
          <a:xfrm>
            <a:off x="6133463" y="2985964"/>
            <a:ext cx="5565537" cy="707886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en-US" sz="2200" b="1" dirty="0">
                <a:latin typeface="Times New Roman" panose="02020603050405020304" pitchFamily="18" charset="0"/>
              </a:rPr>
              <a:t> 6. </a:t>
            </a:r>
            <a:r>
              <a:rPr lang="en-US" altLang="en-US" sz="2200" b="1" dirty="0" err="1">
                <a:latin typeface="Times New Roman" panose="02020603050405020304" pitchFamily="18" charset="0"/>
              </a:rPr>
              <a:t>Giọng</a:t>
            </a:r>
            <a:r>
              <a:rPr lang="en-US" altLang="en-US" sz="2200" b="1" dirty="0">
                <a:latin typeface="Times New Roman" panose="02020603050405020304" pitchFamily="18" charset="0"/>
              </a:rPr>
              <a:t> </a:t>
            </a:r>
            <a:r>
              <a:rPr lang="en-US" altLang="en-US" sz="2200" b="1" dirty="0" err="1">
                <a:latin typeface="Times New Roman" panose="02020603050405020304" pitchFamily="18" charset="0"/>
              </a:rPr>
              <a:t>điệu</a:t>
            </a:r>
            <a:r>
              <a:rPr lang="en-US" altLang="en-US" sz="2200" b="1" dirty="0">
                <a:latin typeface="Times New Roman" panose="02020603050405020304" pitchFamily="18" charset="0"/>
              </a:rPr>
              <a:t> </a:t>
            </a:r>
            <a:r>
              <a:rPr lang="en-US" altLang="en-US" sz="2200" b="1" dirty="0" err="1">
                <a:latin typeface="Times New Roman" panose="02020603050405020304" pitchFamily="18" charset="0"/>
              </a:rPr>
              <a:t>thơ</a:t>
            </a:r>
            <a:r>
              <a:rPr lang="en-US" altLang="en-US" sz="2200" b="1" dirty="0">
                <a:latin typeface="Times New Roman" panose="02020603050405020304" pitchFamily="18" charset="0"/>
              </a:rPr>
              <a:t> </a:t>
            </a:r>
            <a:r>
              <a:rPr lang="en-US" altLang="en-US" sz="2200" b="1" dirty="0" err="1">
                <a:latin typeface="Times New Roman" panose="02020603050405020304" pitchFamily="18" charset="0"/>
              </a:rPr>
              <a:t>thiết</a:t>
            </a:r>
            <a:r>
              <a:rPr lang="en-US" altLang="en-US" sz="2200" b="1" dirty="0">
                <a:latin typeface="Times New Roman" panose="02020603050405020304" pitchFamily="18" charset="0"/>
              </a:rPr>
              <a:t> </a:t>
            </a:r>
            <a:r>
              <a:rPr lang="en-US" altLang="en-US" sz="2200" b="1" dirty="0" err="1">
                <a:latin typeface="Times New Roman" panose="02020603050405020304" pitchFamily="18" charset="0"/>
              </a:rPr>
              <a:t>tha</a:t>
            </a:r>
            <a:r>
              <a:rPr lang="en-US" altLang="en-US" sz="2200" b="1" dirty="0">
                <a:latin typeface="Times New Roman" panose="02020603050405020304" pitchFamily="18" charset="0"/>
              </a:rPr>
              <a:t>, </a:t>
            </a:r>
            <a:r>
              <a:rPr lang="en-US" altLang="en-US" sz="2200" b="1" dirty="0" err="1">
                <a:latin typeface="Times New Roman" panose="02020603050405020304" pitchFamily="18" charset="0"/>
              </a:rPr>
              <a:t>trìu</a:t>
            </a:r>
            <a:r>
              <a:rPr lang="en-US" altLang="en-US" sz="2200" b="1" dirty="0">
                <a:latin typeface="Times New Roman" panose="02020603050405020304" pitchFamily="18" charset="0"/>
              </a:rPr>
              <a:t> </a:t>
            </a:r>
            <a:r>
              <a:rPr lang="en-US" altLang="en-US" sz="2200" b="1" dirty="0" err="1">
                <a:latin typeface="Times New Roman" panose="02020603050405020304" pitchFamily="18" charset="0"/>
              </a:rPr>
              <a:t>mến</a:t>
            </a:r>
            <a:r>
              <a:rPr lang="en-US" altLang="en-US" sz="2200" b="1" dirty="0">
                <a:latin typeface="Times New Roman" panose="02020603050405020304" pitchFamily="18" charset="0"/>
              </a:rPr>
              <a:t>, </a:t>
            </a:r>
            <a:r>
              <a:rPr lang="en-US" altLang="en-US" sz="2200" b="1" dirty="0" err="1">
                <a:latin typeface="Times New Roman" panose="02020603050405020304" pitchFamily="18" charset="0"/>
              </a:rPr>
              <a:t>ấm</a:t>
            </a:r>
            <a:r>
              <a:rPr lang="en-US" altLang="en-US" sz="2200" b="1" dirty="0">
                <a:latin typeface="Times New Roman" panose="02020603050405020304" pitchFamily="18" charset="0"/>
              </a:rPr>
              <a:t> </a:t>
            </a:r>
            <a:r>
              <a:rPr lang="en-US" altLang="en-US" sz="2200" b="1" dirty="0" err="1">
                <a:latin typeface="Times New Roman" panose="02020603050405020304" pitchFamily="18" charset="0"/>
              </a:rPr>
              <a:t>áp</a:t>
            </a:r>
            <a:r>
              <a:rPr lang="en-US" altLang="en-US" sz="2200" b="1" dirty="0">
                <a:latin typeface="Times New Roman" panose="02020603050405020304" pitchFamily="18" charset="0"/>
              </a:rPr>
              <a:t>.</a:t>
            </a:r>
          </a:p>
          <a:p>
            <a:endParaRPr lang="en-US" dirty="0"/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89ED5C03-0088-495E-BCAE-3499D29A1D5D}"/>
              </a:ext>
            </a:extLst>
          </p:cNvPr>
          <p:cNvCxnSpPr>
            <a:cxnSpLocks/>
          </p:cNvCxnSpPr>
          <p:nvPr/>
        </p:nvCxnSpPr>
        <p:spPr>
          <a:xfrm>
            <a:off x="6109780" y="1649252"/>
            <a:ext cx="10370" cy="5034620"/>
          </a:xfrm>
          <a:prstGeom prst="line">
            <a:avLst/>
          </a:prstGeom>
          <a:ln w="571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52B2835D-4545-4A7E-97E6-2BDBDC93B466}"/>
              </a:ext>
            </a:extLst>
          </p:cNvPr>
          <p:cNvCxnSpPr>
            <a:cxnSpLocks/>
          </p:cNvCxnSpPr>
          <p:nvPr/>
        </p:nvCxnSpPr>
        <p:spPr>
          <a:xfrm flipH="1">
            <a:off x="6144326" y="1649252"/>
            <a:ext cx="3875" cy="5034620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F49CA892-7663-40D3-AB08-5E7782FF02E7}"/>
              </a:ext>
            </a:extLst>
          </p:cNvPr>
          <p:cNvSpPr txBox="1"/>
          <p:nvPr/>
        </p:nvSpPr>
        <p:spPr>
          <a:xfrm>
            <a:off x="1773418" y="1008330"/>
            <a:ext cx="34398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3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Nghệ</a:t>
            </a:r>
            <a:r>
              <a:rPr lang="en-US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thuật</a:t>
            </a:r>
            <a:endParaRPr lang="en-US" sz="36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67BA192-02B3-4D36-B889-2BBBBCD89F9E}"/>
              </a:ext>
            </a:extLst>
          </p:cNvPr>
          <p:cNvSpPr txBox="1"/>
          <p:nvPr/>
        </p:nvSpPr>
        <p:spPr>
          <a:xfrm>
            <a:off x="7746340" y="747511"/>
            <a:ext cx="34281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  <a:p>
            <a:r>
              <a:rPr lang="en-US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3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dung</a:t>
            </a:r>
          </a:p>
        </p:txBody>
      </p:sp>
    </p:spTree>
    <p:extLst>
      <p:ext uri="{BB962C8B-B14F-4D97-AF65-F5344CB8AC3E}">
        <p14:creationId xmlns:p14="http://schemas.microsoft.com/office/powerpoint/2010/main" val="5709192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-4.81481E-6 L 0.45847 -0.00231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917" y="-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4.81481E-6 L -0.4556 0.04953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190" y="44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4.07407E-6 L 0.46367 -0.01112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177" y="-5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0872 0.05139 L -0.45872 0.05139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-1.11111E-6 L -0.00312 0.08195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6" y="409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9" grpId="0" animBg="1"/>
      <p:bldP spid="10" grpId="0" animBg="1"/>
      <p:bldP spid="14" grpId="0" animBg="1"/>
      <p:bldP spid="18" grpId="0" animBg="1"/>
      <p:bldP spid="19" grpId="0" animBg="1"/>
      <p:bldP spid="20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0597" y="1166817"/>
            <a:ext cx="10179049" cy="347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48" name="Google Shape;2948;p32"/>
          <p:cNvSpPr>
            <a:spLocks noGrp="1"/>
          </p:cNvSpPr>
          <p:nvPr>
            <p:ph type="title"/>
          </p:nvPr>
        </p:nvSpPr>
        <p:spPr>
          <a:xfrm>
            <a:off x="165100" y="1239114"/>
            <a:ext cx="11135783" cy="1531937"/>
          </a:xfrm>
        </p:spPr>
        <p:txBody>
          <a:bodyPr spcFirstLastPara="1" vert="horz" lIns="162533" tIns="162533" rIns="162533" bIns="162533" rtlCol="0" anchor="ctr">
            <a:noAutofit/>
          </a:bodyPr>
          <a:lstStyle/>
          <a:p>
            <a:pPr ea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vi-VN" sz="9600" b="1" dirty="0">
                <a:solidFill>
                  <a:srgbClr val="0000CC"/>
                </a:solidFill>
                <a:ea typeface="Calibri Light"/>
                <a:cs typeface="Calibri Light"/>
              </a:rPr>
              <a:t>TRÒ CHƠI</a:t>
            </a:r>
            <a:endParaRPr lang="vi-VN" sz="9600" b="1" dirty="0">
              <a:solidFill>
                <a:srgbClr val="0000CC"/>
              </a:solidFill>
              <a:latin typeface="Calibri Light"/>
              <a:ea typeface="Calibri Light"/>
              <a:cs typeface="Calibri Light"/>
            </a:endParaRPr>
          </a:p>
        </p:txBody>
      </p:sp>
      <p:sp>
        <p:nvSpPr>
          <p:cNvPr id="57348" name="Google Shape;2951;p32"/>
          <p:cNvSpPr>
            <a:spLocks/>
          </p:cNvSpPr>
          <p:nvPr/>
        </p:nvSpPr>
        <p:spPr bwMode="auto">
          <a:xfrm>
            <a:off x="-95251" y="3429001"/>
            <a:ext cx="1401235" cy="1387475"/>
          </a:xfrm>
          <a:custGeom>
            <a:avLst/>
            <a:gdLst>
              <a:gd name="T0" fmla="*/ 2147483647 w 25263"/>
              <a:gd name="T1" fmla="*/ 0 h 30455"/>
              <a:gd name="T2" fmla="*/ 125763182 w 25263"/>
              <a:gd name="T3" fmla="*/ 2147483647 h 30455"/>
              <a:gd name="T4" fmla="*/ 2147483647 w 25263"/>
              <a:gd name="T5" fmla="*/ 2147483647 h 30455"/>
              <a:gd name="T6" fmla="*/ 2147483647 w 25263"/>
              <a:gd name="T7" fmla="*/ 2147483647 h 30455"/>
              <a:gd name="T8" fmla="*/ 2147483647 w 25263"/>
              <a:gd name="T9" fmla="*/ 0 h 3045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25263" h="30455" extrusionOk="0">
                <a:moveTo>
                  <a:pt x="12804" y="0"/>
                </a:moveTo>
                <a:cubicBezTo>
                  <a:pt x="9344" y="13841"/>
                  <a:pt x="1" y="15918"/>
                  <a:pt x="1" y="15918"/>
                </a:cubicBezTo>
                <a:cubicBezTo>
                  <a:pt x="11422" y="15918"/>
                  <a:pt x="13496" y="30454"/>
                  <a:pt x="13496" y="30454"/>
                </a:cubicBezTo>
                <a:cubicBezTo>
                  <a:pt x="13496" y="17996"/>
                  <a:pt x="25263" y="14882"/>
                  <a:pt x="25263" y="14882"/>
                </a:cubicBezTo>
                <a:cubicBezTo>
                  <a:pt x="13846" y="9689"/>
                  <a:pt x="12804" y="0"/>
                  <a:pt x="12804" y="0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162533" tIns="162533" rIns="162533" bIns="162533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vi-VN" sz="3733">
              <a:solidFill>
                <a:srgbClr val="44546A"/>
              </a:solidFill>
              <a:latin typeface="Times New Roman" pitchFamily="18" charset="0"/>
            </a:endParaRPr>
          </a:p>
        </p:txBody>
      </p:sp>
      <p:sp>
        <p:nvSpPr>
          <p:cNvPr id="57349" name="Google Shape;2952;p32"/>
          <p:cNvSpPr>
            <a:spLocks/>
          </p:cNvSpPr>
          <p:nvPr/>
        </p:nvSpPr>
        <p:spPr bwMode="auto">
          <a:xfrm>
            <a:off x="3259707" y="5078434"/>
            <a:ext cx="1022351" cy="1233487"/>
          </a:xfrm>
          <a:custGeom>
            <a:avLst/>
            <a:gdLst>
              <a:gd name="T0" fmla="*/ 2147483647 w 14200"/>
              <a:gd name="T1" fmla="*/ 1942822172 h 17114"/>
              <a:gd name="T2" fmla="*/ 0 w 14200"/>
              <a:gd name="T3" fmla="*/ 2147483647 h 17114"/>
              <a:gd name="T4" fmla="*/ 2147483647 w 14200"/>
              <a:gd name="T5" fmla="*/ 2147483647 h 17114"/>
              <a:gd name="T6" fmla="*/ 2147483647 w 14200"/>
              <a:gd name="T7" fmla="*/ 2147483647 h 17114"/>
              <a:gd name="T8" fmla="*/ 2147483647 w 14200"/>
              <a:gd name="T9" fmla="*/ 1942822172 h 1711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4200" h="17114" extrusionOk="0">
                <a:moveTo>
                  <a:pt x="7196" y="1"/>
                </a:moveTo>
                <a:cubicBezTo>
                  <a:pt x="5249" y="7778"/>
                  <a:pt x="0" y="8946"/>
                  <a:pt x="0" y="8946"/>
                </a:cubicBezTo>
                <a:cubicBezTo>
                  <a:pt x="6417" y="8946"/>
                  <a:pt x="7585" y="17113"/>
                  <a:pt x="7585" y="17113"/>
                </a:cubicBezTo>
                <a:cubicBezTo>
                  <a:pt x="7585" y="10110"/>
                  <a:pt x="14199" y="8360"/>
                  <a:pt x="14199" y="8360"/>
                </a:cubicBezTo>
                <a:cubicBezTo>
                  <a:pt x="7778" y="5447"/>
                  <a:pt x="7196" y="1"/>
                  <a:pt x="7196" y="1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162533" tIns="162533" rIns="162533" bIns="162533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vi-VN" sz="3733">
              <a:solidFill>
                <a:srgbClr val="44546A"/>
              </a:solidFill>
              <a:latin typeface="Times New Roman" pitchFamily="18" charset="0"/>
            </a:endParaRPr>
          </a:p>
        </p:txBody>
      </p:sp>
      <p:sp>
        <p:nvSpPr>
          <p:cNvPr id="57350" name="Google Shape;2953;p32"/>
          <p:cNvSpPr>
            <a:spLocks/>
          </p:cNvSpPr>
          <p:nvPr/>
        </p:nvSpPr>
        <p:spPr bwMode="auto">
          <a:xfrm>
            <a:off x="7950205" y="557234"/>
            <a:ext cx="1022351" cy="1233487"/>
          </a:xfrm>
          <a:custGeom>
            <a:avLst/>
            <a:gdLst>
              <a:gd name="T0" fmla="*/ 2147483647 w 14200"/>
              <a:gd name="T1" fmla="*/ 1941083541 h 17118"/>
              <a:gd name="T2" fmla="*/ 459097402 w 14200"/>
              <a:gd name="T3" fmla="*/ 2147483647 h 17118"/>
              <a:gd name="T4" fmla="*/ 2147483647 w 14200"/>
              <a:gd name="T5" fmla="*/ 2147483647 h 17118"/>
              <a:gd name="T6" fmla="*/ 2147483647 w 14200"/>
              <a:gd name="T7" fmla="*/ 2147483647 h 17118"/>
              <a:gd name="T8" fmla="*/ 2147483647 w 14200"/>
              <a:gd name="T9" fmla="*/ 1941083541 h 1711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4200" h="17118" extrusionOk="0">
                <a:moveTo>
                  <a:pt x="7197" y="1"/>
                </a:moveTo>
                <a:cubicBezTo>
                  <a:pt x="5250" y="7783"/>
                  <a:pt x="1" y="8947"/>
                  <a:pt x="1" y="8947"/>
                </a:cubicBezTo>
                <a:cubicBezTo>
                  <a:pt x="6422" y="8947"/>
                  <a:pt x="7586" y="17118"/>
                  <a:pt x="7586" y="17118"/>
                </a:cubicBezTo>
                <a:cubicBezTo>
                  <a:pt x="7586" y="10119"/>
                  <a:pt x="14200" y="8369"/>
                  <a:pt x="14200" y="8369"/>
                </a:cubicBezTo>
                <a:cubicBezTo>
                  <a:pt x="7783" y="5447"/>
                  <a:pt x="7197" y="1"/>
                  <a:pt x="7197" y="1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162533" tIns="162533" rIns="162533" bIns="162533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vi-VN" sz="3733">
              <a:solidFill>
                <a:srgbClr val="44546A"/>
              </a:solidFill>
              <a:latin typeface="Times New Roman" pitchFamily="18" charset="0"/>
            </a:endParaRPr>
          </a:p>
        </p:txBody>
      </p:sp>
      <p:grpSp>
        <p:nvGrpSpPr>
          <p:cNvPr id="57351" name="Google Shape;2954;p32"/>
          <p:cNvGrpSpPr>
            <a:grpSpLocks/>
          </p:cNvGrpSpPr>
          <p:nvPr/>
        </p:nvGrpSpPr>
        <p:grpSpPr bwMode="auto">
          <a:xfrm>
            <a:off x="10689167" y="5410204"/>
            <a:ext cx="855133" cy="1330325"/>
            <a:chOff x="6173643" y="3486875"/>
            <a:chExt cx="640841" cy="997716"/>
          </a:xfrm>
        </p:grpSpPr>
        <p:sp>
          <p:nvSpPr>
            <p:cNvPr id="2955" name="Google Shape;2955;p32"/>
            <p:cNvSpPr/>
            <p:nvPr/>
          </p:nvSpPr>
          <p:spPr>
            <a:xfrm>
              <a:off x="6173643" y="3621412"/>
              <a:ext cx="618634" cy="853654"/>
            </a:xfrm>
            <a:custGeom>
              <a:avLst/>
              <a:gdLst/>
              <a:ahLst/>
              <a:cxnLst/>
              <a:rect l="l" t="t" r="r" b="b"/>
              <a:pathLst>
                <a:path w="11435" h="15810" extrusionOk="0">
                  <a:moveTo>
                    <a:pt x="7699" y="1"/>
                  </a:moveTo>
                  <a:lnTo>
                    <a:pt x="0" y="8185"/>
                  </a:lnTo>
                  <a:lnTo>
                    <a:pt x="3460" y="15285"/>
                  </a:lnTo>
                  <a:lnTo>
                    <a:pt x="5800" y="15810"/>
                  </a:lnTo>
                  <a:lnTo>
                    <a:pt x="11435" y="10420"/>
                  </a:lnTo>
                  <a:lnTo>
                    <a:pt x="7699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lIns="162533" tIns="162533" rIns="162533" bIns="162533" anchor="ctr"/>
            <a:lstStyle/>
            <a:p>
              <a:pPr>
                <a:defRPr/>
              </a:pPr>
              <a:endParaRPr sz="3200">
                <a:solidFill>
                  <a:prstClr val="black"/>
                </a:solidFill>
              </a:endParaRPr>
            </a:p>
          </p:txBody>
        </p:sp>
        <p:sp>
          <p:nvSpPr>
            <p:cNvPr id="2956" name="Google Shape;2956;p32"/>
            <p:cNvSpPr/>
            <p:nvPr/>
          </p:nvSpPr>
          <p:spPr>
            <a:xfrm>
              <a:off x="6184747" y="3621412"/>
              <a:ext cx="628151" cy="863179"/>
            </a:xfrm>
            <a:custGeom>
              <a:avLst/>
              <a:gdLst/>
              <a:ahLst/>
              <a:cxnLst/>
              <a:rect l="l" t="t" r="r" b="b"/>
              <a:pathLst>
                <a:path w="11615" h="15980" extrusionOk="0">
                  <a:moveTo>
                    <a:pt x="8005" y="332"/>
                  </a:moveTo>
                  <a:lnTo>
                    <a:pt x="11356" y="10599"/>
                  </a:lnTo>
                  <a:lnTo>
                    <a:pt x="5669" y="15734"/>
                  </a:lnTo>
                  <a:lnTo>
                    <a:pt x="3465" y="15174"/>
                  </a:lnTo>
                  <a:lnTo>
                    <a:pt x="263" y="8105"/>
                  </a:lnTo>
                  <a:lnTo>
                    <a:pt x="8005" y="332"/>
                  </a:lnTo>
                  <a:close/>
                  <a:moveTo>
                    <a:pt x="8055" y="1"/>
                  </a:moveTo>
                  <a:cubicBezTo>
                    <a:pt x="8025" y="1"/>
                    <a:pt x="7995" y="11"/>
                    <a:pt x="7975" y="35"/>
                  </a:cubicBezTo>
                  <a:lnTo>
                    <a:pt x="44" y="7996"/>
                  </a:lnTo>
                  <a:cubicBezTo>
                    <a:pt x="9" y="8031"/>
                    <a:pt x="0" y="8083"/>
                    <a:pt x="18" y="8127"/>
                  </a:cubicBezTo>
                  <a:lnTo>
                    <a:pt x="3277" y="15319"/>
                  </a:lnTo>
                  <a:cubicBezTo>
                    <a:pt x="3290" y="15349"/>
                    <a:pt x="3320" y="15376"/>
                    <a:pt x="3355" y="15384"/>
                  </a:cubicBezTo>
                  <a:lnTo>
                    <a:pt x="5678" y="15975"/>
                  </a:lnTo>
                  <a:cubicBezTo>
                    <a:pt x="5687" y="15975"/>
                    <a:pt x="5696" y="15979"/>
                    <a:pt x="5704" y="15979"/>
                  </a:cubicBezTo>
                  <a:cubicBezTo>
                    <a:pt x="5735" y="15979"/>
                    <a:pt x="5761" y="15966"/>
                    <a:pt x="5783" y="15949"/>
                  </a:cubicBezTo>
                  <a:lnTo>
                    <a:pt x="11570" y="10721"/>
                  </a:lnTo>
                  <a:cubicBezTo>
                    <a:pt x="11601" y="10691"/>
                    <a:pt x="11614" y="10642"/>
                    <a:pt x="11601" y="10599"/>
                  </a:cubicBezTo>
                  <a:lnTo>
                    <a:pt x="8167" y="78"/>
                  </a:lnTo>
                  <a:cubicBezTo>
                    <a:pt x="8154" y="43"/>
                    <a:pt x="8123" y="13"/>
                    <a:pt x="8084" y="4"/>
                  </a:cubicBezTo>
                  <a:cubicBezTo>
                    <a:pt x="8075" y="2"/>
                    <a:pt x="8065" y="1"/>
                    <a:pt x="805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lIns="162533" tIns="162533" rIns="162533" bIns="162533" anchor="ctr"/>
            <a:lstStyle/>
            <a:p>
              <a:pPr>
                <a:defRPr/>
              </a:pPr>
              <a:endParaRPr sz="3200">
                <a:solidFill>
                  <a:prstClr val="black"/>
                </a:solidFill>
              </a:endParaRPr>
            </a:p>
          </p:txBody>
        </p:sp>
        <p:sp>
          <p:nvSpPr>
            <p:cNvPr id="2957" name="Google Shape;2957;p32"/>
            <p:cNvSpPr/>
            <p:nvPr/>
          </p:nvSpPr>
          <p:spPr>
            <a:xfrm>
              <a:off x="6181575" y="4051216"/>
              <a:ext cx="632909" cy="182161"/>
            </a:xfrm>
            <a:custGeom>
              <a:avLst/>
              <a:gdLst/>
              <a:ahLst/>
              <a:cxnLst/>
              <a:rect l="l" t="t" r="r" b="b"/>
              <a:pathLst>
                <a:path w="11703" h="3361" extrusionOk="0">
                  <a:moveTo>
                    <a:pt x="172" y="0"/>
                  </a:moveTo>
                  <a:cubicBezTo>
                    <a:pt x="72" y="0"/>
                    <a:pt x="0" y="140"/>
                    <a:pt x="104" y="215"/>
                  </a:cubicBezTo>
                  <a:lnTo>
                    <a:pt x="2877" y="2166"/>
                  </a:lnTo>
                  <a:cubicBezTo>
                    <a:pt x="2891" y="2175"/>
                    <a:pt x="2904" y="2184"/>
                    <a:pt x="2917" y="2184"/>
                  </a:cubicBezTo>
                  <a:lnTo>
                    <a:pt x="7838" y="3356"/>
                  </a:lnTo>
                  <a:cubicBezTo>
                    <a:pt x="7847" y="3360"/>
                    <a:pt x="7856" y="3360"/>
                    <a:pt x="7864" y="3360"/>
                  </a:cubicBezTo>
                  <a:lnTo>
                    <a:pt x="7886" y="3360"/>
                  </a:lnTo>
                  <a:lnTo>
                    <a:pt x="11556" y="2792"/>
                  </a:lnTo>
                  <a:cubicBezTo>
                    <a:pt x="11702" y="2767"/>
                    <a:pt x="11677" y="2558"/>
                    <a:pt x="11541" y="2558"/>
                  </a:cubicBezTo>
                  <a:cubicBezTo>
                    <a:pt x="11535" y="2558"/>
                    <a:pt x="11528" y="2559"/>
                    <a:pt x="11521" y="2560"/>
                  </a:cubicBezTo>
                  <a:lnTo>
                    <a:pt x="7873" y="3129"/>
                  </a:lnTo>
                  <a:lnTo>
                    <a:pt x="2991" y="1965"/>
                  </a:lnTo>
                  <a:lnTo>
                    <a:pt x="240" y="23"/>
                  </a:lnTo>
                  <a:cubicBezTo>
                    <a:pt x="217" y="7"/>
                    <a:pt x="194" y="0"/>
                    <a:pt x="17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lIns="162533" tIns="162533" rIns="162533" bIns="162533" anchor="ctr"/>
            <a:lstStyle/>
            <a:p>
              <a:pPr>
                <a:defRPr/>
              </a:pPr>
              <a:endParaRPr sz="3200">
                <a:solidFill>
                  <a:prstClr val="black"/>
                </a:solidFill>
              </a:endParaRPr>
            </a:p>
          </p:txBody>
        </p:sp>
        <p:sp>
          <p:nvSpPr>
            <p:cNvPr id="2958" name="Google Shape;2958;p32"/>
            <p:cNvSpPr/>
            <p:nvPr/>
          </p:nvSpPr>
          <p:spPr>
            <a:xfrm>
              <a:off x="6333854" y="3621412"/>
              <a:ext cx="291868" cy="863179"/>
            </a:xfrm>
            <a:custGeom>
              <a:avLst/>
              <a:gdLst/>
              <a:ahLst/>
              <a:cxnLst/>
              <a:rect l="l" t="t" r="r" b="b"/>
              <a:pathLst>
                <a:path w="5395" h="15980" extrusionOk="0">
                  <a:moveTo>
                    <a:pt x="5277" y="0"/>
                  </a:moveTo>
                  <a:cubicBezTo>
                    <a:pt x="5238" y="0"/>
                    <a:pt x="5198" y="19"/>
                    <a:pt x="5176" y="61"/>
                  </a:cubicBezTo>
                  <a:lnTo>
                    <a:pt x="14" y="9978"/>
                  </a:lnTo>
                  <a:cubicBezTo>
                    <a:pt x="5" y="9999"/>
                    <a:pt x="1" y="10021"/>
                    <a:pt x="1" y="10043"/>
                  </a:cubicBezTo>
                  <a:lnTo>
                    <a:pt x="491" y="15279"/>
                  </a:lnTo>
                  <a:cubicBezTo>
                    <a:pt x="495" y="15354"/>
                    <a:pt x="549" y="15389"/>
                    <a:pt x="603" y="15389"/>
                  </a:cubicBezTo>
                  <a:cubicBezTo>
                    <a:pt x="667" y="15389"/>
                    <a:pt x="732" y="15342"/>
                    <a:pt x="723" y="15257"/>
                  </a:cubicBezTo>
                  <a:lnTo>
                    <a:pt x="237" y="10056"/>
                  </a:lnTo>
                  <a:lnTo>
                    <a:pt x="5154" y="612"/>
                  </a:lnTo>
                  <a:lnTo>
                    <a:pt x="5154" y="612"/>
                  </a:lnTo>
                  <a:lnTo>
                    <a:pt x="4927" y="11181"/>
                  </a:lnTo>
                  <a:lnTo>
                    <a:pt x="2822" y="15813"/>
                  </a:lnTo>
                  <a:cubicBezTo>
                    <a:pt x="2796" y="15874"/>
                    <a:pt x="2822" y="15940"/>
                    <a:pt x="2879" y="15966"/>
                  </a:cubicBezTo>
                  <a:cubicBezTo>
                    <a:pt x="2897" y="15975"/>
                    <a:pt x="2910" y="15979"/>
                    <a:pt x="2927" y="15979"/>
                  </a:cubicBezTo>
                  <a:cubicBezTo>
                    <a:pt x="2976" y="15979"/>
                    <a:pt x="3015" y="15949"/>
                    <a:pt x="3032" y="15909"/>
                  </a:cubicBezTo>
                  <a:lnTo>
                    <a:pt x="5145" y="11250"/>
                  </a:lnTo>
                  <a:cubicBezTo>
                    <a:pt x="5154" y="11237"/>
                    <a:pt x="5154" y="11224"/>
                    <a:pt x="5154" y="11207"/>
                  </a:cubicBezTo>
                  <a:lnTo>
                    <a:pt x="5395" y="118"/>
                  </a:lnTo>
                  <a:cubicBezTo>
                    <a:pt x="5395" y="44"/>
                    <a:pt x="5336" y="0"/>
                    <a:pt x="527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lIns="162533" tIns="162533" rIns="162533" bIns="162533" anchor="ctr"/>
            <a:lstStyle/>
            <a:p>
              <a:pPr>
                <a:defRPr/>
              </a:pPr>
              <a:endParaRPr sz="3200">
                <a:solidFill>
                  <a:prstClr val="black"/>
                </a:solidFill>
              </a:endParaRPr>
            </a:p>
          </p:txBody>
        </p:sp>
        <p:sp>
          <p:nvSpPr>
            <p:cNvPr id="2959" name="Google Shape;2959;p32"/>
            <p:cNvSpPr/>
            <p:nvPr/>
          </p:nvSpPr>
          <p:spPr>
            <a:xfrm>
              <a:off x="6722482" y="3626175"/>
              <a:ext cx="82484" cy="45242"/>
            </a:xfrm>
            <a:custGeom>
              <a:avLst/>
              <a:gdLst/>
              <a:ahLst/>
              <a:cxnLst/>
              <a:rect l="l" t="t" r="r" b="b"/>
              <a:pathLst>
                <a:path w="1507" h="842" extrusionOk="0">
                  <a:moveTo>
                    <a:pt x="1337" y="0"/>
                  </a:moveTo>
                  <a:cubicBezTo>
                    <a:pt x="1320" y="0"/>
                    <a:pt x="1301" y="5"/>
                    <a:pt x="1282" y="15"/>
                  </a:cubicBezTo>
                  <a:lnTo>
                    <a:pt x="105" y="623"/>
                  </a:lnTo>
                  <a:cubicBezTo>
                    <a:pt x="0" y="675"/>
                    <a:pt x="39" y="841"/>
                    <a:pt x="162" y="841"/>
                  </a:cubicBezTo>
                  <a:cubicBezTo>
                    <a:pt x="179" y="841"/>
                    <a:pt x="197" y="837"/>
                    <a:pt x="214" y="828"/>
                  </a:cubicBezTo>
                  <a:lnTo>
                    <a:pt x="1387" y="220"/>
                  </a:lnTo>
                  <a:cubicBezTo>
                    <a:pt x="1507" y="160"/>
                    <a:pt x="1443" y="0"/>
                    <a:pt x="133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lIns="162533" tIns="162533" rIns="162533" bIns="162533" anchor="ctr"/>
            <a:lstStyle/>
            <a:p>
              <a:pPr>
                <a:defRPr/>
              </a:pPr>
              <a:endParaRPr sz="3200">
                <a:solidFill>
                  <a:prstClr val="black"/>
                </a:solidFill>
              </a:endParaRPr>
            </a:p>
          </p:txBody>
        </p:sp>
        <p:sp>
          <p:nvSpPr>
            <p:cNvPr id="2960" name="Google Shape;2960;p32"/>
            <p:cNvSpPr/>
            <p:nvPr/>
          </p:nvSpPr>
          <p:spPr>
            <a:xfrm>
              <a:off x="6668550" y="3534499"/>
              <a:ext cx="61864" cy="79770"/>
            </a:xfrm>
            <a:custGeom>
              <a:avLst/>
              <a:gdLst/>
              <a:ahLst/>
              <a:cxnLst/>
              <a:rect l="l" t="t" r="r" b="b"/>
              <a:pathLst>
                <a:path w="1144" h="1479" extrusionOk="0">
                  <a:moveTo>
                    <a:pt x="985" y="0"/>
                  </a:moveTo>
                  <a:cubicBezTo>
                    <a:pt x="952" y="0"/>
                    <a:pt x="918" y="16"/>
                    <a:pt x="893" y="52"/>
                  </a:cubicBezTo>
                  <a:lnTo>
                    <a:pt x="40" y="1294"/>
                  </a:lnTo>
                  <a:cubicBezTo>
                    <a:pt x="1" y="1347"/>
                    <a:pt x="14" y="1421"/>
                    <a:pt x="71" y="1456"/>
                  </a:cubicBezTo>
                  <a:cubicBezTo>
                    <a:pt x="88" y="1469"/>
                    <a:pt x="110" y="1474"/>
                    <a:pt x="136" y="1478"/>
                  </a:cubicBezTo>
                  <a:cubicBezTo>
                    <a:pt x="171" y="1478"/>
                    <a:pt x="206" y="1456"/>
                    <a:pt x="228" y="1426"/>
                  </a:cubicBezTo>
                  <a:lnTo>
                    <a:pt x="1081" y="183"/>
                  </a:lnTo>
                  <a:cubicBezTo>
                    <a:pt x="1144" y="93"/>
                    <a:pt x="1066" y="0"/>
                    <a:pt x="98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lIns="162533" tIns="162533" rIns="162533" bIns="162533" anchor="ctr"/>
            <a:lstStyle/>
            <a:p>
              <a:pPr>
                <a:defRPr/>
              </a:pPr>
              <a:endParaRPr sz="3200">
                <a:solidFill>
                  <a:prstClr val="black"/>
                </a:solidFill>
              </a:endParaRPr>
            </a:p>
          </p:txBody>
        </p:sp>
        <p:sp>
          <p:nvSpPr>
            <p:cNvPr id="2961" name="Google Shape;2961;p32"/>
            <p:cNvSpPr/>
            <p:nvPr/>
          </p:nvSpPr>
          <p:spPr>
            <a:xfrm>
              <a:off x="6617790" y="3486875"/>
              <a:ext cx="28552" cy="95247"/>
            </a:xfrm>
            <a:custGeom>
              <a:avLst/>
              <a:gdLst/>
              <a:ahLst/>
              <a:cxnLst/>
              <a:rect l="l" t="t" r="r" b="b"/>
              <a:pathLst>
                <a:path w="535" h="1767" extrusionOk="0">
                  <a:moveTo>
                    <a:pt x="399" y="0"/>
                  </a:moveTo>
                  <a:cubicBezTo>
                    <a:pt x="346" y="0"/>
                    <a:pt x="294" y="31"/>
                    <a:pt x="285" y="100"/>
                  </a:cubicBezTo>
                  <a:lnTo>
                    <a:pt x="14" y="1631"/>
                  </a:lnTo>
                  <a:cubicBezTo>
                    <a:pt x="0" y="1697"/>
                    <a:pt x="44" y="1758"/>
                    <a:pt x="105" y="1767"/>
                  </a:cubicBezTo>
                  <a:lnTo>
                    <a:pt x="127" y="1767"/>
                  </a:lnTo>
                  <a:cubicBezTo>
                    <a:pt x="184" y="1767"/>
                    <a:pt x="228" y="1727"/>
                    <a:pt x="241" y="1675"/>
                  </a:cubicBezTo>
                  <a:lnTo>
                    <a:pt x="512" y="144"/>
                  </a:lnTo>
                  <a:cubicBezTo>
                    <a:pt x="534" y="52"/>
                    <a:pt x="466" y="0"/>
                    <a:pt x="39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lIns="162533" tIns="162533" rIns="162533" bIns="162533" anchor="ctr"/>
            <a:lstStyle/>
            <a:p>
              <a:pPr>
                <a:defRPr/>
              </a:pPr>
              <a:endParaRPr sz="3200">
                <a:solidFill>
                  <a:prstClr val="black"/>
                </a:solidFill>
              </a:endParaRPr>
            </a:p>
          </p:txBody>
        </p:sp>
        <p:sp>
          <p:nvSpPr>
            <p:cNvPr id="2962" name="Google Shape;2962;p32"/>
            <p:cNvSpPr/>
            <p:nvPr/>
          </p:nvSpPr>
          <p:spPr>
            <a:xfrm>
              <a:off x="6501995" y="3526165"/>
              <a:ext cx="66622" cy="57148"/>
            </a:xfrm>
            <a:custGeom>
              <a:avLst/>
              <a:gdLst/>
              <a:ahLst/>
              <a:cxnLst/>
              <a:rect l="l" t="t" r="r" b="b"/>
              <a:pathLst>
                <a:path w="1235" h="1057" extrusionOk="0">
                  <a:moveTo>
                    <a:pt x="167" y="0"/>
                  </a:moveTo>
                  <a:cubicBezTo>
                    <a:pt x="76" y="0"/>
                    <a:pt x="0" y="122"/>
                    <a:pt x="93" y="204"/>
                  </a:cubicBezTo>
                  <a:lnTo>
                    <a:pt x="998" y="1026"/>
                  </a:lnTo>
                  <a:cubicBezTo>
                    <a:pt x="1020" y="1044"/>
                    <a:pt x="1046" y="1057"/>
                    <a:pt x="1077" y="1057"/>
                  </a:cubicBezTo>
                  <a:cubicBezTo>
                    <a:pt x="1182" y="1057"/>
                    <a:pt x="1234" y="925"/>
                    <a:pt x="1155" y="851"/>
                  </a:cubicBezTo>
                  <a:lnTo>
                    <a:pt x="246" y="33"/>
                  </a:lnTo>
                  <a:cubicBezTo>
                    <a:pt x="221" y="10"/>
                    <a:pt x="193" y="0"/>
                    <a:pt x="16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lIns="162533" tIns="162533" rIns="162533" bIns="162533" anchor="ctr"/>
            <a:lstStyle/>
            <a:p>
              <a:pPr>
                <a:defRPr/>
              </a:pPr>
              <a:endParaRPr sz="3200">
                <a:solidFill>
                  <a:prstClr val="black"/>
                </a:solidFill>
              </a:endParaRPr>
            </a:p>
          </p:txBody>
        </p:sp>
        <p:sp>
          <p:nvSpPr>
            <p:cNvPr id="2963" name="Google Shape;2963;p32"/>
            <p:cNvSpPr/>
            <p:nvPr/>
          </p:nvSpPr>
          <p:spPr>
            <a:xfrm>
              <a:off x="6443304" y="3584504"/>
              <a:ext cx="77726" cy="48815"/>
            </a:xfrm>
            <a:custGeom>
              <a:avLst/>
              <a:gdLst/>
              <a:ahLst/>
              <a:cxnLst/>
              <a:rect l="l" t="t" r="r" b="b"/>
              <a:pathLst>
                <a:path w="1427" h="900" extrusionOk="0">
                  <a:moveTo>
                    <a:pt x="168" y="0"/>
                  </a:moveTo>
                  <a:cubicBezTo>
                    <a:pt x="67" y="0"/>
                    <a:pt x="1" y="148"/>
                    <a:pt x="110" y="217"/>
                  </a:cubicBezTo>
                  <a:lnTo>
                    <a:pt x="1203" y="886"/>
                  </a:lnTo>
                  <a:cubicBezTo>
                    <a:pt x="1225" y="895"/>
                    <a:pt x="1243" y="899"/>
                    <a:pt x="1265" y="899"/>
                  </a:cubicBezTo>
                  <a:cubicBezTo>
                    <a:pt x="1383" y="899"/>
                    <a:pt x="1426" y="746"/>
                    <a:pt x="1326" y="685"/>
                  </a:cubicBezTo>
                  <a:lnTo>
                    <a:pt x="232" y="20"/>
                  </a:lnTo>
                  <a:cubicBezTo>
                    <a:pt x="210" y="6"/>
                    <a:pt x="188" y="0"/>
                    <a:pt x="16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lIns="162533" tIns="162533" rIns="162533" bIns="162533" anchor="ctr"/>
            <a:lstStyle/>
            <a:p>
              <a:pPr>
                <a:defRPr/>
              </a:pPr>
              <a:endParaRPr sz="3200">
                <a:solidFill>
                  <a:prstClr val="black"/>
                </a:solidFill>
              </a:endParaRPr>
            </a:p>
          </p:txBody>
        </p:sp>
        <p:sp>
          <p:nvSpPr>
            <p:cNvPr id="2964" name="Google Shape;2964;p32"/>
            <p:cNvSpPr/>
            <p:nvPr/>
          </p:nvSpPr>
          <p:spPr>
            <a:xfrm>
              <a:off x="6636825" y="3946443"/>
              <a:ext cx="12690" cy="214307"/>
            </a:xfrm>
            <a:custGeom>
              <a:avLst/>
              <a:gdLst/>
              <a:ahLst/>
              <a:cxnLst/>
              <a:rect l="l" t="t" r="r" b="b"/>
              <a:pathLst>
                <a:path w="237" h="3959" extrusionOk="0">
                  <a:moveTo>
                    <a:pt x="114" y="0"/>
                  </a:moveTo>
                  <a:cubicBezTo>
                    <a:pt x="49" y="0"/>
                    <a:pt x="0" y="53"/>
                    <a:pt x="0" y="118"/>
                  </a:cubicBezTo>
                  <a:lnTo>
                    <a:pt x="5" y="3841"/>
                  </a:lnTo>
                  <a:cubicBezTo>
                    <a:pt x="5" y="3906"/>
                    <a:pt x="57" y="3959"/>
                    <a:pt x="123" y="3959"/>
                  </a:cubicBezTo>
                  <a:cubicBezTo>
                    <a:pt x="189" y="3959"/>
                    <a:pt x="237" y="3906"/>
                    <a:pt x="237" y="3841"/>
                  </a:cubicBezTo>
                  <a:lnTo>
                    <a:pt x="232" y="114"/>
                  </a:lnTo>
                  <a:cubicBezTo>
                    <a:pt x="232" y="53"/>
                    <a:pt x="180" y="0"/>
                    <a:pt x="1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lIns="162533" tIns="162533" rIns="162533" bIns="162533" anchor="ctr"/>
            <a:lstStyle/>
            <a:p>
              <a:pPr>
                <a:defRPr/>
              </a:pPr>
              <a:endParaRPr sz="3200">
                <a:solidFill>
                  <a:prstClr val="black"/>
                </a:solidFill>
              </a:endParaRPr>
            </a:p>
          </p:txBody>
        </p:sp>
        <p:sp>
          <p:nvSpPr>
            <p:cNvPr id="2965" name="Google Shape;2965;p32"/>
            <p:cNvSpPr/>
            <p:nvPr/>
          </p:nvSpPr>
          <p:spPr>
            <a:xfrm>
              <a:off x="6378268" y="4217898"/>
              <a:ext cx="22207" cy="154777"/>
            </a:xfrm>
            <a:custGeom>
              <a:avLst/>
              <a:gdLst/>
              <a:ahLst/>
              <a:cxnLst/>
              <a:rect l="l" t="t" r="r" b="b"/>
              <a:pathLst>
                <a:path w="419" h="2856" extrusionOk="0">
                  <a:moveTo>
                    <a:pt x="120" y="0"/>
                  </a:moveTo>
                  <a:cubicBezTo>
                    <a:pt x="60" y="0"/>
                    <a:pt x="1" y="42"/>
                    <a:pt x="7" y="122"/>
                  </a:cubicBezTo>
                  <a:lnTo>
                    <a:pt x="182" y="2746"/>
                  </a:lnTo>
                  <a:cubicBezTo>
                    <a:pt x="187" y="2808"/>
                    <a:pt x="235" y="2856"/>
                    <a:pt x="301" y="2856"/>
                  </a:cubicBezTo>
                  <a:lnTo>
                    <a:pt x="305" y="2856"/>
                  </a:lnTo>
                  <a:cubicBezTo>
                    <a:pt x="371" y="2851"/>
                    <a:pt x="419" y="2794"/>
                    <a:pt x="414" y="2733"/>
                  </a:cubicBezTo>
                  <a:lnTo>
                    <a:pt x="235" y="109"/>
                  </a:lnTo>
                  <a:cubicBezTo>
                    <a:pt x="231" y="35"/>
                    <a:pt x="175" y="0"/>
                    <a:pt x="12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lIns="162533" tIns="162533" rIns="162533" bIns="162533" anchor="ctr"/>
            <a:lstStyle/>
            <a:p>
              <a:pPr>
                <a:defRPr/>
              </a:pPr>
              <a:endParaRPr sz="3200">
                <a:solidFill>
                  <a:prstClr val="black"/>
                </a:solidFill>
              </a:endParaRPr>
            </a:p>
          </p:txBody>
        </p:sp>
      </p:grpSp>
      <p:grpSp>
        <p:nvGrpSpPr>
          <p:cNvPr id="57352" name="Google Shape;2979;p32"/>
          <p:cNvGrpSpPr>
            <a:grpSpLocks/>
          </p:cNvGrpSpPr>
          <p:nvPr/>
        </p:nvGrpSpPr>
        <p:grpSpPr bwMode="auto">
          <a:xfrm>
            <a:off x="11586634" y="2365376"/>
            <a:ext cx="332317" cy="2005013"/>
            <a:chOff x="7584432" y="1787470"/>
            <a:chExt cx="248943" cy="1503377"/>
          </a:xfrm>
        </p:grpSpPr>
        <p:sp>
          <p:nvSpPr>
            <p:cNvPr id="2980" name="Google Shape;2980;p32"/>
            <p:cNvSpPr/>
            <p:nvPr/>
          </p:nvSpPr>
          <p:spPr>
            <a:xfrm>
              <a:off x="7693840" y="1810086"/>
              <a:ext cx="22199" cy="1470047"/>
            </a:xfrm>
            <a:custGeom>
              <a:avLst/>
              <a:gdLst/>
              <a:ahLst/>
              <a:cxnLst/>
              <a:rect l="l" t="t" r="r" b="b"/>
              <a:pathLst>
                <a:path w="421" h="27196" extrusionOk="0">
                  <a:moveTo>
                    <a:pt x="145" y="0"/>
                  </a:moveTo>
                  <a:cubicBezTo>
                    <a:pt x="66" y="0"/>
                    <a:pt x="0" y="62"/>
                    <a:pt x="5" y="145"/>
                  </a:cubicBezTo>
                  <a:lnTo>
                    <a:pt x="131" y="27051"/>
                  </a:lnTo>
                  <a:cubicBezTo>
                    <a:pt x="131" y="27130"/>
                    <a:pt x="197" y="27196"/>
                    <a:pt x="276" y="27196"/>
                  </a:cubicBezTo>
                  <a:cubicBezTo>
                    <a:pt x="355" y="27196"/>
                    <a:pt x="416" y="27130"/>
                    <a:pt x="420" y="27051"/>
                  </a:cubicBezTo>
                  <a:lnTo>
                    <a:pt x="289" y="140"/>
                  </a:lnTo>
                  <a:cubicBezTo>
                    <a:pt x="289" y="62"/>
                    <a:pt x="223" y="0"/>
                    <a:pt x="14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lIns="162533" tIns="162533" rIns="162533" bIns="162533" anchor="ctr"/>
            <a:lstStyle/>
            <a:p>
              <a:pPr>
                <a:defRPr/>
              </a:pPr>
              <a:endParaRPr sz="3200">
                <a:solidFill>
                  <a:prstClr val="black"/>
                </a:solidFill>
              </a:endParaRPr>
            </a:p>
          </p:txBody>
        </p:sp>
        <p:sp>
          <p:nvSpPr>
            <p:cNvPr id="2981" name="Google Shape;2981;p32"/>
            <p:cNvSpPr/>
            <p:nvPr/>
          </p:nvSpPr>
          <p:spPr>
            <a:xfrm>
              <a:off x="7660542" y="1787470"/>
              <a:ext cx="93552" cy="79752"/>
            </a:xfrm>
            <a:custGeom>
              <a:avLst/>
              <a:gdLst/>
              <a:ahLst/>
              <a:cxnLst/>
              <a:rect l="l" t="t" r="r" b="b"/>
              <a:pathLst>
                <a:path w="1733" h="1483" extrusionOk="0">
                  <a:moveTo>
                    <a:pt x="843" y="0"/>
                  </a:moveTo>
                  <a:cubicBezTo>
                    <a:pt x="570" y="0"/>
                    <a:pt x="297" y="146"/>
                    <a:pt x="167" y="441"/>
                  </a:cubicBezTo>
                  <a:cubicBezTo>
                    <a:pt x="0" y="813"/>
                    <a:pt x="171" y="1250"/>
                    <a:pt x="543" y="1417"/>
                  </a:cubicBezTo>
                  <a:cubicBezTo>
                    <a:pt x="645" y="1462"/>
                    <a:pt x="747" y="1482"/>
                    <a:pt x="846" y="1482"/>
                  </a:cubicBezTo>
                  <a:cubicBezTo>
                    <a:pt x="1333" y="1482"/>
                    <a:pt x="1732" y="985"/>
                    <a:pt x="1536" y="472"/>
                  </a:cubicBezTo>
                  <a:cubicBezTo>
                    <a:pt x="1413" y="159"/>
                    <a:pt x="1128" y="0"/>
                    <a:pt x="84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lIns="162533" tIns="162533" rIns="162533" bIns="162533" anchor="ctr"/>
            <a:lstStyle/>
            <a:p>
              <a:pPr>
                <a:defRPr/>
              </a:pPr>
              <a:endParaRPr sz="3200">
                <a:solidFill>
                  <a:prstClr val="black"/>
                </a:solidFill>
              </a:endParaRPr>
            </a:p>
          </p:txBody>
        </p:sp>
        <p:sp>
          <p:nvSpPr>
            <p:cNvPr id="2982" name="Google Shape;2982;p32"/>
            <p:cNvSpPr/>
            <p:nvPr/>
          </p:nvSpPr>
          <p:spPr>
            <a:xfrm>
              <a:off x="7584432" y="1879125"/>
              <a:ext cx="248943" cy="442800"/>
            </a:xfrm>
            <a:custGeom>
              <a:avLst/>
              <a:gdLst/>
              <a:ahLst/>
              <a:cxnLst/>
              <a:rect l="l" t="t" r="r" b="b"/>
              <a:pathLst>
                <a:path w="4606" h="8201" extrusionOk="0">
                  <a:moveTo>
                    <a:pt x="4286" y="457"/>
                  </a:moveTo>
                  <a:lnTo>
                    <a:pt x="3765" y="6669"/>
                  </a:lnTo>
                  <a:lnTo>
                    <a:pt x="2265" y="7876"/>
                  </a:lnTo>
                  <a:lnTo>
                    <a:pt x="611" y="6686"/>
                  </a:lnTo>
                  <a:lnTo>
                    <a:pt x="305" y="488"/>
                  </a:lnTo>
                  <a:lnTo>
                    <a:pt x="2094" y="2006"/>
                  </a:lnTo>
                  <a:cubicBezTo>
                    <a:pt x="2122" y="2029"/>
                    <a:pt x="2155" y="2041"/>
                    <a:pt x="2189" y="2041"/>
                  </a:cubicBezTo>
                  <a:cubicBezTo>
                    <a:pt x="2220" y="2041"/>
                    <a:pt x="2251" y="2031"/>
                    <a:pt x="2278" y="2010"/>
                  </a:cubicBezTo>
                  <a:lnTo>
                    <a:pt x="4286" y="457"/>
                  </a:lnTo>
                  <a:close/>
                  <a:moveTo>
                    <a:pt x="4461" y="1"/>
                  </a:moveTo>
                  <a:cubicBezTo>
                    <a:pt x="4430" y="1"/>
                    <a:pt x="4399" y="12"/>
                    <a:pt x="4373" y="33"/>
                  </a:cubicBezTo>
                  <a:lnTo>
                    <a:pt x="2195" y="1713"/>
                  </a:lnTo>
                  <a:lnTo>
                    <a:pt x="239" y="55"/>
                  </a:lnTo>
                  <a:cubicBezTo>
                    <a:pt x="211" y="30"/>
                    <a:pt x="179" y="20"/>
                    <a:pt x="148" y="20"/>
                  </a:cubicBezTo>
                  <a:cubicBezTo>
                    <a:pt x="72" y="20"/>
                    <a:pt x="0" y="83"/>
                    <a:pt x="3" y="173"/>
                  </a:cubicBezTo>
                  <a:lnTo>
                    <a:pt x="327" y="6769"/>
                  </a:lnTo>
                  <a:cubicBezTo>
                    <a:pt x="331" y="6813"/>
                    <a:pt x="349" y="6852"/>
                    <a:pt x="388" y="6879"/>
                  </a:cubicBezTo>
                  <a:lnTo>
                    <a:pt x="2186" y="8174"/>
                  </a:lnTo>
                  <a:cubicBezTo>
                    <a:pt x="2212" y="8191"/>
                    <a:pt x="2239" y="8200"/>
                    <a:pt x="2269" y="8200"/>
                  </a:cubicBezTo>
                  <a:cubicBezTo>
                    <a:pt x="2274" y="8200"/>
                    <a:pt x="2278" y="8201"/>
                    <a:pt x="2283" y="8201"/>
                  </a:cubicBezTo>
                  <a:cubicBezTo>
                    <a:pt x="2312" y="8201"/>
                    <a:pt x="2338" y="8188"/>
                    <a:pt x="2361" y="8169"/>
                  </a:cubicBezTo>
                  <a:lnTo>
                    <a:pt x="3993" y="6852"/>
                  </a:lnTo>
                  <a:cubicBezTo>
                    <a:pt x="4023" y="6831"/>
                    <a:pt x="4045" y="6791"/>
                    <a:pt x="4050" y="6752"/>
                  </a:cubicBezTo>
                  <a:lnTo>
                    <a:pt x="4601" y="155"/>
                  </a:lnTo>
                  <a:cubicBezTo>
                    <a:pt x="4605" y="98"/>
                    <a:pt x="4579" y="46"/>
                    <a:pt x="4526" y="20"/>
                  </a:cubicBezTo>
                  <a:cubicBezTo>
                    <a:pt x="4506" y="7"/>
                    <a:pt x="4484" y="1"/>
                    <a:pt x="446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lIns="162533" tIns="162533" rIns="162533" bIns="162533" anchor="ctr"/>
            <a:lstStyle/>
            <a:p>
              <a:pPr>
                <a:defRPr/>
              </a:pPr>
              <a:endParaRPr sz="3200">
                <a:solidFill>
                  <a:prstClr val="black"/>
                </a:solidFill>
              </a:endParaRPr>
            </a:p>
          </p:txBody>
        </p:sp>
        <p:sp>
          <p:nvSpPr>
            <p:cNvPr id="2983" name="Google Shape;2983;p32"/>
            <p:cNvSpPr/>
            <p:nvPr/>
          </p:nvSpPr>
          <p:spPr>
            <a:xfrm>
              <a:off x="7692254" y="2189799"/>
              <a:ext cx="117336" cy="79752"/>
            </a:xfrm>
            <a:custGeom>
              <a:avLst/>
              <a:gdLst/>
              <a:ahLst/>
              <a:cxnLst/>
              <a:rect l="l" t="t" r="r" b="b"/>
              <a:pathLst>
                <a:path w="2148" h="1471" extrusionOk="0">
                  <a:moveTo>
                    <a:pt x="1934" y="0"/>
                  </a:moveTo>
                  <a:cubicBezTo>
                    <a:pt x="1908" y="0"/>
                    <a:pt x="1879" y="8"/>
                    <a:pt x="1851" y="27"/>
                  </a:cubicBezTo>
                  <a:lnTo>
                    <a:pt x="114" y="1208"/>
                  </a:lnTo>
                  <a:cubicBezTo>
                    <a:pt x="1" y="1286"/>
                    <a:pt x="58" y="1470"/>
                    <a:pt x="198" y="1470"/>
                  </a:cubicBezTo>
                  <a:cubicBezTo>
                    <a:pt x="228" y="1470"/>
                    <a:pt x="254" y="1461"/>
                    <a:pt x="281" y="1444"/>
                  </a:cubicBezTo>
                  <a:lnTo>
                    <a:pt x="2017" y="267"/>
                  </a:lnTo>
                  <a:cubicBezTo>
                    <a:pt x="2147" y="177"/>
                    <a:pt x="2060" y="0"/>
                    <a:pt x="193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lIns="162533" tIns="162533" rIns="162533" bIns="162533" anchor="ctr"/>
            <a:lstStyle/>
            <a:p>
              <a:pPr>
                <a:defRPr/>
              </a:pPr>
              <a:endParaRPr sz="3200">
                <a:solidFill>
                  <a:prstClr val="black"/>
                </a:solidFill>
              </a:endParaRPr>
            </a:p>
          </p:txBody>
        </p:sp>
        <p:sp>
          <p:nvSpPr>
            <p:cNvPr id="2984" name="Google Shape;2984;p32"/>
            <p:cNvSpPr/>
            <p:nvPr/>
          </p:nvSpPr>
          <p:spPr>
            <a:xfrm>
              <a:off x="7597117" y="2140996"/>
              <a:ext cx="215644" cy="71419"/>
            </a:xfrm>
            <a:custGeom>
              <a:avLst/>
              <a:gdLst/>
              <a:ahLst/>
              <a:cxnLst/>
              <a:rect l="l" t="t" r="r" b="b"/>
              <a:pathLst>
                <a:path w="3997" h="1332" extrusionOk="0">
                  <a:moveTo>
                    <a:pt x="3790" y="0"/>
                  </a:moveTo>
                  <a:cubicBezTo>
                    <a:pt x="3767" y="0"/>
                    <a:pt x="3743" y="6"/>
                    <a:pt x="3719" y="20"/>
                  </a:cubicBezTo>
                  <a:lnTo>
                    <a:pt x="2004" y="1026"/>
                  </a:lnTo>
                  <a:lnTo>
                    <a:pt x="280" y="50"/>
                  </a:lnTo>
                  <a:cubicBezTo>
                    <a:pt x="254" y="35"/>
                    <a:pt x="229" y="28"/>
                    <a:pt x="205" y="28"/>
                  </a:cubicBezTo>
                  <a:cubicBezTo>
                    <a:pt x="78" y="28"/>
                    <a:pt x="0" y="218"/>
                    <a:pt x="140" y="299"/>
                  </a:cubicBezTo>
                  <a:lnTo>
                    <a:pt x="1934" y="1314"/>
                  </a:lnTo>
                  <a:cubicBezTo>
                    <a:pt x="1956" y="1323"/>
                    <a:pt x="1978" y="1332"/>
                    <a:pt x="2004" y="1332"/>
                  </a:cubicBezTo>
                  <a:cubicBezTo>
                    <a:pt x="2030" y="1332"/>
                    <a:pt x="2052" y="1323"/>
                    <a:pt x="2074" y="1310"/>
                  </a:cubicBezTo>
                  <a:lnTo>
                    <a:pt x="3863" y="269"/>
                  </a:lnTo>
                  <a:cubicBezTo>
                    <a:pt x="3997" y="183"/>
                    <a:pt x="3916" y="0"/>
                    <a:pt x="379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lIns="162533" tIns="162533" rIns="162533" bIns="162533" anchor="ctr"/>
            <a:lstStyle/>
            <a:p>
              <a:pPr>
                <a:defRPr/>
              </a:pPr>
              <a:endParaRPr sz="3200">
                <a:solidFill>
                  <a:prstClr val="black"/>
                </a:solidFill>
              </a:endParaRPr>
            </a:p>
          </p:txBody>
        </p:sp>
        <p:sp>
          <p:nvSpPr>
            <p:cNvPr id="2985" name="Google Shape;2985;p32"/>
            <p:cNvSpPr/>
            <p:nvPr/>
          </p:nvSpPr>
          <p:spPr>
            <a:xfrm>
              <a:off x="7589189" y="2057673"/>
              <a:ext cx="125264" cy="80942"/>
            </a:xfrm>
            <a:custGeom>
              <a:avLst/>
              <a:gdLst/>
              <a:ahLst/>
              <a:cxnLst/>
              <a:rect l="l" t="t" r="r" b="b"/>
              <a:pathLst>
                <a:path w="2314" h="1505" extrusionOk="0">
                  <a:moveTo>
                    <a:pt x="214" y="1"/>
                  </a:moveTo>
                  <a:cubicBezTo>
                    <a:pt x="87" y="1"/>
                    <a:pt x="0" y="193"/>
                    <a:pt x="148" y="275"/>
                  </a:cubicBezTo>
                  <a:lnTo>
                    <a:pt x="2038" y="1483"/>
                  </a:lnTo>
                  <a:cubicBezTo>
                    <a:pt x="2059" y="1496"/>
                    <a:pt x="2086" y="1505"/>
                    <a:pt x="2116" y="1505"/>
                  </a:cubicBezTo>
                  <a:cubicBezTo>
                    <a:pt x="2256" y="1505"/>
                    <a:pt x="2313" y="1317"/>
                    <a:pt x="2191" y="1238"/>
                  </a:cubicBezTo>
                  <a:lnTo>
                    <a:pt x="301" y="30"/>
                  </a:lnTo>
                  <a:cubicBezTo>
                    <a:pt x="271" y="10"/>
                    <a:pt x="242" y="1"/>
                    <a:pt x="21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lIns="162533" tIns="162533" rIns="162533" bIns="162533" anchor="ctr"/>
            <a:lstStyle/>
            <a:p>
              <a:pPr>
                <a:defRPr/>
              </a:pPr>
              <a:endParaRPr sz="3200">
                <a:solidFill>
                  <a:prstClr val="black"/>
                </a:solidFill>
              </a:endParaRPr>
            </a:p>
          </p:txBody>
        </p:sp>
        <p:sp>
          <p:nvSpPr>
            <p:cNvPr id="2986" name="Google Shape;2986;p32"/>
            <p:cNvSpPr/>
            <p:nvPr/>
          </p:nvSpPr>
          <p:spPr>
            <a:xfrm>
              <a:off x="7589189" y="1998157"/>
              <a:ext cx="237843" cy="83323"/>
            </a:xfrm>
            <a:custGeom>
              <a:avLst/>
              <a:gdLst/>
              <a:ahLst/>
              <a:cxnLst/>
              <a:rect l="l" t="t" r="r" b="b"/>
              <a:pathLst>
                <a:path w="4406" h="1543" extrusionOk="0">
                  <a:moveTo>
                    <a:pt x="4200" y="1"/>
                  </a:moveTo>
                  <a:cubicBezTo>
                    <a:pt x="4177" y="1"/>
                    <a:pt x="4152" y="7"/>
                    <a:pt x="4128" y="20"/>
                  </a:cubicBezTo>
                  <a:lnTo>
                    <a:pt x="2137" y="1227"/>
                  </a:lnTo>
                  <a:lnTo>
                    <a:pt x="278" y="86"/>
                  </a:lnTo>
                  <a:cubicBezTo>
                    <a:pt x="252" y="71"/>
                    <a:pt x="227" y="65"/>
                    <a:pt x="203" y="65"/>
                  </a:cubicBezTo>
                  <a:cubicBezTo>
                    <a:pt x="79" y="65"/>
                    <a:pt x="1" y="243"/>
                    <a:pt x="129" y="331"/>
                  </a:cubicBezTo>
                  <a:lnTo>
                    <a:pt x="2067" y="1521"/>
                  </a:lnTo>
                  <a:cubicBezTo>
                    <a:pt x="2089" y="1534"/>
                    <a:pt x="2115" y="1542"/>
                    <a:pt x="2142" y="1542"/>
                  </a:cubicBezTo>
                  <a:cubicBezTo>
                    <a:pt x="2168" y="1542"/>
                    <a:pt x="2190" y="1534"/>
                    <a:pt x="2212" y="1521"/>
                  </a:cubicBezTo>
                  <a:lnTo>
                    <a:pt x="4276" y="265"/>
                  </a:lnTo>
                  <a:cubicBezTo>
                    <a:pt x="4406" y="180"/>
                    <a:pt x="4325" y="1"/>
                    <a:pt x="420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lIns="162533" tIns="162533" rIns="162533" bIns="162533" anchor="ctr"/>
            <a:lstStyle/>
            <a:p>
              <a:pPr>
                <a:defRPr/>
              </a:pPr>
              <a:endParaRPr sz="3200">
                <a:solidFill>
                  <a:prstClr val="black"/>
                </a:solidFill>
              </a:endParaRPr>
            </a:p>
          </p:txBody>
        </p:sp>
        <p:sp>
          <p:nvSpPr>
            <p:cNvPr id="2987" name="Google Shape;2987;p32"/>
            <p:cNvSpPr/>
            <p:nvPr/>
          </p:nvSpPr>
          <p:spPr>
            <a:xfrm>
              <a:off x="7692254" y="1942212"/>
              <a:ext cx="139535" cy="95226"/>
            </a:xfrm>
            <a:custGeom>
              <a:avLst/>
              <a:gdLst/>
              <a:ahLst/>
              <a:cxnLst/>
              <a:rect l="l" t="t" r="r" b="b"/>
              <a:pathLst>
                <a:path w="2571" h="1761" extrusionOk="0">
                  <a:moveTo>
                    <a:pt x="2361" y="0"/>
                  </a:moveTo>
                  <a:cubicBezTo>
                    <a:pt x="2333" y="0"/>
                    <a:pt x="2304" y="9"/>
                    <a:pt x="2275" y="28"/>
                  </a:cubicBezTo>
                  <a:lnTo>
                    <a:pt x="118" y="1498"/>
                  </a:lnTo>
                  <a:cubicBezTo>
                    <a:pt x="0" y="1577"/>
                    <a:pt x="57" y="1761"/>
                    <a:pt x="197" y="1761"/>
                  </a:cubicBezTo>
                  <a:cubicBezTo>
                    <a:pt x="228" y="1761"/>
                    <a:pt x="254" y="1752"/>
                    <a:pt x="280" y="1739"/>
                  </a:cubicBezTo>
                  <a:lnTo>
                    <a:pt x="2441" y="265"/>
                  </a:lnTo>
                  <a:cubicBezTo>
                    <a:pt x="2570" y="175"/>
                    <a:pt x="2485" y="0"/>
                    <a:pt x="236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lIns="162533" tIns="162533" rIns="162533" bIns="162533" anchor="ctr"/>
            <a:lstStyle/>
            <a:p>
              <a:pPr>
                <a:defRPr/>
              </a:pPr>
              <a:endParaRPr sz="3200">
                <a:solidFill>
                  <a:prstClr val="black"/>
                </a:solidFill>
              </a:endParaRPr>
            </a:p>
          </p:txBody>
        </p:sp>
        <p:sp>
          <p:nvSpPr>
            <p:cNvPr id="2988" name="Google Shape;2988;p32"/>
            <p:cNvSpPr/>
            <p:nvPr/>
          </p:nvSpPr>
          <p:spPr>
            <a:xfrm>
              <a:off x="7609802" y="3092063"/>
              <a:ext cx="187103" cy="198784"/>
            </a:xfrm>
            <a:custGeom>
              <a:avLst/>
              <a:gdLst/>
              <a:ahLst/>
              <a:cxnLst/>
              <a:rect l="l" t="t" r="r" b="b"/>
              <a:pathLst>
                <a:path w="3454" h="3671" extrusionOk="0">
                  <a:moveTo>
                    <a:pt x="2987" y="473"/>
                  </a:moveTo>
                  <a:lnTo>
                    <a:pt x="1858" y="3190"/>
                  </a:lnTo>
                  <a:lnTo>
                    <a:pt x="498" y="539"/>
                  </a:lnTo>
                  <a:lnTo>
                    <a:pt x="1753" y="1094"/>
                  </a:lnTo>
                  <a:cubicBezTo>
                    <a:pt x="1771" y="1104"/>
                    <a:pt x="1790" y="1109"/>
                    <a:pt x="1810" y="1109"/>
                  </a:cubicBezTo>
                  <a:cubicBezTo>
                    <a:pt x="1834" y="1109"/>
                    <a:pt x="1858" y="1102"/>
                    <a:pt x="1880" y="1090"/>
                  </a:cubicBezTo>
                  <a:lnTo>
                    <a:pt x="2987" y="473"/>
                  </a:lnTo>
                  <a:close/>
                  <a:moveTo>
                    <a:pt x="3278" y="0"/>
                  </a:moveTo>
                  <a:cubicBezTo>
                    <a:pt x="3256" y="0"/>
                    <a:pt x="3232" y="6"/>
                    <a:pt x="3210" y="18"/>
                  </a:cubicBezTo>
                  <a:lnTo>
                    <a:pt x="1806" y="806"/>
                  </a:lnTo>
                  <a:lnTo>
                    <a:pt x="240" y="110"/>
                  </a:lnTo>
                  <a:cubicBezTo>
                    <a:pt x="220" y="101"/>
                    <a:pt x="200" y="97"/>
                    <a:pt x="180" y="97"/>
                  </a:cubicBezTo>
                  <a:cubicBezTo>
                    <a:pt x="81" y="97"/>
                    <a:pt x="1" y="208"/>
                    <a:pt x="56" y="307"/>
                  </a:cubicBezTo>
                  <a:lnTo>
                    <a:pt x="1740" y="3597"/>
                  </a:lnTo>
                  <a:cubicBezTo>
                    <a:pt x="1766" y="3645"/>
                    <a:pt x="1814" y="3671"/>
                    <a:pt x="1871" y="3671"/>
                  </a:cubicBezTo>
                  <a:lnTo>
                    <a:pt x="1876" y="3671"/>
                  </a:lnTo>
                  <a:cubicBezTo>
                    <a:pt x="1932" y="3671"/>
                    <a:pt x="1981" y="3636"/>
                    <a:pt x="2002" y="3583"/>
                  </a:cubicBezTo>
                  <a:lnTo>
                    <a:pt x="3411" y="202"/>
                  </a:lnTo>
                  <a:cubicBezTo>
                    <a:pt x="3453" y="100"/>
                    <a:pt x="3373" y="0"/>
                    <a:pt x="327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lIns="162533" tIns="162533" rIns="162533" bIns="162533" anchor="ctr"/>
            <a:lstStyle/>
            <a:p>
              <a:pPr>
                <a:defRPr/>
              </a:pPr>
              <a:endParaRPr sz="3200">
                <a:solidFill>
                  <a:prstClr val="black"/>
                </a:solidFill>
              </a:endParaRPr>
            </a:p>
          </p:txBody>
        </p:sp>
        <p:sp>
          <p:nvSpPr>
            <p:cNvPr id="2989" name="Google Shape;2989;p32"/>
            <p:cNvSpPr/>
            <p:nvPr/>
          </p:nvSpPr>
          <p:spPr>
            <a:xfrm>
              <a:off x="7620902" y="2427863"/>
              <a:ext cx="174418" cy="84513"/>
            </a:xfrm>
            <a:custGeom>
              <a:avLst/>
              <a:gdLst/>
              <a:ahLst/>
              <a:cxnLst/>
              <a:rect l="l" t="t" r="r" b="b"/>
              <a:pathLst>
                <a:path w="3232" h="1567" extrusionOk="0">
                  <a:moveTo>
                    <a:pt x="212" y="0"/>
                  </a:moveTo>
                  <a:cubicBezTo>
                    <a:pt x="96" y="0"/>
                    <a:pt x="0" y="160"/>
                    <a:pt x="120" y="259"/>
                  </a:cubicBezTo>
                  <a:lnTo>
                    <a:pt x="1550" y="1527"/>
                  </a:lnTo>
                  <a:cubicBezTo>
                    <a:pt x="1576" y="1554"/>
                    <a:pt x="1611" y="1567"/>
                    <a:pt x="1646" y="1567"/>
                  </a:cubicBezTo>
                  <a:cubicBezTo>
                    <a:pt x="1677" y="1567"/>
                    <a:pt x="1708" y="1554"/>
                    <a:pt x="1729" y="1536"/>
                  </a:cubicBezTo>
                  <a:lnTo>
                    <a:pt x="3107" y="530"/>
                  </a:lnTo>
                  <a:cubicBezTo>
                    <a:pt x="3232" y="441"/>
                    <a:pt x="3145" y="268"/>
                    <a:pt x="3023" y="268"/>
                  </a:cubicBezTo>
                  <a:cubicBezTo>
                    <a:pt x="2996" y="268"/>
                    <a:pt x="2966" y="277"/>
                    <a:pt x="2937" y="298"/>
                  </a:cubicBezTo>
                  <a:lnTo>
                    <a:pt x="1655" y="1239"/>
                  </a:lnTo>
                  <a:lnTo>
                    <a:pt x="312" y="45"/>
                  </a:lnTo>
                  <a:cubicBezTo>
                    <a:pt x="280" y="13"/>
                    <a:pt x="245" y="0"/>
                    <a:pt x="21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lIns="162533" tIns="162533" rIns="162533" bIns="162533" anchor="ctr"/>
            <a:lstStyle/>
            <a:p>
              <a:pPr>
                <a:defRPr/>
              </a:pPr>
              <a:endParaRPr sz="3200">
                <a:solidFill>
                  <a:prstClr val="black"/>
                </a:solidFill>
              </a:endParaRPr>
            </a:p>
          </p:txBody>
        </p:sp>
        <p:sp>
          <p:nvSpPr>
            <p:cNvPr id="2990" name="Google Shape;2990;p32"/>
            <p:cNvSpPr/>
            <p:nvPr/>
          </p:nvSpPr>
          <p:spPr>
            <a:xfrm>
              <a:off x="7620902" y="2344541"/>
              <a:ext cx="174418" cy="84513"/>
            </a:xfrm>
            <a:custGeom>
              <a:avLst/>
              <a:gdLst/>
              <a:ahLst/>
              <a:cxnLst/>
              <a:rect l="l" t="t" r="r" b="b"/>
              <a:pathLst>
                <a:path w="3230" h="1559" extrusionOk="0">
                  <a:moveTo>
                    <a:pt x="205" y="1"/>
                  </a:moveTo>
                  <a:cubicBezTo>
                    <a:pt x="91" y="1"/>
                    <a:pt x="1" y="150"/>
                    <a:pt x="105" y="250"/>
                  </a:cubicBezTo>
                  <a:lnTo>
                    <a:pt x="1535" y="1519"/>
                  </a:lnTo>
                  <a:cubicBezTo>
                    <a:pt x="1561" y="1545"/>
                    <a:pt x="1596" y="1558"/>
                    <a:pt x="1631" y="1558"/>
                  </a:cubicBezTo>
                  <a:cubicBezTo>
                    <a:pt x="1662" y="1558"/>
                    <a:pt x="1693" y="1545"/>
                    <a:pt x="1714" y="1528"/>
                  </a:cubicBezTo>
                  <a:lnTo>
                    <a:pt x="3092" y="522"/>
                  </a:lnTo>
                  <a:cubicBezTo>
                    <a:pt x="3230" y="434"/>
                    <a:pt x="3137" y="255"/>
                    <a:pt x="3014" y="255"/>
                  </a:cubicBezTo>
                  <a:cubicBezTo>
                    <a:pt x="2984" y="255"/>
                    <a:pt x="2952" y="265"/>
                    <a:pt x="2922" y="290"/>
                  </a:cubicBezTo>
                  <a:lnTo>
                    <a:pt x="1640" y="1230"/>
                  </a:lnTo>
                  <a:lnTo>
                    <a:pt x="297" y="36"/>
                  </a:lnTo>
                  <a:cubicBezTo>
                    <a:pt x="267" y="11"/>
                    <a:pt x="235" y="1"/>
                    <a:pt x="20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lIns="162533" tIns="162533" rIns="162533" bIns="162533" anchor="ctr"/>
            <a:lstStyle/>
            <a:p>
              <a:pPr>
                <a:defRPr/>
              </a:pPr>
              <a:endParaRPr sz="3200">
                <a:solidFill>
                  <a:prstClr val="black"/>
                </a:solidFill>
              </a:endParaRPr>
            </a:p>
          </p:txBody>
        </p:sp>
        <p:sp>
          <p:nvSpPr>
            <p:cNvPr id="2991" name="Google Shape;2991;p32"/>
            <p:cNvSpPr/>
            <p:nvPr/>
          </p:nvSpPr>
          <p:spPr>
            <a:xfrm>
              <a:off x="7616144" y="2586176"/>
              <a:ext cx="174418" cy="170216"/>
            </a:xfrm>
            <a:custGeom>
              <a:avLst/>
              <a:gdLst/>
              <a:ahLst/>
              <a:cxnLst/>
              <a:rect l="l" t="t" r="r" b="b"/>
              <a:pathLst>
                <a:path w="3229" h="3158" extrusionOk="0">
                  <a:moveTo>
                    <a:pt x="1588" y="1"/>
                  </a:moveTo>
                  <a:cubicBezTo>
                    <a:pt x="1588" y="1"/>
                    <a:pt x="0" y="2280"/>
                    <a:pt x="582" y="2966"/>
                  </a:cubicBezTo>
                  <a:cubicBezTo>
                    <a:pt x="665" y="3064"/>
                    <a:pt x="746" y="3106"/>
                    <a:pt x="823" y="3106"/>
                  </a:cubicBezTo>
                  <a:cubicBezTo>
                    <a:pt x="1290" y="3106"/>
                    <a:pt x="1641" y="1588"/>
                    <a:pt x="1641" y="1588"/>
                  </a:cubicBezTo>
                  <a:cubicBezTo>
                    <a:pt x="1641" y="1588"/>
                    <a:pt x="2014" y="3158"/>
                    <a:pt x="2448" y="3158"/>
                  </a:cubicBezTo>
                  <a:cubicBezTo>
                    <a:pt x="2530" y="3158"/>
                    <a:pt x="2615" y="3101"/>
                    <a:pt x="2699" y="2966"/>
                  </a:cubicBezTo>
                  <a:cubicBezTo>
                    <a:pt x="3228" y="2118"/>
                    <a:pt x="1588" y="1"/>
                    <a:pt x="158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lIns="162533" tIns="162533" rIns="162533" bIns="162533" anchor="ctr"/>
            <a:lstStyle/>
            <a:p>
              <a:pPr>
                <a:defRPr/>
              </a:pPr>
              <a:endParaRPr sz="3200">
                <a:solidFill>
                  <a:prstClr val="black"/>
                </a:solidFill>
              </a:endParaRPr>
            </a:p>
          </p:txBody>
        </p:sp>
      </p:grpSp>
      <p:sp>
        <p:nvSpPr>
          <p:cNvPr id="2992" name="Google Shape;2992;p32"/>
          <p:cNvSpPr/>
          <p:nvPr/>
        </p:nvSpPr>
        <p:spPr>
          <a:xfrm>
            <a:off x="14817" y="5719768"/>
            <a:ext cx="353483" cy="949325"/>
          </a:xfrm>
          <a:custGeom>
            <a:avLst/>
            <a:gdLst/>
            <a:ahLst/>
            <a:cxnLst/>
            <a:rect l="l" t="t" r="r" b="b"/>
            <a:pathLst>
              <a:path w="4922" h="13155" extrusionOk="0">
                <a:moveTo>
                  <a:pt x="1321" y="0"/>
                </a:moveTo>
                <a:cubicBezTo>
                  <a:pt x="993" y="0"/>
                  <a:pt x="728" y="1643"/>
                  <a:pt x="403" y="5950"/>
                </a:cubicBezTo>
                <a:cubicBezTo>
                  <a:pt x="0" y="11274"/>
                  <a:pt x="4117" y="13155"/>
                  <a:pt x="4117" y="13155"/>
                </a:cubicBezTo>
                <a:cubicBezTo>
                  <a:pt x="4383" y="12127"/>
                  <a:pt x="4921" y="9795"/>
                  <a:pt x="4252" y="7289"/>
                </a:cubicBezTo>
                <a:cubicBezTo>
                  <a:pt x="3578" y="4782"/>
                  <a:pt x="2012" y="1156"/>
                  <a:pt x="1566" y="264"/>
                </a:cubicBezTo>
                <a:cubicBezTo>
                  <a:pt x="1480" y="93"/>
                  <a:pt x="1399" y="0"/>
                  <a:pt x="132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lIns="162533" tIns="162533" rIns="162533" bIns="162533" anchor="ctr"/>
          <a:lstStyle/>
          <a:p>
            <a:pPr>
              <a:defRPr/>
            </a:pPr>
            <a:endParaRPr sz="3200">
              <a:solidFill>
                <a:prstClr val="black"/>
              </a:solidFill>
            </a:endParaRPr>
          </a:p>
        </p:txBody>
      </p:sp>
      <p:sp>
        <p:nvSpPr>
          <p:cNvPr id="2993" name="Google Shape;2993;p32"/>
          <p:cNvSpPr/>
          <p:nvPr/>
        </p:nvSpPr>
        <p:spPr>
          <a:xfrm>
            <a:off x="42337" y="5672159"/>
            <a:ext cx="361951" cy="968375"/>
          </a:xfrm>
          <a:custGeom>
            <a:avLst/>
            <a:gdLst/>
            <a:ahLst/>
            <a:cxnLst/>
            <a:rect l="l" t="t" r="r" b="b"/>
            <a:pathLst>
              <a:path w="5031" h="13421" extrusionOk="0">
                <a:moveTo>
                  <a:pt x="1260" y="271"/>
                </a:moveTo>
                <a:cubicBezTo>
                  <a:pt x="1317" y="323"/>
                  <a:pt x="1361" y="385"/>
                  <a:pt x="1391" y="459"/>
                </a:cubicBezTo>
                <a:cubicBezTo>
                  <a:pt x="1864" y="1408"/>
                  <a:pt x="3408" y="5000"/>
                  <a:pt x="4064" y="7458"/>
                </a:cubicBezTo>
                <a:cubicBezTo>
                  <a:pt x="4720" y="9908"/>
                  <a:pt x="4209" y="12178"/>
                  <a:pt x="3972" y="13097"/>
                </a:cubicBezTo>
                <a:cubicBezTo>
                  <a:pt x="3277" y="12703"/>
                  <a:pt x="2656" y="12195"/>
                  <a:pt x="2139" y="11587"/>
                </a:cubicBezTo>
                <a:cubicBezTo>
                  <a:pt x="1265" y="10573"/>
                  <a:pt x="267" y="8792"/>
                  <a:pt x="473" y="6093"/>
                </a:cubicBezTo>
                <a:cubicBezTo>
                  <a:pt x="748" y="2414"/>
                  <a:pt x="1015" y="455"/>
                  <a:pt x="1260" y="271"/>
                </a:cubicBezTo>
                <a:close/>
                <a:moveTo>
                  <a:pt x="1259" y="0"/>
                </a:moveTo>
                <a:cubicBezTo>
                  <a:pt x="1245" y="0"/>
                  <a:pt x="1231" y="1"/>
                  <a:pt x="1217" y="4"/>
                </a:cubicBezTo>
                <a:cubicBezTo>
                  <a:pt x="910" y="65"/>
                  <a:pt x="626" y="564"/>
                  <a:pt x="210" y="6071"/>
                </a:cubicBezTo>
                <a:cubicBezTo>
                  <a:pt x="0" y="8871"/>
                  <a:pt x="1037" y="10713"/>
                  <a:pt x="1947" y="11767"/>
                </a:cubicBezTo>
                <a:cubicBezTo>
                  <a:pt x="2936" y="12913"/>
                  <a:pt x="3959" y="13390"/>
                  <a:pt x="4003" y="13407"/>
                </a:cubicBezTo>
                <a:cubicBezTo>
                  <a:pt x="4020" y="13416"/>
                  <a:pt x="4038" y="13420"/>
                  <a:pt x="4055" y="13420"/>
                </a:cubicBezTo>
                <a:cubicBezTo>
                  <a:pt x="4117" y="13420"/>
                  <a:pt x="4169" y="13381"/>
                  <a:pt x="4182" y="13320"/>
                </a:cubicBezTo>
                <a:cubicBezTo>
                  <a:pt x="4392" y="12515"/>
                  <a:pt x="5031" y="10065"/>
                  <a:pt x="4318" y="7392"/>
                </a:cubicBezTo>
                <a:cubicBezTo>
                  <a:pt x="3653" y="4912"/>
                  <a:pt x="2100" y="1294"/>
                  <a:pt x="1623" y="336"/>
                </a:cubicBezTo>
                <a:cubicBezTo>
                  <a:pt x="1574" y="243"/>
                  <a:pt x="1453" y="0"/>
                  <a:pt x="125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lIns="162533" tIns="162533" rIns="162533" bIns="162533" anchor="ctr"/>
          <a:lstStyle/>
          <a:p>
            <a:pPr>
              <a:defRPr/>
            </a:pPr>
            <a:endParaRPr sz="3200">
              <a:solidFill>
                <a:prstClr val="black"/>
              </a:solidFill>
            </a:endParaRPr>
          </a:p>
        </p:txBody>
      </p:sp>
      <p:sp>
        <p:nvSpPr>
          <p:cNvPr id="2994" name="Google Shape;2994;p32"/>
          <p:cNvSpPr/>
          <p:nvPr/>
        </p:nvSpPr>
        <p:spPr>
          <a:xfrm>
            <a:off x="431800" y="5826146"/>
            <a:ext cx="137584" cy="442913"/>
          </a:xfrm>
          <a:custGeom>
            <a:avLst/>
            <a:gdLst/>
            <a:ahLst/>
            <a:cxnLst/>
            <a:rect l="l" t="t" r="r" b="b"/>
            <a:pathLst>
              <a:path w="1889" h="6136" extrusionOk="0">
                <a:moveTo>
                  <a:pt x="163" y="1"/>
                </a:moveTo>
                <a:cubicBezTo>
                  <a:pt x="82" y="1"/>
                  <a:pt x="1" y="69"/>
                  <a:pt x="34" y="173"/>
                </a:cubicBezTo>
                <a:lnTo>
                  <a:pt x="1618" y="6039"/>
                </a:lnTo>
                <a:cubicBezTo>
                  <a:pt x="1631" y="6096"/>
                  <a:pt x="1683" y="6135"/>
                  <a:pt x="1740" y="6135"/>
                </a:cubicBezTo>
                <a:cubicBezTo>
                  <a:pt x="1753" y="6135"/>
                  <a:pt x="1767" y="6135"/>
                  <a:pt x="1775" y="6131"/>
                </a:cubicBezTo>
                <a:cubicBezTo>
                  <a:pt x="1845" y="6113"/>
                  <a:pt x="1889" y="6039"/>
                  <a:pt x="1867" y="5973"/>
                </a:cubicBezTo>
                <a:lnTo>
                  <a:pt x="288" y="107"/>
                </a:lnTo>
                <a:cubicBezTo>
                  <a:pt x="272" y="33"/>
                  <a:pt x="218" y="1"/>
                  <a:pt x="16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lIns="162533" tIns="162533" rIns="162533" bIns="162533" anchor="ctr"/>
          <a:lstStyle/>
          <a:p>
            <a:pPr>
              <a:defRPr/>
            </a:pPr>
            <a:endParaRPr sz="3200">
              <a:solidFill>
                <a:prstClr val="black"/>
              </a:solidFill>
            </a:endParaRPr>
          </a:p>
        </p:txBody>
      </p:sp>
      <p:sp>
        <p:nvSpPr>
          <p:cNvPr id="2995" name="Google Shape;2995;p32"/>
          <p:cNvSpPr/>
          <p:nvPr/>
        </p:nvSpPr>
        <p:spPr>
          <a:xfrm>
            <a:off x="192617" y="6188075"/>
            <a:ext cx="152400" cy="452440"/>
          </a:xfrm>
          <a:custGeom>
            <a:avLst/>
            <a:gdLst/>
            <a:ahLst/>
            <a:cxnLst/>
            <a:rect l="l" t="t" r="r" b="b"/>
            <a:pathLst>
              <a:path w="2099" h="6279" extrusionOk="0">
                <a:moveTo>
                  <a:pt x="161" y="1"/>
                </a:moveTo>
                <a:cubicBezTo>
                  <a:pt x="81" y="1"/>
                  <a:pt x="0" y="69"/>
                  <a:pt x="29" y="172"/>
                </a:cubicBezTo>
                <a:lnTo>
                  <a:pt x="1823" y="6182"/>
                </a:lnTo>
                <a:cubicBezTo>
                  <a:pt x="1840" y="6239"/>
                  <a:pt x="1893" y="6278"/>
                  <a:pt x="1949" y="6278"/>
                </a:cubicBezTo>
                <a:cubicBezTo>
                  <a:pt x="1963" y="6278"/>
                  <a:pt x="1976" y="6274"/>
                  <a:pt x="1989" y="6274"/>
                </a:cubicBezTo>
                <a:cubicBezTo>
                  <a:pt x="2059" y="6252"/>
                  <a:pt x="2098" y="6178"/>
                  <a:pt x="2076" y="6108"/>
                </a:cubicBezTo>
                <a:lnTo>
                  <a:pt x="283" y="97"/>
                </a:lnTo>
                <a:cubicBezTo>
                  <a:pt x="264" y="30"/>
                  <a:pt x="213" y="1"/>
                  <a:pt x="161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lIns="162533" tIns="162533" rIns="162533" bIns="162533" anchor="ctr"/>
          <a:lstStyle/>
          <a:p>
            <a:pPr>
              <a:defRPr/>
            </a:pPr>
            <a:endParaRPr sz="3200">
              <a:solidFill>
                <a:prstClr val="black"/>
              </a:solidFill>
            </a:endParaRPr>
          </a:p>
        </p:txBody>
      </p:sp>
      <p:sp>
        <p:nvSpPr>
          <p:cNvPr id="57357" name="Google Shape;2996;p32"/>
          <p:cNvSpPr>
            <a:spLocks/>
          </p:cNvSpPr>
          <p:nvPr/>
        </p:nvSpPr>
        <p:spPr bwMode="auto">
          <a:xfrm>
            <a:off x="12293601" y="6399215"/>
            <a:ext cx="436033" cy="725488"/>
          </a:xfrm>
          <a:custGeom>
            <a:avLst/>
            <a:gdLst>
              <a:gd name="T0" fmla="*/ 2147483647 w 6050"/>
              <a:gd name="T1" fmla="*/ 0 h 10066"/>
              <a:gd name="T2" fmla="*/ 2147483647 w 6050"/>
              <a:gd name="T3" fmla="*/ 2147483647 h 10066"/>
              <a:gd name="T4" fmla="*/ 2147483647 w 6050"/>
              <a:gd name="T5" fmla="*/ 0 h 10066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6050" h="10066" extrusionOk="0">
                <a:moveTo>
                  <a:pt x="4414" y="0"/>
                </a:moveTo>
                <a:cubicBezTo>
                  <a:pt x="4413" y="0"/>
                  <a:pt x="0" y="3972"/>
                  <a:pt x="836" y="10066"/>
                </a:cubicBezTo>
                <a:cubicBezTo>
                  <a:pt x="836" y="10066"/>
                  <a:pt x="6050" y="5661"/>
                  <a:pt x="4414" y="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162533" tIns="162533" rIns="162533" bIns="162533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vi-VN" sz="3733">
              <a:solidFill>
                <a:srgbClr val="44546A"/>
              </a:solidFill>
              <a:latin typeface="Times New Roman" pitchFamily="18" charset="0"/>
            </a:endParaRPr>
          </a:p>
        </p:txBody>
      </p:sp>
      <p:sp>
        <p:nvSpPr>
          <p:cNvPr id="2997" name="Google Shape;2997;p32"/>
          <p:cNvSpPr/>
          <p:nvPr/>
        </p:nvSpPr>
        <p:spPr>
          <a:xfrm>
            <a:off x="12304185" y="6369049"/>
            <a:ext cx="368300" cy="744539"/>
          </a:xfrm>
          <a:custGeom>
            <a:avLst/>
            <a:gdLst/>
            <a:ahLst/>
            <a:cxnLst/>
            <a:rect l="l" t="t" r="r" b="b"/>
            <a:pathLst>
              <a:path w="5124" h="10332" extrusionOk="0">
                <a:moveTo>
                  <a:pt x="4073" y="379"/>
                </a:moveTo>
                <a:lnTo>
                  <a:pt x="4073" y="379"/>
                </a:lnTo>
                <a:cubicBezTo>
                  <a:pt x="4795" y="3170"/>
                  <a:pt x="3820" y="5624"/>
                  <a:pt x="2857" y="7212"/>
                </a:cubicBezTo>
                <a:cubicBezTo>
                  <a:pt x="2249" y="8210"/>
                  <a:pt x="1510" y="9124"/>
                  <a:pt x="666" y="9933"/>
                </a:cubicBezTo>
                <a:cubicBezTo>
                  <a:pt x="71" y="4763"/>
                  <a:pt x="3317" y="1145"/>
                  <a:pt x="4073" y="379"/>
                </a:cubicBezTo>
                <a:close/>
                <a:moveTo>
                  <a:pt x="4139" y="0"/>
                </a:moveTo>
                <a:cubicBezTo>
                  <a:pt x="4109" y="0"/>
                  <a:pt x="4078" y="11"/>
                  <a:pt x="4051" y="34"/>
                </a:cubicBezTo>
                <a:cubicBezTo>
                  <a:pt x="4008" y="73"/>
                  <a:pt x="2923" y="1062"/>
                  <a:pt x="1926" y="2816"/>
                </a:cubicBezTo>
                <a:cubicBezTo>
                  <a:pt x="1003" y="4435"/>
                  <a:pt x="1" y="7029"/>
                  <a:pt x="438" y="10217"/>
                </a:cubicBezTo>
                <a:cubicBezTo>
                  <a:pt x="443" y="10261"/>
                  <a:pt x="473" y="10305"/>
                  <a:pt x="521" y="10322"/>
                </a:cubicBezTo>
                <a:cubicBezTo>
                  <a:pt x="534" y="10327"/>
                  <a:pt x="552" y="10331"/>
                  <a:pt x="565" y="10331"/>
                </a:cubicBezTo>
                <a:cubicBezTo>
                  <a:pt x="596" y="10327"/>
                  <a:pt x="626" y="10318"/>
                  <a:pt x="653" y="10296"/>
                </a:cubicBezTo>
                <a:cubicBezTo>
                  <a:pt x="666" y="10287"/>
                  <a:pt x="1982" y="9159"/>
                  <a:pt x="3080" y="7357"/>
                </a:cubicBezTo>
                <a:cubicBezTo>
                  <a:pt x="4095" y="5681"/>
                  <a:pt x="5123" y="3065"/>
                  <a:pt x="4266" y="95"/>
                </a:cubicBezTo>
                <a:cubicBezTo>
                  <a:pt x="4249" y="36"/>
                  <a:pt x="4195" y="0"/>
                  <a:pt x="413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lIns="162533" tIns="162533" rIns="162533" bIns="162533" anchor="ctr"/>
          <a:lstStyle/>
          <a:p>
            <a:pPr>
              <a:defRPr/>
            </a:pPr>
            <a:endParaRPr sz="3200">
              <a:solidFill>
                <a:prstClr val="black"/>
              </a:solidFill>
            </a:endParaRPr>
          </a:p>
        </p:txBody>
      </p:sp>
      <p:sp>
        <p:nvSpPr>
          <p:cNvPr id="2998" name="Google Shape;2998;p32"/>
          <p:cNvSpPr/>
          <p:nvPr/>
        </p:nvSpPr>
        <p:spPr>
          <a:xfrm>
            <a:off x="12308417" y="5059386"/>
            <a:ext cx="76200" cy="446087"/>
          </a:xfrm>
          <a:custGeom>
            <a:avLst/>
            <a:gdLst/>
            <a:ahLst/>
            <a:cxnLst/>
            <a:rect l="l" t="t" r="r" b="b"/>
            <a:pathLst>
              <a:path w="1046" h="6192" extrusionOk="0">
                <a:moveTo>
                  <a:pt x="510" y="1"/>
                </a:moveTo>
                <a:cubicBezTo>
                  <a:pt x="453" y="1"/>
                  <a:pt x="397" y="35"/>
                  <a:pt x="385" y="111"/>
                </a:cubicBezTo>
                <a:cubicBezTo>
                  <a:pt x="381" y="133"/>
                  <a:pt x="0" y="2416"/>
                  <a:pt x="770" y="6086"/>
                </a:cubicBezTo>
                <a:cubicBezTo>
                  <a:pt x="783" y="6147"/>
                  <a:pt x="840" y="6191"/>
                  <a:pt x="902" y="6191"/>
                </a:cubicBezTo>
                <a:cubicBezTo>
                  <a:pt x="910" y="6191"/>
                  <a:pt x="919" y="6187"/>
                  <a:pt x="928" y="6187"/>
                </a:cubicBezTo>
                <a:cubicBezTo>
                  <a:pt x="998" y="6174"/>
                  <a:pt x="1046" y="6104"/>
                  <a:pt x="1028" y="6034"/>
                </a:cubicBezTo>
                <a:cubicBezTo>
                  <a:pt x="267" y="2416"/>
                  <a:pt x="639" y="176"/>
                  <a:pt x="643" y="154"/>
                </a:cubicBezTo>
                <a:cubicBezTo>
                  <a:pt x="661" y="58"/>
                  <a:pt x="584" y="1"/>
                  <a:pt x="51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lIns="162533" tIns="162533" rIns="162533" bIns="162533" anchor="ctr"/>
          <a:lstStyle/>
          <a:p>
            <a:pPr>
              <a:defRPr/>
            </a:pPr>
            <a:endParaRPr sz="3200">
              <a:solidFill>
                <a:prstClr val="black"/>
              </a:solidFill>
            </a:endParaRPr>
          </a:p>
        </p:txBody>
      </p:sp>
      <p:sp>
        <p:nvSpPr>
          <p:cNvPr id="2999" name="Google Shape;2999;p32"/>
          <p:cNvSpPr/>
          <p:nvPr/>
        </p:nvSpPr>
        <p:spPr>
          <a:xfrm>
            <a:off x="12437533" y="5661025"/>
            <a:ext cx="93133" cy="58739"/>
          </a:xfrm>
          <a:custGeom>
            <a:avLst/>
            <a:gdLst/>
            <a:ahLst/>
            <a:cxnLst/>
            <a:rect l="l" t="t" r="r" b="b"/>
            <a:pathLst>
              <a:path w="1302" h="814" extrusionOk="0">
                <a:moveTo>
                  <a:pt x="1116" y="0"/>
                </a:moveTo>
                <a:cubicBezTo>
                  <a:pt x="1094" y="0"/>
                  <a:pt x="1070" y="7"/>
                  <a:pt x="1046" y="22"/>
                </a:cubicBezTo>
                <a:lnTo>
                  <a:pt x="114" y="568"/>
                </a:lnTo>
                <a:cubicBezTo>
                  <a:pt x="0" y="634"/>
                  <a:pt x="49" y="813"/>
                  <a:pt x="180" y="813"/>
                </a:cubicBezTo>
                <a:cubicBezTo>
                  <a:pt x="206" y="809"/>
                  <a:pt x="228" y="805"/>
                  <a:pt x="245" y="792"/>
                </a:cubicBezTo>
                <a:lnTo>
                  <a:pt x="1177" y="245"/>
                </a:lnTo>
                <a:cubicBezTo>
                  <a:pt x="1302" y="172"/>
                  <a:pt x="1230" y="0"/>
                  <a:pt x="111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lIns="162533" tIns="162533" rIns="162533" bIns="162533" anchor="ctr"/>
          <a:lstStyle/>
          <a:p>
            <a:pPr>
              <a:defRPr/>
            </a:pPr>
            <a:endParaRPr sz="3200">
              <a:solidFill>
                <a:prstClr val="black"/>
              </a:solidFill>
            </a:endParaRPr>
          </a:p>
        </p:txBody>
      </p:sp>
      <p:sp>
        <p:nvSpPr>
          <p:cNvPr id="3000" name="Google Shape;3000;p32"/>
          <p:cNvSpPr/>
          <p:nvPr/>
        </p:nvSpPr>
        <p:spPr>
          <a:xfrm>
            <a:off x="12473517" y="5734053"/>
            <a:ext cx="93133" cy="58739"/>
          </a:xfrm>
          <a:custGeom>
            <a:avLst/>
            <a:gdLst/>
            <a:ahLst/>
            <a:cxnLst/>
            <a:rect l="l" t="t" r="r" b="b"/>
            <a:pathLst>
              <a:path w="1307" h="812" extrusionOk="0">
                <a:moveTo>
                  <a:pt x="1116" y="0"/>
                </a:moveTo>
                <a:cubicBezTo>
                  <a:pt x="1094" y="0"/>
                  <a:pt x="1070" y="6"/>
                  <a:pt x="1046" y="20"/>
                </a:cubicBezTo>
                <a:lnTo>
                  <a:pt x="118" y="567"/>
                </a:lnTo>
                <a:cubicBezTo>
                  <a:pt x="0" y="633"/>
                  <a:pt x="48" y="812"/>
                  <a:pt x="184" y="812"/>
                </a:cubicBezTo>
                <a:cubicBezTo>
                  <a:pt x="206" y="812"/>
                  <a:pt x="228" y="803"/>
                  <a:pt x="249" y="794"/>
                </a:cubicBezTo>
                <a:lnTo>
                  <a:pt x="1181" y="248"/>
                </a:lnTo>
                <a:cubicBezTo>
                  <a:pt x="1306" y="170"/>
                  <a:pt x="1233" y="0"/>
                  <a:pt x="111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lIns="162533" tIns="162533" rIns="162533" bIns="162533" anchor="ctr"/>
          <a:lstStyle/>
          <a:p>
            <a:pPr>
              <a:defRPr/>
            </a:pPr>
            <a:endParaRPr sz="3200">
              <a:solidFill>
                <a:prstClr val="black"/>
              </a:solidFill>
            </a:endParaRPr>
          </a:p>
        </p:txBody>
      </p:sp>
      <p:sp>
        <p:nvSpPr>
          <p:cNvPr id="3001" name="Google Shape;3001;p32"/>
          <p:cNvSpPr/>
          <p:nvPr/>
        </p:nvSpPr>
        <p:spPr>
          <a:xfrm>
            <a:off x="12501033" y="5811860"/>
            <a:ext cx="93133" cy="58737"/>
          </a:xfrm>
          <a:custGeom>
            <a:avLst/>
            <a:gdLst/>
            <a:ahLst/>
            <a:cxnLst/>
            <a:rect l="l" t="t" r="r" b="b"/>
            <a:pathLst>
              <a:path w="1308" h="813" extrusionOk="0">
                <a:moveTo>
                  <a:pt x="1115" y="1"/>
                </a:moveTo>
                <a:cubicBezTo>
                  <a:pt x="1094" y="1"/>
                  <a:pt x="1070" y="7"/>
                  <a:pt x="1046" y="21"/>
                </a:cubicBezTo>
                <a:lnTo>
                  <a:pt x="119" y="567"/>
                </a:lnTo>
                <a:cubicBezTo>
                  <a:pt x="1" y="633"/>
                  <a:pt x="49" y="812"/>
                  <a:pt x="184" y="812"/>
                </a:cubicBezTo>
                <a:cubicBezTo>
                  <a:pt x="206" y="812"/>
                  <a:pt x="233" y="804"/>
                  <a:pt x="250" y="795"/>
                </a:cubicBezTo>
                <a:lnTo>
                  <a:pt x="1182" y="248"/>
                </a:lnTo>
                <a:cubicBezTo>
                  <a:pt x="1307" y="174"/>
                  <a:pt x="1233" y="1"/>
                  <a:pt x="1115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lIns="162533" tIns="162533" rIns="162533" bIns="162533" anchor="ctr"/>
          <a:lstStyle/>
          <a:p>
            <a:pPr>
              <a:defRPr/>
            </a:pPr>
            <a:endParaRPr sz="3200">
              <a:solidFill>
                <a:prstClr val="black"/>
              </a:solidFill>
            </a:endParaRPr>
          </a:p>
        </p:txBody>
      </p:sp>
      <p:sp>
        <p:nvSpPr>
          <p:cNvPr id="3002" name="Google Shape;3002;p32"/>
          <p:cNvSpPr/>
          <p:nvPr/>
        </p:nvSpPr>
        <p:spPr>
          <a:xfrm>
            <a:off x="12537060" y="5880122"/>
            <a:ext cx="95249" cy="57151"/>
          </a:xfrm>
          <a:custGeom>
            <a:avLst/>
            <a:gdLst/>
            <a:ahLst/>
            <a:cxnLst/>
            <a:rect l="l" t="t" r="r" b="b"/>
            <a:pathLst>
              <a:path w="1321" h="784" extrusionOk="0">
                <a:moveTo>
                  <a:pt x="1129" y="0"/>
                </a:moveTo>
                <a:cubicBezTo>
                  <a:pt x="1108" y="0"/>
                  <a:pt x="1086" y="5"/>
                  <a:pt x="1063" y="18"/>
                </a:cubicBezTo>
                <a:lnTo>
                  <a:pt x="118" y="534"/>
                </a:lnTo>
                <a:cubicBezTo>
                  <a:pt x="0" y="600"/>
                  <a:pt x="44" y="779"/>
                  <a:pt x="180" y="783"/>
                </a:cubicBezTo>
                <a:cubicBezTo>
                  <a:pt x="201" y="783"/>
                  <a:pt x="223" y="775"/>
                  <a:pt x="241" y="766"/>
                </a:cubicBezTo>
                <a:lnTo>
                  <a:pt x="1190" y="250"/>
                </a:lnTo>
                <a:cubicBezTo>
                  <a:pt x="1320" y="179"/>
                  <a:pt x="1248" y="0"/>
                  <a:pt x="112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lIns="162533" tIns="162533" rIns="162533" bIns="162533" anchor="ctr"/>
          <a:lstStyle/>
          <a:p>
            <a:pPr>
              <a:defRPr/>
            </a:pPr>
            <a:endParaRPr sz="3200">
              <a:solidFill>
                <a:prstClr val="black"/>
              </a:solidFill>
            </a:endParaRPr>
          </a:p>
        </p:txBody>
      </p:sp>
      <p:sp>
        <p:nvSpPr>
          <p:cNvPr id="57364" name="Google Shape;3003;p32"/>
          <p:cNvSpPr>
            <a:spLocks/>
          </p:cNvSpPr>
          <p:nvPr/>
        </p:nvSpPr>
        <p:spPr bwMode="auto">
          <a:xfrm>
            <a:off x="12422717" y="777875"/>
            <a:ext cx="448733" cy="311152"/>
          </a:xfrm>
          <a:custGeom>
            <a:avLst/>
            <a:gdLst>
              <a:gd name="T0" fmla="*/ 2147483647 w 4062"/>
              <a:gd name="T1" fmla="*/ 2147483647 h 2822"/>
              <a:gd name="T2" fmla="*/ 2147483647 w 4062"/>
              <a:gd name="T3" fmla="*/ 2147483647 h 2822"/>
              <a:gd name="T4" fmla="*/ 2147483647 w 4062"/>
              <a:gd name="T5" fmla="*/ 2147483647 h 2822"/>
              <a:gd name="T6" fmla="*/ 2147483647 w 4062"/>
              <a:gd name="T7" fmla="*/ 2147483647 h 2822"/>
              <a:gd name="T8" fmla="*/ 2147483647 w 4062"/>
              <a:gd name="T9" fmla="*/ 2147483647 h 2822"/>
              <a:gd name="T10" fmla="*/ 2147483647 w 4062"/>
              <a:gd name="T11" fmla="*/ 2147483647 h 2822"/>
              <a:gd name="T12" fmla="*/ 2147483647 w 4062"/>
              <a:gd name="T13" fmla="*/ 2147483647 h 2822"/>
              <a:gd name="T14" fmla="*/ 2147483647 w 4062"/>
              <a:gd name="T15" fmla="*/ 0 h 2822"/>
              <a:gd name="T16" fmla="*/ 2147483647 w 4062"/>
              <a:gd name="T17" fmla="*/ 2147483647 h 2822"/>
              <a:gd name="T18" fmla="*/ 2147483647 w 4062"/>
              <a:gd name="T19" fmla="*/ 2147483647 h 2822"/>
              <a:gd name="T20" fmla="*/ 2147483647 w 4062"/>
              <a:gd name="T21" fmla="*/ 2147483647 h 2822"/>
              <a:gd name="T22" fmla="*/ 2147483647 w 4062"/>
              <a:gd name="T23" fmla="*/ 2147483647 h 2822"/>
              <a:gd name="T24" fmla="*/ 2147483647 w 4062"/>
              <a:gd name="T25" fmla="*/ 2147483647 h 2822"/>
              <a:gd name="T26" fmla="*/ 2147483647 w 4062"/>
              <a:gd name="T27" fmla="*/ 2147483647 h 2822"/>
              <a:gd name="T28" fmla="*/ 2147483647 w 4062"/>
              <a:gd name="T29" fmla="*/ 2147483647 h 2822"/>
              <a:gd name="T30" fmla="*/ 2147483647 w 4062"/>
              <a:gd name="T31" fmla="*/ 0 h 2822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0" t="0" r="r" b="b"/>
            <a:pathLst>
              <a:path w="4062" h="2822" extrusionOk="0">
                <a:moveTo>
                  <a:pt x="3483" y="328"/>
                </a:moveTo>
                <a:cubicBezTo>
                  <a:pt x="3518" y="328"/>
                  <a:pt x="3553" y="350"/>
                  <a:pt x="3570" y="385"/>
                </a:cubicBezTo>
                <a:cubicBezTo>
                  <a:pt x="3592" y="424"/>
                  <a:pt x="3579" y="473"/>
                  <a:pt x="3549" y="503"/>
                </a:cubicBezTo>
                <a:cubicBezTo>
                  <a:pt x="2831" y="1181"/>
                  <a:pt x="832" y="2336"/>
                  <a:pt x="377" y="2480"/>
                </a:cubicBezTo>
                <a:cubicBezTo>
                  <a:pt x="408" y="2354"/>
                  <a:pt x="622" y="1916"/>
                  <a:pt x="1943" y="1037"/>
                </a:cubicBezTo>
                <a:cubicBezTo>
                  <a:pt x="2731" y="516"/>
                  <a:pt x="3203" y="363"/>
                  <a:pt x="3465" y="328"/>
                </a:cubicBezTo>
                <a:lnTo>
                  <a:pt x="3483" y="328"/>
                </a:lnTo>
                <a:close/>
                <a:moveTo>
                  <a:pt x="3485" y="0"/>
                </a:moveTo>
                <a:cubicBezTo>
                  <a:pt x="3464" y="0"/>
                  <a:pt x="3443" y="1"/>
                  <a:pt x="3422" y="4"/>
                </a:cubicBezTo>
                <a:cubicBezTo>
                  <a:pt x="2993" y="61"/>
                  <a:pt x="2433" y="319"/>
                  <a:pt x="1759" y="766"/>
                </a:cubicBezTo>
                <a:cubicBezTo>
                  <a:pt x="955" y="1304"/>
                  <a:pt x="1" y="2047"/>
                  <a:pt x="45" y="2546"/>
                </a:cubicBezTo>
                <a:cubicBezTo>
                  <a:pt x="49" y="2660"/>
                  <a:pt x="119" y="2760"/>
                  <a:pt x="224" y="2804"/>
                </a:cubicBezTo>
                <a:cubicBezTo>
                  <a:pt x="250" y="2817"/>
                  <a:pt x="277" y="2822"/>
                  <a:pt x="303" y="2822"/>
                </a:cubicBezTo>
                <a:cubicBezTo>
                  <a:pt x="434" y="2822"/>
                  <a:pt x="775" y="2717"/>
                  <a:pt x="1838" y="2091"/>
                </a:cubicBezTo>
                <a:cubicBezTo>
                  <a:pt x="2691" y="1588"/>
                  <a:pt x="3413" y="1085"/>
                  <a:pt x="3772" y="744"/>
                </a:cubicBezTo>
                <a:cubicBezTo>
                  <a:pt x="4062" y="470"/>
                  <a:pt x="3857" y="0"/>
                  <a:pt x="3485" y="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162533" tIns="162533" rIns="162533" bIns="162533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vi-VN" sz="3733">
              <a:solidFill>
                <a:srgbClr val="44546A"/>
              </a:solidFill>
              <a:latin typeface="Times New Roman" pitchFamily="18" charset="0"/>
            </a:endParaRPr>
          </a:p>
        </p:txBody>
      </p:sp>
      <p:sp>
        <p:nvSpPr>
          <p:cNvPr id="57365" name="Google Shape;3004;p32"/>
          <p:cNvSpPr>
            <a:spLocks/>
          </p:cNvSpPr>
          <p:nvPr/>
        </p:nvSpPr>
        <p:spPr bwMode="auto">
          <a:xfrm>
            <a:off x="12477751" y="1285897"/>
            <a:ext cx="508000" cy="188913"/>
          </a:xfrm>
          <a:custGeom>
            <a:avLst/>
            <a:gdLst>
              <a:gd name="T0" fmla="*/ 2147483647 w 4581"/>
              <a:gd name="T1" fmla="*/ 2147483647 h 1713"/>
              <a:gd name="T2" fmla="*/ 2147483647 w 4581"/>
              <a:gd name="T3" fmla="*/ 2147483647 h 1713"/>
              <a:gd name="T4" fmla="*/ 2147483647 w 4581"/>
              <a:gd name="T5" fmla="*/ 2147483647 h 1713"/>
              <a:gd name="T6" fmla="*/ 2147483647 w 4581"/>
              <a:gd name="T7" fmla="*/ 2147483647 h 1713"/>
              <a:gd name="T8" fmla="*/ 2147483647 w 4581"/>
              <a:gd name="T9" fmla="*/ 2147483647 h 1713"/>
              <a:gd name="T10" fmla="*/ 2147483647 w 4581"/>
              <a:gd name="T11" fmla="*/ 2147483647 h 1713"/>
              <a:gd name="T12" fmla="*/ 2147483647 w 4581"/>
              <a:gd name="T13" fmla="*/ 2147483647 h 1713"/>
              <a:gd name="T14" fmla="*/ 2147483647 w 4581"/>
              <a:gd name="T15" fmla="*/ 2147483647 h 1713"/>
              <a:gd name="T16" fmla="*/ 2147483647 w 4581"/>
              <a:gd name="T17" fmla="*/ 2147483647 h 1713"/>
              <a:gd name="T18" fmla="*/ 2147483647 w 4581"/>
              <a:gd name="T19" fmla="*/ 2147483647 h 1713"/>
              <a:gd name="T20" fmla="*/ 2147483647 w 4581"/>
              <a:gd name="T21" fmla="*/ 2147483647 h 1713"/>
              <a:gd name="T22" fmla="*/ 2147483647 w 4581"/>
              <a:gd name="T23" fmla="*/ 2147483647 h 1713"/>
              <a:gd name="T24" fmla="*/ 2147483647 w 4581"/>
              <a:gd name="T25" fmla="*/ 2147483647 h 1713"/>
              <a:gd name="T26" fmla="*/ 2147483647 w 4581"/>
              <a:gd name="T27" fmla="*/ 2147483647 h 1713"/>
              <a:gd name="T28" fmla="*/ 2147483647 w 4581"/>
              <a:gd name="T29" fmla="*/ 2147483647 h 1713"/>
              <a:gd name="T30" fmla="*/ 2147483647 w 4581"/>
              <a:gd name="T31" fmla="*/ 2147483647 h 1713"/>
              <a:gd name="T32" fmla="*/ 2147483647 w 4581"/>
              <a:gd name="T33" fmla="*/ 2147483647 h 1713"/>
              <a:gd name="T34" fmla="*/ 2147483647 w 4581"/>
              <a:gd name="T35" fmla="*/ 2147483647 h 1713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4581" h="1713" extrusionOk="0">
                <a:moveTo>
                  <a:pt x="886" y="329"/>
                </a:moveTo>
                <a:cubicBezTo>
                  <a:pt x="1208" y="329"/>
                  <a:pt x="1715" y="383"/>
                  <a:pt x="2503" y="571"/>
                </a:cubicBezTo>
                <a:cubicBezTo>
                  <a:pt x="3422" y="789"/>
                  <a:pt x="3859" y="1034"/>
                  <a:pt x="4060" y="1196"/>
                </a:cubicBezTo>
                <a:cubicBezTo>
                  <a:pt x="4095" y="1227"/>
                  <a:pt x="4108" y="1275"/>
                  <a:pt x="4091" y="1314"/>
                </a:cubicBezTo>
                <a:cubicBezTo>
                  <a:pt x="4079" y="1355"/>
                  <a:pt x="4040" y="1380"/>
                  <a:pt x="4000" y="1380"/>
                </a:cubicBezTo>
                <a:cubicBezTo>
                  <a:pt x="3997" y="1380"/>
                  <a:pt x="3993" y="1380"/>
                  <a:pt x="3990" y="1380"/>
                </a:cubicBezTo>
                <a:cubicBezTo>
                  <a:pt x="3006" y="1319"/>
                  <a:pt x="797" y="645"/>
                  <a:pt x="381" y="409"/>
                </a:cubicBezTo>
                <a:cubicBezTo>
                  <a:pt x="437" y="379"/>
                  <a:pt x="577" y="329"/>
                  <a:pt x="886" y="329"/>
                </a:cubicBezTo>
                <a:close/>
                <a:moveTo>
                  <a:pt x="879" y="1"/>
                </a:moveTo>
                <a:cubicBezTo>
                  <a:pt x="528" y="1"/>
                  <a:pt x="244" y="59"/>
                  <a:pt x="106" y="212"/>
                </a:cubicBezTo>
                <a:cubicBezTo>
                  <a:pt x="27" y="291"/>
                  <a:pt x="1" y="413"/>
                  <a:pt x="40" y="522"/>
                </a:cubicBezTo>
                <a:cubicBezTo>
                  <a:pt x="66" y="592"/>
                  <a:pt x="123" y="759"/>
                  <a:pt x="1663" y="1214"/>
                </a:cubicBezTo>
                <a:cubicBezTo>
                  <a:pt x="2612" y="1489"/>
                  <a:pt x="3474" y="1677"/>
                  <a:pt x="3968" y="1708"/>
                </a:cubicBezTo>
                <a:lnTo>
                  <a:pt x="3999" y="1708"/>
                </a:lnTo>
                <a:lnTo>
                  <a:pt x="3995" y="1712"/>
                </a:lnTo>
                <a:cubicBezTo>
                  <a:pt x="4401" y="1712"/>
                  <a:pt x="4581" y="1201"/>
                  <a:pt x="4270" y="947"/>
                </a:cubicBezTo>
                <a:cubicBezTo>
                  <a:pt x="3933" y="671"/>
                  <a:pt x="3365" y="439"/>
                  <a:pt x="2577" y="251"/>
                </a:cubicBezTo>
                <a:cubicBezTo>
                  <a:pt x="2024" y="120"/>
                  <a:pt x="1382" y="1"/>
                  <a:pt x="879" y="1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162533" tIns="162533" rIns="162533" bIns="162533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vi-VN" sz="3733">
              <a:solidFill>
                <a:srgbClr val="44546A"/>
              </a:solidFill>
              <a:latin typeface="Times New Roman" pitchFamily="18" charset="0"/>
            </a:endParaRPr>
          </a:p>
        </p:txBody>
      </p:sp>
      <p:sp>
        <p:nvSpPr>
          <p:cNvPr id="57366" name="Google Shape;3005;p32"/>
          <p:cNvSpPr>
            <a:spLocks/>
          </p:cNvSpPr>
          <p:nvPr/>
        </p:nvSpPr>
        <p:spPr bwMode="auto">
          <a:xfrm>
            <a:off x="12293600" y="1546246"/>
            <a:ext cx="298451" cy="442913"/>
          </a:xfrm>
          <a:custGeom>
            <a:avLst/>
            <a:gdLst>
              <a:gd name="T0" fmla="*/ 2147483647 w 2709"/>
              <a:gd name="T1" fmla="*/ 2147483647 h 4004"/>
              <a:gd name="T2" fmla="*/ 2147483647 w 2709"/>
              <a:gd name="T3" fmla="*/ 2147483647 h 4004"/>
              <a:gd name="T4" fmla="*/ 2147483647 w 2709"/>
              <a:gd name="T5" fmla="*/ 2147483647 h 4004"/>
              <a:gd name="T6" fmla="*/ 2147483647 w 2709"/>
              <a:gd name="T7" fmla="*/ 2147483647 h 4004"/>
              <a:gd name="T8" fmla="*/ 2147483647 w 2709"/>
              <a:gd name="T9" fmla="*/ 2147483647 h 4004"/>
              <a:gd name="T10" fmla="*/ 2147483647 w 2709"/>
              <a:gd name="T11" fmla="*/ 2147483647 h 4004"/>
              <a:gd name="T12" fmla="*/ 2147483647 w 2709"/>
              <a:gd name="T13" fmla="*/ 2147483647 h 4004"/>
              <a:gd name="T14" fmla="*/ 2147483647 w 2709"/>
              <a:gd name="T15" fmla="*/ 0 h 4004"/>
              <a:gd name="T16" fmla="*/ 2147483647 w 2709"/>
              <a:gd name="T17" fmla="*/ 2147483647 h 4004"/>
              <a:gd name="T18" fmla="*/ 2147483647 w 2709"/>
              <a:gd name="T19" fmla="*/ 2147483647 h 4004"/>
              <a:gd name="T20" fmla="*/ 2147483647 w 2709"/>
              <a:gd name="T21" fmla="*/ 2147483647 h 4004"/>
              <a:gd name="T22" fmla="*/ 2147483647 w 2709"/>
              <a:gd name="T23" fmla="*/ 2147483647 h 4004"/>
              <a:gd name="T24" fmla="*/ 2147483647 w 2709"/>
              <a:gd name="T25" fmla="*/ 2147483647 h 4004"/>
              <a:gd name="T26" fmla="*/ 2147483647 w 2709"/>
              <a:gd name="T27" fmla="*/ 2147483647 h 4004"/>
              <a:gd name="T28" fmla="*/ 2147483647 w 2709"/>
              <a:gd name="T29" fmla="*/ 2147483647 h 4004"/>
              <a:gd name="T30" fmla="*/ 2147483647 w 2709"/>
              <a:gd name="T31" fmla="*/ 0 h 4004"/>
              <a:gd name="T32" fmla="*/ 2147483647 w 2709"/>
              <a:gd name="T33" fmla="*/ 0 h 4004"/>
              <a:gd name="T34" fmla="*/ 2147483647 w 2709"/>
              <a:gd name="T35" fmla="*/ 0 h 4004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2709" h="4004" extrusionOk="0">
                <a:moveTo>
                  <a:pt x="433" y="333"/>
                </a:moveTo>
                <a:lnTo>
                  <a:pt x="433" y="333"/>
                </a:lnTo>
                <a:cubicBezTo>
                  <a:pt x="556" y="377"/>
                  <a:pt x="976" y="617"/>
                  <a:pt x="1763" y="1995"/>
                </a:cubicBezTo>
                <a:cubicBezTo>
                  <a:pt x="2227" y="2818"/>
                  <a:pt x="2345" y="3303"/>
                  <a:pt x="2363" y="3566"/>
                </a:cubicBezTo>
                <a:cubicBezTo>
                  <a:pt x="2365" y="3629"/>
                  <a:pt x="2313" y="3672"/>
                  <a:pt x="2259" y="3672"/>
                </a:cubicBezTo>
                <a:cubicBezTo>
                  <a:pt x="2232" y="3672"/>
                  <a:pt x="2204" y="3661"/>
                  <a:pt x="2183" y="3636"/>
                </a:cubicBezTo>
                <a:cubicBezTo>
                  <a:pt x="1558" y="2870"/>
                  <a:pt x="547" y="801"/>
                  <a:pt x="433" y="333"/>
                </a:cubicBezTo>
                <a:close/>
                <a:moveTo>
                  <a:pt x="379" y="0"/>
                </a:moveTo>
                <a:cubicBezTo>
                  <a:pt x="269" y="0"/>
                  <a:pt x="169" y="65"/>
                  <a:pt x="118" y="162"/>
                </a:cubicBezTo>
                <a:cubicBezTo>
                  <a:pt x="84" y="228"/>
                  <a:pt x="0" y="385"/>
                  <a:pt x="718" y="1820"/>
                </a:cubicBezTo>
                <a:cubicBezTo>
                  <a:pt x="1164" y="2704"/>
                  <a:pt x="1615" y="3461"/>
                  <a:pt x="1929" y="3841"/>
                </a:cubicBezTo>
                <a:cubicBezTo>
                  <a:pt x="2008" y="3942"/>
                  <a:pt x="2131" y="3999"/>
                  <a:pt x="2258" y="4003"/>
                </a:cubicBezTo>
                <a:cubicBezTo>
                  <a:pt x="2310" y="4003"/>
                  <a:pt x="2367" y="3990"/>
                  <a:pt x="2419" y="3972"/>
                </a:cubicBezTo>
                <a:cubicBezTo>
                  <a:pt x="2594" y="3902"/>
                  <a:pt x="2708" y="3732"/>
                  <a:pt x="2691" y="3544"/>
                </a:cubicBezTo>
                <a:cubicBezTo>
                  <a:pt x="2664" y="3111"/>
                  <a:pt x="2446" y="2538"/>
                  <a:pt x="2048" y="1833"/>
                </a:cubicBezTo>
                <a:cubicBezTo>
                  <a:pt x="1566" y="998"/>
                  <a:pt x="893" y="0"/>
                  <a:pt x="394" y="0"/>
                </a:cubicBezTo>
                <a:lnTo>
                  <a:pt x="390" y="0"/>
                </a:lnTo>
                <a:cubicBezTo>
                  <a:pt x="386" y="0"/>
                  <a:pt x="383" y="0"/>
                  <a:pt x="379" y="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162533" tIns="162533" rIns="162533" bIns="162533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vi-VN" sz="3733">
              <a:solidFill>
                <a:srgbClr val="44546A"/>
              </a:solidFill>
              <a:latin typeface="Times New Roman" pitchFamily="18" charset="0"/>
            </a:endParaRPr>
          </a:p>
        </p:txBody>
      </p:sp>
      <p:pic>
        <p:nvPicPr>
          <p:cNvPr id="4" name="Google Shape;3012;p33">
            <a:extLst/>
          </p:cNvPr>
          <p:cNvPicPr preferRelativeResize="0"/>
          <p:nvPr/>
        </p:nvPicPr>
        <p:blipFill>
          <a:blip r:embed="rId4"/>
          <a:srcRect l="19861" r="19861"/>
          <a:stretch/>
        </p:blipFill>
        <p:spPr>
          <a:xfrm>
            <a:off x="9284317" y="109725"/>
            <a:ext cx="2228800" cy="2194689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57368" name="Hình ảnh 11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9436" y="3049721"/>
            <a:ext cx="6191249" cy="3638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8888688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9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8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9" dur="1000" fill="hold"/>
                                        <p:tgtEl>
                                          <p:spTgt spid="294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0" dur="1000" fill="hold"/>
                                        <p:tgtEl>
                                          <p:spTgt spid="294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1" dur="1000" fill="hold"/>
                                        <p:tgtEl>
                                          <p:spTgt spid="294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anim to="1.5" calcmode="lin" valueType="num">
                                      <p:cBhvr override="childStyle">
                                        <p:cTn id="12" dur="1000" fill="hold"/>
                                        <p:tgtEl>
                                          <p:spTgt spid="2948"/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48" grpId="0"/>
      <p:bldP spid="2948" grpId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23156DE-15C0-4413-819E-769991471038}"/>
              </a:ext>
            </a:extLst>
          </p:cNvPr>
          <p:cNvSpPr/>
          <p:nvPr/>
        </p:nvSpPr>
        <p:spPr>
          <a:xfrm>
            <a:off x="1312606" y="918070"/>
            <a:ext cx="10028904" cy="3293209"/>
          </a:xfrm>
          <a:prstGeom prst="rect">
            <a:avLst/>
          </a:prstGeom>
          <a:noFill/>
          <a:ln>
            <a:solidFill>
              <a:srgbClr val="DDE3F0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US" sz="3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3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sz="3600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algn="ctr"/>
            <a:r>
              <a:rPr lang="en-US" sz="3600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 LÀM PHÓNG VIÊN</a:t>
            </a:r>
          </a:p>
          <a:p>
            <a:pPr algn="ctr"/>
            <a:r>
              <a:rPr lang="en-US" sz="3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3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củng</a:t>
            </a:r>
            <a:r>
              <a:rPr lang="en-US" sz="3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cố</a:t>
            </a:r>
            <a:r>
              <a:rPr lang="en-US" sz="3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khắc</a:t>
            </a:r>
            <a:r>
              <a:rPr lang="en-US" sz="3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sâu</a:t>
            </a:r>
            <a:r>
              <a:rPr lang="en-US" sz="3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kiến</a:t>
            </a:r>
            <a:r>
              <a:rPr lang="en-US" sz="3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3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trọng</a:t>
            </a:r>
            <a:r>
              <a:rPr lang="en-US" sz="3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tâm</a:t>
            </a:r>
            <a:r>
              <a:rPr lang="en-US" sz="3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3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3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3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3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sz="3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: </a:t>
            </a:r>
            <a:r>
              <a:rPr lang="en-US" sz="3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3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phóng</a:t>
            </a:r>
            <a:r>
              <a:rPr lang="en-US" sz="3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viên</a:t>
            </a:r>
            <a:endParaRPr lang="en-US" sz="3600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3600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800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0D3BEA2-3B63-4724-A2EA-D3C455C97BEE}"/>
              </a:ext>
            </a:extLst>
          </p:cNvPr>
          <p:cNvSpPr txBox="1"/>
          <p:nvPr/>
        </p:nvSpPr>
        <p:spPr>
          <a:xfrm>
            <a:off x="3802743" y="145138"/>
            <a:ext cx="53993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III. LUYỆN TẬP</a:t>
            </a:r>
          </a:p>
        </p:txBody>
      </p:sp>
    </p:spTree>
    <p:extLst>
      <p:ext uri="{BB962C8B-B14F-4D97-AF65-F5344CB8AC3E}">
        <p14:creationId xmlns:p14="http://schemas.microsoft.com/office/powerpoint/2010/main" val="30758068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97266F2-BE7D-4274-BE21-EC06CF28F868}"/>
              </a:ext>
            </a:extLst>
          </p:cNvPr>
          <p:cNvSpPr txBox="1"/>
          <p:nvPr/>
        </p:nvSpPr>
        <p:spPr>
          <a:xfrm>
            <a:off x="745588" y="548640"/>
            <a:ext cx="100180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 CHƠI:  EM TẬP LÀM PHÓNG VIÊN</a:t>
            </a:r>
            <a:endParaRPr lang="en-US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68B7B1B-D960-42D9-BB76-943259E54110}"/>
              </a:ext>
            </a:extLst>
          </p:cNvPr>
          <p:cNvSpPr txBox="1"/>
          <p:nvPr/>
        </p:nvSpPr>
        <p:spPr>
          <a:xfrm>
            <a:off x="471948" y="1477108"/>
            <a:ext cx="11533239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Tx/>
              <a:buChar char="-"/>
            </a:pP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Cô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đóng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phóng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viên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trao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chuyện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đẹp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con”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giả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nhé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457200" indent="-457200">
              <a:buFontTx/>
              <a:buChar char="-"/>
            </a:pP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khán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giả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phỏng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vấn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457200" indent="-457200">
              <a:buFontTx/>
              <a:buChar char="-"/>
            </a:pP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quà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ban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tổ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chức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81705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16633E8-0D56-406D-A077-6B31547501E7}"/>
              </a:ext>
            </a:extLst>
          </p:cNvPr>
          <p:cNvSpPr txBox="1"/>
          <p:nvPr/>
        </p:nvSpPr>
        <p:spPr>
          <a:xfrm>
            <a:off x="168812" y="70331"/>
            <a:ext cx="11887200" cy="652486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Hướng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dẫn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  +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thuộc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lòng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diễn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  +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thụ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đáo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giàu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+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sơ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tư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*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Luyện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thúc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cha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dặn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dò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thiết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8"/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ơi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tuy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thô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sơ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thịt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8"/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8"/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bao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nhỏ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bé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8"/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Nghe con.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1: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gọi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biệt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lập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2: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bao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nhỏ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bé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nhằm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khẳng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?</a:t>
            </a:r>
          </a:p>
          <a:p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3: </a:t>
            </a:r>
          </a:p>
          <a:p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9451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TextBox 33">
            <a:extLst>
              <a:ext uri="{FF2B5EF4-FFF2-40B4-BE49-F238E27FC236}">
                <a16:creationId xmlns:a16="http://schemas.microsoft.com/office/drawing/2014/main" id="{C06CEE88-225A-4C08-A472-06AC95D08064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DC84BA58-7FA3-4EA5-A153-DEFB8B211C85}"/>
              </a:ext>
            </a:extLst>
          </p:cNvPr>
          <p:cNvSpPr/>
          <p:nvPr/>
        </p:nvSpPr>
        <p:spPr>
          <a:xfrm>
            <a:off x="3555882" y="937232"/>
            <a:ext cx="5080237" cy="830997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 defTabSz="832008">
              <a:spcBef>
                <a:spcPct val="20000"/>
              </a:spcBef>
              <a:defRPr/>
            </a:pPr>
            <a:r>
              <a:rPr lang="en-US" sz="4800" b="1" dirty="0">
                <a:solidFill>
                  <a:srgbClr val="FF0000"/>
                </a:solidFill>
                <a:cs typeface="Times New Roman" pitchFamily="18" charset="0"/>
              </a:rPr>
              <a:t>GIỜ HỌC KẾT THÚC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5B4A994-946E-4AF3-8483-40851F78BB5E}"/>
              </a:ext>
            </a:extLst>
          </p:cNvPr>
          <p:cNvSpPr/>
          <p:nvPr/>
        </p:nvSpPr>
        <p:spPr>
          <a:xfrm>
            <a:off x="849973" y="2383956"/>
            <a:ext cx="10663311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vi-VN" sz="4000" b="1" kern="10" dirty="0">
                <a:ln w="12700">
                  <a:solidFill>
                    <a:srgbClr val="80008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cs typeface="Times New Roman" panose="02020603050405020304" pitchFamily="18" charset="0"/>
              </a:rPr>
              <a:t>XIN CHÂN THÀNH CẢM ƠN CÁC THẦY CÔ</a:t>
            </a:r>
          </a:p>
          <a:p>
            <a:pPr algn="ctr"/>
            <a:r>
              <a:rPr lang="vi-VN" sz="4000" b="1" kern="10" dirty="0">
                <a:ln w="12700">
                  <a:solidFill>
                    <a:srgbClr val="80008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cs typeface="Times New Roman" panose="02020603050405020304" pitchFamily="18" charset="0"/>
              </a:rPr>
              <a:t>CÙNG TOÀN THỂ CÁC BẠN HỌC SINH! </a:t>
            </a:r>
            <a:endParaRPr lang="en-US" sz="4000" b="1" kern="10" dirty="0">
              <a:ln w="12700">
                <a:solidFill>
                  <a:srgbClr val="800080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A603AB"/>
                  </a:gs>
                  <a:gs pos="12000">
                    <a:srgbClr val="E81766"/>
                  </a:gs>
                  <a:gs pos="27000">
                    <a:srgbClr val="EE3F17"/>
                  </a:gs>
                  <a:gs pos="48000">
                    <a:srgbClr val="FFFF00"/>
                  </a:gs>
                  <a:gs pos="64999">
                    <a:srgbClr val="1A8D48"/>
                  </a:gs>
                  <a:gs pos="78999">
                    <a:srgbClr val="0819FB"/>
                  </a:gs>
                  <a:gs pos="100000">
                    <a:srgbClr val="A603AB"/>
                  </a:gs>
                </a:gsLst>
                <a:lin ang="0" scaled="1"/>
              </a:gradFill>
              <a:effectLst>
                <a:outerShdw dist="35921" dir="2700000" sy="50000" kx="2115830" algn="bl" rotWithShape="0">
                  <a:srgbClr val="C0C0C0">
                    <a:alpha val="79999"/>
                  </a:srgbClr>
                </a:outerShdw>
              </a:effectLst>
              <a:cs typeface="Times New Roman" panose="02020603050405020304" pitchFamily="18" charset="0"/>
            </a:endParaRPr>
          </a:p>
        </p:txBody>
      </p:sp>
      <p:pic>
        <p:nvPicPr>
          <p:cNvPr id="6" name="Picture 25" descr="Picture18">
            <a:extLst>
              <a:ext uri="{FF2B5EF4-FFF2-40B4-BE49-F238E27FC236}">
                <a16:creationId xmlns:a16="http://schemas.microsoft.com/office/drawing/2014/main" id="{08F7AD03-E111-46E8-A246-FB27B89EF54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0650" y="633632"/>
            <a:ext cx="1066800" cy="81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5" descr="Picture18">
            <a:extLst>
              <a:ext uri="{FF2B5EF4-FFF2-40B4-BE49-F238E27FC236}">
                <a16:creationId xmlns:a16="http://schemas.microsoft.com/office/drawing/2014/main" id="{457B370C-E918-4D12-BADE-6804C56580C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5028" y="2161714"/>
            <a:ext cx="1066800" cy="81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5" descr="Picture18">
            <a:extLst>
              <a:ext uri="{FF2B5EF4-FFF2-40B4-BE49-F238E27FC236}">
                <a16:creationId xmlns:a16="http://schemas.microsoft.com/office/drawing/2014/main" id="{7F799881-8FFE-417D-B01B-226D98CD9CD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537" y="1950511"/>
            <a:ext cx="1066800" cy="81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5" descr="Picture18">
            <a:extLst>
              <a:ext uri="{FF2B5EF4-FFF2-40B4-BE49-F238E27FC236}">
                <a16:creationId xmlns:a16="http://schemas.microsoft.com/office/drawing/2014/main" id="{AAAFB64D-4E2F-490A-9579-45855F7C9AC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4150" y="170650"/>
            <a:ext cx="1066800" cy="81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25" descr="Picture18">
            <a:extLst>
              <a:ext uri="{FF2B5EF4-FFF2-40B4-BE49-F238E27FC236}">
                <a16:creationId xmlns:a16="http://schemas.microsoft.com/office/drawing/2014/main" id="{3800A02E-FE22-4C34-B01F-77B0569749A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9132" y="389775"/>
            <a:ext cx="1066800" cy="81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25" descr="Picture18">
            <a:extLst>
              <a:ext uri="{FF2B5EF4-FFF2-40B4-BE49-F238E27FC236}">
                <a16:creationId xmlns:a16="http://schemas.microsoft.com/office/drawing/2014/main" id="{8726F9A5-6EAD-42BE-939A-70B8C854A9C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8964" y="3650653"/>
            <a:ext cx="1066800" cy="81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25" descr="Picture18">
            <a:extLst>
              <a:ext uri="{FF2B5EF4-FFF2-40B4-BE49-F238E27FC236}">
                <a16:creationId xmlns:a16="http://schemas.microsoft.com/office/drawing/2014/main" id="{E7EB87F0-D1DC-454A-8ACD-57274A26BEC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91828" y="527657"/>
            <a:ext cx="1066800" cy="81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25" descr="Picture18">
            <a:extLst>
              <a:ext uri="{FF2B5EF4-FFF2-40B4-BE49-F238E27FC236}">
                <a16:creationId xmlns:a16="http://schemas.microsoft.com/office/drawing/2014/main" id="{3E10AEE8-FE70-402E-8814-2BC88A5073A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82421" y="5547629"/>
            <a:ext cx="1066800" cy="81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25" descr="Picture18">
            <a:extLst>
              <a:ext uri="{FF2B5EF4-FFF2-40B4-BE49-F238E27FC236}">
                <a16:creationId xmlns:a16="http://schemas.microsoft.com/office/drawing/2014/main" id="{C279F521-5EAB-4A9E-B303-4747D90267A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5764" y="1852832"/>
            <a:ext cx="1066800" cy="81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25" descr="Picture18">
            <a:extLst>
              <a:ext uri="{FF2B5EF4-FFF2-40B4-BE49-F238E27FC236}">
                <a16:creationId xmlns:a16="http://schemas.microsoft.com/office/drawing/2014/main" id="{A8D8BC19-03D6-4832-B64D-DFA4D3D21A3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166" y="4603777"/>
            <a:ext cx="1066800" cy="81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25" descr="Picture18">
            <a:extLst>
              <a:ext uri="{FF2B5EF4-FFF2-40B4-BE49-F238E27FC236}">
                <a16:creationId xmlns:a16="http://schemas.microsoft.com/office/drawing/2014/main" id="{1B2C5101-4C7B-4A01-851F-41FE1835CAB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1628" y="5329483"/>
            <a:ext cx="1066800" cy="81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25" descr="Picture18">
            <a:extLst>
              <a:ext uri="{FF2B5EF4-FFF2-40B4-BE49-F238E27FC236}">
                <a16:creationId xmlns:a16="http://schemas.microsoft.com/office/drawing/2014/main" id="{6EF180DC-28EF-4899-B197-45BA2AE15E5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843" y="5724697"/>
            <a:ext cx="1066800" cy="81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25" descr="Picture18">
            <a:extLst>
              <a:ext uri="{FF2B5EF4-FFF2-40B4-BE49-F238E27FC236}">
                <a16:creationId xmlns:a16="http://schemas.microsoft.com/office/drawing/2014/main" id="{1DAD534F-4ACA-4475-9C49-DC93A44CBB8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562" y="867117"/>
            <a:ext cx="1066800" cy="81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25" descr="Picture18">
            <a:extLst>
              <a:ext uri="{FF2B5EF4-FFF2-40B4-BE49-F238E27FC236}">
                <a16:creationId xmlns:a16="http://schemas.microsoft.com/office/drawing/2014/main" id="{78025584-1EF4-4DFA-9DBD-FDEDA9DA6D3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5235" y="2272782"/>
            <a:ext cx="1066800" cy="81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25" descr="Picture18">
            <a:extLst>
              <a:ext uri="{FF2B5EF4-FFF2-40B4-BE49-F238E27FC236}">
                <a16:creationId xmlns:a16="http://schemas.microsoft.com/office/drawing/2014/main" id="{D53D2DD0-842F-4E11-BBBC-A7C191CAE64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15621" y="4376706"/>
            <a:ext cx="1066800" cy="81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25" descr="Picture18">
            <a:extLst>
              <a:ext uri="{FF2B5EF4-FFF2-40B4-BE49-F238E27FC236}">
                <a16:creationId xmlns:a16="http://schemas.microsoft.com/office/drawing/2014/main" id="{50D59FEF-304F-4159-9FF3-9F8A3BC83D8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4868" y="648844"/>
            <a:ext cx="1066800" cy="81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25" descr="Picture18">
            <a:extLst>
              <a:ext uri="{FF2B5EF4-FFF2-40B4-BE49-F238E27FC236}">
                <a16:creationId xmlns:a16="http://schemas.microsoft.com/office/drawing/2014/main" id="{35A3B9DB-C5A8-4725-AE8B-DB0BD9CDA33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66509" y="491221"/>
            <a:ext cx="1066800" cy="81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25" descr="Picture18">
            <a:extLst>
              <a:ext uri="{FF2B5EF4-FFF2-40B4-BE49-F238E27FC236}">
                <a16:creationId xmlns:a16="http://schemas.microsoft.com/office/drawing/2014/main" id="{73A32992-36DC-4355-83C4-B07ADE178EE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3613" y="2708288"/>
            <a:ext cx="1066800" cy="81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25" descr="Picture18">
            <a:extLst>
              <a:ext uri="{FF2B5EF4-FFF2-40B4-BE49-F238E27FC236}">
                <a16:creationId xmlns:a16="http://schemas.microsoft.com/office/drawing/2014/main" id="{CC45A4F7-769A-4B09-AAE9-E8FF7884B0C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1378" y="4620117"/>
            <a:ext cx="1066800" cy="81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25" descr="Picture18">
            <a:extLst>
              <a:ext uri="{FF2B5EF4-FFF2-40B4-BE49-F238E27FC236}">
                <a16:creationId xmlns:a16="http://schemas.microsoft.com/office/drawing/2014/main" id="{FE9DCA8C-A395-4AAF-A6B6-46247A4726C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 flipV="1">
            <a:off x="5657555" y="4091549"/>
            <a:ext cx="876154" cy="15729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Picture 25" descr="Picture18">
            <a:extLst>
              <a:ext uri="{FF2B5EF4-FFF2-40B4-BE49-F238E27FC236}">
                <a16:creationId xmlns:a16="http://schemas.microsoft.com/office/drawing/2014/main" id="{55B3BC86-0E23-4233-B3A0-A72D34D7A88B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5882" y="4853249"/>
            <a:ext cx="1530857" cy="11720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Picture 25" descr="Picture18">
            <a:extLst>
              <a:ext uri="{FF2B5EF4-FFF2-40B4-BE49-F238E27FC236}">
                <a16:creationId xmlns:a16="http://schemas.microsoft.com/office/drawing/2014/main" id="{B69CA4F8-6E57-4C21-85AD-2033141B21B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48" y="5671017"/>
            <a:ext cx="1066800" cy="81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Picture 25" descr="Picture18">
            <a:extLst>
              <a:ext uri="{FF2B5EF4-FFF2-40B4-BE49-F238E27FC236}">
                <a16:creationId xmlns:a16="http://schemas.microsoft.com/office/drawing/2014/main" id="{F8EBD4DE-80BF-416E-8783-C249E58456D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4334" y="3355999"/>
            <a:ext cx="1066800" cy="81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" name="Picture 25" descr="Picture18">
            <a:extLst>
              <a:ext uri="{FF2B5EF4-FFF2-40B4-BE49-F238E27FC236}">
                <a16:creationId xmlns:a16="http://schemas.microsoft.com/office/drawing/2014/main" id="{358CD02E-301E-4DED-A907-F1413CAB06F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3339" y="2628493"/>
            <a:ext cx="1066800" cy="81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" name="Picture 25" descr="Picture18">
            <a:extLst>
              <a:ext uri="{FF2B5EF4-FFF2-40B4-BE49-F238E27FC236}">
                <a16:creationId xmlns:a16="http://schemas.microsoft.com/office/drawing/2014/main" id="{980DA412-F9FC-49DC-96E8-74A697EBE1DB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0525" y="2161714"/>
            <a:ext cx="1066800" cy="81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" name="Picture 25" descr="Picture18">
            <a:extLst>
              <a:ext uri="{FF2B5EF4-FFF2-40B4-BE49-F238E27FC236}">
                <a16:creationId xmlns:a16="http://schemas.microsoft.com/office/drawing/2014/main" id="{DF7DEBE0-D3D3-4A2D-A7DF-768D0053E8D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626" y="2247014"/>
            <a:ext cx="1066800" cy="81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" name="Picture 25" descr="Picture18">
            <a:extLst>
              <a:ext uri="{FF2B5EF4-FFF2-40B4-BE49-F238E27FC236}">
                <a16:creationId xmlns:a16="http://schemas.microsoft.com/office/drawing/2014/main" id="{6859899E-57CD-4689-80D5-73F94E40596B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0636" y="2187353"/>
            <a:ext cx="1066800" cy="81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601709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video (1')">
            <a:hlinkClick r:id="" action="ppaction://media"/>
            <a:extLst>
              <a:ext uri="{FF2B5EF4-FFF2-40B4-BE49-F238E27FC236}">
                <a16:creationId xmlns:a16="http://schemas.microsoft.com/office/drawing/2014/main" id="{7270EF92-CCC1-4E39-8A5D-A7378D79D80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51691" y="98424"/>
            <a:ext cx="11840309" cy="6414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3234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13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DD56034A-A0C4-42CE-B5D5-07043B4F9C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812" y="1041008"/>
            <a:ext cx="11830930" cy="5816991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984CDD6B-993F-41CC-A9F9-3B164F405177}"/>
              </a:ext>
            </a:extLst>
          </p:cNvPr>
          <p:cNvSpPr txBox="1"/>
          <p:nvPr/>
        </p:nvSpPr>
        <p:spPr>
          <a:xfrm>
            <a:off x="1533378" y="14061"/>
            <a:ext cx="9144000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3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TIẾT 122:  </a:t>
            </a:r>
            <a:r>
              <a:rPr lang="en-US" sz="3200" b="1" kern="1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NÓI VỚI CON (</a:t>
            </a:r>
            <a:r>
              <a:rPr lang="en-US" sz="3200" b="1" kern="1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3200" b="1" kern="1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2)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3200" b="1" kern="1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(Y Ph</a:t>
            </a:r>
            <a:r>
              <a:rPr lang="vi-VN" sz="3200" b="1" kern="1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ươ</a:t>
            </a:r>
            <a:r>
              <a:rPr lang="en-US" sz="3200" b="1" kern="1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ng )</a:t>
            </a:r>
            <a:r>
              <a:rPr lang="en-US" alt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altLang="en-US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95049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>
            <a:cxnSpLocks/>
          </p:cNvCxnSpPr>
          <p:nvPr/>
        </p:nvCxnSpPr>
        <p:spPr>
          <a:xfrm>
            <a:off x="6068172" y="1287359"/>
            <a:ext cx="0" cy="5518024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196952" y="1166461"/>
            <a:ext cx="5683002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II.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altLang="en-US" sz="2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6092939" y="1479790"/>
            <a:ext cx="6261364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thương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lắm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ơi</a:t>
            </a:r>
            <a:endParaRPr lang="en-US" altLang="en-US" sz="24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Cao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nỗi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buồn</a:t>
            </a:r>
            <a:endParaRPr lang="en-US" altLang="en-US" sz="24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Xa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nuôi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chí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endParaRPr lang="en-US" altLang="en-US" sz="24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Dẫu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cha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vẫn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muốn</a:t>
            </a:r>
            <a:endParaRPr lang="en-US" altLang="en-US" sz="24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chê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gập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ghềnh</a:t>
            </a:r>
            <a:endParaRPr lang="en-US" altLang="en-US" sz="24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thung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chê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thung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nghèo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đói</a:t>
            </a:r>
            <a:endParaRPr lang="en-US" altLang="en-US" sz="24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sông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suối</a:t>
            </a:r>
            <a:endParaRPr lang="en-US" altLang="en-US" sz="24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thác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xuống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ghềnh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lo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cực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nhọc</a:t>
            </a:r>
            <a:endParaRPr lang="en-US" altLang="en-US" sz="24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sơ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da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thịt</a:t>
            </a:r>
            <a:endParaRPr lang="en-US" altLang="en-US" sz="24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Chẳng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mấy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ai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nhỏ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bé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đâu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con</a:t>
            </a:r>
          </a:p>
          <a:p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đục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kê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quê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hương</a:t>
            </a:r>
            <a:endParaRPr lang="en-US" altLang="en-US" sz="24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quê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hương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phong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tục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AF15EFF-782B-45DF-8953-01A981B01C79}"/>
              </a:ext>
            </a:extLst>
          </p:cNvPr>
          <p:cNvSpPr txBox="1"/>
          <p:nvPr/>
        </p:nvSpPr>
        <p:spPr>
          <a:xfrm>
            <a:off x="1815999" y="108870"/>
            <a:ext cx="9213071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122:  NÓI VỚI CON</a:t>
            </a:r>
          </a:p>
          <a:p>
            <a:pPr algn="ctr"/>
            <a:r>
              <a:rPr lang="en-US" sz="4000" b="1" dirty="0">
                <a:solidFill>
                  <a:srgbClr val="FF0000"/>
                </a:solidFill>
              </a:rPr>
              <a:t>                                                         (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Y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Phương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2400" b="1" dirty="0">
              <a:solidFill>
                <a:srgbClr val="FF0000"/>
              </a:solidFill>
              <a:latin typeface=".VnArabia" pitchFamily="34" charset="0"/>
            </a:endParaRPr>
          </a:p>
          <a:p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C05A246-D5C1-4E6B-BC7C-83B0FE7FBD48}"/>
              </a:ext>
            </a:extLst>
          </p:cNvPr>
          <p:cNvSpPr txBox="1"/>
          <p:nvPr/>
        </p:nvSpPr>
        <p:spPr>
          <a:xfrm>
            <a:off x="728421" y="4231037"/>
            <a:ext cx="3301135" cy="8059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235B5E9-DF69-409E-B011-8B219F2494EF}"/>
              </a:ext>
            </a:extLst>
          </p:cNvPr>
          <p:cNvSpPr txBox="1"/>
          <p:nvPr/>
        </p:nvSpPr>
        <p:spPr>
          <a:xfrm>
            <a:off x="418459" y="1843569"/>
            <a:ext cx="5461492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Cha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cội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nguồn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</a:t>
            </a:r>
            <a:r>
              <a:rPr 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ỡng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70C9008-B534-4D63-99D1-0D9B3B342A4A}"/>
              </a:ext>
            </a:extLst>
          </p:cNvPr>
          <p:cNvSpPr txBox="1"/>
          <p:nvPr/>
        </p:nvSpPr>
        <p:spPr>
          <a:xfrm>
            <a:off x="418459" y="2815265"/>
            <a:ext cx="5568671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Cha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ng</a:t>
            </a:r>
            <a:r>
              <a:rPr 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ời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0447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AB763B6-311D-4512-BE9C-6F3BF3DF7471}"/>
              </a:ext>
            </a:extLst>
          </p:cNvPr>
          <p:cNvSpPr txBox="1"/>
          <p:nvPr/>
        </p:nvSpPr>
        <p:spPr>
          <a:xfrm>
            <a:off x="647114" y="1244544"/>
            <a:ext cx="11029071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PHIẾU HỌC TẬP 1</a:t>
            </a:r>
          </a:p>
          <a:p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1: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cảnh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giả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miêu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tả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qua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? </a:t>
            </a:r>
          </a:p>
          <a:p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2: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xét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diễn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tả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ấy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?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3: Qua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 ng</a:t>
            </a:r>
            <a:r>
              <a:rPr lang="vi-VN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ời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nơi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62083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4525A2DB-7BD0-4906-BE49-D54B69CCB8C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87220748"/>
              </p:ext>
            </p:extLst>
          </p:nvPr>
        </p:nvGraphicFramePr>
        <p:xfrm>
          <a:off x="506437" y="604911"/>
          <a:ext cx="11240085" cy="6233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35901">
                  <a:extLst>
                    <a:ext uri="{9D8B030D-6E8A-4147-A177-3AD203B41FA5}">
                      <a16:colId xmlns:a16="http://schemas.microsoft.com/office/drawing/2014/main" val="815060639"/>
                    </a:ext>
                  </a:extLst>
                </a:gridCol>
                <a:gridCol w="3357489">
                  <a:extLst>
                    <a:ext uri="{9D8B030D-6E8A-4147-A177-3AD203B41FA5}">
                      <a16:colId xmlns:a16="http://schemas.microsoft.com/office/drawing/2014/main" val="1941365864"/>
                    </a:ext>
                  </a:extLst>
                </a:gridCol>
                <a:gridCol w="3746695">
                  <a:extLst>
                    <a:ext uri="{9D8B030D-6E8A-4147-A177-3AD203B41FA5}">
                      <a16:colId xmlns:a16="http://schemas.microsoft.com/office/drawing/2014/main" val="2378210200"/>
                    </a:ext>
                  </a:extLst>
                </a:gridCol>
              </a:tblGrid>
              <a:tr h="84872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36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600" b="1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Từ</a:t>
                      </a:r>
                      <a:r>
                        <a:rPr lang="en-US" sz="36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="1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ngữ</a:t>
                      </a:r>
                      <a:r>
                        <a:rPr lang="en-US" sz="36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 </a:t>
                      </a:r>
                      <a:r>
                        <a:rPr lang="en-US" sz="3600" b="1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hình</a:t>
                      </a:r>
                      <a:r>
                        <a:rPr lang="en-US" sz="36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="1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ảnh</a:t>
                      </a:r>
                      <a:endParaRPr lang="en-US" sz="36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en-US" sz="36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36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600" b="1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Nghệ</a:t>
                      </a:r>
                      <a:r>
                        <a:rPr lang="en-US" sz="36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="1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thuật</a:t>
                      </a:r>
                      <a:r>
                        <a:rPr lang="en-US" sz="36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="1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đặc</a:t>
                      </a:r>
                      <a:r>
                        <a:rPr lang="en-US" sz="36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="1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sắc</a:t>
                      </a:r>
                      <a:endParaRPr lang="en-US" sz="36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en-US" sz="36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36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600" b="1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Cuộc</a:t>
                      </a:r>
                      <a:r>
                        <a:rPr lang="en-US" sz="36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="1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sống</a:t>
                      </a:r>
                      <a:endParaRPr lang="en-US" sz="36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en-US" sz="36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62317793"/>
                  </a:ext>
                </a:extLst>
              </a:tr>
              <a:tr h="3394899">
                <a:tc>
                  <a:txBody>
                    <a:bodyPr/>
                    <a:lstStyle/>
                    <a:p>
                      <a:pPr fontAlgn="t">
                        <a:lnSpc>
                          <a:spcPct val="150000"/>
                        </a:lnSpc>
                      </a:pPr>
                      <a:r>
                        <a:rPr lang="en-US" sz="3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 </a:t>
                      </a:r>
                      <a:r>
                        <a:rPr lang="en-US" sz="30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Sống</a:t>
                      </a:r>
                      <a:r>
                        <a:rPr lang="en-US" sz="3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0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trên</a:t>
                      </a:r>
                      <a:r>
                        <a:rPr lang="en-US" sz="3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0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đá</a:t>
                      </a:r>
                      <a:endParaRPr lang="en-US" sz="3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fontAlgn="t">
                        <a:lnSpc>
                          <a:spcPct val="150000"/>
                        </a:lnSpc>
                      </a:pPr>
                      <a:r>
                        <a:rPr lang="en-US" sz="3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 </a:t>
                      </a:r>
                      <a:r>
                        <a:rPr lang="en-US" sz="30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Sống</a:t>
                      </a:r>
                      <a:r>
                        <a:rPr lang="en-US" sz="3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0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trong</a:t>
                      </a:r>
                      <a:r>
                        <a:rPr lang="en-US" sz="3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0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thung</a:t>
                      </a:r>
                      <a:endParaRPr lang="en-US" sz="3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fontAlgn="t">
                        <a:lnSpc>
                          <a:spcPct val="150000"/>
                        </a:lnSpc>
                      </a:pPr>
                      <a:r>
                        <a:rPr lang="en-US" sz="3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 </a:t>
                      </a:r>
                      <a:r>
                        <a:rPr lang="en-US" sz="30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Lên</a:t>
                      </a:r>
                      <a:r>
                        <a:rPr lang="en-US" sz="3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0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thác</a:t>
                      </a:r>
                      <a:r>
                        <a:rPr lang="en-US" sz="3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0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xuống</a:t>
                      </a:r>
                      <a:r>
                        <a:rPr lang="en-US" sz="3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0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ghềnh</a:t>
                      </a:r>
                      <a:endParaRPr lang="en-US" sz="3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8539486"/>
                  </a:ext>
                </a:extLst>
              </a:tr>
            </a:tbl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357D2EE0-10C5-425B-9ACD-9967A15DD393}"/>
              </a:ext>
            </a:extLst>
          </p:cNvPr>
          <p:cNvSpPr txBox="1"/>
          <p:nvPr/>
        </p:nvSpPr>
        <p:spPr>
          <a:xfrm>
            <a:off x="4656412" y="3127285"/>
            <a:ext cx="3446583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-&gt;  </a:t>
            </a:r>
            <a:r>
              <a:rPr lang="en-US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ẩn</a:t>
            </a:r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</a:t>
            </a:r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liệt</a:t>
            </a:r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kê</a:t>
            </a:r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ngữ</a:t>
            </a:r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16CC9E9-1C75-4569-B805-E725A46B418A}"/>
              </a:ext>
            </a:extLst>
          </p:cNvPr>
          <p:cNvSpPr txBox="1"/>
          <p:nvPr/>
        </p:nvSpPr>
        <p:spPr>
          <a:xfrm>
            <a:off x="7990450" y="3127285"/>
            <a:ext cx="369511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Vất</a:t>
            </a:r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vả</a:t>
            </a:r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cực</a:t>
            </a:r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nhọc</a:t>
            </a:r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khó</a:t>
            </a:r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khăn</a:t>
            </a:r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thử</a:t>
            </a:r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thách</a:t>
            </a:r>
            <a:endParaRPr lang="en-US" sz="3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75649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4554924-D1AE-4056-B4B7-0BDFEA8866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12542" y="0"/>
            <a:ext cx="1230454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10861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289CF9D-B777-47A5-B489-D2A1721D39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19887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5445</TotalTime>
  <Words>1561</Words>
  <Application>Microsoft Office PowerPoint</Application>
  <PresentationFormat>Widescreen</PresentationFormat>
  <Paragraphs>233</Paragraphs>
  <Slides>27</Slides>
  <Notes>2</Notes>
  <HiddenSlides>0</HiddenSlides>
  <MMClips>2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3" baseType="lpstr">
      <vt:lpstr>.VnArabia</vt:lpstr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TRÒ CHƠI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PC</dc:creator>
  <cp:lastModifiedBy>L.A Technologies</cp:lastModifiedBy>
  <cp:revision>354</cp:revision>
  <dcterms:created xsi:type="dcterms:W3CDTF">2021-11-12T11:30:10Z</dcterms:created>
  <dcterms:modified xsi:type="dcterms:W3CDTF">2023-03-07T15:33:14Z</dcterms:modified>
</cp:coreProperties>
</file>