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3" r:id="rId7"/>
    <p:sldId id="264" r:id="rId8"/>
    <p:sldId id="260" r:id="rId9"/>
    <p:sldId id="261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48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CEAD4-8C36-44F3-A1CF-3ADFD752443F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5471E-3FB6-4E8B-B98D-7509F284C00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wmf"/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http://i707.photobucket.com/albums/ww72/xuanhuan217/Image19jpgDUONGDIEM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952" y="3429000"/>
            <a:ext cx="7848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119" descr="http://thegioituong.com/uploaded/gallery/_Duong%20Diem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441" y="1676400"/>
            <a:ext cx="7860159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21" descr="https://encrypted-tbn1.gstatic.com/images?q=tbn:ANd9GcQhUAN6aRUbRe8mZ0VIIvJ2-MhRxM9tAleCfzi3wfGY2izDMzS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2951" y="160338"/>
            <a:ext cx="8230049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23" descr="http://3.bp.blogspot.com/-ANgsaGjCfn4/T6DobzhNJZI/AAAAAAAAIrQ/DAqovW3Vy70/s400/duong-diem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951" y="5181600"/>
            <a:ext cx="776768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ed Rectangular Callout 14"/>
          <p:cNvSpPr/>
          <p:nvPr/>
        </p:nvSpPr>
        <p:spPr>
          <a:xfrm>
            <a:off x="152400" y="914400"/>
            <a:ext cx="533400" cy="457200"/>
          </a:xfrm>
          <a:prstGeom prst="wedgeRoundRectCallout">
            <a:avLst>
              <a:gd name="adj1" fmla="val 37189"/>
              <a:gd name="adj2" fmla="val -1190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8458200" y="3733800"/>
            <a:ext cx="609600" cy="533400"/>
          </a:xfrm>
          <a:prstGeom prst="wedgeEllipseCallout">
            <a:avLst>
              <a:gd name="adj1" fmla="val -30064"/>
              <a:gd name="adj2" fmla="val 8623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76200" y="2362200"/>
            <a:ext cx="533400" cy="457200"/>
          </a:xfrm>
          <a:prstGeom prst="wedgeRoundRectCallout">
            <a:avLst>
              <a:gd name="adj1" fmla="val 37189"/>
              <a:gd name="adj2" fmla="val -1190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8382000" y="5334000"/>
            <a:ext cx="609600" cy="533400"/>
          </a:xfrm>
          <a:prstGeom prst="wedgeEllipseCallout">
            <a:avLst>
              <a:gd name="adj1" fmla="val -30064"/>
              <a:gd name="adj2" fmla="val 8623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" descr="http://thegioituong.com/uploaded/gallery/_HinhVuon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1725" y="76200"/>
            <a:ext cx="4486275" cy="29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8" descr="http://4.bp.blogspot.com/-fb_Q3Av_GcM/T0nqLf8nykI/AAAAAAAAFok/P5zvCo8SXEE/s320/7+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39624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8" descr="http://3.bp.blogspot.com/-b3FwC01d_Gk/T6Dm--W13_I/AAAAAAAAIp4/T_xdczTVGpI/s320/Trang_tri_hinh_vuo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28600"/>
            <a:ext cx="2819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1" descr="hv7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" y="3886200"/>
            <a:ext cx="2895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4" descr="http://4.bp.blogspot.com/-ms_Ljs3ICmI/T6DkgAS8rVI/AAAAAAAAIkg/HaOVe6Ni60k/s320/Trang_tri_hinh_vuong545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92463" y="3962400"/>
            <a:ext cx="27511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http://3.bp.blogspot.com/-qRXC7ad0FYk/T0nrX26fOTI/AAAAAAAAFqE/reV1WjbDf1Y/s320/DSC099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152400"/>
            <a:ext cx="2895600" cy="28322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2" name="Rounded Rectangular Callout 21"/>
          <p:cNvSpPr/>
          <p:nvPr/>
        </p:nvSpPr>
        <p:spPr>
          <a:xfrm>
            <a:off x="304800" y="3048000"/>
            <a:ext cx="533400" cy="457200"/>
          </a:xfrm>
          <a:prstGeom prst="wedgeRoundRectCallout">
            <a:avLst>
              <a:gd name="adj1" fmla="val 37189"/>
              <a:gd name="adj2" fmla="val -1190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5" name="Oval Callout 24"/>
          <p:cNvSpPr/>
          <p:nvPr/>
        </p:nvSpPr>
        <p:spPr>
          <a:xfrm>
            <a:off x="1905000" y="3276600"/>
            <a:ext cx="609600" cy="533400"/>
          </a:xfrm>
          <a:prstGeom prst="wedgeEllipseCallout">
            <a:avLst>
              <a:gd name="adj1" fmla="val -30064"/>
              <a:gd name="adj2" fmla="val 8623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6629400" y="3124200"/>
            <a:ext cx="533400" cy="457200"/>
          </a:xfrm>
          <a:prstGeom prst="wedgeRoundRectCallout">
            <a:avLst>
              <a:gd name="adj1" fmla="val 37189"/>
              <a:gd name="adj2" fmla="val -1190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9" name="Rounded Rectangular Callout 28"/>
          <p:cNvSpPr/>
          <p:nvPr/>
        </p:nvSpPr>
        <p:spPr>
          <a:xfrm>
            <a:off x="3505200" y="3048000"/>
            <a:ext cx="533400" cy="457200"/>
          </a:xfrm>
          <a:prstGeom prst="wedgeRoundRectCallout">
            <a:avLst>
              <a:gd name="adj1" fmla="val 37189"/>
              <a:gd name="adj2" fmla="val -11903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0" name="Oval Callout 29"/>
          <p:cNvSpPr/>
          <p:nvPr/>
        </p:nvSpPr>
        <p:spPr>
          <a:xfrm>
            <a:off x="4800600" y="3352800"/>
            <a:ext cx="609600" cy="533400"/>
          </a:xfrm>
          <a:prstGeom prst="wedgeEllipseCallout">
            <a:avLst>
              <a:gd name="adj1" fmla="val -30064"/>
              <a:gd name="adj2" fmla="val 8623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1" name="Oval Callout 30"/>
          <p:cNvSpPr/>
          <p:nvPr/>
        </p:nvSpPr>
        <p:spPr>
          <a:xfrm>
            <a:off x="7924800" y="3352800"/>
            <a:ext cx="609600" cy="533400"/>
          </a:xfrm>
          <a:prstGeom prst="wedgeEllipseCallout">
            <a:avLst>
              <a:gd name="adj1" fmla="val -30064"/>
              <a:gd name="adj2" fmla="val 8623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DD0118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3276600"/>
            <a:ext cx="1371600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AutoShape 11" descr="Blue tissue paper"/>
          <p:cNvSpPr>
            <a:spLocks noChangeArrowheads="1"/>
          </p:cNvSpPr>
          <p:nvPr/>
        </p:nvSpPr>
        <p:spPr bwMode="auto">
          <a:xfrm rot="-5551683">
            <a:off x="7182644" y="5123657"/>
            <a:ext cx="687387" cy="457200"/>
          </a:xfrm>
          <a:prstGeom prst="moon">
            <a:avLst>
              <a:gd name="adj" fmla="val 62616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364" name="AutoShape 12" descr="Blue tissue paper"/>
          <p:cNvSpPr>
            <a:spLocks noChangeArrowheads="1"/>
          </p:cNvSpPr>
          <p:nvPr/>
        </p:nvSpPr>
        <p:spPr bwMode="auto">
          <a:xfrm rot="-294874">
            <a:off x="7599363" y="5467350"/>
            <a:ext cx="687387" cy="457200"/>
          </a:xfrm>
          <a:prstGeom prst="moon">
            <a:avLst>
              <a:gd name="adj" fmla="val 62616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365" name="AutoShape 13" descr="Blue tissue paper"/>
          <p:cNvSpPr>
            <a:spLocks noChangeArrowheads="1"/>
          </p:cNvSpPr>
          <p:nvPr/>
        </p:nvSpPr>
        <p:spPr bwMode="auto">
          <a:xfrm rot="10800000">
            <a:off x="6759575" y="5467350"/>
            <a:ext cx="687388" cy="457200"/>
          </a:xfrm>
          <a:prstGeom prst="moon">
            <a:avLst>
              <a:gd name="adj" fmla="val 62616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366" name="AutoShape 15" descr="Blue tissue paper"/>
          <p:cNvSpPr>
            <a:spLocks noChangeArrowheads="1"/>
          </p:cNvSpPr>
          <p:nvPr/>
        </p:nvSpPr>
        <p:spPr bwMode="auto">
          <a:xfrm rot="5074000">
            <a:off x="7181056" y="5884069"/>
            <a:ext cx="687388" cy="457200"/>
          </a:xfrm>
          <a:prstGeom prst="moon">
            <a:avLst>
              <a:gd name="adj" fmla="val 62616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367" name="Oval 16" descr="Blue tissue paper"/>
          <p:cNvSpPr>
            <a:spLocks noChangeArrowheads="1"/>
          </p:cNvSpPr>
          <p:nvPr/>
        </p:nvSpPr>
        <p:spPr bwMode="auto">
          <a:xfrm>
            <a:off x="7307263" y="5480050"/>
            <a:ext cx="457200" cy="4572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5368" name="Picture 6" descr="DD01180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3346450"/>
            <a:ext cx="1447800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8" descr="J01052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5029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9" descr="J010748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19550" y="3352800"/>
            <a:ext cx="13906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0" descr="J015270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91000" y="51054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8" descr="http://artpio.com/img/reference/ttduongdiem%20(5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" y="114300"/>
            <a:ext cx="784860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85800" y="352961"/>
            <a:ext cx="7848600" cy="132343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dirty="0" err="1">
                <a:solidFill>
                  <a:srgbClr val="0000CC"/>
                </a:solidFill>
                <a:latin typeface="Times New Roman" pitchFamily="18" charset="0"/>
              </a:rPr>
              <a:t>Em</a:t>
            </a:r>
            <a:r>
              <a:rPr lang="en-US" sz="40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Times New Roman" pitchFamily="18" charset="0"/>
              </a:rPr>
              <a:t>hãy</a:t>
            </a:r>
            <a:r>
              <a:rPr lang="en-US" sz="40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lựa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chọn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trang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trí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 1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loại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yêu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CC"/>
                </a:solidFill>
                <a:latin typeface="Times New Roman" pitchFamily="18" charset="0"/>
              </a:rPr>
              <a:t>thích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.</a:t>
            </a:r>
            <a:endParaRPr lang="en-US" sz="4000" dirty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WordArt 4"/>
          <p:cNvSpPr>
            <a:spLocks noChangeArrowheads="1" noChangeShapeType="1" noTextEdit="1"/>
          </p:cNvSpPr>
          <p:nvPr/>
        </p:nvSpPr>
        <p:spPr bwMode="auto">
          <a:xfrm>
            <a:off x="533400" y="1752600"/>
            <a:ext cx="79248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66FF"/>
              </a:extrusionClr>
            </a:sp3d>
          </a:bodyPr>
          <a:lstStyle/>
          <a:p>
            <a:pPr algn="ctr"/>
            <a:r>
              <a:rPr lang="vi-VN" sz="3600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TRANG </a:t>
            </a:r>
            <a:r>
              <a:rPr lang="vi-VN" sz="36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TRÍ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TỰ DO</a:t>
            </a:r>
            <a:endParaRPr lang="en-US" sz="3600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381000" y="533400"/>
            <a:ext cx="807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0161" dir="1106097" algn="ctr" rotWithShape="0">
              <a:srgbClr val="00CC00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dirty="0" err="1">
                <a:solidFill>
                  <a:srgbClr val="660066"/>
                </a:solidFill>
                <a:latin typeface="Times New Roman" pitchFamily="18" charset="0"/>
              </a:rPr>
              <a:t>Tiết</a:t>
            </a:r>
            <a:r>
              <a:rPr lang="en-US" sz="4000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4000" dirty="0" smtClean="0">
                <a:solidFill>
                  <a:srgbClr val="660066"/>
                </a:solidFill>
                <a:latin typeface="Times New Roman" pitchFamily="18" charset="0"/>
              </a:rPr>
              <a:t>27</a:t>
            </a:r>
            <a:r>
              <a:rPr lang="en-US" sz="4000" dirty="0" smtClean="0">
                <a:solidFill>
                  <a:srgbClr val="660066"/>
                </a:solidFill>
                <a:latin typeface="Times New Roman" pitchFamily="18" charset="0"/>
              </a:rPr>
              <a:t>. </a:t>
            </a:r>
            <a:r>
              <a:rPr lang="en-US" sz="4000" dirty="0" err="1">
                <a:solidFill>
                  <a:srgbClr val="660066"/>
                </a:solidFill>
                <a:latin typeface="Times New Roman" pitchFamily="18" charset="0"/>
              </a:rPr>
              <a:t>Bài</a:t>
            </a:r>
            <a:r>
              <a:rPr lang="en-US" sz="4000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4000" dirty="0" smtClean="0">
                <a:solidFill>
                  <a:srgbClr val="660066"/>
                </a:solidFill>
                <a:latin typeface="Times New Roman" pitchFamily="18" charset="0"/>
              </a:rPr>
              <a:t>32</a:t>
            </a:r>
            <a:r>
              <a:rPr lang="en-US" sz="4000" dirty="0" smtClean="0">
                <a:solidFill>
                  <a:srgbClr val="660066"/>
                </a:solidFill>
                <a:latin typeface="Times New Roman" pitchFamily="18" charset="0"/>
              </a:rPr>
              <a:t>. </a:t>
            </a:r>
            <a:r>
              <a:rPr lang="en-US" sz="4000" dirty="0" err="1">
                <a:solidFill>
                  <a:srgbClr val="660066"/>
                </a:solidFill>
                <a:latin typeface="Times New Roman" pitchFamily="18" charset="0"/>
              </a:rPr>
              <a:t>Vẽ</a:t>
            </a:r>
            <a:r>
              <a:rPr lang="en-US" sz="4000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rgbClr val="660066"/>
                </a:solidFill>
                <a:latin typeface="Times New Roman" pitchFamily="18" charset="0"/>
              </a:rPr>
              <a:t>trang</a:t>
            </a:r>
            <a:r>
              <a:rPr lang="en-US" sz="4000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en-US" sz="4000" dirty="0" err="1">
                <a:solidFill>
                  <a:srgbClr val="660066"/>
                </a:solidFill>
                <a:latin typeface="Times New Roman" pitchFamily="18" charset="0"/>
              </a:rPr>
              <a:t>trí</a:t>
            </a:r>
            <a:endParaRPr lang="en-US" sz="4000" dirty="0">
              <a:solidFill>
                <a:srgbClr val="660066"/>
              </a:solidFill>
              <a:latin typeface="Times New Roman" pitchFamily="18" charset="0"/>
            </a:endParaRPr>
          </a:p>
        </p:txBody>
      </p:sp>
      <p:pic>
        <p:nvPicPr>
          <p:cNvPr id="7" name="Picture 8" descr="https://encrypted-tbn3.gstatic.com/images?q=tbn:ANd9GcRICziZNJOv37xoMqerH2tns9E3SPAmzhwOivdixgxiVMJ3z0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505200"/>
            <a:ext cx="3048000" cy="285093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4" descr="http://i930.photobucket.com/albums/ad147/phanhong3/Phan%20Thiet/DSC047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276600"/>
            <a:ext cx="4368800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6" descr="http://phongrem.com/uploads/shops/2014_01/phongsan-khau-hoang-gia-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236913"/>
            <a:ext cx="6019800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 descr="http://images.ndh.vn/Images/Uploaded/Share/2013/11/15/15722598716872315E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3850" y="152400"/>
            <a:ext cx="46291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http://www.vatgia.com/raovat_pictures/1/lbq13659307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35052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2" descr="http://i831.photobucket.com/albums/zz238/bacchip80/Gomsu/H1ED3ngKim_zpsda804fc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52400"/>
            <a:ext cx="38100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data:image/jpeg;base64,/9j/4AAQSkZJRgABAQAAAQABAAD/2wCEAAkGBhQSEBQUEhQUFRUUFBQVFRQUFBQUFBUUFBQVFBQUFBQXHCYeFxkkGRUUHy8gIycpLCwsFR4xNTAqNSYrLCkBCQoKDQwMFA8NFCkcFBgqLDApKTU1NSkpNSkpNCksNTU1LykpNS41Mio1NTU1NTUuLikrNTU1KTYuKS02LywqNv/AABEIAMIBAwMBIgACEQEDEQH/xAAcAAACAgMBAQAAAAAAAAAAAAABAgADBAUGBwj/xABFEAACAQIDBAYGCAIHCQAAAAAAAQIDEQQhMQUSQVEGYXGBkfAHEyIyobEUI0JSYnKSwUPRFjNTgrLS8RUkVHOTosLh4v/EABgBAQEBAQEAAAAAAAAAAAAAAAABAgQD/8QAHREBAQEBAQACAwAAAAAAAAAAAAECEQMx8CFBof/aAAwDAQACEQMRAD8A1FiWIFI0IhkGMB3ZdpAFDmLYkpESAlwMNiMBRkGMLj2SARQ5gsM0LugPEKFsMkAyIRQHskAriJYZigBMAwGgIFEjG5bku0ARhlmAa4rADRJAuBgHeJYkIjsBfVlscFl7Uox7dQYd+1nwz8DLqVEqbvm5fPmcfv66zvOMfv7/AAYVbCuLzs09Gs0xLGes6efGLffF695gNHr47upZr5lAsQZIJ7jFgWbnMSnO2moSht8FiJBIAMAZAKOocyb1tNRQC5AsBMaIAsFltChKct2Ccm+CV2b/AAHQmpLOo1TXJe1L+S8QObSMihhZSdlGUn+FN/I77BdFqFP7G++c3vfDT4G1hBJWSSXJKy8CLx57S6N4if8ADcV+Jxj8L3Myl0JrP3p013yk/kduCwOORh0FfGqu6D/zDf0EX9q/0L/MdYAK5KXQTlW8af8A9FE+g9ThOD5e9H+Z2lwMI4DEdF8RH7Ckvwyi/hkzXYjCTg7ThKP5otfFnpwGuHDlw8AceXAkz0DF9HaFTWCi+cPZfgsvgaHaHQ2cc6UlNfdfsy7uD+BTjm2Tdtr56h61Nwe7KLjJaqSs13MpsEPKp4AuLYrr4mMEnLjKMVZNtyk7JJIDIpys0zKvdaXXA0+G2kpzUYq+9Hfi7O27fd9q+jcr2XUbGFFvw56nP7eedWW3lF1arZW4vKy4Ip3eZd9Fdlbd453VlZXd3wKvo7V72y69cuHcPK+eJyaE3+wALEOgYSLIsRDpFBRGQkUQGwRrJa5ioCMFyNmTs3ZtTET3aa7ZP3Yrm3+wGPGN2kldvRJXbfUjqNkdC5StKu3BfcXvPtekTodi9HaeHWXtT4zevZFfZRtbEXjGwez6dKNqcVFdWr7XqzJsMkFRClsSxaqYdwCmxLFjQkl1gBSt/ohXPzkCVIrdEBt4Vspnh3zKJwmtGBmAua94uUdUWU9oRfGz5MKzLhuVRqIO8EV43AU6sd2pFSXC+q/LLVHIbZ6Izp3lSbnDW3249qXvLrXgdpcZMDyiJjbSouagk4xtUhLelqtx73s827W7Gz0Lb3ReNVOdJKNTVrSM+3lLr48eZxFfD5uM45p5qSzTXboystXsnBSpSvKcGowVOO6891TlJOV9H7SVlyN1SxsVprbS6ta9zH+jwSfsxd9VZWemYsaMU7qMdLaLTkY1ia+Rnf7QjayeqazcfuuKS56gnjovW2WSzXJKz5aGHHDx4RirZ+6tefaM8NH7seei15mJ4Yn5gtIKQ9hjsdCxjd5Fiy6yiKA28gSYlyBmLKVhJTJs7BTxVaNKnq85S4QitZPzq0BnbE2PPFVN2OUV78+EVyXOT5HpeztmwoU1CmrJeLfFyfFi7L2ZChSjTpqyXi3xlJ8WzNSIoqIUgpF9GhcCunSbMuGFSV5MtluwWWvnX+Rh1q9yh61RXyVkUSqFbqCNkU7mBzEuQA7wLgIAbCuAyCBj1MMma/F4BWyRuGJKmBzLrTpvmjPwu0VLt5GTisGnwOexmGdN3RFdJGY6kafZu0d7J6m1jMouTNP0i2Eq8d+C+tiv1pcPzcn3dm0Uh0wjyuUPPWA6jpjsfdfr4LKTtUS4S4S7+PX2nLlZMSwY5j3S1zAXdYRXWfP5BApUwEJcoIk2NcxMZiN1EGPjMVbJZt5JLi+Fj1Lob0d+i0FvL62paVR8nwgupX8bnC+jrY/0jFOtNXhQs1fR1H7nhnLwPWkRo6GSFiWwiBbRpXZlSkorz4iwW6jGrVCoFaqYzkSTFIotgsQlwIQBACECCAQBJYAEJYhQJRua/H4TeTNkJUjdEHEV705WWWepvNn4vfimYu38HldGDsfEWl2/NEV08WOmUU5FqZUNWw8akJQn7s04vv0fanZ9x5jicNKnOUJawk4vtTt4Hp8WcZ02wu7iFNfxIJ/3o+w/go+JUrRb2QiYyZN0IGRCW82IBXcDCBsoWUsjQ7Sr3dlpfwNvjZ7sbs0uz6br4inTX8SpCHdKST+BmrHsXQTZKw+Cpq3tTXrJ87zzSfZHdXcdGiunFJWWi0LUFNFGVh45mPTMygsmVKFeZhVJGRXZiSkQgAIEKDAQgEDYKQbgAhGBMBkECCUSwthxWwCKwojA1m06V4vsOSwz3Zvqkv5HZ45ZPsOMa+sl2r5kV1NB5GREx8MskZCkBZE57pzS+qoy5TlH9UU//E6CJpemz/3WP/OX+CZWXEjJCrMdBC2IWOn1/EAGOotiSlbQMp5WKajsgNTtnEcC/oHT3to4fqm5fphJ/savadS8ja+j2pbaVDrc1405kaj3OI6FiOiiyBmU37JhRZl0nkEUVmYrMmqY7IAEAQoWIRgANw3AECAsMSwESDcAQJcBGAoJGQWTAwsfLJnJ4ZXqO3GS+GZv9t4q0GavY+G4+bsit1SWRdESCLUghonPdPK1qVGPOc5fpSiv8TOiijium+K3sTucKUFH+8/bl80u4qNJSRYpW0MdSenBDphFm8+ZBfPAgGKzHxEsi+RjYh5Ac5jX7TMjo9jfVYuhU4Rqwb7LpP4NmPjV7RSqfh+3My0+k4MsRoehu2ViMHSne8lHcn+eGT/n3m9TNFWIvozMdDRkEXVUYs0ZW9dFM4giogWAipYFgkAhCEbAJLgUiFBAS5AIQgbAApxFWyLKlSxo9p41v2Y6sg1+PqOrUstEzaYTD7qSKcBgt3N6mwjEKMYliQEh4xKhatdU4SqS92EXJ9dtF3uy7zy7E4hznKcs5Tk5PtbuzqunO2LWw8Ho1Kp2/Zh3avuOQTDJkOhEFMCzzwIKpEAx2U1YXL1HnkhZS5AaDaFFRz4mslUbN/j6NzRVqdmSq7D0YdJPUYh0Zu0KzVr6Kosl4rLuR7HFnzPezutVoe0ej7pksXS9XUf19NZ/jjwmv36xGnZpjIRDXKysjKwzdyi4VIAyQo+8KwFINugCoRgCALEIQCEILKqAxXUrWMeti0jFmpT1yRAmKxjeURcNg7ZvNmRTw6RdGICxgOkMohKIkYO3ttrC0t7J1JXVOPX999S+LyLtp7Uhhqe/Uzb9yHGb/Zc2eb7T2jOvUlUqO7fDglwjFcgjFq1XJuUm22222823m2wwVxJIalEIZsMcwbnPQLqcsvPnzkBZ6tc/PiQqz8/6EAruQVhuBTVp3NPjcKb5oxq9G6A5WpCw+Cxs6NSNSnJxnF3TXnNdRsMTgm9DWzpWI09t6F9OaeNgoytCtFe1Dn+KHNfI6q58zUa0qclOEnGUXdSTs0+pnqPRD0qRnaljLRloqukZfm+6+vTsCvSbkK6dVSScWmno07p941yoILkuAIO+FzFAwG3wOoLYFgpnVEdcm6CwCSqvgVuDerL7EsBTGiht0exLALYNgpCYnEQpR3qklCPOXHsWrYFiRrds9IKeGTWU6vCF8l1zfBdWpo9rdNHJOOHTitPWP33+VfZ+fYcvKV83m9XzfbzCLdoY+dabnUlvSfckuCS4LqMZlgriEVyGpDKAiYEaJukeYqAa3m3/AKIDz5yAAGiIjCo3KAM6XMN0hHIgxsTC6NXiMIbyxRVoAczWw1jFnTOkrYQwZ4C5Gun6PdMsTg2lTlvQ/s53ce7jHuPTdh+lLD1klW+onx3s4fqWneeTVcKlpqYVWiwPpahiozScJKSeji018Cw+a8Btavh3ejUnTf4W7d60Z1ezfS5i6dlUjCqubW7LxWXwKPaQHnmC9M1B/wBbSqQ/Laa/Zm7wnpKwM/4u7+aMl+wHUBsaWn00wT0xNLvkkWf0qwn/ABFH/qRA2rYpqZ9LsGtcTR/Wn8jFrdP8DH+OpfljKXyQHQWJY4/EelHCr3I1Z/3VFfFmrxHpQqy/qaMI9c25PwVkEeiKJhbQ21QoL62rFNfZT3p/pWZ5hjulOKrZSqys/sw9iP8A26mupUG83x1YOu22l6Rm/Zw9O346mb7oLLxZzlbFVKst6rOU3zk/glojGhTsXwkEWRDIUMY3AZD+r5iXS0JcCTdxLFlxWgEasLYscQKAFdiFl0QBMtWK6lxWAoNyChAZACgAN6pavwMetSuXgaA108GY1TAm33SOkBz1TZ5RPZ/UdI6AJYYg5xbPSzfgLLCN8LZHQywpFhAOeWz3yHjs86BYQb6IQaOGALo4M3Cwg6woGvo4JavwL40LmZGgWerAxoYctSLJoRRKBIAzFuBkU7Wu/BEnMqgw3AtTuFFakNcCxEKxt7mA6itWVSkHfFAW7CQgFUgMhCgIKIQArXzzCQgAItAEAi/cZAIBOIxCEAZIrUhAGjoM/PxIQAodkIAEEBAEl58AS0IQCokiEAaPn4BiQgBeo0QkAi188gohAAK9CEArAQgH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3" name="AutoShape 4" descr="data:image/jpeg;base64,/9j/4AAQSkZJRgABAQAAAQABAAD/2wCEAAkGBhQSEBQUEhQUFRUUFBQVFRQUFBQUFBUUFBQVFBQUFBQXHCYeFxkkGRUUHy8gIycpLCwsFR4xNTAqNSYrLCkBCQoKDQwMFA8NFCkcFBgqLDApKTU1NSkpNSkpNCksNTU1LykpNS41Mio1NTU1NTUuLikrNTU1KTYuKS02LywqNv/AABEIAMIBAwMBIgACEQEDEQH/xAAcAAACAgMBAQAAAAAAAAAAAAABAgADBAUGBwj/xABFEAACAQIDBAYGCAIHCQAAAAAAAQIDEQQhMQUSQVEGYXGBkfAHEyIyobEUI0JSYnKSwUPRFjNTgrLS8RUkVHOTosLh4v/EABgBAQEBAQEAAAAAAAAAAAAAAAABAgQD/8QAHREBAQEBAQACAwAAAAAAAAAAAAECEQMx8CFBof/aAAwDAQACEQMRAD8A1FiWIFI0IhkGMB3ZdpAFDmLYkpESAlwMNiMBRkGMLj2SARQ5gsM0LugPEKFsMkAyIRQHskAriJYZigBMAwGgIFEjG5bku0ARhlmAa4rADRJAuBgHeJYkIjsBfVlscFl7Uox7dQYd+1nwz8DLqVEqbvm5fPmcfv66zvOMfv7/AAYVbCuLzs09Gs0xLGes6efGLffF695gNHr47upZr5lAsQZIJ7jFgWbnMSnO2moSht8FiJBIAMAZAKOocyb1tNRQC5AsBMaIAsFltChKct2Ccm+CV2b/AAHQmpLOo1TXJe1L+S8QObSMihhZSdlGUn+FN/I77BdFqFP7G++c3vfDT4G1hBJWSSXJKy8CLx57S6N4if8ADcV+Jxj8L3Myl0JrP3p013yk/kduCwOORh0FfGqu6D/zDf0EX9q/0L/MdYAK5KXQTlW8af8A9FE+g9ThOD5e9H+Z2lwMI4DEdF8RH7Ckvwyi/hkzXYjCTg7ThKP5otfFnpwGuHDlw8AceXAkz0DF9HaFTWCi+cPZfgsvgaHaHQ2cc6UlNfdfsy7uD+BTjm2Tdtr56h61Nwe7KLjJaqSs13MpsEPKp4AuLYrr4mMEnLjKMVZNtyk7JJIDIpys0zKvdaXXA0+G2kpzUYq+9Hfi7O27fd9q+jcr2XUbGFFvw56nP7eedWW3lF1arZW4vKy4Ip3eZd9Fdlbd453VlZXd3wKvo7V72y69cuHcPK+eJyaE3+wALEOgYSLIsRDpFBRGQkUQGwRrJa5ioCMFyNmTs3ZtTET3aa7ZP3Yrm3+wGPGN2kldvRJXbfUjqNkdC5StKu3BfcXvPtekTodi9HaeHWXtT4zevZFfZRtbEXjGwez6dKNqcVFdWr7XqzJsMkFRClsSxaqYdwCmxLFjQkl1gBSt/ohXPzkCVIrdEBt4Vspnh3zKJwmtGBmAua94uUdUWU9oRfGz5MKzLhuVRqIO8EV43AU6sd2pFSXC+q/LLVHIbZ6Izp3lSbnDW3249qXvLrXgdpcZMDyiJjbSouagk4xtUhLelqtx73s827W7Gz0Lb3ReNVOdJKNTVrSM+3lLr48eZxFfD5uM45p5qSzTXboystXsnBSpSvKcGowVOO6891TlJOV9H7SVlyN1SxsVprbS6ta9zH+jwSfsxd9VZWemYsaMU7qMdLaLTkY1ia+Rnf7QjayeqazcfuuKS56gnjovW2WSzXJKz5aGHHDx4RirZ+6tefaM8NH7seei15mJ4Yn5gtIKQ9hjsdCxjd5Fiy6yiKA28gSYlyBmLKVhJTJs7BTxVaNKnq85S4QitZPzq0BnbE2PPFVN2OUV78+EVyXOT5HpeztmwoU1CmrJeLfFyfFi7L2ZChSjTpqyXi3xlJ8WzNSIoqIUgpF9GhcCunSbMuGFSV5MtluwWWvnX+Rh1q9yh61RXyVkUSqFbqCNkU7mBzEuQA7wLgIAbCuAyCBj1MMma/F4BWyRuGJKmBzLrTpvmjPwu0VLt5GTisGnwOexmGdN3RFdJGY6kafZu0d7J6m1jMouTNP0i2Eq8d+C+tiv1pcPzcn3dm0Uh0wjyuUPPWA6jpjsfdfr4LKTtUS4S4S7+PX2nLlZMSwY5j3S1zAXdYRXWfP5BApUwEJcoIk2NcxMZiN1EGPjMVbJZt5JLi+Fj1Lob0d+i0FvL62paVR8nwgupX8bnC+jrY/0jFOtNXhQs1fR1H7nhnLwPWkRo6GSFiWwiBbRpXZlSkorz4iwW6jGrVCoFaqYzkSTFIotgsQlwIQBACECCAQBJYAEJYhQJRua/H4TeTNkJUjdEHEV705WWWepvNn4vfimYu38HldGDsfEWl2/NEV08WOmUU5FqZUNWw8akJQn7s04vv0fanZ9x5jicNKnOUJawk4vtTt4Hp8WcZ02wu7iFNfxIJ/3o+w/go+JUrRb2QiYyZN0IGRCW82IBXcDCBsoWUsjQ7Sr3dlpfwNvjZ7sbs0uz6br4inTX8SpCHdKST+BmrHsXQTZKw+Cpq3tTXrJ87zzSfZHdXcdGiunFJWWi0LUFNFGVh45mPTMygsmVKFeZhVJGRXZiSkQgAIEKDAQgEDYKQbgAhGBMBkECCUSwthxWwCKwojA1m06V4vsOSwz3Zvqkv5HZ45ZPsOMa+sl2r5kV1NB5GREx8MskZCkBZE57pzS+qoy5TlH9UU//E6CJpemz/3WP/OX+CZWXEjJCrMdBC2IWOn1/EAGOotiSlbQMp5WKajsgNTtnEcC/oHT3to4fqm5fphJ/savadS8ja+j2pbaVDrc1405kaj3OI6FiOiiyBmU37JhRZl0nkEUVmYrMmqY7IAEAQoWIRgANw3AECAsMSwESDcAQJcBGAoJGQWTAwsfLJnJ4ZXqO3GS+GZv9t4q0GavY+G4+bsit1SWRdESCLUghonPdPK1qVGPOc5fpSiv8TOiijium+K3sTucKUFH+8/bl80u4qNJSRYpW0MdSenBDphFm8+ZBfPAgGKzHxEsi+RjYh5Ac5jX7TMjo9jfVYuhU4Rqwb7LpP4NmPjV7RSqfh+3My0+k4MsRoehu2ViMHSne8lHcn+eGT/n3m9TNFWIvozMdDRkEXVUYs0ZW9dFM4giogWAipYFgkAhCEbAJLgUiFBAS5AIQgbAApxFWyLKlSxo9p41v2Y6sg1+PqOrUstEzaYTD7qSKcBgt3N6mwjEKMYliQEh4xKhatdU4SqS92EXJ9dtF3uy7zy7E4hznKcs5Tk5PtbuzqunO2LWw8Ho1Kp2/Zh3avuOQTDJkOhEFMCzzwIKpEAx2U1YXL1HnkhZS5AaDaFFRz4mslUbN/j6NzRVqdmSq7D0YdJPUYh0Zu0KzVr6Kosl4rLuR7HFnzPezutVoe0ej7pksXS9XUf19NZ/jjwmv36xGnZpjIRDXKysjKwzdyi4VIAyQo+8KwFINugCoRgCALEIQCEILKqAxXUrWMeti0jFmpT1yRAmKxjeURcNg7ZvNmRTw6RdGICxgOkMohKIkYO3ttrC0t7J1JXVOPX999S+LyLtp7Uhhqe/Uzb9yHGb/Zc2eb7T2jOvUlUqO7fDglwjFcgjFq1XJuUm22222823m2wwVxJIalEIZsMcwbnPQLqcsvPnzkBZ6tc/PiQqz8/6EAruQVhuBTVp3NPjcKb5oxq9G6A5WpCw+Cxs6NSNSnJxnF3TXnNdRsMTgm9DWzpWI09t6F9OaeNgoytCtFe1Dn+KHNfI6q58zUa0qclOEnGUXdSTs0+pnqPRD0qRnaljLRloqukZfm+6+vTsCvSbkK6dVSScWmno07p941yoILkuAIO+FzFAwG3wOoLYFgpnVEdcm6CwCSqvgVuDerL7EsBTGiht0exLALYNgpCYnEQpR3qklCPOXHsWrYFiRrds9IKeGTWU6vCF8l1zfBdWpo9rdNHJOOHTitPWP33+VfZ+fYcvKV83m9XzfbzCLdoY+dabnUlvSfckuCS4LqMZlgriEVyGpDKAiYEaJukeYqAa3m3/AKIDz5yAAGiIjCo3KAM6XMN0hHIgxsTC6NXiMIbyxRVoAczWw1jFnTOkrYQwZ4C5Gun6PdMsTg2lTlvQ/s53ce7jHuPTdh+lLD1klW+onx3s4fqWneeTVcKlpqYVWiwPpahiozScJKSeji018Cw+a8Btavh3ejUnTf4W7d60Z1ezfS5i6dlUjCqubW7LxWXwKPaQHnmC9M1B/wBbSqQ/Laa/Zm7wnpKwM/4u7+aMl+wHUBsaWn00wT0xNLvkkWf0qwn/ABFH/qRA2rYpqZ9LsGtcTR/Wn8jFrdP8DH+OpfljKXyQHQWJY4/EelHCr3I1Z/3VFfFmrxHpQqy/qaMI9c25PwVkEeiKJhbQ21QoL62rFNfZT3p/pWZ5hjulOKrZSqys/sw9iP8A26mupUG83x1YOu22l6Rm/Zw9O346mb7oLLxZzlbFVKst6rOU3zk/glojGhTsXwkEWRDIUMY3AZD+r5iXS0JcCTdxLFlxWgEasLYscQKAFdiFl0QBMtWK6lxWAoNyChAZACgAN6pavwMetSuXgaA108GY1TAm33SOkBz1TZ5RPZ/UdI6AJYYg5xbPSzfgLLCN8LZHQywpFhAOeWz3yHjs86BYQb6IQaOGALo4M3Cwg6woGvo4JavwL40LmZGgWerAxoYctSLJoRRKBIAzFuBkU7Wu/BEnMqgw3AtTuFFakNcCxEKxt7mA6itWVSkHfFAW7CQgFUgMhCgIKIQArXzzCQgAItAEAi/cZAIBOIxCEAZIrUhAGjoM/PxIQAodkIAEEBAEl58AS0IQCokiEAaPn4BiQgBeo0QkAi188gohAAK9CEArAQgH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24" name="Picture 8" descr="http://www.trongtinasia.com/assets/res/product/image_2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467100"/>
            <a:ext cx="41148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0" descr="http://www.yes24.vn/Upload/ProductImage/istyle24_FashionAcc/827774_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2004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2" descr="Đồ trang trí gốm sứ Đĩa sứ Giang Tây Trung Quố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28600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4" descr="http://lachong.vn/Attach/News/Images/Cua%20so%20Van%20hoa/T2-2012/rong-tren-co-vat-va-nhung-cau-chuyen-tan-man/rong-tren-co-vat-va-nhung-cau-chuyen-tan-man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209550"/>
            <a:ext cx="42862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http://ashui.com/mag/images/stories/201010/hoangthanhthanglon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52400"/>
            <a:ext cx="4419600" cy="3314700"/>
          </a:xfrm>
          <a:prstGeom prst="rect">
            <a:avLst/>
          </a:prstGeom>
          <a:noFill/>
        </p:spPr>
      </p:pic>
      <p:pic>
        <p:nvPicPr>
          <p:cNvPr id="6148" name="Picture 4" descr="http://i930.photobucket.com/albums/ad147/phanhong3/Phan%20Thiet/DSC047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29000"/>
            <a:ext cx="4368800" cy="3276600"/>
          </a:xfrm>
          <a:prstGeom prst="rect">
            <a:avLst/>
          </a:prstGeom>
          <a:noFill/>
        </p:spPr>
      </p:pic>
      <p:pic>
        <p:nvPicPr>
          <p:cNvPr id="6150" name="Picture 6" descr="http://www.phathoc.net/UserImages/2010/10/06/1/cdv_dieukhacthoily_012_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80847"/>
            <a:ext cx="4343400" cy="6524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https://encrypted-tbn3.gstatic.com/images?q=tbn:ANd9GcR_DAsMXCUMT8SKXPnWQyQK3vOBJvSqhkLF-hZ2iN_wnA5nYnQ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3508375"/>
            <a:ext cx="424815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1" descr="http://www.vinhnghiemvn.com/UserImages/1/2008/12/19/chbt08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42862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3" descr="http://giaodiemonline.com/2008/12/images/bth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429000"/>
            <a:ext cx="43434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5" descr="https://encrypted-tbn0.gstatic.com/images?q=tbn:ANd9GcT0t2ZHCdEADHU8NBq4nh4vg7-psbWBYf6XJiw5LGsLDLujJ_cVd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228600"/>
            <a:ext cx="42529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Tho cam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42338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AutoShape 9" descr="data:image/jpeg;base64,/9j/4AAQSkZJRgABAQAAAQABAAD/2wCEAAkGBxMTEhQUExQWFRUXGSEbGRgYGCEgIBweHx4fIR8kIB8hICggHiImHB8fIjEiJSksLi4vHSA0ODMsNygtLiwBCgoKDg0OGxAQGywkICYsLCwsLywsLCwsLCwsLCwsLCwsLCwsLCwsLCwsLCwsLCwsLCwsLCwsLCwsLCwsLCwsLP/AABEIAJUBUgMBEQACEQEDEQH/xAAbAAADAAMBAQAAAAAAAAAAAAAEBQYCAwcBAP/EAEMQAAIBAgQFAgQDBAcHBQEBAAECAwQRAAUSIQYTIjFBMlEUQmFxByOBM1KRoRZDYnKxwdIVJIKSotHhU7LC8PFjF//EABoBAAIDAQEAAAAAAAAAAAAAAAECAwQFAAb/xAAwEQACAgICAQMDAwQDAQADAAABAgADBBESITEFE0EiUWEUMpEjcYGhFbHBQjNy0f/aAAwDAQACEQMRAD8ApuOOK6yHMFpaZrBo1bdFIF2YEkkfTFHKueoFgeppYFdFn02KT+d6g2a8Q5jBGJDUxtvawjS/+GM2r1O2xtCaiYOIxP0nr8mI8s/EDNKhdUR1fTlqTt9lxZvzHpOmYRK8PEdeWiP8zb/TbNxKkbgoX8mJbf4YevJewfQ4/iKcTDXyp199x3RZzmbyco1UKPbUF0KSV99l7YtBMj7j+JSZsMeEP8xJWca5uswhSzuSRblrtbsbaexG4xC91lQJsbX+JYGNjOAyL189nqe1XGOcxIXlCqo7koo/+OK1fqIsbirf6kv6LG0Trx+TBo/xMrSiNzB1C/oT/Tic327I33KOX+moCn2yQfyYPV/inXRkXkFmHS2hLX8j04auy5x0w3BccVFDCs6P5MZcN8c5lVk6ZFSMfOUT+Q074r5ebZjgd7P9pbxsfGtTkUI+3ZmXEvHlfSH9qJOwvy0Hf/hwMTMvu89f4ktuHionLid715mtONM5YAoupT8wjUj+OnDfr9HiWG4W9Pxwda/3C8h4rzWp1/mRxhCRdkXcj26cWUe2w/Sev7SrdTj1DRTv+5m2TiTNSkkkc0LiL1iyX+4Fu2HPvD/6EiVcctxKf7M0U3EmdyIJFMZS17hUP+WM9/VAj8C3f9pbOHjAgEd/3MUUX4l5k8ssZkT8v2Rd/wCWLdl1iqGB8/iQLjVMzKE7H5hqcf5kSLsAP7if9sRHJsH/ANf6i4+IWfVlXX/7TXD+IOZtKI9SrvYsyLpH1vp9vGGOS/HYaBcP+sUavr77MoKni2ZYyVrA8v7ohWx/6cVhm3n5l9PTai3dfX9zJvLfxAzWoZlieMkMVA0LckefTizblGoAsf8AUrVYdL8iRoA/cxhW8S55FuxQeBeNdz9DpxBT6mLTpW/1GGDQ2+Px+TNvDPG+ZvX0tNVBFSbV2C3IVSfA6dxjVHIaJMzWFZDAL48GeZlxpWLX1VPzpIVj5joWii0lVNhZivbfuf1xYVdzNd2A2NRdH+INey6lldxt6Y4m7m21k3A7/bBNZgFrH4h9BxnmDhbyuGaRkKmFAVCi4c/l+ljsPrhQsY2ankPGmYnl3MgLozFTCl1K36T0fN7+MN7ZiG4iET8X14AtJIGaNGReUnW7HrQHRuUG5tg8BJBZ1szYnFGZWdizaF19RjUAKouGPR2Y7DClQPMKvvxPv6X15XpLuxSNlCRqdWs9Sjo3KL1H74Go3KbjxhVuzCIyaVnEWp41vpIuzkaNtJ+XvgATuYnicUZgGCvrRvzNjGt9KehvR2ft9MOFB8QFwJsHFWYrHraJxqhDIGCrqmJtyh0btbe/nHECMCD4hbZ5mXLkZYpnKxIygKm8hNnT0fIN74GhDuBnjartI0SNMA6LGQFCyA2Ehvo20sStvJGDw1F5jxDG4qqxMY2imX83p6Fu0Ft3tb1BzptgBd/EBM+l4urEhVmi63GlAQNJl1+kkDYcvqv77Y7j3Gm6k4lrpmtHGttZudrrHouhIv6mfa3gb4JQATgdmDR8R5kyiyxamg2FgAJ9RBVrkWQD5vO+FKzjCnzfMeYqaornQ9gFsYrfmMGva4bYDyMcBF2ZjLm+aCANaEMVcBtSsC7MORsDsCD1YGo25j/tXNXDCIwFjGgQ6k/aBrS+d1tsv1BwdCdC6XNq92PQujWTsyFuWFsBb3Lg7+2DoQblnbEcacd/FRyMwFtvyV/Xd8ZmYAX0ZawLrBkhB+3zOeUVRVzIWEiAXIsR7bYBWqtgvHZm5W2RehYMAPEsfw4n+FWQGzyadKqvzsSSBjL9QpOTYABDbjlaFUnwezHtPmAXVLUEtLIo6SpBB36F8be+NnHx68OrbTLble3t1jQEhOJsyqYamJtluwUi+4Htf2tgV5AuBf7S9ZSaFRVAIPmWIr3mdI5Byp16kkUgagBYbnyfP0xyPVmoUPmQ31nFbajamYcT54ZqMwT2jnBs3sf7QPtjBqwDjZWwNiWMepTtlPRH8Tm7w1EUTFZo2WMdgL7fTG8GRn0VIMQpaiFlcECXkOTxVFApkQXVdYI9++MJr3pydL4kmZYoq3rfXiR9fWMkTullI0gDwBf2xrJUtjAN3MX031C1qrH/ADofiDVNNUSqgeZCLhrW3xOhVdlFm01Nzhebj7zpeUZyWpoaWBtLWJle3oX2H1OMWj0425JdvETKC1ObG/wILmGbLTLJFSrrVd2c77kbhT73xutclWq0Mhrx3u3bZJXgrNKxmkkjVQAD57gHcEfNvhLrloPRhpByVPMdfEs6fMiIWlgIKOp58DNujE2uoA8+2KmZgV5Grk8zqiBZ7dvx4M5nMaMu5tJrJ3sxG/nFyqq/iANajW24QsO9gwiCjAqacRF9Mik2LE4jILVsCO5J9NVqMpOiJVcV2EsNrbpc282HfGbi70Q0r22v+sUAnXcistjqZ1ZhUaACRY41n9uvQ47nUi/IBb3NDcq+AohRy65XDi5Ylft/njM9SVsgBQNS0mLwpZQ2yTKTOcwaQ82cD2jhF9j7n3++LGDhV4dXJ/MqcC59qvx8mIeFp3XOaSIoQCzEs3c9LHb6Yu0N7pDbhy9VKalHWvP+RGWc1qrWVtKgbUXaaSRyFtdxZYibhVt6mPc32xoieeZd7gdJnivPNRauVNoUQuDZXtuUa2wJvcMO+HW3ie4hq62JnXcUGGu0TiZqeSJAsyqQ0YHcWtumsdjvgE/VsCH2+ujMOL89aGtjUpLNTNTKNSetQb6ih9ztcHvhi+j4ie2GH5hOcZnJGuXtTwmrhtJ2Wz77ah5jexPfBZj5ENa76MxzqWo+ALUPPNpUOhhZl2bUjJ8w7b9rWwrktJKwB1GXDGbzTvH8RSvBOB29MTgeVPyHYXXsdsKCYeP1dRXw9n1U+uGrpZRqkOioVN9ztzR5HjWNwMAHRhYfaD5jm+YQ5hUA0xnpmYLpU7qABcRP3Av484K7U7E4qCO4w4pz2qVaNsvj1pdmeGRQSDsBzAfSw3sVP1xx2e4A6jrcY0edyzUdSEjkpp1gIWLV83e8bfMSe4bcY7szlK78xNw1V1MxQVdIYZUtpnWyoSO3Mj8d/WPO9sMr66MR1G9iAy5lmEGYVeiA1NLJIdS6r7N3Mbk3U39tsLo72JICuu424rzOqEFLLQA35jXjYDVYrZlkT02vsCD/AI4P1GEFZlTSTzUdX+Q0EzQuCpb1sbaeUwPuOx7bAYZgdeJGpAbzBuEK/MnUQ11M7KBpSoJUMg9n3618E9wL4j00kLLNucV+ZwVshiiWrpJURXjVugkIAdG9498Eq04Os18Wy1XJpJaEMkiSs5UsNaggXEovY73AAuLWwOJMJdRGWU18tRHcwpT1KxuvLVgAToa0kVu7bABNtNycEqQJwYHxPeCs8qaqnAqIZEmjH5hZdKzIosGY99S+VHfbCjqAg7nXcLJO5xT8XDVHMdNOiuOQl7je5aTtihlGlSDYZq4Pve2eAGvuZFx5JPHDHG8bLIzm1wdyfb3wlOVX7hI766l9ad44HIee5Z5WkNAVDgtOPFj3sDYf5nFocU+t/Mo2WtcfaT9oi+TiQRsZpdF9lHfSo9h9fc4yclbMtuPxL+M2KlJPL51uS/FGdRTyxOHX9oGaw7AYnw8VqqypEiy8qhigU9DzKWTimGqUKgGqMAhhe627Ef8AbFJMa3Hfn95bWzHdHO9gRzEf9oRaGN2ta1lFze/3sf5Y21ZbV/MxEf2zyTtDJCk4OnDVEMYBLLZRftY2I/TFPKyRWVaz4l6ipFrdlPR/1DqyGvo4fzYNKW0m0nfb2xSU4177Vu5OLy1RXQOhEdTQVE0OmOlKhiCWDFvr/hi2Lqan7aVv0x9sIiBQezGcXDz1FQAvpCrt9QN/8MWsbIJqKJ5MkyqxXYHc+B0JTZlPFAiwwSiMkqHdRuBbffyb7WwL7BVXpOzK6E2WBrfnwJ5mVTAKflQk97kkd/cnHn6lta73HmwqFCSxHiTH4d5ikIZ37amG31xe9Toa0jjKeDpqWGxvceVGcxR1AliT1i0ikbEfQe98N6e71DTyvnvXXxR/J8GJOI8hWdDU041fvAi1vcH9cbKvw+oeJStq94cT+4f7nhyGuX4aWKK5RPm7WP2+mMsZ1AZlJ8y+VJCaPYgPxla8jQrDG0gHvcgH284cJRWvuE9TnuvZyvEb15g8+Q1CU6xtGVcyEm4IH8cTVZVTuSDsSFsexqOAPe9mWPDOTw0UayyveRkJUdyT9j4xMdD+pZ/iRjoe3Wf7mY0OfIkjTVF5StrFjsn0AxnZIfJPUsYttLKyI3S+T95r4fzeOpzyikja/U9x7dDYt4dJrGjI82xHXSneh/6IXmFYpr6+nAd5BI7a+kMmprhI9fSQe51be2NPf06mAyne4pzvheCepmkZpEZFWSQsQoQAdZvbxYWttfBbj4i823oCUOeQTTSAQs9uWjKzsuopYXDKeonQNio7nfDbPxO1s7ixMmJdwtSQOZr0tfUIR3VunZr+cLsnzHFakdmaxHLGGK1PSQyl1I0qxN4j6PlGxHnHF+pxCj5m6n1tznFSqjSi6tWrQ1+prgD12I0+McHYwnjGFDNJIWKzB4kkDlQwIEdraL+xbfV3GF5ExwB8TOngkcFkm5gVH1kMu5Zuhtv/AEx028+cDucVAmvLm5jMsdQhKoisLLcNHu5+hcbEePGGDSNgJ5S8uSSy1aF9bflkAbOLKrb3Gk7gnvhw8UIu4RR0rJKIjMDNpTpIHYEksbHbmdv02wOUPBYOKMSOITUB5dLLY7G7tqVjvtoW6jwcA9wgKISmRQyyhI5AWAJKgG1nWy/N2BBIPnHdicApMxXJKeVjGlQFkAN0EZ1WZdIuS+24uD746SACaky+AsImqiSSCqEEWCrp2s56S25PviQHciZdGeV2SRxOIzVamOgAG/Vyz1kb76r2bB8yBtifVOVrG2lpvWOkA9xq17dXcL0/bDHsTk2PIn1bHGHEZ0hiDZrXAXUDe4axt6b/AFwQNSRjvwI6yGHRPI2s6QJHS0RAUFOxckgFT2AxE52I1fUQfh3QyoBPPJK81SHKqzMeXDY7kG9tZ8m2wxGJIx76nb8JJZzPifMI4c41yEALTK1vJ3kAxierVFwAJsYI547ID3v/AFBKzMWAFXUrZ31R08JB2Nr3/XvqxJh4qYtfN5zLzb2Kj18mSmbSSPIxkIDebn0j2GInyPebfxLOR6cxq41MAPkyczpU0RIWViZhcA7WxNRy+pta6lavCrx6kp5BtmUnCGRwVb1geFQIPSV8mxxn5+TZQqEN20lexBbwCDW5NUIjjqpxdYwVFrnzjRfm9SnzHFdQtsrJ1sRxlTMsqtFKmoHax3G/jEHutX9RGpBg+l+ztQ4ZT8S2088F4yY6uJgT4C3JvsO6nvi6yV5lX5iEHFfR7Uxfxtniz0WmQhZFJDDtfbuL+/tjBxcBsfJOpbprVAW39JEyyjNjHQpFTkNK/UTa+hbd8d+gfIyiT4EbI4gix/GuphK8kKcqJQWS7vJ5Ukd/59sbr3JiKEHkyrXW+U3uP0PgSXaBywJ0hb39Q/wxU5/jzIR6de+UtljgAfEnJzqlqy7OyxXIAewP8MXVGlUDyZK55PYzEkD8yk4k4Lggy9KmNnJkQNa+wuL/AK4zcb1CyzKNTDxEVUKNxGomo83pzFEry2YLY7XxcsosDkgdRLUxcutBYxBErKKGSGEzCzxyDQ4N7AX2Ngf8sRYuaBZ7beJdtw/pHA7IlZk+bil0K766aUXiksei/wApv9cZvq/pOz7tUrIfe68MP9yMybMIos3ml1BlUH07++wxPkUO+GqSwFDuyg96lPmWZcwc6oX0m0cYPYntfyTi1g4K4lfN5D+5vZq/yZPZ5TzAq0pVS633PYeB9MF8gXNGuwjbSa0biPkyfzRkWCTU6MSVsAb+cPUG5dCVcbBrw6WXnvZjjgWtAzinhWJFAa4YDf8AZk/zxZqr8MT8ybIv6aoL1rz/ABG2bUi/G5isgWSbUxF4y6rE7MQHUWLnyAO2NEdCYGzy/EWfiHl9W2mmgAaOVk1uCFLMVGiMi9wAN9+9/pjiDqKjKGJMsEjUZpBGREZfh1uCp5oAQjZ/SFuO2FJ1JviKpKUSO0UARW0yGeVVTrI7MOrcDtpPc74ctIQpJImxRDZZOXHHAJFLQHlnUultRAvY6yRcn044+I6oV8zHLZ4Olok+ESPQTCoViQpbZWNw+rVZtXbxhAwAhLQqncMoaJDThQPyUKkR6ZNR0EDcuDvq7eMcGEJ78TKoWWRS0cJpVUGyREXBMmosnT6yNzq2w2hG71NsySz7tD8MFlL3QftAVtqlAW/M9rbXwu9GAr1sz12lYAcopZoy0pQF5wo6ubZP1GnHbgGwIRTsxVUbmKI9NpWU65bBrrJ03KKSNIvjtwgmD5aJF5aadKJa8li0kgAbaTpuQCekDtggiA7n1FIw5MciGOOEgrJqdnbZtpBp6ludh4wSZw8zKmSQchGICRlWMnWXk06tQk6epbHZfGB5jrrcFaJliSnXSIwN5btzrmTXYdP7O22nDKNRWYGbqrn6ZI40j5Uhfr1SCW7djH0/lgDuo774PgyMt1MHpnVZYwdasoDOdYkW0YTVGLdJuLtbvhoASZqzGB1h+F1EIQXMyajchhcDayx2G6XucCMW+IXl0qxT1Ejct2FO7BecbkKouGh9Kg/v98IxjKDAuDs4NdGamWmCsWKQMrHUAFOv2vCu2xvucJH8TsGBGnPeM6WBKtqiVtxBpVdrkjVb9dzbFe1VB5t8S/jF2T20+T2ZzscXKJmYkO69rglUva4H123xm5dVmRo+BNmgUVj2we/nURcSZglRJDvqLSEstiO+GxqjUjRMuyt2RF8Son4Vy+CMSc1Xk7qiWJv9u+2M79VlO/HR1Orar3NBPEn6LiSSGbVEdKnuoHqHkn3P0xffCSyvT9mZr+sK+TxK/TvUxzCIMxY0ckt9w6qSG/hh6gFTQsA18S9kZNKvp03NFJyoK4doxywbE2sb7j74NitbjkeYazVVlfYESqzDjCIHm6kV1turXLD90jzinhUX0v1J7zjCshmjiWggzFOYnqKAlRurG/b742GUWDY8iZyOcY8W7Q+ImrMyp4acLZo5QQrG23sQP+2I0binFRppLZVtudh2nxNj8SQCIxIVW46mLXJPuT5xinFsa7m8vL7S/UDIvg7L4amplE7AJcnWx2Xc7/Y41M13qqHtjuZWM4Yu7dyoz7KqCjX8t1l5mxC7g/S484z8S7JvP1gjUtDIpSprCvUT0ueSSxNTizX3VCOnbx9MW2xkR/dPUr4Wd74ZePYHX9otnpiYJjLSiAqOk6Cv3798WBYC44PuFGWypyygalflHE0McKxlke4FwW+nbGVdh2NZyUTTFlLKCG0dTLI+JYEmki0LJGTfT6rX8rfaw841scsiasG5n5Cpa/8ARPYmdNl0MV6iyKz2ZQpGojVYjT77d8SqoA5P4+BEc82CIO/kzRl3FUCyyNNpdlO1yAoJ9h7jzinlpZbrXiT0+xWCgbRHmKuP+I4qmPpZNV1AANzYY7Cx2RuxEy7KhRwRtkmPMi4KoJadZpZEj86bi+30JvijkZ2QLCqDYgb2kZVC96mXB7xf7XiEPp1kFmHU1lNvtbGljB/p5SrkZQZ3rA+O/wDUNzmaMVGYws6yTa2e+pkEcZYlYzIvUSSb7em9saw8TGYHlBONM3SmEejpqZ9KKD3SPpDMb+T2U/c4drOtRFq23croyRXsLtZKWw6103IPy+u/9rthD2ZKAQYs4WZJqmCLllWgurysBeQaDYGwFu9wPI3wWnKNEmKqFJKybpMaBjIWZi+xDmNQALL1Gx22FscYORAi7LZI2q1o+eyTlwpV4nG6qwIJJ7N6r/QYXiIu2I3qN4Mi1y8sGyrZn1XsAoIYk6/SSQT9hg8RCj/YT6o4UiMAniljnIRJAIo3LvGhIJCatwx7nubYEkL/AGirhmnjqmkNLUqTCqF0embcKx33bckmzfQDHeYCx+RGrZCQqvJVJENSIrtCRqfVdVC3u1zsbeMHUQHc9fLyulXl5zyvylSNUIvCC53J2JvbT32xxElUDUwosqVigMjwMTGAstMNQDFyt7G63sQb72AwJ2ohXOqQuIkrnDFgg10gIBD3FrG/q2+2O2IdR9U5Y8jyx/Ga3WUxsqUoDa47SnTdrHbb3I2x0OoGlHKbSGqMI0MymahtdVcFrC9wdRHfxgdmKdCAZjnSQytFJmcd0IDD4FrGx1eD23x3YMGtjqMsmpnWZgWjk0mLlyxRhQVYFrm51qText3w52IqkGUGYIWZ42dBRFvzCNNllDr0k+rmk2sO1sMNGBujB6CkV5qpPQZEdDM0dtIIH9d8wt8vjCt5kgOhuG5ZTnVDHCqmnSMqmh1ugCkXkUk6SzXIkU+RfAH2iHZ7E6dbEclnLeO5YWzQRTXYclCFvaxLsAb+PIOKtygv9fj/ANmrhsRSfb/dv/UWUnD0NK7CZBolbpkW9r+xHg2xk+p13qoKHqXca4WD6Rpvn8yU/EGIQyxkX0pJt72IxJ6azOhDeYc2wIiWEeDEFJVUj1AZUkDs173sL4uWLalZ2epDRfjPcCAQSZScQ5ElMIKhjqEzAIg8Mff6YoY2U14atfiCyvHXK5a73HUv4nGA8nSi6BawU2xXX0ksee4bzjCwhtkyYyaSOsrmaxZWUA6l8lt7Yv3g0Y/EGTUWJbcX10BLCs4YpnZoo1UkDrLWAUed/f6YrYP6i1vMe21ETdijvxNWbVFPQtHySUaIASn5TfsPv9sarBazpf3SrU5sUtZ+z4/E2ZnHT1Vmitqa7utu5207nbDWAXL9P7otTnGbi3amaqnL4fhpGRNMi7OhsSDjBFl1d3Bj1NLfLwBojqczy0CMTLLFLpkFulfY43n+rRUjqY1ANXMOp0ZTcHZFFVLJDCXAIJ0yeGHa3tihmZLUkM0totBpYa6PU9yWsSkmkNg0kIu7ONrjawH0x19TZFY+xiYyYtSsi/zMuL+OkrYSjGzAEKADuThcL004zb3Fa7HFZRN/VG+UcN0jU4lljUWAvYD2xVuy7hbxUzR9lAFAWa8jymnpzNNInr/ZqCNwe1h7eTjZr5cA1kzm4iwpV5PkwKHMo2mAdlIj2fxoW9wBbxfvjthmBfx8Qs3BNVfuHmNRwrAkx5gW026uBdf/AB7YrZvu1AFfElxXrfZIHL5iDjzKUgjZEUEhhuFsf5YTBuaw7Yxs2tfYDKve4mrpKOZ1eQyq2lRsLdhbbFtRYgIXREr2tjuQbNg+J03grhho56Kq16gW07jc9LWJ+uKdGZyvFZ+8TIrqUMR51/6JjmlQrz5kqmR54WYGWEIrqkjm0Q17MAO5PYbDG71qYR5cvxBuIYaY1Lz1FOr8lokLMWDOxA0IB2BvvqG1gb2ww8SLb8uIMdxhXzCp1FAy0nVZTrUEkDq7Ffp4wG8ydfuYPwdVSNU00UupFiDiIkk8yyAC5v12G4f62xxi1/mJeC61EVnkcRhI3Lu2oADnG2+4Nz7DDKRvuK/Q6jGWop5pqWaOSnlqo5SFl12CqVawla1jtso747oncQb1oSe4szCWqhMUE1PTxf1xZyGkYG1rhbaL9gDvhWWdWQvkR8lJT0cOX8+v+FqVhUC19Lxhi2k7diffHHXiOCSSdTNauNBPViOLW8KGblsVFT1X/JX1X7C9urHag5kjXiL04dq6zMKSaWppggIkipwzArEpGrSpANx2N974X5kyn6e5QZwSIi3LDSCqk5J5fM5bWFntdbMMFiIqtqfZJlkk0qzSqVkM0XMZY7cwor9bDWbE3t9LDC9SUsJC0/4eKKhZDLMLTA7wC3r99f8APA0ZwZZc5vlnJeSZbu/xjyKGiDBWZAAV6xuLXv7+MGNuYUtEK1i8xkNQkBRpuWFDqXU7rrIFreMN4ikSM4x4FjlrJ3WeQFnNwYh/I6xcY7yYpbiOpSTU5jr4olXdDGA1lttBYedf+WGYbEVBC83LgyT6wKJHaNoSGH5nMA3Gnq1Hq5njDBgIDNealTDmFioAgO3VqHSO5PRb+7vhWPcZBtdRZ+HGTGjhS4POmUyygEahHY8tNJ9QN9RAN728YCrA7fadxxFqTTmmewI+elHUMGpEBv7FpMY3rVr11BlmhhHSMR5ntWvIIpZm1QSWET23Uj5WP27NhPTc79XX7do7jvy//KnkeZI8T0jxv1APGRsW3NvF/bE74/snroQ5fqF4p5VgHXkSXzVUVIZCqpaYXKjxh6wWJQn4i4+ULcdL2XsH4jLPuIaaqSBJJQBAbppU3P3xWx8SyhmI+ZcssxGs5kncWZXMktTUShbrpGnUP07HFqxWVFXcqveF9y5V8feUGRcx5UCBV6gLgeT2H3xC1AsOpWwPU8i1S7gBZXSsUkWmpWXU1zIXsdA8kny1/GLORYuFVtR3Jxzvb3G8RX+IGXww0WhCJGJLO5NyT7nGH6dl3XXFn+ZaQEo2x18RjlOTcyiikh0pMi2Hsw9iPe3nEf66zHyiD4jWkcuDD6YBUU7zc2RQRKTpaNVNr+1+31vj0DV15C81HchW58c+2T0fEl0nkEgRhYhrG4xXatRuVas7LTLWqw7UwfhbPkpKqd5CLiUkKdrjCZuKcmtQsvI6A2V2HWz1AM6qYWarmEykzgkRjwT4v5xaoWwKiEeJXK0VoxDb3CsvssEACKSUvuu5OIbOTWHuQZGVZT7ddSg7j+BgYlMjkKDdUQXDm9iP0O2HoxkT+q8u2ZVloFS/u+TKWl4fMsclRUjSQhESqLaVHa/1xkZnqhe0IniNWVqYIo8+TJP8NcnhepqFdAQSy3Pe1r4m9WybEqUrFCLWHdfO5S1GVilIp5DrgZiYi17qzeLj27j2xa9Nz/1ScHEiZe/dr6PzJzOZpBIx7qDpBYdwPO/f74ksxxX0PEjzM/IWn3KfjyJM8VykwRsQBaTwPbEuKNHW5H+qOTiraw73Lz8PuL1qKilpVvZDfcb7KfOIKsIV5As/MtPfTbU5H7tf+iG5rJEXzRHaCSZJA7M8TFVj5hMcbad3YdwfFx3tjZPiYTDv8RDxnltXVVlOkXLMSyKwGsAs9lLFl8WXYX8YfzIVdVJPzKTn6KyuLiRkCgabAI3lgCOq/uMFvPUes7E3cLxyGWAyhAul2pghvoXQLqDbpUDYKd/OFbzOqOzIrIMtNTR1kQdUUxqWd9wo55JPTudhsDYnAj713KfK8vgWRqGCjJhpoWkeSYFWaQqQHC9pLjYe18EExemO5EcKZ45gOX5hTSNTMPy5OWwaJh6bkC5S/wCowO5IfErXyKKreiaoQqKWnt8OSTzTr6SHbdk8knfxhgu5Gz6HUacUZdVy0NWRHeUKhi0gXUKwNkA3Www7a1oSOsHe2ijgnNp6mWCLNKOUyIw5NUEKsNwdLkfKSNz584i0ZY2PiY/iVlFRPTx/DqdQqpS1nC9wNz1f+fphmXcRCPmLOBOGq2MKZPV8SmxlHYK9+xPuNscq6nOwjq4U8rlkzKmhKs6SGYtcppDf8IfviRjIlB3sQfj/AIRq5IpQpiUmseUXmAupjUAb+b32xBqWywi78M+F6pBVmTT1xoq/nC9+YpPY+wOOE7cftTkLMjqrz/n8qQ8s8jUdlsWBfV3ufTiX4lXy0zyuFjXwK/QYWjBvp3YU4BGq+o/4YUSUH5h9fIzy851PKYmFo+okkyaQNI2EZO/M98OCImu5jVzmI1ReJ3iivZGkHLYBewQdSn+0e+EYbO5IvQizg7OxVx1FU1O6KAUErOX1E/KVAHSosNQ38Y4HcRhqdlxFJ5x/8UsoqTXGogm5QECq21+xc/54z8u6rkK7BuaeDSzKXRtGc/nrKiWkikLFn5h1H3t9MCmupLSutCWbmubHV1877ljw7xAk0ZinUAsoANrWI2AJP62OLIdT9DeJXNRI9xR/eMEyGCFjFOoZCbxuexJ3sfFx74x8+u2k8llvEKirjWP7iS3EdDHHWQhUUKGYAW8ab4kx7megkmTPWnNGIlPWZZEy8qKMGVx2Btb6nFPEF91g76hyWUIRZ4mrMKyCiiZEIaUC2ra8eob399xtj0Q1X0PMyEq5DetKPiRmW1rSTO7XsEJ87/UnycRZNaCsDyTLmHY72kkdAdQMRVVRGo56AS9l072vtviDlTUf2+IllrEANYBvwIXNLXU0sUU0gs7aSBtbEbVUWqWA7k6NdW6ByCDM0ztoKs3LAAghgT57j7HFihSKwyn+8jyrR7rVOP7GV+Y0UdSRPFZiSLoDuTa+3YXw91YsUsnmQVf0rAto6HgwGpyunMfOUaiW0sGAuD5B+oxjrbatvAza+lx2Aeot4Jy2CWEmVVAS5vb+0e+Jc6+1G0krUVr7Q+kb3G6UEIbmMpWFdlGqzEfTFzEqPD3LZXybAWC1jv8A6kpnGfamEcZtZukAW0gte23c/XFwqtilieviVS4rYIvknswytz+q5zwwgyaQCdTnzjMXEoA9xpoPc4fhWo2IBlTV8HMdYR1MXLXtb3AOJbFot0pMgpOQgZtA7m2u4glelimdiG1kdzbbD4uLWlpAgvyiMcWAdkx7kGZR1EfLcqNQ6W0kkML7H2vi50RwaVPP9Rex8iH5Xw9ESYZgVe9wDYhvsTjJyvcqbqXsZqhX9CjU1cN0SxZ5TqgAADDYWvYHFnEsZwvL7xc1QASo1tf/AESgq6uPmZqoZnqlBLPAyoVj1nlozN0llB3+m2NSefJPcmeJ8x+GeIAkT1kkYv2aOAFQf1kb+QOCT3I1TfZjeWcLWVxCKXV97MSzDaylT0/Yjv5xKPMiJ2Oo+4TjZJz83NDM2wBjOlbLJYn8ze221sRtrzHr/foRF+HqmJ5j3HLS4Yr2BkNhpG30vc4Ve/EnYAiCmnq6HMaeparlly9i13c3KdDHQ47ne1iO+O1oxSi66E1ZtxJFQ08jVEjVE9S3NiphK2iNSTpa+zKCO6E4bevEAXYmqbNDNTwvXNOyzQJyngUqY5GcqQCO4sAbG/bB11EI002cNUMtFLXJNWGeJ4tMMgmO76radz0v4/XHAEQWFWE8q+MUp6unpYJDLKZVWSRnLLGCQCq3Ni/gtuMdy7nLV1uPKynEgKNJy4zJUM8yhAI2XTpJFiH+3fHN0YyKB2YNAstO0aRuzrzojzWVCJNSPdlCr0r2FjuLYXckGtTlP9J8xSTZ3AD7fkr+9/cwO44AnVKqueaoniqGcRfEsAwRRy1EAYPdlNwG8dzghSZxIEIyxuSNEUpm1wo3xAjTTIxltYKq3Ww7g/fxg6Ii8gZyLOOJK34mYhu0jWPJT94/2N/1wuzCAJ1KCqZ6+FmQA8xAz6F3Y06k9XqHf02thwYAPiMKmONakzIfztYVoAwNgZP2hPlbb8sdjviQE68SHiOXmaWpEkNWuuESToqtKVYOvSfWx6SvtbC+YS2hPcqo1jiURqwgigKoQbPfUuo3vZWZt+oWOxGE8RzojudZwkl1Oa/iHmSCeSBu5iVv4lh/ljD9QpJvVx8TZ9MasI2z3/5OV0dBPGNEdSgW5Kgi/fE5sRiCyzqbRs112D+0p/w9dJ9a1JU3DxljsDYjGf6kTXopLAax6NnsgyhkQAGmlcSgi0UqkeO1/Zh/PGhh5Yyk4WDvUpvU9Z95Br7iR+e5ZUNUoDKtoyDcDcnt/MfwwwRa/wCn95aLPaBdvofErnhMf5FOV57sGLN/VAbEk7bHwMNbbXg1FtbMquXyW5t4mnjGijpqVNNpHBZmY7lja+/648/h5NmTeS/Ql3FZlVjrwJK09LWzR6kEZDDwp2uO2NZrK0bR2ZMTYU7IG4L8Kabk80gGKwI8kg3tbDFjYSRMvMwquSPY+gIbxa4qZY5oiqlSH6zsdrYFLBNgjzL9yDgh5Aa8RLmOZywlOZHE2s2BXEtdSsDxJEWzJZWXkAdzoEWT6YKeriF2VbvHtvv3HscZGJ6k9WSUbxOuAuJrYa+0GzyljlgkqKV3U95VK7aie9vceffG/ZWlgFolam2ykmlv8GKuGMqMUDNJIumM3K22YncbDe1/54QVq7e63iSlrK6xQh2T8yiynJlq3E8ptGo0qhO7W8/TGP6p6mwPt1iBVNA0Bs/eQXEFSYqlYoYY2LXIuO1j74v4o508nMsX2MjqiKCTMMtpp+bNNMgUstgB9MNbYnEKvcj9m363YdkSmy/MUNC1OSNa32vfv/gRisQVblqR+n0ca+JbZ+ZJwx1NPBpaGKRUu25ue/ti7yR36JBj8baqiOmA7lvwVlsNbQyHSsTubgjaxH174xc7Jtx8gAHcUvtQyroHzqFCFpC8M5/PiAMcigkH67Y3abkzKu/MqsGxm5qOjA+HaapGcwNNa2/YWtcHv53wakFZC/mTXlrKi/xr/wBEa5kYmfM1Q66q+mVooeYBGZG5asp2LqPU3jbF+YLCYZpHSNMs1TBG7QmKMSAG7uQNCEX6GU733BGGUbiFyOhMKIyGprnALMZCV6wRcAE6U7r9z3wSfqOpyrsGH8JCL4m8LSsCjmQyAg+LBQQLre/Ud8KRBSBJP/bU0FPUy0wVpiKdEspe+osOxG7eNrjHfiPx+JS5E9V0NXTxtUxo7LCFXTENJvqA9Tdu3bBAA+ZHzHLQiPgSvpKyLeOCSpGtp1ljBdyzXBT3RF2t3G2CDJOPUJ43zquhno6XLFCh0a0SxrYFWI1bjpFvOC29xax53CK7K2pcuqZhNTyTGLVMqRLa9/lA7EfvG9zg767g0u9CfcFVSy8qSmSnrULdYaKOOan6bgnYBl1D1DvhY52OhA+LeKlpIFOjmhquX0yabaQP3VF+/Y454EBIhXAXHxnUkREATItjJf1K/wBPphVEk1Ns9YRTyVElxAIjIrJK2stc9PLK3UX+ftbD8D5g5rvjNXGvHQgjk1Qu1p1jNprX/JV77D62t+uF3oxwogvAHHCzNOY4GQgx7GYm+prbbbYG4OHfUZc5xTy1BiHKszlizCQMrkaQmi5U/v8AbDCKw0YJQSc3NNXTqaZntdSReBLb31H9RbHfEI8wtaqNKm69FW8i6luxTTqNym1uYV9S+BiU7A1IgNncw4h1GizAssoQQdJZlKE3t+Wo3X66v0wgOoTrqIOGskFJQSIxInlRJJxsQFLLy0ZfURYknT72OF11HYjep3vCSWcY/E6mZs3RidEYgju311SbAeSRihmvpdDzLeBRyt5k9f8AcBqFo9J5Ys+1iT7ecY1fv8hymrV6dj13e90DJzhLIJ6szCGZk0yNsLWO/fF7NzK8cAuPiQ1DSs3LXcavwjWR1EKNPqLG+nbt+nbC4mVXkD+mujJC2hz5kgfeC5hkNU1ZGqyhVUgWvsp/zv74t8uH0t+6Lwaz+qD9I+IRnOR1wqECPp1D3vdre/k2/hiK3Va/1huMre6d1NxH2guc5HXxwsZ5rAqRuvfbtfEGNlY1j6RYzLYyHi4PU3ZbnFVFFGISwRkUkAX3tv8ArhmrUsZQzf1QZGrGxqI+IIpTaW0hD7DuSreRbzf3xYx3X9sg9QxbruNmv8faOeGsojKkVUugd1Ud1/8AvnFfIsJbVYluvC5Y3Cw7P/UV8aUCLLTxU76wW1B29/8AxifFY8WLwPQVFda+YzGV5tbULFbXvYgW98VBdhF9fMtubvHIbnuXUNatDI2o6mN7G9vp9Lj2xoAf/S/tkXucV4N2/wD1BsnyadKady7XAAkO5033Fh8xB3+mGO7O18CKnGkcXP1H5m7JuG68wgxS6lBPYX/84zb8rHSzTr3LNalBx9yK+RMuYRc5w7aTba1reCMWgyPjn2xoRODrkgsd9dSmzPOamdDEEEd+xUdyO1z4xWRVQgyKs5T8gw19jJTJ4JTMVFw19yRYD3ucXLnXgDMrDxsj9TrwPn8ytzbJYoIXdZ+YxQgqOwuLk4qVuWYCbFOKaTY/eiPmS+QUde8CGFxotsLHYX82xNlWYqv/AFB3Ox1u9sEMAI5yfLq34gCSVQFG5F10nwSfGHrZGH9ESRg6d3EESzyaRDXUSi/NRmErX1BzY2bV5+2J1GmG/Mq2A+05B+nXQ/yJhmZpxLmNuUtQ0qLN6+Xp5p5ROjfmkWv498XZik/eJ+JaaqlzKlijj108LGTUGUCRgBzG7/KLD/8AcMPMjHEbh+WKzT1nJPU+9zGVt0j5z+0t9O3bHONMY1X7TG/B80UlQTEEUaCZbCxd9hrG5tGf3ccTuLUvkmIOGlqY5JBHKI1ECBtZJOtmbllQQdgL9I2wBvxHPjZjZa123hqTbS5/3iAoD1KpAutyNyD73GGCjcj4gDlJ2ozKjp6hrTUsE8TOBohN1NrLYhd7G9/e+CdTgWPeo+zDM51cslRE7RkqzLGTJpMYfTYL2BOvbuNsNrcBgsVRUP0vPATKoXTLGV1JILJddPl998DuHgu4Fl2ZQpOEo6mjjnJaMaYipN1sFvptYOL4BYR/Hcd5HkM00RFRPEzGTUIpVD7qv5mgkA7mxsAbWx2+52utiEVUXwUJJlgi0IsjOlNueWethbuzKwW3jfHFddwByYm4fzKjrqgpTyOZG1i/w5ssZHQrNewRd/vjha3iNxXeyJRZjRpIXiNTTyvpdxG9OGPQAoYD5iliLDvcYWOTF2RcrXItNJRq6nmyQ8ko4UR3UEEXuG6yR9sdO8iI8rzoV09qd0ablBQ3KYKljdyx7CNhtpwwb8yMoCdmN+F0VszlLqA4lkA0FSo/LT0/Pa3k7DA1uSr3NuWIDKsaMrVPOXmkK2kxlySFJ25gFtR9sO2xIt7OppFfHGuYSOkEiR21JCfzCFY25t9r3sRjtziu4ryTNFq6eSRUqObJ0ggKBMyspYr4RlFhcWBwCeoFGjozuGItSWce/FOJjmKEAkCJft3fGblH+p3J8XFue4Wj9o8zkuV0UUglklL7SWAU+98WG5bCpL9SVkM9hPRlzwDmPJd46WJ2LiwLHsx8/XGV6hgNewDnuWa2perWtASgB5VtDc6qlFyTqBQgm+/sPbFr+ngVfmIK2yW2elEk8+ieOsg/NcktZt9ibX/xxDTkGypn13Lj0/WmvH2+8rCb/kVLaSepJxYardl7dJ/xxaxcqvLT228zPvqNDc08TRxVmTfDiKcMeWf2ljZlIIH64za/TDj5BZPmWaHr7Y/I7nOoMvR7pFVSkqt7eP0xquzJ2y+ZXRK7ditz1KzhquU5WUa7S7lNr7jbv74oXKBf9pLZXa+NtPOpP5pFKwp4lZo2dm/gN98Waiv1MRvUhrpuWqupjpjBY6IJMjS1QkMZ2U4lfkazxXUkrCJcC1myJ1DMOIEaGNLskCKutrX1bdvtjG9P9J3YbLIL2FbEjtiYpzSSWenJVzHAoAjW3c/vEH28Y078xfcFS+BJMfGKqS37jFPBktSIeZq5oQ3dP3lBtv7n64ZsgVWdeIBj+5UOR7+JSUtU0Lipoxrhb9vEO+onuLnc74T1DAry0DDzK6sV/p2yH4qkhlqC/OaJwTpsvhjhcNHqq4kblrI9pmUFtHUyyIvDWiN5mkUKrgt98NeBZVyURqeVdprLbBHzKHPagSVWqPaK4J7C5tvtiog0uj3IRXeMgMSOIkYja1dpJ5VVpGQBbWsMaaqQwVFkbsrKWsc+Zc8AZjoheGn1EkAK7DZRvdj/ABxlZmA1943LDGv2lP8A8iPauHREIUYNUOblrXv7s9/HtjULV4devmVhvJfZ/aIg4YjkjzqnjZho6tKr9Ab3/XAosFpDfmSZQKqw+Nf+iPMxy9I5K94yySzVC64llVGAEjASam20uN9Hc72xoiYXLvUR8YZ0sNTHAhHNqJVaXTtpjFgFt4LG5PuMMPMiVeRJjbKoGM9aBrGw0MzArYAbBL9IHc374609ySrQUxhwtJFJMXpwqRWOsBApeS4BkBBNlPhPGEBBnLEOUUjyNVmQMxi+HcKIdN9LsVGnWNa331XF/bDA6gIAjyjpp6pnNRr5ix6RLygoKtKradPMIuLWvjlbuA+CJF8X8ApJVzymWbrkPSkINvveQY4+YQ4HUra/Lfh3M8Yd35911IpCnkKlwNYvsL7+cMSAJFzB8z3KaNqv819ZmWSEPIIlUvoJILDWR9NsAMDHU/aR+T8BEV0Ut6n9vqN4Ft6r9+YbD62x2huPs6jviPIaurijlpJUjemqZTrd2jK309i19gAb+LYB8wgifZzPVVivSzyUsc60x1yLJeN1JUjTsLSHTvudiD5x2+oPncGyesy6KiFMlYtCXUc8GNjOxsdQdiLL9ABtjgdQkEzbxDwc84y+XLauFUgh6JJJCjsS3q7b3O38scYVmElfJJO15KGCqp4351SBqWoZl0FVPTdgO4F7G2BCIz4UzjKoKNKeKohhdwvMDBi5k+YM1h2PYY4Tjv4hOQQWzGVPaR1Uh+/SgJ026QB5vvhpynqZ0dQj1OiNdE6SIHlKgcxATtYegduv5sOSZEGG55UUElTFVxBShlVo1LaNIOsk6SOrYb9f6YHmEnU102XlIpVWMJTRwLHGJH0qxDjUXIN1Ja5va/bfAPQnL53Os4jkk4p+KGVSVWbiJJXQ/DRkBT3JaT/IYo52QtC8yNzRwazYG2xAHcQScDS06pCWBMsgNvN/8vvihi+pfqX2gl72aBUQG63uUt4aCFeWFeYdVyd0O4vt39rY0Wb2xs9sZTstDKXbpBJOLiOSDmPubkCw3JLb9zijdjC8/VJPT/UltrLa6B0BAMxzSSSaOVqeW6Ekna97WGClCIhQMO5fe9y6sKzoRw3Fb1FoZYdO2tSw8rvcfW+IUxFqPuVmN76bIZCOjH+S5rHWRCGe3MYgBiTvc2Nh2vbGslvP6WmOGDD3KvHyIip+D3jrZIYjquGtq2Nr22v3H/bFX1HKNSacS3hpUpNoPR8xTxFwvUUEX7Z1/dAO25scQ4udVknoR2rATdTnzGmT8FVTNHUcx5lW9r2HcWPnFe71Kpd161JFrWuwM77ImeQcKq0rTTCyIzeL7jtv82Nes+7WB8SjYqo5byxm3Ms41sgsNIYWjO3uDqt4PgYgvt2vFOhI670S9UbtiZrzDi9WVoGU9JsdCE2PtfGfThMCG3Np761YgA7i7hjilaSKxVgdw2pDYb374sX4zWP0ZDVcntj3ARqO6XiJUkEqquiUXZfB32I/dN8Pj2PUePxK2bZjEqpPZHRmnibI4p4xNEpDatXe4G9zf2H0xebwWX+JX7Yit/jwY0m/DuKojFQJyx0DdTbsNxjzH/MNVaaivW5adq7HHId+NyR4d4SWqmliEkgKuQt2NgAL/wAcamXn+xWH0O4oxqwGZiTo/ePK/gNUMdMjhgG1vb5R9T9cD07PsvJYDRMW2uk1DfQH+46+Lioo9CxgSLdWP8fUL+ki1sah40Lvy0qWPy+tukEQU3ErQq8ht1OFva5+32+mM22o3tsmW8HMqernrrehCeEMx5+b0j6HFtYYsthcg9sWMev29D8x8x/cUkAgAf8AojmvooFqK9wRzZKhOZE0Zn0gSHS+kenUNxf040xMBovzmpi+NM7wRNJzlhQFb63IHWG7govcdu2JQO5W7PiOcpoWNZVKCb6dWoR27W31E2kP3AAwlnRk9fQ3DOH80EkjlAURF0EKE0u7OLv0j1nyvYYjBBnIe5CV9BLJTZglMod+ZDfkzF/mb1Fj0n3QbDBj7EH4ByGuQ1QlimvoQAFvPNQm2/sDgrOYjUrMwcWm1x/72OcIphHtHciyONVnY72a22HIkI0Yi/EPIap4NMcMhPxAa9/UOQguN/B2wG7kiBQNTT+G+QViRSlo5AefD0nyATc98BQIx68SzipP2QAPxJeITTLGwR1ViSqDVZWAtdrb4fXcQ7MHqKaARCoqOYYIJpSacAsZpHAChh1XFrn2wrGMBFPBtZNmE1TJNTCOOERiCHlWCAv4FtzZRc4SSDqNfxD4YgrIRLMjQTrEXNTp6QF8SADcG/fuMMRBuKoxFS09L8dl7TSR04WnKksZXDarAL2UCzXIx0UeYs4Ghqq3M0NTS8qFYpBEhhKxxX7abj1X3udycCHWh1HnEvB4r2SVoDSVmshLqdMyoQAXIFkdu4PtjpwJh/Dsp+NqDuNMr6rNfyqem21vvviRYrH6TqH5ZDLzYoCPy4XjbmlzdtyRc2tIp7BflwzSJPiSebAfB5oyFS1+6IytcykWZibSG/bT+uF+I4HYJjPhbKhS0To0wWUIsk7SDmKWcjSCvkIu1h5OFI6jBu52PCSScn4xeRM75iRlyKVLe1w0n+AN8ZfqdXvIKx95q+naCOW8ansk7IAYWMtS5BZmXt53B9IHgecIBT6fV15jIDkt9kEk+L40g6pdT7C9ttTHyMVMW58lj3LuVTR7IZl6HxJJ6zWUWOndPzFYlvpjRCBASW31KdY0QtdehuVXAkwGZTGc3gN1XV6dVxbvjN9SG8Ue3+6SP+pNrEHqD8Tnl1msRu0Y1r0C9rnbDYR5Y4Ukblu3ltWYb60YJlVbEahEVJY37qW2H8MT2K6Jz3vUhxUxlsKKpG5f/ENKGiqLJMANEoIUv1XGk+LX7YsUXVZlXFvP5le6k49nNO1kt+ImZSNCkcyMZY9iV3BAbY7fQd8U8T0841h+0c2KKiy/31KLKsxaemSNbxRIt5CzBWba9vtiHH9KVsg2WDYgyLAG5Dtj/qATxmRJHiDRxAnR1Hrvte3ge2LeTnqrCmvxHowwy7sPZkf8fTI+8jsVO9lJ3GGVLWXxqVK8HFpu93ZJBgTVziGqkhLLqlGk2sd/pifgpZQ3wJYNje27pvsy+4rpkOURuiguYwHKjctbz9b4wsO1xmsGPW+oUa01sr73qRtFUQ8iIPIVKLYix/njWcP7hKjzIb8OnIRPcJBEqMrozyRKjM6K4JUfMux7DucRVZprt03iW7cNBUEB/sZRLWaGaSnIeORSXhuNib3276r98SZ3pyZOrE8ypUeB4Wf4kZwbVVHxU5ihKlmNmb5b7H74W/DW5FQnsSUWkci46llUsachIhreUWYmzMWG+o+QL4u7qw6+5WUNkt34khn8TByZplU9ix8nv3xnpkG7vW5PnemJcg2+liDNKuHlqscqu3NU7ffFmlHBJYa6kVVNONUtdTb7lJwPPO2doLsYlc/3QdBtbEtKqAn3j5LWk2b8a/8ARKSbLVjq614HlaaSdWligkAMY5h0sX9mG7R/pjSABEwyT4i/NOH5KnM45UqY2Snk/Z2IZAOpi3jqPzdjtg8uxEr0qmOcoqFNZV6NIvG7MULa7bWBv0g+2nHW+YyHoz3hjNDPMxanaAINKruFYGQXYiw/M/eI74j3CkQUpJ50UwBWSWBLkR7JZjqGkhbDvdjqtggQv4h1A6Uqs0LQzh0UmVBZD+ci6V6ibgHe/wBMNoDxE89TnvFvFkqVdTGI6cgSsL8u52PvfCkx0UanRZ6g1MskT8sRiT9pYWiIp1IZ7kWW5tth/iLxmzLK9qZlgQxyBnjvKANDty2e6WJ6bDHa6g3syD4I4unmzKmQrEA8trqna99xv3wuzJOHUvq/idctWAT8zlyzykugCOukKASguGG9/rjjOUdTXnmd1MFDOwzOOd5QDSmMASEFxa5Hc2NsdrqEHuZZDR1dOEkzKrlnlftTcz8tQSoPM/eNmvp7YAhMQ1uawZbPStIJXSaNxrWU6oBzSLw+FFgAV9hjp2o4XORAmYuaszmqi5lLICxJX06B8qMGI22NzjoCOoNwPkc9I0ctdUTPUHqjp+cxVBsNUm9id9lwQNwxpw1JeWrYsxtNISA1wF5gvZewP64O9GJ8Q/JqhNdGCo+HZ1+FXUp3CsSyW3O3qvgkzlEQzZktOlXJYzRxM7ctpLgHX0kLboIJvbHE9RVTY7nvD+bB6NqlhLSGRltKt5C4DWLlLW1FunbuN8AkmPxAE7NhJJOf8bowqxJFvKI/TvZls1xbFa2tt808y/iWLw9t/wBpM5eeIalJZbQubnup7/c+ftjOupS76nbua1djV/SqbX4iniHOZJVUPDIl3XrY37HtiTGxkr2VbfUhy8h3AVk0Ny7o+IKCJBDIoap9mGxvuOrt2xi24WU781/bHsub3gnLXiQ+ZVTNIWtp0tsoOyi/dhjZpqHthZgeoeo3fqdL1rx+Y2pcjr61RJSNoHzBjYE+6n64qvl4uKeNv+pq3XWtWtgOifiLc2MkFZTB1MkioVYA92He2LNPC+htdAyWx2W5G1vqOK/iaaRLSUsll3BsNrfXFejESptq/cstZ0d1x/l8jVYikYBYwoLEqBr8WNvA9sam2u+k/wCZRbjj9p5Px9om4izchNNNDrXWBYrvsSRv7e2BY6kGsdD7w11lTz/c32mqbiKqZSpp5LHYi4xlJiVBth5pCxh2EgXBFfSxxyPW3WPmN2F+ontt9MS+oV3uVWjzqUK7SlBboHcP4gzqiZA1IhdA27m+zeLjwB74hxMbIVv6x7i2ZZFBfz/b4gOTVNRUHkpfW26+Rf8AtDsMT5CVU/1HkXp/qNlyMG8j5jXM+G62nid6p4mRlK2TuDa4/TbFajOx77AtW97lnHvss5B/GovyLiCqSCMRQtpt4I3+uLF1NfM7aWKmZ0B4TPIM8qPipG5JVl3YEbaT3G3k+Di3W4qUFTsSo9fvsyuNEeJUTwNZqmnICsGvEx7D6j3Xvix0P6iSuDs+zZ/MlqXimZZJdEDu17M9gCdu/wBL4oZNAv7dtS7TYF2gTeosz7M3naLmU7qDKpYtbSfFsNjULUp4tvqDJtL8VZNDcqBPk0ZCSMRN5QJax9r2tihwzm7H7YtmQEt4AATDg6s1ZtAqgoglYW9+hjdvf6Y08avjx2e5m5WY1lzV+AB/Ma1VDTfGVIXTI8laDLE0mhUZWJBEnljseX7m2NUeJnMfqgOfZ4nxtPSpfXJPqqDo0lRvojP1+ZgNjtgDzAFjLJ4y81fqcBeSy/tLlBtuV7x37fzw1nRhr8Q7K6icsGmj5TIUjiFySYQw73NyLi/M83woJM5BJKjrooKSskkHLRpYgGhguCdzcrLsSfLjY+MDuNrca8C8QU8vxGmSVgvKveniUDVKALBe+/e/3xw3DqE5tCC8k6CUwsXkMnLp9C6WsV1NvquNlO+GAMXYA1MuMeKKSOFjItTp5+g6FjFzylPkemxH1vgkwgT7g3i2iaEFI6jSJtI5gj6Tyye4FgLXxw7nEajXLZkEsMgidImdRHKDCVlLg2C2Gogb3tga7nb0O5ujoA1MFNNFKwmk0cyHSqC1ySGO1/3r798EwAjqR1RVU7muiy9aYJykWofRZAxbSWjPsLk3O2wthdxwD3PuMc5zakjjmhlhq6Ow0VCRK1rbdf8AD1dtsDU6WvD1RFW08ElTBBIwhVnJQWGoaj32UecGDwe5ORZvC0uYx5WKcxCBTMWXSgIbSxjPY9JJ32JAwdzu4rzfOsxpXo5YZY6mifQkc5iF7XA0v7N9fOBuNHvCYImrSVk08yUAlxy2HN3CL3U+CT3w24o6m/LpGDU8s7MYZtJpVAI0lUY7qR+XYD/iw/RiE6gEtD8Qk0UskgRkOpnZD0BgSE09tXYBt8IR3OTeoxpUk5UsiM6xlohAIArsireyBPDW7gjyd8FtTl38zqOI5L3OT8b5lKmciOJNd6UHTe1+pwQf4Yp5Fnsn3N/3E0sNRahrI/O4LC9lM6KllOl47ePJsfTb+eKWXjJk1+5UZdpuetvasP8AYyZ49pzMv5C6upWsPtit6cfbJDmWcyt3qGvIO4jqqhmkjNRRqC5CByx8DbF/QVG4N47lRbC1qi1B38yq444dighWt0kroUEA92I2v9L4yfTs17rDTI8j2C3N1+oHqa042qYBDDEmpnQMFAAGC3pdVzGxz4Ms2lCyjjskRNL8RPWwzPCYwt9RJB74u6rrxyiHcAV7LVYgAAfeX1bIZToj0hABqbYX+m/+OKfp2E1jcm8SS/IFQ1vbRLxHmbx09o4mMStpsD6yDc7+w+mNU3py9lD4lStCN2EbP2jWNufEizARMVLJYW2A27bG1rEHBx7qrwaj5EWwPU3uJ/kQaqnPKeOVVEqjuOzD3GMm7ENN2/iaePb7w2DOf09HMsbRPS81S5YdYHfGoXQsHDa6lFa3CFCAe/vH3AeWRTTtE0BhPpZdV73F7nFL1LIepOanckr4rW30aMEFY9JPVxRAJ8OpJIO7N9/At4xIKxkUoz//AFI8a6sBlRdATGozfM6iPqRSjLtqb3Hf74NePi0t9J7hDXlelA3+ZQ8OScmmRGAMgAUL/a//AHFLIRrrvp8TQB9upeR8CMKuIwh3ms0sijloosR/e91Bxs11pi17bzMlnsybQF6EVZDnTiaSMIxWPZmHbcdX/wB9hiNLxTpm8GSXVe5yXXY+ZTfDKgecAOrEFrL6gexH2wufiC1edZkWLeUPttJnjaAyKRCL7oyAfQ4z8FuBIeaV4ZqdDyJK19fUodU9LFYsBqIvufrjTRK2GkaZ7XXKQ1ijRnUsj4eVKmgqkv1bN9yp/iMZuFmFsn2j94MoI/NmHYHUGqqCnjrpGSSnYy1l5Y6jcK99uWR/WMLMAe3bHpgetTBPbTZW5vyqpRKQ7vO0UAIXUyn1s5A6gmwU7G5tv3wF8xp7kShaiu5txCsbbyKoVl28i7MB51DEtnmLVviYbFM4YRTKgkfS0bqdVk1WVQdIGg9wO484h2YwEh3pCaaalnjkMSyQsCJixJbpsCV3Rb3I+XDRgeodw7lkFIJOVTTPzahIf2ncxnWJAdO0dxa5xwh3GVbPrjs8MwikBQQcxLEM5uxXT3B31d7EY6IQPmC12WwViCOSknXVJzbc3fUV0EHptYBQf1xx7jgifZdlUFKojjpJSusSHXIbhihG40ekDY/UjBA1IydwmLPNIkkeIg2Vo4nkJAYKdPLUR9JHYj64OjBy61AajNWahNLLYi5dxDNIpft03KEm972v4OOIMAPUG4XqaShklENKW5mqJ+ZIzIQq6gR+X2Y9I+owvGSB4flme0qqrJA1MDGgZEZyoBYlkKFNJ/tG17HHAGAt8ib66siq4kphAYoS0alYJSt0INi/R6U8r9cNwM7n3swfh2lp6ETGnpZW50UisHkvsjWAA0+pu6/QY7gYSw1HXDuZCljFMtM8sWtTqkcvbUuq/psAhFiB2OBwM4PNfCuXqhnaR0MsmuUqqNbS8mpQ7mwLDtpA7YPEwM41MTFyfh2ILtPewvtB+USNQ1G7X2G1rYYvFK8huI+JsuaWlqBEAWeRIgFVRqZyAL6SewFyTvhWjqI6pcrpqOkeFSdEbJrYswEkhvdzoGq9+kEXFhga6gPc6zhJLOR8a1iQ58kr2slKhte1+uTtjJ9Wpe2nis0sDgQyk6Ji3iDOqeQmaK6agUk6rKb7C9vOM70wX4x4t2Jofp1NX1t/YwLMIBIAYzYjYAdu1+/vbGrbSp/qJM69XsQ1FiD8GTleH5SbOwSYMQNzYDxiKvgCQTrYhw68haBzGyDGGb8U82JYJ45miYjSum17dtxirRgitzZWw3L9ttRP1VnuB0RZ62NxHIkaRlRqxYfitHHezuFVc3c+OgBGmVZPJNqdiVjDd72vv4waai+tCYlVbpYbbWP4Ef1uYxGVYSRywo1BAAxCk7fUHycPm28KitM0sXHLuWbz8bmnjLPqeSnCRWQR7WJ7Xxien4l6OWfvcsqVqBLMDGi55SS06wOSGUCzqRcN7jEIxcii82LCai78lYHfxBlqBVIIna8qghW7XPvbydIx6im1cisBvMp3VPisePiSdVRvG4DAgXt3+3t98VrK+HREy/YuXIWxHJUnv8TP4ieKpkkijZgwWzK2mxHfvivwqur4MZ6W0OtjELsGBSzSVMcrR0p1TXDSahcm9iTiVVSgjk3QkQZrayETW4ZNQSExxKG1BALfbvhUZHJI8mZHqGLdZevE6UDuVNFHHS06npkMgO577De3tY40ErSleTeZMFe7Van6RMsglpkieSSQySupC3udIPYAnHnM63IvuGh1NIY7qVCaA/7iXg2rSGtqHf0hgD57rix6hTY+OoTzARz5qCNxvX1kSTcyBm5bftIzcAW8rbz9MS+lX21LwtkF2IzpyJGxFuaZZzVEsDFhve17KBbbfe9zjUyKF/cniZuSLLU9vlph4k9WQyPDIgu7BlIX7HFRGVW+0Hp1eQaWWzsg/MrOC8+lkraWGSOVF1HSGI07KcdTiVLeLVPzNPJs3U3JNHX/APIxzCmjiq2EU0QaauZpUkXXpa3ZCOzsvUB3W+NueeY9wOryqnlzCGqkkqFVJBHGt1ID36UTa7A7sT3HnBA00UMCIXw5oFXXsdB0hyyqrlu/z32Y+QFwbPMFXiFTU/LDRygzNL1qUZiVPMUDTqPS9iG0bWthNfMbeoPPTLHeOUvUki6vCdj+YFIQaj1AHqvhhqE9ievRcphEzy1RkDlWiYAKFdV0DqtrAPUTttjoTM6WFUkaJpHm2GmWMLuWciydRHSB139tsdqIG35hSUpsA7moZit54tAUAkg6Re2lQOq+/e2O3H+NwOlldXZOd8SpVHM40ogVmILR7kEAC5B722w3cGxDoJQyBNZnUlf95GhellZi6+Aq23U7nHcjB4glNNHcRA8/UI/95VlW+oMWdbbKqgbqe+O5mKV2Zqg0Bwik1d4lcTIVGu72JQA2XSO+rvjuUYL2ZiKS06xu4rOYjsHj0KBpYAaTe2oL6tWx8YIPUGp7B0sFV1qoynXOojUC76ejwpT5tXfxhgW1O6+YNNJpKLHL8SH02nCxjVeTSeX4UqvfV3wNt8wE78TZHqhOmGb4yRlmtIugIrL6Y7Dsw7ljtfAJM7qE0Fa0MgCT8/XLpkiYR/kdGplcgXdi1wGG2O2dQgbabaClp1aNkCMZjuLKWhGgtpYg3LX2B8DCHck8GJ86zmekpqudUGpWVPzCrDq8ry7WNu1+oYO+p3cMo62pag59REaeaR42ApUJbQb6dSMSAx3JP7u+2F3OInXsJGnFfxcy+GTMo+YhZjCovqtYanxQybnRjqT411fvLSy738zn9PlwaOqgRwlpRbUfAwrWlWVyPiaYpVkesNruUfDMc8YVZCJFXsUOokW7W97YhOUqNsePkS0mGz1acjrwY8y6UIC4XmoQNQYXbUe9rDuPbEedhixfcpMWq8qfbc6MUcUOpqafRbSZQV/5cV8VXFLg+dSxdYAU5HuVFVpduREEBABdrekEgfxN++IPT8O26zb+JHfk+yvJj38CL8xlkEbRKBy42KhhcAkX2+48nGxflpUfZTzK+Nj+8TY57+0j6GjKSSzyzxsxQjpbt+mI3fnpApgqQVs1jOD1N3CvBcFTS89y2oAlhc7+dsJfm2V28F+JF7NKUh3G99xZPlkEapNErKVlQG7XFicTJc77VvkSHFtptT3axrR1G88VSlRzIrGMkEgtb+B74jSxAnfkTQspuNu1I4mVFPUiVWjZCJPUhHYm9zbbuPOLldiZKcD5lSylsR+Y8TKasDRukgCyKAfbUD5F8YjYb0X6+8067g6cgetdxVwZU6INhqY3sP8AiP8ALDZdTWW8dTqGX2QSehH7zpCokJ1zsdNgRt5Atvtt39saVNKYicmmdZY+W/BOlEheIzWTFkVTY+p+w38KB2GAmRW55se5Jfj3ge3UOvk/eaqujLvSxOXjHKNwptuDbEaWBUd/zJnqLulbEjqEVXCsEUioxlLOL31nCJlu67AErFccZHsd7PzE+VrI1NUoup2WTbe5t9MW34ixSftI61sah1TyDKThXM5BcTxSqNGk2YgW9wB2J83wwvVG1vozjjWWrsjREpaFFgj1quqIsFPkr7G57jFP1HCLD3KzJcXI39DdGfZU4ObUun0lmIt/dOB6epGt/eTZ5/pkb+O/5E3VaxR1kwppZCZKpzKBGHUSm3SzWuidrsNwbi+NzU80e9xRnNDWNmtEvJKU8UtlIYWke2p273O3a+9hhg31dxV0BCp6mqgqZ7RzMrA6Cw6O4IVLb2be5bsRthnIJiKTMhDy3crTsOcxZjpJJXSCDu2zNJtbvbfCbMaEwZbV0yjlUwKyL1iKBTpuNVjdtzrsDb74EffUwgiqERnpqAi4IbTEig3ALCxbYFr387DEg1O2fibviZOW4iotK+V5MdjuLDZv7x++BomHks8y5HUPHHRtoY3KsiouzdyAf3Ln747sQE78TOvr3RXjpqHpGoKum+pgfywwJsFIuSfGHBMTRgUkdSqSj4UKjSRnQIhYr/WE2OxXfT4ODsTtnczo80liRlWGnVWVulgulmB/L1WPYpcn2OB1CCd9xhBmEkTsOVRwo7LdTZSYbbkL5Ou9vFscQJwYzRlxkZJRBDRFTHJzFQ9IN7x322QjdvrgaEK9Q2mQHXGPgEVxGuhJE6xbruOx6vTjt6nFNiahLLEjRiGkWTQA6WUAya/a3p0b/fHaJh8QpK+oEn5aRRRB99MY2i07X29Rk7j93A0YdgeZojzCtZbqlOJWVfTYderq0kC+nRuPN8P8RddzOoaTmECFFUuwZlWz6NHQT7uXtcHxjjO7glRRUsVERVNHpEkcjoV5QkkG+km1jc7k73tviIw98hM5quOphmaCdp5DLG1qWQBlHVYAncAeVJtYbd7YWSN4nVMCdOOfidKhzREc6fyUIcnb1PsR+mMzNRt8hLuC1BtAcfUOwYnzLgGGzTMVe5ubMd74z6820fTNkU02WElT3AOAq+GlkYuwCpIw0k72tbzgepU23KOP2i1BfaavejuOM2zel1h6eQKC3VGWsCfp7XwfTGyKhwtGxIraRYmnPY8GI87jpTJCZTpsFAsSDqHcfb640XPZNXg+Yta7XV3RHiVVRmdOrxxRPoDIdZ212vcgfU++Fvt9unVPmLXQ7OTb/iauLM9p2pxHEdIRSeo7kkW+5OMHCx7ve9x5bSvgrFj2ZDf0dpVVCyuWZQe/vjb/AFVuyBMvLOLi8QykkxsueLSU5gh2L/Kx3t5ufAxCKXufm0nvzKasddqd/aZ5RQw1itCHC67EqTYgjtbAtsek7Ahwa8Y1MV8HyJszbghaaMMWe57EOTYjfzhUzWc9iWkx6mGl3sSqy16Z6QRTSaJL6lYbEX+oxku19WTzr8Q5NVjP42NRUsAlR0a0jqSq6N9XsT7C2PTrcL6wSNNKIqap9D9vzPsrZaAMixBJAbqDYjTbcXvt+uAjcAWs8ySys2aWs6WNckrqUHnzuryn0gAbDx22Jx571GzIvcAAgSx7DKBXXrXyZz7PJZ5K4xRTGMMuoDx3ONfGVK8fk42ZHkNdZf7db66mWX5ZIsyyzVKyaQRYnffAtvRqyqr5i0FRcC9myI2nzRJqpAD1KNIPg4gSk11bkZai7NBU9iaI+DqhGdkmaNWYtZQP/pw3/I1nor3LIwirko+tw3geoKTP8RNzFRypZvbT7friL1JSyBqxOqL+0yE7IPUe19RTwvaF1aJ/luei1zsPO57Yk9JyruPt3DqVbqWK7PTTTwfSxf7RhkjcMdRFh7aTuR73xqtWEtXXiRCw2UuWHYH/ALHD0MXxbmnM7BqpzOEcBQ999V7a1PlRexOLwMxmHcQca188cTU1LHMZJDeV1jb8lb+hSAbMe5sdh2wu+46DuUed8NirAidp45VjDLOC3RcDZgNmBINl7jc4MHgxbw1klRDR8mq1zqzuCLkh4zYhwfUGPZe1icMIth7En854Fq0qI3o5p5I9Ss1O8ja0XUL2ubOvi43wupIrD7Ss4q4dWtZy6TqwYok8Nw2xHdOzKCdN++xOGA3IySp6ir8PuFqikNaXkaaFggRwNpCGYMpVtx3Fz7djjuxCSNb1AM54DLTJLRSSxkSKTTyu2ltweh727XOlsCcrg/EfcU5OlVLKs0c4Nzy5ozZ1XYdQGzKXOlV72BOH1uIr6MVfh/wjW0k9XrcyRlAElV+lmVx0sDuBa+oe18LrUdjsdRbxPwLBPd4h8NNYOQb8l9TWX3KM5BNhsB3x2oVb7ygznJOaeVUUrToiL561NgPypB8pbYJ2spJ74bW5EGI7g3A/C3wnxjQPK6B0AVkKOChN9QOzr4Ftm+2FKyTkTB884DilnglhiEFQJFYqB+TLpIZ7H+rI7exN8DUZW3KPivhOOseQTwP3tFOrDmD6k3syajsD2AOOg5Heol4Y4XlpKeaIzLMJZhoOuysmkqxkQm9l3svk2wVOoHBI6mh/w401MFTSOIQsqloZZQVABuSjAnsO6nztjjCpPgx9n/DUFYrGZXDgkJMko5gUXsz2OlrkGwPuBhdzgSOjMsr4VDUcFLUMtRFpYPqe22osugE3WQA7nxa2Ojb7k5ScEpQir0yQywytEYxIxBGkuTq07juLN2Jx2p2xO34EeTue8FUtXMJpgxcKFuCOwJI7g+ScQWUCw7JMnpyWqHQH+RBh+H9L+9N/zj/Tiv8A8dT+f5lz/l8j8fxNbfhrQnchyfclf9OJBhoPk/zIz6lafgfxPB+GlD+638V/04H6NPuf5nf8lb9h/Ezk/Dmjb1cxvuV/0479Eg8Exj6pcfIH8T5vw6oybnmE+9x/pwP0Nf5gPqlx8gfxPD+HFF7P/Ff9OO/Q1/c/zO/5O77D+J6/4dUZ7mXb+0P9OAMCsfJ/mLZ6hZYQWCnX4mMn4a0LEsQ5J7kld/8Apw4w0A1s/wAxWznbsgfxPk/DeiB1KHDe4Iv/AO3AOEhGiTGT1G1DtQP4m5uAqY7F5iPq4P8A8cJ/x1IOxv8AmSf8rf8AYfxNJ/Dei/8A6f8AMP8ATh/0Nf5in1O4/b+JlB+HdIl9BlW/ezAX/wCnDDETe9mKfUbSvHQ/ieN+HNGb3MpuLG7jt/DAOIpOyTCPUbQvEAfxBx+FWXjYK9vbUP8AthjiqfJMQZ9g+B/E3xfhtRKbgOD73F//AG4Q4SEa2Y49RtB2AP4nyfhtRA3HMv8A3h/px36JPuZCuWQ3IKu/7TWn4YUANwrg+9xf/wBuG/SLrWzGGYwOwq7/ALQz+gtP/wCpP/zj/TiH/jaPMm/5S78fxBT+GdDcm0lz3Oob/fpxN+kXWtmQ/rrN70P4nv8A/mdDcHS5I7XI/wBOO/SKPkw/r7PsP4hmU8D0tPIssQZWH1G/36cMuOqnezEfLdlK6Hf4m+o4RpmLmzKXZnOluzt3YbbNfe/vizuUyoM8fhKE365typNn76f0+b5vf6YEOp7/AERp/eX5v6w/N/28e2OnanicIwAAapjaPl3Mn/V29f1wdzuInr8JQFSNUu6qt9e/Se97d28nzgbnano4ThGqzzANIslhIbAr2A9l9x5wdztTI8LQalYmS4kMnr2JYWsRaxX2GO2Z2ppm4MpmUKTJYIUHX4Y3J7eq/Y+BjtztCbDwpBq1apQdWr1+dOn27W8e++O3BxEGHBEGnRzJ9PJ5JHM7re9ybX1X+bvjtzuIha8LQhi2qS5Yt6vJUKfHaw7e++DzM7gJ5JwrCRbVKB1dpD8wAP8AIbY7kZ3ETM8MxFixaUsTe+s/u6P4W8e++O5GHjB14PhH9ZP3Q/tP/T9Pj/8AccWJgCgT4cHU+gpqmIKaN5TfSX12B8dX/bA3DqeS8FUrFyeZd5lmJ1/OgAW3sNu2O3DMk4MpR2D+qRvWe8os/wDH+WO3BqY/0KpNIUK4AjSOwci6xm639yDvfHbnam3+iNLe+lrhna+o31OLOf1G2O3O1NUfBNGNtDfsxFux/ZqbhfsDjuUHESitgRp/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2" name="Picture 11" descr="http://daidoanket.vn/Pictures/DAN%20TOC/_2013/222/2013_DT222_20_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886200"/>
            <a:ext cx="403860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3" descr="http://htx.dongtacnet.com/local/cache-vignettes/L300xH211/ThoCamTay-69ea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0900" y="457200"/>
            <a:ext cx="422433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0" descr="http://thocamviet.com/UploadImages/Images/P-286_p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3886200"/>
            <a:ext cx="435768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aisan.com.vn/uploads/products/2014-07-26-09080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2766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4" descr="http://www.xuctienthuongmai.vn/Content/Business/Upload/Products/291111020923SGK6060-9498-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279775"/>
            <a:ext cx="3352800" cy="332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5" descr="ha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00050"/>
            <a:ext cx="266223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8" descr="http://dongtam.com.vn/UserFiles/Image/new002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3810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0" descr="http://www.namthangbm.com.vn/files/upload/TEDDY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6248400" y="381000"/>
            <a:ext cx="2590800" cy="259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encrypted-tbn3.gstatic.com/images?q=tbn:ANd9GcQYyplMyOe8tiQJ59AMZhlNwEQMcSX-1OXU0D-oH2ENEAAcqOF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"/>
            <a:ext cx="3810000" cy="330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4" descr="http://www.vietnamvanhien.net/trongmieum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76200"/>
            <a:ext cx="31654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 descr="http://myadmin.chophien.com/imgpro/pic0717180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3433763"/>
            <a:ext cx="3352800" cy="327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" descr="http://cms.kienthuc.net.vn/zoomh/500/uploaded/quocquan/2013_11_04/05-lang-vac-1_ydqu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376613"/>
            <a:ext cx="3714750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35</Words>
  <Application>Microsoft Office PowerPoint</Application>
  <PresentationFormat>On-screen Show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2</cp:revision>
  <dcterms:created xsi:type="dcterms:W3CDTF">2018-03-06T05:35:07Z</dcterms:created>
  <dcterms:modified xsi:type="dcterms:W3CDTF">2018-03-06T05:45:19Z</dcterms:modified>
</cp:coreProperties>
</file>