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ags/tag29.xml" ContentType="application/vnd.openxmlformats-officedocument.presentationml.tags+xml"/>
  <Override PartName="/ppt/tags/tag38.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27.xml" ContentType="application/vnd.openxmlformats-officedocument.presentationml.tags+xml"/>
  <Override PartName="/ppt/tags/tag36.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34.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Override PartName="/ppt/slides/slide1.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Override PartName="/ppt/tags/tag39.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3" r:id="rId1"/>
  </p:sldMasterIdLst>
  <p:notesMasterIdLst>
    <p:notesMasterId r:id="rId16"/>
  </p:notesMasterIdLst>
  <p:sldIdLst>
    <p:sldId id="382" r:id="rId2"/>
    <p:sldId id="298" r:id="rId3"/>
    <p:sldId id="384" r:id="rId4"/>
    <p:sldId id="385" r:id="rId5"/>
    <p:sldId id="387" r:id="rId6"/>
    <p:sldId id="412" r:id="rId7"/>
    <p:sldId id="413" r:id="rId8"/>
    <p:sldId id="402" r:id="rId9"/>
    <p:sldId id="403" r:id="rId10"/>
    <p:sldId id="404" r:id="rId11"/>
    <p:sldId id="411" r:id="rId12"/>
    <p:sldId id="389" r:id="rId13"/>
    <p:sldId id="400" r:id="rId14"/>
    <p:sldId id="407" r:id="rId15"/>
  </p:sldIdLst>
  <p:sldSz cx="9144000" cy="6858000" type="screen4x3"/>
  <p:notesSz cx="6858000" cy="9144000"/>
  <p:custDataLst>
    <p:tags r:id="rId17"/>
  </p:custDataLst>
  <p:defaultTextStyle>
    <a:defPPr>
      <a:defRPr lang="vi-VN"/>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5C507"/>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994" autoAdjust="0"/>
    <p:restoredTop sz="95401" autoAdjust="0"/>
  </p:normalViewPr>
  <p:slideViewPr>
    <p:cSldViewPr>
      <p:cViewPr varScale="1">
        <p:scale>
          <a:sx n="71" d="100"/>
          <a:sy n="71" d="100"/>
        </p:scale>
        <p:origin x="-50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panose="020B0604020202020204" pitchFamily="34" charset="0"/>
              </a:defRPr>
            </a:lvl1pPr>
          </a:lstStyle>
          <a:p>
            <a:pPr>
              <a:defRPr/>
            </a:pPr>
            <a:fld id="{F6DD8C88-453E-43E1-BB78-A788A0B24ECF}" type="datetimeFigureOut">
              <a:rPr lang="en-US"/>
              <a:pPr>
                <a:defRPr/>
              </a:pPr>
              <a:t>10/17/2017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Arial" panose="020B0604020202020204" pitchFamily="34" charset="0"/>
              </a:defRPr>
            </a:lvl1pPr>
          </a:lstStyle>
          <a:p>
            <a:pPr>
              <a:defRPr/>
            </a:pPr>
            <a:fld id="{548955B0-B404-407D-949A-15BA68DE331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47E28CF-CB36-446D-823D-0DD10BC013D0}" type="slidenum">
              <a:rPr lang="en-US" altLang="en-US" smtClean="0">
                <a:latin typeface="Arial" panose="020B0604020202020204" pitchFamily="34" charset="0"/>
              </a:rPr>
              <a:pPr fontAlgn="base">
                <a:spcBef>
                  <a:spcPct val="0"/>
                </a:spcBef>
                <a:spcAft>
                  <a:spcPct val="0"/>
                </a:spcAft>
              </a:pPr>
              <a:t>2</a:t>
            </a:fld>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48955B0-B404-407D-949A-15BA68DE331B}" type="slidenum">
              <a:rPr lang="en-US" smtClean="0"/>
              <a:pPr>
                <a:defRPr/>
              </a:pPr>
              <a:t>13</a:t>
            </a:fld>
            <a:endParaRPr lang="en-US"/>
          </a:p>
        </p:txBody>
      </p:sp>
    </p:spTree>
    <p:extLst>
      <p:ext uri="{BB962C8B-B14F-4D97-AF65-F5344CB8AC3E}">
        <p14:creationId xmlns="" xmlns:p14="http://schemas.microsoft.com/office/powerpoint/2010/main" val="950032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vi-VN"/>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vi-VN"/>
          </a:p>
        </p:txBody>
      </p:sp>
      <p:sp>
        <p:nvSpPr>
          <p:cNvPr id="4" name="Date Placeholder 3"/>
          <p:cNvSpPr>
            <a:spLocks noGrp="1"/>
          </p:cNvSpPr>
          <p:nvPr>
            <p:ph type="dt" sz="half" idx="10"/>
            <p:custDataLst>
              <p:tags r:id="rId1"/>
            </p:custDataLst>
          </p:nvPr>
        </p:nvSpPr>
        <p:spPr/>
        <p:txBody>
          <a:bodyPr/>
          <a:lstStyle>
            <a:lvl1pPr>
              <a:defRPr/>
            </a:lvl1pPr>
          </a:lstStyle>
          <a:p>
            <a:pPr>
              <a:defRPr/>
            </a:pPr>
            <a:fld id="{2FB65B13-161D-4EE5-BE82-B5095AFF3A7B}" type="datetimeFigureOut">
              <a:rPr lang="en-US"/>
              <a:pPr>
                <a:defRPr/>
              </a:pPr>
              <a:t>10/17/2017</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AA5FF9E-2719-4FA7-A00E-DBD075B4195C}" type="slidenum">
              <a:rPr lang="en-US"/>
              <a:pPr>
                <a:defRPr/>
              </a:pPr>
              <a:t>‹#›</a:t>
            </a:fld>
            <a:endParaRPr lang="en-US"/>
          </a:p>
        </p:txBody>
      </p:sp>
    </p:spTree>
    <p:extLst>
      <p:ext uri="{BB962C8B-B14F-4D97-AF65-F5344CB8AC3E}">
        <p14:creationId xmlns="" xmlns:p14="http://schemas.microsoft.com/office/powerpoint/2010/main" val="3748924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custDataLst>
              <p:tags r:id="rId1"/>
            </p:custDataLst>
          </p:nvPr>
        </p:nvSpPr>
        <p:spPr/>
        <p:txBody>
          <a:bodyPr/>
          <a:lstStyle>
            <a:lvl1pPr>
              <a:defRPr/>
            </a:lvl1pPr>
          </a:lstStyle>
          <a:p>
            <a:pPr>
              <a:defRPr/>
            </a:pPr>
            <a:fld id="{381E46EA-A1A5-42FE-9076-D3F5C9B1E11F}" type="datetimeFigureOut">
              <a:rPr lang="en-US"/>
              <a:pPr>
                <a:defRPr/>
              </a:pPr>
              <a:t>10/17/2017</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53E4FE8E-30C7-4ADD-8385-09E8D40D3FE7}" type="slidenum">
              <a:rPr lang="en-US"/>
              <a:pPr>
                <a:defRPr/>
              </a:pPr>
              <a:t>‹#›</a:t>
            </a:fld>
            <a:endParaRPr lang="en-US"/>
          </a:p>
        </p:txBody>
      </p:sp>
    </p:spTree>
    <p:extLst>
      <p:ext uri="{BB962C8B-B14F-4D97-AF65-F5344CB8AC3E}">
        <p14:creationId xmlns="" xmlns:p14="http://schemas.microsoft.com/office/powerpoint/2010/main" val="1445682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custDataLst>
              <p:tags r:id="rId1"/>
            </p:custDataLst>
          </p:nvPr>
        </p:nvSpPr>
        <p:spPr/>
        <p:txBody>
          <a:bodyPr/>
          <a:lstStyle>
            <a:lvl1pPr>
              <a:defRPr/>
            </a:lvl1pPr>
          </a:lstStyle>
          <a:p>
            <a:pPr>
              <a:defRPr/>
            </a:pPr>
            <a:fld id="{0847372A-AA67-4C93-BFAB-3EFAE2647DFB}" type="datetimeFigureOut">
              <a:rPr lang="en-US"/>
              <a:pPr>
                <a:defRPr/>
              </a:pPr>
              <a:t>10/17/2017</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F27B5794-86EA-4988-9C3E-181CAD62D5CD}" type="slidenum">
              <a:rPr lang="en-US"/>
              <a:pPr>
                <a:defRPr/>
              </a:pPr>
              <a:t>‹#›</a:t>
            </a:fld>
            <a:endParaRPr lang="en-US"/>
          </a:p>
        </p:txBody>
      </p:sp>
    </p:spTree>
    <p:extLst>
      <p:ext uri="{BB962C8B-B14F-4D97-AF65-F5344CB8AC3E}">
        <p14:creationId xmlns="" xmlns:p14="http://schemas.microsoft.com/office/powerpoint/2010/main" val="3774250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custDataLst>
              <p:tags r:id="rId1"/>
            </p:custDataLst>
          </p:nvPr>
        </p:nvSpPr>
        <p:spPr/>
        <p:txBody>
          <a:bodyPr/>
          <a:lstStyle>
            <a:lvl1pPr>
              <a:defRPr/>
            </a:lvl1pPr>
          </a:lstStyle>
          <a:p>
            <a:pPr>
              <a:defRPr/>
            </a:pPr>
            <a:fld id="{49FF60CB-4905-4A5B-8871-8119251366D5}" type="datetimeFigureOut">
              <a:rPr lang="en-US"/>
              <a:pPr>
                <a:defRPr/>
              </a:pPr>
              <a:t>10/17/2017</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71343D58-19CF-4E2C-9B25-268E9255F060}" type="slidenum">
              <a:rPr lang="en-US"/>
              <a:pPr>
                <a:defRPr/>
              </a:pPr>
              <a:t>‹#›</a:t>
            </a:fld>
            <a:endParaRPr lang="en-US"/>
          </a:p>
        </p:txBody>
      </p:sp>
    </p:spTree>
    <p:extLst>
      <p:ext uri="{BB962C8B-B14F-4D97-AF65-F5344CB8AC3E}">
        <p14:creationId xmlns="" xmlns:p14="http://schemas.microsoft.com/office/powerpoint/2010/main" val="831235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vi-VN"/>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custDataLst>
              <p:tags r:id="rId1"/>
            </p:custDataLst>
          </p:nvPr>
        </p:nvSpPr>
        <p:spPr/>
        <p:txBody>
          <a:bodyPr/>
          <a:lstStyle>
            <a:lvl1pPr>
              <a:defRPr/>
            </a:lvl1pPr>
          </a:lstStyle>
          <a:p>
            <a:pPr>
              <a:defRPr/>
            </a:pPr>
            <a:fld id="{D99142F0-5684-479D-A7A2-9806C7C99F58}" type="datetimeFigureOut">
              <a:rPr lang="en-US"/>
              <a:pPr>
                <a:defRPr/>
              </a:pPr>
              <a:t>10/17/2017</a:t>
            </a:fld>
            <a:endParaRPr lang="en-US"/>
          </a:p>
        </p:txBody>
      </p:sp>
      <p:sp>
        <p:nvSpPr>
          <p:cNvPr id="5"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6" name="Slide Number Placeholder 5"/>
          <p:cNvSpPr>
            <a:spLocks noGrp="1"/>
          </p:cNvSpPr>
          <p:nvPr>
            <p:ph type="sldNum" sz="quarter" idx="12"/>
            <p:custDataLst>
              <p:tags r:id="rId3"/>
            </p:custDataLst>
          </p:nvPr>
        </p:nvSpPr>
        <p:spPr/>
        <p:txBody>
          <a:bodyPr/>
          <a:lstStyle>
            <a:lvl1pPr>
              <a:defRPr/>
            </a:lvl1pPr>
          </a:lstStyle>
          <a:p>
            <a:pPr>
              <a:defRPr/>
            </a:pPr>
            <a:fld id="{BFB4F0E2-BBAE-471B-B10E-9CC5D4361C5B}" type="slidenum">
              <a:rPr lang="en-US"/>
              <a:pPr>
                <a:defRPr/>
              </a:pPr>
              <a:t>‹#›</a:t>
            </a:fld>
            <a:endParaRPr lang="en-US"/>
          </a:p>
        </p:txBody>
      </p:sp>
    </p:spTree>
    <p:extLst>
      <p:ext uri="{BB962C8B-B14F-4D97-AF65-F5344CB8AC3E}">
        <p14:creationId xmlns="" xmlns:p14="http://schemas.microsoft.com/office/powerpoint/2010/main" val="3826764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3"/>
          <p:cNvSpPr>
            <a:spLocks noGrp="1"/>
          </p:cNvSpPr>
          <p:nvPr>
            <p:ph type="dt" sz="half" idx="10"/>
            <p:custDataLst>
              <p:tags r:id="rId1"/>
            </p:custDataLst>
          </p:nvPr>
        </p:nvSpPr>
        <p:spPr/>
        <p:txBody>
          <a:bodyPr/>
          <a:lstStyle>
            <a:lvl1pPr>
              <a:defRPr/>
            </a:lvl1pPr>
          </a:lstStyle>
          <a:p>
            <a:pPr>
              <a:defRPr/>
            </a:pPr>
            <a:fld id="{7FBA2934-DDCD-4A69-B0BC-8CCA17EF387F}" type="datetimeFigureOut">
              <a:rPr lang="en-US"/>
              <a:pPr>
                <a:defRPr/>
              </a:pPr>
              <a:t>10/17/2017</a:t>
            </a:fld>
            <a:endParaRPr lang="en-US"/>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FFB1C455-D8C9-4754-9378-85F48E62E5F9}" type="slidenum">
              <a:rPr lang="en-US"/>
              <a:pPr>
                <a:defRPr/>
              </a:pPr>
              <a:t>‹#›</a:t>
            </a:fld>
            <a:endParaRPr lang="en-US"/>
          </a:p>
        </p:txBody>
      </p:sp>
    </p:spTree>
    <p:extLst>
      <p:ext uri="{BB962C8B-B14F-4D97-AF65-F5344CB8AC3E}">
        <p14:creationId xmlns="" xmlns:p14="http://schemas.microsoft.com/office/powerpoint/2010/main" val="768327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3"/>
          <p:cNvSpPr>
            <a:spLocks noGrp="1"/>
          </p:cNvSpPr>
          <p:nvPr>
            <p:ph type="dt" sz="half" idx="10"/>
            <p:custDataLst>
              <p:tags r:id="rId1"/>
            </p:custDataLst>
          </p:nvPr>
        </p:nvSpPr>
        <p:spPr/>
        <p:txBody>
          <a:bodyPr/>
          <a:lstStyle>
            <a:lvl1pPr>
              <a:defRPr/>
            </a:lvl1pPr>
          </a:lstStyle>
          <a:p>
            <a:pPr>
              <a:defRPr/>
            </a:pPr>
            <a:fld id="{0709C8C1-DD52-4002-8CBE-F5B632E8BE35}" type="datetimeFigureOut">
              <a:rPr lang="en-US"/>
              <a:pPr>
                <a:defRPr/>
              </a:pPr>
              <a:t>10/17/2017</a:t>
            </a:fld>
            <a:endParaRPr lang="en-US"/>
          </a:p>
        </p:txBody>
      </p:sp>
      <p:sp>
        <p:nvSpPr>
          <p:cNvPr id="8"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9" name="Slide Number Placeholder 5"/>
          <p:cNvSpPr>
            <a:spLocks noGrp="1"/>
          </p:cNvSpPr>
          <p:nvPr>
            <p:ph type="sldNum" sz="quarter" idx="12"/>
            <p:custDataLst>
              <p:tags r:id="rId3"/>
            </p:custDataLst>
          </p:nvPr>
        </p:nvSpPr>
        <p:spPr/>
        <p:txBody>
          <a:bodyPr/>
          <a:lstStyle>
            <a:lvl1pPr>
              <a:defRPr/>
            </a:lvl1pPr>
          </a:lstStyle>
          <a:p>
            <a:pPr>
              <a:defRPr/>
            </a:pPr>
            <a:fld id="{EFA749BB-2942-48EC-A821-AC531C39ACA6}" type="slidenum">
              <a:rPr lang="en-US"/>
              <a:pPr>
                <a:defRPr/>
              </a:pPr>
              <a:t>‹#›</a:t>
            </a:fld>
            <a:endParaRPr lang="en-US"/>
          </a:p>
        </p:txBody>
      </p:sp>
    </p:spTree>
    <p:extLst>
      <p:ext uri="{BB962C8B-B14F-4D97-AF65-F5344CB8AC3E}">
        <p14:creationId xmlns="" xmlns:p14="http://schemas.microsoft.com/office/powerpoint/2010/main" val="2122277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3"/>
          <p:cNvSpPr>
            <a:spLocks noGrp="1"/>
          </p:cNvSpPr>
          <p:nvPr>
            <p:ph type="dt" sz="half" idx="10"/>
            <p:custDataLst>
              <p:tags r:id="rId1"/>
            </p:custDataLst>
          </p:nvPr>
        </p:nvSpPr>
        <p:spPr/>
        <p:txBody>
          <a:bodyPr/>
          <a:lstStyle>
            <a:lvl1pPr>
              <a:defRPr/>
            </a:lvl1pPr>
          </a:lstStyle>
          <a:p>
            <a:pPr>
              <a:defRPr/>
            </a:pPr>
            <a:fld id="{1A0DC6F1-75FC-4F2B-B182-31790B00DC77}" type="datetimeFigureOut">
              <a:rPr lang="en-US"/>
              <a:pPr>
                <a:defRPr/>
              </a:pPr>
              <a:t>10/17/2017</a:t>
            </a:fld>
            <a:endParaRPr lang="en-US"/>
          </a:p>
        </p:txBody>
      </p:sp>
      <p:sp>
        <p:nvSpPr>
          <p:cNvPr id="4"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5" name="Slide Number Placeholder 5"/>
          <p:cNvSpPr>
            <a:spLocks noGrp="1"/>
          </p:cNvSpPr>
          <p:nvPr>
            <p:ph type="sldNum" sz="quarter" idx="12"/>
            <p:custDataLst>
              <p:tags r:id="rId3"/>
            </p:custDataLst>
          </p:nvPr>
        </p:nvSpPr>
        <p:spPr/>
        <p:txBody>
          <a:bodyPr/>
          <a:lstStyle>
            <a:lvl1pPr>
              <a:defRPr/>
            </a:lvl1pPr>
          </a:lstStyle>
          <a:p>
            <a:pPr>
              <a:defRPr/>
            </a:pPr>
            <a:fld id="{C4E28A8E-49A4-432F-8824-33C3208040F2}" type="slidenum">
              <a:rPr lang="en-US"/>
              <a:pPr>
                <a:defRPr/>
              </a:pPr>
              <a:t>‹#›</a:t>
            </a:fld>
            <a:endParaRPr lang="en-US"/>
          </a:p>
        </p:txBody>
      </p:sp>
    </p:spTree>
    <p:extLst>
      <p:ext uri="{BB962C8B-B14F-4D97-AF65-F5344CB8AC3E}">
        <p14:creationId xmlns="" xmlns:p14="http://schemas.microsoft.com/office/powerpoint/2010/main" val="1608096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1"/>
            </p:custDataLst>
          </p:nvPr>
        </p:nvSpPr>
        <p:spPr/>
        <p:txBody>
          <a:bodyPr/>
          <a:lstStyle>
            <a:lvl1pPr>
              <a:defRPr/>
            </a:lvl1pPr>
          </a:lstStyle>
          <a:p>
            <a:pPr>
              <a:defRPr/>
            </a:pPr>
            <a:fld id="{7C4AA384-3991-4319-9E0D-13EEF1337423}" type="datetimeFigureOut">
              <a:rPr lang="en-US"/>
              <a:pPr>
                <a:defRPr/>
              </a:pPr>
              <a:t>10/17/2017</a:t>
            </a:fld>
            <a:endParaRPr lang="en-US"/>
          </a:p>
        </p:txBody>
      </p:sp>
      <p:sp>
        <p:nvSpPr>
          <p:cNvPr id="3"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4" name="Slide Number Placeholder 5"/>
          <p:cNvSpPr>
            <a:spLocks noGrp="1"/>
          </p:cNvSpPr>
          <p:nvPr>
            <p:ph type="sldNum" sz="quarter" idx="12"/>
            <p:custDataLst>
              <p:tags r:id="rId3"/>
            </p:custDataLst>
          </p:nvPr>
        </p:nvSpPr>
        <p:spPr/>
        <p:txBody>
          <a:bodyPr/>
          <a:lstStyle>
            <a:lvl1pPr>
              <a:defRPr/>
            </a:lvl1pPr>
          </a:lstStyle>
          <a:p>
            <a:pPr>
              <a:defRPr/>
            </a:pPr>
            <a:fld id="{79B71B5D-75F1-4606-9147-A2FD2243FA72}" type="slidenum">
              <a:rPr lang="en-US"/>
              <a:pPr>
                <a:defRPr/>
              </a:pPr>
              <a:t>‹#›</a:t>
            </a:fld>
            <a:endParaRPr lang="en-US"/>
          </a:p>
        </p:txBody>
      </p:sp>
    </p:spTree>
    <p:extLst>
      <p:ext uri="{BB962C8B-B14F-4D97-AF65-F5344CB8AC3E}">
        <p14:creationId xmlns="" xmlns:p14="http://schemas.microsoft.com/office/powerpoint/2010/main" val="2613272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vi-VN"/>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9D8252E4-CDE6-4328-AD9C-8D046D339CE4}" type="datetimeFigureOut">
              <a:rPr lang="en-US"/>
              <a:pPr>
                <a:defRPr/>
              </a:pPr>
              <a:t>10/17/2017</a:t>
            </a:fld>
            <a:endParaRPr lang="en-US"/>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5591401A-6848-4E1D-976D-6FF43CAEC5CF}" type="slidenum">
              <a:rPr lang="en-US"/>
              <a:pPr>
                <a:defRPr/>
              </a:pPr>
              <a:t>‹#›</a:t>
            </a:fld>
            <a:endParaRPr lang="en-US"/>
          </a:p>
        </p:txBody>
      </p:sp>
    </p:spTree>
    <p:extLst>
      <p:ext uri="{BB962C8B-B14F-4D97-AF65-F5344CB8AC3E}">
        <p14:creationId xmlns="" xmlns:p14="http://schemas.microsoft.com/office/powerpoint/2010/main" val="2187266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vi-VN"/>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vi-VN"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custDataLst>
              <p:tags r:id="rId1"/>
            </p:custDataLst>
          </p:nvPr>
        </p:nvSpPr>
        <p:spPr/>
        <p:txBody>
          <a:bodyPr/>
          <a:lstStyle>
            <a:lvl1pPr>
              <a:defRPr/>
            </a:lvl1pPr>
          </a:lstStyle>
          <a:p>
            <a:pPr>
              <a:defRPr/>
            </a:pPr>
            <a:fld id="{1A56FB25-7D43-427D-94E0-63B2B3B85B9D}" type="datetimeFigureOut">
              <a:rPr lang="en-US"/>
              <a:pPr>
                <a:defRPr/>
              </a:pPr>
              <a:t>10/17/2017</a:t>
            </a:fld>
            <a:endParaRPr lang="en-US"/>
          </a:p>
        </p:txBody>
      </p:sp>
      <p:sp>
        <p:nvSpPr>
          <p:cNvPr id="6" name="Footer Placeholder 4"/>
          <p:cNvSpPr>
            <a:spLocks noGrp="1"/>
          </p:cNvSpPr>
          <p:nvPr>
            <p:ph type="ftr" sz="quarter" idx="11"/>
            <p:custDataLst>
              <p:tags r:id="rId2"/>
            </p:custDataLst>
          </p:nvPr>
        </p:nvSpPr>
        <p:spPr/>
        <p:txBody>
          <a:bodyPr/>
          <a:lstStyle>
            <a:lvl1pPr>
              <a:defRPr/>
            </a:lvl1pPr>
          </a:lstStyle>
          <a:p>
            <a:pPr>
              <a:defRPr/>
            </a:pPr>
            <a:endParaRPr lang="en-US"/>
          </a:p>
        </p:txBody>
      </p:sp>
      <p:sp>
        <p:nvSpPr>
          <p:cNvPr id="7" name="Slide Number Placeholder 5"/>
          <p:cNvSpPr>
            <a:spLocks noGrp="1"/>
          </p:cNvSpPr>
          <p:nvPr>
            <p:ph type="sldNum" sz="quarter" idx="12"/>
            <p:custDataLst>
              <p:tags r:id="rId3"/>
            </p:custDataLst>
          </p:nvPr>
        </p:nvSpPr>
        <p:spPr/>
        <p:txBody>
          <a:bodyPr/>
          <a:lstStyle>
            <a:lvl1pPr>
              <a:defRPr/>
            </a:lvl1pPr>
          </a:lstStyle>
          <a:p>
            <a:pPr>
              <a:defRPr/>
            </a:pPr>
            <a:fld id="{3A678DC3-3A35-4AAC-8B25-15DF5242BE2B}" type="slidenum">
              <a:rPr lang="en-US"/>
              <a:pPr>
                <a:defRPr/>
              </a:pPr>
              <a:t>‹#›</a:t>
            </a:fld>
            <a:endParaRPr lang="en-US"/>
          </a:p>
        </p:txBody>
      </p:sp>
    </p:spTree>
    <p:extLst>
      <p:ext uri="{BB962C8B-B14F-4D97-AF65-F5344CB8AC3E}">
        <p14:creationId xmlns="" xmlns:p14="http://schemas.microsoft.com/office/powerpoint/2010/main" val="593171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custDataLst>
              <p:tags r:id="rId13"/>
            </p:custDataLst>
          </p:nvPr>
        </p:nvSpPr>
        <p:spPr bwMode="auto">
          <a:xfrm>
            <a:off x="628650" y="365125"/>
            <a:ext cx="7886700"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vi-VN" altLang="en-US"/>
          </a:p>
        </p:txBody>
      </p:sp>
      <p:sp>
        <p:nvSpPr>
          <p:cNvPr id="1027" name="Text Placeholder 2"/>
          <p:cNvSpPr>
            <a:spLocks noGrp="1"/>
          </p:cNvSpPr>
          <p:nvPr>
            <p:ph type="body" idx="1"/>
            <p:custDataLst>
              <p:tags r:id="rId14"/>
            </p:custDataLst>
          </p:nvPr>
        </p:nvSpPr>
        <p:spPr bwMode="auto">
          <a:xfrm>
            <a:off x="628650" y="1825625"/>
            <a:ext cx="7886700" cy="435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vi-VN" altLang="en-US"/>
          </a:p>
        </p:txBody>
      </p:sp>
      <p:sp>
        <p:nvSpPr>
          <p:cNvPr id="4" name="Date Placeholder 3"/>
          <p:cNvSpPr>
            <a:spLocks noGrp="1"/>
          </p:cNvSpPr>
          <p:nvPr>
            <p:ph type="dt" sz="half" idx="2"/>
            <p:custDataLst>
              <p:tags r:id="rId15"/>
            </p:custDataLst>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Arial" panose="020B0604020202020204" pitchFamily="34" charset="0"/>
              </a:defRPr>
            </a:lvl1pPr>
          </a:lstStyle>
          <a:p>
            <a:pPr>
              <a:defRPr/>
            </a:pPr>
            <a:fld id="{33A1EBAF-9FED-44B1-B3EE-5366103B631E}" type="datetimeFigureOut">
              <a:rPr lang="en-US"/>
              <a:pPr>
                <a:defRPr/>
              </a:pPr>
              <a:t>10/17/2017</a:t>
            </a:fld>
            <a:endParaRPr lang="en-US"/>
          </a:p>
        </p:txBody>
      </p:sp>
      <p:sp>
        <p:nvSpPr>
          <p:cNvPr id="5" name="Footer Placeholder 4"/>
          <p:cNvSpPr>
            <a:spLocks noGrp="1"/>
          </p:cNvSpPr>
          <p:nvPr>
            <p:ph type="ftr" sz="quarter" idx="3"/>
            <p:custDataLst>
              <p:tags r:id="rId16"/>
            </p:custDataLst>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Arial" panose="020B0604020202020204" pitchFamily="34" charset="0"/>
              </a:defRPr>
            </a:lvl1pPr>
          </a:lstStyle>
          <a:p>
            <a:pPr>
              <a:defRPr/>
            </a:pPr>
            <a:endParaRPr lang="en-US"/>
          </a:p>
        </p:txBody>
      </p:sp>
      <p:sp>
        <p:nvSpPr>
          <p:cNvPr id="6" name="Slide Number Placeholder 5"/>
          <p:cNvSpPr>
            <a:spLocks noGrp="1"/>
          </p:cNvSpPr>
          <p:nvPr>
            <p:ph type="sldNum" sz="quarter" idx="4"/>
            <p:custDataLst>
              <p:tags r:id="rId17"/>
            </p:custDataLst>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Arial" panose="020B0604020202020204" pitchFamily="34" charset="0"/>
              </a:defRPr>
            </a:lvl1pPr>
          </a:lstStyle>
          <a:p>
            <a:pPr>
              <a:defRPr/>
            </a:pPr>
            <a:fld id="{202CC9FA-F5B0-4EB5-B6F6-E78EAAF7B4C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Lst>
  <p:transition spd="slow"/>
  <p:txStyles>
    <p:titleStyle>
      <a:lvl1pPr algn="l" defTabSz="685800" rtl="0" eaLnBrk="0" fontAlgn="base" hangingPunct="0">
        <a:lnSpc>
          <a:spcPct val="90000"/>
        </a:lnSpc>
        <a:spcBef>
          <a:spcPct val="0"/>
        </a:spcBef>
        <a:spcAft>
          <a:spcPct val="0"/>
        </a:spcAft>
        <a:defRPr sz="3300" b="0" i="0" u="none" kern="1200">
          <a:solidFill>
            <a:schemeClr val="tx1"/>
          </a:solidFill>
          <a:latin typeface="Arial" panose="020B0604020202020204" pitchFamily="34" charset="0"/>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2pPr>
      <a:lvl3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3pPr>
      <a:lvl4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4pPr>
      <a:lvl5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5pPr>
      <a:lvl6pPr marL="457200" algn="l" defTabSz="685800" rtl="0" fontAlgn="base">
        <a:lnSpc>
          <a:spcPct val="90000"/>
        </a:lnSpc>
        <a:spcBef>
          <a:spcPct val="0"/>
        </a:spcBef>
        <a:spcAft>
          <a:spcPct val="0"/>
        </a:spcAft>
        <a:defRPr sz="3300">
          <a:solidFill>
            <a:schemeClr val="tx1"/>
          </a:solidFill>
          <a:latin typeface="Arial" panose="020B0604020202020204" pitchFamily="34" charset="0"/>
        </a:defRPr>
      </a:lvl6pPr>
      <a:lvl7pPr marL="914400" algn="l" defTabSz="685800" rtl="0" fontAlgn="base">
        <a:lnSpc>
          <a:spcPct val="90000"/>
        </a:lnSpc>
        <a:spcBef>
          <a:spcPct val="0"/>
        </a:spcBef>
        <a:spcAft>
          <a:spcPct val="0"/>
        </a:spcAft>
        <a:defRPr sz="3300">
          <a:solidFill>
            <a:schemeClr val="tx1"/>
          </a:solidFill>
          <a:latin typeface="Arial" panose="020B0604020202020204" pitchFamily="34" charset="0"/>
        </a:defRPr>
      </a:lvl7pPr>
      <a:lvl8pPr marL="1371600" algn="l" defTabSz="685800" rtl="0" fontAlgn="base">
        <a:lnSpc>
          <a:spcPct val="90000"/>
        </a:lnSpc>
        <a:spcBef>
          <a:spcPct val="0"/>
        </a:spcBef>
        <a:spcAft>
          <a:spcPct val="0"/>
        </a:spcAft>
        <a:defRPr sz="3300">
          <a:solidFill>
            <a:schemeClr val="tx1"/>
          </a:solidFill>
          <a:latin typeface="Arial" panose="020B0604020202020204" pitchFamily="34" charset="0"/>
        </a:defRPr>
      </a:lvl8pPr>
      <a:lvl9pPr marL="1828800" algn="l" defTabSz="685800" rtl="0" fontAlgn="base">
        <a:lnSpc>
          <a:spcPct val="90000"/>
        </a:lnSpc>
        <a:spcBef>
          <a:spcPct val="0"/>
        </a:spcBef>
        <a:spcAft>
          <a:spcPct val="0"/>
        </a:spcAft>
        <a:defRPr sz="3300">
          <a:solidFill>
            <a:schemeClr val="tx1"/>
          </a:solidFill>
          <a:latin typeface="Arial" panose="020B060402020202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0" i="0" u="none" kern="1200">
          <a:solidFill>
            <a:schemeClr val="tx1"/>
          </a:solidFill>
          <a:latin typeface="Arial" panose="020B0604020202020204" pitchFamily="34" charset="0"/>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notesSlide" Target="../notesSlides/notesSlide1.xml"/><Relationship Id="rId4"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2" descr="tank-large"/>
          <p:cNvPicPr>
            <a:picLocks noGrp="1" noChangeAspect="1" noChangeArrowheads="1"/>
          </p:cNvPicPr>
          <p:nvPr>
            <p:ph sz="half" idx="1"/>
          </p:nvPr>
        </p:nvPicPr>
        <p:blipFill>
          <a:blip r:embed="rId2">
            <a:extLst>
              <a:ext uri="{28A0092B-C50C-407E-A947-70E740481C1C}">
                <a14:useLocalDpi xmlns="" xmlns:a14="http://schemas.microsoft.com/office/drawing/2010/main" val="0"/>
              </a:ext>
            </a:extLst>
          </a:blip>
          <a:srcRect/>
          <a:stretch>
            <a:fillRect/>
          </a:stretch>
        </p:blipFill>
        <p:spPr>
          <a:xfrm>
            <a:off x="49213" y="2276475"/>
            <a:ext cx="4621212" cy="3673475"/>
          </a:xfrm>
          <a:noFill/>
          <a:extLs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10" name="Picture 14" descr="6"/>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716463" y="2276475"/>
            <a:ext cx="4284662" cy="3673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WordArt 20"/>
          <p:cNvSpPr>
            <a:spLocks noChangeArrowheads="1" noChangeShapeType="1" noTextEdit="1"/>
          </p:cNvSpPr>
          <p:nvPr/>
        </p:nvSpPr>
        <p:spPr bwMode="auto">
          <a:xfrm>
            <a:off x="107950" y="1752600"/>
            <a:ext cx="352425" cy="52387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en-US" sz="3600" kern="10">
                <a:solidFill>
                  <a:srgbClr val="336699"/>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a)</a:t>
            </a:r>
          </a:p>
        </p:txBody>
      </p:sp>
      <p:sp>
        <p:nvSpPr>
          <p:cNvPr id="12" name="WordArt 21"/>
          <p:cNvSpPr>
            <a:spLocks noChangeArrowheads="1" noChangeShapeType="1" noTextEdit="1"/>
          </p:cNvSpPr>
          <p:nvPr/>
        </p:nvSpPr>
        <p:spPr bwMode="auto">
          <a:xfrm>
            <a:off x="4940300" y="1825625"/>
            <a:ext cx="352425" cy="52387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en-US" sz="3600" kern="10">
                <a:solidFill>
                  <a:srgbClr val="336699"/>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b)</a:t>
            </a:r>
          </a:p>
        </p:txBody>
      </p:sp>
      <p:sp>
        <p:nvSpPr>
          <p:cNvPr id="13" name="Rectangle 22"/>
          <p:cNvSpPr>
            <a:spLocks noChangeArrowheads="1"/>
          </p:cNvSpPr>
          <p:nvPr/>
        </p:nvSpPr>
        <p:spPr bwMode="auto">
          <a:xfrm>
            <a:off x="-12700" y="0"/>
            <a:ext cx="9309100" cy="12969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2800" b="1" i="1" dirty="0" err="1">
                <a:solidFill>
                  <a:schemeClr val="tx2"/>
                </a:solidFill>
                <a:latin typeface="Times New Roman" panose="02020603050405020304" pitchFamily="18" charset="0"/>
                <a:cs typeface="Times New Roman" panose="02020603050405020304" pitchFamily="18" charset="0"/>
              </a:rPr>
              <a:t>Tại</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sao</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xe</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tăng</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nặng</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nề</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lại</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chạy</a:t>
            </a:r>
            <a:r>
              <a:rPr lang="en-US" altLang="en-US" sz="2800" b="1" i="1" dirty="0">
                <a:solidFill>
                  <a:schemeClr val="tx2"/>
                </a:solidFill>
                <a:latin typeface="Times New Roman" panose="02020603050405020304" pitchFamily="18" charset="0"/>
                <a:cs typeface="Times New Roman" panose="02020603050405020304" pitchFamily="18" charset="0"/>
              </a:rPr>
              <a:t> đ</a:t>
            </a:r>
            <a:r>
              <a:rPr lang="vi-VN" altLang="en-US" sz="2800" b="1" i="1" dirty="0">
                <a:solidFill>
                  <a:schemeClr val="tx2"/>
                </a:solidFill>
                <a:latin typeface="Times New Roman" panose="02020603050405020304" pitchFamily="18" charset="0"/>
                <a:cs typeface="Times New Roman" panose="02020603050405020304" pitchFamily="18" charset="0"/>
              </a:rPr>
              <a:t>ư</a:t>
            </a:r>
            <a:r>
              <a:rPr lang="en-US" altLang="en-US" sz="2800" b="1" i="1" dirty="0" err="1">
                <a:solidFill>
                  <a:schemeClr val="tx2"/>
                </a:solidFill>
                <a:latin typeface="Times New Roman" panose="02020603050405020304" pitchFamily="18" charset="0"/>
                <a:cs typeface="Times New Roman" panose="02020603050405020304" pitchFamily="18" charset="0"/>
              </a:rPr>
              <a:t>ợc</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bình</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th</a:t>
            </a:r>
            <a:r>
              <a:rPr lang="vi-VN" altLang="en-US" sz="2800" b="1" i="1" dirty="0">
                <a:solidFill>
                  <a:schemeClr val="tx2"/>
                </a:solidFill>
                <a:latin typeface="Times New Roman" panose="02020603050405020304" pitchFamily="18" charset="0"/>
                <a:cs typeface="Times New Roman" panose="02020603050405020304" pitchFamily="18" charset="0"/>
              </a:rPr>
              <a:t>ư</a:t>
            </a:r>
            <a:r>
              <a:rPr lang="en-US" altLang="en-US" sz="2800" b="1" i="1" dirty="0" err="1">
                <a:solidFill>
                  <a:schemeClr val="tx2"/>
                </a:solidFill>
                <a:latin typeface="Times New Roman" panose="02020603050405020304" pitchFamily="18" charset="0"/>
                <a:cs typeface="Times New Roman" panose="02020603050405020304" pitchFamily="18" charset="0"/>
              </a:rPr>
              <a:t>ờng</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trên</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nền</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đất</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mềm</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H.a</a:t>
            </a:r>
            <a:r>
              <a:rPr lang="en-US" altLang="en-US" sz="2800" b="1" i="1" dirty="0">
                <a:solidFill>
                  <a:schemeClr val="tx2"/>
                </a:solidFill>
                <a:latin typeface="Times New Roman" panose="02020603050405020304" pitchFamily="18" charset="0"/>
                <a:cs typeface="Times New Roman" panose="02020603050405020304" pitchFamily="18" charset="0"/>
              </a:rPr>
              <a:t> ), </a:t>
            </a:r>
            <a:r>
              <a:rPr lang="en-US" altLang="en-US" sz="2800" b="1" i="1" dirty="0" err="1">
                <a:solidFill>
                  <a:schemeClr val="tx2"/>
                </a:solidFill>
                <a:latin typeface="Times New Roman" panose="02020603050405020304" pitchFamily="18" charset="0"/>
                <a:cs typeface="Times New Roman" panose="02020603050405020304" pitchFamily="18" charset="0"/>
              </a:rPr>
              <a:t>còn</a:t>
            </a:r>
            <a:r>
              <a:rPr lang="en-US" altLang="en-US" sz="2800" b="1" i="1" dirty="0">
                <a:solidFill>
                  <a:schemeClr val="tx2"/>
                </a:solidFill>
                <a:latin typeface="Times New Roman" panose="02020603050405020304" pitchFamily="18" charset="0"/>
                <a:cs typeface="Times New Roman" panose="02020603050405020304" pitchFamily="18" charset="0"/>
              </a:rPr>
              <a:t> ô </a:t>
            </a:r>
            <a:r>
              <a:rPr lang="en-US" altLang="en-US" sz="2800" b="1" i="1" dirty="0" err="1">
                <a:solidFill>
                  <a:schemeClr val="tx2"/>
                </a:solidFill>
                <a:latin typeface="Times New Roman" panose="02020603050405020304" pitchFamily="18" charset="0"/>
                <a:cs typeface="Times New Roman" panose="02020603050405020304" pitchFamily="18" charset="0"/>
              </a:rPr>
              <a:t>tô</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nhẹ</a:t>
            </a:r>
            <a:r>
              <a:rPr lang="en-US" altLang="en-US" sz="2800" b="1" i="1" dirty="0">
                <a:solidFill>
                  <a:schemeClr val="tx2"/>
                </a:solidFill>
                <a:latin typeface="Times New Roman" panose="02020603050405020304" pitchFamily="18" charset="0"/>
                <a:cs typeface="Times New Roman" panose="02020603050405020304" pitchFamily="18" charset="0"/>
              </a:rPr>
              <a:t> h</a:t>
            </a:r>
            <a:r>
              <a:rPr lang="vi-VN" altLang="en-US" sz="2800" b="1" i="1" dirty="0">
                <a:solidFill>
                  <a:schemeClr val="tx2"/>
                </a:solidFill>
                <a:latin typeface="Times New Roman" panose="02020603050405020304" pitchFamily="18" charset="0"/>
                <a:cs typeface="Times New Roman" panose="02020603050405020304" pitchFamily="18" charset="0"/>
              </a:rPr>
              <a:t>ơ</a:t>
            </a:r>
            <a:r>
              <a:rPr lang="en-US" altLang="en-US" sz="2800" b="1" i="1" dirty="0">
                <a:solidFill>
                  <a:schemeClr val="tx2"/>
                </a:solidFill>
                <a:latin typeface="Times New Roman" panose="02020603050405020304" pitchFamily="18" charset="0"/>
                <a:cs typeface="Times New Roman" panose="02020603050405020304" pitchFamily="18" charset="0"/>
              </a:rPr>
              <a:t>n </a:t>
            </a:r>
            <a:r>
              <a:rPr lang="en-US" altLang="en-US" sz="2800" b="1" i="1" dirty="0" err="1">
                <a:solidFill>
                  <a:schemeClr val="tx2"/>
                </a:solidFill>
                <a:latin typeface="Times New Roman" panose="02020603050405020304" pitchFamily="18" charset="0"/>
                <a:cs typeface="Times New Roman" panose="02020603050405020304" pitchFamily="18" charset="0"/>
              </a:rPr>
              <a:t>nhiều</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lại</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có</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thể</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bị</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lún</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bánh</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và</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sa</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lầy</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trên</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chính</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quãng</a:t>
            </a:r>
            <a:r>
              <a:rPr lang="en-US" altLang="en-US" sz="2800" b="1" i="1" dirty="0">
                <a:solidFill>
                  <a:schemeClr val="tx2"/>
                </a:solidFill>
                <a:latin typeface="Times New Roman" panose="02020603050405020304" pitchFamily="18" charset="0"/>
                <a:cs typeface="Times New Roman" panose="02020603050405020304" pitchFamily="18" charset="0"/>
              </a:rPr>
              <a:t> đ</a:t>
            </a:r>
            <a:r>
              <a:rPr lang="vi-VN" altLang="en-US" sz="2800" b="1" i="1" dirty="0">
                <a:solidFill>
                  <a:schemeClr val="tx2"/>
                </a:solidFill>
                <a:latin typeface="Times New Roman" panose="02020603050405020304" pitchFamily="18" charset="0"/>
                <a:cs typeface="Times New Roman" panose="02020603050405020304" pitchFamily="18" charset="0"/>
              </a:rPr>
              <a:t>ư</a:t>
            </a:r>
            <a:r>
              <a:rPr lang="en-US" altLang="en-US" sz="2800" b="1" i="1" dirty="0" err="1">
                <a:solidFill>
                  <a:schemeClr val="tx2"/>
                </a:solidFill>
                <a:latin typeface="Times New Roman" panose="02020603050405020304" pitchFamily="18" charset="0"/>
                <a:cs typeface="Times New Roman" panose="02020603050405020304" pitchFamily="18" charset="0"/>
              </a:rPr>
              <a:t>ờng</a:t>
            </a:r>
            <a:r>
              <a:rPr lang="en-US" altLang="en-US" sz="2800" b="1" i="1" dirty="0">
                <a:solidFill>
                  <a:schemeClr val="tx2"/>
                </a:solidFill>
                <a:latin typeface="Times New Roman" panose="02020603050405020304" pitchFamily="18" charset="0"/>
                <a:cs typeface="Times New Roman" panose="02020603050405020304" pitchFamily="18" charset="0"/>
              </a:rPr>
              <a:t> </a:t>
            </a:r>
            <a:r>
              <a:rPr lang="en-US" altLang="en-US" sz="2800" b="1" i="1" dirty="0" err="1">
                <a:solidFill>
                  <a:schemeClr val="tx2"/>
                </a:solidFill>
                <a:latin typeface="Times New Roman" panose="02020603050405020304" pitchFamily="18" charset="0"/>
                <a:cs typeface="Times New Roman" panose="02020603050405020304" pitchFamily="18" charset="0"/>
              </a:rPr>
              <a:t>này</a:t>
            </a:r>
            <a:r>
              <a:rPr lang="en-US" altLang="en-US" sz="2800" b="1" i="1" dirty="0">
                <a:solidFill>
                  <a:schemeClr val="tx2"/>
                </a:solidFill>
                <a:latin typeface="Times New Roman" panose="02020603050405020304" pitchFamily="18" charset="0"/>
                <a:cs typeface="Times New Roman" panose="02020603050405020304" pitchFamily="18" charset="0"/>
              </a:rPr>
              <a:t> ( H. b ) </a:t>
            </a:r>
            <a:endParaRPr lang="vi-VN" altLang="en-US" sz="2800" b="1" i="1"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nodeType="after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2" name="Rectangle 12"/>
          <p:cNvSpPr>
            <a:spLocks noChangeArrowheads="1"/>
          </p:cNvSpPr>
          <p:nvPr/>
        </p:nvSpPr>
        <p:spPr bwMode="auto">
          <a:xfrm>
            <a:off x="4800600" y="1066800"/>
            <a:ext cx="4038600" cy="2246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sz="2800">
                <a:solidFill>
                  <a:srgbClr val="0000CC"/>
                </a:solidFill>
                <a:latin typeface="Times New Roman" panose="02020603050405020304" pitchFamily="18" charset="0"/>
                <a:cs typeface="Times New Roman" panose="02020603050405020304" pitchFamily="18" charset="0"/>
              </a:rPr>
              <a:t>Giảm diện tích bị ép sẽ làm tăng áp suất, mũi khoan xuyên vào gỗ dễ dàng, xẻng sẽ dễ dàng lún sâu xuống đất hơn.</a:t>
            </a:r>
            <a:endParaRPr lang="vi-VN" altLang="en-US" sz="2800">
              <a:solidFill>
                <a:srgbClr val="0000CC"/>
              </a:solidFill>
              <a:latin typeface="Times New Roman" panose="02020603050405020304" pitchFamily="18" charset="0"/>
              <a:cs typeface="Times New Roman" panose="02020603050405020304" pitchFamily="18" charset="0"/>
            </a:endParaRPr>
          </a:p>
        </p:txBody>
      </p:sp>
      <p:grpSp>
        <p:nvGrpSpPr>
          <p:cNvPr id="2" name="Group 5"/>
          <p:cNvGrpSpPr>
            <a:grpSpLocks/>
          </p:cNvGrpSpPr>
          <p:nvPr/>
        </p:nvGrpSpPr>
        <p:grpSpPr bwMode="auto">
          <a:xfrm>
            <a:off x="381000" y="914400"/>
            <a:ext cx="4267200" cy="2133600"/>
            <a:chOff x="3210" y="1200"/>
            <a:chExt cx="2310" cy="1344"/>
          </a:xfrm>
        </p:grpSpPr>
        <p:pic>
          <p:nvPicPr>
            <p:cNvPr id="19465" name="Picture 6"/>
            <p:cNvPicPr>
              <a:picLocks noChangeAspect="1" noChangeArrowheads="1"/>
            </p:cNvPicPr>
            <p:nvPr/>
          </p:nvPicPr>
          <p:blipFill>
            <a:blip r:embed="rId2">
              <a:extLst>
                <a:ext uri="{28A0092B-C50C-407E-A947-70E740481C1C}">
                  <a14:useLocalDpi xmlns="" xmlns:a14="http://schemas.microsoft.com/office/drawing/2010/main" val="0"/>
                </a:ext>
              </a:extLst>
            </a:blip>
            <a:srcRect l="3018" r="12453" b="3159"/>
            <a:stretch>
              <a:fillRect/>
            </a:stretch>
          </p:blipFill>
          <p:spPr bwMode="auto">
            <a:xfrm>
              <a:off x="3888" y="1200"/>
              <a:ext cx="1632" cy="13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466" name="Picture 7"/>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210" y="1200"/>
              <a:ext cx="726" cy="13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8"/>
          <p:cNvGrpSpPr>
            <a:grpSpLocks/>
          </p:cNvGrpSpPr>
          <p:nvPr/>
        </p:nvGrpSpPr>
        <p:grpSpPr bwMode="auto">
          <a:xfrm>
            <a:off x="762000" y="4114800"/>
            <a:ext cx="3048000" cy="2193925"/>
            <a:chOff x="912" y="2448"/>
            <a:chExt cx="1920" cy="1382"/>
          </a:xfrm>
        </p:grpSpPr>
        <p:pic>
          <p:nvPicPr>
            <p:cNvPr id="19463" name="Picture 9"/>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912" y="2448"/>
              <a:ext cx="1920" cy="8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464" name="Picture 10"/>
            <p:cNvPicPr>
              <a:picLocks noChangeAspect="1" noChangeArrowheads="1"/>
            </p:cNvPicPr>
            <p:nvPr/>
          </p:nvPicPr>
          <p:blipFill>
            <a:blip r:embed="rId5">
              <a:extLst>
                <a:ext uri="{28A0092B-C50C-407E-A947-70E740481C1C}">
                  <a14:useLocalDpi xmlns="" xmlns:a14="http://schemas.microsoft.com/office/drawing/2010/main" val="0"/>
                </a:ext>
              </a:extLst>
            </a:blip>
            <a:srcRect l="12355" t="28867" r="10425" b="38144"/>
            <a:stretch>
              <a:fillRect/>
            </a:stretch>
          </p:blipFill>
          <p:spPr bwMode="auto">
            <a:xfrm>
              <a:off x="912" y="3216"/>
              <a:ext cx="1920" cy="6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81931" name="Text Box 11"/>
          <p:cNvSpPr txBox="1">
            <a:spLocks noChangeArrowheads="1"/>
          </p:cNvSpPr>
          <p:nvPr/>
        </p:nvSpPr>
        <p:spPr bwMode="auto">
          <a:xfrm>
            <a:off x="4724400" y="3810000"/>
            <a:ext cx="3810000"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sz="2800">
                <a:solidFill>
                  <a:srgbClr val="0000CC"/>
                </a:solidFill>
                <a:latin typeface="Times New Roman" panose="02020603050405020304" pitchFamily="18" charset="0"/>
                <a:cs typeface="Times New Roman" panose="02020603050405020304" pitchFamily="18" charset="0"/>
              </a:rPr>
              <a:t>Tại sao mũi khoan, xẻng xúc đất lại nhọn? </a:t>
            </a:r>
          </a:p>
        </p:txBody>
      </p:sp>
      <p:pic>
        <p:nvPicPr>
          <p:cNvPr id="81934" name="Picture 14" descr="138"/>
          <p:cNvPicPr>
            <a:picLocks noChangeAspect="1" noChangeArrowheads="1" noCrop="1"/>
          </p:cNvPicPr>
          <p:nvPr/>
        </p:nvPicPr>
        <p:blipFill>
          <a:blip r:embed="rId6">
            <a:extLst>
              <a:ext uri="{28A0092B-C50C-407E-A947-70E740481C1C}">
                <a14:useLocalDpi xmlns="" xmlns:a14="http://schemas.microsoft.com/office/drawing/2010/main" val="0"/>
              </a:ext>
            </a:extLst>
          </a:blip>
          <a:srcRect/>
          <a:stretch>
            <a:fillRect/>
          </a:stretch>
        </p:blipFill>
        <p:spPr bwMode="auto">
          <a:xfrm>
            <a:off x="304800" y="3124200"/>
            <a:ext cx="6858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6016592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nodeType="afterGroup">
                            <p:stCondLst>
                              <p:cond delay="1000"/>
                            </p:stCondLst>
                            <p:childTnLst>
                              <p:par>
                                <p:cTn id="11" presetID="29"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ppt_x</p:attrName>
                                        </p:attrNameLst>
                                      </p:cBhvr>
                                      <p:tavLst>
                                        <p:tav tm="0">
                                          <p:val>
                                            <p:strVal val="#ppt_x-.2"/>
                                          </p:val>
                                        </p:tav>
                                        <p:tav tm="100000">
                                          <p:val>
                                            <p:strVal val="#ppt_x"/>
                                          </p:val>
                                        </p:tav>
                                      </p:tavLst>
                                    </p:anim>
                                    <p:anim calcmode="lin" valueType="num">
                                      <p:cBhvr>
                                        <p:cTn id="14"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1" presetClass="entr" presetSubtype="0" fill="hold" nodeType="clickEffect">
                                  <p:stCondLst>
                                    <p:cond delay="0"/>
                                  </p:stCondLst>
                                  <p:iterate type="lt">
                                    <p:tmPct val="5000"/>
                                  </p:iterate>
                                  <p:childTnLst>
                                    <p:set>
                                      <p:cBhvr>
                                        <p:cTn id="19" dur="1" fill="hold">
                                          <p:stCondLst>
                                            <p:cond delay="0"/>
                                          </p:stCondLst>
                                        </p:cTn>
                                        <p:tgtEl>
                                          <p:spTgt spid="81934"/>
                                        </p:tgtEl>
                                        <p:attrNameLst>
                                          <p:attrName>style.visibility</p:attrName>
                                        </p:attrNameLst>
                                      </p:cBhvr>
                                      <p:to>
                                        <p:strVal val="visible"/>
                                      </p:to>
                                    </p:set>
                                    <p:anim calcmode="lin" valueType="num">
                                      <p:cBhvr>
                                        <p:cTn id="20" dur="1000" fill="hold"/>
                                        <p:tgtEl>
                                          <p:spTgt spid="81934"/>
                                        </p:tgtEl>
                                        <p:attrNameLst>
                                          <p:attrName>ppt_w</p:attrName>
                                        </p:attrNameLst>
                                      </p:cBhvr>
                                      <p:tavLst>
                                        <p:tav tm="0">
                                          <p:val>
                                            <p:fltVal val="0"/>
                                          </p:val>
                                        </p:tav>
                                        <p:tav tm="100000">
                                          <p:val>
                                            <p:strVal val="#ppt_w"/>
                                          </p:val>
                                        </p:tav>
                                      </p:tavLst>
                                    </p:anim>
                                    <p:anim calcmode="lin" valueType="num">
                                      <p:cBhvr>
                                        <p:cTn id="21" dur="1000" fill="hold"/>
                                        <p:tgtEl>
                                          <p:spTgt spid="81934"/>
                                        </p:tgtEl>
                                        <p:attrNameLst>
                                          <p:attrName>ppt_h</p:attrName>
                                        </p:attrNameLst>
                                      </p:cBhvr>
                                      <p:tavLst>
                                        <p:tav tm="0">
                                          <p:val>
                                            <p:fltVal val="0"/>
                                          </p:val>
                                        </p:tav>
                                        <p:tav tm="100000">
                                          <p:val>
                                            <p:strVal val="#ppt_h"/>
                                          </p:val>
                                        </p:tav>
                                      </p:tavLst>
                                    </p:anim>
                                    <p:anim calcmode="lin" valueType="num">
                                      <p:cBhvr>
                                        <p:cTn id="22" dur="1000" fill="hold"/>
                                        <p:tgtEl>
                                          <p:spTgt spid="81934"/>
                                        </p:tgtEl>
                                        <p:attrNameLst>
                                          <p:attrName>style.rotation</p:attrName>
                                        </p:attrNameLst>
                                      </p:cBhvr>
                                      <p:tavLst>
                                        <p:tav tm="0">
                                          <p:val>
                                            <p:fltVal val="90"/>
                                          </p:val>
                                        </p:tav>
                                        <p:tav tm="100000">
                                          <p:val>
                                            <p:fltVal val="0"/>
                                          </p:val>
                                        </p:tav>
                                      </p:tavLst>
                                    </p:anim>
                                    <p:animEffect transition="in" filter="fade">
                                      <p:cBhvr>
                                        <p:cTn id="23" dur="1000"/>
                                        <p:tgtEl>
                                          <p:spTgt spid="81934"/>
                                        </p:tgtEl>
                                      </p:cBhvr>
                                    </p:animEffect>
                                  </p:childTnLst>
                                </p:cTn>
                              </p:par>
                            </p:childTnLst>
                          </p:cTn>
                        </p:par>
                        <p:par>
                          <p:cTn id="24" fill="hold" nodeType="afterGroup">
                            <p:stCondLst>
                              <p:cond delay="1000"/>
                            </p:stCondLst>
                            <p:childTnLst>
                              <p:par>
                                <p:cTn id="25" presetID="27" presetClass="entr" presetSubtype="0" fill="hold" grpId="0" nodeType="afterEffect">
                                  <p:stCondLst>
                                    <p:cond delay="0"/>
                                  </p:stCondLst>
                                  <p:iterate type="lt">
                                    <p:tmPct val="50000"/>
                                  </p:iterate>
                                  <p:childTnLst>
                                    <p:set>
                                      <p:cBhvr>
                                        <p:cTn id="26" dur="1" fill="hold">
                                          <p:stCondLst>
                                            <p:cond delay="0"/>
                                          </p:stCondLst>
                                        </p:cTn>
                                        <p:tgtEl>
                                          <p:spTgt spid="81931"/>
                                        </p:tgtEl>
                                        <p:attrNameLst>
                                          <p:attrName>style.visibility</p:attrName>
                                        </p:attrNameLst>
                                      </p:cBhvr>
                                      <p:to>
                                        <p:strVal val="visible"/>
                                      </p:to>
                                    </p:set>
                                    <p:anim calcmode="discrete" valueType="clr">
                                      <p:cBhvr override="childStyle">
                                        <p:cTn id="27" dur="80"/>
                                        <p:tgtEl>
                                          <p:spTgt spid="81931"/>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81931"/>
                                        </p:tgtEl>
                                        <p:attrNameLst>
                                          <p:attrName>fillcolor</p:attrName>
                                        </p:attrNameLst>
                                      </p:cBhvr>
                                      <p:tavLst>
                                        <p:tav tm="0">
                                          <p:val>
                                            <p:clrVal>
                                              <a:schemeClr val="accent2"/>
                                            </p:clrVal>
                                          </p:val>
                                        </p:tav>
                                        <p:tav tm="50000">
                                          <p:val>
                                            <p:clrVal>
                                              <a:schemeClr val="hlink"/>
                                            </p:clrVal>
                                          </p:val>
                                        </p:tav>
                                      </p:tavLst>
                                    </p:anim>
                                    <p:set>
                                      <p:cBhvr>
                                        <p:cTn id="29" dur="80"/>
                                        <p:tgtEl>
                                          <p:spTgt spid="81931"/>
                                        </p:tgtEl>
                                        <p:attrNameLst>
                                          <p:attrName>fill.type</p:attrName>
                                        </p:attrNameLst>
                                      </p:cBhvr>
                                      <p:to>
                                        <p:strVal val="solid"/>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xit" presetSubtype="16" fill="hold" grpId="1" nodeType="clickEffect">
                                  <p:stCondLst>
                                    <p:cond delay="0"/>
                                  </p:stCondLst>
                                  <p:iterate type="lt">
                                    <p:tmPct val="0"/>
                                  </p:iterate>
                                  <p:childTnLst>
                                    <p:animEffect transition="out" filter="box(in)">
                                      <p:cBhvr>
                                        <p:cTn id="33" dur="500"/>
                                        <p:tgtEl>
                                          <p:spTgt spid="81931"/>
                                        </p:tgtEl>
                                      </p:cBhvr>
                                    </p:animEffect>
                                    <p:set>
                                      <p:cBhvr>
                                        <p:cTn id="34" dur="1" fill="hold">
                                          <p:stCondLst>
                                            <p:cond delay="499"/>
                                          </p:stCondLst>
                                        </p:cTn>
                                        <p:tgtEl>
                                          <p:spTgt spid="81931"/>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7" presetClass="entr" presetSubtype="0" fill="hold" grpId="0" nodeType="clickEffect">
                                  <p:stCondLst>
                                    <p:cond delay="0"/>
                                  </p:stCondLst>
                                  <p:iterate type="lt">
                                    <p:tmPct val="50000"/>
                                  </p:iterate>
                                  <p:childTnLst>
                                    <p:set>
                                      <p:cBhvr>
                                        <p:cTn id="38" dur="1" fill="hold">
                                          <p:stCondLst>
                                            <p:cond delay="0"/>
                                          </p:stCondLst>
                                        </p:cTn>
                                        <p:tgtEl>
                                          <p:spTgt spid="81932"/>
                                        </p:tgtEl>
                                        <p:attrNameLst>
                                          <p:attrName>style.visibility</p:attrName>
                                        </p:attrNameLst>
                                      </p:cBhvr>
                                      <p:to>
                                        <p:strVal val="visible"/>
                                      </p:to>
                                    </p:set>
                                    <p:anim calcmode="discrete" valueType="clr">
                                      <p:cBhvr override="childStyle">
                                        <p:cTn id="39" dur="80"/>
                                        <p:tgtEl>
                                          <p:spTgt spid="81932"/>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81932"/>
                                        </p:tgtEl>
                                        <p:attrNameLst>
                                          <p:attrName>fillcolor</p:attrName>
                                        </p:attrNameLst>
                                      </p:cBhvr>
                                      <p:tavLst>
                                        <p:tav tm="0">
                                          <p:val>
                                            <p:clrVal>
                                              <a:schemeClr val="accent2"/>
                                            </p:clrVal>
                                          </p:val>
                                        </p:tav>
                                        <p:tav tm="50000">
                                          <p:val>
                                            <p:clrVal>
                                              <a:schemeClr val="hlink"/>
                                            </p:clrVal>
                                          </p:val>
                                        </p:tav>
                                      </p:tavLst>
                                    </p:anim>
                                    <p:set>
                                      <p:cBhvr>
                                        <p:cTn id="41" dur="80"/>
                                        <p:tgtEl>
                                          <p:spTgt spid="8193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32" grpId="0"/>
      <p:bldP spid="81931" grpId="0"/>
      <p:bldP spid="81931"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65125"/>
            <a:ext cx="8686800" cy="5959475"/>
          </a:xfrm>
        </p:spPr>
        <p:txBody>
          <a:bodyPr/>
          <a:lstStyle/>
          <a:p>
            <a:pPr>
              <a:lnSpc>
                <a:spcPct val="150000"/>
              </a:lnSpc>
            </a:pPr>
            <a:r>
              <a:rPr lang="en-US" dirty="0" err="1"/>
              <a:t>Như</a:t>
            </a:r>
            <a:r>
              <a:rPr lang="en-US" dirty="0"/>
              <a:t> </a:t>
            </a:r>
            <a:r>
              <a:rPr lang="en-US" dirty="0" err="1"/>
              <a:t>vậy</a:t>
            </a:r>
            <a:r>
              <a:rPr lang="en-US" dirty="0"/>
              <a:t>, </a:t>
            </a:r>
            <a:r>
              <a:rPr lang="en-US" dirty="0" err="1"/>
              <a:t>việc</a:t>
            </a:r>
            <a:r>
              <a:rPr lang="en-US" dirty="0"/>
              <a:t> </a:t>
            </a:r>
            <a:r>
              <a:rPr lang="en-US" dirty="0" err="1"/>
              <a:t>áp</a:t>
            </a:r>
            <a:r>
              <a:rPr lang="en-US" dirty="0"/>
              <a:t> </a:t>
            </a:r>
            <a:r>
              <a:rPr lang="en-US" dirty="0" err="1"/>
              <a:t>dụng</a:t>
            </a:r>
            <a:r>
              <a:rPr lang="en-US" dirty="0"/>
              <a:t> </a:t>
            </a:r>
            <a:r>
              <a:rPr lang="en-US" dirty="0" err="1"/>
              <a:t>các</a:t>
            </a:r>
            <a:r>
              <a:rPr lang="en-US" dirty="0"/>
              <a:t> </a:t>
            </a:r>
            <a:r>
              <a:rPr lang="en-US" dirty="0" err="1"/>
              <a:t>kiến</a:t>
            </a:r>
            <a:r>
              <a:rPr lang="en-US" dirty="0"/>
              <a:t> </a:t>
            </a:r>
            <a:r>
              <a:rPr lang="en-US" dirty="0" err="1"/>
              <a:t>thức</a:t>
            </a:r>
            <a:r>
              <a:rPr lang="en-US" dirty="0"/>
              <a:t> </a:t>
            </a:r>
            <a:r>
              <a:rPr lang="en-US" dirty="0" err="1"/>
              <a:t>về</a:t>
            </a:r>
            <a:r>
              <a:rPr lang="en-US" dirty="0"/>
              <a:t> </a:t>
            </a:r>
            <a:r>
              <a:rPr lang="en-US" dirty="0" err="1"/>
              <a:t>áp</a:t>
            </a:r>
            <a:r>
              <a:rPr lang="en-US" dirty="0"/>
              <a:t> </a:t>
            </a:r>
            <a:r>
              <a:rPr lang="en-US" dirty="0" err="1"/>
              <a:t>suất</a:t>
            </a:r>
            <a:r>
              <a:rPr lang="en-US" dirty="0"/>
              <a:t> </a:t>
            </a:r>
            <a:r>
              <a:rPr lang="en-US" dirty="0" err="1"/>
              <a:t>trong</a:t>
            </a:r>
            <a:r>
              <a:rPr lang="en-US" dirty="0"/>
              <a:t> </a:t>
            </a:r>
            <a:r>
              <a:rPr lang="en-US" dirty="0" err="1"/>
              <a:t>đời</a:t>
            </a:r>
            <a:r>
              <a:rPr lang="en-US" dirty="0"/>
              <a:t> </a:t>
            </a:r>
            <a:r>
              <a:rPr lang="en-US" dirty="0" err="1"/>
              <a:t>sống</a:t>
            </a:r>
            <a:r>
              <a:rPr lang="en-US" dirty="0"/>
              <a:t>, </a:t>
            </a:r>
            <a:r>
              <a:rPr lang="en-US" dirty="0" err="1"/>
              <a:t>cũng</a:t>
            </a:r>
            <a:r>
              <a:rPr lang="en-US" dirty="0"/>
              <a:t> </a:t>
            </a:r>
            <a:r>
              <a:rPr lang="en-US" dirty="0" err="1"/>
              <a:t>như</a:t>
            </a:r>
            <a:r>
              <a:rPr lang="en-US" dirty="0"/>
              <a:t> </a:t>
            </a:r>
            <a:r>
              <a:rPr lang="en-US" dirty="0" err="1"/>
              <a:t>trong</a:t>
            </a:r>
            <a:r>
              <a:rPr lang="en-US" dirty="0"/>
              <a:t> </a:t>
            </a:r>
            <a:r>
              <a:rPr lang="en-US" dirty="0" err="1"/>
              <a:t>các</a:t>
            </a:r>
            <a:r>
              <a:rPr lang="en-US" dirty="0"/>
              <a:t> </a:t>
            </a:r>
            <a:r>
              <a:rPr lang="en-US" dirty="0" err="1"/>
              <a:t>ngành</a:t>
            </a:r>
            <a:r>
              <a:rPr lang="en-US" dirty="0"/>
              <a:t> </a:t>
            </a:r>
            <a:r>
              <a:rPr lang="en-US" dirty="0" err="1"/>
              <a:t>nghề</a:t>
            </a:r>
            <a:r>
              <a:rPr lang="en-US" dirty="0"/>
              <a:t> </a:t>
            </a:r>
            <a:r>
              <a:rPr lang="en-US" dirty="0" err="1"/>
              <a:t>như</a:t>
            </a:r>
            <a:r>
              <a:rPr lang="en-US" dirty="0"/>
              <a:t> </a:t>
            </a:r>
            <a:r>
              <a:rPr lang="en-US" dirty="0" err="1"/>
              <a:t>xây</a:t>
            </a:r>
            <a:r>
              <a:rPr lang="en-US" dirty="0"/>
              <a:t> </a:t>
            </a:r>
            <a:r>
              <a:rPr lang="en-US" dirty="0" err="1"/>
              <a:t>dựng</a:t>
            </a:r>
            <a:r>
              <a:rPr lang="en-US" dirty="0"/>
              <a:t>, </a:t>
            </a:r>
            <a:r>
              <a:rPr lang="en-US" dirty="0" err="1"/>
              <a:t>chế</a:t>
            </a:r>
            <a:r>
              <a:rPr lang="en-US" dirty="0"/>
              <a:t> </a:t>
            </a:r>
            <a:r>
              <a:rPr lang="en-US" dirty="0" err="1"/>
              <a:t>tạo</a:t>
            </a:r>
            <a:r>
              <a:rPr lang="en-US" dirty="0"/>
              <a:t> </a:t>
            </a:r>
            <a:r>
              <a:rPr lang="en-US" dirty="0" err="1"/>
              <a:t>đồ</a:t>
            </a:r>
            <a:r>
              <a:rPr lang="en-US" dirty="0"/>
              <a:t> dung, </a:t>
            </a:r>
            <a:r>
              <a:rPr lang="en-US" dirty="0" err="1"/>
              <a:t>dụng</a:t>
            </a:r>
            <a:r>
              <a:rPr lang="en-US" dirty="0"/>
              <a:t> </a:t>
            </a:r>
            <a:r>
              <a:rPr lang="en-US" dirty="0" err="1"/>
              <a:t>cụ</a:t>
            </a:r>
            <a:r>
              <a:rPr lang="en-US" dirty="0"/>
              <a:t>, …., </a:t>
            </a:r>
            <a:r>
              <a:rPr lang="en-US" dirty="0" err="1"/>
              <a:t>sẽ</a:t>
            </a:r>
            <a:r>
              <a:rPr lang="en-US" dirty="0"/>
              <a:t> </a:t>
            </a:r>
            <a:r>
              <a:rPr lang="en-US" dirty="0" err="1"/>
              <a:t>giúp</a:t>
            </a:r>
            <a:r>
              <a:rPr lang="en-US" dirty="0"/>
              <a:t> </a:t>
            </a:r>
            <a:r>
              <a:rPr lang="en-US" dirty="0" err="1"/>
              <a:t>chúng</a:t>
            </a:r>
            <a:r>
              <a:rPr lang="en-US" dirty="0"/>
              <a:t> ta </a:t>
            </a:r>
            <a:r>
              <a:rPr lang="en-US" dirty="0" err="1"/>
              <a:t>tạo</a:t>
            </a:r>
            <a:r>
              <a:rPr lang="en-US" dirty="0"/>
              <a:t> </a:t>
            </a:r>
            <a:r>
              <a:rPr lang="en-US" dirty="0" err="1"/>
              <a:t>ra</a:t>
            </a:r>
            <a:r>
              <a:rPr lang="en-US" dirty="0"/>
              <a:t> </a:t>
            </a:r>
            <a:r>
              <a:rPr lang="en-US" dirty="0" err="1"/>
              <a:t>được</a:t>
            </a:r>
            <a:r>
              <a:rPr lang="en-US" dirty="0"/>
              <a:t> </a:t>
            </a:r>
            <a:r>
              <a:rPr lang="en-US" dirty="0" err="1"/>
              <a:t>những</a:t>
            </a:r>
            <a:r>
              <a:rPr lang="en-US" dirty="0"/>
              <a:t> </a:t>
            </a:r>
            <a:r>
              <a:rPr lang="en-US" dirty="0" err="1"/>
              <a:t>sản</a:t>
            </a:r>
            <a:r>
              <a:rPr lang="en-US" dirty="0"/>
              <a:t> </a:t>
            </a:r>
            <a:r>
              <a:rPr lang="en-US" dirty="0" err="1"/>
              <a:t>phẩm</a:t>
            </a:r>
            <a:r>
              <a:rPr lang="en-US" dirty="0"/>
              <a:t> </a:t>
            </a:r>
            <a:r>
              <a:rPr lang="en-US" dirty="0" err="1"/>
              <a:t>tùy</a:t>
            </a:r>
            <a:r>
              <a:rPr lang="en-US" dirty="0"/>
              <a:t> </a:t>
            </a:r>
            <a:r>
              <a:rPr lang="en-US" dirty="0" err="1"/>
              <a:t>theo</a:t>
            </a:r>
            <a:r>
              <a:rPr lang="en-US" dirty="0"/>
              <a:t> </a:t>
            </a:r>
            <a:r>
              <a:rPr lang="en-US" dirty="0" err="1"/>
              <a:t>nhu</a:t>
            </a:r>
            <a:r>
              <a:rPr lang="en-US" dirty="0"/>
              <a:t> </a:t>
            </a:r>
            <a:r>
              <a:rPr lang="en-US" dirty="0" err="1"/>
              <a:t>cầu</a:t>
            </a:r>
            <a:r>
              <a:rPr lang="en-US" dirty="0"/>
              <a:t> </a:t>
            </a:r>
            <a:r>
              <a:rPr lang="en-US" dirty="0" err="1"/>
              <a:t>sử</a:t>
            </a:r>
            <a:r>
              <a:rPr lang="en-US" dirty="0"/>
              <a:t> </a:t>
            </a:r>
            <a:r>
              <a:rPr lang="en-US" dirty="0" err="1"/>
              <a:t>dụng</a:t>
            </a:r>
            <a:r>
              <a:rPr lang="en-US" dirty="0"/>
              <a:t>.</a:t>
            </a:r>
          </a:p>
        </p:txBody>
      </p:sp>
    </p:spTree>
    <p:extLst>
      <p:ext uri="{BB962C8B-B14F-4D97-AF65-F5344CB8AC3E}">
        <p14:creationId xmlns="" xmlns:p14="http://schemas.microsoft.com/office/powerpoint/2010/main" val="597319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nha-nut-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52400" y="2624769"/>
            <a:ext cx="3962400" cy="19812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7" name="Rectangle 6"/>
          <p:cNvSpPr>
            <a:spLocks noChangeArrowheads="1"/>
          </p:cNvSpPr>
          <p:nvPr/>
        </p:nvSpPr>
        <p:spPr bwMode="auto">
          <a:xfrm>
            <a:off x="0" y="33969"/>
            <a:ext cx="9144000"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en-US" altLang="en-US" sz="2400" b="1" dirty="0" err="1">
                <a:solidFill>
                  <a:srgbClr val="FF3300"/>
                </a:solidFill>
                <a:latin typeface="Times New Roman" panose="02020603050405020304" pitchFamily="18" charset="0"/>
                <a:cs typeface="Times New Roman" panose="02020603050405020304" pitchFamily="18" charset="0"/>
              </a:rPr>
              <a:t>Áp</a:t>
            </a:r>
            <a:r>
              <a:rPr lang="en-US" altLang="en-US" sz="2400" b="1" dirty="0">
                <a:solidFill>
                  <a:srgbClr val="FF3300"/>
                </a:solidFill>
                <a:latin typeface="Times New Roman" panose="02020603050405020304" pitchFamily="18" charset="0"/>
                <a:cs typeface="Times New Roman" panose="02020603050405020304" pitchFamily="18" charset="0"/>
              </a:rPr>
              <a:t> </a:t>
            </a:r>
            <a:r>
              <a:rPr lang="en-US" altLang="en-US" sz="2400" b="1" dirty="0" err="1">
                <a:solidFill>
                  <a:srgbClr val="FF3300"/>
                </a:solidFill>
                <a:latin typeface="Times New Roman" panose="02020603050405020304" pitchFamily="18" charset="0"/>
                <a:cs typeface="Times New Roman" panose="02020603050405020304" pitchFamily="18" charset="0"/>
              </a:rPr>
              <a:t>suất</a:t>
            </a:r>
            <a:r>
              <a:rPr lang="en-US" altLang="en-US" sz="2400" b="1" dirty="0">
                <a:solidFill>
                  <a:srgbClr val="FF3300"/>
                </a:solidFill>
                <a:latin typeface="Times New Roman" panose="02020603050405020304" pitchFamily="18" charset="0"/>
                <a:cs typeface="Times New Roman" panose="02020603050405020304" pitchFamily="18" charset="0"/>
              </a:rPr>
              <a:t> do </a:t>
            </a:r>
            <a:r>
              <a:rPr lang="en-US" altLang="en-US" sz="2400" b="1" dirty="0" err="1">
                <a:solidFill>
                  <a:srgbClr val="FF3300"/>
                </a:solidFill>
                <a:latin typeface="Times New Roman" panose="02020603050405020304" pitchFamily="18" charset="0"/>
                <a:cs typeface="Times New Roman" panose="02020603050405020304" pitchFamily="18" charset="0"/>
              </a:rPr>
              <a:t>các</a:t>
            </a:r>
            <a:r>
              <a:rPr lang="en-US" altLang="en-US" sz="2400" b="1" dirty="0">
                <a:solidFill>
                  <a:srgbClr val="FF3300"/>
                </a:solidFill>
                <a:latin typeface="Times New Roman" panose="02020603050405020304" pitchFamily="18" charset="0"/>
                <a:cs typeface="Times New Roman" panose="02020603050405020304" pitchFamily="18" charset="0"/>
              </a:rPr>
              <a:t> </a:t>
            </a:r>
            <a:r>
              <a:rPr lang="en-US" altLang="en-US" sz="2400" b="1" dirty="0" err="1">
                <a:solidFill>
                  <a:srgbClr val="FF3300"/>
                </a:solidFill>
                <a:latin typeface="Times New Roman" panose="02020603050405020304" pitchFamily="18" charset="0"/>
                <a:cs typeface="Times New Roman" panose="02020603050405020304" pitchFamily="18" charset="0"/>
              </a:rPr>
              <a:t>vụ</a:t>
            </a:r>
            <a:r>
              <a:rPr lang="en-US" altLang="en-US" sz="2400" b="1" dirty="0">
                <a:solidFill>
                  <a:srgbClr val="FF3300"/>
                </a:solidFill>
                <a:latin typeface="Times New Roman" panose="02020603050405020304" pitchFamily="18" charset="0"/>
                <a:cs typeface="Times New Roman" panose="02020603050405020304" pitchFamily="18" charset="0"/>
              </a:rPr>
              <a:t> </a:t>
            </a:r>
            <a:r>
              <a:rPr lang="en-US" altLang="en-US" sz="2400" b="1" dirty="0" err="1">
                <a:solidFill>
                  <a:srgbClr val="FF3300"/>
                </a:solidFill>
                <a:latin typeface="Times New Roman" panose="02020603050405020304" pitchFamily="18" charset="0"/>
                <a:cs typeface="Times New Roman" panose="02020603050405020304" pitchFamily="18" charset="0"/>
              </a:rPr>
              <a:t>nổ</a:t>
            </a:r>
            <a:r>
              <a:rPr lang="en-US" altLang="en-US" sz="2400" dirty="0">
                <a:solidFill>
                  <a:srgbClr val="FF3300"/>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gây</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ra</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có</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thể</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làm</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nứt</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đổ</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vỡ</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các</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công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trình</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xây</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dựng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ảnh</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hưởng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đến</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môi</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trường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sinh</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thái</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sức</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khỏe</a:t>
            </a:r>
            <a:r>
              <a:rPr lang="en-US" altLang="en-US" sz="2400" dirty="0">
                <a:solidFill>
                  <a:srgbClr val="0000CC"/>
                </a:solidFill>
                <a:latin typeface="Times New Roman" panose="02020603050405020304" pitchFamily="18" charset="0"/>
                <a:cs typeface="Times New Roman" panose="02020603050405020304" pitchFamily="18" charset="0"/>
              </a:rPr>
              <a:t> con </a:t>
            </a:r>
            <a:r>
              <a:rPr lang="en-US" altLang="en-US" sz="2400" dirty="0" err="1">
                <a:solidFill>
                  <a:srgbClr val="0000CC"/>
                </a:solidFill>
                <a:latin typeface="Times New Roman" panose="02020603050405020304" pitchFamily="18" charset="0"/>
                <a:cs typeface="Times New Roman" panose="02020603050405020304" pitchFamily="18" charset="0"/>
              </a:rPr>
              <a:t>người</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sử</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dụng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chất</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nổ</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FF3300"/>
                </a:solidFill>
                <a:latin typeface="Times New Roman" panose="02020603050405020304" pitchFamily="18" charset="0"/>
                <a:cs typeface="Times New Roman" panose="02020603050405020304" pitchFamily="18" charset="0"/>
              </a:rPr>
              <a:t>khai</a:t>
            </a:r>
            <a:r>
              <a:rPr lang="en-US" altLang="en-US" sz="2400" b="1" dirty="0">
                <a:solidFill>
                  <a:srgbClr val="FF3300"/>
                </a:solidFill>
                <a:latin typeface="Times New Roman" panose="02020603050405020304" pitchFamily="18" charset="0"/>
                <a:cs typeface="Times New Roman" panose="02020603050405020304" pitchFamily="18" charset="0"/>
              </a:rPr>
              <a:t> </a:t>
            </a:r>
            <a:r>
              <a:rPr lang="en-US" altLang="en-US" sz="2400" b="1" dirty="0" err="1">
                <a:solidFill>
                  <a:srgbClr val="FF3300"/>
                </a:solidFill>
                <a:latin typeface="Times New Roman" panose="02020603050405020304" pitchFamily="18" charset="0"/>
                <a:cs typeface="Times New Roman" panose="02020603050405020304" pitchFamily="18" charset="0"/>
              </a:rPr>
              <a:t>thác</a:t>
            </a:r>
            <a:r>
              <a:rPr lang="en-US" altLang="en-US" sz="2400" b="1" dirty="0">
                <a:solidFill>
                  <a:srgbClr val="FF3300"/>
                </a:solidFill>
                <a:latin typeface="Times New Roman" panose="02020603050405020304" pitchFamily="18" charset="0"/>
                <a:cs typeface="Times New Roman" panose="02020603050405020304" pitchFamily="18" charset="0"/>
              </a:rPr>
              <a:t> </a:t>
            </a:r>
            <a:r>
              <a:rPr lang="en-US" altLang="en-US" sz="2400" b="1" dirty="0" err="1">
                <a:solidFill>
                  <a:srgbClr val="FF3300"/>
                </a:solidFill>
                <a:latin typeface="Times New Roman" panose="02020603050405020304" pitchFamily="18" charset="0"/>
                <a:cs typeface="Times New Roman" panose="02020603050405020304" pitchFamily="18" charset="0"/>
              </a:rPr>
              <a:t>đá</a:t>
            </a:r>
            <a:r>
              <a:rPr lang="en-US" altLang="en-US" sz="2400" dirty="0">
                <a:solidFill>
                  <a:srgbClr val="FF3300"/>
                </a:solidFill>
                <a:latin typeface="Times New Roman" panose="02020603050405020304" pitchFamily="18" charset="0"/>
                <a:cs typeface="Times New Roman" panose="02020603050405020304" pitchFamily="18" charset="0"/>
              </a:rPr>
              <a:t>-</a:t>
            </a:r>
            <a:r>
              <a:rPr lang="en-US" altLang="en-US" sz="2400" dirty="0">
                <a:solidFill>
                  <a:srgbClr val="0000CC"/>
                </a:solidFill>
                <a:latin typeface="Times New Roman" panose="02020603050405020304" pitchFamily="18" charset="0"/>
                <a:cs typeface="Times New Roman" panose="02020603050405020304" pitchFamily="18" charset="0"/>
              </a:rPr>
              <a:t>&gt;</a:t>
            </a:r>
            <a:r>
              <a:rPr lang="en-US" altLang="en-US" sz="2400" dirty="0" err="1">
                <a:solidFill>
                  <a:srgbClr val="0000CC"/>
                </a:solidFill>
                <a:latin typeface="Times New Roman" panose="02020603050405020304" pitchFamily="18" charset="0"/>
                <a:cs typeface="Times New Roman" panose="02020603050405020304" pitchFamily="18" charset="0"/>
              </a:rPr>
              <a:t>môi</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trường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tính</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mạng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Người</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khai</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thác</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đá</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cần</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đảm</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bảo</a:t>
            </a:r>
            <a:r>
              <a:rPr lang="en-US" altLang="en-US" sz="2400" dirty="0">
                <a:solidFill>
                  <a:srgbClr val="0000CC"/>
                </a:solidFill>
                <a:latin typeface="Times New Roman" panose="02020603050405020304" pitchFamily="18" charset="0"/>
                <a:cs typeface="Times New Roman" panose="02020603050405020304" pitchFamily="18" charset="0"/>
              </a:rPr>
              <a:t> An </a:t>
            </a:r>
            <a:r>
              <a:rPr lang="en-US" altLang="en-US" sz="2400" dirty="0" err="1">
                <a:solidFill>
                  <a:srgbClr val="0000CC"/>
                </a:solidFill>
                <a:latin typeface="Times New Roman" panose="02020603050405020304" pitchFamily="18" charset="0"/>
                <a:cs typeface="Times New Roman" panose="02020603050405020304" pitchFamily="18" charset="0"/>
              </a:rPr>
              <a:t>toàn</a:t>
            </a:r>
            <a:r>
              <a:rPr lang="en-US" altLang="en-US" sz="2400" dirty="0">
                <a:solidFill>
                  <a:srgbClr val="0000CC"/>
                </a:solidFill>
                <a:latin typeface="Times New Roman" panose="02020603050405020304" pitchFamily="18" charset="0"/>
                <a:cs typeface="Times New Roman" panose="02020603050405020304" pitchFamily="18" charset="0"/>
              </a:rPr>
              <a:t> lao </a:t>
            </a:r>
            <a:r>
              <a:rPr lang="en-US" altLang="en-US" sz="2400" dirty="0" err="1">
                <a:solidFill>
                  <a:srgbClr val="0000CC"/>
                </a:solidFill>
                <a:latin typeface="Times New Roman" panose="02020603050405020304" pitchFamily="18" charset="0"/>
                <a:cs typeface="Times New Roman" panose="02020603050405020304" pitchFamily="18" charset="0"/>
              </a:rPr>
              <a:t>động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khẩu</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trang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mũ</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cách</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âm</a:t>
            </a:r>
            <a:r>
              <a:rPr lang="en-US" altLang="en-US" sz="2400" dirty="0">
                <a:solidFill>
                  <a:srgbClr val="0000CC"/>
                </a:solidFill>
                <a:latin typeface="Times New Roman" panose="02020603050405020304" pitchFamily="18" charset="0"/>
                <a:cs typeface="Times New Roman" panose="02020603050405020304" pitchFamily="18" charset="0"/>
              </a:rPr>
              <a:t>, …).  </a:t>
            </a:r>
          </a:p>
        </p:txBody>
      </p:sp>
      <p:pic>
        <p:nvPicPr>
          <p:cNvPr id="8" name="Picture 7" descr="4128660010-06102010134030"/>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52400" y="4758369"/>
            <a:ext cx="4038600" cy="198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11" descr="55264946-1258875838-no-ham"/>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267200" y="2624769"/>
            <a:ext cx="4572000" cy="198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12"/>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4267200" y="4758369"/>
            <a:ext cx="4572000" cy="198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AutoShape 15"/>
          <p:cNvSpPr>
            <a:spLocks noChangeArrowheads="1"/>
          </p:cNvSpPr>
          <p:nvPr/>
        </p:nvSpPr>
        <p:spPr bwMode="auto">
          <a:xfrm rot="393552">
            <a:off x="685800" y="3386769"/>
            <a:ext cx="2057400" cy="914400"/>
          </a:xfrm>
          <a:prstGeom prst="irregularSeal2">
            <a:avLst/>
          </a:prstGeom>
          <a:solidFill>
            <a:schemeClr val="bg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12" name="Text Box 16"/>
          <p:cNvSpPr txBox="1">
            <a:spLocks noChangeArrowheads="1"/>
          </p:cNvSpPr>
          <p:nvPr/>
        </p:nvSpPr>
        <p:spPr bwMode="auto">
          <a:xfrm>
            <a:off x="990600" y="3615369"/>
            <a:ext cx="16002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a:latin typeface="Times New Roman" panose="02020603050405020304" pitchFamily="18" charset="0"/>
                <a:cs typeface="Times New Roman" panose="02020603050405020304" pitchFamily="18" charset="0"/>
              </a:rPr>
              <a:t>Nứt tường</a:t>
            </a:r>
          </a:p>
        </p:txBody>
      </p:sp>
      <p:sp>
        <p:nvSpPr>
          <p:cNvPr id="13" name="AutoShape 17"/>
          <p:cNvSpPr>
            <a:spLocks noChangeArrowheads="1"/>
          </p:cNvSpPr>
          <p:nvPr/>
        </p:nvSpPr>
        <p:spPr bwMode="auto">
          <a:xfrm rot="393552">
            <a:off x="5759450" y="1613532"/>
            <a:ext cx="2362200" cy="914400"/>
          </a:xfrm>
          <a:prstGeom prst="irregularSeal2">
            <a:avLst/>
          </a:prstGeom>
          <a:solidFill>
            <a:schemeClr val="bg1"/>
          </a:solidFill>
          <a:ln w="9525">
            <a:solidFill>
              <a:schemeClr val="tx1"/>
            </a:solidFill>
            <a:miter lim="800000"/>
            <a:headEnd/>
            <a:tailEnd/>
          </a:ln>
        </p:spPr>
        <p:txBody>
          <a:bodyPr wrap="none"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14" name="Text Box 18"/>
          <p:cNvSpPr txBox="1">
            <a:spLocks noChangeArrowheads="1"/>
          </p:cNvSpPr>
          <p:nvPr/>
        </p:nvSpPr>
        <p:spPr bwMode="auto">
          <a:xfrm>
            <a:off x="6019800" y="1862769"/>
            <a:ext cx="17526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a:latin typeface="Times New Roman" panose="02020603050405020304" pitchFamily="18" charset="0"/>
                <a:cs typeface="Times New Roman" panose="02020603050405020304" pitchFamily="18" charset="0"/>
              </a:rPr>
              <a:t>Sập hầm mỏ</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0"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edge">
                                      <p:cBhvr>
                                        <p:cTn id="13" dur="2000"/>
                                        <p:tgtEl>
                                          <p:spTgt spid="6"/>
                                        </p:tgtEl>
                                      </p:cBhvr>
                                    </p:animEffect>
                                  </p:childTnLst>
                                </p:cTn>
                              </p:par>
                              <p:par>
                                <p:cTn id="14" presetID="29"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1000" fill="hold"/>
                                        <p:tgtEl>
                                          <p:spTgt spid="12"/>
                                        </p:tgtEl>
                                        <p:attrNameLst>
                                          <p:attrName>ppt_x</p:attrName>
                                        </p:attrNameLst>
                                      </p:cBhvr>
                                      <p:tavLst>
                                        <p:tav tm="0">
                                          <p:val>
                                            <p:strVal val="#ppt_x-.2"/>
                                          </p:val>
                                        </p:tav>
                                        <p:tav tm="100000">
                                          <p:val>
                                            <p:strVal val="#ppt_x"/>
                                          </p:val>
                                        </p:tav>
                                      </p:tavLst>
                                    </p:anim>
                                    <p:anim calcmode="lin" valueType="num">
                                      <p:cBhvr>
                                        <p:cTn id="17"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18" dur="1000"/>
                                        <p:tgtEl>
                                          <p:spTgt spid="12"/>
                                        </p:tgtEl>
                                      </p:cBhvr>
                                    </p:animEffect>
                                  </p:childTnLst>
                                </p:cTn>
                              </p:par>
                              <p:par>
                                <p:cTn id="19" presetID="29"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ppt_x</p:attrName>
                                        </p:attrNameLst>
                                      </p:cBhvr>
                                      <p:tavLst>
                                        <p:tav tm="0">
                                          <p:val>
                                            <p:strVal val="#ppt_x-.2"/>
                                          </p:val>
                                        </p:tav>
                                        <p:tav tm="100000">
                                          <p:val>
                                            <p:strVal val="#ppt_x"/>
                                          </p:val>
                                        </p:tav>
                                      </p:tavLst>
                                    </p:anim>
                                    <p:anim calcmode="lin" valueType="num">
                                      <p:cBhvr>
                                        <p:cTn id="22"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3" dur="10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edge">
                                      <p:cBhvr>
                                        <p:cTn id="28" dur="2000"/>
                                        <p:tgtEl>
                                          <p:spTgt spid="9"/>
                                        </p:tgtEl>
                                      </p:cBhvr>
                                    </p:animEffect>
                                  </p:childTnLst>
                                </p:cTn>
                              </p:par>
                            </p:childTnLst>
                          </p:cTn>
                        </p:par>
                        <p:par>
                          <p:cTn id="29" fill="hold">
                            <p:stCondLst>
                              <p:cond delay="2000"/>
                            </p:stCondLst>
                            <p:childTnLst>
                              <p:par>
                                <p:cTn id="30" presetID="29" presetClass="entr"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ppt_x</p:attrName>
                                        </p:attrNameLst>
                                      </p:cBhvr>
                                      <p:tavLst>
                                        <p:tav tm="0">
                                          <p:val>
                                            <p:strVal val="#ppt_x-.2"/>
                                          </p:val>
                                        </p:tav>
                                        <p:tav tm="100000">
                                          <p:val>
                                            <p:strVal val="#ppt_x"/>
                                          </p:val>
                                        </p:tav>
                                      </p:tavLst>
                                    </p:anim>
                                    <p:anim calcmode="lin" valueType="num">
                                      <p:cBhvr>
                                        <p:cTn id="33"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4"/>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1000" fill="hold"/>
                                        <p:tgtEl>
                                          <p:spTgt spid="13"/>
                                        </p:tgtEl>
                                        <p:attrNameLst>
                                          <p:attrName>ppt_x</p:attrName>
                                        </p:attrNameLst>
                                      </p:cBhvr>
                                      <p:tavLst>
                                        <p:tav tm="0">
                                          <p:val>
                                            <p:strVal val="#ppt_x-.2"/>
                                          </p:val>
                                        </p:tav>
                                        <p:tav tm="100000">
                                          <p:val>
                                            <p:strVal val="#ppt_x"/>
                                          </p:val>
                                        </p:tav>
                                      </p:tavLst>
                                    </p:anim>
                                    <p:anim calcmode="lin" valueType="num">
                                      <p:cBhvr>
                                        <p:cTn id="38"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3"/>
                                        </p:tgtEl>
                                      </p:cBhvr>
                                    </p:animEffect>
                                  </p:childTnLst>
                                </p:cTn>
                              </p:par>
                              <p:par>
                                <p:cTn id="40" presetID="20" presetClass="entr" presetSubtype="0"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edge">
                                      <p:cBhvr>
                                        <p:cTn id="42" dur="2000"/>
                                        <p:tgtEl>
                                          <p:spTgt spid="10"/>
                                        </p:tgtEl>
                                      </p:cBhvr>
                                    </p:animEffect>
                                  </p:childTnLst>
                                </p:cTn>
                              </p:par>
                              <p:par>
                                <p:cTn id="43" presetID="20"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edge">
                                      <p:cBhvr>
                                        <p:cTn id="4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P spid="12" grpId="0"/>
      <p:bldP spid="13" grpId="0" animBg="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Line 12"/>
          <p:cNvSpPr>
            <a:spLocks noChangeShapeType="1"/>
          </p:cNvSpPr>
          <p:nvPr/>
        </p:nvSpPr>
        <p:spPr bwMode="auto">
          <a:xfrm>
            <a:off x="3962400" y="838200"/>
            <a:ext cx="0" cy="6096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Text Box 6"/>
          <p:cNvSpPr txBox="1">
            <a:spLocks noChangeArrowheads="1"/>
          </p:cNvSpPr>
          <p:nvPr/>
        </p:nvSpPr>
        <p:spPr bwMode="auto">
          <a:xfrm>
            <a:off x="-53975" y="762000"/>
            <a:ext cx="3200400" cy="523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ct val="50000"/>
              </a:spcBef>
            </a:pPr>
            <a:r>
              <a:rPr lang="en-US" altLang="en-US" sz="2800" b="1" dirty="0">
                <a:solidFill>
                  <a:srgbClr val="FF0000"/>
                </a:solidFill>
                <a:latin typeface="Times New Roman" panose="02020603050405020304" pitchFamily="18" charset="0"/>
                <a:cs typeface="Arial" panose="020B0604020202020204" pitchFamily="34" charset="0"/>
              </a:rPr>
              <a:t>I – </a:t>
            </a:r>
            <a:r>
              <a:rPr lang="en-US" altLang="en-US" sz="2800" b="1" dirty="0" err="1">
                <a:solidFill>
                  <a:srgbClr val="FF0000"/>
                </a:solidFill>
                <a:latin typeface="Times New Roman" panose="02020603050405020304" pitchFamily="18" charset="0"/>
                <a:cs typeface="Arial" panose="020B0604020202020204" pitchFamily="34" charset="0"/>
              </a:rPr>
              <a:t>Áp</a:t>
            </a:r>
            <a:r>
              <a:rPr lang="en-US" altLang="en-US" sz="2800" b="1" dirty="0">
                <a:solidFill>
                  <a:srgbClr val="FF0000"/>
                </a:solidFill>
                <a:latin typeface="Times New Roman" panose="02020603050405020304" pitchFamily="18" charset="0"/>
                <a:cs typeface="Arial" panose="020B0604020202020204" pitchFamily="34" charset="0"/>
              </a:rPr>
              <a:t> </a:t>
            </a:r>
            <a:r>
              <a:rPr lang="en-US" altLang="en-US" sz="2800" b="1" dirty="0" err="1">
                <a:solidFill>
                  <a:srgbClr val="FF0000"/>
                </a:solidFill>
                <a:latin typeface="Times New Roman" panose="02020603050405020304" pitchFamily="18" charset="0"/>
                <a:cs typeface="Arial" panose="020B0604020202020204" pitchFamily="34" charset="0"/>
              </a:rPr>
              <a:t>lực</a:t>
            </a:r>
            <a:r>
              <a:rPr lang="en-US" altLang="en-US" sz="2800" b="1" dirty="0">
                <a:solidFill>
                  <a:srgbClr val="FF0000"/>
                </a:solidFill>
                <a:latin typeface="Times New Roman" panose="02020603050405020304" pitchFamily="18" charset="0"/>
                <a:cs typeface="Arial" panose="020B0604020202020204" pitchFamily="34" charset="0"/>
              </a:rPr>
              <a:t> </a:t>
            </a:r>
            <a:r>
              <a:rPr lang="en-US" altLang="en-US" sz="2800" b="1" dirty="0" err="1">
                <a:solidFill>
                  <a:srgbClr val="FF0000"/>
                </a:solidFill>
                <a:latin typeface="Times New Roman" panose="02020603050405020304" pitchFamily="18" charset="0"/>
                <a:cs typeface="Arial" panose="020B0604020202020204" pitchFamily="34" charset="0"/>
              </a:rPr>
              <a:t>là</a:t>
            </a:r>
            <a:r>
              <a:rPr lang="en-US" altLang="en-US" sz="2800" b="1" dirty="0">
                <a:solidFill>
                  <a:srgbClr val="FF0000"/>
                </a:solidFill>
                <a:latin typeface="Times New Roman" panose="02020603050405020304" pitchFamily="18" charset="0"/>
                <a:cs typeface="Arial" panose="020B0604020202020204" pitchFamily="34" charset="0"/>
              </a:rPr>
              <a:t> </a:t>
            </a:r>
            <a:r>
              <a:rPr lang="en-US" altLang="en-US" sz="2800" b="1" dirty="0" err="1">
                <a:solidFill>
                  <a:srgbClr val="FF0000"/>
                </a:solidFill>
                <a:latin typeface="Times New Roman" panose="02020603050405020304" pitchFamily="18" charset="0"/>
                <a:cs typeface="Arial" panose="020B0604020202020204" pitchFamily="34" charset="0"/>
              </a:rPr>
              <a:t>gì</a:t>
            </a:r>
            <a:r>
              <a:rPr lang="en-US" altLang="en-US" sz="2800" b="1" dirty="0">
                <a:solidFill>
                  <a:srgbClr val="FF0000"/>
                </a:solidFill>
                <a:latin typeface="Times New Roman" panose="02020603050405020304" pitchFamily="18" charset="0"/>
                <a:cs typeface="Arial" panose="020B0604020202020204" pitchFamily="34" charset="0"/>
              </a:rPr>
              <a:t>?</a:t>
            </a:r>
          </a:p>
        </p:txBody>
      </p:sp>
      <p:sp>
        <p:nvSpPr>
          <p:cNvPr id="14342" name="Text Box 4"/>
          <p:cNvSpPr txBox="1">
            <a:spLocks noChangeArrowheads="1"/>
          </p:cNvSpPr>
          <p:nvPr/>
        </p:nvSpPr>
        <p:spPr bwMode="auto">
          <a:xfrm>
            <a:off x="3048000" y="228600"/>
            <a:ext cx="35052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ct val="50000"/>
              </a:spcBef>
            </a:pPr>
            <a:r>
              <a:rPr lang="en-US" altLang="en-US" sz="2400" b="1">
                <a:latin typeface="Times New Roman" panose="02020603050405020304" pitchFamily="18" charset="0"/>
              </a:rPr>
              <a:t>Tiết 9 - Bài 7 : ÁP SUẤT</a:t>
            </a:r>
          </a:p>
        </p:txBody>
      </p:sp>
      <p:sp>
        <p:nvSpPr>
          <p:cNvPr id="9" name="TextBox 8"/>
          <p:cNvSpPr txBox="1">
            <a:spLocks noChangeArrowheads="1"/>
          </p:cNvSpPr>
          <p:nvPr/>
        </p:nvSpPr>
        <p:spPr bwMode="auto">
          <a:xfrm>
            <a:off x="-61911" y="1194006"/>
            <a:ext cx="4176712"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2800" b="1" dirty="0">
                <a:solidFill>
                  <a:srgbClr val="FF0000"/>
                </a:solidFill>
                <a:latin typeface="Times New Roman" panose="02020603050405020304" pitchFamily="18" charset="0"/>
                <a:cs typeface="Times New Roman" panose="02020603050405020304" pitchFamily="18" charset="0"/>
              </a:rPr>
              <a:t>II - </a:t>
            </a:r>
            <a:r>
              <a:rPr lang="en-US" altLang="en-US" sz="2800" b="1" dirty="0" err="1">
                <a:solidFill>
                  <a:srgbClr val="FF0000"/>
                </a:solidFill>
                <a:latin typeface="Times New Roman" panose="02020603050405020304" pitchFamily="18" charset="0"/>
                <a:cs typeface="Times New Roman" panose="02020603050405020304" pitchFamily="18" charset="0"/>
              </a:rPr>
              <a:t>Áp</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suất</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10" name="Text Box 15"/>
          <p:cNvSpPr txBox="1">
            <a:spLocks noChangeArrowheads="1"/>
          </p:cNvSpPr>
          <p:nvPr/>
        </p:nvSpPr>
        <p:spPr bwMode="auto">
          <a:xfrm>
            <a:off x="-53975" y="1641681"/>
            <a:ext cx="3581401" cy="4603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l" eaLnBrk="1" hangingPunct="1">
              <a:spcBef>
                <a:spcPct val="50000"/>
              </a:spcBef>
            </a:pPr>
            <a:r>
              <a:rPr lang="en-US" altLang="en-US" sz="2400" b="1" dirty="0">
                <a:solidFill>
                  <a:srgbClr val="FF0000"/>
                </a:solidFill>
                <a:latin typeface="Times New Roman" panose="02020603050405020304" pitchFamily="18" charset="0"/>
                <a:cs typeface="Times New Roman" panose="02020603050405020304" pitchFamily="18" charset="0"/>
              </a:rPr>
              <a:t>III – </a:t>
            </a:r>
            <a:r>
              <a:rPr lang="en-US" altLang="en-US" sz="2400" b="1" dirty="0" err="1">
                <a:solidFill>
                  <a:srgbClr val="FF0000"/>
                </a:solidFill>
                <a:latin typeface="Times New Roman" panose="02020603050405020304" pitchFamily="18" charset="0"/>
                <a:cs typeface="Times New Roman" panose="02020603050405020304" pitchFamily="18" charset="0"/>
              </a:rPr>
              <a:t>Vận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dụng</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
        <p:nvSpPr>
          <p:cNvPr id="27" name="Rectangle 27"/>
          <p:cNvSpPr>
            <a:spLocks noChangeArrowheads="1"/>
          </p:cNvSpPr>
          <p:nvPr/>
        </p:nvSpPr>
        <p:spPr bwMode="auto">
          <a:xfrm>
            <a:off x="4093" y="2040578"/>
            <a:ext cx="4110707" cy="45243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sz="2400" dirty="0">
                <a:solidFill>
                  <a:srgbClr val="FF3300"/>
                </a:solidFill>
                <a:latin typeface="Times New Roman" panose="02020603050405020304" pitchFamily="18" charset="0"/>
                <a:cs typeface="Times New Roman" panose="02020603050405020304" pitchFamily="18" charset="0"/>
              </a:rPr>
              <a:t>C5: </a:t>
            </a:r>
            <a:r>
              <a:rPr lang="en-US" altLang="en-US" sz="2400" dirty="0" err="1">
                <a:solidFill>
                  <a:srgbClr val="002060"/>
                </a:solidFill>
                <a:latin typeface="Times New Roman" panose="02020603050405020304" pitchFamily="18" charset="0"/>
                <a:cs typeface="Times New Roman" panose="02020603050405020304" pitchFamily="18" charset="0"/>
              </a:rPr>
              <a:t>Một</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xe</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tăng</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có</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trọng</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lượng</a:t>
            </a:r>
            <a:r>
              <a:rPr lang="en-US" altLang="en-US" sz="2400" dirty="0">
                <a:solidFill>
                  <a:srgbClr val="002060"/>
                </a:solidFill>
                <a:latin typeface="Times New Roman" panose="02020603050405020304" pitchFamily="18" charset="0"/>
                <a:cs typeface="Times New Roman" panose="02020603050405020304" pitchFamily="18" charset="0"/>
              </a:rPr>
              <a:t>     340 000 N. </a:t>
            </a:r>
            <a:r>
              <a:rPr lang="en-US" altLang="en-US" sz="2400" dirty="0" err="1">
                <a:solidFill>
                  <a:srgbClr val="002060"/>
                </a:solidFill>
                <a:latin typeface="Times New Roman" panose="02020603050405020304" pitchFamily="18" charset="0"/>
                <a:cs typeface="Times New Roman" panose="02020603050405020304" pitchFamily="18" charset="0"/>
              </a:rPr>
              <a:t>Tính</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áp</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suất</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của</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xe</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tăng</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lên</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mặt</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đường</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nằm</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ngang</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biết</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rằng</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diện</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tích</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tiếp</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xúc</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của</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các</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bản</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xích</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với</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đất</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là</a:t>
            </a:r>
            <a:r>
              <a:rPr lang="en-US" altLang="en-US" sz="2400" dirty="0">
                <a:solidFill>
                  <a:srgbClr val="002060"/>
                </a:solidFill>
                <a:latin typeface="Times New Roman" panose="02020603050405020304" pitchFamily="18" charset="0"/>
                <a:cs typeface="Times New Roman" panose="02020603050405020304" pitchFamily="18" charset="0"/>
              </a:rPr>
              <a:t> 1,5 m</a:t>
            </a:r>
            <a:r>
              <a:rPr lang="en-US" altLang="en-US" sz="2400" baseline="30000" dirty="0">
                <a:solidFill>
                  <a:srgbClr val="002060"/>
                </a:solidFill>
                <a:latin typeface="Times New Roman" panose="02020603050405020304" pitchFamily="18" charset="0"/>
                <a:cs typeface="Times New Roman" panose="02020603050405020304" pitchFamily="18" charset="0"/>
              </a:rPr>
              <a:t>2</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Hãy</a:t>
            </a:r>
            <a:r>
              <a:rPr lang="en-US" altLang="en-US" sz="2400" dirty="0">
                <a:solidFill>
                  <a:srgbClr val="002060"/>
                </a:solidFill>
                <a:latin typeface="Times New Roman" panose="02020603050405020304" pitchFamily="18" charset="0"/>
                <a:cs typeface="Times New Roman" panose="02020603050405020304" pitchFamily="18" charset="0"/>
              </a:rPr>
              <a:t> so </a:t>
            </a:r>
            <a:r>
              <a:rPr lang="en-US" altLang="en-US" sz="2400" dirty="0" err="1">
                <a:solidFill>
                  <a:srgbClr val="002060"/>
                </a:solidFill>
                <a:latin typeface="Times New Roman" panose="02020603050405020304" pitchFamily="18" charset="0"/>
                <a:cs typeface="Times New Roman" panose="02020603050405020304" pitchFamily="18" charset="0"/>
              </a:rPr>
              <a:t>sánh</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áp</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suất</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đó</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với</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áp</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suất</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của</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một</a:t>
            </a:r>
            <a:r>
              <a:rPr lang="en-US" altLang="en-US" sz="2400" dirty="0">
                <a:solidFill>
                  <a:srgbClr val="002060"/>
                </a:solidFill>
                <a:latin typeface="Times New Roman" panose="02020603050405020304" pitchFamily="18" charset="0"/>
                <a:cs typeface="Times New Roman" panose="02020603050405020304" pitchFamily="18" charset="0"/>
              </a:rPr>
              <a:t> ô </a:t>
            </a:r>
            <a:r>
              <a:rPr lang="en-US" altLang="en-US" sz="2400" dirty="0" err="1">
                <a:solidFill>
                  <a:srgbClr val="002060"/>
                </a:solidFill>
                <a:latin typeface="Times New Roman" panose="02020603050405020304" pitchFamily="18" charset="0"/>
                <a:cs typeface="Times New Roman" panose="02020603050405020304" pitchFamily="18" charset="0"/>
              </a:rPr>
              <a:t>tô</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nặng</a:t>
            </a:r>
            <a:r>
              <a:rPr lang="en-US" altLang="en-US" sz="2400" dirty="0">
                <a:solidFill>
                  <a:srgbClr val="002060"/>
                </a:solidFill>
                <a:latin typeface="Times New Roman" panose="02020603050405020304" pitchFamily="18" charset="0"/>
                <a:cs typeface="Times New Roman" panose="02020603050405020304" pitchFamily="18" charset="0"/>
              </a:rPr>
              <a:t> 20 000N </a:t>
            </a:r>
            <a:r>
              <a:rPr lang="en-US" altLang="en-US" sz="2400" dirty="0" err="1">
                <a:solidFill>
                  <a:srgbClr val="002060"/>
                </a:solidFill>
                <a:latin typeface="Times New Roman" panose="02020603050405020304" pitchFamily="18" charset="0"/>
                <a:cs typeface="Times New Roman" panose="02020603050405020304" pitchFamily="18" charset="0"/>
              </a:rPr>
              <a:t>có</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diện</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tích</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các</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bánh</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xe</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tiếp</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xúc</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với</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mặt</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đất</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nằm</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ngang</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là</a:t>
            </a:r>
            <a:r>
              <a:rPr lang="en-US" altLang="en-US" sz="2400" dirty="0">
                <a:solidFill>
                  <a:srgbClr val="002060"/>
                </a:solidFill>
                <a:latin typeface="Times New Roman" panose="02020603050405020304" pitchFamily="18" charset="0"/>
                <a:cs typeface="Times New Roman" panose="02020603050405020304" pitchFamily="18" charset="0"/>
              </a:rPr>
              <a:t> 250 cm</a:t>
            </a:r>
            <a:r>
              <a:rPr lang="en-US" altLang="en-US" sz="2400" baseline="30000" dirty="0">
                <a:solidFill>
                  <a:srgbClr val="002060"/>
                </a:solidFill>
                <a:latin typeface="Times New Roman" panose="02020603050405020304" pitchFamily="18" charset="0"/>
                <a:cs typeface="Times New Roman" panose="02020603050405020304" pitchFamily="18" charset="0"/>
              </a:rPr>
              <a:t>2</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Dựa</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vào</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kết</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quả</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tính</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toán</a:t>
            </a:r>
            <a:r>
              <a:rPr lang="en-US" altLang="en-US" sz="2400" dirty="0">
                <a:solidFill>
                  <a:srgbClr val="002060"/>
                </a:solidFill>
                <a:latin typeface="Times New Roman" panose="02020603050405020304" pitchFamily="18" charset="0"/>
                <a:cs typeface="Times New Roman" panose="02020603050405020304" pitchFamily="18" charset="0"/>
              </a:rPr>
              <a:t> ở </a:t>
            </a:r>
            <a:r>
              <a:rPr lang="en-US" altLang="en-US" sz="2400" dirty="0" err="1">
                <a:solidFill>
                  <a:srgbClr val="002060"/>
                </a:solidFill>
                <a:latin typeface="Times New Roman" panose="02020603050405020304" pitchFamily="18" charset="0"/>
                <a:cs typeface="Times New Roman" panose="02020603050405020304" pitchFamily="18" charset="0"/>
              </a:rPr>
              <a:t>trên</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hãy</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trả</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lời</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câu</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hỏi</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đã</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đặt</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ra</a:t>
            </a:r>
            <a:r>
              <a:rPr lang="en-US" altLang="en-US" sz="2400" dirty="0">
                <a:solidFill>
                  <a:srgbClr val="002060"/>
                </a:solidFill>
                <a:latin typeface="Times New Roman" panose="02020603050405020304" pitchFamily="18" charset="0"/>
                <a:cs typeface="Times New Roman" panose="02020603050405020304" pitchFamily="18" charset="0"/>
              </a:rPr>
              <a:t> ở </a:t>
            </a:r>
            <a:r>
              <a:rPr lang="en-US" altLang="en-US" sz="2400" dirty="0" err="1">
                <a:solidFill>
                  <a:srgbClr val="002060"/>
                </a:solidFill>
                <a:latin typeface="Times New Roman" panose="02020603050405020304" pitchFamily="18" charset="0"/>
                <a:cs typeface="Times New Roman" panose="02020603050405020304" pitchFamily="18" charset="0"/>
              </a:rPr>
              <a:t>phần</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mở</a:t>
            </a:r>
            <a:r>
              <a:rPr lang="en-US" altLang="en-US" sz="2400" dirty="0">
                <a:solidFill>
                  <a:srgbClr val="002060"/>
                </a:solidFill>
                <a:latin typeface="Times New Roman" panose="02020603050405020304" pitchFamily="18" charset="0"/>
                <a:cs typeface="Times New Roman" panose="02020603050405020304" pitchFamily="18" charset="0"/>
              </a:rPr>
              <a:t> </a:t>
            </a:r>
            <a:r>
              <a:rPr lang="en-US" altLang="en-US" sz="2400" dirty="0" err="1">
                <a:solidFill>
                  <a:srgbClr val="002060"/>
                </a:solidFill>
                <a:latin typeface="Times New Roman" panose="02020603050405020304" pitchFamily="18" charset="0"/>
                <a:cs typeface="Times New Roman" panose="02020603050405020304" pitchFamily="18" charset="0"/>
              </a:rPr>
              <a:t>bài</a:t>
            </a:r>
            <a:r>
              <a:rPr lang="en-US" altLang="en-US" sz="2400" dirty="0">
                <a:solidFill>
                  <a:srgbClr val="002060"/>
                </a:solidFill>
                <a:latin typeface="Times New Roman" panose="02020603050405020304" pitchFamily="18" charset="0"/>
                <a:cs typeface="Times New Roman" panose="02020603050405020304" pitchFamily="18" charset="0"/>
              </a:rPr>
              <a:t>.</a:t>
            </a:r>
          </a:p>
        </p:txBody>
      </p:sp>
      <p:pic>
        <p:nvPicPr>
          <p:cNvPr id="28" name="Picture 9" descr="tank-large"/>
          <p:cNvPicPr>
            <a:picLocks noGrp="1" noChangeAspect="1" noChangeArrowheads="1"/>
          </p:cNvPicPr>
          <p:nvPr>
            <p:ph sz="half" idx="1"/>
          </p:nvPr>
        </p:nvPicPr>
        <p:blipFill>
          <a:blip r:embed="rId3">
            <a:extLst>
              <a:ext uri="{28A0092B-C50C-407E-A947-70E740481C1C}">
                <a14:useLocalDpi xmlns="" xmlns:a14="http://schemas.microsoft.com/office/drawing/2010/main" val="0"/>
              </a:ext>
            </a:extLst>
          </a:blip>
          <a:srcRect/>
          <a:stretch>
            <a:fillRect/>
          </a:stretch>
        </p:blipFill>
        <p:spPr>
          <a:xfrm>
            <a:off x="4171034" y="1319093"/>
            <a:ext cx="4438650" cy="2661974"/>
          </a:xfrm>
          <a:noFill/>
          <a:extLs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29" name="Picture 4" descr="imagesCAWVDVZB"/>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192397" y="4114800"/>
            <a:ext cx="4417287" cy="258613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 xmlns:p14="http://schemas.microsoft.com/office/powerpoint/2010/main" val="2320494458"/>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8" name="Picture 14" descr="Cove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588125" y="4746625"/>
            <a:ext cx="2481263"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7" name="Picture 13" descr="Cove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588125" y="4605338"/>
            <a:ext cx="2422525" cy="735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6" name="Picture 12" descr="Cove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516688" y="3933825"/>
            <a:ext cx="2536825" cy="935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4" name="Picture 10" descr="Cover"/>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228975" y="3333750"/>
            <a:ext cx="2422525" cy="2039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3" name="Picture 9" descr="Cover"/>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5800725" y="2724150"/>
            <a:ext cx="2516188" cy="744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2" name="Picture 8" descr="Cover"/>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5724525" y="1989138"/>
            <a:ext cx="1704975" cy="957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1" name="Picture 7" descr="Cover"/>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3203575" y="2312988"/>
            <a:ext cx="2692400" cy="1260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0" name="Picture 6" descr="Cover"/>
          <p:cNvPicPr>
            <a:picLocks noChangeAspect="1" noChangeArrowheads="1"/>
          </p:cNvPicPr>
          <p:nvPr/>
        </p:nvPicPr>
        <p:blipFill>
          <a:blip r:embed="rId9">
            <a:extLst>
              <a:ext uri="{28A0092B-C50C-407E-A947-70E740481C1C}">
                <a14:useLocalDpi xmlns="" xmlns:a14="http://schemas.microsoft.com/office/drawing/2010/main" val="0"/>
              </a:ext>
            </a:extLst>
          </a:blip>
          <a:srcRect/>
          <a:stretch>
            <a:fillRect/>
          </a:stretch>
        </p:blipFill>
        <p:spPr bwMode="auto">
          <a:xfrm>
            <a:off x="820738" y="3333750"/>
            <a:ext cx="2598737" cy="1216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09" name="Picture 5" descr="Cover"/>
          <p:cNvPicPr>
            <a:picLocks noChangeAspect="1" noChangeArrowheads="1"/>
          </p:cNvPicPr>
          <p:nvPr/>
        </p:nvPicPr>
        <p:blipFill>
          <a:blip r:embed="rId10">
            <a:extLst>
              <a:ext uri="{28A0092B-C50C-407E-A947-70E740481C1C}">
                <a14:useLocalDpi xmlns="" xmlns:a14="http://schemas.microsoft.com/office/drawing/2010/main" val="0"/>
              </a:ext>
            </a:extLst>
          </a:blip>
          <a:srcRect/>
          <a:stretch>
            <a:fillRect/>
          </a:stretch>
        </p:blipFill>
        <p:spPr bwMode="auto">
          <a:xfrm>
            <a:off x="722313" y="1052513"/>
            <a:ext cx="3373437" cy="2520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08" name="Picture 4" descr="Cover"/>
          <p:cNvPicPr>
            <a:picLocks noChangeAspect="1" noChangeArrowheads="1"/>
          </p:cNvPicPr>
          <p:nvPr/>
        </p:nvPicPr>
        <p:blipFill>
          <a:blip r:embed="rId11">
            <a:extLst>
              <a:ext uri="{28A0092B-C50C-407E-A947-70E740481C1C}">
                <a14:useLocalDpi xmlns="" xmlns:a14="http://schemas.microsoft.com/office/drawing/2010/main" val="0"/>
              </a:ext>
            </a:extLst>
          </a:blip>
          <a:srcRect/>
          <a:stretch>
            <a:fillRect/>
          </a:stretch>
        </p:blipFill>
        <p:spPr bwMode="auto">
          <a:xfrm>
            <a:off x="0" y="2722563"/>
            <a:ext cx="1619250" cy="1987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TextBox 12"/>
          <p:cNvSpPr txBox="1">
            <a:spLocks noRot="1" noChangeAspect="1" noMove="1" noResize="1" noEditPoints="1" noAdjustHandles="1" noChangeArrowheads="1" noChangeShapeType="1" noTextEdit="1"/>
          </p:cNvSpPr>
          <p:nvPr/>
        </p:nvSpPr>
        <p:spPr>
          <a:xfrm>
            <a:off x="5652120" y="4509120"/>
            <a:ext cx="959457" cy="830997"/>
          </a:xfrm>
          <a:prstGeom prst="rect">
            <a:avLst/>
          </a:prstGeom>
          <a:blipFill rotWithShape="1">
            <a:blip r:embed="rId12"/>
            <a:stretch>
              <a:fillRect l="-24845" t="-15827" b="-35971"/>
            </a:stretch>
          </a:blipFill>
          <a:ln w="19050">
            <a:solidFill>
              <a:schemeClr val="accent3"/>
            </a:solidFill>
          </a:ln>
        </p:spPr>
        <p:txBody>
          <a:bodyPr/>
          <a:lstStyle/>
          <a:p>
            <a:r>
              <a:rPr lang="en-US">
                <a:noFill/>
              </a:rPr>
              <a:t> </a:t>
            </a:r>
          </a:p>
        </p:txBody>
      </p:sp>
      <p:sp>
        <p:nvSpPr>
          <p:cNvPr id="14" name="Text Box 5"/>
          <p:cNvSpPr txBox="1">
            <a:spLocks noChangeArrowheads="1"/>
          </p:cNvSpPr>
          <p:nvPr/>
        </p:nvSpPr>
        <p:spPr bwMode="auto">
          <a:xfrm>
            <a:off x="1524000" y="267766"/>
            <a:ext cx="6629400" cy="461665"/>
          </a:xfrm>
          <a:prstGeom prst="rect">
            <a:avLst/>
          </a:prstGeom>
          <a:noFill/>
          <a:ln w="57150" cmpd="thinThick">
            <a:solidFill>
              <a:schemeClr val="hlink"/>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spcBef>
                <a:spcPct val="50000"/>
              </a:spcBef>
            </a:pPr>
            <a:r>
              <a:rPr lang="en-US" altLang="en-US" sz="2400" b="1" u="sng" dirty="0">
                <a:solidFill>
                  <a:srgbClr val="0000FF"/>
                </a:solidFill>
                <a:cs typeface="Arial" panose="020B0604020202020204" pitchFamily="34" charset="0"/>
              </a:rPr>
              <a:t>TỔNG KẾT</a:t>
            </a:r>
          </a:p>
        </p:txBody>
      </p:sp>
    </p:spTree>
    <p:extLst>
      <p:ext uri="{BB962C8B-B14F-4D97-AF65-F5344CB8AC3E}">
        <p14:creationId xmlns="" xmlns:p14="http://schemas.microsoft.com/office/powerpoint/2010/main" val="35198793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6" presetClass="entr" presetSubtype="16"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2000"/>
                                        <p:tgtEl>
                                          <p:spTgt spid="1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left)">
                                      <p:cBhvr>
                                        <p:cTn id="57" dur="500"/>
                                        <p:tgtEl>
                                          <p:spTgt spid="21518"/>
                                        </p:tgtEl>
                                      </p:cBhvr>
                                    </p:animEffect>
                                  </p:childTnLst>
                                </p:cTn>
                              </p:par>
                            </p:childTnLst>
                          </p:cTn>
                        </p:par>
                        <p:par>
                          <p:cTn id="58" fill="hold">
                            <p:stCondLst>
                              <p:cond delay="500"/>
                            </p:stCondLst>
                            <p:childTnLst>
                              <p:par>
                                <p:cTn id="59" presetID="49" presetClass="entr" presetSubtype="0" decel="100000" fill="hold" grpId="0" nodeType="after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500" fill="hold"/>
                                        <p:tgtEl>
                                          <p:spTgt spid="14"/>
                                        </p:tgtEl>
                                        <p:attrNameLst>
                                          <p:attrName>ppt_w</p:attrName>
                                        </p:attrNameLst>
                                      </p:cBhvr>
                                      <p:tavLst>
                                        <p:tav tm="0">
                                          <p:val>
                                            <p:fltVal val="0"/>
                                          </p:val>
                                        </p:tav>
                                        <p:tav tm="100000">
                                          <p:val>
                                            <p:strVal val="#ppt_w"/>
                                          </p:val>
                                        </p:tav>
                                      </p:tavLst>
                                    </p:anim>
                                    <p:anim calcmode="lin" valueType="num">
                                      <p:cBhvr>
                                        <p:cTn id="62" dur="500" fill="hold"/>
                                        <p:tgtEl>
                                          <p:spTgt spid="14"/>
                                        </p:tgtEl>
                                        <p:attrNameLst>
                                          <p:attrName>ppt_h</p:attrName>
                                        </p:attrNameLst>
                                      </p:cBhvr>
                                      <p:tavLst>
                                        <p:tav tm="0">
                                          <p:val>
                                            <p:fltVal val="0"/>
                                          </p:val>
                                        </p:tav>
                                        <p:tav tm="100000">
                                          <p:val>
                                            <p:strVal val="#ppt_h"/>
                                          </p:val>
                                        </p:tav>
                                      </p:tavLst>
                                    </p:anim>
                                    <p:anim calcmode="lin" valueType="num">
                                      <p:cBhvr>
                                        <p:cTn id="63" dur="500" fill="hold"/>
                                        <p:tgtEl>
                                          <p:spTgt spid="14"/>
                                        </p:tgtEl>
                                        <p:attrNameLst>
                                          <p:attrName>style.rotation</p:attrName>
                                        </p:attrNameLst>
                                      </p:cBhvr>
                                      <p:tavLst>
                                        <p:tav tm="0">
                                          <p:val>
                                            <p:fltVal val="360"/>
                                          </p:val>
                                        </p:tav>
                                        <p:tav tm="100000">
                                          <p:val>
                                            <p:fltVal val="0"/>
                                          </p:val>
                                        </p:tav>
                                      </p:tavLst>
                                    </p:anim>
                                    <p:animEffect transition="in" filter="fade">
                                      <p:cBhvr>
                                        <p:cTn id="6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custDataLst>
              <p:tags r:id="rId2"/>
            </p:custDataLst>
          </p:nvPr>
        </p:nvSpPr>
        <p:spPr>
          <a:xfrm>
            <a:off x="0" y="0"/>
            <a:ext cx="9144000" cy="1143000"/>
          </a:xfrm>
        </p:spPr>
        <p:style>
          <a:lnRef idx="0">
            <a:scrgbClr r="0" g="0" b="0"/>
          </a:lnRef>
          <a:fillRef idx="1003">
            <a:schemeClr val="lt1"/>
          </a:fillRef>
          <a:effectRef idx="0">
            <a:scrgbClr r="0" g="0" b="0"/>
          </a:effectRef>
          <a:fontRef idx="major"/>
        </p:style>
        <p:txBody>
          <a:bodyPr rtlCol="0">
            <a:normAutofit/>
          </a:bodyPr>
          <a:lstStyle/>
          <a:p>
            <a:pPr algn="ctr" eaLnBrk="1" fontAlgn="auto" hangingPunct="1">
              <a:spcAft>
                <a:spcPts val="0"/>
              </a:spcAft>
              <a:defRPr/>
            </a:pPr>
            <a:r>
              <a:rPr lang="en-US" sz="4000" u="sng" dirty="0" smtClean="0">
                <a:solidFill>
                  <a:srgbClr val="FF0000"/>
                </a:solidFill>
                <a:latin typeface="Arial" panose="020B0604020202020204" pitchFamily="34" charset="0"/>
                <a:cs typeface="Arial" panose="020B0604020202020204" pitchFamily="34" charset="0"/>
              </a:rPr>
              <a:t>TIẾT 7</a:t>
            </a:r>
            <a:endParaRPr lang="en-US" sz="4000" u="sng" dirty="0">
              <a:solidFill>
                <a:srgbClr val="FF0000"/>
              </a:solidFill>
              <a:latin typeface="Arial" panose="020B0604020202020204" pitchFamily="34" charset="0"/>
              <a:cs typeface="Arial" panose="020B0604020202020204" pitchFamily="34" charset="0"/>
            </a:endParaRPr>
          </a:p>
        </p:txBody>
      </p:sp>
      <p:sp>
        <p:nvSpPr>
          <p:cNvPr id="5" name="TextBox 4"/>
          <p:cNvSpPr txBox="1"/>
          <p:nvPr>
            <p:custDataLst>
              <p:tags r:id="rId3"/>
            </p:custDataLst>
          </p:nvPr>
        </p:nvSpPr>
        <p:spPr>
          <a:xfrm>
            <a:off x="1981200" y="3048000"/>
            <a:ext cx="5181600" cy="1046163"/>
          </a:xfrm>
          <a:prstGeom prst="rect">
            <a:avLst/>
          </a:prstGeom>
          <a:solidFill>
            <a:schemeClr val="accent4"/>
          </a:solidFill>
          <a:ln w="19050" cap="flat" cmpd="sng" algn="ctr">
            <a:solidFill>
              <a:schemeClr val="lt1"/>
            </a:solidFill>
            <a:prstDash val="solid"/>
            <a:miter lim="800000"/>
          </a:ln>
          <a:effectLst/>
        </p:spPr>
        <p:style>
          <a:lnRef idx="3">
            <a:schemeClr val="lt1"/>
          </a:lnRef>
          <a:fillRef idx="1">
            <a:schemeClr val="accent4"/>
          </a:fillRef>
          <a:effectRef idx="1">
            <a:schemeClr val="accent4"/>
          </a:effectRef>
          <a:fontRef idx="minor">
            <a:schemeClr val="lt1"/>
          </a:fontRef>
        </p:style>
        <p:txBody>
          <a:bodyPr>
            <a:spAutoFit/>
          </a:bodyPr>
          <a:lstStyle/>
          <a:p>
            <a:pPr algn="ctr" eaLnBrk="1" fontAlgn="auto" hangingPunct="1">
              <a:spcBef>
                <a:spcPts val="0"/>
              </a:spcBef>
              <a:spcAft>
                <a:spcPts val="0"/>
              </a:spcAft>
              <a:defRPr/>
            </a:pPr>
            <a:r>
              <a:rPr lang="en-US" sz="6200" b="1" dirty="0">
                <a:solidFill>
                  <a:srgbClr val="FF0000"/>
                </a:solidFill>
                <a:latin typeface="Arial" panose="020B0604020202020204" pitchFamily="34" charset="0"/>
                <a:cs typeface="Arial" panose="020B0604020202020204" pitchFamily="34" charset="0"/>
              </a:rPr>
              <a:t>ÁP SUẤT</a:t>
            </a:r>
          </a:p>
        </p:txBody>
      </p:sp>
    </p:spTree>
    <p:custDataLst>
      <p:tags r:id="rId1"/>
    </p:custData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5"/>
          <p:cNvSpPr>
            <a:spLocks noChangeShapeType="1"/>
          </p:cNvSpPr>
          <p:nvPr/>
        </p:nvSpPr>
        <p:spPr bwMode="auto">
          <a:xfrm>
            <a:off x="4572000" y="762000"/>
            <a:ext cx="0" cy="609600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pic>
        <p:nvPicPr>
          <p:cNvPr id="7" name="Picture 7" descr="img057a"/>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648200" y="727075"/>
            <a:ext cx="4495800" cy="533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ext Box 10"/>
          <p:cNvSpPr txBox="1">
            <a:spLocks noChangeArrowheads="1"/>
          </p:cNvSpPr>
          <p:nvPr/>
        </p:nvSpPr>
        <p:spPr bwMode="auto">
          <a:xfrm>
            <a:off x="214282" y="1524000"/>
            <a:ext cx="4229128" cy="3477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ct val="50000"/>
              </a:spcBef>
            </a:pPr>
            <a:r>
              <a:rPr lang="en-US" altLang="en-US" sz="4000" b="1" dirty="0" err="1">
                <a:solidFill>
                  <a:srgbClr val="0000CC"/>
                </a:solidFill>
                <a:latin typeface="Times New Roman" panose="02020603050405020304" pitchFamily="18" charset="0"/>
              </a:rPr>
              <a:t>Người</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và</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tủ</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có</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tác</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dụng</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lực</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lên</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sàn</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nhà</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không</a:t>
            </a:r>
            <a:r>
              <a:rPr lang="en-US" altLang="en-US" sz="4000" b="1" dirty="0">
                <a:solidFill>
                  <a:srgbClr val="0000CC"/>
                </a:solidFill>
                <a:latin typeface="Times New Roman" panose="02020603050405020304" pitchFamily="18" charset="0"/>
              </a:rPr>
              <a:t> ? </a:t>
            </a:r>
          </a:p>
          <a:p>
            <a:pPr>
              <a:spcBef>
                <a:spcPct val="50000"/>
              </a:spcBef>
            </a:pPr>
            <a:r>
              <a:rPr lang="en-US" altLang="en-US" sz="4000" b="1" dirty="0" err="1">
                <a:solidFill>
                  <a:srgbClr val="0000CC"/>
                </a:solidFill>
                <a:latin typeface="Times New Roman" panose="02020603050405020304" pitchFamily="18" charset="0"/>
              </a:rPr>
              <a:t>Nếu</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có</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đó</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là</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lực</a:t>
            </a:r>
            <a:r>
              <a:rPr lang="en-US" altLang="en-US" sz="4000" b="1" dirty="0">
                <a:solidFill>
                  <a:srgbClr val="0000CC"/>
                </a:solidFill>
                <a:latin typeface="Times New Roman" panose="02020603050405020304" pitchFamily="18" charset="0"/>
              </a:rPr>
              <a:t> </a:t>
            </a:r>
            <a:r>
              <a:rPr lang="en-US" altLang="en-US" sz="4000" b="1" dirty="0" err="1">
                <a:solidFill>
                  <a:srgbClr val="0000CC"/>
                </a:solidFill>
                <a:latin typeface="Times New Roman" panose="02020603050405020304" pitchFamily="18" charset="0"/>
              </a:rPr>
              <a:t>nào</a:t>
            </a:r>
            <a:r>
              <a:rPr lang="en-US" altLang="en-US" sz="4000" b="1" dirty="0">
                <a:solidFill>
                  <a:srgbClr val="0000CC"/>
                </a:solidFill>
                <a:latin typeface="Times New Roman" panose="02020603050405020304" pitchFamily="18" charset="0"/>
              </a:rPr>
              <a:t>?</a:t>
            </a:r>
          </a:p>
        </p:txBody>
      </p:sp>
      <p:sp>
        <p:nvSpPr>
          <p:cNvPr id="11" name="Line 12"/>
          <p:cNvSpPr>
            <a:spLocks noChangeShapeType="1"/>
          </p:cNvSpPr>
          <p:nvPr/>
        </p:nvSpPr>
        <p:spPr bwMode="auto">
          <a:xfrm>
            <a:off x="5562600" y="3733800"/>
            <a:ext cx="0" cy="2362200"/>
          </a:xfrm>
          <a:prstGeom prst="line">
            <a:avLst/>
          </a:prstGeom>
          <a:noFill/>
          <a:ln w="762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2" name="Line 13"/>
          <p:cNvSpPr>
            <a:spLocks noChangeShapeType="1"/>
          </p:cNvSpPr>
          <p:nvPr/>
        </p:nvSpPr>
        <p:spPr bwMode="auto">
          <a:xfrm>
            <a:off x="8382000" y="3276600"/>
            <a:ext cx="0" cy="2743200"/>
          </a:xfrm>
          <a:prstGeom prst="line">
            <a:avLst/>
          </a:prstGeom>
          <a:noFill/>
          <a:ln w="762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nvGrpSpPr>
          <p:cNvPr id="13" name="Group 19"/>
          <p:cNvGrpSpPr>
            <a:grpSpLocks/>
          </p:cNvGrpSpPr>
          <p:nvPr/>
        </p:nvGrpSpPr>
        <p:grpSpPr bwMode="auto">
          <a:xfrm>
            <a:off x="5105400" y="5943604"/>
            <a:ext cx="838200" cy="646113"/>
            <a:chOff x="3120" y="3648"/>
            <a:chExt cx="572" cy="407"/>
          </a:xfrm>
        </p:grpSpPr>
        <p:sp>
          <p:nvSpPr>
            <p:cNvPr id="10255" name="Text Box 15"/>
            <p:cNvSpPr txBox="1">
              <a:spLocks noChangeArrowheads="1"/>
            </p:cNvSpPr>
            <p:nvPr/>
          </p:nvSpPr>
          <p:spPr bwMode="auto">
            <a:xfrm>
              <a:off x="3120" y="3648"/>
              <a:ext cx="572" cy="4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dirty="0">
                  <a:latin typeface="Times New Roman" panose="02020603050405020304" pitchFamily="18" charset="0"/>
                </a:rPr>
                <a:t>P</a:t>
              </a:r>
              <a:r>
                <a:rPr lang="en-US" altLang="en-US" sz="3600" baseline="-25000" dirty="0">
                  <a:latin typeface="Times New Roman" panose="02020603050405020304" pitchFamily="18" charset="0"/>
                </a:rPr>
                <a:t>1</a:t>
              </a:r>
              <a:endParaRPr lang="en-US" altLang="en-US" sz="3600" b="1" dirty="0">
                <a:latin typeface="Times New Roman" panose="02020603050405020304" pitchFamily="18" charset="0"/>
              </a:endParaRPr>
            </a:p>
          </p:txBody>
        </p:sp>
        <p:sp>
          <p:nvSpPr>
            <p:cNvPr id="10256" name="Line 18"/>
            <p:cNvSpPr>
              <a:spLocks noChangeShapeType="1"/>
            </p:cNvSpPr>
            <p:nvPr/>
          </p:nvSpPr>
          <p:spPr bwMode="auto">
            <a:xfrm>
              <a:off x="3168" y="3696"/>
              <a:ext cx="192" cy="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grpSp>
        <p:nvGrpSpPr>
          <p:cNvPr id="16" name="Group 26"/>
          <p:cNvGrpSpPr>
            <a:grpSpLocks/>
          </p:cNvGrpSpPr>
          <p:nvPr/>
        </p:nvGrpSpPr>
        <p:grpSpPr bwMode="auto">
          <a:xfrm>
            <a:off x="7696200" y="6019800"/>
            <a:ext cx="762000" cy="1200150"/>
            <a:chOff x="3120" y="3648"/>
            <a:chExt cx="312" cy="756"/>
          </a:xfrm>
        </p:grpSpPr>
        <p:sp>
          <p:nvSpPr>
            <p:cNvPr id="10253" name="Text Box 27"/>
            <p:cNvSpPr txBox="1">
              <a:spLocks noChangeArrowheads="1"/>
            </p:cNvSpPr>
            <p:nvPr/>
          </p:nvSpPr>
          <p:spPr bwMode="auto">
            <a:xfrm>
              <a:off x="3120" y="3648"/>
              <a:ext cx="312" cy="7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dirty="0">
                  <a:latin typeface="Times New Roman" panose="02020603050405020304" pitchFamily="18" charset="0"/>
                </a:rPr>
                <a:t>P</a:t>
              </a:r>
              <a:r>
                <a:rPr lang="en-US" altLang="en-US" sz="3600" baseline="-25000" dirty="0">
                  <a:latin typeface="Times New Roman" panose="02020603050405020304" pitchFamily="18" charset="0"/>
                </a:rPr>
                <a:t>2</a:t>
              </a:r>
              <a:endParaRPr lang="en-US" altLang="en-US" sz="3600" dirty="0">
                <a:latin typeface="Times New Roman" panose="02020603050405020304" pitchFamily="18" charset="0"/>
              </a:endParaRPr>
            </a:p>
          </p:txBody>
        </p:sp>
        <p:sp>
          <p:nvSpPr>
            <p:cNvPr id="10254" name="Line 28"/>
            <p:cNvSpPr>
              <a:spLocks noChangeShapeType="1"/>
            </p:cNvSpPr>
            <p:nvPr/>
          </p:nvSpPr>
          <p:spPr bwMode="auto">
            <a:xfrm>
              <a:off x="3168" y="3696"/>
              <a:ext cx="192" cy="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ppt_y-#ppt_h/2"/>
                                          </p:val>
                                        </p:tav>
                                        <p:tav tm="100000">
                                          <p:val>
                                            <p:strVal val="#ppt_y"/>
                                          </p:val>
                                        </p:tav>
                                      </p:tavLst>
                                    </p:anim>
                                    <p:anim calcmode="lin" valueType="num">
                                      <p:cBhvr>
                                        <p:cTn id="9" dur="500" fill="hold"/>
                                        <p:tgtEl>
                                          <p:spTgt spid="5"/>
                                        </p:tgtEl>
                                        <p:attrNameLst>
                                          <p:attrName>ppt_w</p:attrName>
                                        </p:attrNameLst>
                                      </p:cBhvr>
                                      <p:tavLst>
                                        <p:tav tm="0">
                                          <p:val>
                                            <p:strVal val="#ppt_w"/>
                                          </p:val>
                                        </p:tav>
                                        <p:tav tm="100000">
                                          <p:val>
                                            <p:strVal val="#ppt_w"/>
                                          </p:val>
                                        </p:tav>
                                      </p:tavLst>
                                    </p:anim>
                                    <p:anim calcmode="lin" valueType="num">
                                      <p:cBhvr>
                                        <p:cTn id="10"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nodeType="afterGroup">
                            <p:stCondLst>
                              <p:cond delay="500"/>
                            </p:stCondLst>
                            <p:childTnLst>
                              <p:par>
                                <p:cTn id="17" presetID="10" presetClass="entr" presetSubtype="0" fill="hold" grpId="0" nodeType="afterEffect">
                                  <p:stCondLst>
                                    <p:cond delay="0"/>
                                  </p:stCondLst>
                                  <p:iterate type="lt">
                                    <p:tmPct val="0"/>
                                  </p:iterate>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ppt_x</p:attrName>
                                        </p:attrNameLst>
                                      </p:cBhvr>
                                      <p:tavLst>
                                        <p:tav tm="0">
                                          <p:val>
                                            <p:strVal val="#ppt_x"/>
                                          </p:val>
                                        </p:tav>
                                        <p:tav tm="100000">
                                          <p:val>
                                            <p:strVal val="#ppt_x"/>
                                          </p:val>
                                        </p:tav>
                                      </p:tavLst>
                                    </p:anim>
                                    <p:anim calcmode="lin" valueType="num">
                                      <p:cBhvr>
                                        <p:cTn id="25" dur="500" fill="hold"/>
                                        <p:tgtEl>
                                          <p:spTgt spid="11"/>
                                        </p:tgtEl>
                                        <p:attrNameLst>
                                          <p:attrName>ppt_y</p:attrName>
                                        </p:attrNameLst>
                                      </p:cBhvr>
                                      <p:tavLst>
                                        <p:tav tm="0">
                                          <p:val>
                                            <p:strVal val="#ppt_y-#ppt_h/2"/>
                                          </p:val>
                                        </p:tav>
                                        <p:tav tm="100000">
                                          <p:val>
                                            <p:strVal val="#ppt_y"/>
                                          </p:val>
                                        </p:tav>
                                      </p:tavLst>
                                    </p:anim>
                                    <p:anim calcmode="lin" valueType="num">
                                      <p:cBhvr>
                                        <p:cTn id="26" dur="500" fill="hold"/>
                                        <p:tgtEl>
                                          <p:spTgt spid="11"/>
                                        </p:tgtEl>
                                        <p:attrNameLst>
                                          <p:attrName>ppt_w</p:attrName>
                                        </p:attrNameLst>
                                      </p:cBhvr>
                                      <p:tavLst>
                                        <p:tav tm="0">
                                          <p:val>
                                            <p:strVal val="#ppt_w"/>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childTnLst>
                                </p:cTn>
                              </p:par>
                            </p:childTnLst>
                          </p:cTn>
                        </p:par>
                        <p:par>
                          <p:cTn id="28" fill="hold" nodeType="afterGroup">
                            <p:stCondLst>
                              <p:cond delay="500"/>
                            </p:stCondLst>
                            <p:childTnLst>
                              <p:par>
                                <p:cTn id="29" presetID="17" presetClass="entr" presetSubtype="1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7" presetClass="entr" presetSubtype="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ppt_x</p:attrName>
                                        </p:attrNameLst>
                                      </p:cBhvr>
                                      <p:tavLst>
                                        <p:tav tm="0">
                                          <p:val>
                                            <p:strVal val="#ppt_x"/>
                                          </p:val>
                                        </p:tav>
                                        <p:tav tm="100000">
                                          <p:val>
                                            <p:strVal val="#ppt_x"/>
                                          </p:val>
                                        </p:tav>
                                      </p:tavLst>
                                    </p:anim>
                                    <p:anim calcmode="lin" valueType="num">
                                      <p:cBhvr>
                                        <p:cTn id="38" dur="500" fill="hold"/>
                                        <p:tgtEl>
                                          <p:spTgt spid="12"/>
                                        </p:tgtEl>
                                        <p:attrNameLst>
                                          <p:attrName>ppt_y</p:attrName>
                                        </p:attrNameLst>
                                      </p:cBhvr>
                                      <p:tavLst>
                                        <p:tav tm="0">
                                          <p:val>
                                            <p:strVal val="#ppt_y-#ppt_h/2"/>
                                          </p:val>
                                        </p:tav>
                                        <p:tav tm="100000">
                                          <p:val>
                                            <p:strVal val="#ppt_y"/>
                                          </p:val>
                                        </p:tav>
                                      </p:tavLst>
                                    </p:anim>
                                    <p:anim calcmode="lin" valueType="num">
                                      <p:cBhvr>
                                        <p:cTn id="39" dur="500" fill="hold"/>
                                        <p:tgtEl>
                                          <p:spTgt spid="12"/>
                                        </p:tgtEl>
                                        <p:attrNameLst>
                                          <p:attrName>ppt_w</p:attrName>
                                        </p:attrNameLst>
                                      </p:cBhvr>
                                      <p:tavLst>
                                        <p:tav tm="0">
                                          <p:val>
                                            <p:strVal val="#ppt_w"/>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childTnLst>
                                </p:cTn>
                              </p:par>
                            </p:childTnLst>
                          </p:cTn>
                        </p:par>
                        <p:par>
                          <p:cTn id="41" fill="hold" nodeType="afterGroup">
                            <p:stCondLst>
                              <p:cond delay="500"/>
                            </p:stCondLst>
                            <p:childTnLst>
                              <p:par>
                                <p:cTn id="42" presetID="9" presetClass="entr" presetSubtype="0" fill="hold"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dissolve">
                                      <p:cBhvr>
                                        <p:cTn id="44" dur="500"/>
                                        <p:tgtEl>
                                          <p:spTgt spid="16"/>
                                        </p:tgtEl>
                                      </p:cBhvr>
                                    </p:animEffect>
                                  </p:childTnLst>
                                </p:cTn>
                              </p:par>
                              <p:par>
                                <p:cTn id="45" presetID="9" presetClass="exit" presetSubtype="0" fill="hold" grpId="1" nodeType="withEffect">
                                  <p:stCondLst>
                                    <p:cond delay="0"/>
                                  </p:stCondLst>
                                  <p:iterate type="lt">
                                    <p:tmPct val="0"/>
                                  </p:iterate>
                                  <p:childTnLst>
                                    <p:animEffect transition="out" filter="dissolve">
                                      <p:cBhvr>
                                        <p:cTn id="46" dur="500"/>
                                        <p:tgtEl>
                                          <p:spTgt spid="9"/>
                                        </p:tgtEl>
                                      </p:cBhvr>
                                    </p:animEffect>
                                    <p:set>
                                      <p:cBhvr>
                                        <p:cTn id="4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Line 12"/>
          <p:cNvSpPr>
            <a:spLocks noChangeShapeType="1"/>
          </p:cNvSpPr>
          <p:nvPr/>
        </p:nvSpPr>
        <p:spPr bwMode="auto">
          <a:xfrm>
            <a:off x="4211638" y="685800"/>
            <a:ext cx="0" cy="6096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1267" name="Picture 13" descr="img057a"/>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291013" y="182563"/>
            <a:ext cx="4489450" cy="533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Line 14"/>
          <p:cNvSpPr>
            <a:spLocks noChangeShapeType="1"/>
          </p:cNvSpPr>
          <p:nvPr/>
        </p:nvSpPr>
        <p:spPr bwMode="auto">
          <a:xfrm>
            <a:off x="5181600" y="4795838"/>
            <a:ext cx="25400" cy="865187"/>
          </a:xfrm>
          <a:prstGeom prst="line">
            <a:avLst/>
          </a:prstGeom>
          <a:noFill/>
          <a:ln w="76200">
            <a:solidFill>
              <a:srgbClr val="FF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Line 15"/>
          <p:cNvSpPr>
            <a:spLocks noChangeShapeType="1"/>
          </p:cNvSpPr>
          <p:nvPr/>
        </p:nvSpPr>
        <p:spPr bwMode="auto">
          <a:xfrm>
            <a:off x="7950200" y="4770438"/>
            <a:ext cx="0" cy="1370012"/>
          </a:xfrm>
          <a:prstGeom prst="line">
            <a:avLst/>
          </a:prstGeom>
          <a:noFill/>
          <a:ln w="76200">
            <a:solidFill>
              <a:srgbClr val="FF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 name="Group 16"/>
          <p:cNvGrpSpPr>
            <a:grpSpLocks/>
          </p:cNvGrpSpPr>
          <p:nvPr/>
        </p:nvGrpSpPr>
        <p:grpSpPr bwMode="auto">
          <a:xfrm>
            <a:off x="5741988" y="5627688"/>
            <a:ext cx="1152525" cy="646112"/>
            <a:chOff x="2973" y="3281"/>
            <a:chExt cx="786" cy="407"/>
          </a:xfrm>
        </p:grpSpPr>
        <p:sp>
          <p:nvSpPr>
            <p:cNvPr id="11287" name="Text Box 17"/>
            <p:cNvSpPr txBox="1">
              <a:spLocks noChangeArrowheads="1"/>
            </p:cNvSpPr>
            <p:nvPr/>
          </p:nvSpPr>
          <p:spPr bwMode="auto">
            <a:xfrm>
              <a:off x="2973" y="3281"/>
              <a:ext cx="786" cy="4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latin typeface="Times New Roman" panose="02020603050405020304" pitchFamily="18" charset="0"/>
                  <a:cs typeface="Arial" panose="020B0604020202020204" pitchFamily="34" charset="0"/>
                </a:rPr>
                <a:t>P</a:t>
              </a:r>
              <a:r>
                <a:rPr lang="en-US" altLang="en-US" sz="3600" baseline="-25000">
                  <a:latin typeface="Times New Roman" panose="02020603050405020304" pitchFamily="18" charset="0"/>
                  <a:cs typeface="Arial" panose="020B0604020202020204" pitchFamily="34" charset="0"/>
                </a:rPr>
                <a:t>1</a:t>
              </a:r>
              <a:endParaRPr lang="en-US" altLang="en-US" sz="3600" b="1">
                <a:latin typeface="Times New Roman" panose="02020603050405020304" pitchFamily="18" charset="0"/>
                <a:cs typeface="Arial" panose="020B0604020202020204" pitchFamily="34" charset="0"/>
              </a:endParaRPr>
            </a:p>
          </p:txBody>
        </p:sp>
        <p:sp>
          <p:nvSpPr>
            <p:cNvPr id="11288" name="Line 18"/>
            <p:cNvSpPr>
              <a:spLocks noChangeShapeType="1"/>
            </p:cNvSpPr>
            <p:nvPr/>
          </p:nvSpPr>
          <p:spPr bwMode="auto">
            <a:xfrm>
              <a:off x="3059" y="3329"/>
              <a:ext cx="192" cy="0"/>
            </a:xfrm>
            <a:prstGeom prst="line">
              <a:avLst/>
            </a:prstGeom>
            <a:noFill/>
            <a:ln w="2857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 name="Group 19"/>
          <p:cNvGrpSpPr>
            <a:grpSpLocks/>
          </p:cNvGrpSpPr>
          <p:nvPr/>
        </p:nvGrpSpPr>
        <p:grpSpPr bwMode="auto">
          <a:xfrm>
            <a:off x="8224838" y="6042025"/>
            <a:ext cx="1222375" cy="760413"/>
            <a:chOff x="3120" y="3648"/>
            <a:chExt cx="312" cy="756"/>
          </a:xfrm>
        </p:grpSpPr>
        <p:sp>
          <p:nvSpPr>
            <p:cNvPr id="11285" name="Text Box 20"/>
            <p:cNvSpPr txBox="1">
              <a:spLocks noChangeArrowheads="1"/>
            </p:cNvSpPr>
            <p:nvPr/>
          </p:nvSpPr>
          <p:spPr bwMode="auto">
            <a:xfrm>
              <a:off x="3120" y="3648"/>
              <a:ext cx="312" cy="7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latin typeface="Times New Roman" panose="02020603050405020304" pitchFamily="18" charset="0"/>
                  <a:cs typeface="Arial" panose="020B0604020202020204" pitchFamily="34" charset="0"/>
                </a:rPr>
                <a:t>P</a:t>
              </a:r>
              <a:r>
                <a:rPr lang="en-US" altLang="en-US" sz="3600" baseline="-25000">
                  <a:latin typeface="Times New Roman" panose="02020603050405020304" pitchFamily="18" charset="0"/>
                  <a:cs typeface="Arial" panose="020B0604020202020204" pitchFamily="34" charset="0"/>
                </a:rPr>
                <a:t>2</a:t>
              </a:r>
              <a:endParaRPr lang="en-US" altLang="en-US" sz="3600">
                <a:latin typeface="Times New Roman" panose="02020603050405020304" pitchFamily="18" charset="0"/>
                <a:cs typeface="Arial" panose="020B0604020202020204" pitchFamily="34" charset="0"/>
              </a:endParaRPr>
            </a:p>
          </p:txBody>
        </p:sp>
        <p:sp>
          <p:nvSpPr>
            <p:cNvPr id="11286" name="Line 21"/>
            <p:cNvSpPr>
              <a:spLocks noChangeShapeType="1"/>
            </p:cNvSpPr>
            <p:nvPr/>
          </p:nvSpPr>
          <p:spPr bwMode="auto">
            <a:xfrm>
              <a:off x="3150" y="3707"/>
              <a:ext cx="65" cy="0"/>
            </a:xfrm>
            <a:prstGeom prst="line">
              <a:avLst/>
            </a:prstGeom>
            <a:noFill/>
            <a:ln w="2857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4" name="Group 22"/>
          <p:cNvGrpSpPr>
            <a:grpSpLocks/>
          </p:cNvGrpSpPr>
          <p:nvPr/>
        </p:nvGrpSpPr>
        <p:grpSpPr bwMode="auto">
          <a:xfrm>
            <a:off x="4837113" y="5627688"/>
            <a:ext cx="885825" cy="646112"/>
            <a:chOff x="2881" y="3648"/>
            <a:chExt cx="605" cy="407"/>
          </a:xfrm>
        </p:grpSpPr>
        <p:sp>
          <p:nvSpPr>
            <p:cNvPr id="11283" name="Text Box 23"/>
            <p:cNvSpPr txBox="1">
              <a:spLocks noChangeArrowheads="1"/>
            </p:cNvSpPr>
            <p:nvPr/>
          </p:nvSpPr>
          <p:spPr bwMode="auto">
            <a:xfrm>
              <a:off x="2881" y="3648"/>
              <a:ext cx="605" cy="4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latin typeface="Times New Roman" panose="02020603050405020304" pitchFamily="18" charset="0"/>
                  <a:cs typeface="Arial" panose="020B0604020202020204" pitchFamily="34" charset="0"/>
                </a:rPr>
                <a:t>F</a:t>
              </a:r>
              <a:r>
                <a:rPr lang="en-US" altLang="en-US" sz="3600" baseline="-25000">
                  <a:latin typeface="Times New Roman" panose="02020603050405020304" pitchFamily="18" charset="0"/>
                  <a:cs typeface="Arial" panose="020B0604020202020204" pitchFamily="34" charset="0"/>
                </a:rPr>
                <a:t>1</a:t>
              </a:r>
              <a:endParaRPr lang="en-US" altLang="en-US" sz="3600" b="1">
                <a:latin typeface="Times New Roman" panose="02020603050405020304" pitchFamily="18" charset="0"/>
                <a:cs typeface="Arial" panose="020B0604020202020204" pitchFamily="34" charset="0"/>
              </a:endParaRPr>
            </a:p>
          </p:txBody>
        </p:sp>
        <p:sp>
          <p:nvSpPr>
            <p:cNvPr id="11284" name="Line 24"/>
            <p:cNvSpPr>
              <a:spLocks noChangeShapeType="1"/>
            </p:cNvSpPr>
            <p:nvPr/>
          </p:nvSpPr>
          <p:spPr bwMode="auto">
            <a:xfrm>
              <a:off x="2983" y="3696"/>
              <a:ext cx="192" cy="0"/>
            </a:xfrm>
            <a:prstGeom prst="line">
              <a:avLst/>
            </a:prstGeom>
            <a:noFill/>
            <a:ln w="2857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7" name="Group 25"/>
          <p:cNvGrpSpPr>
            <a:grpSpLocks/>
          </p:cNvGrpSpPr>
          <p:nvPr/>
        </p:nvGrpSpPr>
        <p:grpSpPr bwMode="auto">
          <a:xfrm>
            <a:off x="7281863" y="6100763"/>
            <a:ext cx="1208087" cy="1200150"/>
            <a:chOff x="2685" y="3648"/>
            <a:chExt cx="312" cy="756"/>
          </a:xfrm>
        </p:grpSpPr>
        <p:sp>
          <p:nvSpPr>
            <p:cNvPr id="11281" name="Text Box 26"/>
            <p:cNvSpPr txBox="1">
              <a:spLocks noChangeArrowheads="1"/>
            </p:cNvSpPr>
            <p:nvPr/>
          </p:nvSpPr>
          <p:spPr bwMode="auto">
            <a:xfrm>
              <a:off x="2685" y="3648"/>
              <a:ext cx="312" cy="7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a:latin typeface="Times New Roman" panose="02020603050405020304" pitchFamily="18" charset="0"/>
                  <a:cs typeface="Arial" panose="020B0604020202020204" pitchFamily="34" charset="0"/>
                </a:rPr>
                <a:t>F</a:t>
              </a:r>
              <a:r>
                <a:rPr lang="en-US" altLang="en-US" sz="3600" baseline="-25000">
                  <a:latin typeface="Times New Roman" panose="02020603050405020304" pitchFamily="18" charset="0"/>
                  <a:cs typeface="Arial" panose="020B0604020202020204" pitchFamily="34" charset="0"/>
                </a:rPr>
                <a:t>2</a:t>
              </a:r>
              <a:endParaRPr lang="en-US" altLang="en-US" sz="3600" b="1">
                <a:latin typeface="Times New Roman" panose="02020603050405020304" pitchFamily="18" charset="0"/>
                <a:cs typeface="Arial" panose="020B0604020202020204" pitchFamily="34" charset="0"/>
              </a:endParaRPr>
            </a:p>
          </p:txBody>
        </p:sp>
        <p:sp>
          <p:nvSpPr>
            <p:cNvPr id="11282" name="Line 27"/>
            <p:cNvSpPr>
              <a:spLocks noChangeShapeType="1"/>
            </p:cNvSpPr>
            <p:nvPr/>
          </p:nvSpPr>
          <p:spPr bwMode="auto">
            <a:xfrm flipV="1">
              <a:off x="2733" y="3673"/>
              <a:ext cx="58" cy="0"/>
            </a:xfrm>
            <a:prstGeom prst="line">
              <a:avLst/>
            </a:prstGeom>
            <a:noFill/>
            <a:ln w="2857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 name="Text Box 28"/>
          <p:cNvSpPr txBox="1">
            <a:spLocks noChangeArrowheads="1"/>
          </p:cNvSpPr>
          <p:nvPr/>
        </p:nvSpPr>
        <p:spPr bwMode="auto">
          <a:xfrm>
            <a:off x="5410200" y="5661025"/>
            <a:ext cx="4572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b="1">
                <a:latin typeface="Times New Roman" panose="02020603050405020304" pitchFamily="18" charset="0"/>
                <a:cs typeface="Arial" panose="020B0604020202020204" pitchFamily="34" charset="0"/>
              </a:rPr>
              <a:t>=</a:t>
            </a:r>
          </a:p>
        </p:txBody>
      </p:sp>
      <p:sp>
        <p:nvSpPr>
          <p:cNvPr id="21" name="Text Box 29"/>
          <p:cNvSpPr txBox="1">
            <a:spLocks noChangeArrowheads="1"/>
          </p:cNvSpPr>
          <p:nvPr/>
        </p:nvSpPr>
        <p:spPr bwMode="auto">
          <a:xfrm>
            <a:off x="7885113" y="6100763"/>
            <a:ext cx="4572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600" b="1">
                <a:latin typeface="Times New Roman" panose="02020603050405020304" pitchFamily="18" charset="0"/>
                <a:cs typeface="Arial" panose="020B0604020202020204" pitchFamily="34" charset="0"/>
              </a:rPr>
              <a:t>=</a:t>
            </a:r>
          </a:p>
        </p:txBody>
      </p:sp>
      <p:sp>
        <p:nvSpPr>
          <p:cNvPr id="26" name="Text Box 10"/>
          <p:cNvSpPr txBox="1">
            <a:spLocks noChangeArrowheads="1"/>
          </p:cNvSpPr>
          <p:nvPr/>
        </p:nvSpPr>
        <p:spPr bwMode="auto">
          <a:xfrm>
            <a:off x="357158" y="1377682"/>
            <a:ext cx="3854480" cy="280076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ct val="50000"/>
              </a:spcBef>
            </a:pPr>
            <a:r>
              <a:rPr lang="en-US" altLang="en-US" sz="4400" dirty="0" err="1">
                <a:solidFill>
                  <a:srgbClr val="FF0000"/>
                </a:solidFill>
                <a:latin typeface="Times New Roman" panose="02020603050405020304" pitchFamily="18" charset="0"/>
                <a:cs typeface="Arial" panose="020B0604020202020204" pitchFamily="34" charset="0"/>
              </a:rPr>
              <a:t>Phương</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của</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lực</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đó</a:t>
            </a:r>
            <a:r>
              <a:rPr lang="en-US" altLang="en-US" sz="4400" dirty="0">
                <a:solidFill>
                  <a:srgbClr val="FF0000"/>
                </a:solidFill>
                <a:latin typeface="Times New Roman" panose="02020603050405020304" pitchFamily="18" charset="0"/>
                <a:cs typeface="Arial" panose="020B0604020202020204" pitchFamily="34" charset="0"/>
              </a:rPr>
              <a:t> so </a:t>
            </a:r>
            <a:r>
              <a:rPr lang="en-US" altLang="en-US" sz="4400" dirty="0" err="1">
                <a:solidFill>
                  <a:srgbClr val="FF0000"/>
                </a:solidFill>
                <a:latin typeface="Times New Roman" panose="02020603050405020304" pitchFamily="18" charset="0"/>
                <a:cs typeface="Arial" panose="020B0604020202020204" pitchFamily="34" charset="0"/>
              </a:rPr>
              <a:t>với</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mặt</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bị</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ép</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tạo</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thành</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góc</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như</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thế</a:t>
            </a:r>
            <a:r>
              <a:rPr lang="en-US" altLang="en-US" sz="4400" dirty="0">
                <a:solidFill>
                  <a:srgbClr val="FF0000"/>
                </a:solidFill>
                <a:latin typeface="Times New Roman" panose="02020603050405020304" pitchFamily="18" charset="0"/>
                <a:cs typeface="Arial" panose="020B0604020202020204" pitchFamily="34" charset="0"/>
              </a:rPr>
              <a:t> </a:t>
            </a:r>
            <a:r>
              <a:rPr lang="en-US" altLang="en-US" sz="4400" dirty="0" err="1">
                <a:solidFill>
                  <a:srgbClr val="FF0000"/>
                </a:solidFill>
                <a:latin typeface="Times New Roman" panose="02020603050405020304" pitchFamily="18" charset="0"/>
                <a:cs typeface="Arial" panose="020B0604020202020204" pitchFamily="34" charset="0"/>
              </a:rPr>
              <a:t>nào</a:t>
            </a:r>
            <a:endParaRPr lang="en-US" altLang="en-US" sz="4400" dirty="0">
              <a:solidFill>
                <a:srgbClr val="FF0000"/>
              </a:solidFill>
              <a:latin typeface="Times New Roman" panose="02020603050405020304" pitchFamily="18" charset="0"/>
              <a:cs typeface="Arial" panose="020B0604020202020204" pitchFamily="34" charset="0"/>
            </a:endParaRPr>
          </a:p>
        </p:txBody>
      </p:sp>
      <p:sp>
        <p:nvSpPr>
          <p:cNvPr id="2" name="Half Frame 1"/>
          <p:cNvSpPr/>
          <p:nvPr/>
        </p:nvSpPr>
        <p:spPr>
          <a:xfrm rot="10800000">
            <a:off x="5172769" y="4795838"/>
            <a:ext cx="258252" cy="224444"/>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lf Frame 26"/>
          <p:cNvSpPr/>
          <p:nvPr/>
        </p:nvSpPr>
        <p:spPr>
          <a:xfrm rot="10800000">
            <a:off x="7966586" y="4795839"/>
            <a:ext cx="258252" cy="224444"/>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6"/>
                                        </p:tgtEl>
                                        <p:attrNameLst>
                                          <p:attrName>style.visibility</p:attrName>
                                        </p:attrNameLst>
                                      </p:cBhvr>
                                      <p:to>
                                        <p:strVal val="visible"/>
                                      </p:to>
                                    </p:set>
                                    <p:anim calcmode="discrete" valueType="clr">
                                      <p:cBhvr override="childStyle">
                                        <p:cTn id="7"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6"/>
                                        </p:tgtEl>
                                        <p:attrNameLst>
                                          <p:attrName>fillcolor</p:attrName>
                                        </p:attrNameLst>
                                      </p:cBhvr>
                                      <p:tavLst>
                                        <p:tav tm="0">
                                          <p:val>
                                            <p:clrVal>
                                              <a:schemeClr val="accent2"/>
                                            </p:clrVal>
                                          </p:val>
                                        </p:tav>
                                        <p:tav tm="50000">
                                          <p:val>
                                            <p:clrVal>
                                              <a:schemeClr val="hlink"/>
                                            </p:clrVal>
                                          </p:val>
                                        </p:tav>
                                      </p:tavLst>
                                    </p:anim>
                                    <p:set>
                                      <p:cBhvr>
                                        <p:cTn id="9" dur="80"/>
                                        <p:tgtEl>
                                          <p:spTgt spid="2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par>
                                <p:cTn id="15" presetID="6"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par>
                                <p:cTn id="33" presetID="6" presetClass="entr" presetSubtype="16"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circle(in)">
                                      <p:cBhvr>
                                        <p:cTn id="35" dur="2000"/>
                                        <p:tgtEl>
                                          <p:spTgt spid="1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circle(in)">
                                      <p:cBhvr>
                                        <p:cTn id="40" dur="2000"/>
                                        <p:tgtEl>
                                          <p:spTgt spid="20"/>
                                        </p:tgtEl>
                                      </p:cBhvr>
                                    </p:animEffect>
                                  </p:childTnLst>
                                </p:cTn>
                              </p:par>
                              <p:par>
                                <p:cTn id="41" presetID="6" presetClass="entr" presetSubtype="16"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circle(in)">
                                      <p:cBhvr>
                                        <p:cTn id="43" dur="2000"/>
                                        <p:tgtEl>
                                          <p:spTgt spid="8"/>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circle(in)">
                                      <p:cBhvr>
                                        <p:cTn id="48" dur="2000"/>
                                        <p:tgtEl>
                                          <p:spTgt spid="21"/>
                                        </p:tgtEl>
                                      </p:cBhvr>
                                    </p:animEffect>
                                  </p:childTnLst>
                                </p:cTn>
                              </p:par>
                              <p:par>
                                <p:cTn id="49" presetID="6" presetClass="entr" presetSubtype="16"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circle(in)">
                                      <p:cBhvr>
                                        <p:cTn id="5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6" grpId="0"/>
      <p:bldP spid="2"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20"/>
          <p:cNvSpPr txBox="1">
            <a:spLocks noChangeArrowheads="1"/>
          </p:cNvSpPr>
          <p:nvPr/>
        </p:nvSpPr>
        <p:spPr bwMode="auto">
          <a:xfrm>
            <a:off x="1071538" y="1285860"/>
            <a:ext cx="7539795" cy="4770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2500" dirty="0" err="1">
                <a:solidFill>
                  <a:srgbClr val="0000CC"/>
                </a:solidFill>
                <a:latin typeface="Times New Roman" panose="02020603050405020304" pitchFamily="18" charset="0"/>
              </a:rPr>
              <a:t>Trong</a:t>
            </a:r>
            <a:r>
              <a:rPr lang="en-US" altLang="en-US" sz="2500" dirty="0">
                <a:solidFill>
                  <a:srgbClr val="0000CC"/>
                </a:solidFill>
                <a:latin typeface="Times New Roman" panose="02020603050405020304" pitchFamily="18" charset="0"/>
              </a:rPr>
              <a:t> </a:t>
            </a:r>
            <a:r>
              <a:rPr lang="en-US" altLang="en-US" sz="2500" dirty="0" err="1">
                <a:solidFill>
                  <a:srgbClr val="0000CC"/>
                </a:solidFill>
                <a:latin typeface="Times New Roman" panose="02020603050405020304" pitchFamily="18" charset="0"/>
              </a:rPr>
              <a:t>các</a:t>
            </a:r>
            <a:r>
              <a:rPr lang="en-US" altLang="en-US" sz="2500" dirty="0">
                <a:solidFill>
                  <a:srgbClr val="0000CC"/>
                </a:solidFill>
                <a:latin typeface="Times New Roman" panose="02020603050405020304" pitchFamily="18" charset="0"/>
              </a:rPr>
              <a:t> </a:t>
            </a:r>
            <a:r>
              <a:rPr lang="en-US" altLang="en-US" sz="2500" dirty="0" err="1">
                <a:solidFill>
                  <a:srgbClr val="0000CC"/>
                </a:solidFill>
                <a:latin typeface="Times New Roman" panose="02020603050405020304" pitchFamily="18" charset="0"/>
              </a:rPr>
              <a:t>trường</a:t>
            </a:r>
            <a:r>
              <a:rPr lang="en-US" altLang="en-US" sz="2500" dirty="0">
                <a:solidFill>
                  <a:srgbClr val="0000CC"/>
                </a:solidFill>
                <a:latin typeface="Times New Roman" panose="02020603050405020304" pitchFamily="18" charset="0"/>
              </a:rPr>
              <a:t> </a:t>
            </a:r>
            <a:r>
              <a:rPr lang="en-US" altLang="en-US" sz="2500" dirty="0" err="1">
                <a:solidFill>
                  <a:srgbClr val="0000CC"/>
                </a:solidFill>
                <a:latin typeface="Times New Roman" panose="02020603050405020304" pitchFamily="18" charset="0"/>
              </a:rPr>
              <a:t>hợp</a:t>
            </a:r>
            <a:r>
              <a:rPr lang="en-US" altLang="en-US" sz="2500" dirty="0">
                <a:solidFill>
                  <a:srgbClr val="0000CC"/>
                </a:solidFill>
                <a:latin typeface="Times New Roman" panose="02020603050405020304" pitchFamily="18" charset="0"/>
              </a:rPr>
              <a:t> </a:t>
            </a:r>
            <a:r>
              <a:rPr lang="en-US" altLang="en-US" sz="2500" dirty="0" err="1">
                <a:solidFill>
                  <a:srgbClr val="0000CC"/>
                </a:solidFill>
                <a:latin typeface="Times New Roman" panose="02020603050405020304" pitchFamily="18" charset="0"/>
              </a:rPr>
              <a:t>sau</a:t>
            </a:r>
            <a:r>
              <a:rPr lang="en-US" altLang="en-US" sz="2500" dirty="0">
                <a:solidFill>
                  <a:srgbClr val="0000CC"/>
                </a:solidFill>
                <a:latin typeface="Times New Roman" panose="02020603050405020304" pitchFamily="18" charset="0"/>
              </a:rPr>
              <a:t> </a:t>
            </a:r>
            <a:r>
              <a:rPr lang="en-US" altLang="en-US" sz="2500" dirty="0" err="1">
                <a:solidFill>
                  <a:srgbClr val="0000CC"/>
                </a:solidFill>
                <a:latin typeface="Times New Roman" panose="02020603050405020304" pitchFamily="18" charset="0"/>
              </a:rPr>
              <a:t>đây</a:t>
            </a:r>
            <a:r>
              <a:rPr lang="en-US" altLang="en-US" sz="2500" dirty="0">
                <a:solidFill>
                  <a:srgbClr val="0000CC"/>
                </a:solidFill>
                <a:latin typeface="Times New Roman" panose="02020603050405020304" pitchFamily="18" charset="0"/>
              </a:rPr>
              <a:t>, </a:t>
            </a:r>
            <a:r>
              <a:rPr lang="en-US" altLang="en-US" sz="2500" dirty="0" err="1">
                <a:solidFill>
                  <a:srgbClr val="0000CC"/>
                </a:solidFill>
                <a:latin typeface="Times New Roman" panose="02020603050405020304" pitchFamily="18" charset="0"/>
              </a:rPr>
              <a:t>trường</a:t>
            </a:r>
            <a:r>
              <a:rPr lang="en-US" altLang="en-US" sz="2500" dirty="0">
                <a:solidFill>
                  <a:srgbClr val="0000CC"/>
                </a:solidFill>
                <a:latin typeface="Times New Roman" panose="02020603050405020304" pitchFamily="18" charset="0"/>
              </a:rPr>
              <a:t> </a:t>
            </a:r>
            <a:r>
              <a:rPr lang="en-US" altLang="en-US" sz="2500" dirty="0" err="1">
                <a:solidFill>
                  <a:srgbClr val="0000CC"/>
                </a:solidFill>
                <a:latin typeface="Times New Roman" panose="02020603050405020304" pitchFamily="18" charset="0"/>
              </a:rPr>
              <a:t>hợp</a:t>
            </a:r>
            <a:r>
              <a:rPr lang="en-US" altLang="en-US" sz="2500" dirty="0">
                <a:solidFill>
                  <a:srgbClr val="0000CC"/>
                </a:solidFill>
                <a:latin typeface="Times New Roman" panose="02020603050405020304" pitchFamily="18" charset="0"/>
              </a:rPr>
              <a:t> </a:t>
            </a:r>
            <a:r>
              <a:rPr lang="en-US" altLang="en-US" sz="2500" dirty="0" err="1">
                <a:solidFill>
                  <a:srgbClr val="0000CC"/>
                </a:solidFill>
                <a:latin typeface="Times New Roman" panose="02020603050405020304" pitchFamily="18" charset="0"/>
              </a:rPr>
              <a:t>nào</a:t>
            </a:r>
            <a:r>
              <a:rPr lang="en-US" altLang="en-US" sz="2500" dirty="0">
                <a:solidFill>
                  <a:srgbClr val="0000CC"/>
                </a:solidFill>
                <a:latin typeface="Times New Roman" panose="02020603050405020304" pitchFamily="18" charset="0"/>
              </a:rPr>
              <a:t> </a:t>
            </a:r>
            <a:r>
              <a:rPr lang="en-US" altLang="en-US" sz="2500" dirty="0" err="1">
                <a:solidFill>
                  <a:srgbClr val="0000CC"/>
                </a:solidFill>
                <a:latin typeface="Times New Roman" panose="02020603050405020304" pitchFamily="18" charset="0"/>
              </a:rPr>
              <a:t>là</a:t>
            </a:r>
            <a:r>
              <a:rPr lang="en-US" altLang="en-US" sz="2500" dirty="0">
                <a:solidFill>
                  <a:srgbClr val="0000CC"/>
                </a:solidFill>
                <a:latin typeface="Times New Roman" panose="02020603050405020304" pitchFamily="18" charset="0"/>
              </a:rPr>
              <a:t> </a:t>
            </a:r>
            <a:r>
              <a:rPr lang="en-US" altLang="en-US" sz="2500" dirty="0" err="1">
                <a:solidFill>
                  <a:srgbClr val="0000CC"/>
                </a:solidFill>
                <a:latin typeface="Times New Roman" panose="02020603050405020304" pitchFamily="18" charset="0"/>
              </a:rPr>
              <a:t>áp</a:t>
            </a:r>
            <a:r>
              <a:rPr lang="en-US" altLang="en-US" sz="2500" dirty="0">
                <a:solidFill>
                  <a:srgbClr val="0000CC"/>
                </a:solidFill>
                <a:latin typeface="Times New Roman" panose="02020603050405020304" pitchFamily="18" charset="0"/>
              </a:rPr>
              <a:t> </a:t>
            </a:r>
            <a:r>
              <a:rPr lang="en-US" altLang="en-US" sz="2500" dirty="0" err="1">
                <a:solidFill>
                  <a:srgbClr val="0000CC"/>
                </a:solidFill>
                <a:latin typeface="Times New Roman" panose="02020603050405020304" pitchFamily="18" charset="0"/>
              </a:rPr>
              <a:t>lực</a:t>
            </a:r>
            <a:r>
              <a:rPr lang="en-US" altLang="en-US" sz="2500" dirty="0">
                <a:solidFill>
                  <a:srgbClr val="0000CC"/>
                </a:solidFill>
                <a:latin typeface="Times New Roman" panose="02020603050405020304" pitchFamily="18" charset="0"/>
              </a:rPr>
              <a:t>?</a:t>
            </a:r>
          </a:p>
        </p:txBody>
      </p:sp>
      <p:pic>
        <p:nvPicPr>
          <p:cNvPr id="14" name="Picture 4" descr="img057"/>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214414" y="1928802"/>
            <a:ext cx="7255269" cy="30176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 name="Text Box 15"/>
          <p:cNvSpPr txBox="1">
            <a:spLocks noChangeArrowheads="1"/>
          </p:cNvSpPr>
          <p:nvPr/>
        </p:nvSpPr>
        <p:spPr bwMode="auto">
          <a:xfrm>
            <a:off x="1285853" y="4886278"/>
            <a:ext cx="571504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dirty="0">
                <a:cs typeface="Arial" panose="020B0604020202020204" pitchFamily="34" charset="0"/>
              </a:rPr>
              <a:t>- </a:t>
            </a:r>
            <a:r>
              <a:rPr lang="en-US" altLang="en-US" dirty="0" err="1">
                <a:cs typeface="Arial" panose="020B0604020202020204" pitchFamily="34" charset="0"/>
              </a:rPr>
              <a:t>Lực</a:t>
            </a:r>
            <a:r>
              <a:rPr lang="en-US" altLang="en-US" dirty="0">
                <a:cs typeface="Arial" panose="020B0604020202020204" pitchFamily="34" charset="0"/>
              </a:rPr>
              <a:t> </a:t>
            </a:r>
            <a:r>
              <a:rPr lang="en-US" altLang="en-US" dirty="0" err="1">
                <a:cs typeface="Arial" panose="020B0604020202020204" pitchFamily="34" charset="0"/>
              </a:rPr>
              <a:t>của</a:t>
            </a:r>
            <a:r>
              <a:rPr lang="en-US" altLang="en-US" dirty="0">
                <a:cs typeface="Arial" panose="020B0604020202020204" pitchFamily="34" charset="0"/>
              </a:rPr>
              <a:t> </a:t>
            </a:r>
            <a:r>
              <a:rPr lang="en-US" altLang="en-US" dirty="0" err="1">
                <a:cs typeface="Arial" panose="020B0604020202020204" pitchFamily="34" charset="0"/>
              </a:rPr>
              <a:t>máy</a:t>
            </a:r>
            <a:r>
              <a:rPr lang="en-US" altLang="en-US" dirty="0">
                <a:cs typeface="Arial" panose="020B0604020202020204" pitchFamily="34" charset="0"/>
              </a:rPr>
              <a:t> </a:t>
            </a:r>
            <a:r>
              <a:rPr lang="en-US" altLang="en-US" dirty="0" err="1">
                <a:cs typeface="Arial" panose="020B0604020202020204" pitchFamily="34" charset="0"/>
              </a:rPr>
              <a:t>kéo</a:t>
            </a:r>
            <a:r>
              <a:rPr lang="en-US" altLang="en-US" dirty="0">
                <a:cs typeface="Arial" panose="020B0604020202020204" pitchFamily="34" charset="0"/>
              </a:rPr>
              <a:t> </a:t>
            </a:r>
            <a:r>
              <a:rPr lang="en-US" altLang="en-US" dirty="0" err="1">
                <a:cs typeface="Arial" panose="020B0604020202020204" pitchFamily="34" charset="0"/>
              </a:rPr>
              <a:t>tác</a:t>
            </a:r>
            <a:r>
              <a:rPr lang="en-US" altLang="en-US" dirty="0">
                <a:cs typeface="Arial" panose="020B0604020202020204" pitchFamily="34" charset="0"/>
              </a:rPr>
              <a:t> </a:t>
            </a:r>
            <a:r>
              <a:rPr lang="en-US" altLang="en-US" dirty="0" err="1">
                <a:cs typeface="Arial" panose="020B0604020202020204" pitchFamily="34" charset="0"/>
              </a:rPr>
              <a:t>dụng</a:t>
            </a:r>
            <a:r>
              <a:rPr lang="en-US" altLang="en-US" dirty="0">
                <a:cs typeface="Arial" panose="020B0604020202020204" pitchFamily="34" charset="0"/>
              </a:rPr>
              <a:t> </a:t>
            </a:r>
            <a:r>
              <a:rPr lang="en-US" altLang="en-US" dirty="0" err="1">
                <a:cs typeface="Arial" panose="020B0604020202020204" pitchFamily="34" charset="0"/>
              </a:rPr>
              <a:t>lên</a:t>
            </a:r>
            <a:r>
              <a:rPr lang="en-US" altLang="en-US" dirty="0">
                <a:cs typeface="Arial" panose="020B0604020202020204" pitchFamily="34" charset="0"/>
              </a:rPr>
              <a:t> </a:t>
            </a:r>
            <a:r>
              <a:rPr lang="en-US" altLang="en-US" dirty="0" err="1">
                <a:cs typeface="Arial" panose="020B0604020202020204" pitchFamily="34" charset="0"/>
              </a:rPr>
              <a:t>mặt</a:t>
            </a:r>
            <a:r>
              <a:rPr lang="en-US" altLang="en-US" dirty="0">
                <a:cs typeface="Arial" panose="020B0604020202020204" pitchFamily="34" charset="0"/>
              </a:rPr>
              <a:t> </a:t>
            </a:r>
            <a:r>
              <a:rPr lang="en-US" altLang="en-US" dirty="0" err="1">
                <a:cs typeface="Arial" panose="020B0604020202020204" pitchFamily="34" charset="0"/>
              </a:rPr>
              <a:t>đường</a:t>
            </a:r>
            <a:r>
              <a:rPr lang="en-US" altLang="en-US" dirty="0">
                <a:cs typeface="Arial" panose="020B0604020202020204" pitchFamily="34" charset="0"/>
              </a:rPr>
              <a:t> </a:t>
            </a:r>
          </a:p>
        </p:txBody>
      </p:sp>
      <p:sp>
        <p:nvSpPr>
          <p:cNvPr id="16" name="Text Box 16"/>
          <p:cNvSpPr txBox="1">
            <a:spLocks noChangeArrowheads="1"/>
          </p:cNvSpPr>
          <p:nvPr/>
        </p:nvSpPr>
        <p:spPr bwMode="auto">
          <a:xfrm>
            <a:off x="1285852" y="5314906"/>
            <a:ext cx="5214974"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dirty="0">
                <a:cs typeface="Arial" panose="020B0604020202020204" pitchFamily="34" charset="0"/>
              </a:rPr>
              <a:t>- </a:t>
            </a:r>
            <a:r>
              <a:rPr lang="en-US" altLang="en-US" dirty="0" err="1">
                <a:cs typeface="Arial" panose="020B0604020202020204" pitchFamily="34" charset="0"/>
              </a:rPr>
              <a:t>Lực</a:t>
            </a:r>
            <a:r>
              <a:rPr lang="en-US" altLang="en-US" dirty="0">
                <a:cs typeface="Arial" panose="020B0604020202020204" pitchFamily="34" charset="0"/>
              </a:rPr>
              <a:t> </a:t>
            </a:r>
            <a:r>
              <a:rPr lang="en-US" altLang="en-US" dirty="0" err="1">
                <a:cs typeface="Arial" panose="020B0604020202020204" pitchFamily="34" charset="0"/>
              </a:rPr>
              <a:t>của</a:t>
            </a:r>
            <a:r>
              <a:rPr lang="en-US" altLang="en-US" dirty="0">
                <a:cs typeface="Arial" panose="020B0604020202020204" pitchFamily="34" charset="0"/>
              </a:rPr>
              <a:t> </a:t>
            </a:r>
            <a:r>
              <a:rPr lang="en-US" altLang="en-US" dirty="0" err="1">
                <a:cs typeface="Arial" panose="020B0604020202020204" pitchFamily="34" charset="0"/>
              </a:rPr>
              <a:t>máy</a:t>
            </a:r>
            <a:r>
              <a:rPr lang="en-US" altLang="en-US" dirty="0">
                <a:cs typeface="Arial" panose="020B0604020202020204" pitchFamily="34" charset="0"/>
              </a:rPr>
              <a:t> </a:t>
            </a:r>
            <a:r>
              <a:rPr lang="en-US" altLang="en-US" dirty="0" err="1">
                <a:cs typeface="Arial" panose="020B0604020202020204" pitchFamily="34" charset="0"/>
              </a:rPr>
              <a:t>kéo</a:t>
            </a:r>
            <a:r>
              <a:rPr lang="en-US" altLang="en-US" dirty="0">
                <a:cs typeface="Arial" panose="020B0604020202020204" pitchFamily="34" charset="0"/>
              </a:rPr>
              <a:t> </a:t>
            </a:r>
            <a:r>
              <a:rPr lang="en-US" altLang="en-US" dirty="0" err="1">
                <a:cs typeface="Arial" panose="020B0604020202020204" pitchFamily="34" charset="0"/>
              </a:rPr>
              <a:t>tác</a:t>
            </a:r>
            <a:r>
              <a:rPr lang="en-US" altLang="en-US" dirty="0">
                <a:cs typeface="Arial" panose="020B0604020202020204" pitchFamily="34" charset="0"/>
              </a:rPr>
              <a:t> </a:t>
            </a:r>
            <a:r>
              <a:rPr lang="en-US" altLang="en-US" dirty="0" err="1">
                <a:cs typeface="Arial" panose="020B0604020202020204" pitchFamily="34" charset="0"/>
              </a:rPr>
              <a:t>dụng</a:t>
            </a:r>
            <a:r>
              <a:rPr lang="en-US" altLang="en-US" dirty="0">
                <a:cs typeface="Arial" panose="020B0604020202020204" pitchFamily="34" charset="0"/>
              </a:rPr>
              <a:t> </a:t>
            </a:r>
            <a:r>
              <a:rPr lang="en-US" altLang="en-US" dirty="0" err="1">
                <a:cs typeface="Arial" panose="020B0604020202020204" pitchFamily="34" charset="0"/>
              </a:rPr>
              <a:t>lên</a:t>
            </a:r>
            <a:r>
              <a:rPr lang="en-US" altLang="en-US" dirty="0">
                <a:cs typeface="Arial" panose="020B0604020202020204" pitchFamily="34" charset="0"/>
              </a:rPr>
              <a:t> </a:t>
            </a:r>
            <a:r>
              <a:rPr lang="en-US" altLang="en-US" dirty="0" err="1">
                <a:cs typeface="Arial" panose="020B0604020202020204" pitchFamily="34" charset="0"/>
              </a:rPr>
              <a:t>khúc</a:t>
            </a:r>
            <a:r>
              <a:rPr lang="en-US" altLang="en-US" dirty="0">
                <a:cs typeface="Arial" panose="020B0604020202020204" pitchFamily="34" charset="0"/>
              </a:rPr>
              <a:t> </a:t>
            </a:r>
            <a:r>
              <a:rPr lang="en-US" altLang="en-US" dirty="0" err="1">
                <a:cs typeface="Arial" panose="020B0604020202020204" pitchFamily="34" charset="0"/>
              </a:rPr>
              <a:t>gỗ</a:t>
            </a:r>
            <a:endParaRPr lang="en-US" altLang="en-US" dirty="0">
              <a:cs typeface="Arial" panose="020B0604020202020204" pitchFamily="34" charset="0"/>
            </a:endParaRPr>
          </a:p>
        </p:txBody>
      </p:sp>
      <p:sp>
        <p:nvSpPr>
          <p:cNvPr id="17" name="Text Box 13"/>
          <p:cNvSpPr txBox="1">
            <a:spLocks noChangeArrowheads="1"/>
          </p:cNvSpPr>
          <p:nvPr/>
        </p:nvSpPr>
        <p:spPr bwMode="auto">
          <a:xfrm>
            <a:off x="1285852" y="5672096"/>
            <a:ext cx="5072098"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dirty="0">
                <a:cs typeface="Arial" panose="020B0604020202020204" pitchFamily="34" charset="0"/>
              </a:rPr>
              <a:t>- </a:t>
            </a:r>
            <a:r>
              <a:rPr lang="en-US" altLang="en-US" dirty="0" err="1">
                <a:cs typeface="Arial" panose="020B0604020202020204" pitchFamily="34" charset="0"/>
              </a:rPr>
              <a:t>Lực</a:t>
            </a:r>
            <a:r>
              <a:rPr lang="en-US" altLang="en-US" dirty="0">
                <a:cs typeface="Arial" panose="020B0604020202020204" pitchFamily="34" charset="0"/>
              </a:rPr>
              <a:t> </a:t>
            </a:r>
            <a:r>
              <a:rPr lang="en-US" altLang="en-US" dirty="0" err="1">
                <a:cs typeface="Arial" panose="020B0604020202020204" pitchFamily="34" charset="0"/>
              </a:rPr>
              <a:t>của</a:t>
            </a:r>
            <a:r>
              <a:rPr lang="en-US" altLang="en-US" dirty="0">
                <a:cs typeface="Arial" panose="020B0604020202020204" pitchFamily="34" charset="0"/>
              </a:rPr>
              <a:t> </a:t>
            </a:r>
            <a:r>
              <a:rPr lang="en-US" altLang="en-US" dirty="0" err="1">
                <a:cs typeface="Arial" panose="020B0604020202020204" pitchFamily="34" charset="0"/>
              </a:rPr>
              <a:t>ngón</a:t>
            </a:r>
            <a:r>
              <a:rPr lang="en-US" altLang="en-US" dirty="0">
                <a:cs typeface="Arial" panose="020B0604020202020204" pitchFamily="34" charset="0"/>
              </a:rPr>
              <a:t> </a:t>
            </a:r>
            <a:r>
              <a:rPr lang="en-US" altLang="en-US" dirty="0" err="1">
                <a:cs typeface="Arial" panose="020B0604020202020204" pitchFamily="34" charset="0"/>
              </a:rPr>
              <a:t>tay</a:t>
            </a:r>
            <a:r>
              <a:rPr lang="en-US" altLang="en-US" dirty="0">
                <a:cs typeface="Arial" panose="020B0604020202020204" pitchFamily="34" charset="0"/>
              </a:rPr>
              <a:t> </a:t>
            </a:r>
            <a:r>
              <a:rPr lang="en-US" altLang="en-US" dirty="0" err="1">
                <a:cs typeface="Arial" panose="020B0604020202020204" pitchFamily="34" charset="0"/>
              </a:rPr>
              <a:t>tác</a:t>
            </a:r>
            <a:r>
              <a:rPr lang="en-US" altLang="en-US" dirty="0">
                <a:cs typeface="Arial" panose="020B0604020202020204" pitchFamily="34" charset="0"/>
              </a:rPr>
              <a:t> </a:t>
            </a:r>
            <a:r>
              <a:rPr lang="en-US" altLang="en-US" dirty="0" err="1">
                <a:cs typeface="Arial" panose="020B0604020202020204" pitchFamily="34" charset="0"/>
              </a:rPr>
              <a:t>dụng</a:t>
            </a:r>
            <a:r>
              <a:rPr lang="en-US" altLang="en-US" dirty="0">
                <a:cs typeface="Arial" panose="020B0604020202020204" pitchFamily="34" charset="0"/>
              </a:rPr>
              <a:t> </a:t>
            </a:r>
            <a:r>
              <a:rPr lang="en-US" altLang="en-US" dirty="0" err="1">
                <a:cs typeface="Arial" panose="020B0604020202020204" pitchFamily="34" charset="0"/>
              </a:rPr>
              <a:t>lên</a:t>
            </a:r>
            <a:r>
              <a:rPr lang="en-US" altLang="en-US" dirty="0">
                <a:cs typeface="Arial" panose="020B0604020202020204" pitchFamily="34" charset="0"/>
              </a:rPr>
              <a:t> </a:t>
            </a:r>
            <a:r>
              <a:rPr lang="en-US" altLang="en-US" dirty="0" err="1">
                <a:cs typeface="Arial" panose="020B0604020202020204" pitchFamily="34" charset="0"/>
              </a:rPr>
              <a:t>đầu</a:t>
            </a:r>
            <a:r>
              <a:rPr lang="en-US" altLang="en-US" dirty="0">
                <a:cs typeface="Arial" panose="020B0604020202020204" pitchFamily="34" charset="0"/>
              </a:rPr>
              <a:t> </a:t>
            </a:r>
            <a:r>
              <a:rPr lang="en-US" altLang="en-US" dirty="0" err="1">
                <a:cs typeface="Arial" panose="020B0604020202020204" pitchFamily="34" charset="0"/>
              </a:rPr>
              <a:t>đinh</a:t>
            </a:r>
            <a:endParaRPr lang="en-US" altLang="en-US" dirty="0"/>
          </a:p>
        </p:txBody>
      </p:sp>
      <p:sp>
        <p:nvSpPr>
          <p:cNvPr id="18" name="Text Box 14"/>
          <p:cNvSpPr txBox="1">
            <a:spLocks noChangeArrowheads="1"/>
          </p:cNvSpPr>
          <p:nvPr/>
        </p:nvSpPr>
        <p:spPr bwMode="auto">
          <a:xfrm>
            <a:off x="1285852" y="6055752"/>
            <a:ext cx="457203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dirty="0">
                <a:cs typeface="Arial" panose="020B0604020202020204" pitchFamily="34" charset="0"/>
              </a:rPr>
              <a:t>- </a:t>
            </a:r>
            <a:r>
              <a:rPr lang="en-US" altLang="en-US" dirty="0" err="1">
                <a:cs typeface="Arial" panose="020B0604020202020204" pitchFamily="34" charset="0"/>
              </a:rPr>
              <a:t>Lực</a:t>
            </a:r>
            <a:r>
              <a:rPr lang="en-US" altLang="en-US" dirty="0">
                <a:cs typeface="Arial" panose="020B0604020202020204" pitchFamily="34" charset="0"/>
              </a:rPr>
              <a:t> </a:t>
            </a:r>
            <a:r>
              <a:rPr lang="en-US" altLang="en-US" dirty="0" err="1">
                <a:cs typeface="Arial" panose="020B0604020202020204" pitchFamily="34" charset="0"/>
              </a:rPr>
              <a:t>của</a:t>
            </a:r>
            <a:r>
              <a:rPr lang="en-US" altLang="en-US" dirty="0">
                <a:cs typeface="Arial" panose="020B0604020202020204" pitchFamily="34" charset="0"/>
              </a:rPr>
              <a:t> </a:t>
            </a:r>
            <a:r>
              <a:rPr lang="en-US" altLang="en-US" dirty="0" err="1">
                <a:cs typeface="Arial" panose="020B0604020202020204" pitchFamily="34" charset="0"/>
              </a:rPr>
              <a:t>mũi</a:t>
            </a:r>
            <a:r>
              <a:rPr lang="en-US" altLang="en-US" dirty="0">
                <a:cs typeface="Arial" panose="020B0604020202020204" pitchFamily="34" charset="0"/>
              </a:rPr>
              <a:t> </a:t>
            </a:r>
            <a:r>
              <a:rPr lang="en-US" altLang="en-US" dirty="0" err="1">
                <a:cs typeface="Arial" panose="020B0604020202020204" pitchFamily="34" charset="0"/>
              </a:rPr>
              <a:t>đinh</a:t>
            </a:r>
            <a:r>
              <a:rPr lang="en-US" altLang="en-US" dirty="0">
                <a:cs typeface="Arial" panose="020B0604020202020204" pitchFamily="34" charset="0"/>
              </a:rPr>
              <a:t> </a:t>
            </a:r>
            <a:r>
              <a:rPr lang="en-US" altLang="en-US" dirty="0" err="1">
                <a:cs typeface="Arial" panose="020B0604020202020204" pitchFamily="34" charset="0"/>
              </a:rPr>
              <a:t>tác</a:t>
            </a:r>
            <a:r>
              <a:rPr lang="en-US" altLang="en-US" dirty="0">
                <a:cs typeface="Arial" panose="020B0604020202020204" pitchFamily="34" charset="0"/>
              </a:rPr>
              <a:t> </a:t>
            </a:r>
            <a:r>
              <a:rPr lang="en-US" altLang="en-US" dirty="0" err="1">
                <a:cs typeface="Arial" panose="020B0604020202020204" pitchFamily="34" charset="0"/>
              </a:rPr>
              <a:t>dụng</a:t>
            </a:r>
            <a:r>
              <a:rPr lang="en-US" altLang="en-US" dirty="0">
                <a:cs typeface="Arial" panose="020B0604020202020204" pitchFamily="34" charset="0"/>
              </a:rPr>
              <a:t> </a:t>
            </a:r>
            <a:r>
              <a:rPr lang="en-US" altLang="en-US" dirty="0" err="1">
                <a:cs typeface="Arial" panose="020B0604020202020204" pitchFamily="34" charset="0"/>
              </a:rPr>
              <a:t>lên</a:t>
            </a:r>
            <a:r>
              <a:rPr lang="en-US" altLang="en-US" dirty="0">
                <a:cs typeface="Arial" panose="020B0604020202020204" pitchFamily="34" charset="0"/>
              </a:rPr>
              <a:t> </a:t>
            </a:r>
            <a:r>
              <a:rPr lang="en-US" altLang="en-US" dirty="0" err="1">
                <a:cs typeface="Arial" panose="020B0604020202020204" pitchFamily="34" charset="0"/>
              </a:rPr>
              <a:t>gỗ</a:t>
            </a:r>
            <a:r>
              <a:rPr lang="en-US" altLang="en-US" dirty="0">
                <a:cs typeface="Arial" panose="020B0604020202020204" pitchFamily="34" charset="0"/>
              </a:rPr>
              <a:t> </a:t>
            </a:r>
            <a:endParaRPr lang="en-US" alt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15"/>
                                        </p:tgtEl>
                                        <p:attrNameLst>
                                          <p:attrName>style.visibility</p:attrName>
                                        </p:attrNameLst>
                                      </p:cBhvr>
                                      <p:to>
                                        <p:strVal val="visible"/>
                                      </p:to>
                                    </p:set>
                                    <p:anim calcmode="discrete" valueType="clr">
                                      <p:cBhvr override="childStyle">
                                        <p:cTn id="18"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15"/>
                                        </p:tgtEl>
                                        <p:attrNameLst>
                                          <p:attrName>fillcolor</p:attrName>
                                        </p:attrNameLst>
                                      </p:cBhvr>
                                      <p:tavLst>
                                        <p:tav tm="0">
                                          <p:val>
                                            <p:clrVal>
                                              <a:schemeClr val="accent2"/>
                                            </p:clrVal>
                                          </p:val>
                                        </p:tav>
                                        <p:tav tm="50000">
                                          <p:val>
                                            <p:clrVal>
                                              <a:schemeClr val="hlink"/>
                                            </p:clrVal>
                                          </p:val>
                                        </p:tav>
                                      </p:tavLst>
                                    </p:anim>
                                    <p:set>
                                      <p:cBhvr>
                                        <p:cTn id="20" dur="80"/>
                                        <p:tgtEl>
                                          <p:spTgt spid="15"/>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16"/>
                                        </p:tgtEl>
                                        <p:attrNameLst>
                                          <p:attrName>style.visibility</p:attrName>
                                        </p:attrNameLst>
                                      </p:cBhvr>
                                      <p:to>
                                        <p:strVal val="visible"/>
                                      </p:to>
                                    </p:set>
                                    <p:anim calcmode="discrete" valueType="clr">
                                      <p:cBhvr override="childStyle">
                                        <p:cTn id="25"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16"/>
                                        </p:tgtEl>
                                        <p:attrNameLst>
                                          <p:attrName>fillcolor</p:attrName>
                                        </p:attrNameLst>
                                      </p:cBhvr>
                                      <p:tavLst>
                                        <p:tav tm="0">
                                          <p:val>
                                            <p:clrVal>
                                              <a:schemeClr val="accent2"/>
                                            </p:clrVal>
                                          </p:val>
                                        </p:tav>
                                        <p:tav tm="50000">
                                          <p:val>
                                            <p:clrVal>
                                              <a:schemeClr val="hlink"/>
                                            </p:clrVal>
                                          </p:val>
                                        </p:tav>
                                      </p:tavLst>
                                    </p:anim>
                                    <p:set>
                                      <p:cBhvr>
                                        <p:cTn id="27" dur="80"/>
                                        <p:tgtEl>
                                          <p:spTgt spid="16"/>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27" presetClass="entr" presetSubtype="0" fill="hold" grpId="0" nodeType="clickEffect">
                                  <p:stCondLst>
                                    <p:cond delay="0"/>
                                  </p:stCondLst>
                                  <p:iterate type="lt">
                                    <p:tmPct val="50000"/>
                                  </p:iterate>
                                  <p:childTnLst>
                                    <p:set>
                                      <p:cBhvr>
                                        <p:cTn id="31" dur="1" fill="hold">
                                          <p:stCondLst>
                                            <p:cond delay="0"/>
                                          </p:stCondLst>
                                        </p:cTn>
                                        <p:tgtEl>
                                          <p:spTgt spid="17"/>
                                        </p:tgtEl>
                                        <p:attrNameLst>
                                          <p:attrName>style.visibility</p:attrName>
                                        </p:attrNameLst>
                                      </p:cBhvr>
                                      <p:to>
                                        <p:strVal val="visible"/>
                                      </p:to>
                                    </p:set>
                                    <p:anim calcmode="discrete" valueType="clr">
                                      <p:cBhvr override="childStyle">
                                        <p:cTn id="32"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17"/>
                                        </p:tgtEl>
                                        <p:attrNameLst>
                                          <p:attrName>fillcolor</p:attrName>
                                        </p:attrNameLst>
                                      </p:cBhvr>
                                      <p:tavLst>
                                        <p:tav tm="0">
                                          <p:val>
                                            <p:clrVal>
                                              <a:schemeClr val="accent2"/>
                                            </p:clrVal>
                                          </p:val>
                                        </p:tav>
                                        <p:tav tm="50000">
                                          <p:val>
                                            <p:clrVal>
                                              <a:schemeClr val="hlink"/>
                                            </p:clrVal>
                                          </p:val>
                                        </p:tav>
                                      </p:tavLst>
                                    </p:anim>
                                    <p:set>
                                      <p:cBhvr>
                                        <p:cTn id="34" dur="80"/>
                                        <p:tgtEl>
                                          <p:spTgt spid="17"/>
                                        </p:tgtEl>
                                        <p:attrNameLst>
                                          <p:attrName>fill.type</p:attrName>
                                        </p:attrNameLst>
                                      </p:cBhvr>
                                      <p:to>
                                        <p:strVal val="solid"/>
                                      </p:to>
                                    </p:set>
                                  </p:childTnLst>
                                </p:cTn>
                              </p:par>
                            </p:childTnLst>
                          </p:cTn>
                        </p:par>
                      </p:childTnLst>
                    </p:cTn>
                  </p:par>
                  <p:par>
                    <p:cTn id="35" fill="hold">
                      <p:stCondLst>
                        <p:cond delay="indefinite"/>
                      </p:stCondLst>
                      <p:childTnLst>
                        <p:par>
                          <p:cTn id="36" fill="hold">
                            <p:stCondLst>
                              <p:cond delay="0"/>
                            </p:stCondLst>
                            <p:childTnLst>
                              <p:par>
                                <p:cTn id="37" presetID="27" presetClass="entr" presetSubtype="0" fill="hold" grpId="0" nodeType="clickEffect">
                                  <p:stCondLst>
                                    <p:cond delay="0"/>
                                  </p:stCondLst>
                                  <p:iterate type="lt">
                                    <p:tmPct val="50000"/>
                                  </p:iterate>
                                  <p:childTnLst>
                                    <p:set>
                                      <p:cBhvr>
                                        <p:cTn id="38" dur="1" fill="hold">
                                          <p:stCondLst>
                                            <p:cond delay="0"/>
                                          </p:stCondLst>
                                        </p:cTn>
                                        <p:tgtEl>
                                          <p:spTgt spid="18"/>
                                        </p:tgtEl>
                                        <p:attrNameLst>
                                          <p:attrName>style.visibility</p:attrName>
                                        </p:attrNameLst>
                                      </p:cBhvr>
                                      <p:to>
                                        <p:strVal val="visible"/>
                                      </p:to>
                                    </p:set>
                                    <p:anim calcmode="discrete" valueType="clr">
                                      <p:cBhvr override="childStyle">
                                        <p:cTn id="39"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18"/>
                                        </p:tgtEl>
                                        <p:attrNameLst>
                                          <p:attrName>fillcolor</p:attrName>
                                        </p:attrNameLst>
                                      </p:cBhvr>
                                      <p:tavLst>
                                        <p:tav tm="0">
                                          <p:val>
                                            <p:clrVal>
                                              <a:schemeClr val="accent2"/>
                                            </p:clrVal>
                                          </p:val>
                                        </p:tav>
                                        <p:tav tm="50000">
                                          <p:val>
                                            <p:clrVal>
                                              <a:schemeClr val="hlink"/>
                                            </p:clrVal>
                                          </p:val>
                                        </p:tav>
                                      </p:tavLst>
                                    </p:anim>
                                    <p:set>
                                      <p:cBhvr>
                                        <p:cTn id="41" dur="80"/>
                                        <p:tgtEl>
                                          <p:spTgt spid="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2590800" y="838200"/>
            <a:ext cx="6096000" cy="2971800"/>
          </a:xfrm>
          <a:prstGeom prst="rect">
            <a:avLst/>
          </a:prstGeom>
          <a:solidFill>
            <a:schemeClr val="accent1"/>
          </a:solidFill>
          <a:ln w="9525">
            <a:noFill/>
            <a:miter lim="800000"/>
            <a:headEnd/>
            <a:tailEnd/>
          </a:ln>
        </p:spPr>
        <p:txBody>
          <a:bodyPr wrap="none" anchor="ctr"/>
          <a:lstStyle/>
          <a:p>
            <a:pPr algn="ctr"/>
            <a:endParaRPr lang="vi-VN"/>
          </a:p>
        </p:txBody>
      </p:sp>
      <p:sp>
        <p:nvSpPr>
          <p:cNvPr id="11267" name="Rectangle 3" descr="Sand"/>
          <p:cNvSpPr>
            <a:spLocks noChangeArrowheads="1"/>
          </p:cNvSpPr>
          <p:nvPr/>
        </p:nvSpPr>
        <p:spPr bwMode="auto">
          <a:xfrm>
            <a:off x="2590800" y="3276600"/>
            <a:ext cx="6096000" cy="838200"/>
          </a:xfrm>
          <a:prstGeom prst="rect">
            <a:avLst/>
          </a:prstGeom>
          <a:blipFill dpi="0" rotWithShape="1">
            <a:blip r:embed="rId2"/>
            <a:srcRect/>
            <a:tile tx="0" ty="0" sx="100000" sy="100000" flip="none" algn="tl"/>
          </a:blipFill>
          <a:ln w="9525">
            <a:noFill/>
            <a:miter lim="800000"/>
            <a:headEnd/>
            <a:tailEnd/>
          </a:ln>
        </p:spPr>
        <p:txBody>
          <a:bodyPr wrap="none" anchor="ctr"/>
          <a:lstStyle/>
          <a:p>
            <a:pPr algn="ctr"/>
            <a:endParaRPr lang="vi-VN"/>
          </a:p>
        </p:txBody>
      </p:sp>
      <p:grpSp>
        <p:nvGrpSpPr>
          <p:cNvPr id="2" name="Group 4"/>
          <p:cNvGrpSpPr>
            <a:grpSpLocks/>
          </p:cNvGrpSpPr>
          <p:nvPr/>
        </p:nvGrpSpPr>
        <p:grpSpPr bwMode="auto">
          <a:xfrm>
            <a:off x="5486400" y="2514600"/>
            <a:ext cx="1295400" cy="762000"/>
            <a:chOff x="3168" y="1752"/>
            <a:chExt cx="816" cy="480"/>
          </a:xfrm>
        </p:grpSpPr>
        <p:sp>
          <p:nvSpPr>
            <p:cNvPr id="7232" name="Rectangle 5"/>
            <p:cNvSpPr>
              <a:spLocks noChangeArrowheads="1"/>
            </p:cNvSpPr>
            <p:nvPr/>
          </p:nvSpPr>
          <p:spPr bwMode="auto">
            <a:xfrm>
              <a:off x="3168" y="1992"/>
              <a:ext cx="816" cy="240"/>
            </a:xfrm>
            <a:prstGeom prst="rect">
              <a:avLst/>
            </a:prstGeom>
            <a:gradFill rotWithShape="1">
              <a:gsLst>
                <a:gs pos="0">
                  <a:schemeClr val="bg2"/>
                </a:gs>
                <a:gs pos="100000">
                  <a:schemeClr val="bg1"/>
                </a:gs>
              </a:gsLst>
              <a:lin ang="5400000" scaled="1"/>
            </a:gradFill>
            <a:ln w="9525">
              <a:noFill/>
              <a:miter lim="800000"/>
              <a:headEnd/>
              <a:tailEnd/>
            </a:ln>
          </p:spPr>
          <p:txBody>
            <a:bodyPr wrap="none" anchor="ctr"/>
            <a:lstStyle/>
            <a:p>
              <a:pPr algn="ctr"/>
              <a:endParaRPr lang="vi-VN"/>
            </a:p>
          </p:txBody>
        </p:sp>
        <p:sp>
          <p:nvSpPr>
            <p:cNvPr id="7233" name="Rectangle 6"/>
            <p:cNvSpPr>
              <a:spLocks noChangeArrowheads="1"/>
            </p:cNvSpPr>
            <p:nvPr/>
          </p:nvSpPr>
          <p:spPr bwMode="auto">
            <a:xfrm>
              <a:off x="3168" y="1752"/>
              <a:ext cx="816" cy="240"/>
            </a:xfrm>
            <a:prstGeom prst="rect">
              <a:avLst/>
            </a:prstGeom>
            <a:gradFill rotWithShape="1">
              <a:gsLst>
                <a:gs pos="0">
                  <a:schemeClr val="bg2"/>
                </a:gs>
                <a:gs pos="100000">
                  <a:schemeClr val="bg1"/>
                </a:gs>
              </a:gsLst>
              <a:lin ang="5400000" scaled="1"/>
            </a:gradFill>
            <a:ln w="9525">
              <a:noFill/>
              <a:miter lim="800000"/>
              <a:headEnd/>
              <a:tailEnd/>
            </a:ln>
          </p:spPr>
          <p:txBody>
            <a:bodyPr wrap="none" anchor="ctr"/>
            <a:lstStyle/>
            <a:p>
              <a:pPr algn="ctr"/>
              <a:endParaRPr lang="vi-VN"/>
            </a:p>
          </p:txBody>
        </p:sp>
      </p:grpSp>
      <p:sp>
        <p:nvSpPr>
          <p:cNvPr id="11271" name="Rectangle 7"/>
          <p:cNvSpPr>
            <a:spLocks noChangeArrowheads="1"/>
          </p:cNvSpPr>
          <p:nvPr/>
        </p:nvSpPr>
        <p:spPr bwMode="auto">
          <a:xfrm rot="5400000">
            <a:off x="7162800" y="2438400"/>
            <a:ext cx="1295400" cy="381000"/>
          </a:xfrm>
          <a:prstGeom prst="rect">
            <a:avLst/>
          </a:prstGeom>
          <a:gradFill rotWithShape="1">
            <a:gsLst>
              <a:gs pos="0">
                <a:schemeClr val="bg2"/>
              </a:gs>
              <a:gs pos="100000">
                <a:schemeClr val="bg1"/>
              </a:gs>
            </a:gsLst>
            <a:lin ang="0" scaled="1"/>
          </a:gradFill>
          <a:ln w="9525">
            <a:noFill/>
            <a:miter lim="800000"/>
            <a:headEnd/>
            <a:tailEnd/>
          </a:ln>
        </p:spPr>
        <p:txBody>
          <a:bodyPr rot="10800000" vert="eaVert" wrap="none" anchor="ctr"/>
          <a:lstStyle/>
          <a:p>
            <a:pPr algn="ctr"/>
            <a:endParaRPr lang="vi-VN"/>
          </a:p>
        </p:txBody>
      </p:sp>
      <p:sp>
        <p:nvSpPr>
          <p:cNvPr id="11272" name="Rectangle 8"/>
          <p:cNvSpPr>
            <a:spLocks noChangeArrowheads="1"/>
          </p:cNvSpPr>
          <p:nvPr/>
        </p:nvSpPr>
        <p:spPr bwMode="auto">
          <a:xfrm>
            <a:off x="3505200" y="2895600"/>
            <a:ext cx="1295400" cy="381000"/>
          </a:xfrm>
          <a:prstGeom prst="rect">
            <a:avLst/>
          </a:prstGeom>
          <a:gradFill rotWithShape="1">
            <a:gsLst>
              <a:gs pos="0">
                <a:schemeClr val="bg2"/>
              </a:gs>
              <a:gs pos="100000">
                <a:schemeClr val="bg1"/>
              </a:gs>
            </a:gsLst>
            <a:lin ang="5400000" scaled="1"/>
          </a:gradFill>
          <a:ln w="9525">
            <a:noFill/>
            <a:miter lim="800000"/>
            <a:headEnd/>
            <a:tailEnd/>
          </a:ln>
        </p:spPr>
        <p:txBody>
          <a:bodyPr wrap="none" anchor="ctr"/>
          <a:lstStyle/>
          <a:p>
            <a:pPr algn="ctr"/>
            <a:endParaRPr lang="vi-VN"/>
          </a:p>
        </p:txBody>
      </p:sp>
      <p:pic>
        <p:nvPicPr>
          <p:cNvPr id="11273" name="Picture 9" descr="tay2Cutout"/>
          <p:cNvPicPr>
            <a:picLocks noChangeAspect="1" noChangeArrowheads="1"/>
          </p:cNvPicPr>
          <p:nvPr/>
        </p:nvPicPr>
        <p:blipFill>
          <a:blip r:embed="rId3"/>
          <a:srcRect/>
          <a:stretch>
            <a:fillRect/>
          </a:stretch>
        </p:blipFill>
        <p:spPr bwMode="auto">
          <a:xfrm>
            <a:off x="3657600" y="1266825"/>
            <a:ext cx="1412875" cy="2085975"/>
          </a:xfrm>
          <a:prstGeom prst="rect">
            <a:avLst/>
          </a:prstGeom>
          <a:noFill/>
          <a:ln w="9525">
            <a:noFill/>
            <a:miter lim="800000"/>
            <a:headEnd/>
            <a:tailEnd/>
          </a:ln>
        </p:spPr>
      </p:pic>
      <p:sp>
        <p:nvSpPr>
          <p:cNvPr id="11274" name="Rectangle 10"/>
          <p:cNvSpPr>
            <a:spLocks noChangeArrowheads="1"/>
          </p:cNvSpPr>
          <p:nvPr/>
        </p:nvSpPr>
        <p:spPr bwMode="auto">
          <a:xfrm>
            <a:off x="3505200" y="2895600"/>
            <a:ext cx="685800" cy="381000"/>
          </a:xfrm>
          <a:prstGeom prst="rect">
            <a:avLst/>
          </a:prstGeom>
          <a:gradFill rotWithShape="1">
            <a:gsLst>
              <a:gs pos="0">
                <a:schemeClr val="bg2"/>
              </a:gs>
              <a:gs pos="100000">
                <a:schemeClr val="bg1"/>
              </a:gs>
            </a:gsLst>
            <a:lin ang="5400000" scaled="1"/>
          </a:gradFill>
          <a:ln w="9525" algn="ctr">
            <a:noFill/>
            <a:miter lim="800000"/>
            <a:headEnd/>
            <a:tailEnd/>
          </a:ln>
        </p:spPr>
        <p:txBody>
          <a:bodyPr wrap="none" anchor="ctr"/>
          <a:lstStyle/>
          <a:p>
            <a:pPr algn="ctr"/>
            <a:endParaRPr lang="vi-VN"/>
          </a:p>
        </p:txBody>
      </p:sp>
      <p:sp>
        <p:nvSpPr>
          <p:cNvPr id="11275" name="Rectangle 11"/>
          <p:cNvSpPr>
            <a:spLocks noChangeArrowheads="1"/>
          </p:cNvSpPr>
          <p:nvPr/>
        </p:nvSpPr>
        <p:spPr bwMode="auto">
          <a:xfrm>
            <a:off x="4559300" y="2895600"/>
            <a:ext cx="241300" cy="381000"/>
          </a:xfrm>
          <a:prstGeom prst="rect">
            <a:avLst/>
          </a:prstGeom>
          <a:gradFill rotWithShape="1">
            <a:gsLst>
              <a:gs pos="0">
                <a:schemeClr val="bg2"/>
              </a:gs>
              <a:gs pos="100000">
                <a:schemeClr val="bg1"/>
              </a:gs>
            </a:gsLst>
            <a:lin ang="5400000" scaled="1"/>
          </a:gradFill>
          <a:ln w="9525" algn="ctr">
            <a:noFill/>
            <a:miter lim="800000"/>
            <a:headEnd/>
            <a:tailEnd/>
          </a:ln>
        </p:spPr>
        <p:txBody>
          <a:bodyPr wrap="none" anchor="ctr"/>
          <a:lstStyle/>
          <a:p>
            <a:pPr algn="ctr"/>
            <a:endParaRPr lang="vi-VN"/>
          </a:p>
        </p:txBody>
      </p:sp>
      <p:pic>
        <p:nvPicPr>
          <p:cNvPr id="11276" name="Picture 12" descr="tay2Cutout"/>
          <p:cNvPicPr>
            <a:picLocks noChangeAspect="1" noChangeArrowheads="1"/>
          </p:cNvPicPr>
          <p:nvPr/>
        </p:nvPicPr>
        <p:blipFill>
          <a:blip r:embed="rId3"/>
          <a:srcRect/>
          <a:stretch>
            <a:fillRect/>
          </a:stretch>
        </p:blipFill>
        <p:spPr bwMode="auto">
          <a:xfrm>
            <a:off x="5521325" y="1038225"/>
            <a:ext cx="1412875" cy="2085975"/>
          </a:xfrm>
          <a:prstGeom prst="rect">
            <a:avLst/>
          </a:prstGeom>
          <a:noFill/>
          <a:ln w="9525">
            <a:noFill/>
            <a:miter lim="800000"/>
            <a:headEnd/>
            <a:tailEnd/>
          </a:ln>
        </p:spPr>
      </p:pic>
      <p:sp>
        <p:nvSpPr>
          <p:cNvPr id="11277" name="Rectangle 13"/>
          <p:cNvSpPr>
            <a:spLocks noChangeArrowheads="1"/>
          </p:cNvSpPr>
          <p:nvPr/>
        </p:nvSpPr>
        <p:spPr bwMode="auto">
          <a:xfrm>
            <a:off x="5486400" y="2514600"/>
            <a:ext cx="609600" cy="381000"/>
          </a:xfrm>
          <a:prstGeom prst="rect">
            <a:avLst/>
          </a:prstGeom>
          <a:gradFill rotWithShape="1">
            <a:gsLst>
              <a:gs pos="0">
                <a:schemeClr val="bg2"/>
              </a:gs>
              <a:gs pos="100000">
                <a:schemeClr val="bg1"/>
              </a:gs>
            </a:gsLst>
            <a:lin ang="5400000" scaled="1"/>
          </a:gradFill>
          <a:ln w="9525" algn="ctr">
            <a:noFill/>
            <a:miter lim="800000"/>
            <a:headEnd/>
            <a:tailEnd/>
          </a:ln>
        </p:spPr>
        <p:txBody>
          <a:bodyPr wrap="none" anchor="ctr"/>
          <a:lstStyle/>
          <a:p>
            <a:pPr algn="ctr"/>
            <a:endParaRPr lang="vi-VN"/>
          </a:p>
        </p:txBody>
      </p:sp>
      <p:sp>
        <p:nvSpPr>
          <p:cNvPr id="11278" name="Rectangle 14"/>
          <p:cNvSpPr>
            <a:spLocks noChangeArrowheads="1"/>
          </p:cNvSpPr>
          <p:nvPr/>
        </p:nvSpPr>
        <p:spPr bwMode="auto">
          <a:xfrm>
            <a:off x="6248400" y="2514600"/>
            <a:ext cx="241300" cy="381000"/>
          </a:xfrm>
          <a:prstGeom prst="rect">
            <a:avLst/>
          </a:prstGeom>
          <a:gradFill rotWithShape="1">
            <a:gsLst>
              <a:gs pos="0">
                <a:schemeClr val="bg2"/>
              </a:gs>
              <a:gs pos="100000">
                <a:schemeClr val="bg1"/>
              </a:gs>
            </a:gsLst>
            <a:lin ang="5400000" scaled="1"/>
          </a:gradFill>
          <a:ln w="9525" algn="ctr">
            <a:noFill/>
            <a:miter lim="800000"/>
            <a:headEnd/>
            <a:tailEnd/>
          </a:ln>
        </p:spPr>
        <p:txBody>
          <a:bodyPr wrap="none" anchor="ctr"/>
          <a:lstStyle/>
          <a:p>
            <a:pPr algn="ctr"/>
            <a:endParaRPr lang="vi-VN"/>
          </a:p>
        </p:txBody>
      </p:sp>
      <p:sp>
        <p:nvSpPr>
          <p:cNvPr id="11279" name="Rectangle 15"/>
          <p:cNvSpPr>
            <a:spLocks noChangeArrowheads="1"/>
          </p:cNvSpPr>
          <p:nvPr/>
        </p:nvSpPr>
        <p:spPr bwMode="auto">
          <a:xfrm>
            <a:off x="5486400" y="2895600"/>
            <a:ext cx="609600" cy="381000"/>
          </a:xfrm>
          <a:prstGeom prst="rect">
            <a:avLst/>
          </a:prstGeom>
          <a:gradFill rotWithShape="1">
            <a:gsLst>
              <a:gs pos="0">
                <a:schemeClr val="bg2"/>
              </a:gs>
              <a:gs pos="100000">
                <a:schemeClr val="bg1"/>
              </a:gs>
            </a:gsLst>
            <a:lin ang="5400000" scaled="1"/>
          </a:gradFill>
          <a:ln w="9525" algn="ctr">
            <a:noFill/>
            <a:miter lim="800000"/>
            <a:headEnd/>
            <a:tailEnd/>
          </a:ln>
        </p:spPr>
        <p:txBody>
          <a:bodyPr wrap="none" anchor="ctr"/>
          <a:lstStyle/>
          <a:p>
            <a:pPr algn="ctr"/>
            <a:endParaRPr lang="vi-VN"/>
          </a:p>
        </p:txBody>
      </p:sp>
      <p:pic>
        <p:nvPicPr>
          <p:cNvPr id="11280" name="Picture 16" descr="tay2Cutout"/>
          <p:cNvPicPr>
            <a:picLocks noChangeAspect="1" noChangeArrowheads="1"/>
          </p:cNvPicPr>
          <p:nvPr/>
        </p:nvPicPr>
        <p:blipFill>
          <a:blip r:embed="rId3"/>
          <a:srcRect/>
          <a:stretch>
            <a:fillRect/>
          </a:stretch>
        </p:blipFill>
        <p:spPr bwMode="auto">
          <a:xfrm>
            <a:off x="7315200" y="428625"/>
            <a:ext cx="1412875" cy="2085975"/>
          </a:xfrm>
          <a:prstGeom prst="rect">
            <a:avLst/>
          </a:prstGeom>
          <a:noFill/>
          <a:ln w="9525">
            <a:noFill/>
            <a:miter lim="800000"/>
            <a:headEnd/>
            <a:tailEnd/>
          </a:ln>
        </p:spPr>
      </p:pic>
      <p:sp>
        <p:nvSpPr>
          <p:cNvPr id="11281" name="Rectangle 17"/>
          <p:cNvSpPr>
            <a:spLocks noChangeArrowheads="1"/>
          </p:cNvSpPr>
          <p:nvPr/>
        </p:nvSpPr>
        <p:spPr bwMode="auto">
          <a:xfrm>
            <a:off x="7620000" y="1981200"/>
            <a:ext cx="228600" cy="381000"/>
          </a:xfrm>
          <a:prstGeom prst="rect">
            <a:avLst/>
          </a:prstGeom>
          <a:solidFill>
            <a:srgbClr val="969696"/>
          </a:solidFill>
          <a:ln w="9525" algn="ctr">
            <a:noFill/>
            <a:miter lim="800000"/>
            <a:headEnd/>
            <a:tailEnd/>
          </a:ln>
        </p:spPr>
        <p:txBody>
          <a:bodyPr wrap="none" anchor="ctr"/>
          <a:lstStyle/>
          <a:p>
            <a:pPr algn="ctr"/>
            <a:endParaRPr lang="vi-VN"/>
          </a:p>
        </p:txBody>
      </p:sp>
      <p:sp>
        <p:nvSpPr>
          <p:cNvPr id="11282" name="Text Box 18"/>
          <p:cNvSpPr txBox="1">
            <a:spLocks noChangeArrowheads="1"/>
          </p:cNvSpPr>
          <p:nvPr/>
        </p:nvSpPr>
        <p:spPr bwMode="auto">
          <a:xfrm>
            <a:off x="457200" y="4191000"/>
            <a:ext cx="8382000" cy="701675"/>
          </a:xfrm>
          <a:prstGeom prst="rect">
            <a:avLst/>
          </a:prstGeom>
          <a:noFill/>
          <a:ln w="9525">
            <a:noFill/>
            <a:miter lim="800000"/>
            <a:headEnd/>
            <a:tailEnd/>
          </a:ln>
        </p:spPr>
        <p:txBody>
          <a:bodyPr>
            <a:spAutoFit/>
          </a:bodyPr>
          <a:lstStyle/>
          <a:p>
            <a:pPr>
              <a:spcBef>
                <a:spcPct val="50000"/>
              </a:spcBef>
            </a:pPr>
            <a:r>
              <a:rPr lang="en-US" sz="2000">
                <a:solidFill>
                  <a:srgbClr val="0000CC"/>
                </a:solidFill>
                <a:latin typeface="Meiryo" pitchFamily="34" charset="-128"/>
              </a:rPr>
              <a:t>C2.Hãy so sánh các </a:t>
            </a:r>
            <a:r>
              <a:rPr lang="en-US" sz="2000">
                <a:solidFill>
                  <a:srgbClr val="FF3300"/>
                </a:solidFill>
                <a:latin typeface="Meiryo" pitchFamily="34" charset="-128"/>
              </a:rPr>
              <a:t>áp lực</a:t>
            </a:r>
            <a:r>
              <a:rPr lang="en-US" sz="2000">
                <a:solidFill>
                  <a:srgbClr val="0000CC"/>
                </a:solidFill>
                <a:latin typeface="Meiryo" pitchFamily="34" charset="-128"/>
              </a:rPr>
              <a:t>, </a:t>
            </a:r>
            <a:r>
              <a:rPr lang="en-US" sz="2000">
                <a:solidFill>
                  <a:srgbClr val="FF3300"/>
                </a:solidFill>
                <a:latin typeface="Meiryo" pitchFamily="34" charset="-128"/>
              </a:rPr>
              <a:t>diện tích bị ép</a:t>
            </a:r>
            <a:r>
              <a:rPr lang="en-US" sz="2000">
                <a:solidFill>
                  <a:srgbClr val="0000CC"/>
                </a:solidFill>
                <a:latin typeface="Meiryo" pitchFamily="34" charset="-128"/>
              </a:rPr>
              <a:t> và </a:t>
            </a:r>
            <a:r>
              <a:rPr lang="en-US" sz="2000">
                <a:solidFill>
                  <a:srgbClr val="FF3300"/>
                </a:solidFill>
                <a:latin typeface="Meiryo" pitchFamily="34" charset="-128"/>
              </a:rPr>
              <a:t>độ lún</a:t>
            </a:r>
            <a:r>
              <a:rPr lang="en-US" sz="2000">
                <a:solidFill>
                  <a:srgbClr val="0000CC"/>
                </a:solidFill>
                <a:latin typeface="Meiryo" pitchFamily="34" charset="-128"/>
              </a:rPr>
              <a:t> của mỗi khối kim loại trong trường hợp 1 và 2; trường hợp 1 và 3</a:t>
            </a:r>
          </a:p>
        </p:txBody>
      </p:sp>
      <p:sp>
        <p:nvSpPr>
          <p:cNvPr id="11283" name="Text Box 19"/>
          <p:cNvSpPr txBox="1">
            <a:spLocks noChangeArrowheads="1"/>
          </p:cNvSpPr>
          <p:nvPr/>
        </p:nvSpPr>
        <p:spPr bwMode="auto">
          <a:xfrm>
            <a:off x="457200" y="4860925"/>
            <a:ext cx="8534400" cy="396875"/>
          </a:xfrm>
          <a:prstGeom prst="rect">
            <a:avLst/>
          </a:prstGeom>
          <a:noFill/>
          <a:ln w="9525">
            <a:noFill/>
            <a:miter lim="800000"/>
            <a:headEnd/>
            <a:tailEnd/>
          </a:ln>
        </p:spPr>
        <p:txBody>
          <a:bodyPr>
            <a:spAutoFit/>
          </a:bodyPr>
          <a:lstStyle/>
          <a:p>
            <a:pPr>
              <a:spcBef>
                <a:spcPct val="50000"/>
              </a:spcBef>
            </a:pPr>
            <a:r>
              <a:rPr lang="en-US" sz="2000">
                <a:solidFill>
                  <a:srgbClr val="0000CC"/>
                </a:solidFill>
                <a:latin typeface="Meiryo" pitchFamily="34" charset="-128"/>
              </a:rPr>
              <a:t>Điền dâu “=”, “&lt;,”, “&gt;” vào ô trống thích hợp trong bảng sau:</a:t>
            </a:r>
          </a:p>
        </p:txBody>
      </p:sp>
      <p:grpSp>
        <p:nvGrpSpPr>
          <p:cNvPr id="3" name="Group 20"/>
          <p:cNvGrpSpPr>
            <a:grpSpLocks/>
          </p:cNvGrpSpPr>
          <p:nvPr/>
        </p:nvGrpSpPr>
        <p:grpSpPr bwMode="auto">
          <a:xfrm>
            <a:off x="457200" y="5291138"/>
            <a:ext cx="8382000" cy="1414462"/>
            <a:chOff x="288" y="3168"/>
            <a:chExt cx="5280" cy="891"/>
          </a:xfrm>
        </p:grpSpPr>
        <p:sp>
          <p:nvSpPr>
            <p:cNvPr id="7214" name="Rectangle 21"/>
            <p:cNvSpPr>
              <a:spLocks noChangeArrowheads="1"/>
            </p:cNvSpPr>
            <p:nvPr/>
          </p:nvSpPr>
          <p:spPr bwMode="auto">
            <a:xfrm>
              <a:off x="3808" y="3465"/>
              <a:ext cx="1760" cy="297"/>
            </a:xfrm>
            <a:prstGeom prst="rect">
              <a:avLst/>
            </a:prstGeom>
            <a:noFill/>
            <a:ln w="9525">
              <a:solidFill>
                <a:schemeClr val="tx1"/>
              </a:solidFill>
              <a:miter lim="800000"/>
              <a:headEnd/>
              <a:tailEnd/>
            </a:ln>
          </p:spPr>
          <p:txBody>
            <a:bodyPr/>
            <a:lstStyle/>
            <a:p>
              <a:pPr>
                <a:spcBef>
                  <a:spcPct val="20000"/>
                </a:spcBef>
              </a:pPr>
              <a:r>
                <a:rPr lang="en-US" sz="2500">
                  <a:latin typeface="Times New Roman" pitchFamily="18" charset="0"/>
                </a:rPr>
                <a:t>       h</a:t>
              </a:r>
              <a:r>
                <a:rPr lang="en-US" sz="2500" baseline="-25000">
                  <a:latin typeface="Times New Roman" pitchFamily="18" charset="0"/>
                </a:rPr>
                <a:t>2</a:t>
              </a:r>
              <a:r>
                <a:rPr lang="en-US" sz="2500">
                  <a:latin typeface="Times New Roman" pitchFamily="18" charset="0"/>
                </a:rPr>
                <a:t>         h</a:t>
              </a:r>
              <a:r>
                <a:rPr lang="en-US" sz="2500" baseline="-25000">
                  <a:latin typeface="Times New Roman" pitchFamily="18" charset="0"/>
                </a:rPr>
                <a:t>1</a:t>
              </a:r>
              <a:endParaRPr lang="en-US" sz="2500">
                <a:latin typeface="Times New Roman" pitchFamily="18" charset="0"/>
              </a:endParaRPr>
            </a:p>
          </p:txBody>
        </p:sp>
        <p:grpSp>
          <p:nvGrpSpPr>
            <p:cNvPr id="4" name="Group 22"/>
            <p:cNvGrpSpPr>
              <a:grpSpLocks/>
            </p:cNvGrpSpPr>
            <p:nvPr/>
          </p:nvGrpSpPr>
          <p:grpSpPr bwMode="auto">
            <a:xfrm>
              <a:off x="288" y="3168"/>
              <a:ext cx="5280" cy="891"/>
              <a:chOff x="288" y="3168"/>
              <a:chExt cx="5280" cy="891"/>
            </a:xfrm>
          </p:grpSpPr>
          <p:sp>
            <p:nvSpPr>
              <p:cNvPr id="7216" name="Rectangle 23"/>
              <p:cNvSpPr>
                <a:spLocks noChangeArrowheads="1"/>
              </p:cNvSpPr>
              <p:nvPr/>
            </p:nvSpPr>
            <p:spPr bwMode="auto">
              <a:xfrm>
                <a:off x="3808" y="3762"/>
                <a:ext cx="1760" cy="297"/>
              </a:xfrm>
              <a:prstGeom prst="rect">
                <a:avLst/>
              </a:prstGeom>
              <a:noFill/>
              <a:ln w="9525">
                <a:solidFill>
                  <a:schemeClr val="tx1"/>
                </a:solidFill>
                <a:miter lim="800000"/>
                <a:headEnd/>
                <a:tailEnd/>
              </a:ln>
            </p:spPr>
            <p:txBody>
              <a:bodyPr/>
              <a:lstStyle/>
              <a:p>
                <a:pPr>
                  <a:spcBef>
                    <a:spcPct val="20000"/>
                  </a:spcBef>
                </a:pPr>
                <a:r>
                  <a:rPr lang="en-US" sz="2500">
                    <a:latin typeface="Times New Roman" pitchFamily="18" charset="0"/>
                  </a:rPr>
                  <a:t>       h</a:t>
                </a:r>
                <a:r>
                  <a:rPr lang="en-US" sz="2500" baseline="-25000">
                    <a:latin typeface="Times New Roman" pitchFamily="18" charset="0"/>
                  </a:rPr>
                  <a:t>3</a:t>
                </a:r>
                <a:r>
                  <a:rPr lang="en-US" sz="2500">
                    <a:latin typeface="Times New Roman" pitchFamily="18" charset="0"/>
                  </a:rPr>
                  <a:t>         h</a:t>
                </a:r>
                <a:r>
                  <a:rPr lang="en-US" sz="2500" baseline="-25000">
                    <a:latin typeface="Times New Roman" pitchFamily="18" charset="0"/>
                  </a:rPr>
                  <a:t>1</a:t>
                </a:r>
                <a:endParaRPr lang="en-US" sz="2500">
                  <a:latin typeface="Times New Roman" pitchFamily="18" charset="0"/>
                </a:endParaRPr>
              </a:p>
            </p:txBody>
          </p:sp>
          <p:sp>
            <p:nvSpPr>
              <p:cNvPr id="7217" name="Rectangle 24"/>
              <p:cNvSpPr>
                <a:spLocks noChangeArrowheads="1"/>
              </p:cNvSpPr>
              <p:nvPr/>
            </p:nvSpPr>
            <p:spPr bwMode="auto">
              <a:xfrm>
                <a:off x="2048" y="3762"/>
                <a:ext cx="1760" cy="297"/>
              </a:xfrm>
              <a:prstGeom prst="rect">
                <a:avLst/>
              </a:prstGeom>
              <a:noFill/>
              <a:ln w="9525">
                <a:solidFill>
                  <a:schemeClr val="tx1"/>
                </a:solidFill>
                <a:miter lim="800000"/>
                <a:headEnd/>
                <a:tailEnd/>
              </a:ln>
            </p:spPr>
            <p:txBody>
              <a:bodyPr/>
              <a:lstStyle/>
              <a:p>
                <a:pPr>
                  <a:spcBef>
                    <a:spcPct val="20000"/>
                  </a:spcBef>
                </a:pPr>
                <a:r>
                  <a:rPr lang="en-US" sz="2500">
                    <a:latin typeface="Times New Roman" pitchFamily="18" charset="0"/>
                  </a:rPr>
                  <a:t>       S</a:t>
                </a:r>
                <a:r>
                  <a:rPr lang="en-US" sz="2500" baseline="-25000">
                    <a:latin typeface="Times New Roman" pitchFamily="18" charset="0"/>
                  </a:rPr>
                  <a:t>3</a:t>
                </a:r>
                <a:r>
                  <a:rPr lang="en-US" sz="2500">
                    <a:latin typeface="Times New Roman" pitchFamily="18" charset="0"/>
                  </a:rPr>
                  <a:t>         S</a:t>
                </a:r>
                <a:r>
                  <a:rPr lang="en-US" sz="2500" baseline="-25000">
                    <a:latin typeface="Times New Roman" pitchFamily="18" charset="0"/>
                  </a:rPr>
                  <a:t>1</a:t>
                </a:r>
                <a:endParaRPr lang="en-US" sz="2500">
                  <a:latin typeface="Times New Roman" pitchFamily="18" charset="0"/>
                </a:endParaRPr>
              </a:p>
            </p:txBody>
          </p:sp>
          <p:sp>
            <p:nvSpPr>
              <p:cNvPr id="7218" name="Rectangle 25"/>
              <p:cNvSpPr>
                <a:spLocks noChangeArrowheads="1"/>
              </p:cNvSpPr>
              <p:nvPr/>
            </p:nvSpPr>
            <p:spPr bwMode="auto">
              <a:xfrm>
                <a:off x="288" y="3762"/>
                <a:ext cx="1760" cy="297"/>
              </a:xfrm>
              <a:prstGeom prst="rect">
                <a:avLst/>
              </a:prstGeom>
              <a:noFill/>
              <a:ln w="9525">
                <a:solidFill>
                  <a:schemeClr val="tx1"/>
                </a:solidFill>
                <a:miter lim="800000"/>
                <a:headEnd/>
                <a:tailEnd/>
              </a:ln>
            </p:spPr>
            <p:txBody>
              <a:bodyPr/>
              <a:lstStyle/>
              <a:p>
                <a:pPr>
                  <a:spcBef>
                    <a:spcPct val="20000"/>
                  </a:spcBef>
                </a:pPr>
                <a:r>
                  <a:rPr lang="en-US" sz="2500">
                    <a:latin typeface="Times New Roman" pitchFamily="18" charset="0"/>
                  </a:rPr>
                  <a:t>      F</a:t>
                </a:r>
                <a:r>
                  <a:rPr lang="en-US" sz="2500" baseline="-25000">
                    <a:latin typeface="Times New Roman" pitchFamily="18" charset="0"/>
                  </a:rPr>
                  <a:t>3</a:t>
                </a:r>
                <a:r>
                  <a:rPr lang="en-US" sz="2500">
                    <a:latin typeface="Times New Roman" pitchFamily="18" charset="0"/>
                  </a:rPr>
                  <a:t>         F</a:t>
                </a:r>
                <a:r>
                  <a:rPr lang="en-US" sz="2500" baseline="-25000">
                    <a:latin typeface="Times New Roman" pitchFamily="18" charset="0"/>
                  </a:rPr>
                  <a:t>1</a:t>
                </a:r>
                <a:endParaRPr lang="en-US" sz="2500">
                  <a:latin typeface="Times New Roman" pitchFamily="18" charset="0"/>
                </a:endParaRPr>
              </a:p>
            </p:txBody>
          </p:sp>
          <p:sp>
            <p:nvSpPr>
              <p:cNvPr id="7219" name="Rectangle 26"/>
              <p:cNvSpPr>
                <a:spLocks noChangeArrowheads="1"/>
              </p:cNvSpPr>
              <p:nvPr/>
            </p:nvSpPr>
            <p:spPr bwMode="auto">
              <a:xfrm>
                <a:off x="2048" y="3465"/>
                <a:ext cx="1760" cy="297"/>
              </a:xfrm>
              <a:prstGeom prst="rect">
                <a:avLst/>
              </a:prstGeom>
              <a:noFill/>
              <a:ln w="9525">
                <a:solidFill>
                  <a:schemeClr val="tx1"/>
                </a:solidFill>
                <a:miter lim="800000"/>
                <a:headEnd/>
                <a:tailEnd/>
              </a:ln>
            </p:spPr>
            <p:txBody>
              <a:bodyPr/>
              <a:lstStyle/>
              <a:p>
                <a:pPr>
                  <a:spcBef>
                    <a:spcPct val="20000"/>
                  </a:spcBef>
                </a:pPr>
                <a:r>
                  <a:rPr lang="en-US">
                    <a:latin typeface="Times New Roman" pitchFamily="18" charset="0"/>
                  </a:rPr>
                  <a:t> </a:t>
                </a:r>
                <a:r>
                  <a:rPr lang="en-US" sz="2500">
                    <a:latin typeface="Times New Roman" pitchFamily="18" charset="0"/>
                  </a:rPr>
                  <a:t>      S</a:t>
                </a:r>
                <a:r>
                  <a:rPr lang="en-US" sz="2500" baseline="-25000">
                    <a:latin typeface="Times New Roman" pitchFamily="18" charset="0"/>
                  </a:rPr>
                  <a:t>2</a:t>
                </a:r>
                <a:r>
                  <a:rPr lang="en-US" sz="2500">
                    <a:latin typeface="Times New Roman" pitchFamily="18" charset="0"/>
                  </a:rPr>
                  <a:t>         S</a:t>
                </a:r>
                <a:r>
                  <a:rPr lang="en-US" sz="2500" baseline="-25000">
                    <a:latin typeface="Times New Roman" pitchFamily="18" charset="0"/>
                  </a:rPr>
                  <a:t>1</a:t>
                </a:r>
                <a:endParaRPr lang="en-US" sz="2500">
                  <a:latin typeface="Times New Roman" pitchFamily="18" charset="0"/>
                </a:endParaRPr>
              </a:p>
            </p:txBody>
          </p:sp>
          <p:sp>
            <p:nvSpPr>
              <p:cNvPr id="7220" name="Rectangle 27"/>
              <p:cNvSpPr>
                <a:spLocks noChangeArrowheads="1"/>
              </p:cNvSpPr>
              <p:nvPr/>
            </p:nvSpPr>
            <p:spPr bwMode="auto">
              <a:xfrm>
                <a:off x="288" y="3465"/>
                <a:ext cx="1760" cy="297"/>
              </a:xfrm>
              <a:prstGeom prst="rect">
                <a:avLst/>
              </a:prstGeom>
              <a:noFill/>
              <a:ln w="9525">
                <a:solidFill>
                  <a:schemeClr val="tx1"/>
                </a:solidFill>
                <a:miter lim="800000"/>
                <a:headEnd/>
                <a:tailEnd/>
              </a:ln>
            </p:spPr>
            <p:txBody>
              <a:bodyPr/>
              <a:lstStyle/>
              <a:p>
                <a:pPr>
                  <a:spcBef>
                    <a:spcPct val="20000"/>
                  </a:spcBef>
                </a:pPr>
                <a:r>
                  <a:rPr lang="en-US" sz="2500">
                    <a:latin typeface="Times New Roman" pitchFamily="18" charset="0"/>
                  </a:rPr>
                  <a:t>      F</a:t>
                </a:r>
                <a:r>
                  <a:rPr lang="en-US" sz="2500" baseline="-25000">
                    <a:latin typeface="Times New Roman" pitchFamily="18" charset="0"/>
                  </a:rPr>
                  <a:t>2</a:t>
                </a:r>
                <a:r>
                  <a:rPr lang="en-US" sz="2500">
                    <a:latin typeface="Times New Roman" pitchFamily="18" charset="0"/>
                  </a:rPr>
                  <a:t>         F</a:t>
                </a:r>
                <a:r>
                  <a:rPr lang="en-US" sz="2500" baseline="-25000">
                    <a:latin typeface="Times New Roman" pitchFamily="18" charset="0"/>
                  </a:rPr>
                  <a:t>1</a:t>
                </a:r>
                <a:endParaRPr lang="en-US" sz="2500">
                  <a:latin typeface="Times New Roman" pitchFamily="18" charset="0"/>
                </a:endParaRPr>
              </a:p>
            </p:txBody>
          </p:sp>
          <p:sp>
            <p:nvSpPr>
              <p:cNvPr id="7221" name="Rectangle 28"/>
              <p:cNvSpPr>
                <a:spLocks noChangeArrowheads="1"/>
              </p:cNvSpPr>
              <p:nvPr/>
            </p:nvSpPr>
            <p:spPr bwMode="auto">
              <a:xfrm>
                <a:off x="3808" y="3168"/>
                <a:ext cx="1760" cy="297"/>
              </a:xfrm>
              <a:prstGeom prst="rect">
                <a:avLst/>
              </a:prstGeom>
              <a:solidFill>
                <a:srgbClr val="CCFFFF"/>
              </a:solidFill>
              <a:ln w="9525">
                <a:solidFill>
                  <a:schemeClr val="tx1"/>
                </a:solidFill>
                <a:miter lim="800000"/>
                <a:headEnd/>
                <a:tailEnd/>
              </a:ln>
            </p:spPr>
            <p:txBody>
              <a:bodyPr/>
              <a:lstStyle/>
              <a:p>
                <a:pPr algn="ctr">
                  <a:spcBef>
                    <a:spcPct val="20000"/>
                  </a:spcBef>
                </a:pPr>
                <a:r>
                  <a:rPr lang="en-US" sz="2500">
                    <a:solidFill>
                      <a:srgbClr val="0000CC"/>
                    </a:solidFill>
                    <a:latin typeface="Times New Roman" pitchFamily="18" charset="0"/>
                  </a:rPr>
                  <a:t>Độ lún (h)</a:t>
                </a:r>
              </a:p>
            </p:txBody>
          </p:sp>
          <p:sp>
            <p:nvSpPr>
              <p:cNvPr id="7222" name="Rectangle 29"/>
              <p:cNvSpPr>
                <a:spLocks noChangeArrowheads="1"/>
              </p:cNvSpPr>
              <p:nvPr/>
            </p:nvSpPr>
            <p:spPr bwMode="auto">
              <a:xfrm>
                <a:off x="2048" y="3168"/>
                <a:ext cx="1760" cy="297"/>
              </a:xfrm>
              <a:prstGeom prst="rect">
                <a:avLst/>
              </a:prstGeom>
              <a:solidFill>
                <a:srgbClr val="CCFFFF"/>
              </a:solidFill>
              <a:ln w="9525">
                <a:solidFill>
                  <a:schemeClr val="tx1"/>
                </a:solidFill>
                <a:miter lim="800000"/>
                <a:headEnd/>
                <a:tailEnd/>
              </a:ln>
            </p:spPr>
            <p:txBody>
              <a:bodyPr/>
              <a:lstStyle/>
              <a:p>
                <a:pPr algn="ctr">
                  <a:spcBef>
                    <a:spcPct val="20000"/>
                  </a:spcBef>
                </a:pPr>
                <a:r>
                  <a:rPr lang="en-US" sz="2500">
                    <a:solidFill>
                      <a:srgbClr val="0000CC"/>
                    </a:solidFill>
                    <a:latin typeface="Times New Roman" pitchFamily="18" charset="0"/>
                  </a:rPr>
                  <a:t>Diện tích bị ép (S)</a:t>
                </a:r>
              </a:p>
            </p:txBody>
          </p:sp>
          <p:sp>
            <p:nvSpPr>
              <p:cNvPr id="7223" name="Rectangle 30"/>
              <p:cNvSpPr>
                <a:spLocks noChangeArrowheads="1"/>
              </p:cNvSpPr>
              <p:nvPr/>
            </p:nvSpPr>
            <p:spPr bwMode="auto">
              <a:xfrm>
                <a:off x="288" y="3168"/>
                <a:ext cx="1760" cy="297"/>
              </a:xfrm>
              <a:prstGeom prst="rect">
                <a:avLst/>
              </a:prstGeom>
              <a:solidFill>
                <a:srgbClr val="CCFFFF"/>
              </a:solidFill>
              <a:ln w="9525">
                <a:solidFill>
                  <a:schemeClr val="tx1"/>
                </a:solidFill>
                <a:miter lim="800000"/>
                <a:headEnd/>
                <a:tailEnd/>
              </a:ln>
            </p:spPr>
            <p:txBody>
              <a:bodyPr/>
              <a:lstStyle/>
              <a:p>
                <a:pPr algn="ctr">
                  <a:spcBef>
                    <a:spcPct val="20000"/>
                  </a:spcBef>
                </a:pPr>
                <a:r>
                  <a:rPr lang="en-US" sz="2500">
                    <a:solidFill>
                      <a:srgbClr val="0000CC"/>
                    </a:solidFill>
                    <a:latin typeface="Times New Roman" pitchFamily="18" charset="0"/>
                  </a:rPr>
                  <a:t>Áp lực (F)</a:t>
                </a:r>
              </a:p>
            </p:txBody>
          </p:sp>
          <p:sp>
            <p:nvSpPr>
              <p:cNvPr id="7224" name="Line 31"/>
              <p:cNvSpPr>
                <a:spLocks noChangeShapeType="1"/>
              </p:cNvSpPr>
              <p:nvPr/>
            </p:nvSpPr>
            <p:spPr bwMode="auto">
              <a:xfrm>
                <a:off x="288" y="3168"/>
                <a:ext cx="5280" cy="0"/>
              </a:xfrm>
              <a:prstGeom prst="line">
                <a:avLst/>
              </a:prstGeom>
              <a:noFill/>
              <a:ln w="38100">
                <a:solidFill>
                  <a:schemeClr val="tx1"/>
                </a:solidFill>
                <a:round/>
                <a:headEnd/>
                <a:tailEnd/>
              </a:ln>
            </p:spPr>
            <p:txBody>
              <a:bodyPr/>
              <a:lstStyle/>
              <a:p>
                <a:endParaRPr lang="vi-VN"/>
              </a:p>
            </p:txBody>
          </p:sp>
          <p:sp>
            <p:nvSpPr>
              <p:cNvPr id="7225" name="Line 32"/>
              <p:cNvSpPr>
                <a:spLocks noChangeShapeType="1"/>
              </p:cNvSpPr>
              <p:nvPr/>
            </p:nvSpPr>
            <p:spPr bwMode="auto">
              <a:xfrm>
                <a:off x="288" y="3465"/>
                <a:ext cx="5280" cy="0"/>
              </a:xfrm>
              <a:prstGeom prst="line">
                <a:avLst/>
              </a:prstGeom>
              <a:noFill/>
              <a:ln w="38100">
                <a:solidFill>
                  <a:schemeClr val="tx1"/>
                </a:solidFill>
                <a:round/>
                <a:headEnd/>
                <a:tailEnd/>
              </a:ln>
            </p:spPr>
            <p:txBody>
              <a:bodyPr/>
              <a:lstStyle/>
              <a:p>
                <a:endParaRPr lang="vi-VN"/>
              </a:p>
            </p:txBody>
          </p:sp>
          <p:sp>
            <p:nvSpPr>
              <p:cNvPr id="7226" name="Line 33"/>
              <p:cNvSpPr>
                <a:spLocks noChangeShapeType="1"/>
              </p:cNvSpPr>
              <p:nvPr/>
            </p:nvSpPr>
            <p:spPr bwMode="auto">
              <a:xfrm>
                <a:off x="288" y="3762"/>
                <a:ext cx="5280" cy="0"/>
              </a:xfrm>
              <a:prstGeom prst="line">
                <a:avLst/>
              </a:prstGeom>
              <a:noFill/>
              <a:ln w="12700">
                <a:solidFill>
                  <a:schemeClr val="tx1"/>
                </a:solidFill>
                <a:round/>
                <a:headEnd/>
                <a:tailEnd/>
              </a:ln>
            </p:spPr>
            <p:txBody>
              <a:bodyPr/>
              <a:lstStyle/>
              <a:p>
                <a:endParaRPr lang="vi-VN"/>
              </a:p>
            </p:txBody>
          </p:sp>
          <p:sp>
            <p:nvSpPr>
              <p:cNvPr id="7227" name="Line 34"/>
              <p:cNvSpPr>
                <a:spLocks noChangeShapeType="1"/>
              </p:cNvSpPr>
              <p:nvPr/>
            </p:nvSpPr>
            <p:spPr bwMode="auto">
              <a:xfrm>
                <a:off x="288" y="4059"/>
                <a:ext cx="5280" cy="0"/>
              </a:xfrm>
              <a:prstGeom prst="line">
                <a:avLst/>
              </a:prstGeom>
              <a:noFill/>
              <a:ln w="38100">
                <a:solidFill>
                  <a:schemeClr val="tx1"/>
                </a:solidFill>
                <a:round/>
                <a:headEnd/>
                <a:tailEnd/>
              </a:ln>
            </p:spPr>
            <p:txBody>
              <a:bodyPr/>
              <a:lstStyle/>
              <a:p>
                <a:endParaRPr lang="vi-VN"/>
              </a:p>
            </p:txBody>
          </p:sp>
          <p:sp>
            <p:nvSpPr>
              <p:cNvPr id="7228" name="Line 35"/>
              <p:cNvSpPr>
                <a:spLocks noChangeShapeType="1"/>
              </p:cNvSpPr>
              <p:nvPr/>
            </p:nvSpPr>
            <p:spPr bwMode="auto">
              <a:xfrm>
                <a:off x="288" y="3168"/>
                <a:ext cx="0" cy="891"/>
              </a:xfrm>
              <a:prstGeom prst="line">
                <a:avLst/>
              </a:prstGeom>
              <a:noFill/>
              <a:ln w="38100">
                <a:solidFill>
                  <a:schemeClr val="tx1"/>
                </a:solidFill>
                <a:round/>
                <a:headEnd/>
                <a:tailEnd/>
              </a:ln>
            </p:spPr>
            <p:txBody>
              <a:bodyPr/>
              <a:lstStyle/>
              <a:p>
                <a:endParaRPr lang="vi-VN"/>
              </a:p>
            </p:txBody>
          </p:sp>
          <p:sp>
            <p:nvSpPr>
              <p:cNvPr id="7229" name="Line 36"/>
              <p:cNvSpPr>
                <a:spLocks noChangeShapeType="1"/>
              </p:cNvSpPr>
              <p:nvPr/>
            </p:nvSpPr>
            <p:spPr bwMode="auto">
              <a:xfrm>
                <a:off x="2048" y="3168"/>
                <a:ext cx="0" cy="891"/>
              </a:xfrm>
              <a:prstGeom prst="line">
                <a:avLst/>
              </a:prstGeom>
              <a:noFill/>
              <a:ln w="12700">
                <a:solidFill>
                  <a:schemeClr val="tx1"/>
                </a:solidFill>
                <a:round/>
                <a:headEnd/>
                <a:tailEnd/>
              </a:ln>
            </p:spPr>
            <p:txBody>
              <a:bodyPr/>
              <a:lstStyle/>
              <a:p>
                <a:endParaRPr lang="vi-VN"/>
              </a:p>
            </p:txBody>
          </p:sp>
          <p:sp>
            <p:nvSpPr>
              <p:cNvPr id="7230" name="Line 37"/>
              <p:cNvSpPr>
                <a:spLocks noChangeShapeType="1"/>
              </p:cNvSpPr>
              <p:nvPr/>
            </p:nvSpPr>
            <p:spPr bwMode="auto">
              <a:xfrm>
                <a:off x="3808" y="3168"/>
                <a:ext cx="0" cy="891"/>
              </a:xfrm>
              <a:prstGeom prst="line">
                <a:avLst/>
              </a:prstGeom>
              <a:noFill/>
              <a:ln w="12700">
                <a:solidFill>
                  <a:schemeClr val="tx1"/>
                </a:solidFill>
                <a:round/>
                <a:headEnd/>
                <a:tailEnd/>
              </a:ln>
            </p:spPr>
            <p:txBody>
              <a:bodyPr/>
              <a:lstStyle/>
              <a:p>
                <a:endParaRPr lang="vi-VN"/>
              </a:p>
            </p:txBody>
          </p:sp>
          <p:sp>
            <p:nvSpPr>
              <p:cNvPr id="7231" name="Line 38"/>
              <p:cNvSpPr>
                <a:spLocks noChangeShapeType="1"/>
              </p:cNvSpPr>
              <p:nvPr/>
            </p:nvSpPr>
            <p:spPr bwMode="auto">
              <a:xfrm>
                <a:off x="5568" y="3168"/>
                <a:ext cx="0" cy="891"/>
              </a:xfrm>
              <a:prstGeom prst="line">
                <a:avLst/>
              </a:prstGeom>
              <a:noFill/>
              <a:ln w="38100">
                <a:solidFill>
                  <a:schemeClr val="tx1"/>
                </a:solidFill>
                <a:round/>
                <a:headEnd/>
                <a:tailEnd/>
              </a:ln>
            </p:spPr>
            <p:txBody>
              <a:bodyPr/>
              <a:lstStyle/>
              <a:p>
                <a:endParaRPr lang="vi-VN"/>
              </a:p>
            </p:txBody>
          </p:sp>
        </p:grpSp>
      </p:grpSp>
      <p:sp>
        <p:nvSpPr>
          <p:cNvPr id="11303" name="Rectangle 39"/>
          <p:cNvSpPr>
            <a:spLocks noChangeArrowheads="1"/>
          </p:cNvSpPr>
          <p:nvPr/>
        </p:nvSpPr>
        <p:spPr bwMode="auto">
          <a:xfrm>
            <a:off x="1438275" y="5791200"/>
            <a:ext cx="457200" cy="428625"/>
          </a:xfrm>
          <a:prstGeom prst="rect">
            <a:avLst/>
          </a:prstGeom>
          <a:noFill/>
          <a:ln w="9525">
            <a:solidFill>
              <a:schemeClr val="tx1"/>
            </a:solidFill>
            <a:miter lim="800000"/>
            <a:headEnd/>
            <a:tailEnd/>
          </a:ln>
        </p:spPr>
        <p:txBody>
          <a:bodyPr wrap="none" anchor="ctr"/>
          <a:lstStyle/>
          <a:p>
            <a:pPr algn="ctr"/>
            <a:endParaRPr lang="vi-VN"/>
          </a:p>
        </p:txBody>
      </p:sp>
      <p:sp>
        <p:nvSpPr>
          <p:cNvPr id="11304" name="Rectangle 40"/>
          <p:cNvSpPr>
            <a:spLocks noChangeArrowheads="1"/>
          </p:cNvSpPr>
          <p:nvPr/>
        </p:nvSpPr>
        <p:spPr bwMode="auto">
          <a:xfrm>
            <a:off x="1447800" y="6248400"/>
            <a:ext cx="457200" cy="428625"/>
          </a:xfrm>
          <a:prstGeom prst="rect">
            <a:avLst/>
          </a:prstGeom>
          <a:noFill/>
          <a:ln w="9525">
            <a:solidFill>
              <a:schemeClr val="tx1"/>
            </a:solidFill>
            <a:miter lim="800000"/>
            <a:headEnd/>
            <a:tailEnd/>
          </a:ln>
        </p:spPr>
        <p:txBody>
          <a:bodyPr wrap="none" anchor="ctr"/>
          <a:lstStyle/>
          <a:p>
            <a:pPr algn="ctr"/>
            <a:endParaRPr lang="vi-VN"/>
          </a:p>
        </p:txBody>
      </p:sp>
      <p:sp>
        <p:nvSpPr>
          <p:cNvPr id="11305" name="Rectangle 41"/>
          <p:cNvSpPr>
            <a:spLocks noChangeArrowheads="1"/>
          </p:cNvSpPr>
          <p:nvPr/>
        </p:nvSpPr>
        <p:spPr bwMode="auto">
          <a:xfrm>
            <a:off x="4333875" y="6248400"/>
            <a:ext cx="457200" cy="352425"/>
          </a:xfrm>
          <a:prstGeom prst="rect">
            <a:avLst/>
          </a:prstGeom>
          <a:noFill/>
          <a:ln w="9525">
            <a:solidFill>
              <a:schemeClr val="tx1"/>
            </a:solidFill>
            <a:miter lim="800000"/>
            <a:headEnd/>
            <a:tailEnd/>
          </a:ln>
        </p:spPr>
        <p:txBody>
          <a:bodyPr wrap="none" anchor="ctr"/>
          <a:lstStyle/>
          <a:p>
            <a:pPr algn="ctr"/>
            <a:endParaRPr lang="vi-VN"/>
          </a:p>
        </p:txBody>
      </p:sp>
      <p:sp>
        <p:nvSpPr>
          <p:cNvPr id="11306" name="Rectangle 42"/>
          <p:cNvSpPr>
            <a:spLocks noChangeArrowheads="1"/>
          </p:cNvSpPr>
          <p:nvPr/>
        </p:nvSpPr>
        <p:spPr bwMode="auto">
          <a:xfrm>
            <a:off x="4343400" y="5791200"/>
            <a:ext cx="457200" cy="428625"/>
          </a:xfrm>
          <a:prstGeom prst="rect">
            <a:avLst/>
          </a:prstGeom>
          <a:noFill/>
          <a:ln w="9525">
            <a:solidFill>
              <a:schemeClr val="tx1"/>
            </a:solidFill>
            <a:miter lim="800000"/>
            <a:headEnd/>
            <a:tailEnd/>
          </a:ln>
        </p:spPr>
        <p:txBody>
          <a:bodyPr wrap="none" anchor="ctr"/>
          <a:lstStyle/>
          <a:p>
            <a:pPr algn="ctr"/>
            <a:endParaRPr lang="vi-VN"/>
          </a:p>
        </p:txBody>
      </p:sp>
      <p:sp>
        <p:nvSpPr>
          <p:cNvPr id="11307" name="Rectangle 43"/>
          <p:cNvSpPr>
            <a:spLocks noChangeArrowheads="1"/>
          </p:cNvSpPr>
          <p:nvPr/>
        </p:nvSpPr>
        <p:spPr bwMode="auto">
          <a:xfrm>
            <a:off x="7077075" y="5791200"/>
            <a:ext cx="457200" cy="428625"/>
          </a:xfrm>
          <a:prstGeom prst="rect">
            <a:avLst/>
          </a:prstGeom>
          <a:noFill/>
          <a:ln w="9525">
            <a:solidFill>
              <a:schemeClr val="tx1"/>
            </a:solidFill>
            <a:miter lim="800000"/>
            <a:headEnd/>
            <a:tailEnd/>
          </a:ln>
        </p:spPr>
        <p:txBody>
          <a:bodyPr wrap="none" anchor="ctr"/>
          <a:lstStyle/>
          <a:p>
            <a:pPr algn="ctr"/>
            <a:endParaRPr lang="vi-VN"/>
          </a:p>
        </p:txBody>
      </p:sp>
      <p:sp>
        <p:nvSpPr>
          <p:cNvPr id="11308" name="Rectangle 44"/>
          <p:cNvSpPr>
            <a:spLocks noChangeArrowheads="1"/>
          </p:cNvSpPr>
          <p:nvPr/>
        </p:nvSpPr>
        <p:spPr bwMode="auto">
          <a:xfrm>
            <a:off x="7086600" y="6276975"/>
            <a:ext cx="457200" cy="428625"/>
          </a:xfrm>
          <a:prstGeom prst="rect">
            <a:avLst/>
          </a:prstGeom>
          <a:noFill/>
          <a:ln w="9525">
            <a:solidFill>
              <a:schemeClr val="tx1"/>
            </a:solidFill>
            <a:miter lim="800000"/>
            <a:headEnd/>
            <a:tailEnd/>
          </a:ln>
        </p:spPr>
        <p:txBody>
          <a:bodyPr wrap="none" anchor="ctr"/>
          <a:lstStyle/>
          <a:p>
            <a:pPr algn="ctr"/>
            <a:endParaRPr lang="vi-VN"/>
          </a:p>
        </p:txBody>
      </p:sp>
      <p:sp>
        <p:nvSpPr>
          <p:cNvPr id="11309" name="WordArt 45"/>
          <p:cNvSpPr>
            <a:spLocks noChangeArrowheads="1" noChangeShapeType="1" noTextEdit="1"/>
          </p:cNvSpPr>
          <p:nvPr/>
        </p:nvSpPr>
        <p:spPr bwMode="auto">
          <a:xfrm>
            <a:off x="4457700" y="5867400"/>
            <a:ext cx="228600" cy="228600"/>
          </a:xfrm>
          <a:prstGeom prst="rect">
            <a:avLst/>
          </a:prstGeom>
        </p:spPr>
        <p:txBody>
          <a:bodyPr wrap="none" fromWordArt="1">
            <a:prstTxWarp prst="textPlain">
              <a:avLst>
                <a:gd name="adj" fmla="val 50000"/>
              </a:avLst>
            </a:prstTxWarp>
          </a:bodyPr>
          <a:lstStyle/>
          <a:p>
            <a:pPr algn="ctr"/>
            <a:r>
              <a:rPr lang="vi-VN" sz="3600" kern="10">
                <a:ln w="9525">
                  <a:solidFill>
                    <a:schemeClr val="tx2"/>
                  </a:solidFill>
                  <a:round/>
                  <a:headEnd/>
                  <a:tailEnd/>
                </a:ln>
                <a:solidFill>
                  <a:schemeClr val="tx2"/>
                </a:solidFill>
              </a:rPr>
              <a:t>=</a:t>
            </a:r>
          </a:p>
        </p:txBody>
      </p:sp>
      <p:sp>
        <p:nvSpPr>
          <p:cNvPr id="11310" name="WordArt 46"/>
          <p:cNvSpPr>
            <a:spLocks noChangeArrowheads="1" noChangeShapeType="1" noTextEdit="1"/>
          </p:cNvSpPr>
          <p:nvPr/>
        </p:nvSpPr>
        <p:spPr bwMode="auto">
          <a:xfrm>
            <a:off x="1600200" y="5943600"/>
            <a:ext cx="228600" cy="228600"/>
          </a:xfrm>
          <a:prstGeom prst="rect">
            <a:avLst/>
          </a:prstGeom>
        </p:spPr>
        <p:txBody>
          <a:bodyPr wrap="none" fromWordArt="1">
            <a:prstTxWarp prst="textPlain">
              <a:avLst>
                <a:gd name="adj" fmla="val 50000"/>
              </a:avLst>
            </a:prstTxWarp>
          </a:bodyPr>
          <a:lstStyle/>
          <a:p>
            <a:pPr algn="ctr"/>
            <a:r>
              <a:rPr lang="vi-VN" sz="3600" kern="10">
                <a:ln w="9525">
                  <a:solidFill>
                    <a:schemeClr val="tx2"/>
                  </a:solidFill>
                  <a:round/>
                  <a:headEnd/>
                  <a:tailEnd/>
                </a:ln>
                <a:solidFill>
                  <a:schemeClr val="tx2"/>
                </a:solidFill>
              </a:rPr>
              <a:t>&gt;</a:t>
            </a:r>
          </a:p>
        </p:txBody>
      </p:sp>
      <p:sp>
        <p:nvSpPr>
          <p:cNvPr id="11311" name="WordArt 47"/>
          <p:cNvSpPr>
            <a:spLocks noChangeArrowheads="1" noChangeShapeType="1" noTextEdit="1"/>
          </p:cNvSpPr>
          <p:nvPr/>
        </p:nvSpPr>
        <p:spPr bwMode="auto">
          <a:xfrm>
            <a:off x="1543050" y="6324600"/>
            <a:ext cx="228600" cy="228600"/>
          </a:xfrm>
          <a:prstGeom prst="rect">
            <a:avLst/>
          </a:prstGeom>
        </p:spPr>
        <p:txBody>
          <a:bodyPr wrap="none" fromWordArt="1">
            <a:prstTxWarp prst="textPlain">
              <a:avLst>
                <a:gd name="adj" fmla="val 50000"/>
              </a:avLst>
            </a:prstTxWarp>
          </a:bodyPr>
          <a:lstStyle/>
          <a:p>
            <a:pPr algn="ctr"/>
            <a:r>
              <a:rPr lang="vi-VN" sz="3600" kern="10">
                <a:ln w="9525">
                  <a:solidFill>
                    <a:schemeClr val="tx2"/>
                  </a:solidFill>
                  <a:round/>
                  <a:headEnd/>
                  <a:tailEnd/>
                </a:ln>
                <a:solidFill>
                  <a:schemeClr val="tx2"/>
                </a:solidFill>
              </a:rPr>
              <a:t>=</a:t>
            </a:r>
          </a:p>
        </p:txBody>
      </p:sp>
      <p:sp>
        <p:nvSpPr>
          <p:cNvPr id="11312" name="WordArt 48"/>
          <p:cNvSpPr>
            <a:spLocks noChangeArrowheads="1" noChangeShapeType="1" noTextEdit="1"/>
          </p:cNvSpPr>
          <p:nvPr/>
        </p:nvSpPr>
        <p:spPr bwMode="auto">
          <a:xfrm>
            <a:off x="4448175" y="6324600"/>
            <a:ext cx="228600" cy="228600"/>
          </a:xfrm>
          <a:prstGeom prst="rect">
            <a:avLst/>
          </a:prstGeom>
        </p:spPr>
        <p:txBody>
          <a:bodyPr wrap="none" fromWordArt="1">
            <a:prstTxWarp prst="textPlain">
              <a:avLst>
                <a:gd name="adj" fmla="val 50000"/>
              </a:avLst>
            </a:prstTxWarp>
          </a:bodyPr>
          <a:lstStyle/>
          <a:p>
            <a:pPr algn="ctr"/>
            <a:r>
              <a:rPr lang="vi-VN" sz="3600" kern="10">
                <a:ln w="9525">
                  <a:solidFill>
                    <a:schemeClr val="tx2"/>
                  </a:solidFill>
                  <a:round/>
                  <a:headEnd/>
                  <a:tailEnd/>
                </a:ln>
                <a:solidFill>
                  <a:schemeClr val="tx2"/>
                </a:solidFill>
              </a:rPr>
              <a:t>&lt;</a:t>
            </a:r>
          </a:p>
        </p:txBody>
      </p:sp>
      <p:sp>
        <p:nvSpPr>
          <p:cNvPr id="11313" name="WordArt 49"/>
          <p:cNvSpPr>
            <a:spLocks noChangeArrowheads="1" noChangeShapeType="1" noTextEdit="1"/>
          </p:cNvSpPr>
          <p:nvPr/>
        </p:nvSpPr>
        <p:spPr bwMode="auto">
          <a:xfrm>
            <a:off x="7239000" y="5943600"/>
            <a:ext cx="228600" cy="228600"/>
          </a:xfrm>
          <a:prstGeom prst="rect">
            <a:avLst/>
          </a:prstGeom>
        </p:spPr>
        <p:txBody>
          <a:bodyPr wrap="none" fromWordArt="1">
            <a:prstTxWarp prst="textPlain">
              <a:avLst>
                <a:gd name="adj" fmla="val 50000"/>
              </a:avLst>
            </a:prstTxWarp>
          </a:bodyPr>
          <a:lstStyle/>
          <a:p>
            <a:pPr algn="ctr"/>
            <a:r>
              <a:rPr lang="vi-VN" sz="3600" kern="10">
                <a:ln w="9525">
                  <a:solidFill>
                    <a:schemeClr val="tx2"/>
                  </a:solidFill>
                  <a:round/>
                  <a:headEnd/>
                  <a:tailEnd/>
                </a:ln>
                <a:solidFill>
                  <a:schemeClr val="tx2"/>
                </a:solidFill>
              </a:rPr>
              <a:t>&gt;</a:t>
            </a:r>
          </a:p>
        </p:txBody>
      </p:sp>
      <p:sp>
        <p:nvSpPr>
          <p:cNvPr id="11314" name="WordArt 50"/>
          <p:cNvSpPr>
            <a:spLocks noChangeArrowheads="1" noChangeShapeType="1" noTextEdit="1"/>
          </p:cNvSpPr>
          <p:nvPr/>
        </p:nvSpPr>
        <p:spPr bwMode="auto">
          <a:xfrm>
            <a:off x="7239000" y="6400800"/>
            <a:ext cx="228600" cy="228600"/>
          </a:xfrm>
          <a:prstGeom prst="rect">
            <a:avLst/>
          </a:prstGeom>
        </p:spPr>
        <p:txBody>
          <a:bodyPr wrap="none" fromWordArt="1">
            <a:prstTxWarp prst="textPlain">
              <a:avLst>
                <a:gd name="adj" fmla="val 50000"/>
              </a:avLst>
            </a:prstTxWarp>
          </a:bodyPr>
          <a:lstStyle/>
          <a:p>
            <a:pPr algn="ctr"/>
            <a:r>
              <a:rPr lang="vi-VN" sz="3600" kern="10">
                <a:ln w="9525">
                  <a:solidFill>
                    <a:schemeClr val="tx2"/>
                  </a:solidFill>
                  <a:round/>
                  <a:headEnd/>
                  <a:tailEnd/>
                </a:ln>
                <a:solidFill>
                  <a:schemeClr val="tx2"/>
                </a:solidFill>
              </a:rPr>
              <a:t>&gt;</a:t>
            </a:r>
          </a:p>
        </p:txBody>
      </p:sp>
      <p:sp>
        <p:nvSpPr>
          <p:cNvPr id="11315" name="Oval 51"/>
          <p:cNvSpPr>
            <a:spLocks noChangeArrowheads="1"/>
          </p:cNvSpPr>
          <p:nvPr/>
        </p:nvSpPr>
        <p:spPr bwMode="auto">
          <a:xfrm>
            <a:off x="3352800" y="2057400"/>
            <a:ext cx="3810000" cy="2133600"/>
          </a:xfrm>
          <a:prstGeom prst="ellipse">
            <a:avLst/>
          </a:prstGeom>
          <a:noFill/>
          <a:ln w="57150">
            <a:solidFill>
              <a:srgbClr val="FFFF00"/>
            </a:solidFill>
            <a:round/>
            <a:headEnd/>
            <a:tailEnd/>
          </a:ln>
        </p:spPr>
        <p:txBody>
          <a:bodyPr wrap="none" anchor="ctr"/>
          <a:lstStyle/>
          <a:p>
            <a:pPr algn="ctr"/>
            <a:endParaRPr lang="vi-VN"/>
          </a:p>
        </p:txBody>
      </p:sp>
      <p:sp>
        <p:nvSpPr>
          <p:cNvPr id="11316" name="Oval 52"/>
          <p:cNvSpPr>
            <a:spLocks noChangeArrowheads="1"/>
          </p:cNvSpPr>
          <p:nvPr/>
        </p:nvSpPr>
        <p:spPr bwMode="auto">
          <a:xfrm>
            <a:off x="3352800" y="2590800"/>
            <a:ext cx="1600200" cy="1143000"/>
          </a:xfrm>
          <a:prstGeom prst="ellipse">
            <a:avLst/>
          </a:prstGeom>
          <a:noFill/>
          <a:ln w="57150">
            <a:solidFill>
              <a:srgbClr val="FF0066"/>
            </a:solidFill>
            <a:round/>
            <a:headEnd/>
            <a:tailEnd/>
          </a:ln>
        </p:spPr>
        <p:txBody>
          <a:bodyPr wrap="none" anchor="ctr"/>
          <a:lstStyle/>
          <a:p>
            <a:pPr algn="ctr"/>
            <a:endParaRPr lang="vi-VN"/>
          </a:p>
        </p:txBody>
      </p:sp>
      <p:sp>
        <p:nvSpPr>
          <p:cNvPr id="11317" name="Oval 53"/>
          <p:cNvSpPr>
            <a:spLocks noChangeArrowheads="1"/>
          </p:cNvSpPr>
          <p:nvPr/>
        </p:nvSpPr>
        <p:spPr bwMode="auto">
          <a:xfrm>
            <a:off x="7010400" y="1905000"/>
            <a:ext cx="1524000" cy="1981200"/>
          </a:xfrm>
          <a:prstGeom prst="ellipse">
            <a:avLst/>
          </a:prstGeom>
          <a:noFill/>
          <a:ln w="57150">
            <a:solidFill>
              <a:srgbClr val="FF0066"/>
            </a:solidFill>
            <a:round/>
            <a:headEnd/>
            <a:tailEnd/>
          </a:ln>
        </p:spPr>
        <p:txBody>
          <a:bodyPr wrap="none" anchor="ctr"/>
          <a:lstStyle/>
          <a:p>
            <a:pPr algn="ctr"/>
            <a:endParaRPr lang="vi-VN"/>
          </a:p>
        </p:txBody>
      </p:sp>
      <p:sp>
        <p:nvSpPr>
          <p:cNvPr id="11318" name="Text Box 54"/>
          <p:cNvSpPr txBox="1">
            <a:spLocks noChangeArrowheads="1"/>
          </p:cNvSpPr>
          <p:nvPr/>
        </p:nvSpPr>
        <p:spPr bwMode="auto">
          <a:xfrm>
            <a:off x="3733800" y="2803525"/>
            <a:ext cx="609600" cy="473075"/>
          </a:xfrm>
          <a:prstGeom prst="rect">
            <a:avLst/>
          </a:prstGeom>
          <a:noFill/>
          <a:ln w="9525">
            <a:noFill/>
            <a:miter lim="800000"/>
            <a:headEnd/>
            <a:tailEnd/>
          </a:ln>
        </p:spPr>
        <p:txBody>
          <a:bodyPr>
            <a:spAutoFit/>
          </a:bodyPr>
          <a:lstStyle/>
          <a:p>
            <a:pPr>
              <a:spcBef>
                <a:spcPct val="50000"/>
              </a:spcBef>
            </a:pPr>
            <a:r>
              <a:rPr lang="en-US" sz="2500">
                <a:solidFill>
                  <a:srgbClr val="0000CC"/>
                </a:solidFill>
              </a:rPr>
              <a:t>(1)</a:t>
            </a:r>
          </a:p>
        </p:txBody>
      </p:sp>
      <p:sp>
        <p:nvSpPr>
          <p:cNvPr id="11319" name="Text Box 55"/>
          <p:cNvSpPr txBox="1">
            <a:spLocks noChangeArrowheads="1"/>
          </p:cNvSpPr>
          <p:nvPr/>
        </p:nvSpPr>
        <p:spPr bwMode="auto">
          <a:xfrm>
            <a:off x="5715000" y="2879725"/>
            <a:ext cx="609600" cy="473075"/>
          </a:xfrm>
          <a:prstGeom prst="rect">
            <a:avLst/>
          </a:prstGeom>
          <a:noFill/>
          <a:ln w="9525">
            <a:noFill/>
            <a:miter lim="800000"/>
            <a:headEnd/>
            <a:tailEnd/>
          </a:ln>
        </p:spPr>
        <p:txBody>
          <a:bodyPr>
            <a:spAutoFit/>
          </a:bodyPr>
          <a:lstStyle/>
          <a:p>
            <a:pPr>
              <a:spcBef>
                <a:spcPct val="50000"/>
              </a:spcBef>
            </a:pPr>
            <a:r>
              <a:rPr lang="en-US" sz="2500">
                <a:solidFill>
                  <a:srgbClr val="0000CC"/>
                </a:solidFill>
              </a:rPr>
              <a:t>(2)</a:t>
            </a:r>
          </a:p>
        </p:txBody>
      </p:sp>
      <p:sp>
        <p:nvSpPr>
          <p:cNvPr id="11320" name="Text Box 56"/>
          <p:cNvSpPr txBox="1">
            <a:spLocks noChangeArrowheads="1"/>
          </p:cNvSpPr>
          <p:nvPr/>
        </p:nvSpPr>
        <p:spPr bwMode="auto">
          <a:xfrm>
            <a:off x="7543800" y="2879725"/>
            <a:ext cx="609600" cy="473075"/>
          </a:xfrm>
          <a:prstGeom prst="rect">
            <a:avLst/>
          </a:prstGeom>
          <a:noFill/>
          <a:ln w="9525">
            <a:noFill/>
            <a:miter lim="800000"/>
            <a:headEnd/>
            <a:tailEnd/>
          </a:ln>
        </p:spPr>
        <p:txBody>
          <a:bodyPr>
            <a:spAutoFit/>
          </a:bodyPr>
          <a:lstStyle/>
          <a:p>
            <a:pPr>
              <a:spcBef>
                <a:spcPct val="50000"/>
              </a:spcBef>
            </a:pPr>
            <a:r>
              <a:rPr lang="en-US" sz="2500">
                <a:solidFill>
                  <a:srgbClr val="0000CC"/>
                </a:solidFill>
              </a:rPr>
              <a:t>(3)</a:t>
            </a:r>
          </a:p>
        </p:txBody>
      </p:sp>
      <p:sp>
        <p:nvSpPr>
          <p:cNvPr id="7212" name="Text Box 65"/>
          <p:cNvSpPr txBox="1">
            <a:spLocks noChangeArrowheads="1"/>
          </p:cNvSpPr>
          <p:nvPr/>
        </p:nvSpPr>
        <p:spPr bwMode="auto">
          <a:xfrm>
            <a:off x="152400" y="990600"/>
            <a:ext cx="2276460" cy="1077218"/>
          </a:xfrm>
          <a:prstGeom prst="rect">
            <a:avLst/>
          </a:prstGeom>
          <a:noFill/>
          <a:ln w="9525">
            <a:noFill/>
            <a:miter lim="800000"/>
            <a:headEnd/>
            <a:tailEnd/>
          </a:ln>
        </p:spPr>
        <p:txBody>
          <a:bodyPr wrap="square">
            <a:spAutoFit/>
          </a:bodyPr>
          <a:lstStyle/>
          <a:p>
            <a:pPr eaLnBrk="0" hangingPunct="0">
              <a:spcBef>
                <a:spcPct val="50000"/>
              </a:spcBef>
            </a:pPr>
            <a:r>
              <a:rPr lang="en-US" sz="2400" b="1" dirty="0">
                <a:solidFill>
                  <a:srgbClr val="FF0000"/>
                </a:solidFill>
              </a:rPr>
              <a:t>  </a:t>
            </a:r>
            <a:r>
              <a:rPr lang="en-US" sz="2000" b="1" dirty="0" smtClean="0">
                <a:solidFill>
                  <a:srgbClr val="FF0000"/>
                </a:solidFill>
              </a:rPr>
              <a:t> </a:t>
            </a:r>
            <a:r>
              <a:rPr lang="en-US" sz="2000" b="1" dirty="0" err="1">
                <a:solidFill>
                  <a:srgbClr val="FF0000"/>
                </a:solidFill>
                <a:latin typeface="Times New Roman" pitchFamily="18" charset="0"/>
                <a:cs typeface="Times New Roman" pitchFamily="18" charset="0"/>
              </a:rPr>
              <a:t>Tác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dụng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của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áp</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lực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phụ</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thuộc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những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yếu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tố</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nào</a:t>
            </a:r>
            <a:r>
              <a:rPr lang="en-US" sz="2000" b="1" dirty="0">
                <a:solidFill>
                  <a:srgbClr val="FF0000"/>
                </a:solidFill>
                <a:latin typeface="Times New Roman" pitchFamily="18" charset="0"/>
                <a:cs typeface="Times New Roman" pitchFamily="18" charset="0"/>
              </a:rPr>
              <a:t> ?</a:t>
            </a:r>
          </a:p>
        </p:txBody>
      </p:sp>
      <p:sp>
        <p:nvSpPr>
          <p:cNvPr id="11330" name="Text Box 66"/>
          <p:cNvSpPr txBox="1">
            <a:spLocks noChangeArrowheads="1"/>
          </p:cNvSpPr>
          <p:nvPr/>
        </p:nvSpPr>
        <p:spPr bwMode="auto">
          <a:xfrm>
            <a:off x="2667000" y="914400"/>
            <a:ext cx="1600200" cy="396875"/>
          </a:xfrm>
          <a:prstGeom prst="rect">
            <a:avLst/>
          </a:prstGeom>
          <a:noFill/>
          <a:ln w="9525">
            <a:noFill/>
            <a:miter lim="800000"/>
            <a:headEnd/>
            <a:tailEnd/>
          </a:ln>
        </p:spPr>
        <p:txBody>
          <a:bodyPr>
            <a:spAutoFit/>
          </a:bodyPr>
          <a:lstStyle/>
          <a:p>
            <a:pPr eaLnBrk="0" hangingPunct="0">
              <a:spcBef>
                <a:spcPct val="50000"/>
              </a:spcBef>
            </a:pPr>
            <a:r>
              <a:rPr lang="en-US" sz="2000" b="1">
                <a:solidFill>
                  <a:srgbClr val="0000FF"/>
                </a:solidFill>
                <a:latin typeface="Times New Roman" pitchFamily="18" charset="0"/>
              </a:rPr>
              <a:t>Thí nghiệm:</a:t>
            </a: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267"/>
                                        </p:tgtEl>
                                        <p:attrNameLst>
                                          <p:attrName>style.visibility</p:attrName>
                                        </p:attrNameLst>
                                      </p:cBhvr>
                                      <p:to>
                                        <p:strVal val="visible"/>
                                      </p:to>
                                    </p:set>
                                    <p:anim calcmode="lin" valueType="num">
                                      <p:cBhvr additive="base">
                                        <p:cTn id="11" dur="500" fill="hold"/>
                                        <p:tgtEl>
                                          <p:spTgt spid="11267"/>
                                        </p:tgtEl>
                                        <p:attrNameLst>
                                          <p:attrName>ppt_x</p:attrName>
                                        </p:attrNameLst>
                                      </p:cBhvr>
                                      <p:tavLst>
                                        <p:tav tm="0">
                                          <p:val>
                                            <p:strVal val="#ppt_x"/>
                                          </p:val>
                                        </p:tav>
                                        <p:tav tm="100000">
                                          <p:val>
                                            <p:strVal val="#ppt_x"/>
                                          </p:val>
                                        </p:tav>
                                      </p:tavLst>
                                    </p:anim>
                                    <p:anim calcmode="lin" valueType="num">
                                      <p:cBhvr additive="base">
                                        <p:cTn id="12" dur="500" fill="hold"/>
                                        <p:tgtEl>
                                          <p:spTgt spid="1126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272"/>
                                        </p:tgtEl>
                                        <p:attrNameLst>
                                          <p:attrName>style.visibility</p:attrName>
                                        </p:attrNameLst>
                                      </p:cBhvr>
                                      <p:to>
                                        <p:strVal val="visible"/>
                                      </p:to>
                                    </p:set>
                                    <p:anim calcmode="lin" valueType="num">
                                      <p:cBhvr additive="base">
                                        <p:cTn id="23" dur="500" fill="hold"/>
                                        <p:tgtEl>
                                          <p:spTgt spid="11272"/>
                                        </p:tgtEl>
                                        <p:attrNameLst>
                                          <p:attrName>ppt_x</p:attrName>
                                        </p:attrNameLst>
                                      </p:cBhvr>
                                      <p:tavLst>
                                        <p:tav tm="0">
                                          <p:val>
                                            <p:strVal val="#ppt_x"/>
                                          </p:val>
                                        </p:tav>
                                        <p:tav tm="100000">
                                          <p:val>
                                            <p:strVal val="#ppt_x"/>
                                          </p:val>
                                        </p:tav>
                                      </p:tavLst>
                                    </p:anim>
                                    <p:anim calcmode="lin" valueType="num">
                                      <p:cBhvr additive="base">
                                        <p:cTn id="24" dur="500" fill="hold"/>
                                        <p:tgtEl>
                                          <p:spTgt spid="11272"/>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273"/>
                                        </p:tgtEl>
                                        <p:attrNameLst>
                                          <p:attrName>style.visibility</p:attrName>
                                        </p:attrNameLst>
                                      </p:cBhvr>
                                      <p:to>
                                        <p:strVal val="visible"/>
                                      </p:to>
                                    </p:set>
                                    <p:anim calcmode="lin" valueType="num">
                                      <p:cBhvr additive="base">
                                        <p:cTn id="27" dur="500" fill="hold"/>
                                        <p:tgtEl>
                                          <p:spTgt spid="11273"/>
                                        </p:tgtEl>
                                        <p:attrNameLst>
                                          <p:attrName>ppt_x</p:attrName>
                                        </p:attrNameLst>
                                      </p:cBhvr>
                                      <p:tavLst>
                                        <p:tav tm="0">
                                          <p:val>
                                            <p:strVal val="#ppt_x"/>
                                          </p:val>
                                        </p:tav>
                                        <p:tav tm="100000">
                                          <p:val>
                                            <p:strVal val="#ppt_x"/>
                                          </p:val>
                                        </p:tav>
                                      </p:tavLst>
                                    </p:anim>
                                    <p:anim calcmode="lin" valueType="num">
                                      <p:cBhvr additive="base">
                                        <p:cTn id="28" dur="500" fill="hold"/>
                                        <p:tgtEl>
                                          <p:spTgt spid="1127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274"/>
                                        </p:tgtEl>
                                        <p:attrNameLst>
                                          <p:attrName>style.visibility</p:attrName>
                                        </p:attrNameLst>
                                      </p:cBhvr>
                                      <p:to>
                                        <p:strVal val="visible"/>
                                      </p:to>
                                    </p:set>
                                    <p:anim calcmode="lin" valueType="num">
                                      <p:cBhvr additive="base">
                                        <p:cTn id="31" dur="500" fill="hold"/>
                                        <p:tgtEl>
                                          <p:spTgt spid="11274"/>
                                        </p:tgtEl>
                                        <p:attrNameLst>
                                          <p:attrName>ppt_x</p:attrName>
                                        </p:attrNameLst>
                                      </p:cBhvr>
                                      <p:tavLst>
                                        <p:tav tm="0">
                                          <p:val>
                                            <p:strVal val="#ppt_x"/>
                                          </p:val>
                                        </p:tav>
                                        <p:tav tm="100000">
                                          <p:val>
                                            <p:strVal val="#ppt_x"/>
                                          </p:val>
                                        </p:tav>
                                      </p:tavLst>
                                    </p:anim>
                                    <p:anim calcmode="lin" valueType="num">
                                      <p:cBhvr additive="base">
                                        <p:cTn id="32" dur="500" fill="hold"/>
                                        <p:tgtEl>
                                          <p:spTgt spid="1127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275"/>
                                        </p:tgtEl>
                                        <p:attrNameLst>
                                          <p:attrName>style.visibility</p:attrName>
                                        </p:attrNameLst>
                                      </p:cBhvr>
                                      <p:to>
                                        <p:strVal val="visible"/>
                                      </p:to>
                                    </p:set>
                                    <p:anim calcmode="lin" valueType="num">
                                      <p:cBhvr additive="base">
                                        <p:cTn id="35" dur="500" fill="hold"/>
                                        <p:tgtEl>
                                          <p:spTgt spid="11275"/>
                                        </p:tgtEl>
                                        <p:attrNameLst>
                                          <p:attrName>ppt_x</p:attrName>
                                        </p:attrNameLst>
                                      </p:cBhvr>
                                      <p:tavLst>
                                        <p:tav tm="0">
                                          <p:val>
                                            <p:strVal val="#ppt_x"/>
                                          </p:val>
                                        </p:tav>
                                        <p:tav tm="100000">
                                          <p:val>
                                            <p:strVal val="#ppt_x"/>
                                          </p:val>
                                        </p:tav>
                                      </p:tavLst>
                                    </p:anim>
                                    <p:anim calcmode="lin" valueType="num">
                                      <p:cBhvr additive="base">
                                        <p:cTn id="36" dur="500" fill="hold"/>
                                        <p:tgtEl>
                                          <p:spTgt spid="11275"/>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276"/>
                                        </p:tgtEl>
                                        <p:attrNameLst>
                                          <p:attrName>style.visibility</p:attrName>
                                        </p:attrNameLst>
                                      </p:cBhvr>
                                      <p:to>
                                        <p:strVal val="visible"/>
                                      </p:to>
                                    </p:set>
                                    <p:anim calcmode="lin" valueType="num">
                                      <p:cBhvr additive="base">
                                        <p:cTn id="39" dur="500" fill="hold"/>
                                        <p:tgtEl>
                                          <p:spTgt spid="11276"/>
                                        </p:tgtEl>
                                        <p:attrNameLst>
                                          <p:attrName>ppt_x</p:attrName>
                                        </p:attrNameLst>
                                      </p:cBhvr>
                                      <p:tavLst>
                                        <p:tav tm="0">
                                          <p:val>
                                            <p:strVal val="#ppt_x"/>
                                          </p:val>
                                        </p:tav>
                                        <p:tav tm="100000">
                                          <p:val>
                                            <p:strVal val="#ppt_x"/>
                                          </p:val>
                                        </p:tav>
                                      </p:tavLst>
                                    </p:anim>
                                    <p:anim calcmode="lin" valueType="num">
                                      <p:cBhvr additive="base">
                                        <p:cTn id="40" dur="500" fill="hold"/>
                                        <p:tgtEl>
                                          <p:spTgt spid="1127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1277"/>
                                        </p:tgtEl>
                                        <p:attrNameLst>
                                          <p:attrName>style.visibility</p:attrName>
                                        </p:attrNameLst>
                                      </p:cBhvr>
                                      <p:to>
                                        <p:strVal val="visible"/>
                                      </p:to>
                                    </p:set>
                                    <p:anim calcmode="lin" valueType="num">
                                      <p:cBhvr additive="base">
                                        <p:cTn id="43" dur="500" fill="hold"/>
                                        <p:tgtEl>
                                          <p:spTgt spid="11277"/>
                                        </p:tgtEl>
                                        <p:attrNameLst>
                                          <p:attrName>ppt_x</p:attrName>
                                        </p:attrNameLst>
                                      </p:cBhvr>
                                      <p:tavLst>
                                        <p:tav tm="0">
                                          <p:val>
                                            <p:strVal val="#ppt_x"/>
                                          </p:val>
                                        </p:tav>
                                        <p:tav tm="100000">
                                          <p:val>
                                            <p:strVal val="#ppt_x"/>
                                          </p:val>
                                        </p:tav>
                                      </p:tavLst>
                                    </p:anim>
                                    <p:anim calcmode="lin" valueType="num">
                                      <p:cBhvr additive="base">
                                        <p:cTn id="44" dur="500" fill="hold"/>
                                        <p:tgtEl>
                                          <p:spTgt spid="1127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1278"/>
                                        </p:tgtEl>
                                        <p:attrNameLst>
                                          <p:attrName>style.visibility</p:attrName>
                                        </p:attrNameLst>
                                      </p:cBhvr>
                                      <p:to>
                                        <p:strVal val="visible"/>
                                      </p:to>
                                    </p:set>
                                    <p:anim calcmode="lin" valueType="num">
                                      <p:cBhvr additive="base">
                                        <p:cTn id="47" dur="500" fill="hold"/>
                                        <p:tgtEl>
                                          <p:spTgt spid="11278"/>
                                        </p:tgtEl>
                                        <p:attrNameLst>
                                          <p:attrName>ppt_x</p:attrName>
                                        </p:attrNameLst>
                                      </p:cBhvr>
                                      <p:tavLst>
                                        <p:tav tm="0">
                                          <p:val>
                                            <p:strVal val="#ppt_x"/>
                                          </p:val>
                                        </p:tav>
                                        <p:tav tm="100000">
                                          <p:val>
                                            <p:strVal val="#ppt_x"/>
                                          </p:val>
                                        </p:tav>
                                      </p:tavLst>
                                    </p:anim>
                                    <p:anim calcmode="lin" valueType="num">
                                      <p:cBhvr additive="base">
                                        <p:cTn id="48" dur="500" fill="hold"/>
                                        <p:tgtEl>
                                          <p:spTgt spid="1127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1279"/>
                                        </p:tgtEl>
                                        <p:attrNameLst>
                                          <p:attrName>style.visibility</p:attrName>
                                        </p:attrNameLst>
                                      </p:cBhvr>
                                      <p:to>
                                        <p:strVal val="visible"/>
                                      </p:to>
                                    </p:set>
                                    <p:anim calcmode="lin" valueType="num">
                                      <p:cBhvr additive="base">
                                        <p:cTn id="51" dur="500" fill="hold"/>
                                        <p:tgtEl>
                                          <p:spTgt spid="11279"/>
                                        </p:tgtEl>
                                        <p:attrNameLst>
                                          <p:attrName>ppt_x</p:attrName>
                                        </p:attrNameLst>
                                      </p:cBhvr>
                                      <p:tavLst>
                                        <p:tav tm="0">
                                          <p:val>
                                            <p:strVal val="#ppt_x"/>
                                          </p:val>
                                        </p:tav>
                                        <p:tav tm="100000">
                                          <p:val>
                                            <p:strVal val="#ppt_x"/>
                                          </p:val>
                                        </p:tav>
                                      </p:tavLst>
                                    </p:anim>
                                    <p:anim calcmode="lin" valueType="num">
                                      <p:cBhvr additive="base">
                                        <p:cTn id="52" dur="500" fill="hold"/>
                                        <p:tgtEl>
                                          <p:spTgt spid="11279"/>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1280"/>
                                        </p:tgtEl>
                                        <p:attrNameLst>
                                          <p:attrName>style.visibility</p:attrName>
                                        </p:attrNameLst>
                                      </p:cBhvr>
                                      <p:to>
                                        <p:strVal val="visible"/>
                                      </p:to>
                                    </p:set>
                                    <p:anim calcmode="lin" valueType="num">
                                      <p:cBhvr additive="base">
                                        <p:cTn id="55" dur="500" fill="hold"/>
                                        <p:tgtEl>
                                          <p:spTgt spid="11280"/>
                                        </p:tgtEl>
                                        <p:attrNameLst>
                                          <p:attrName>ppt_x</p:attrName>
                                        </p:attrNameLst>
                                      </p:cBhvr>
                                      <p:tavLst>
                                        <p:tav tm="0">
                                          <p:val>
                                            <p:strVal val="#ppt_x"/>
                                          </p:val>
                                        </p:tav>
                                        <p:tav tm="100000">
                                          <p:val>
                                            <p:strVal val="#ppt_x"/>
                                          </p:val>
                                        </p:tav>
                                      </p:tavLst>
                                    </p:anim>
                                    <p:anim calcmode="lin" valueType="num">
                                      <p:cBhvr additive="base">
                                        <p:cTn id="56" dur="500" fill="hold"/>
                                        <p:tgtEl>
                                          <p:spTgt spid="11280"/>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1281"/>
                                        </p:tgtEl>
                                        <p:attrNameLst>
                                          <p:attrName>style.visibility</p:attrName>
                                        </p:attrNameLst>
                                      </p:cBhvr>
                                      <p:to>
                                        <p:strVal val="visible"/>
                                      </p:to>
                                    </p:set>
                                    <p:anim calcmode="lin" valueType="num">
                                      <p:cBhvr additive="base">
                                        <p:cTn id="59" dur="500" fill="hold"/>
                                        <p:tgtEl>
                                          <p:spTgt spid="11281"/>
                                        </p:tgtEl>
                                        <p:attrNameLst>
                                          <p:attrName>ppt_x</p:attrName>
                                        </p:attrNameLst>
                                      </p:cBhvr>
                                      <p:tavLst>
                                        <p:tav tm="0">
                                          <p:val>
                                            <p:strVal val="#ppt_x"/>
                                          </p:val>
                                        </p:tav>
                                        <p:tav tm="100000">
                                          <p:val>
                                            <p:strVal val="#ppt_x"/>
                                          </p:val>
                                        </p:tav>
                                      </p:tavLst>
                                    </p:anim>
                                    <p:anim calcmode="lin" valueType="num">
                                      <p:cBhvr additive="base">
                                        <p:cTn id="60" dur="500" fill="hold"/>
                                        <p:tgtEl>
                                          <p:spTgt spid="11281"/>
                                        </p:tgtEl>
                                        <p:attrNameLst>
                                          <p:attrName>ppt_y</p:attrName>
                                        </p:attrNameLst>
                                      </p:cBhvr>
                                      <p:tavLst>
                                        <p:tav tm="0">
                                          <p:val>
                                            <p:strVal val="1+#ppt_h/2"/>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1330"/>
                                        </p:tgtEl>
                                        <p:attrNameLst>
                                          <p:attrName>style.visibility</p:attrName>
                                        </p:attrNameLst>
                                      </p:cBhvr>
                                      <p:to>
                                        <p:strVal val="visible"/>
                                      </p:to>
                                    </p:set>
                                    <p:anim calcmode="lin" valueType="num">
                                      <p:cBhvr additive="base">
                                        <p:cTn id="65" dur="500" fill="hold"/>
                                        <p:tgtEl>
                                          <p:spTgt spid="11330"/>
                                        </p:tgtEl>
                                        <p:attrNameLst>
                                          <p:attrName>ppt_x</p:attrName>
                                        </p:attrNameLst>
                                      </p:cBhvr>
                                      <p:tavLst>
                                        <p:tav tm="0">
                                          <p:val>
                                            <p:strVal val="#ppt_x"/>
                                          </p:val>
                                        </p:tav>
                                        <p:tav tm="100000">
                                          <p:val>
                                            <p:strVal val="#ppt_x"/>
                                          </p:val>
                                        </p:tav>
                                      </p:tavLst>
                                    </p:anim>
                                    <p:anim calcmode="lin" valueType="num">
                                      <p:cBhvr additive="base">
                                        <p:cTn id="66" dur="500" fill="hold"/>
                                        <p:tgtEl>
                                          <p:spTgt spid="11330"/>
                                        </p:tgtEl>
                                        <p:attrNameLst>
                                          <p:attrName>ppt_y</p:attrName>
                                        </p:attrNameLst>
                                      </p:cBhvr>
                                      <p:tavLst>
                                        <p:tav tm="0">
                                          <p:val>
                                            <p:strVal val="1+#ppt_h/2"/>
                                          </p:val>
                                        </p:tav>
                                        <p:tav tm="100000">
                                          <p:val>
                                            <p:strVal val="#ppt_y"/>
                                          </p:val>
                                        </p:tav>
                                      </p:tavLst>
                                    </p:anim>
                                  </p:childTnLst>
                                </p:cTn>
                              </p:par>
                              <p:par>
                                <p:cTn id="67" presetID="22" presetClass="entr" presetSubtype="8" fill="hold" grpId="0" nodeType="withEffect">
                                  <p:stCondLst>
                                    <p:cond delay="0"/>
                                  </p:stCondLst>
                                  <p:childTnLst>
                                    <p:set>
                                      <p:cBhvr>
                                        <p:cTn id="68" dur="1" fill="hold">
                                          <p:stCondLst>
                                            <p:cond delay="0"/>
                                          </p:stCondLst>
                                        </p:cTn>
                                        <p:tgtEl>
                                          <p:spTgt spid="11320"/>
                                        </p:tgtEl>
                                        <p:attrNameLst>
                                          <p:attrName>style.visibility</p:attrName>
                                        </p:attrNameLst>
                                      </p:cBhvr>
                                      <p:to>
                                        <p:strVal val="visible"/>
                                      </p:to>
                                    </p:set>
                                    <p:animEffect transition="in" filter="wipe(left)">
                                      <p:cBhvr>
                                        <p:cTn id="69" dur="500"/>
                                        <p:tgtEl>
                                          <p:spTgt spid="11320"/>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11319"/>
                                        </p:tgtEl>
                                        <p:attrNameLst>
                                          <p:attrName>style.visibility</p:attrName>
                                        </p:attrNameLst>
                                      </p:cBhvr>
                                      <p:to>
                                        <p:strVal val="visible"/>
                                      </p:to>
                                    </p:set>
                                    <p:animEffect transition="in" filter="wipe(left)">
                                      <p:cBhvr>
                                        <p:cTn id="72" dur="500"/>
                                        <p:tgtEl>
                                          <p:spTgt spid="11319"/>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11318"/>
                                        </p:tgtEl>
                                        <p:attrNameLst>
                                          <p:attrName>style.visibility</p:attrName>
                                        </p:attrNameLst>
                                      </p:cBhvr>
                                      <p:to>
                                        <p:strVal val="visible"/>
                                      </p:to>
                                    </p:set>
                                    <p:animEffect transition="in" filter="wipe(left)">
                                      <p:cBhvr>
                                        <p:cTn id="75" dur="500"/>
                                        <p:tgtEl>
                                          <p:spTgt spid="11318"/>
                                        </p:tgtEl>
                                      </p:cBhvr>
                                    </p:animEffect>
                                  </p:childTnLst>
                                </p:cTn>
                              </p:par>
                              <p:par>
                                <p:cTn id="76" presetID="22" presetClass="entr" presetSubtype="8" fill="hold" nodeType="withEffect">
                                  <p:stCondLst>
                                    <p:cond delay="0"/>
                                  </p:stCondLst>
                                  <p:childTnLst>
                                    <p:set>
                                      <p:cBhvr>
                                        <p:cTn id="77" dur="1" fill="hold">
                                          <p:stCondLst>
                                            <p:cond delay="0"/>
                                          </p:stCondLst>
                                        </p:cTn>
                                        <p:tgtEl>
                                          <p:spTgt spid="11282"/>
                                        </p:tgtEl>
                                        <p:attrNameLst>
                                          <p:attrName>style.visibility</p:attrName>
                                        </p:attrNameLst>
                                      </p:cBhvr>
                                      <p:to>
                                        <p:strVal val="visible"/>
                                      </p:to>
                                    </p:set>
                                    <p:animEffect transition="in" filter="wipe(left)">
                                      <p:cBhvr>
                                        <p:cTn id="78" dur="500"/>
                                        <p:tgtEl>
                                          <p:spTgt spid="11282"/>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11283"/>
                                        </p:tgtEl>
                                        <p:attrNameLst>
                                          <p:attrName>style.visibility</p:attrName>
                                        </p:attrNameLst>
                                      </p:cBhvr>
                                      <p:to>
                                        <p:strVal val="visible"/>
                                      </p:to>
                                    </p:set>
                                    <p:animEffect transition="in" filter="wipe(left)">
                                      <p:cBhvr>
                                        <p:cTn id="83" dur="500"/>
                                        <p:tgtEl>
                                          <p:spTgt spid="11283"/>
                                        </p:tgtEl>
                                      </p:cBhvr>
                                    </p:animEffect>
                                  </p:childTnLst>
                                </p:cTn>
                              </p:par>
                              <p:par>
                                <p:cTn id="84" presetID="22" presetClass="entr" presetSubtype="1" fill="hold" grpId="0" nodeType="withEffect">
                                  <p:stCondLst>
                                    <p:cond delay="0"/>
                                  </p:stCondLst>
                                  <p:childTnLst>
                                    <p:set>
                                      <p:cBhvr>
                                        <p:cTn id="85" dur="1" fill="hold">
                                          <p:stCondLst>
                                            <p:cond delay="0"/>
                                          </p:stCondLst>
                                        </p:cTn>
                                        <p:tgtEl>
                                          <p:spTgt spid="11303"/>
                                        </p:tgtEl>
                                        <p:attrNameLst>
                                          <p:attrName>style.visibility</p:attrName>
                                        </p:attrNameLst>
                                      </p:cBhvr>
                                      <p:to>
                                        <p:strVal val="visible"/>
                                      </p:to>
                                    </p:set>
                                    <p:animEffect transition="in" filter="wipe(up)">
                                      <p:cBhvr>
                                        <p:cTn id="86" dur="1000"/>
                                        <p:tgtEl>
                                          <p:spTgt spid="11303"/>
                                        </p:tgtEl>
                                      </p:cBhvr>
                                    </p:animEffect>
                                  </p:childTnLst>
                                </p:cTn>
                              </p:par>
                              <p:par>
                                <p:cTn id="87" presetID="22" presetClass="entr" presetSubtype="1" fill="hold" grpId="0" nodeType="withEffect">
                                  <p:stCondLst>
                                    <p:cond delay="0"/>
                                  </p:stCondLst>
                                  <p:childTnLst>
                                    <p:set>
                                      <p:cBhvr>
                                        <p:cTn id="88" dur="1" fill="hold">
                                          <p:stCondLst>
                                            <p:cond delay="0"/>
                                          </p:stCondLst>
                                        </p:cTn>
                                        <p:tgtEl>
                                          <p:spTgt spid="11304"/>
                                        </p:tgtEl>
                                        <p:attrNameLst>
                                          <p:attrName>style.visibility</p:attrName>
                                        </p:attrNameLst>
                                      </p:cBhvr>
                                      <p:to>
                                        <p:strVal val="visible"/>
                                      </p:to>
                                    </p:set>
                                    <p:animEffect transition="in" filter="wipe(up)">
                                      <p:cBhvr>
                                        <p:cTn id="89" dur="1000"/>
                                        <p:tgtEl>
                                          <p:spTgt spid="11304"/>
                                        </p:tgtEl>
                                      </p:cBhvr>
                                    </p:animEffect>
                                  </p:childTnLst>
                                </p:cTn>
                              </p:par>
                              <p:par>
                                <p:cTn id="90" presetID="22" presetClass="entr" presetSubtype="1" fill="hold" grpId="0" nodeType="withEffect">
                                  <p:stCondLst>
                                    <p:cond delay="0"/>
                                  </p:stCondLst>
                                  <p:childTnLst>
                                    <p:set>
                                      <p:cBhvr>
                                        <p:cTn id="91" dur="1" fill="hold">
                                          <p:stCondLst>
                                            <p:cond delay="0"/>
                                          </p:stCondLst>
                                        </p:cTn>
                                        <p:tgtEl>
                                          <p:spTgt spid="11305"/>
                                        </p:tgtEl>
                                        <p:attrNameLst>
                                          <p:attrName>style.visibility</p:attrName>
                                        </p:attrNameLst>
                                      </p:cBhvr>
                                      <p:to>
                                        <p:strVal val="visible"/>
                                      </p:to>
                                    </p:set>
                                    <p:animEffect transition="in" filter="wipe(up)">
                                      <p:cBhvr>
                                        <p:cTn id="92" dur="1000"/>
                                        <p:tgtEl>
                                          <p:spTgt spid="11305"/>
                                        </p:tgtEl>
                                      </p:cBhvr>
                                    </p:animEffect>
                                  </p:childTnLst>
                                </p:cTn>
                              </p:par>
                              <p:par>
                                <p:cTn id="93" presetID="22" presetClass="entr" presetSubtype="1" fill="hold" grpId="0" nodeType="withEffect">
                                  <p:stCondLst>
                                    <p:cond delay="0"/>
                                  </p:stCondLst>
                                  <p:childTnLst>
                                    <p:set>
                                      <p:cBhvr>
                                        <p:cTn id="94" dur="1" fill="hold">
                                          <p:stCondLst>
                                            <p:cond delay="0"/>
                                          </p:stCondLst>
                                        </p:cTn>
                                        <p:tgtEl>
                                          <p:spTgt spid="11306"/>
                                        </p:tgtEl>
                                        <p:attrNameLst>
                                          <p:attrName>style.visibility</p:attrName>
                                        </p:attrNameLst>
                                      </p:cBhvr>
                                      <p:to>
                                        <p:strVal val="visible"/>
                                      </p:to>
                                    </p:set>
                                    <p:animEffect transition="in" filter="wipe(up)">
                                      <p:cBhvr>
                                        <p:cTn id="95" dur="1000"/>
                                        <p:tgtEl>
                                          <p:spTgt spid="11306"/>
                                        </p:tgtEl>
                                      </p:cBhvr>
                                    </p:animEffect>
                                  </p:childTnLst>
                                </p:cTn>
                              </p:par>
                              <p:par>
                                <p:cTn id="96" presetID="22" presetClass="entr" presetSubtype="1" fill="hold" grpId="0" nodeType="withEffect">
                                  <p:stCondLst>
                                    <p:cond delay="0"/>
                                  </p:stCondLst>
                                  <p:childTnLst>
                                    <p:set>
                                      <p:cBhvr>
                                        <p:cTn id="97" dur="1" fill="hold">
                                          <p:stCondLst>
                                            <p:cond delay="0"/>
                                          </p:stCondLst>
                                        </p:cTn>
                                        <p:tgtEl>
                                          <p:spTgt spid="11307"/>
                                        </p:tgtEl>
                                        <p:attrNameLst>
                                          <p:attrName>style.visibility</p:attrName>
                                        </p:attrNameLst>
                                      </p:cBhvr>
                                      <p:to>
                                        <p:strVal val="visible"/>
                                      </p:to>
                                    </p:set>
                                    <p:animEffect transition="in" filter="wipe(up)">
                                      <p:cBhvr>
                                        <p:cTn id="98" dur="1000"/>
                                        <p:tgtEl>
                                          <p:spTgt spid="11307"/>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11308"/>
                                        </p:tgtEl>
                                        <p:attrNameLst>
                                          <p:attrName>style.visibility</p:attrName>
                                        </p:attrNameLst>
                                      </p:cBhvr>
                                      <p:to>
                                        <p:strVal val="visible"/>
                                      </p:to>
                                    </p:set>
                                    <p:animEffect transition="in" filter="wipe(up)">
                                      <p:cBhvr>
                                        <p:cTn id="101" dur="1000"/>
                                        <p:tgtEl>
                                          <p:spTgt spid="11308"/>
                                        </p:tgtEl>
                                      </p:cBhvr>
                                    </p:animEffect>
                                  </p:childTnLst>
                                </p:cTn>
                              </p:par>
                              <p:par>
                                <p:cTn id="102" presetID="22" presetClass="entr" presetSubtype="1" fill="hold" nodeType="withEffect">
                                  <p:stCondLst>
                                    <p:cond delay="0"/>
                                  </p:stCondLst>
                                  <p:childTnLst>
                                    <p:set>
                                      <p:cBhvr>
                                        <p:cTn id="103" dur="1" fill="hold">
                                          <p:stCondLst>
                                            <p:cond delay="0"/>
                                          </p:stCondLst>
                                        </p:cTn>
                                        <p:tgtEl>
                                          <p:spTgt spid="3"/>
                                        </p:tgtEl>
                                        <p:attrNameLst>
                                          <p:attrName>style.visibility</p:attrName>
                                        </p:attrNameLst>
                                      </p:cBhvr>
                                      <p:to>
                                        <p:strVal val="visible"/>
                                      </p:to>
                                    </p:set>
                                    <p:animEffect transition="in" filter="wipe(up)">
                                      <p:cBhvr>
                                        <p:cTn id="104" dur="1000"/>
                                        <p:tgtEl>
                                          <p:spTgt spid="3"/>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 presetClass="exit" presetSubtype="1" fill="hold" nodeType="clickEffect">
                                  <p:stCondLst>
                                    <p:cond delay="0"/>
                                  </p:stCondLst>
                                  <p:childTnLst>
                                    <p:anim calcmode="lin" valueType="num">
                                      <p:cBhvr additive="base">
                                        <p:cTn id="108" dur="2000"/>
                                        <p:tgtEl>
                                          <p:spTgt spid="11273"/>
                                        </p:tgtEl>
                                        <p:attrNameLst>
                                          <p:attrName>ppt_x</p:attrName>
                                        </p:attrNameLst>
                                      </p:cBhvr>
                                      <p:tavLst>
                                        <p:tav tm="0">
                                          <p:val>
                                            <p:strVal val="ppt_x"/>
                                          </p:val>
                                        </p:tav>
                                        <p:tav tm="100000">
                                          <p:val>
                                            <p:strVal val="ppt_x"/>
                                          </p:val>
                                        </p:tav>
                                      </p:tavLst>
                                    </p:anim>
                                    <p:anim calcmode="lin" valueType="num">
                                      <p:cBhvr additive="base">
                                        <p:cTn id="109" dur="2000"/>
                                        <p:tgtEl>
                                          <p:spTgt spid="11273"/>
                                        </p:tgtEl>
                                        <p:attrNameLst>
                                          <p:attrName>ppt_y</p:attrName>
                                        </p:attrNameLst>
                                      </p:cBhvr>
                                      <p:tavLst>
                                        <p:tav tm="0">
                                          <p:val>
                                            <p:strVal val="ppt_y"/>
                                          </p:val>
                                        </p:tav>
                                        <p:tav tm="100000">
                                          <p:val>
                                            <p:strVal val="0-ppt_h/2"/>
                                          </p:val>
                                        </p:tav>
                                      </p:tavLst>
                                    </p:anim>
                                    <p:set>
                                      <p:cBhvr>
                                        <p:cTn id="110" dur="1" fill="hold">
                                          <p:stCondLst>
                                            <p:cond delay="1999"/>
                                          </p:stCondLst>
                                        </p:cTn>
                                        <p:tgtEl>
                                          <p:spTgt spid="11273"/>
                                        </p:tgtEl>
                                        <p:attrNameLst>
                                          <p:attrName>style.visibility</p:attrName>
                                        </p:attrNameLst>
                                      </p:cBhvr>
                                      <p:to>
                                        <p:strVal val="hidden"/>
                                      </p:to>
                                    </p:set>
                                  </p:childTnLst>
                                </p:cTn>
                              </p:par>
                              <p:par>
                                <p:cTn id="111" presetID="10" presetClass="exit" presetSubtype="0" fill="hold" grpId="1" nodeType="withEffect">
                                  <p:stCondLst>
                                    <p:cond delay="0"/>
                                  </p:stCondLst>
                                  <p:childTnLst>
                                    <p:animEffect transition="out" filter="fade">
                                      <p:cBhvr>
                                        <p:cTn id="112" dur="10"/>
                                        <p:tgtEl>
                                          <p:spTgt spid="11274"/>
                                        </p:tgtEl>
                                      </p:cBhvr>
                                    </p:animEffect>
                                    <p:set>
                                      <p:cBhvr>
                                        <p:cTn id="113" dur="1" fill="hold">
                                          <p:stCondLst>
                                            <p:cond delay="9"/>
                                          </p:stCondLst>
                                        </p:cTn>
                                        <p:tgtEl>
                                          <p:spTgt spid="11274"/>
                                        </p:tgtEl>
                                        <p:attrNameLst>
                                          <p:attrName>style.visibility</p:attrName>
                                        </p:attrNameLst>
                                      </p:cBhvr>
                                      <p:to>
                                        <p:strVal val="hidden"/>
                                      </p:to>
                                    </p:set>
                                  </p:childTnLst>
                                </p:cTn>
                              </p:par>
                              <p:par>
                                <p:cTn id="114" presetID="10" presetClass="exit" presetSubtype="0" fill="hold" grpId="1" nodeType="withEffect">
                                  <p:stCondLst>
                                    <p:cond delay="0"/>
                                  </p:stCondLst>
                                  <p:childTnLst>
                                    <p:animEffect transition="out" filter="fade">
                                      <p:cBhvr>
                                        <p:cTn id="115" dur="10"/>
                                        <p:tgtEl>
                                          <p:spTgt spid="11275"/>
                                        </p:tgtEl>
                                      </p:cBhvr>
                                    </p:animEffect>
                                    <p:set>
                                      <p:cBhvr>
                                        <p:cTn id="116" dur="1" fill="hold">
                                          <p:stCondLst>
                                            <p:cond delay="9"/>
                                          </p:stCondLst>
                                        </p:cTn>
                                        <p:tgtEl>
                                          <p:spTgt spid="11275"/>
                                        </p:tgtEl>
                                        <p:attrNameLst>
                                          <p:attrName>style.visibility</p:attrName>
                                        </p:attrNameLst>
                                      </p:cBhvr>
                                      <p:to>
                                        <p:strVal val="hidden"/>
                                      </p:to>
                                    </p:set>
                                  </p:childTnLst>
                                </p:cTn>
                              </p:par>
                              <p:par>
                                <p:cTn id="117" presetID="42" presetClass="path" presetSubtype="0" accel="50000" decel="50000" fill="hold" grpId="1" nodeType="withEffect">
                                  <p:stCondLst>
                                    <p:cond delay="100"/>
                                  </p:stCondLst>
                                  <p:childTnLst>
                                    <p:animMotion origin="layout" path="M 3.33333E-6 4.44444E-6 L 3.33333E-6 0.03333 " pathEditMode="relative" rAng="0" ptsTypes="AA">
                                      <p:cBhvr>
                                        <p:cTn id="118" dur="2000" fill="hold"/>
                                        <p:tgtEl>
                                          <p:spTgt spid="11272"/>
                                        </p:tgtEl>
                                        <p:attrNameLst>
                                          <p:attrName>ppt_x</p:attrName>
                                          <p:attrName>ppt_y</p:attrName>
                                        </p:attrNameLst>
                                      </p:cBhvr>
                                      <p:rCtr x="0" y="17"/>
                                    </p:animMotion>
                                  </p:childTnLst>
                                </p:cTn>
                              </p:par>
                            </p:childTnLst>
                          </p:cTn>
                        </p:par>
                      </p:childTnLst>
                    </p:cTn>
                  </p:par>
                  <p:par>
                    <p:cTn id="119" fill="hold" nodeType="clickPar">
                      <p:stCondLst>
                        <p:cond delay="indefinite"/>
                      </p:stCondLst>
                      <p:childTnLst>
                        <p:par>
                          <p:cTn id="120" fill="hold" nodeType="withGroup">
                            <p:stCondLst>
                              <p:cond delay="0"/>
                            </p:stCondLst>
                            <p:childTnLst>
                              <p:par>
                                <p:cTn id="121" presetID="2" presetClass="exit" presetSubtype="1" fill="hold" nodeType="clickEffect">
                                  <p:stCondLst>
                                    <p:cond delay="0"/>
                                  </p:stCondLst>
                                  <p:childTnLst>
                                    <p:anim calcmode="lin" valueType="num">
                                      <p:cBhvr additive="base">
                                        <p:cTn id="122" dur="2000"/>
                                        <p:tgtEl>
                                          <p:spTgt spid="11276"/>
                                        </p:tgtEl>
                                        <p:attrNameLst>
                                          <p:attrName>ppt_x</p:attrName>
                                        </p:attrNameLst>
                                      </p:cBhvr>
                                      <p:tavLst>
                                        <p:tav tm="0">
                                          <p:val>
                                            <p:strVal val="ppt_x"/>
                                          </p:val>
                                        </p:tav>
                                        <p:tav tm="100000">
                                          <p:val>
                                            <p:strVal val="ppt_x"/>
                                          </p:val>
                                        </p:tav>
                                      </p:tavLst>
                                    </p:anim>
                                    <p:anim calcmode="lin" valueType="num">
                                      <p:cBhvr additive="base">
                                        <p:cTn id="123" dur="2000"/>
                                        <p:tgtEl>
                                          <p:spTgt spid="11276"/>
                                        </p:tgtEl>
                                        <p:attrNameLst>
                                          <p:attrName>ppt_y</p:attrName>
                                        </p:attrNameLst>
                                      </p:cBhvr>
                                      <p:tavLst>
                                        <p:tav tm="0">
                                          <p:val>
                                            <p:strVal val="ppt_y"/>
                                          </p:val>
                                        </p:tav>
                                        <p:tav tm="100000">
                                          <p:val>
                                            <p:strVal val="0-ppt_h/2"/>
                                          </p:val>
                                        </p:tav>
                                      </p:tavLst>
                                    </p:anim>
                                    <p:set>
                                      <p:cBhvr>
                                        <p:cTn id="124" dur="1" fill="hold">
                                          <p:stCondLst>
                                            <p:cond delay="1999"/>
                                          </p:stCondLst>
                                        </p:cTn>
                                        <p:tgtEl>
                                          <p:spTgt spid="11276"/>
                                        </p:tgtEl>
                                        <p:attrNameLst>
                                          <p:attrName>style.visibility</p:attrName>
                                        </p:attrNameLst>
                                      </p:cBhvr>
                                      <p:to>
                                        <p:strVal val="hidden"/>
                                      </p:to>
                                    </p:set>
                                  </p:childTnLst>
                                </p:cTn>
                              </p:par>
                              <p:par>
                                <p:cTn id="125" presetID="10" presetClass="exit" presetSubtype="0" fill="hold" grpId="1" nodeType="withEffect">
                                  <p:stCondLst>
                                    <p:cond delay="0"/>
                                  </p:stCondLst>
                                  <p:childTnLst>
                                    <p:animEffect transition="out" filter="fade">
                                      <p:cBhvr>
                                        <p:cTn id="126" dur="500"/>
                                        <p:tgtEl>
                                          <p:spTgt spid="11277"/>
                                        </p:tgtEl>
                                      </p:cBhvr>
                                    </p:animEffect>
                                    <p:set>
                                      <p:cBhvr>
                                        <p:cTn id="127" dur="1" fill="hold">
                                          <p:stCondLst>
                                            <p:cond delay="499"/>
                                          </p:stCondLst>
                                        </p:cTn>
                                        <p:tgtEl>
                                          <p:spTgt spid="11277"/>
                                        </p:tgtEl>
                                        <p:attrNameLst>
                                          <p:attrName>style.visibility</p:attrName>
                                        </p:attrNameLst>
                                      </p:cBhvr>
                                      <p:to>
                                        <p:strVal val="hidden"/>
                                      </p:to>
                                    </p:set>
                                  </p:childTnLst>
                                </p:cTn>
                              </p:par>
                              <p:par>
                                <p:cTn id="128" presetID="10" presetClass="exit" presetSubtype="0" fill="hold" grpId="1" nodeType="withEffect">
                                  <p:stCondLst>
                                    <p:cond delay="0"/>
                                  </p:stCondLst>
                                  <p:childTnLst>
                                    <p:animEffect transition="out" filter="fade">
                                      <p:cBhvr>
                                        <p:cTn id="129" dur="500"/>
                                        <p:tgtEl>
                                          <p:spTgt spid="11279"/>
                                        </p:tgtEl>
                                      </p:cBhvr>
                                    </p:animEffect>
                                    <p:set>
                                      <p:cBhvr>
                                        <p:cTn id="130" dur="1" fill="hold">
                                          <p:stCondLst>
                                            <p:cond delay="499"/>
                                          </p:stCondLst>
                                        </p:cTn>
                                        <p:tgtEl>
                                          <p:spTgt spid="11279"/>
                                        </p:tgtEl>
                                        <p:attrNameLst>
                                          <p:attrName>style.visibility</p:attrName>
                                        </p:attrNameLst>
                                      </p:cBhvr>
                                      <p:to>
                                        <p:strVal val="hidden"/>
                                      </p:to>
                                    </p:set>
                                  </p:childTnLst>
                                </p:cTn>
                              </p:par>
                              <p:par>
                                <p:cTn id="131" presetID="10" presetClass="exit" presetSubtype="0" fill="hold" grpId="1" nodeType="withEffect">
                                  <p:stCondLst>
                                    <p:cond delay="0"/>
                                  </p:stCondLst>
                                  <p:childTnLst>
                                    <p:animEffect transition="out" filter="fade">
                                      <p:cBhvr>
                                        <p:cTn id="132" dur="500"/>
                                        <p:tgtEl>
                                          <p:spTgt spid="11278"/>
                                        </p:tgtEl>
                                      </p:cBhvr>
                                    </p:animEffect>
                                    <p:set>
                                      <p:cBhvr>
                                        <p:cTn id="133" dur="1" fill="hold">
                                          <p:stCondLst>
                                            <p:cond delay="499"/>
                                          </p:stCondLst>
                                        </p:cTn>
                                        <p:tgtEl>
                                          <p:spTgt spid="11278"/>
                                        </p:tgtEl>
                                        <p:attrNameLst>
                                          <p:attrName>style.visibility</p:attrName>
                                        </p:attrNameLst>
                                      </p:cBhvr>
                                      <p:to>
                                        <p:strVal val="hidden"/>
                                      </p:to>
                                    </p:set>
                                  </p:childTnLst>
                                </p:cTn>
                              </p:par>
                              <p:par>
                                <p:cTn id="134" presetID="42" presetClass="path" presetSubtype="0" accel="50000" decel="50000" fill="hold" nodeType="withEffect">
                                  <p:stCondLst>
                                    <p:cond delay="0"/>
                                  </p:stCondLst>
                                  <p:childTnLst>
                                    <p:animMotion origin="layout" path="M 3.33333E-6 4.44444E-6 L 3.33333E-6 0.04444 " pathEditMode="relative" rAng="0" ptsTypes="AA">
                                      <p:cBhvr>
                                        <p:cTn id="135" dur="2000" fill="hold"/>
                                        <p:tgtEl>
                                          <p:spTgt spid="2"/>
                                        </p:tgtEl>
                                        <p:attrNameLst>
                                          <p:attrName>ppt_x</p:attrName>
                                          <p:attrName>ppt_y</p:attrName>
                                        </p:attrNameLst>
                                      </p:cBhvr>
                                      <p:rCtr x="0" y="22"/>
                                    </p:animMotion>
                                  </p:childTnLst>
                                </p:cTn>
                              </p:par>
                            </p:childTnLst>
                          </p:cTn>
                        </p:par>
                      </p:childTnLst>
                    </p:cTn>
                  </p:par>
                  <p:par>
                    <p:cTn id="136" fill="hold" nodeType="clickPar">
                      <p:stCondLst>
                        <p:cond delay="indefinite"/>
                      </p:stCondLst>
                      <p:childTnLst>
                        <p:par>
                          <p:cTn id="137" fill="hold" nodeType="withGroup">
                            <p:stCondLst>
                              <p:cond delay="0"/>
                            </p:stCondLst>
                            <p:childTnLst>
                              <p:par>
                                <p:cTn id="138" presetID="2" presetClass="exit" presetSubtype="1" fill="hold" nodeType="clickEffect">
                                  <p:stCondLst>
                                    <p:cond delay="0"/>
                                  </p:stCondLst>
                                  <p:childTnLst>
                                    <p:anim calcmode="lin" valueType="num">
                                      <p:cBhvr additive="base">
                                        <p:cTn id="139" dur="2000"/>
                                        <p:tgtEl>
                                          <p:spTgt spid="11280"/>
                                        </p:tgtEl>
                                        <p:attrNameLst>
                                          <p:attrName>ppt_x</p:attrName>
                                        </p:attrNameLst>
                                      </p:cBhvr>
                                      <p:tavLst>
                                        <p:tav tm="0">
                                          <p:val>
                                            <p:strVal val="ppt_x"/>
                                          </p:val>
                                        </p:tav>
                                        <p:tav tm="100000">
                                          <p:val>
                                            <p:strVal val="ppt_x"/>
                                          </p:val>
                                        </p:tav>
                                      </p:tavLst>
                                    </p:anim>
                                    <p:anim calcmode="lin" valueType="num">
                                      <p:cBhvr additive="base">
                                        <p:cTn id="140" dur="2000"/>
                                        <p:tgtEl>
                                          <p:spTgt spid="11280"/>
                                        </p:tgtEl>
                                        <p:attrNameLst>
                                          <p:attrName>ppt_y</p:attrName>
                                        </p:attrNameLst>
                                      </p:cBhvr>
                                      <p:tavLst>
                                        <p:tav tm="0">
                                          <p:val>
                                            <p:strVal val="ppt_y"/>
                                          </p:val>
                                        </p:tav>
                                        <p:tav tm="100000">
                                          <p:val>
                                            <p:strVal val="0-ppt_h/2"/>
                                          </p:val>
                                        </p:tav>
                                      </p:tavLst>
                                    </p:anim>
                                    <p:set>
                                      <p:cBhvr>
                                        <p:cTn id="141" dur="1" fill="hold">
                                          <p:stCondLst>
                                            <p:cond delay="1999"/>
                                          </p:stCondLst>
                                        </p:cTn>
                                        <p:tgtEl>
                                          <p:spTgt spid="11280"/>
                                        </p:tgtEl>
                                        <p:attrNameLst>
                                          <p:attrName>style.visibility</p:attrName>
                                        </p:attrNameLst>
                                      </p:cBhvr>
                                      <p:to>
                                        <p:strVal val="hidden"/>
                                      </p:to>
                                    </p:set>
                                  </p:childTnLst>
                                </p:cTn>
                              </p:par>
                              <p:par>
                                <p:cTn id="142" presetID="10" presetClass="exit" presetSubtype="0" fill="hold" grpId="1" nodeType="withEffect">
                                  <p:stCondLst>
                                    <p:cond delay="0"/>
                                  </p:stCondLst>
                                  <p:childTnLst>
                                    <p:animEffect transition="out" filter="fade">
                                      <p:cBhvr>
                                        <p:cTn id="143" dur="500"/>
                                        <p:tgtEl>
                                          <p:spTgt spid="11281"/>
                                        </p:tgtEl>
                                      </p:cBhvr>
                                    </p:animEffect>
                                    <p:set>
                                      <p:cBhvr>
                                        <p:cTn id="144" dur="1" fill="hold">
                                          <p:stCondLst>
                                            <p:cond delay="499"/>
                                          </p:stCondLst>
                                        </p:cTn>
                                        <p:tgtEl>
                                          <p:spTgt spid="11281"/>
                                        </p:tgtEl>
                                        <p:attrNameLst>
                                          <p:attrName>style.visibility</p:attrName>
                                        </p:attrNameLst>
                                      </p:cBhvr>
                                      <p:to>
                                        <p:strVal val="hidden"/>
                                      </p:to>
                                    </p:set>
                                  </p:childTnLst>
                                </p:cTn>
                              </p:par>
                              <p:par>
                                <p:cTn id="145" presetID="42" presetClass="path" presetSubtype="0" accel="50000" decel="50000" fill="hold" grpId="1" nodeType="withEffect">
                                  <p:stCondLst>
                                    <p:cond delay="0"/>
                                  </p:stCondLst>
                                  <p:childTnLst>
                                    <p:animMotion origin="layout" path="M -3.33333E-6 -2.22222E-6 L -3.33333E-6 0.06667 " pathEditMode="relative" rAng="0" ptsTypes="AA">
                                      <p:cBhvr>
                                        <p:cTn id="146" dur="2000" fill="hold"/>
                                        <p:tgtEl>
                                          <p:spTgt spid="11271"/>
                                        </p:tgtEl>
                                        <p:attrNameLst>
                                          <p:attrName>ppt_x</p:attrName>
                                          <p:attrName>ppt_y</p:attrName>
                                        </p:attrNameLst>
                                      </p:cBhvr>
                                      <p:rCtr x="0" y="33"/>
                                    </p:animMotion>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2" presetClass="entr" presetSubtype="8" fill="hold" grpId="0" nodeType="clickEffect">
                                  <p:stCondLst>
                                    <p:cond delay="0"/>
                                  </p:stCondLst>
                                  <p:childTnLst>
                                    <p:set>
                                      <p:cBhvr>
                                        <p:cTn id="150" dur="1" fill="hold">
                                          <p:stCondLst>
                                            <p:cond delay="0"/>
                                          </p:stCondLst>
                                        </p:cTn>
                                        <p:tgtEl>
                                          <p:spTgt spid="11315"/>
                                        </p:tgtEl>
                                        <p:attrNameLst>
                                          <p:attrName>style.visibility</p:attrName>
                                        </p:attrNameLst>
                                      </p:cBhvr>
                                      <p:to>
                                        <p:strVal val="visible"/>
                                      </p:to>
                                    </p:set>
                                    <p:animEffect transition="in" filter="wipe(left)">
                                      <p:cBhvr>
                                        <p:cTn id="151" dur="500"/>
                                        <p:tgtEl>
                                          <p:spTgt spid="11315"/>
                                        </p:tgtEl>
                                      </p:cBhvr>
                                    </p:animEffect>
                                  </p:childTnLst>
                                </p:cTn>
                              </p:par>
                            </p:childTnLst>
                          </p:cTn>
                        </p:par>
                      </p:childTnLst>
                    </p:cTn>
                  </p:par>
                  <p:par>
                    <p:cTn id="152" fill="hold" nodeType="clickPar">
                      <p:stCondLst>
                        <p:cond delay="indefinite"/>
                      </p:stCondLst>
                      <p:childTnLst>
                        <p:par>
                          <p:cTn id="153" fill="hold" nodeType="withGroup">
                            <p:stCondLst>
                              <p:cond delay="0"/>
                            </p:stCondLst>
                            <p:childTnLst>
                              <p:par>
                                <p:cTn id="154" presetID="22" presetClass="entr" presetSubtype="8" fill="hold" grpId="0" nodeType="clickEffect">
                                  <p:stCondLst>
                                    <p:cond delay="0"/>
                                  </p:stCondLst>
                                  <p:childTnLst>
                                    <p:set>
                                      <p:cBhvr>
                                        <p:cTn id="155" dur="1" fill="hold">
                                          <p:stCondLst>
                                            <p:cond delay="0"/>
                                          </p:stCondLst>
                                        </p:cTn>
                                        <p:tgtEl>
                                          <p:spTgt spid="11310"/>
                                        </p:tgtEl>
                                        <p:attrNameLst>
                                          <p:attrName>style.visibility</p:attrName>
                                        </p:attrNameLst>
                                      </p:cBhvr>
                                      <p:to>
                                        <p:strVal val="visible"/>
                                      </p:to>
                                    </p:set>
                                    <p:animEffect transition="in" filter="wipe(left)">
                                      <p:cBhvr>
                                        <p:cTn id="156" dur="500"/>
                                        <p:tgtEl>
                                          <p:spTgt spid="11310"/>
                                        </p:tgtEl>
                                      </p:cBhvr>
                                    </p:animEffect>
                                  </p:childTnLst>
                                </p:cTn>
                              </p:par>
                            </p:childTnLst>
                          </p:cTn>
                        </p:par>
                      </p:childTnLst>
                    </p:cTn>
                  </p:par>
                  <p:par>
                    <p:cTn id="157" fill="hold" nodeType="clickPar">
                      <p:stCondLst>
                        <p:cond delay="indefinite"/>
                      </p:stCondLst>
                      <p:childTnLst>
                        <p:par>
                          <p:cTn id="158" fill="hold" nodeType="withGroup">
                            <p:stCondLst>
                              <p:cond delay="0"/>
                            </p:stCondLst>
                            <p:childTnLst>
                              <p:par>
                                <p:cTn id="159" presetID="22" presetClass="entr" presetSubtype="8" fill="hold" grpId="0" nodeType="clickEffect">
                                  <p:stCondLst>
                                    <p:cond delay="0"/>
                                  </p:stCondLst>
                                  <p:childTnLst>
                                    <p:set>
                                      <p:cBhvr>
                                        <p:cTn id="160" dur="1" fill="hold">
                                          <p:stCondLst>
                                            <p:cond delay="0"/>
                                          </p:stCondLst>
                                        </p:cTn>
                                        <p:tgtEl>
                                          <p:spTgt spid="11309"/>
                                        </p:tgtEl>
                                        <p:attrNameLst>
                                          <p:attrName>style.visibility</p:attrName>
                                        </p:attrNameLst>
                                      </p:cBhvr>
                                      <p:to>
                                        <p:strVal val="visible"/>
                                      </p:to>
                                    </p:set>
                                    <p:animEffect transition="in" filter="wipe(left)">
                                      <p:cBhvr>
                                        <p:cTn id="161" dur="500"/>
                                        <p:tgtEl>
                                          <p:spTgt spid="11309"/>
                                        </p:tgtEl>
                                      </p:cBhvr>
                                    </p:animEffect>
                                  </p:childTnLst>
                                </p:cTn>
                              </p:par>
                            </p:childTnLst>
                          </p:cTn>
                        </p:par>
                      </p:childTnLst>
                    </p:cTn>
                  </p:par>
                  <p:par>
                    <p:cTn id="162" fill="hold" nodeType="clickPar">
                      <p:stCondLst>
                        <p:cond delay="indefinite"/>
                      </p:stCondLst>
                      <p:childTnLst>
                        <p:par>
                          <p:cTn id="163" fill="hold" nodeType="withGroup">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313"/>
                                        </p:tgtEl>
                                        <p:attrNameLst>
                                          <p:attrName>style.visibility</p:attrName>
                                        </p:attrNameLst>
                                      </p:cBhvr>
                                      <p:to>
                                        <p:strVal val="visible"/>
                                      </p:to>
                                    </p:set>
                                    <p:animEffect transition="in" filter="wipe(left)">
                                      <p:cBhvr>
                                        <p:cTn id="166" dur="500"/>
                                        <p:tgtEl>
                                          <p:spTgt spid="11313"/>
                                        </p:tgtEl>
                                      </p:cBhvr>
                                    </p:animEffect>
                                  </p:childTnLst>
                                </p:cTn>
                              </p:par>
                            </p:childTnLst>
                          </p:cTn>
                        </p:par>
                      </p:childTnLst>
                    </p:cTn>
                  </p:par>
                  <p:par>
                    <p:cTn id="167" fill="hold" nodeType="clickPar">
                      <p:stCondLst>
                        <p:cond delay="indefinite"/>
                      </p:stCondLst>
                      <p:childTnLst>
                        <p:par>
                          <p:cTn id="168" fill="hold" nodeType="withGroup">
                            <p:stCondLst>
                              <p:cond delay="0"/>
                            </p:stCondLst>
                            <p:childTnLst>
                              <p:par>
                                <p:cTn id="169" presetID="4" presetClass="exit" presetSubtype="16" fill="hold" grpId="1" nodeType="clickEffect">
                                  <p:stCondLst>
                                    <p:cond delay="0"/>
                                  </p:stCondLst>
                                  <p:childTnLst>
                                    <p:animEffect transition="out" filter="box(in)">
                                      <p:cBhvr>
                                        <p:cTn id="170" dur="500"/>
                                        <p:tgtEl>
                                          <p:spTgt spid="11315"/>
                                        </p:tgtEl>
                                      </p:cBhvr>
                                    </p:animEffect>
                                    <p:set>
                                      <p:cBhvr>
                                        <p:cTn id="171" dur="1" fill="hold">
                                          <p:stCondLst>
                                            <p:cond delay="499"/>
                                          </p:stCondLst>
                                        </p:cTn>
                                        <p:tgtEl>
                                          <p:spTgt spid="11315"/>
                                        </p:tgtEl>
                                        <p:attrNameLst>
                                          <p:attrName>style.visibility</p:attrName>
                                        </p:attrNameLst>
                                      </p:cBhvr>
                                      <p:to>
                                        <p:strVal val="hidden"/>
                                      </p:to>
                                    </p:set>
                                  </p:childTnLst>
                                </p:cTn>
                              </p:par>
                            </p:childTnLst>
                          </p:cTn>
                        </p:par>
                      </p:childTnLst>
                    </p:cTn>
                  </p:par>
                  <p:par>
                    <p:cTn id="172" fill="hold" nodeType="clickPar">
                      <p:stCondLst>
                        <p:cond delay="indefinite"/>
                      </p:stCondLst>
                      <p:childTnLst>
                        <p:par>
                          <p:cTn id="173" fill="hold" nodeType="withGroup">
                            <p:stCondLst>
                              <p:cond delay="0"/>
                            </p:stCondLst>
                            <p:childTnLst>
                              <p:par>
                                <p:cTn id="174" presetID="22" presetClass="entr" presetSubtype="4" fill="hold" grpId="0" nodeType="clickEffect">
                                  <p:stCondLst>
                                    <p:cond delay="0"/>
                                  </p:stCondLst>
                                  <p:childTnLst>
                                    <p:set>
                                      <p:cBhvr>
                                        <p:cTn id="175" dur="1" fill="hold">
                                          <p:stCondLst>
                                            <p:cond delay="0"/>
                                          </p:stCondLst>
                                        </p:cTn>
                                        <p:tgtEl>
                                          <p:spTgt spid="11316"/>
                                        </p:tgtEl>
                                        <p:attrNameLst>
                                          <p:attrName>style.visibility</p:attrName>
                                        </p:attrNameLst>
                                      </p:cBhvr>
                                      <p:to>
                                        <p:strVal val="visible"/>
                                      </p:to>
                                    </p:set>
                                    <p:animEffect transition="in" filter="wipe(down)">
                                      <p:cBhvr>
                                        <p:cTn id="176" dur="500"/>
                                        <p:tgtEl>
                                          <p:spTgt spid="11316"/>
                                        </p:tgtEl>
                                      </p:cBhvr>
                                    </p:animEffect>
                                  </p:childTnLst>
                                </p:cTn>
                              </p:par>
                              <p:par>
                                <p:cTn id="177" presetID="22" presetClass="entr" presetSubtype="4" fill="hold" grpId="0" nodeType="withEffect">
                                  <p:stCondLst>
                                    <p:cond delay="0"/>
                                  </p:stCondLst>
                                  <p:childTnLst>
                                    <p:set>
                                      <p:cBhvr>
                                        <p:cTn id="178" dur="1" fill="hold">
                                          <p:stCondLst>
                                            <p:cond delay="0"/>
                                          </p:stCondLst>
                                        </p:cTn>
                                        <p:tgtEl>
                                          <p:spTgt spid="11317"/>
                                        </p:tgtEl>
                                        <p:attrNameLst>
                                          <p:attrName>style.visibility</p:attrName>
                                        </p:attrNameLst>
                                      </p:cBhvr>
                                      <p:to>
                                        <p:strVal val="visible"/>
                                      </p:to>
                                    </p:set>
                                    <p:animEffect transition="in" filter="wipe(down)">
                                      <p:cBhvr>
                                        <p:cTn id="179" dur="500"/>
                                        <p:tgtEl>
                                          <p:spTgt spid="11317"/>
                                        </p:tgtEl>
                                      </p:cBhvr>
                                    </p:animEffect>
                                  </p:childTnLst>
                                </p:cTn>
                              </p:par>
                            </p:childTnLst>
                          </p:cTn>
                        </p:par>
                      </p:childTnLst>
                    </p:cTn>
                  </p:par>
                  <p:par>
                    <p:cTn id="180" fill="hold" nodeType="clickPar">
                      <p:stCondLst>
                        <p:cond delay="indefinite"/>
                      </p:stCondLst>
                      <p:childTnLst>
                        <p:par>
                          <p:cTn id="181" fill="hold" nodeType="withGroup">
                            <p:stCondLst>
                              <p:cond delay="0"/>
                            </p:stCondLst>
                            <p:childTnLst>
                              <p:par>
                                <p:cTn id="182" presetID="22" presetClass="entr" presetSubtype="8" fill="hold" grpId="0" nodeType="clickEffect">
                                  <p:stCondLst>
                                    <p:cond delay="0"/>
                                  </p:stCondLst>
                                  <p:childTnLst>
                                    <p:set>
                                      <p:cBhvr>
                                        <p:cTn id="183" dur="1" fill="hold">
                                          <p:stCondLst>
                                            <p:cond delay="0"/>
                                          </p:stCondLst>
                                        </p:cTn>
                                        <p:tgtEl>
                                          <p:spTgt spid="11311"/>
                                        </p:tgtEl>
                                        <p:attrNameLst>
                                          <p:attrName>style.visibility</p:attrName>
                                        </p:attrNameLst>
                                      </p:cBhvr>
                                      <p:to>
                                        <p:strVal val="visible"/>
                                      </p:to>
                                    </p:set>
                                    <p:animEffect transition="in" filter="wipe(left)">
                                      <p:cBhvr>
                                        <p:cTn id="184" dur="500"/>
                                        <p:tgtEl>
                                          <p:spTgt spid="11311"/>
                                        </p:tgtEl>
                                      </p:cBhvr>
                                    </p:animEffect>
                                  </p:childTnLst>
                                </p:cTn>
                              </p:par>
                            </p:childTnLst>
                          </p:cTn>
                        </p:par>
                      </p:childTnLst>
                    </p:cTn>
                  </p:par>
                  <p:par>
                    <p:cTn id="185" fill="hold" nodeType="clickPar">
                      <p:stCondLst>
                        <p:cond delay="indefinite"/>
                      </p:stCondLst>
                      <p:childTnLst>
                        <p:par>
                          <p:cTn id="186" fill="hold" nodeType="withGroup">
                            <p:stCondLst>
                              <p:cond delay="0"/>
                            </p:stCondLst>
                            <p:childTnLst>
                              <p:par>
                                <p:cTn id="187" presetID="22" presetClass="entr" presetSubtype="8" fill="hold" grpId="0" nodeType="clickEffect">
                                  <p:stCondLst>
                                    <p:cond delay="0"/>
                                  </p:stCondLst>
                                  <p:childTnLst>
                                    <p:set>
                                      <p:cBhvr>
                                        <p:cTn id="188" dur="1" fill="hold">
                                          <p:stCondLst>
                                            <p:cond delay="0"/>
                                          </p:stCondLst>
                                        </p:cTn>
                                        <p:tgtEl>
                                          <p:spTgt spid="11312"/>
                                        </p:tgtEl>
                                        <p:attrNameLst>
                                          <p:attrName>style.visibility</p:attrName>
                                        </p:attrNameLst>
                                      </p:cBhvr>
                                      <p:to>
                                        <p:strVal val="visible"/>
                                      </p:to>
                                    </p:set>
                                    <p:animEffect transition="in" filter="wipe(left)">
                                      <p:cBhvr>
                                        <p:cTn id="189" dur="500"/>
                                        <p:tgtEl>
                                          <p:spTgt spid="11312"/>
                                        </p:tgtEl>
                                      </p:cBhvr>
                                    </p:animEffect>
                                  </p:childTnLst>
                                </p:cTn>
                              </p:par>
                            </p:childTnLst>
                          </p:cTn>
                        </p:par>
                      </p:childTnLst>
                    </p:cTn>
                  </p:par>
                  <p:par>
                    <p:cTn id="190" fill="hold" nodeType="clickPar">
                      <p:stCondLst>
                        <p:cond delay="indefinite"/>
                      </p:stCondLst>
                      <p:childTnLst>
                        <p:par>
                          <p:cTn id="191" fill="hold" nodeType="withGroup">
                            <p:stCondLst>
                              <p:cond delay="0"/>
                            </p:stCondLst>
                            <p:childTnLst>
                              <p:par>
                                <p:cTn id="192" presetID="22" presetClass="entr" presetSubtype="8" fill="hold" grpId="0" nodeType="clickEffect">
                                  <p:stCondLst>
                                    <p:cond delay="0"/>
                                  </p:stCondLst>
                                  <p:childTnLst>
                                    <p:set>
                                      <p:cBhvr>
                                        <p:cTn id="193" dur="1" fill="hold">
                                          <p:stCondLst>
                                            <p:cond delay="0"/>
                                          </p:stCondLst>
                                        </p:cTn>
                                        <p:tgtEl>
                                          <p:spTgt spid="11314"/>
                                        </p:tgtEl>
                                        <p:attrNameLst>
                                          <p:attrName>style.visibility</p:attrName>
                                        </p:attrNameLst>
                                      </p:cBhvr>
                                      <p:to>
                                        <p:strVal val="visible"/>
                                      </p:to>
                                    </p:set>
                                    <p:animEffect transition="in" filter="wipe(left)">
                                      <p:cBhvr>
                                        <p:cTn id="194" dur="500"/>
                                        <p:tgtEl>
                                          <p:spTgt spid="11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1267" grpId="0" animBg="1"/>
      <p:bldP spid="11271" grpId="0" animBg="1"/>
      <p:bldP spid="11271" grpId="1" animBg="1"/>
      <p:bldP spid="11272" grpId="0" animBg="1"/>
      <p:bldP spid="11272" grpId="1" animBg="1"/>
      <p:bldP spid="11274" grpId="0" animBg="1"/>
      <p:bldP spid="11274" grpId="1" animBg="1"/>
      <p:bldP spid="11275" grpId="0" animBg="1"/>
      <p:bldP spid="11275" grpId="1" animBg="1"/>
      <p:bldP spid="11277" grpId="0" animBg="1"/>
      <p:bldP spid="11277" grpId="1" animBg="1"/>
      <p:bldP spid="11278" grpId="0" animBg="1"/>
      <p:bldP spid="11278" grpId="1" animBg="1"/>
      <p:bldP spid="11279" grpId="0" animBg="1"/>
      <p:bldP spid="11279" grpId="1" animBg="1"/>
      <p:bldP spid="11281" grpId="0" animBg="1"/>
      <p:bldP spid="11281" grpId="1" animBg="1"/>
      <p:bldP spid="11283" grpId="0"/>
      <p:bldP spid="11303" grpId="0" animBg="1"/>
      <p:bldP spid="11304" grpId="0" animBg="1"/>
      <p:bldP spid="11305" grpId="0" animBg="1"/>
      <p:bldP spid="11306" grpId="0" animBg="1"/>
      <p:bldP spid="11307" grpId="0" animBg="1"/>
      <p:bldP spid="11308" grpId="0" animBg="1"/>
      <p:bldP spid="11309" grpId="0" animBg="1"/>
      <p:bldP spid="11310" grpId="0" animBg="1"/>
      <p:bldP spid="11311" grpId="0" animBg="1"/>
      <p:bldP spid="11312" grpId="0" animBg="1"/>
      <p:bldP spid="11313" grpId="0" animBg="1"/>
      <p:bldP spid="11314" grpId="0" animBg="1"/>
      <p:bldP spid="11315" grpId="0" animBg="1"/>
      <p:bldP spid="11315" grpId="1" animBg="1"/>
      <p:bldP spid="11316" grpId="0" animBg="1"/>
      <p:bldP spid="11317" grpId="0" animBg="1"/>
      <p:bldP spid="11318" grpId="0"/>
      <p:bldP spid="11319" grpId="0"/>
      <p:bldP spid="11320" grpId="0"/>
      <p:bldP spid="113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3084513" y="1279525"/>
            <a:ext cx="5754687" cy="862013"/>
          </a:xfrm>
          <a:prstGeom prst="rect">
            <a:avLst/>
          </a:prstGeom>
          <a:gradFill rotWithShape="1">
            <a:gsLst>
              <a:gs pos="0">
                <a:schemeClr val="bg1"/>
              </a:gs>
              <a:gs pos="100000">
                <a:schemeClr val="folHlink"/>
              </a:gs>
            </a:gsLst>
            <a:lin ang="5400000" scaled="1"/>
          </a:gradFill>
          <a:ln w="9525">
            <a:noFill/>
            <a:miter lim="800000"/>
            <a:headEnd/>
            <a:tailEnd/>
          </a:ln>
        </p:spPr>
        <p:txBody>
          <a:bodyPr>
            <a:spAutoFit/>
          </a:bodyPr>
          <a:lstStyle/>
          <a:p>
            <a:pPr algn="ctr">
              <a:spcBef>
                <a:spcPct val="50000"/>
              </a:spcBef>
            </a:pPr>
            <a:r>
              <a:rPr lang="en-US" sz="2000" b="1">
                <a:solidFill>
                  <a:srgbClr val="FF0000"/>
                </a:solidFill>
              </a:rPr>
              <a:t>Paxcan (Blaise Pascal) </a:t>
            </a:r>
            <a:r>
              <a:rPr lang="en-US" b="1">
                <a:solidFill>
                  <a:srgbClr val="FF0000"/>
                </a:solidFill>
              </a:rPr>
              <a:t>Nhà bác học người Pháp</a:t>
            </a:r>
            <a:endParaRPr lang="en-US" sz="2000" b="1">
              <a:solidFill>
                <a:srgbClr val="FF0000"/>
              </a:solidFill>
            </a:endParaRPr>
          </a:p>
          <a:p>
            <a:pPr algn="ctr">
              <a:spcBef>
                <a:spcPct val="50000"/>
              </a:spcBef>
            </a:pPr>
            <a:r>
              <a:rPr lang="en-US" sz="2000" b="1">
                <a:solidFill>
                  <a:srgbClr val="FF0000"/>
                </a:solidFill>
              </a:rPr>
              <a:t>(1623 – 1662)</a:t>
            </a:r>
          </a:p>
        </p:txBody>
      </p:sp>
      <p:pic>
        <p:nvPicPr>
          <p:cNvPr id="10243" name="Picture 9" descr="http://t1.gstatic.com/images?q=tbn:ANd9GcSc3B48cJ8hQiv7QR9w7aTHtJ4Jd6ZiaARiSGoW41139aXmXt-M"/>
          <p:cNvPicPr>
            <a:picLocks noChangeAspect="1" noChangeArrowheads="1"/>
          </p:cNvPicPr>
          <p:nvPr/>
        </p:nvPicPr>
        <p:blipFill>
          <a:blip r:embed="rId2"/>
          <a:srcRect/>
          <a:stretch>
            <a:fillRect/>
          </a:stretch>
        </p:blipFill>
        <p:spPr bwMode="auto">
          <a:xfrm>
            <a:off x="0" y="3352800"/>
            <a:ext cx="2971800" cy="3352800"/>
          </a:xfrm>
          <a:prstGeom prst="rect">
            <a:avLst/>
          </a:prstGeom>
          <a:noFill/>
          <a:ln w="9525">
            <a:noFill/>
            <a:miter lim="800000"/>
            <a:headEnd/>
            <a:tailEnd/>
          </a:ln>
        </p:spPr>
      </p:pic>
      <p:sp>
        <p:nvSpPr>
          <p:cNvPr id="10244" name="Text Box 3"/>
          <p:cNvSpPr txBox="1">
            <a:spLocks noChangeArrowheads="1"/>
          </p:cNvSpPr>
          <p:nvPr/>
        </p:nvSpPr>
        <p:spPr bwMode="auto">
          <a:xfrm>
            <a:off x="3084513" y="4419600"/>
            <a:ext cx="5754687" cy="854075"/>
          </a:xfrm>
          <a:prstGeom prst="rect">
            <a:avLst/>
          </a:prstGeom>
          <a:gradFill rotWithShape="1">
            <a:gsLst>
              <a:gs pos="0">
                <a:schemeClr val="bg1"/>
              </a:gs>
              <a:gs pos="100000">
                <a:schemeClr val="folHlink"/>
              </a:gs>
            </a:gsLst>
            <a:lin ang="5400000" scaled="1"/>
          </a:gradFill>
          <a:ln w="9525">
            <a:noFill/>
            <a:miter lim="800000"/>
            <a:headEnd/>
            <a:tailEnd/>
          </a:ln>
        </p:spPr>
        <p:txBody>
          <a:bodyPr>
            <a:spAutoFit/>
          </a:bodyPr>
          <a:lstStyle/>
          <a:p>
            <a:pPr algn="ctr">
              <a:spcBef>
                <a:spcPct val="50000"/>
              </a:spcBef>
            </a:pPr>
            <a:r>
              <a:rPr lang="en-US" sz="2000" b="1">
                <a:solidFill>
                  <a:srgbClr val="FF0000"/>
                </a:solidFill>
              </a:rPr>
              <a:t>Niutơn (Isaac Newton) </a:t>
            </a:r>
            <a:r>
              <a:rPr lang="en-US" b="1">
                <a:solidFill>
                  <a:srgbClr val="FF0000"/>
                </a:solidFill>
              </a:rPr>
              <a:t>Nhà bác học người Anh</a:t>
            </a:r>
            <a:endParaRPr lang="en-US" sz="2000" b="1">
              <a:solidFill>
                <a:srgbClr val="FF0000"/>
              </a:solidFill>
            </a:endParaRPr>
          </a:p>
          <a:p>
            <a:pPr algn="ctr">
              <a:spcBef>
                <a:spcPct val="50000"/>
              </a:spcBef>
            </a:pPr>
            <a:r>
              <a:rPr lang="en-US" sz="2000" b="1">
                <a:solidFill>
                  <a:srgbClr val="FF0000"/>
                </a:solidFill>
              </a:rPr>
              <a:t>(1642 – 1727)</a:t>
            </a:r>
          </a:p>
        </p:txBody>
      </p:sp>
      <p:pic>
        <p:nvPicPr>
          <p:cNvPr id="10245" name="Picture 11" descr="http://bgstrialofgod.files.wordpress.com/2012/04/blase-pascal1.jpg"/>
          <p:cNvPicPr>
            <a:picLocks noChangeAspect="1" noChangeArrowheads="1"/>
          </p:cNvPicPr>
          <p:nvPr/>
        </p:nvPicPr>
        <p:blipFill>
          <a:blip r:embed="rId3"/>
          <a:srcRect/>
          <a:stretch>
            <a:fillRect/>
          </a:stretch>
        </p:blipFill>
        <p:spPr bwMode="auto">
          <a:xfrm>
            <a:off x="0" y="176213"/>
            <a:ext cx="2998788" cy="31765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02" name="Picture 6"/>
          <p:cNvPicPr>
            <a:picLocks noChangeAspect="1" noChangeArrowheads="1"/>
          </p:cNvPicPr>
          <p:nvPr/>
        </p:nvPicPr>
        <p:blipFill>
          <a:blip r:embed="rId2">
            <a:extLst>
              <a:ext uri="{28A0092B-C50C-407E-A947-70E740481C1C}">
                <a14:useLocalDpi xmlns="" xmlns:a14="http://schemas.microsoft.com/office/drawing/2010/main" val="0"/>
              </a:ext>
            </a:extLst>
          </a:blip>
          <a:stretch>
            <a:fillRect/>
          </a:stretch>
        </p:blipFill>
        <p:spPr bwMode="auto">
          <a:xfrm>
            <a:off x="4749188" y="1295918"/>
            <a:ext cx="3810000" cy="23088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0903" name="Picture 7"/>
          <p:cNvPicPr>
            <a:picLocks noChangeAspect="1" noChangeArrowheads="1"/>
          </p:cNvPicPr>
          <p:nvPr/>
        </p:nvPicPr>
        <p:blipFill>
          <a:blip r:embed="rId3">
            <a:extLst>
              <a:ext uri="{28A0092B-C50C-407E-A947-70E740481C1C}">
                <a14:useLocalDpi xmlns="" xmlns:a14="http://schemas.microsoft.com/office/drawing/2010/main" val="0"/>
              </a:ext>
            </a:extLst>
          </a:blip>
          <a:stretch>
            <a:fillRect/>
          </a:stretch>
        </p:blipFill>
        <p:spPr bwMode="auto">
          <a:xfrm>
            <a:off x="457200" y="1395496"/>
            <a:ext cx="3733800" cy="21097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0904" name="Text Box 8"/>
          <p:cNvSpPr txBox="1">
            <a:spLocks noChangeArrowheads="1"/>
          </p:cNvSpPr>
          <p:nvPr/>
        </p:nvSpPr>
        <p:spPr bwMode="auto">
          <a:xfrm>
            <a:off x="609600" y="3962400"/>
            <a:ext cx="3590925"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sz="2400">
                <a:solidFill>
                  <a:srgbClr val="0000CC"/>
                </a:solidFill>
                <a:latin typeface="Times New Roman" panose="02020603050405020304" pitchFamily="18" charset="0"/>
                <a:cs typeface="Times New Roman" panose="02020603050405020304" pitchFamily="18" charset="0"/>
              </a:rPr>
              <a:t>Tại sao đường ray tàu hoả được đặt trên các thanh tà vẹt? Mố cầu (chân cầu) hay móng nhà lại xây to?</a:t>
            </a:r>
          </a:p>
        </p:txBody>
      </p:sp>
      <p:sp>
        <p:nvSpPr>
          <p:cNvPr id="80926" name="Rectangle 30"/>
          <p:cNvSpPr>
            <a:spLocks noChangeArrowheads="1"/>
          </p:cNvSpPr>
          <p:nvPr/>
        </p:nvSpPr>
        <p:spPr bwMode="auto">
          <a:xfrm>
            <a:off x="457200" y="4343400"/>
            <a:ext cx="8077200"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dirty="0" err="1">
                <a:solidFill>
                  <a:srgbClr val="0000CC"/>
                </a:solidFill>
                <a:latin typeface="Times New Roman" panose="02020603050405020304" pitchFamily="18" charset="0"/>
                <a:cs typeface="Times New Roman" panose="02020603050405020304" pitchFamily="18" charset="0"/>
              </a:rPr>
              <a:t>Đ</a:t>
            </a:r>
            <a:r>
              <a:rPr lang="en-US" altLang="en-US" sz="2400" dirty="0" err="1">
                <a:solidFill>
                  <a:srgbClr val="0000CC"/>
                </a:solidFill>
                <a:latin typeface="Times New Roman" panose="02020603050405020304" pitchFamily="18" charset="0"/>
                <a:cs typeface="Times New Roman" panose="02020603050405020304" pitchFamily="18" charset="0"/>
              </a:rPr>
              <a:t>ường</a:t>
            </a:r>
            <a:r>
              <a:rPr lang="en-US" altLang="en-US" sz="2400" dirty="0">
                <a:solidFill>
                  <a:srgbClr val="0000CC"/>
                </a:solidFill>
                <a:latin typeface="Times New Roman" panose="02020603050405020304" pitchFamily="18" charset="0"/>
                <a:cs typeface="Times New Roman" panose="02020603050405020304" pitchFamily="18" charset="0"/>
              </a:rPr>
              <a:t> ray </a:t>
            </a:r>
            <a:r>
              <a:rPr lang="en-US" altLang="en-US" sz="2400" dirty="0" err="1">
                <a:solidFill>
                  <a:srgbClr val="0000CC"/>
                </a:solidFill>
                <a:latin typeface="Times New Roman" panose="02020603050405020304" pitchFamily="18" charset="0"/>
                <a:cs typeface="Times New Roman" panose="02020603050405020304" pitchFamily="18" charset="0"/>
              </a:rPr>
              <a:t>tàu</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hoả</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được</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đặt</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trên</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các</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thanh</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tà</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vẹt</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mố</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cầu</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chân</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cầu</a:t>
            </a:r>
            <a:r>
              <a:rPr lang="en-US" altLang="en-US" sz="2400" dirty="0">
                <a:solidFill>
                  <a:srgbClr val="0000CC"/>
                </a:solidFill>
                <a:latin typeface="Times New Roman" panose="02020603050405020304" pitchFamily="18" charset="0"/>
                <a:cs typeface="Times New Roman" panose="02020603050405020304" pitchFamily="18" charset="0"/>
              </a:rPr>
              <a:t>) hay </a:t>
            </a:r>
            <a:r>
              <a:rPr lang="en-US" altLang="en-US" sz="2400" dirty="0" err="1">
                <a:solidFill>
                  <a:srgbClr val="0000CC"/>
                </a:solidFill>
                <a:latin typeface="Times New Roman" panose="02020603050405020304" pitchFamily="18" charset="0"/>
                <a:cs typeface="Times New Roman" panose="02020603050405020304" pitchFamily="18" charset="0"/>
              </a:rPr>
              <a:t>móng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nhà</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lại</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xây</a:t>
            </a:r>
            <a:r>
              <a:rPr lang="en-US" altLang="en-US" sz="2400" dirty="0">
                <a:solidFill>
                  <a:srgbClr val="0000CC"/>
                </a:solidFill>
                <a:latin typeface="Times New Roman" panose="02020603050405020304" pitchFamily="18" charset="0"/>
                <a:cs typeface="Times New Roman" panose="02020603050405020304" pitchFamily="18" charset="0"/>
              </a:rPr>
              <a:t> to </a:t>
            </a:r>
            <a:r>
              <a:rPr lang="en-US" altLang="en-US" sz="2400" dirty="0" err="1">
                <a:solidFill>
                  <a:srgbClr val="0000CC"/>
                </a:solidFill>
                <a:latin typeface="Times New Roman" panose="02020603050405020304" pitchFamily="18" charset="0"/>
                <a:cs typeface="Times New Roman" panose="02020603050405020304" pitchFamily="18" charset="0"/>
              </a:rPr>
              <a:t>để</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FF3300"/>
                </a:solidFill>
                <a:latin typeface="Times New Roman" panose="02020603050405020304" pitchFamily="18" charset="0"/>
                <a:cs typeface="Times New Roman" panose="02020603050405020304" pitchFamily="18" charset="0"/>
              </a:rPr>
              <a:t>tăng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diện</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tích</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bị</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ép</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FF3300"/>
                </a:solidFill>
                <a:latin typeface="Times New Roman" panose="02020603050405020304" pitchFamily="18" charset="0"/>
                <a:cs typeface="Times New Roman" panose="02020603050405020304" pitchFamily="18" charset="0"/>
              </a:rPr>
              <a:t>giảm</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áp</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suất</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tác</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dụng</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lên</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mặt</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đất</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tránh</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làm</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lún</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đất</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nguy</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hiểm</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cho</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tàu,c</a:t>
            </a:r>
            <a:r>
              <a:rPr lang="vi-VN" altLang="en-US" sz="2400" dirty="0">
                <a:solidFill>
                  <a:srgbClr val="0000CC"/>
                </a:solidFill>
                <a:latin typeface="Times New Roman" panose="02020603050405020304" pitchFamily="18" charset="0"/>
                <a:cs typeface="Times New Roman" panose="02020603050405020304" pitchFamily="18" charset="0"/>
              </a:rPr>
              <a:t>ầu</a:t>
            </a:r>
            <a:r>
              <a:rPr lang="en-US" altLang="en-US" sz="2400" dirty="0">
                <a:solidFill>
                  <a:srgbClr val="0000CC"/>
                </a:solidFill>
                <a:latin typeface="Times New Roman" panose="02020603050405020304" pitchFamily="18" charset="0"/>
                <a:cs typeface="Times New Roman" panose="02020603050405020304" pitchFamily="18" charset="0"/>
              </a:rPr>
              <a:t> v</a:t>
            </a:r>
            <a:r>
              <a:rPr lang="vi-VN" altLang="en-US" sz="2400" dirty="0">
                <a:solidFill>
                  <a:srgbClr val="0000CC"/>
                </a:solidFill>
                <a:latin typeface="Times New Roman" panose="02020603050405020304" pitchFamily="18" charset="0"/>
                <a:cs typeface="Times New Roman" panose="02020603050405020304" pitchFamily="18" charset="0"/>
              </a:rPr>
              <a:t>à</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nh</a:t>
            </a:r>
            <a:r>
              <a:rPr lang="vi-VN" altLang="en-US" sz="2400" dirty="0">
                <a:solidFill>
                  <a:srgbClr val="0000CC"/>
                </a:solidFill>
                <a:latin typeface="Times New Roman" panose="02020603050405020304" pitchFamily="18" charset="0"/>
                <a:cs typeface="Times New Roman" panose="02020603050405020304" pitchFamily="18" charset="0"/>
              </a:rPr>
              <a:t>à</a:t>
            </a:r>
            <a:r>
              <a:rPr lang="en-US" altLang="en-US" sz="2400" dirty="0">
                <a:solidFill>
                  <a:srgbClr val="0000CC"/>
                </a:solidFill>
                <a:latin typeface="Times New Roman" panose="02020603050405020304" pitchFamily="18" charset="0"/>
                <a:cs typeface="Times New Roman" panose="02020603050405020304" pitchFamily="18" charset="0"/>
              </a:rPr>
              <a:t>.</a:t>
            </a:r>
            <a:endParaRPr lang="vi-VN" altLang="en-US" sz="2400" dirty="0">
              <a:solidFill>
                <a:srgbClr val="0000CC"/>
              </a:solidFill>
              <a:latin typeface="Times New Roman" panose="02020603050405020304" pitchFamily="18" charset="0"/>
              <a:cs typeface="Times New Roman" panose="02020603050405020304" pitchFamily="18" charset="0"/>
            </a:endParaRPr>
          </a:p>
        </p:txBody>
      </p:sp>
      <p:pic>
        <p:nvPicPr>
          <p:cNvPr id="80927" name="Picture 31" descr="138"/>
          <p:cNvPicPr>
            <a:picLocks noChangeAspect="1" noChangeArrowheads="1" noCrop="1"/>
          </p:cNvPicPr>
          <p:nvPr/>
        </p:nvPicPr>
        <p:blipFill>
          <a:blip r:embed="rId4">
            <a:extLst>
              <a:ext uri="{28A0092B-C50C-407E-A947-70E740481C1C}">
                <a14:useLocalDpi xmlns="" xmlns:a14="http://schemas.microsoft.com/office/drawing/2010/main" val="0"/>
              </a:ext>
            </a:extLst>
          </a:blip>
          <a:srcRect/>
          <a:stretch>
            <a:fillRect/>
          </a:stretch>
        </p:blipFill>
        <p:spPr bwMode="auto">
          <a:xfrm>
            <a:off x="0" y="3505200"/>
            <a:ext cx="6858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931822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80903"/>
                                        </p:tgtEl>
                                        <p:attrNameLst>
                                          <p:attrName>style.visibility</p:attrName>
                                        </p:attrNameLst>
                                      </p:cBhvr>
                                      <p:to>
                                        <p:strVal val="visible"/>
                                      </p:to>
                                    </p:set>
                                    <p:animEffect transition="in" filter="box(in)">
                                      <p:cBhvr>
                                        <p:cTn id="7" dur="500"/>
                                        <p:tgtEl>
                                          <p:spTgt spid="80903"/>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80902"/>
                                        </p:tgtEl>
                                        <p:attrNameLst>
                                          <p:attrName>style.visibility</p:attrName>
                                        </p:attrNameLst>
                                      </p:cBhvr>
                                      <p:to>
                                        <p:strVal val="visible"/>
                                      </p:to>
                                    </p:set>
                                    <p:animEffect transition="in" filter="box(in)">
                                      <p:cBhvr>
                                        <p:cTn id="11" dur="500"/>
                                        <p:tgtEl>
                                          <p:spTgt spid="80902"/>
                                        </p:tgtEl>
                                      </p:cBhvr>
                                    </p:animEffect>
                                  </p:childTnLst>
                                </p:cTn>
                              </p:par>
                              <p:par>
                                <p:cTn id="12" presetID="31" presetClass="entr" presetSubtype="0" fill="hold" nodeType="withEffect">
                                  <p:stCondLst>
                                    <p:cond delay="0"/>
                                  </p:stCondLst>
                                  <p:iterate type="lt">
                                    <p:tmPct val="5000"/>
                                  </p:iterate>
                                  <p:childTnLst>
                                    <p:set>
                                      <p:cBhvr>
                                        <p:cTn id="13" dur="1" fill="hold">
                                          <p:stCondLst>
                                            <p:cond delay="0"/>
                                          </p:stCondLst>
                                        </p:cTn>
                                        <p:tgtEl>
                                          <p:spTgt spid="80927"/>
                                        </p:tgtEl>
                                        <p:attrNameLst>
                                          <p:attrName>style.visibility</p:attrName>
                                        </p:attrNameLst>
                                      </p:cBhvr>
                                      <p:to>
                                        <p:strVal val="visible"/>
                                      </p:to>
                                    </p:set>
                                    <p:anim calcmode="lin" valueType="num">
                                      <p:cBhvr>
                                        <p:cTn id="14" dur="500" fill="hold"/>
                                        <p:tgtEl>
                                          <p:spTgt spid="80927"/>
                                        </p:tgtEl>
                                        <p:attrNameLst>
                                          <p:attrName>ppt_w</p:attrName>
                                        </p:attrNameLst>
                                      </p:cBhvr>
                                      <p:tavLst>
                                        <p:tav tm="0">
                                          <p:val>
                                            <p:fltVal val="0"/>
                                          </p:val>
                                        </p:tav>
                                        <p:tav tm="100000">
                                          <p:val>
                                            <p:strVal val="#ppt_w"/>
                                          </p:val>
                                        </p:tav>
                                      </p:tavLst>
                                    </p:anim>
                                    <p:anim calcmode="lin" valueType="num">
                                      <p:cBhvr>
                                        <p:cTn id="15" dur="500" fill="hold"/>
                                        <p:tgtEl>
                                          <p:spTgt spid="80927"/>
                                        </p:tgtEl>
                                        <p:attrNameLst>
                                          <p:attrName>ppt_h</p:attrName>
                                        </p:attrNameLst>
                                      </p:cBhvr>
                                      <p:tavLst>
                                        <p:tav tm="0">
                                          <p:val>
                                            <p:fltVal val="0"/>
                                          </p:val>
                                        </p:tav>
                                        <p:tav tm="100000">
                                          <p:val>
                                            <p:strVal val="#ppt_h"/>
                                          </p:val>
                                        </p:tav>
                                      </p:tavLst>
                                    </p:anim>
                                    <p:anim calcmode="lin" valueType="num">
                                      <p:cBhvr>
                                        <p:cTn id="16" dur="500" fill="hold"/>
                                        <p:tgtEl>
                                          <p:spTgt spid="80927"/>
                                        </p:tgtEl>
                                        <p:attrNameLst>
                                          <p:attrName>style.rotation</p:attrName>
                                        </p:attrNameLst>
                                      </p:cBhvr>
                                      <p:tavLst>
                                        <p:tav tm="0">
                                          <p:val>
                                            <p:fltVal val="90"/>
                                          </p:val>
                                        </p:tav>
                                        <p:tav tm="100000">
                                          <p:val>
                                            <p:fltVal val="0"/>
                                          </p:val>
                                        </p:tav>
                                      </p:tavLst>
                                    </p:anim>
                                    <p:animEffect transition="in" filter="fade">
                                      <p:cBhvr>
                                        <p:cTn id="17" dur="500"/>
                                        <p:tgtEl>
                                          <p:spTgt spid="8092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iterate type="lt">
                                    <p:tmPct val="0"/>
                                  </p:iterate>
                                  <p:childTnLst>
                                    <p:set>
                                      <p:cBhvr>
                                        <p:cTn id="21" dur="1" fill="hold">
                                          <p:stCondLst>
                                            <p:cond delay="0"/>
                                          </p:stCondLst>
                                        </p:cTn>
                                        <p:tgtEl>
                                          <p:spTgt spid="80904"/>
                                        </p:tgtEl>
                                        <p:attrNameLst>
                                          <p:attrName>style.visibility</p:attrName>
                                        </p:attrNameLst>
                                      </p:cBhvr>
                                      <p:to>
                                        <p:strVal val="visible"/>
                                      </p:to>
                                    </p:set>
                                    <p:animEffect transition="in" filter="box(in)">
                                      <p:cBhvr>
                                        <p:cTn id="22" dur="500"/>
                                        <p:tgtEl>
                                          <p:spTgt spid="8090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xit" presetSubtype="16" fill="hold" grpId="1" nodeType="clickEffect">
                                  <p:stCondLst>
                                    <p:cond delay="0"/>
                                  </p:stCondLst>
                                  <p:iterate type="lt">
                                    <p:tmPct val="0"/>
                                  </p:iterate>
                                  <p:childTnLst>
                                    <p:animEffect transition="out" filter="box(in)">
                                      <p:cBhvr>
                                        <p:cTn id="26" dur="500"/>
                                        <p:tgtEl>
                                          <p:spTgt spid="80904"/>
                                        </p:tgtEl>
                                      </p:cBhvr>
                                    </p:animEffect>
                                    <p:set>
                                      <p:cBhvr>
                                        <p:cTn id="27" dur="1" fill="hold">
                                          <p:stCondLst>
                                            <p:cond delay="499"/>
                                          </p:stCondLst>
                                        </p:cTn>
                                        <p:tgtEl>
                                          <p:spTgt spid="80904"/>
                                        </p:tgtEl>
                                        <p:attrNameLst>
                                          <p:attrName>style.visibility</p:attrName>
                                        </p:attrNameLst>
                                      </p:cBhvr>
                                      <p:to>
                                        <p:strVal val="hidden"/>
                                      </p:to>
                                    </p:set>
                                  </p:childTnLst>
                                </p:cTn>
                              </p:par>
                              <p:par>
                                <p:cTn id="28" presetID="27" presetClass="entr" presetSubtype="0" fill="hold" grpId="0" nodeType="withEffect">
                                  <p:stCondLst>
                                    <p:cond delay="0"/>
                                  </p:stCondLst>
                                  <p:iterate type="lt">
                                    <p:tmPct val="50000"/>
                                  </p:iterate>
                                  <p:childTnLst>
                                    <p:set>
                                      <p:cBhvr>
                                        <p:cTn id="29" dur="1" fill="hold">
                                          <p:stCondLst>
                                            <p:cond delay="0"/>
                                          </p:stCondLst>
                                        </p:cTn>
                                        <p:tgtEl>
                                          <p:spTgt spid="80926"/>
                                        </p:tgtEl>
                                        <p:attrNameLst>
                                          <p:attrName>style.visibility</p:attrName>
                                        </p:attrNameLst>
                                      </p:cBhvr>
                                      <p:to>
                                        <p:strVal val="visible"/>
                                      </p:to>
                                    </p:set>
                                    <p:anim calcmode="discrete" valueType="clr">
                                      <p:cBhvr override="childStyle">
                                        <p:cTn id="30" dur="40"/>
                                        <p:tgtEl>
                                          <p:spTgt spid="80926"/>
                                        </p:tgtEl>
                                        <p:attrNameLst>
                                          <p:attrName>style.color</p:attrName>
                                        </p:attrNameLst>
                                      </p:cBhvr>
                                      <p:tavLst>
                                        <p:tav tm="0">
                                          <p:val>
                                            <p:clrVal>
                                              <a:schemeClr val="accent2"/>
                                            </p:clrVal>
                                          </p:val>
                                        </p:tav>
                                        <p:tav tm="50000">
                                          <p:val>
                                            <p:clrVal>
                                              <a:schemeClr val="hlink"/>
                                            </p:clrVal>
                                          </p:val>
                                        </p:tav>
                                      </p:tavLst>
                                    </p:anim>
                                    <p:anim calcmode="discrete" valueType="clr">
                                      <p:cBhvr>
                                        <p:cTn id="31" dur="40"/>
                                        <p:tgtEl>
                                          <p:spTgt spid="80926"/>
                                        </p:tgtEl>
                                        <p:attrNameLst>
                                          <p:attrName>fillcolor</p:attrName>
                                        </p:attrNameLst>
                                      </p:cBhvr>
                                      <p:tavLst>
                                        <p:tav tm="0">
                                          <p:val>
                                            <p:clrVal>
                                              <a:schemeClr val="accent2"/>
                                            </p:clrVal>
                                          </p:val>
                                        </p:tav>
                                        <p:tav tm="50000">
                                          <p:val>
                                            <p:clrVal>
                                              <a:schemeClr val="hlink"/>
                                            </p:clrVal>
                                          </p:val>
                                        </p:tav>
                                      </p:tavLst>
                                    </p:anim>
                                    <p:set>
                                      <p:cBhvr>
                                        <p:cTn id="32" dur="40"/>
                                        <p:tgtEl>
                                          <p:spTgt spid="809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4" grpId="0"/>
      <p:bldP spid="80904" grpId="1"/>
      <p:bldP spid="809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rot="-5400000">
            <a:off x="1516063" y="541337"/>
            <a:ext cx="2743200" cy="4098925"/>
            <a:chOff x="1104" y="912"/>
            <a:chExt cx="1728" cy="2582"/>
          </a:xfrm>
        </p:grpSpPr>
        <p:pic>
          <p:nvPicPr>
            <p:cNvPr id="18438" name="Picture 6"/>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104" y="912"/>
              <a:ext cx="1728" cy="14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439" name="Picture 7"/>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04" y="2400"/>
              <a:ext cx="1728" cy="10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83976" name="Text Box 8"/>
          <p:cNvSpPr txBox="1">
            <a:spLocks noChangeArrowheads="1"/>
          </p:cNvSpPr>
          <p:nvPr/>
        </p:nvSpPr>
        <p:spPr bwMode="auto">
          <a:xfrm>
            <a:off x="685800" y="4572000"/>
            <a:ext cx="4724400"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sz="2800">
                <a:solidFill>
                  <a:srgbClr val="0000CC"/>
                </a:solidFill>
                <a:latin typeface="Times New Roman" panose="02020603050405020304" pitchFamily="18" charset="0"/>
                <a:cs typeface="Times New Roman" panose="02020603050405020304" pitchFamily="18" charset="0"/>
              </a:rPr>
              <a:t>Tại sao lưỡi dao lại làm rất mỏng?</a:t>
            </a:r>
          </a:p>
        </p:txBody>
      </p:sp>
      <p:sp>
        <p:nvSpPr>
          <p:cNvPr id="83977" name="Text Box 9"/>
          <p:cNvSpPr txBox="1">
            <a:spLocks noChangeArrowheads="1"/>
          </p:cNvSpPr>
          <p:nvPr/>
        </p:nvSpPr>
        <p:spPr bwMode="auto">
          <a:xfrm>
            <a:off x="5181600" y="1219200"/>
            <a:ext cx="3581400" cy="4186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50000"/>
              </a:spcBef>
            </a:pPr>
            <a:r>
              <a:rPr lang="en-US" altLang="en-US" sz="2800" dirty="0" err="1">
                <a:solidFill>
                  <a:srgbClr val="0000CC"/>
                </a:solidFill>
                <a:latin typeface="Times New Roman" panose="02020603050405020304" pitchFamily="18" charset="0"/>
                <a:cs typeface="Times New Roman" panose="02020603050405020304" pitchFamily="18" charset="0"/>
              </a:rPr>
              <a:t>Lưỡi</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dao</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càng</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mỏng</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thì</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dao</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càng</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sắc</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bén</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vì</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dưới</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cùng</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một</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áp</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lực</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nếu</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diện</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tích</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bị</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ép</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càng</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nhỏ</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lưỡi</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dao</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càng</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mỏng</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thì</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tác</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dụng</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của</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áp</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lực</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càng</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lớn</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dễ</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cắt</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gọt</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các</a:t>
            </a:r>
            <a:r>
              <a:rPr lang="en-US" altLang="en-US" sz="2800" dirty="0">
                <a:solidFill>
                  <a:srgbClr val="0000CC"/>
                </a:solidFill>
                <a:latin typeface="Times New Roman" panose="02020603050405020304" pitchFamily="18" charset="0"/>
                <a:cs typeface="Times New Roman" panose="02020603050405020304" pitchFamily="18" charset="0"/>
              </a:rPr>
              <a:t> </a:t>
            </a:r>
            <a:r>
              <a:rPr lang="en-US" altLang="en-US" sz="2800" dirty="0" err="1">
                <a:solidFill>
                  <a:srgbClr val="0000CC"/>
                </a:solidFill>
                <a:latin typeface="Times New Roman" panose="02020603050405020304" pitchFamily="18" charset="0"/>
                <a:cs typeface="Times New Roman" panose="02020603050405020304" pitchFamily="18" charset="0"/>
              </a:rPr>
              <a:t>vật</a:t>
            </a:r>
            <a:r>
              <a:rPr lang="en-US" altLang="en-US" sz="2800" dirty="0">
                <a:solidFill>
                  <a:srgbClr val="0000CC"/>
                </a:solidFill>
                <a:latin typeface="Times New Roman" panose="02020603050405020304" pitchFamily="18" charset="0"/>
                <a:cs typeface="Times New Roman" panose="02020603050405020304" pitchFamily="18" charset="0"/>
              </a:rPr>
              <a:t>)</a:t>
            </a:r>
          </a:p>
          <a:p>
            <a:pPr eaLnBrk="1" hangingPunct="1">
              <a:spcBef>
                <a:spcPct val="50000"/>
              </a:spcBef>
            </a:pPr>
            <a:endParaRPr lang="en-US" altLang="en-US" sz="2800" dirty="0">
              <a:solidFill>
                <a:srgbClr val="0000CC"/>
              </a:solidFill>
              <a:latin typeface="Times New Roman" panose="02020603050405020304" pitchFamily="18" charset="0"/>
              <a:cs typeface="Times New Roman" panose="02020603050405020304" pitchFamily="18" charset="0"/>
            </a:endParaRPr>
          </a:p>
        </p:txBody>
      </p:sp>
      <p:pic>
        <p:nvPicPr>
          <p:cNvPr id="83978" name="Picture 10" descr="138"/>
          <p:cNvPicPr>
            <a:picLocks noChangeAspect="1" noChangeArrowheads="1" noCrop="1"/>
          </p:cNvPicPr>
          <p:nvPr/>
        </p:nvPicPr>
        <p:blipFill>
          <a:blip r:embed="rId4">
            <a:extLst>
              <a:ext uri="{28A0092B-C50C-407E-A947-70E740481C1C}">
                <a14:useLocalDpi xmlns="" xmlns:a14="http://schemas.microsoft.com/office/drawing/2010/main" val="0"/>
              </a:ext>
            </a:extLst>
          </a:blip>
          <a:srcRect/>
          <a:stretch>
            <a:fillRect/>
          </a:stretch>
        </p:blipFill>
        <p:spPr bwMode="auto">
          <a:xfrm>
            <a:off x="0" y="3962400"/>
            <a:ext cx="6858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071592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par>
                                <p:cTn id="8" presetID="31" presetClass="entr" presetSubtype="0" fill="hold" nodeType="withEffect">
                                  <p:stCondLst>
                                    <p:cond delay="0"/>
                                  </p:stCondLst>
                                  <p:iterate type="lt">
                                    <p:tmPct val="5000"/>
                                  </p:iterate>
                                  <p:childTnLst>
                                    <p:set>
                                      <p:cBhvr>
                                        <p:cTn id="9" dur="1" fill="hold">
                                          <p:stCondLst>
                                            <p:cond delay="0"/>
                                          </p:stCondLst>
                                        </p:cTn>
                                        <p:tgtEl>
                                          <p:spTgt spid="83978"/>
                                        </p:tgtEl>
                                        <p:attrNameLst>
                                          <p:attrName>style.visibility</p:attrName>
                                        </p:attrNameLst>
                                      </p:cBhvr>
                                      <p:to>
                                        <p:strVal val="visible"/>
                                      </p:to>
                                    </p:set>
                                    <p:anim calcmode="lin" valueType="num">
                                      <p:cBhvr>
                                        <p:cTn id="10" dur="500" fill="hold"/>
                                        <p:tgtEl>
                                          <p:spTgt spid="83978"/>
                                        </p:tgtEl>
                                        <p:attrNameLst>
                                          <p:attrName>ppt_w</p:attrName>
                                        </p:attrNameLst>
                                      </p:cBhvr>
                                      <p:tavLst>
                                        <p:tav tm="0">
                                          <p:val>
                                            <p:fltVal val="0"/>
                                          </p:val>
                                        </p:tav>
                                        <p:tav tm="100000">
                                          <p:val>
                                            <p:strVal val="#ppt_w"/>
                                          </p:val>
                                        </p:tav>
                                      </p:tavLst>
                                    </p:anim>
                                    <p:anim calcmode="lin" valueType="num">
                                      <p:cBhvr>
                                        <p:cTn id="11" dur="500" fill="hold"/>
                                        <p:tgtEl>
                                          <p:spTgt spid="83978"/>
                                        </p:tgtEl>
                                        <p:attrNameLst>
                                          <p:attrName>ppt_h</p:attrName>
                                        </p:attrNameLst>
                                      </p:cBhvr>
                                      <p:tavLst>
                                        <p:tav tm="0">
                                          <p:val>
                                            <p:fltVal val="0"/>
                                          </p:val>
                                        </p:tav>
                                        <p:tav tm="100000">
                                          <p:val>
                                            <p:strVal val="#ppt_h"/>
                                          </p:val>
                                        </p:tav>
                                      </p:tavLst>
                                    </p:anim>
                                    <p:anim calcmode="lin" valueType="num">
                                      <p:cBhvr>
                                        <p:cTn id="12" dur="500" fill="hold"/>
                                        <p:tgtEl>
                                          <p:spTgt spid="83978"/>
                                        </p:tgtEl>
                                        <p:attrNameLst>
                                          <p:attrName>style.rotation</p:attrName>
                                        </p:attrNameLst>
                                      </p:cBhvr>
                                      <p:tavLst>
                                        <p:tav tm="0">
                                          <p:val>
                                            <p:fltVal val="90"/>
                                          </p:val>
                                        </p:tav>
                                        <p:tav tm="100000">
                                          <p:val>
                                            <p:fltVal val="0"/>
                                          </p:val>
                                        </p:tav>
                                      </p:tavLst>
                                    </p:anim>
                                    <p:animEffect transition="in" filter="fade">
                                      <p:cBhvr>
                                        <p:cTn id="13" dur="500"/>
                                        <p:tgtEl>
                                          <p:spTgt spid="8397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83976"/>
                                        </p:tgtEl>
                                        <p:attrNameLst>
                                          <p:attrName>style.visibility</p:attrName>
                                        </p:attrNameLst>
                                      </p:cBhvr>
                                      <p:to>
                                        <p:strVal val="visible"/>
                                      </p:to>
                                    </p:set>
                                    <p:anim calcmode="discrete" valueType="clr">
                                      <p:cBhvr override="childStyle">
                                        <p:cTn id="18" dur="80"/>
                                        <p:tgtEl>
                                          <p:spTgt spid="83976"/>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83976"/>
                                        </p:tgtEl>
                                        <p:attrNameLst>
                                          <p:attrName>fillcolor</p:attrName>
                                        </p:attrNameLst>
                                      </p:cBhvr>
                                      <p:tavLst>
                                        <p:tav tm="0">
                                          <p:val>
                                            <p:clrVal>
                                              <a:schemeClr val="accent2"/>
                                            </p:clrVal>
                                          </p:val>
                                        </p:tav>
                                        <p:tav tm="50000">
                                          <p:val>
                                            <p:clrVal>
                                              <a:schemeClr val="hlink"/>
                                            </p:clrVal>
                                          </p:val>
                                        </p:tav>
                                      </p:tavLst>
                                    </p:anim>
                                    <p:set>
                                      <p:cBhvr>
                                        <p:cTn id="20" dur="80"/>
                                        <p:tgtEl>
                                          <p:spTgt spid="83976"/>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xit" presetSubtype="16" fill="hold" grpId="1" nodeType="clickEffect">
                                  <p:stCondLst>
                                    <p:cond delay="0"/>
                                  </p:stCondLst>
                                  <p:iterate type="lt">
                                    <p:tmPct val="0"/>
                                  </p:iterate>
                                  <p:childTnLst>
                                    <p:animEffect transition="out" filter="box(in)">
                                      <p:cBhvr>
                                        <p:cTn id="24" dur="500"/>
                                        <p:tgtEl>
                                          <p:spTgt spid="83976"/>
                                        </p:tgtEl>
                                      </p:cBhvr>
                                    </p:animEffect>
                                    <p:set>
                                      <p:cBhvr>
                                        <p:cTn id="25" dur="1" fill="hold">
                                          <p:stCondLst>
                                            <p:cond delay="499"/>
                                          </p:stCondLst>
                                        </p:cTn>
                                        <p:tgtEl>
                                          <p:spTgt spid="83976"/>
                                        </p:tgtEl>
                                        <p:attrNameLst>
                                          <p:attrName>style.visibility</p:attrName>
                                        </p:attrNameLst>
                                      </p:cBhvr>
                                      <p:to>
                                        <p:strVal val="hidden"/>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7" presetClass="entr" presetSubtype="0" fill="hold" grpId="0" nodeType="clickEffect">
                                  <p:stCondLst>
                                    <p:cond delay="0"/>
                                  </p:stCondLst>
                                  <p:iterate type="lt">
                                    <p:tmPct val="50000"/>
                                  </p:iterate>
                                  <p:childTnLst>
                                    <p:set>
                                      <p:cBhvr>
                                        <p:cTn id="29" dur="1" fill="hold">
                                          <p:stCondLst>
                                            <p:cond delay="0"/>
                                          </p:stCondLst>
                                        </p:cTn>
                                        <p:tgtEl>
                                          <p:spTgt spid="83977"/>
                                        </p:tgtEl>
                                        <p:attrNameLst>
                                          <p:attrName>style.visibility</p:attrName>
                                        </p:attrNameLst>
                                      </p:cBhvr>
                                      <p:to>
                                        <p:strVal val="visible"/>
                                      </p:to>
                                    </p:set>
                                    <p:anim calcmode="discrete" valueType="clr">
                                      <p:cBhvr override="childStyle">
                                        <p:cTn id="30" dur="80"/>
                                        <p:tgtEl>
                                          <p:spTgt spid="83977"/>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83977"/>
                                        </p:tgtEl>
                                        <p:attrNameLst>
                                          <p:attrName>fillcolor</p:attrName>
                                        </p:attrNameLst>
                                      </p:cBhvr>
                                      <p:tavLst>
                                        <p:tav tm="0">
                                          <p:val>
                                            <p:clrVal>
                                              <a:schemeClr val="accent2"/>
                                            </p:clrVal>
                                          </p:val>
                                        </p:tav>
                                        <p:tav tm="50000">
                                          <p:val>
                                            <p:clrVal>
                                              <a:schemeClr val="hlink"/>
                                            </p:clrVal>
                                          </p:val>
                                        </p:tav>
                                      </p:tavLst>
                                    </p:anim>
                                    <p:set>
                                      <p:cBhvr>
                                        <p:cTn id="32" dur="80"/>
                                        <p:tgtEl>
                                          <p:spTgt spid="8397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6" grpId="0"/>
      <p:bldP spid="83976" grpId="1"/>
      <p:bldP spid="83977"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10228PHOTO" val="/9j/4AAQSkZJRgABAQAAAQABAAD/2wBDAAMCAgMCAgMDAwMEAwMEBQgFBQQEBQoHBwYIDAoMDAsKCwsNDhIQDQ4RDgsLEBYQERMUFRUVDA8XGBYUGBIUFRT/2wBDAQMEBAUEBQkFBQkUDQsNFBQUFBQUFBQUFBQUFBQUFBQUFBQUFBQUFBQUFBQUFBQUFBQUFBQUFBQUFBQUFBQUFBT/wAARCAMABA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m+tNI564zT+M0hFfsJ+YMaPbtQAee9O24OetBWncQgHqc0m085/SndKXHFILDGBGBxSEemaeVHc80EY607isM60dc0qrzSkY4oAZjBpR17UuOKXGelMVhhXPGKMccf8A1qd0NAU45oAaBk8ECgDPQY5paXGaAGkDv1pCOMEZFPxz0HWgDC5ouMYRxjtRin9PrTRgDHrQLYbjikYcfzwakI/CjbxTuAwrkcc0FfXr6U7YF7YxSBR05ouA3BPak2kZ6k+lSc85H4U09fWmO409KTH4fSnjpzzS4HOKLiuRYxz3pRzzSkbfc0bcdqdxjcA9DSYp/c+tLt46UXAjA7Y/Ogrg4p+B0x7UmPxp3AZjGeeKNpzTgAKCvXNFxWGYA/8ArUnB98VJtyaKdxWI2Gc+nrQB045p7DnNIRmi4rDfYd6Qe9PHb+VN6UxCY60mNo56U7HHSjnHegBm3JPOfpSnGc07Htik57UxWGg88DNB7Z45707H0pADz2/GgY3qOtN29RxgU/aAvGaUqCDxTuIaOgxQecdKXHHT8aTBxjH1zQA0qPxpNvJ46e1PC9OKMZGehpkjACw57UgUjjHFO2gk9R9aUk55GB0phYZjBH5UnYVIVB3dvrTSBg8UXJsNIz1wPYUmOPWn4HOAffNJtyD60wG+36UYp2D0PTvSZ56cUXATGR/Wm4x9fWn4x7+lJjPY07isM6UuM9PrzTsZ79KQ0wG9Sc/ypcUu3j1oK/l60hDcEGgjFKRmgj3piG4wOetG080o9aUjJoAYAAMUYznAH407GetJkZwO1MlLuMGSaayAfgOalAwaT8KdwWu5GRnOKUdeuBTtp96TYTjAJ9qdxX1G859DSYI759Kdj5ugNBXJ69O1AXGlQMevrTSemelPxzjGAO1G3vk9elO4MZgHjsKQjHUcnpTmAyaME9sUyLdhnTjvQBz6U8rz65pMc5x+FO4cowjmkPtTxySO9AA9qdxeQ0cUmM9utOIIHp7Ube2PrRcXkN6ikz/9enbQRk0m0n1NAkNx2xijGOePwpxGO5pCMD3pjY3p/wDXpMZ96eQB6CjGM+nrTuK7Ix0HTHTFKRTsc8Higqee9FxXew3GOmaawz3IqQjgCkxg+lO413GAY64xSAcdafjrQR3phuNIPLCkI546mnAeo460MP8AOaBeQwAEnPQUhGMcU7bjsM/zo2jOe3vTuJpbjGAGTkkUhXP/ANenhfQcYxikC+mTTEMIPrRipGXAGPzpAOfrRcm19SPbn1+tIRz6VIVyPfPakKk9qdxNWGEY7flSAdxT9uPX8KQKOR0+tO4noMAwaBjIzx9KeR3pMZFMVrje/p9aACB7fWlIB5PFGO1BNuwxhu5OaB7dfcU8jv3NGACD3p3DWw3aMev4U3uKeV3fWkK5B/lQAzJ5OcE0hj7j9afjHvmkCgE+tO5PUjxknnA70u3bg9fSn+Wqjqabs4JB/OncV0N7Z9eooHJAIOKNo3ED+dLhgBzz1xQGx6ER9BTduCc9alxjjrTcV81c+mYzbgZ9aByeenWpMc80nU07iG9Bk80gB59+Kfjp24oxngdqAGY544+lLjoTSkc5z+FJ+YoAQ+vakx36U7bnmjk+uKYDSDg0Afyp4UbfSgrkdRRcCMr6UfjTsflQflHSgVhvX60vU4zx704gj3o6HPei4aDMe/P86Tn6VJj06fSjHPPWi4rXGc/nSdD2p/AHUnFBGf8A9VO47DMc/wBKTrTscfzoz0x1p3FYbg9+aBgjj8qdjaaD+dFwsNA6/nSYxTuc9Pyoxx7UEjMelLtx7etO24pOAOvNMNhhHPajGadjJ5HX0ox1/nRcQzacH/8AVSDjvzmpCvtSYxxxj3p3AYV59aQDjB71Io4FJjI96LjuNxnrSYzzj360/HrSHj3piGlen9KQDd7078PzoPIpjvoJ0I/Kk/GnYxSEDHt7UANx9KCvXIpxHX+dHORzRcRGR+OaXHPTFO254xzQVx707hqMPJ/xpNuCOeKkBx/9akPzY96AGdc0mM9aft6UbfcfWnckjxj3pPrmpMcZPSjHI9DTuTYj7/4UH25p2D3xSnp70XGRgnHPX2o2/NTwDgYo5GO1MLDSMdaTHORTyMdfwpNvHFFxDOcentSY56U/uO3FLjINFxEeNx44xRtyc9RT9uKMU7iI8EnrigjJHQGpNuP8KQjJ9QPai4yMgZzj86AuPrUoz3x+FN2/r6U7i9CMj8KBz6cd6kK9v50mBg4H40XBEYUD880nSpAOeooK88U7isRkfn1xSEe2akIAH9RRt5p3JsR49uaTbnNS4yM9vem7OOOadxWGYBP0owc8VJsyD3+tIRmi4W0Gbf0oGR3p5GG9aOtFwsR9aABTmGBQAD0NMQwjkUFelOxgikI7mgT8hrDJzikIFPPTtikxxTuLVjSBxj17Um3JJIp+c+lJjuKBNkYXBzg/4UFT3qTAzx1pG5PQACncXkRbfmwO1BB7cGpCOeuaQp07j3p3DQYeBjr7dqbjORUu0BenOabgY54ppk2XQZjA44oIOOOaeByf1yKQDAPrmncdhhB+tIB6dDTyM0FcjGcU7k2GEcfSkYbeecVIV65pB09qLj3GYzjNIRgc9KkCZpNhzgDPtTuSNzSHnr6dDUhTjJzTcDPT8qLgrIbjntSEY70/bzjOaCvXtTuIjxgYxRszTwpIz/Ol2g8Gi5OzIto9M8UbegH41IAMe/rSYwBgYp3K1dxh6YxTT8vTpUhXA/GjGeoBp3J2VyNhkmkGR05xUmKQDHPb0ouFyMj045pGBwASQe461IRgnH4UmAfencLXGYyD396Qrjjv0qTb/kdaQjkGncLEeM5z2pCe9S7Ru9aDGMetO5nfXQjC544pNo5HpTzyOKQrtGf50CabGEZ47GkOB3wKds9CPpS7eTTuJDCOR3FJgY6Zp5GV4J57UgUnPH507kJjCMjqDSbcHI9Opp+MDBPFCj3wfSmN3WrIx1P88Upzkggk07GTnGKUAljxn3NFyWRYK9hQFA9SfSpD+YNAUdjTuK/U778PwpPrT9vaivmz6ewgG7p0puOc44FP9+tJ09u9AWE/zgUm3H1pxA7Ckxj6UCEI/wAaNpGacB3/AEpBwc0Dt3E60HPXp7UuOe/4UDjvzQSxAuRkmgrmlGBnr7UHt1oDoN6jnvQFBFL04xil6496YITt1pCOpxS9xSge1AeQ3bz7fSggkUuCKD05oGM284owBT6QZz607iuJjj2PakIOKcQf72KDngdqLgMxx0/OgjNPAPPFJjv0Hai4DMfjS4z/ADx3pxXIPGaQ9QfwpgNI5yOMUnJPrTzwAO1IOnSgTsNIJGMUY59R0p2PXtSHkZ6UBYacgeoo20oUUY+lO5Iwj1o9R+tP29xSZ9s0wsM59KAPx9acRzyMmg8kUybDeAKTHf8ASnY74B+lGB70ANI/E00j6g57U8jOSKMemadxXG9KQjHfH0pxGcDFBGKLgN5/GjGO/wD9enHrSEZxTHcQrz3xSY/GncnoOaMZOec+1A0xmwZGOpoII4p/Q0mPm9c0CuNx6/hTT09/pUnFJ0XnpTEN24GcUmOoxT8YOaUAe5ouGhHg80mBmnle9GNvv9adw9Bu3J9+9JjselOAzn+lKBn2ouIYFxnPNGzJ704g+nvRj8KA0G7cZpNpzTzwcZzSFaA0GYIoPB/lT8cU0KSTjGDTBjQPWjHpTucfXrSAY+lMQhBx9aTp+dOC5FIRjn0oJGkZ5NKfpS4yaMY9qLgRjpnHFHfGencU8c8Um31JqrhuM4Az2pR8pyaccY5zikIx0zxRcncbjuDR9DzTivSgLTuGyGEf7OabjocVJjJPpTcZ6nimSthpHc0m3GPepGXpxjim4IzxTuCaY3HPNA5HA5p+PT6U0jrjii4CYx603afx9Kk5PHSmhc5/rTuLyGEZoxjvTzgUhXt1piSG47j/APXSHj6U8Lzxk8flTSCpoEN5/CjaR/8AXpzZPrQRj3p3FtsM28etGAwPAxT8EnkUY6nGKLk3sRleMgZo4Ixj/wCtT9vcA0Y607gnoRhQccdKNp7cDPpUmPakVdoouSMOfTNGz/IqXZjt+dIB1wKLgyMLg5AApAuDnB4qXbgfWjaW4/nRcfTQiCZGACR70hGDg9ql2nPvSY5zj86dxeZGEB9qTtyN3PepTx0HU/lTSMsRxii4utiIrjoM0mwnjg4NSsCBjHfikJIH1qrg+5Hg59PrTRgcnpUmPXpQApGCec+lO5LuRhSD3xRwCcU/YQMd+tIVJOMfhTJ0eww4oIz9aewIPA4HtTT6/nTGlcbj8KCv504jA+tABH1ouJjQMDuKaF49KkHU9z700jvRcV+4wqRyOB0pPTPNSYJJo2+gyRTuCatqR9CcH86RhkdKkyAPagr8vcH1p3FsyIrjv+VNxjgc/SpiD6U0cYxwPXFO4boaOBjpTSu7v+FS4Oe2OuaQr747U7kW12Iyu0cDijAPbAFOxjr0HpSgEDp+NFxW7jGB3Z6Z70hGMcdqcqkqKUgnOaZDQwD/ABpMZ5xyOKfjn3puOc0yTvsEEcYNIV4pxGaMY6184fU2GHk+lKwHYU4qMmhRg9D9KAGck9KCOadjJ9e9KVoAbSAepp+MD3pccUC6keOaTGD0p2OeOlLt6UBfuNABPtQBinFTQRmi4hu3vmg5wcZxTjTcYpgGMUd6XFKF/E0XKGHg/wCNIRyDTxz/AJ6UhHPSggQDvSA46cU7HvzS4HtRcaGE80EZ4wadyOvSgjpimShh4GKAc+2Kdj8TRigY3H4UhH5CnlP1oA56c5oDcZgUmMc1J1PpSFfXGKdyWRjPHakxzUnbngUH0/Si4DNvcdaCuelP24PA49aQgDpn60XDcYBijO44zTtpoxjHFO4XGH9R6UhX1p4HrmlIB69KdxEZXHT86QCn45/wpcYGMdf0p3DRkWOf8aCo9aeUOemM0uAf5c0XFa5FjNLtzwaeOR0OPpSYH1p3AZtznnp60hX5cGpcdPT3puM5JHAouSMxgnOaQfSpB92kI5x/SncWxGc568ZpcY/rTu5xRyp96LgxuzjkdKMc0/146UhOcdKLiuxhHA759DRgHg4/CnYBA/OjHpQMaBxjtRjBpfvHA4FAB+o9+1MBF656UlO/SkIzxnmmIZjHQfrS7ce4p22gUAhhHGcUHscU5uaXHfmgbZGVwM96NuaeR14x9KQ/L9KdxDdtIf50/b8vAoA4wRRcLojxiggEEHipAMH1+tIRkYxTuIYBg00jnvjpUh5IBoI+tO4Mj56HnmjGaf3z+lGMH+lA7EfoAaTHPSpMenYUnPemSNz2OKafp9TT8cc9fyo289RQIaF9v1pCOeeKcRQBjtxTuKwwjPv9aCvGeKeeT0A7Um3j+VFxajMd+xpNuMf41IQOwx60gQZppi3GMM8c0EZ4NTmNIYhLcyrbxngFzgt7D1qg+uRRiQRW+XB4aVuPyFfmnEXiLw/w1UeHxdXmqpfBBcz9H0T8m0z67K+FczzWCq048sH1lp93V/cWUheVsKpdsdAOa0bfw5e3fEaID/tPisRPFKWsfmTTYVj86IMCql78T5YYZorWHYR91s9q/CMx8c8bWqcuV4JRj3m7t/JNJfez9Dwvh9hYRviqzk/LRfq3+B2f/CB6u0DSIIJMdUEnNY+oaZd6S5jvbWW3bHBZcqfoa8+b4g63NE4S+kiyeSh5FdJ4d+Muu+H4f3twbwj7rTDd/Ot8u8a8fTmv7SwkZR/uOzX36E4rgDCVI/7NUcX56o0wQcDOPbGMUhjGeTn6Vzt/8Ur/AFfVJLrUY4pVkbOYk2sv5da6C0vYdRt0lgkDqeeO1fuXCvH+VcVP2NG9Ot/JK12u8WtH521Xa2p+e51wtjcmXtZe/T/mXT1XT8h5TlcUBctySQKmtrWS5uooLdDJcTOI40HVmNdP4s8F2HgvTEl1HXoIr843WuzgZ9D1r67Nc9y3I4RqZjWVOL2ueBgcsxeYzcMLDmaOQ2ZYc0oHvnHU1NCLe7x9ku4Ls+kZ+Yfgabg5IYYI7MOa2y3Ocuzmm6uX141YrfladvXt8yMZl2My9qOLpOHqt/TuRAZGQeaNvHPB/nTwOccevvQqnIzj869i5525G3HGOvpSY5HNSkD29KQgHI5/HmncRHjbzQD+Ap/TkqaMZI4/EGi4huSTxkH2ppJp7DpgUigZNMNFqMxke1IePzqQjpjFNxn8etO5Iwg5pCOMY/OnnI+uaCMjp+dO49iML0/nSMCMcYFSkZ60EdBjj60XJuQkE/MePSgDHfn1qT7p6mkKj6H61VwfmM2Ak5JFIy5HoPWpCuOMUhUjHahMCEg8deKUjjknP0qUoc85oPPfincki257ZpMY6jg96kOc8daQDK80wuNAz7U3aeSakK5/AcYpNueCaLkjCuaQin98EcGkPBwKYK40DnkkUm3AwM9aeRzgf/ro7+gpiGY65FIOue9OxSFCTmncV7vUYcelB+vHvT+npSEEZ/rTuDsR5IHpzSHJHrTyM9aCvPtTCwzk8kmkxgcE/Q1JwBjnNJg9B+AouQ0zvMfSjp1604Dd70YOeOBXzh9MNHWgjgcU5hk0gGD6Ux26DT15ySKDmn4x2/Ckx8uPxoF5jcAjijFO74oxjtQJLqN5NGM/hSkc0uMDigY0/lnjijGPYU4EfWgLyaLisN69KQcU7HHpmjBPTpTuFhu2lxz7UAZznvSsOcZoAb3oxz3pw9+KQ0CGgc5pMY4p+OOaCKBDcdxRjA/xpen0o64pgN6/Sjr1p3J+lAxQCutxhHPNGMfX3p/cY4pMcDFAhuOKTHenjpyfyoOTxQFrjMZ/CggHmn7aQ9+1O4tkNx/kUAdqUgfhRs5GBRcVug3GB0zSY4P+cVJ070nNANDAOPSgg88GnBTjPegDIz/kU7iGMCMelH408jjANJjPWi4WGY7frmkZcnoafgEfSjqeBTuKzG7eg/lSYwOcg/yp5HNIF/H0zRcHuMAJ70hzn2xUm3HtSEdadxaDdue2PekYZ6HGKft59qQjnFO4thjKaTqOO9SFc9eOaQjOOmKLi3GhTx1pp/zmpcUnHAxTuF2M7YAoP5/SpMYzSDOBg0XER4HPb2NGOTg1IwPbBNJnHrz3ouG+xHtHXt6Ud85P41Jx1AyTSYxj19adwGBSaQLgDkfnT8YPr9RQV4P86Lj1GkYyf/11bn0m8traOeSAiFwGDBlPB6EgHI/GobeATzRxk7Q7Bcgciuobwdd6/bRSxXEMDXir9mt7VzPJGAOGkcYVeMZB+lfl/GvGFfhh4eGEoKtObvKN7WirK6e122klr6H2PD+Q0s3jVnXqOEY6J76+a7Jf8Ociy556ZpNvSuws/hH4hgZI9SvtNWIctPAzlgo/2SAM/jitLUPAPh/SrUy3er3ceP4yEA9c4x/Wu/8A18yWnQhWr1HBtXcWnePlLpp6s5f9W8e6sqdNKST0aej9Ov32PPdvcA/jSAfNxnNdVaeDNP1GMz2nim2a1VtpeSA7geuOGxXg/wAd/jPZ/Da9n0jQbhdT1CKTy53RRvRSh+YZBUHJU9+lFbj7h+lCMqeI9o5bKKbf6JfM9LLOCs4zTE/VoQUX3k7L9T04owJz+lIetfEngD9t3xho0ixeJNNg8S6eOXdj5N2vrtkAwR6BlP1r7V0bVLTxFpVhqFizpHexJNDHOu1irKCOeh6+tdUeNcjjKnDEYhU5T0Slpr2v8P4nbnPh7n2Te9Ol7SHSUHe/onaX4Ex6nHHtRjdU00MkTASxvGewYYzUZz19a+2hUhVipwaafVao/OZRlTlyTVmhux5JFRBvdiAqgck1san4T1DSbEXcyDZna6ryU+tdF8N9AiiEviLUAPstrn7Ojfxyev4V0t5qkV5YyswDec5Yjr1r8f4t49WQY6nhcNabjrNdbdl2f6n2+TcOrH4eVWtdX0i/1t1/yPHtuF9vWm4qzrVxZ2Wo+SjiIyn5Iu34f4U17aVVZmjfAHXHFfdZHxTlHEOHjicBXi77ptKSfZre/wCD6XPAx+TY7Lajp16T9Um013uVyD9R2zS4HOc49qdgAZGDj1pwAAznqPwr6u54VyPbxnqKQDn61IQe/T2pCu0gGncfQjI+YDtSEEjNSdh29sVPbWxuAWc7YlPLN/KuHHY/DZbh54vFzUKcFdtuyR04XC18bVVDDwcpPoVpEWOHzp3EMGcFzWRqHi21shKllE884HEsgwo9wKb4puSzsgI8ocIOwFcwkbyOuAMng4r+HOJ/FbN8+nUo4GfsMM7pKPxSX96W6v2ja22p/QuUcIYHLIwnVj7Squr2T8ltp53+QXGo3eozCeWSSdx0B5A+g7VJFYalqLYjjYnueldN4e8LblDuCTnPWu50zQ4YAoRQM9a/D3iPaTapq77s+4ko01eTPOrL4dXd2ha5m8rd0A5rZ0j4ZWVrJm5zddvn6V6OunBVGOKkWyVOe1ElV2lP7jjeIj0RzFp4R0y2QqLKMA/7ApZ9AsXVo3tYnjIxgqK6h4fkyKoXEDF655wjbQIVnJ7nnmqfDDT77m3ZrWTtjlfyrJXwrf8Agt/tKzfabBz++AXlP9rHpXraWIOKfJp0bhkkUOpH3T0r0MBmmMyrEU8XhajU4NNPzRNZ0cRTlRrR5oyVmvIyvCV3p/hKWTXLxheTxQE2cEQzmQjgn+X415bqml+KPHXiZb3VI5Rb3MhJBPEK/SvVryxjS8t0KqY41BC+npXUaPp0aoXlQbWHzZ9K+q4j41zXiqvGtj3FcqsklZLz3ep4+Ay/A5FRawsX72uruzzjTPA8OhzR+VloTzuPWtfW9Beaz+0RITPFy2Orp/iK9JTS7K5iCrGQo6YqC9sVj2YH3eB9KvhPNsTw5mcMyw0tnqr6SXVPy/XU5sylRzbDSwdeOj/B9GvM8UPOCBnvRsOc9RWhrennTNWurbB2q+5f908j+dUgozk5r/SbC4mGMw9PEUn7s0mvRq5/M+Ioyw9adGW8W19wzqcEke5FGAMj8sU8jg0Dk4rrucwwrgY/lSbeODipMZ9qQii4EZUbvemBCDng1NtOc9hRtx2607gRheuOlNweeOM1KV2/Smk4BPUZp3ER457ijHOD1p5x3703BzjOKdybDcCkxzTgpY0pXHAGaYa7DCOKawwOuKkwAaTBoDUbSAd/5U8jrSYzn1piGbQMj1o8vjrxTiOKMAHNO4rsZjjjJ96T1x271IcAfWm9fagLdRvUEYpqgr2zn1qTHX+dA7incQw9f8Kbjp19jT+hz3oGfX9KZNiNlAPqKO/+FSHpwOfSmgYPTg07hYjwcZ6UAZ7c1LtDZ/rUe3nFO4WGhffijn0496ewweB+VBHI6H0ouSR7ffrSAelPwc5/SkIwKq4DGX2yaM7s4AWnbcCkAPTNO4HeH0x9KQ+4p5HUc/Wjb9celfOXPo7uSGgHn0owOnanEYJ/KkH6CmF0Nxn8aCNpx1p3QcDn0FJ35ouA3t0pcdu5p2Of6UmNuf50XDcTHy+tAGBQRwDS446UxajRycig9acQO9Jt79vSgY3A7mgD8aeRx0zSBSR1ouA3HTmgjOcnmnnkelIB2NADcUc7fY07AoHA6mgWmw3GQf50gGTn+VOI7dqNv+RQNjccD+dBU9TS4/8A1Up5HencBgHXrSgc04DP4UgHp+lFydxuM9aMe1PwSQRzSH5vX6UXJtcbjBoPIPGc0uOO4pdm49gKB2Gd6NvGKdtx0o6CmA09elJjgCn7eh7elIRjmi5KG/TrSYxmngUh5OKYxpGevIoAwMHj604Dr/KkC0EjduKOfWn4H/16QDr3ouIbjmkxT9uD7D2pPfmncdhuMHrQBk048A+xpPSi4rXExk88UmOTTsDFGKBWG4oANOxx6Ud84p3FbQjwec4z+dKRjjsadgnrxRj1NFxDNv4fjSYz0p+Axx60rgRwGZ2SGJTgu7YH/wBesK+Jo4Wm61eahBbttJL1bNqVGriJqnRi5SeySu/uQzbnnpSiJpQdik46nHSsLXfGtho20QodQccsUbag9s45NclfeLdY8XMI4dPaPTo8nyLZiPm9Wb+KvxjPfFnJcthOOAvXqRdtNIf+BPdf4U79+p99l/BOOxDjLFP2cXr3l93+bPSxBI3Kox+gqRbC5K7hBIE6bmXA/M15TDpuuz3EMZuGs1J/hc5UY7+tdHYeFdX1bVIIpNYmltLd1aT7Qm4uRyAp7D1r8+qeOc1Hljgo83T942vwh+p9HHw/o3vLEO3+FL9f0PRLDS7FrKaS8mPmDgNE2RH9fWuft761u5pYbe8guJI+ojcE49cZzir+qeF4r6yNrK7ImOHhbafzFHhn4V+GotHuBc2pnvmLbJ2/1sY7Mp9R+vQ18bl3jBnlDMKmJxaU6c/+Xeyj/he6fTZ33d+nrYrg/KpYVU4txa+0tX81pf715FY8Hp070Z9j71U0xbiBJ7K6YPc2khiaQdJF6q/4qR+INWZSwTanMrkIgJ6seAPzr+zMozWhnOX0cxw79ypFSXl3T807p+h+JY/Azy/GVMJPVxdvXs/mrP5nR+AfDl34m1vbBH/okAInuG6RkrwB6tz0/Guo8a/FPwz8KNPWyheM3EcgT7JaqMkDBYkjjPasj4m/Ee3+BHg230jS4BPq0icyv93zWHzOfU9fwAr5H8R+IZPEd+twwYBUC4ZsknqxJ9zk1/KvHvE9HG5m/qMffinBz191LWy823d9FotXt+3cOZE6ODSxD916pd292/LSy6nsk37S9xfaVfefFIl7cSkKqDKiPdkDOeOMCvO/GXxP1rxwiw3bCG2DbvJiJA6d640D5RViNSXAGSxPAFfjFSc6mtSbl6v+u594qcKf8OKRq2XiS/sLE2MFw8cBkExRf7wGAa8f8X/6Z461J2y4jt1aRj6hM19Y+CvgzYeL9BGpS3NzYTSSi2RAoI+UDexz75r5l+IlhY6NL4rurSRplkke3hlfq652g/lmunKpwdZ8u7VvvaPr+F8O8XmFou/Jv89EfOMNkMnI6/lX6b/Am1N98EfBE0wDH7AiAkf3SVH6CvztGnGKDcV+8eK/Tv4IeH20v4QeA9OlUiUadFKwb+Hd8+P/AB4V9BxXONfDQjL+Y+28RIQwWDwyW/M/uUXf9DWOio48iRnWPOduePY1Rt/DLTalZRl82s0wWTeQGRc88967eeyAlf5c7eKrXenJJDtZc4BrDhnjHNeFb08DO9N3vCWsb912fmvmmfzRmWXYLOEniY+8tpLf/gryZg/GPx9Z+HktdJtFWG3RgixpwABWRoPic6h4b88nBQuazPiv8PJNd0oanYoW1CzBZ4gDmdPQe45PvXE+BdX3eG9YUuf3Q3AexFfEZri8RjMRUzCpJuc27+j2R9Pg6NKFGNGmtF+ZjeOvELalFp1xE+2XJbIPIOa9J+HPiKDxJpccYkxexDEik859a8JuZmm2pnhScVu+AdM1/UvE9qnhi0lvtSX5jHGQFC9y7HhV9zWcMA6kYUqKbmnpbd3e39dTolNpNt2R7lqkkVuh3xqyrzjaBWVp8lrqYupI7jbHbx+ZIoQs4yQAoHckn19a7O5+E3izWrWCO5On6dLKQJ9s7SMi99uFwT174qpL4dvrDVvsaCzGlWnyrb2sW0M3Tcz/AMbcnk98199lHEnF/CMalSrVmoz91RqXmr90m3ZrfTfZo+bxmWZNm/LGpGLcdbxdn6XW9/8AglTw74Sj8S3KQwatFA7fdSaBlY+w7frXUt8ELlAT/bKluwaDj+dRw6O1s8MsYKMDlcdVNHiv40v4T1N7K6ZZZ40SQDbyysMiv0bL/FXNlh28yqWkmknCCs791Z2enTT0Plq3CWAqVFHCQun0cn/mZN98MNV0tt8pju4R3t87z+B6VzmrTJb/ALsxsp+6saISR+FYXib9oLxLrVwfsDLp8IyAVXLYrtPgL4+XV7zUv7WSFrq2jDLKygswz1r4bifiTFccYijhK+IlCkntypR/xWTvftf8D6nKcop8P0J1qdJOfk236XfT0OctPhf4m8STZh0020DDPnXZ2DHsOtdHa/BUaWEOo6xbRSdTHGpajxp8entPFEsen2jTW8SeWSXwC30ry3XvHus6tvbzjCXOSUJzXwmIo5ThV7KgpVWm1dvljbuktdfU9+n9er+9UaguyV3+J7WnhnSLGJRFqwkYcAbOtK0UVog3TKQTwc18+W2taqlxHKbyUlD0PSrF54k1a/K+ZcMAr7xtOPwryajpNctOio+jf6mv1aT+Ko38l+h9Cw3EciYRxJg84NOcgdenpXz5H4i1UagLiO8khx0VTx+XevWdC8SXLWsQvwJGcAmRRXlVJOCXN1MJ4SSu4anUx4kQnGRUEsYYdeh6VLDNHIqyRMCp9KZPjnsawlKyONXUrDFTIIGAKWNMt15pU7VZgQGZPTdz9Kw+JpBKVjLlgFxrWwKTsxk11a248hVA5xzWJpK+feTTdQWNdApKxEDqTwK66a3Zy4qbvGPYmgYRRDt60jXCT4yBg5xTHA2bQenWo9m3kdAK9OjUcLHnKKep538Q7TytWgnC5WSPb+Kn/wCvXLkf/XrufiXHiPTmB43MD+Qriduf/r1/oh4e4mWK4Zwk5bpNfc2l+B+IcS01DM6tutn+CGduhzTeMdDUmMjj+XWk7j0r9GufMDB1ppOTjH408jJFJt570yRO59KTkfSnY75pAKYxOf8AIprDOBT+MZzSAYHtQIZjk80Hhh6U7b+dDDOOT707isMwf7oxSMOelOxkdMUBcjn9KoncYAB2xTWAx05qTGM9fcUH73FAWIx059KMYI7CnMufagrwadx6DCv4/jRjgfyp23NAUlu1O5NiPGecUYweBT8UYz7Gge5GV/Gkx1qQgdetJj2/GnckbtPrSAZFPPHFJ2PamKw0jA46im46/wCFO6n096OcentTCw1sHGePQUhXPTFOxgE9/U0hyMZGOKBDeOAcU3hucHNSEAgjI/Ck2kA+lO4DFHQmmnOcVIV25puzk9j161VxWvuNx0pCvHrT8EAfnTTk4wCWYhVCjliegAovbVkdTvNpGPX69KKkxwc0hXPHFfO3PpV2GFaTafp+FPIIHXjsaXGO/vTuOwzjpQRgU/H1zRjjvmlcVl1GbSc+lKRz7U7YD0pMZOaZIwqDx1pcdKdjFB6j9OKLlLUbj04pMc9KeRjuc+9GCT+FFwGYPPH5UYwCPbtT+n9OKQdPSi4kMAz60u386d3B6dqAMii4/MYehx29aB8w6fl3pwHPP0pSPm45p3DbUYEyOBmkKn/61PIJxnGKMcelFyRgTPPWjYecU/AxjnPtQw5zRce+pGF4+vpS7ST70/Gf/rUYx60XJGbMik/Qe1SYzmkIx0/Si5T10Gtk/wBM0h6cCn4JHWgjjpTuKyGD34pO+MZqTqDkUdx6YouIjPOOfwpduR6Uu3tigetFwGbR2zmjaO+fpTwO/wCdIRnnHNO4WQwYU8/rQBnvwKcRxgijbkUB0G7eM5496Q9afgke1G3Bx+lO5OgzkUnQe+adjqP0oCHPp9aYhuAQaTHGOnNPKgf/AF6Qjj29aLisNAxnv7GgjNOxg0GgBh6f4UY/GnDpmlGVPTI60AMA9KMZp2e1Kh2up9CDSk2k2hxS5km7CiNY3xM6xgckE849hXHeJruS+ldWdjGrEJxwox0xXS21kUlnJJ3+YcsTmqGu2BRAAuR97eB0r/OzjTj3NOK68aOKgqdKk3aKvve15XerVrLRW101P6ayXIMJk0H9Xk5Skldv9OyORutGiubCNFYsSMFccg11Hgyzg0jTXtgqpISTk9abZQWtxGoZD83yMR2NXobQ213gjMbccnOT6/Wvy6rXlKPIfT8lncTSbNZrtvOYOVORXUQhYwqDB9wOtZ0dv5BZlAVfbtVy0ZwNznB9amjLWzW5jV1WhoecrL5bY56NV2PT3s7HzwQwVzkqf4e9YdwwkIAB45rWtdQxYNGOQ3BB7e9drqKd1P7zz6sJKK5e+pyWp6fcjxUJI45Gje2KOEXcGw2UP5E1oalPN4R8LJqstugmF2kuyVAXEakdM8rnn8q5f4p395aw2clpcywNtaJniYr7jp+IrE0/WpNZ8D6rb3UrSOssfzscnDKV/ma/Wcs44xWB4WeQYeLTcm+dSaaV0+VJLS/r1Z5lTIaOIzGnmlVp2io8ttH5t33s9NOhxXxx+IMvjvx7dzJcGbT4Wxb8YBGOuP0/CuGUk8YpLyB59UWNULSSELgdzmvSNP8AgxdXc0eb5I4igZsrlgcdMf1r5rEYqnTtKtL3pXfq+rPpo01Tjyx2RwKdB6V6h8JPAkt3qCa9fQ/6BaKZI43H+tcDjj0zXSaL8FdKsZI5LmaW+KgHaRtX8hXqenWCSW8VuqBEdwpA4AUc/wBK8LEZgp+5R+85atSMFe5k+LtS/wCEC+GV3MGEc8FmyoR1M8pOT/48TX5/fEvUfkstPVssxMzj9Bn9a+wv2nfEYWw0zRkbBndruXH90fKuf1/KvhjX9QOreILq53bow2xPoOBX1vDlDmbqvb+kj9n8OsvaoPFTWs238lovxuy/4J8MS+OfHOhaBbAlru6jiYj+FSRuP4DJr9VLGzhtrlLe3TbDZwrCnoABgfpivh/9h/wZ/anjvUPE1xHm10uBjGxHBlf5QB9BvP5V9w2oaCyd2wJpj+prm4hxXtMXGgnpBa+u/wDkfF+JmY/WczjhIPSlG3/b0tX+CX3kiL5hkcnOTx/Smi2GZc8gL1p0uI8IOMVJF80BLH5mNfOwnaR+PXaV0VfJALBfTIrxvX/hkfDlxrWpWMzPZ3xfzbTy8eRuBIYHuC2RjHGRXtnZjntii4sI7qCSGRA0csZRh6g0pP2sXC51YfFPDz5uh8XaZoV54g1q20nT4TPfXMnlRJ2HqT6ADJJ9q+3/AIR/D/Tvhz4dj0+zVZLlxvubrHzzv3J9uwHYV5h8I/hkfCnijxBqd2yzTI/2W0bHIjPzF/YkFR+Br3TS2BThSp6ZxX6pwTGmsbGtL4lt+T+e5xZziHNeyg/d/MdqDtb2N3ckkMqHafQ1wVuF8kHaDzXda7sbRrxXJCiMkkdvQVwlsS5UjAB5x7Vz+IsnDE4aEXpyt/NvV/kcOXr93J+f6F6WANGny/MnOa8p+PXwy1TV7qx8RaRbSX3l24t7q2iGXVVJKuo6t94ggegr2G0j8+cKOPX2FbAkXeAOEQfpXiZTgo4yhP2rsnZL1X+XX1OiOLnhqkZw1t+p8LBGTcrq0cikqysu1lPcEdjU2k6tcaRevJaSNHI42Er3HpXW6l4Q8SeJNd1LWLzRrzT7e8u5Zd9xCUCgsccdRxjmud8ReG30K4Q7xKHPYdK+Qq8tOq6T+R+i0Zc8eZW/MgDtNMzyZJY5Oe5q15XzYHT3qCCPco+XBNei+BtGtL7Sma6tFkO7hiOorhqS5di5PkjzM4dbUYA7dacbUO2cdOwr1lPB+kS4JtgM+hp8Xw/0kT79sjeiFuKwU29jneKpLe55ZY6d9ouoolVnLMAFr1qDSltbdGbkgbVXHeta10DT7ML5FvHGw745q28G9wdoyOF9BVKN3eRwVMYpWUNEZViktvkADb1IHrVvzRK54q0LINIqKSe7N2rA8QeKrPTbuOGL94ysFdh2HeprUYqHN/TOeLdafurU2rdS7gHp0qaaY26SN6KcH3qG0kV41lQho25U5603UM+UqA8u4FebeyujC152Ze0KDy7fcc/N61sIMA+oqpYpsgRPTirbsqcLmuuGkfQ82tJzm2I7cdeTUkY3qFPb5jUSDJyecfzqzCuF5+tdVKV5HPLRHGfE6NRY2R7+bj9DXAlFPUGu9+KmUsbFx1MhBHY8V5/Hcq5wThh1U9a/r/ww47ynD4SnkGMn7Oqm+Vv4Zcz0V+j8nv0fQ+D4i4bxuKj/AGnhlzxtqlurdbdV6a+Q9sZ4owCSf1pcDrgEnpRj1r+nz8maGBP/ANfrSYHfp7U8DJ6YoIHWncViPHHSkxUmPT6UjArTuIZj8qQDPfNSFc89Kbj0H5CncVhmPzoAyOOaeR7UhAx607iGBefpSEdBipMdP603AzTuFhD19qYwJHrUnQUZwcUXERkc57UmAT6fWpcfrTeBnrTuIYRjJBoK+tO5x0ox68U7gMKj0zn3pMY5/n3qT8uvakwSelO4iMqSeRxSEdf509sKuc4qzY6Pf6lFutLC6u0z9+GFmGfqOKzqVadGPPUkku7dvzLhTnUfLBNvyVylgEn19aQDnk/iK2W8Ia4W2/2RdA4zyoH9aqX+jX+lEre2U9scbv3i9q5KeZYKtJQp14Sb6KUW/wAGdEsHiYrmlSkl6MoEcelBU8U9V39PzpuD1PJ9K9K5xjevWjAB96d159Kbg9ulMLXEYAemTSbQeCafj/OaQetBI0LjoPzpNpx07/nT+nvQBnt24p3FayGMueh/Cu8+CmhQax44a4uMNHpkH2hUIyDITtU/hyfriuG28816f+z8v/E/1w7eDbxAv2+83FfO8QV5UMsrTjvZL72ketlFJVMdSUtVf8k2ZJGf/rUY4pScij8aDuEwV7UhH604DrnIowAaYhhXGKcUGOPzpcYxjFIOT0xxzQFhCMfWlIx9KGJx7Ucnp09aBNDduM80YB+vtTh0HegDHt+NA35jeh6jNIFxyB+VObnp+dAGQP5UxCY49KTGM880484owaB7Df8AOKBz2+gpx+Y/0pAP/wBdArCbRjI/KkzzTgM55pO+epp3EJgAD2pQKd0IPb6U3HPegdgZNp/WkPGfWlIB7Up5zQIQcg/ypMfiaXHpRyOaBtCbcfSjGMcYpenpRtwT39qCeo3BA6/hRx60pH0obB+tA7DQCBx09KDjA9aUjg9jSsOOlMRHgUvrTsAjjrSYFBI3k/8A16NvJxTugoI5zTCwztnrS7OOuaUgCjHXBz60AxuMjp3pCuTnvTsEDPNG316+9O4mhv8AFyKMZp20HODSYKj+tAmhvNIF/HPrT8A0gXkHH40x9RpUAHnNB4IP50/sabt4x3oC1xCARjoBTRz/AIU/GBSqgOSSQoGSTzgUpTUIuUnZIcYSnJRirtjUiaRsAEn2rmtW8V3Gm+Ihp8VrbXMScuzOefow4z261ieNvHUN0y6do9xJ+7Yme5GVDDH3R7fWqGkE3kYRJA/QMowMn1r+SOP/ABOr1qn1LIqjhCDu6kW05O2y293Xr8TXbf8AbuHeE6eGh7fMYKU5K3K0mo/nr+R6np12L7dOIliEnOxedvtzTr+2E8JUrg9j1rK0qYC3RY35XoT3/wDr1ppfh8ruG4dR61/K1XESrylKq25Sbbb6tu7+Z+lez9m0oLRHNGEwXW5CElHJUj5WHpWmGS8tyQxGOCOhBFTXsIulIAAlXkCslJWjcsBtnjPOTw49D71xtOW50rU2bG7kYASj6Hsa04tuCMfQZ6VjYhvIAU5bqMHGD706DUGSXyJxscfdbsaunLk3Mpw5tjQkZ0fpkDpj+VWGdo4SyjrzjtUEe25Rxzx71YhOUEbHtwa3srb7nPI5DxlD/amg3KBP3iDf9COa888JTCb+0rDn/SbRwv8AvL8w/lXrmpWIO9sDHRwe4rx20P8AwjXjeGN+EjuAuexRuM/ka9HASbhOn1Wp6MbShoQaFo8Nv4xE0gDIFWWMnsCM5/WvZtEUuA44B7nk4rzrUNNNhPbTgY8qaS0Y+wO5P/HWx+Fei6G2bZT/AAkDHHvWWOm5yjNvp+QVP4eh0SEMSVOcnH0ratF8vy89duB7ZNY8PzlRjrxV7Wr9dJ0q/vScC1gd8+6rx+tclNuT0Pnaqc2oLdnyP+0l4uN74k1u5jf5LcCzg59Bt4/HJr5mVT5RH8TcAe9eg/FbU3upoYXcs0jtPIfUngf1rK+F3hFvG/xA0PRVGVurlI2PoufmP5ZNftuWQjg8Fzy7X+4/rnJKFLJ8pU56RhG79Ir/AIc+5/2avBH/AAhfwg0a2aPZd6n/AKdPkc4bGwf98gfma9gd1ku40ydkS5OPpWdaLFBIEhXZBAgjReyqo6fkBRFcHyZpSMGQ4/xr8jq4l16860t5O5/IGYYipmGKqYqpvNt/+BP9FoXzMJGkcntx9atA4SJScYG4+1Z8IKpGpJyfmI/lVh5t7kdF6Z9QKtVNLs8qUdbInjcvuJ6Z/OrcOXZBjB6VSQcgDpnmpL3UY9H0291GU/u7SF52/wCAqT/St8N79WMX3OeavojzDw947lb45appm4vY38rWyDPyq8S4DfjtYfjXvumReXFkgk+pPFfA194gvNO1SHVYZCL6CcXIP+3ncc/jmvu7wrrVvr/hfTNYtiDBe2yTp83AyMkfgeK/V+DoRniKlR7pN/1/XU0zuh7FQcdrW+a/r8A8RyLc6Teo3CKy7iDxwQf/AK1ctEQPnA5zhV61sa7drJobKHDPLIIemAOcnj6Cs3TYtzCZjnH3B/WvI4xqfW8wo2evL9ybZx4aPs6Lv3/yNW0T7PDjP7xuWNWo5lRemQapGXBx1zUqYwDWWExPsrQpdFb+v1MJRvqyeWMXcEsbj5JFKHHoRivmL4iacdP1uS13eYsExj3HjODX0/EcgDoPWvnz4wu1z4q1DdGYzFKqrlcZUKOR6555ri4hhGWHpV/tKVvvT/yPo+H5tVp0+jV/uZk6Jp1pcpueFST7V1tnGtqghiARBzgcVy3h6TEQ9Qe1dMh3HfyQa/OVrc+txF27GvbsFA/Pmr9rL1OSWPArESU5wM89a0rSdUVpGIVV75rWLPFqw0NiNPkyTk1M7RrGSzhI0GSzcCuZ1HxlY6VHzIJ5j0RDXF614vu9aj8tmEUPPyLx+dbKqorQyp4GrVd3ojofFXjhRC9rprcH5TN6iuMhUu+9yWLZyT3PvVnw5oF34o1WGws1+ZyN8hGViXPLH2r2S0+Aem28Ie+1K5uWx/yzAjX+pr2cvyDM88jKrhYXjHdtpJff+h2VcXg8stTnKzfzZ534J1qSOdNPuHHkk/umbqD6V2F6u++t48cDLGsfxN8OtM0uQpa6q0bDlPOHGfY1c0q8W6nh82WPzVUR8N97HcV5GNy+vgZulWSuuzT/ACMKkqdb/aKO1u1jqYQI19aR5izcAVGTsTng+lRxtvcHsK4nLoeHy9S9GM49+atpxyaqw4J461aj6g9q6cP8RyzOQ+KcRfRIXxxHKGrzCVTs3qSGXnJr174gjf4ZvDx8qZ5ryNW3JnOVI71ni7xq8yPssmlfDW7Mnt5PNXPUnnGOlTYqhpErTJLxwrYrRK8kGv8ASngTMq2a8NYLF4h3m42b7uLcb/O1z+Z+KsHTwOc4ijSVo3ul6pP9RpX04pCoIxT8UmOfSvvbnyQzZxjPNJjGc5x1qTHPNJtx0FO4DANpPbNJs2jpj3FSY9eKMY96dybERXjrQVxin7fagADjvRcREQeRSFcj9Klx06c0m3HXn2p3AjKnH1pNp/GpMdsfSk28frTuJojK8+lJjIxmpNoxmmhOKq4rDNpwM80Y98089ff6UmM0CGkc8Um1uepp+Me1PuYp4bXbCQtxKPlYjJRcdfrXyPFPE+C4Ty6WYY13tpGKavJvor/e+y1PeyXJcRneKWFoadW7XUV3f6Lqxr+JtL8Jzut0BcXhQHy2XIjHX8SaytX+OuoyRbLKF0jB2r82FHtiqqeC45J3e5Zrp36vKxJb8at/8K8sJYihjaHPVkYn+df578Q8Y4niPHTxmNqSs3pFO0Yroklbbvu3qf07l2S4bKsPGhQgtN292+r+f4bHLSfFnxM5Zlutntt6VXX4i6xcX9tdX9xNNLbn5DFKYyAeox0IP0rpZ/hEDE72+oZf+ASJxj0NcdrHhPUdEmK3MB2A8Spyh/GvGpYihN2g9fmmena2qR09l8QYNQvGS4kh8tvu/bR5MgPoJEG0/jj61u2d5DqCr9kJuTv2BYhuYt6ADr+FcDp/gzUNStZruOzdoYfvZXBPrgd8V0/gLxFf/DLxXb6jFp5mVoijW0qlQynuD2I7V+w8IeJWP4erqjiqrrYd6OMndx84vV6dVs12Z8ZnvCmDzik5UoKFVdYpK/k9lr33T8jvIPhp4qng88aLJHGecSyxq2P90tkVj6jo97pMoS+tZbZjyC44b6EcGsj4pfG/WPFNzGNMupNPswcmKI4zkYwf1zXEad4q8Q2hH/EznmiIwYZW3xkfQ1+lU/GuccT+8wqlRvum1K3dJ3+52+R8o/DmnKjpWcanmk189vw/E9DwMdBikAxz1rN0TX01ePa6CG6HVF6H3FamAcDOAPUV/RmS53geIMHHHZfPmg/vT6pro1/wVofkOaZXisoxLw2LjaX4Nd0+q/rcYQO3HNA4zS4HOe9B9Og9a988nfQfBbT3lxDbW0ZmuJ3EcUYONzE4Ar6H8HeFl8G+HLW2IX7ay77l17yHkjPcDoPpXlfwctIbnx6kky5+y2ks8YxkbsqufwDGvcNRuC9nKyjhV3E+lfgviPmkuX6hF/Cua3Vv/JL9T9H4XwkVB4l7t29F/wAOeI/e6cUpxxkU78PypCvX8xX6xc+asNOT7jpxSU/Gfwo/iximMbjnjigjHPUU5RyP50bMnrmi5Iwrk+o9qDjHY0/6cUEH6/hii40xnXtRnHGM/SnEdfakx9PzoFuIR/8Ar9aQ8dhzTyvXmjb7496dwWw0KM+1JjJNPK5IGME0BeORRcOozGT/AFoxk9qft5x+tG3FFxbDcEk9xSHoKeQD0pBnH0ouPzG4x25pMc+vtUhGenFG3rg0XC3UjI6HH1o7ds+lPA4oI46EfWi4WfUbtBHGcUhTHSnheKM46c0C2GYxSgE96dt5yR+FJt7cincGhhGM9KAuMnFPI7d6CvHpRcNEMC+3akx9KkxnHfjoKQLk9PzouAzHpRjP0p5HP0pO4Pf2p3ENxRjnNOAyKBgGi4rDNowc4NGCfapD70gHNFyUR44x/Ojafr70/aMcUbfr1p3HoRhSTz0oKZ/wFSYx6cUjL6fjRcLIjxzmkI4zUyo0kqoiNJI3REXLH8KkubC5sVja5t5LcSfc8wYzWUq9KE405SSk9ldXfoupUac5Rc1F2XW2hV2+/FIQSehrR0vRL3WnYWkJdF4aZztjU+m7ufYVPdeF9SswTJDEQBn5JQf8K8zE53lmCrKhicTCE+0pJP7mzppYDFVYqdOm2vRmRtPauF+LfiRtK0uDSrYyx3dwwkmkQ42oOin68k/hXaajqtrodhJf3gc28Q5CYyTg4H6V8/6xqM2r3810+9kkfIyckCvxfxT4oWGw6yTDS9+prPyj0X/bz/BeZ+kcF5RzTeZVlpHSHr1ffT9fIis0bzmVMCRgck9xXXeHY5CUliTbjsT1rA0+zAZJCfkU9+T9K7HRrWNHcBjtcFl5r+QMZUXK0fstNNO519ohjiUtn5+WCjoap3l1LY3BByQDlT0zT7aSSCNCdzoR8rZ5z6VbumS8hKMmT39RXy17S1Wh2at3H2GorerkEGVeuP5VDdrHfxvNbSElflaPpz3B96zbKCXT5HONyc4YcfmK3bExXMZcLh24PvVtJN2FotTMtZ5bKRSVJ3cfUe9aU6JqEAljP71TkZqHU7MrHuXgjnIqrZ3bRTZOV7EdjS31ZVubVG5pt2CoJHXgjuK1f4OOWHK+9YcbiF/MTBVuorZhuPMhB4wK0horHFWjrdEVyfNXzV+8ow0Z/iHf8a8d+LOn/ZtRt7pAQZI8bvUg8GvYbr+8CAcc5rzf4qxLPo9tKuSY5CvPoR0/MGu3BT5cRFm2HNa6gXWfD32pRuNxZQ30e3++h2v/AOOn9K1fCcxl04DJO0/1qr8MJFufBXh5phlIJ5bKT/cfIwfzFP8ADyPp0t3ZuMPBIyHPsarGR5U4roxxfNGcO3+dv8jtdOxJNG3bjNc98adWbTfh/qBVvmuCsIx6E5P6Cuj0tfKUk8jHH5V5T+054hg0vw9pdpLJtM0rSbR1O1f/AK9Y5fB1cRCC7meWUVXzOjB7XT+7U+MvHF59q8ST5I2RgRjPsOf1Jr1D9kG90iz+Id3q+oXCKNPtH8tsZxI/yj9C1fMHibxVcaxq17NExihkkbaB3Ga94/Zz0b7F4HvL9v8AWX11sH+4gx/MtX7nm2G+rZU4ydm7R+/f8Ln7/wARZnCOTzwlPaSUb+u9vxPvy38T6VLDsi1C3eaYDaFcZOTWwigxxIDkY65z1r5FMzKkaqxB68Vr6Z4z1fR3DW1/LH/s7sj8q/HngJJe6z+eKmWp/BL7z6thlCGSYnOOF/DgfrTonGCTg46AV4Po3xzv7ZI4r60iukzksh2Ma7LTvjXoUu3zI7iFifmG3OP1rnlRqw3R5dTL68b2jf0PVICWWuN+Nusf2T8PLiBTiW/mS2H+7ne36Lj8a2dB8Z6NroC2l9Gz4HyP8rZ/GvI/2lPEgbVdM0hGwLWAzyY/vOcAf98r+tdeCvzvvY4aGHn9ajGcbW1+7/gniOtXQJZAc56kV9Gfso/EeK88Hah4XvZT9q05mmtFJyzwscsF/wB1s/g1fLmoXO4k89e1W/Bni668FeI7DWbFibm1k3bP4XXoVP1BNfc5ZiJ5fNVYej809/8AgeZ6mOorEQcJevzPvXWWa+/s+bb5ccgdCpOcD724fXGKhju9wKx4wOBj0rG0/wAXW/izRrPUbOQPDPbhwBzsLDBH1HI/CtDTl2ru6KK8XPa8KuYc9J3vFXfyPn1S5KdpLbp8zWt8heePrVtDnvx61QglLt149TV2M5IHYUYOXQ4ZrUuQnIHGK+ZfjJ4jNz8SdZt8kwweVbgH2jBOPxY19Lxv+VfMXx68H3Ph7xnLrEaSSadqzeaZSuVin6FCe2QAR+PpXtZl++wSgtdU/uuetkcoRxb5nq00vwK2k6/bQJsdyCMc1oTeNESMCBN4Hc8V59FJhegPua0tOglvS0UShnAzycAD1r89lh4xuz71pS1Z1CeJb2eOS5aeO1t0ODI/Y+g9TXW+FV0C7tTNq99dakDz5cchjjH4Dn9aoJ4RsLrRbQ+WJYl+Y4JYbu9Zeo/DwXin7HO1oW7qcr+VFCqqFVS5E/VXX3XPPqONWLinZeWj+8d4o+Jfg2xMlrovhu2eVSVM8zOeO+GJPP4Vh2nivw1rMQAuX0m6JxsuF3R5/wB4dPxrH1j4SaxbEtbNFeDuFO0/ka43U9Bv9KYi6s5Ldu4deG/HpXtSnRxkrzav2SUfwSRhTTpK0W/m2/zue/8Awz1658NeKrSS3kgksrllgnkB3xlC33sjoR1rtfjX8e4fB+hSQaOqXV7KTFG+QVB9TXy14attf0u5iu9Mt7kQswEkQU+W49CP6113iT4fpqqo1iDDI3ziNj8uT1H516uDz/FZPhZZdSq2pzd7rdLqt9L+Rz1svo4yvHEVI6pfJ+ZyWrfFnxRrg2XF0iKTyI1xj8az9P8AEOp2sjSpezAMfmUtkZ9ah1bQLrQdQe1uo9rjoRyCPatHQfDV94im+zWNuZHz8znhUHqT2rjm6Mo89k0+p1OLjoj1r4ffF+7mjFtrpElsuEW9VeY89N/qPevYbVxLEkkbCSNhlWXkEV5LaeDrfRtHgtfKDOBiRjzlu5qzpst1ocf+jSyJGeqhs7T7D+lfI4icHUdlY56mAjVXNTdmewWx+Yn1q4h4xXlHh/4wW8F4LTWwsal9gvIxtVT/ALY7fWvVIJUlRHjdZI2G5XU5DDsQa0pRlBq+zPmsTRnRlaaOT+Keppa+HJLUHEtwQv4Z5ryqSUpHwSQFzXZfF64/062izjgV5/f3BW1lIPRfWoq3qVH6n2OVUlTw0Wuupp+GVP2Evj75LY/Gtcjv+NU9DhMGmxL/ALI/lVz1OK/0q4GwjwPDWBovf2af/gXvfqfzBxVWWIzrEzT2lb/wHT9BMZHTFAX0pduBjP0oOPb6191c+TGkHFJyKc3+eKb6+1MBPxpCcegpc4GaGIB96YhMfpTTwR6U/IpvOfamSIeB6Y5pOWp2M4Hf1o+nNMBhHpj60Ec9aUeuKDzTJGHg9P0oK+o79qUr3yaOmefwpiG4OcHt29aaVJ9+1PBJ55+lAAHPencQ+0tJbl/3QX5eSW6CtpLBgvzCrnhfSitr57jifkDHPf8A/XWs1qEzkAHtnvX8HeKud1OIM6lhoNOjhm4xt1enM353Vl0sj+j+EcDHKsApW9+paUv0X3fi2YsFivAKY+tT/YcAhQFP0zWktrv4xj+lKsTRnD4Jzwa/EPqsd5LQ+0ddvqZyWu1iR0p5s1ZSroGVuckZArTFuCOAcnr9aY0ZQYI4B5pOnGKM/bNkMFuE4xjPWmXenxyuGZAeCORV1VUkEEqentS3LBVPrg4rlnZK5kqklLQ8X0zwZZakb/zEPmCQeW4PQEmsnWvCs2g3Ko/7yFvuS4xn2r0jQ4dkTNwu45PoeTXRTeHYNd09oblfkboR1B9RThiZ82r0PbrV1Sl72x4MbZonR4WKurE5Uciur0bU/wC07Xc3yzpw6j+Yrcm+FWoLf7YZI3sySPOPVR7irvh/4VSac7T3cwebJ2wx8KPqa/TuCuM8VwpmEa9NuVKVlOPSS7/4lun8tmfM8QZZgs8wboVJJSWsZdU/8n1X62MMjpznPrQFzjt9KuahYNp108TggdU+npVUgjrX+imBx2HzLC08ZhZc1OaTT8n/AFr5n8r4rC1cHXnh6ytKLs/67dvI674Sz+R46jUkfvbWZBk9eAcfpXtlvKsgMb8q4Kmvn3wZdCx8XaNNn/l5WM/R/l/rXvNrDLI5CISAeTiv5l8U3Vw+eYadOLanDbfZ2f4H6XwrKM8FOP8ALL9EeUDgChhk8UuOKXac+pr+hz4wYBjt7/SlYcjn9KcenrRjsenrQFxm325pcenNPAyf8Kb39KB36DdvX/OKXbk+p9qdzSYAPTmmLYbj9PSjH5+1OOQDQc475+lA9xD/AJzSEZ9/6U5vXvQAW/woE7jMd6XGAacQemeKCKB3aGds+nWjb6k0/AA9aTbn0ouCG4xnjI9KCCCKef0oA9aLhqMxk+4o2n1p+Bmkwff6UXEho64FJ1zzmnkDHTFIVoAaF5J9+lKVAB7GnYznig8//WouIYBhgM4pMY7nj9KkHTkZpNvb9adwZGQcH+VG3gVJjA5oC+oouJ6jBSYINPwcnPNBGfY0XCwwrigg47mn47Y/CjB/P2p3C3YjApcY7/nThkD0oIzyRRckZxnmjj1pwpcd8U7j3I9vPWlwCOuadjjufpR7d6Lk9B9ratdz+UmA2Gbn2Ga2vD2i2GvwT25aWG8hYCRxweemAeMVm6bc/ZpXcEBiFXJ9M8/yFdFcp/ZlzDqtsSqyDy5QO4Pf8K/m3xI4wzPKsyp4DA1HThFRlJr4ndvZ9l1VtT9L4eyfC4jBuvWjzSndK+ytbS3fzNfRdEtfD8LpCTLM5w9xJjew9B6D2FWr6wsdTtNl9GZbZTvZVOCcc4z26Vkw6sHEQLAkg/nV2O4F3FJCG+8rLn8K/AXxNjsZmccwr1XKqmmpPdW2t0SXZaH1KwMKNP2SjaPbyGeH/E1hrUSpbRraCIbFtQAFQei4rH8da9tf+zbZgMDdPIvXPZf6mvN7Oe80nxNL9nZ5bTJAbbjIB6+1b2oT26Tz3N3MsFtuEksr9gefxr9D8MquHzfMsRjM5kpOjF1G3s3fWTvppv8AccnE+Dq4SlTp4FP941FJb6rb+uhwHx7kn0TS/DNgXMSajDLdSp2zkBQf+Akfma8ftonyqq5ZRz64rtfjf4htPHXxBS60W4n1S3khSOOFI2JWQDBVE69gcAV13gP9mHxLrFql7rd2nhy3OHFvs824I91zhfoST7V8pm9bFcS5nXxtKLbm2/JJaLXpokfY4KFHK8DSo1HyqKt+r03ZxWkRxuCJHVRjIPYH/CtayvoVfYHBC/3SOBXu+gfDzwd4OA+z6d/adxFy17qR805/2V+6DnsBXb6Fc2V5cNHaW9vCkYzJJEiqB7cD614lPhuWImoSqrml0Sv/AJGlTNVTTlCm2l1en+Z4Lpthd6rb7rGzubgAcNHbsV/lW3a+A/EctuZV0W5KDjDbQxH+6Tk/lX0HC9s8PmNLtiBwCTjJrLvfF2mac6qZw8rthFU5P1+le8uAcDh4qpjcS1F9mk/xv8u55/8Ab+Jqy5aNH83/AJHz/d6TPpztDeWs9sx6pMhUiqiWstrOAp3R9iDggV614z8e6dqltLZR4mD/ACtLnjPsOv415KmqwQzSRTyomGwGJwDX5vnWU4bL6/Jg6/tYv71+n3H1GCr1sTT56tPlfY0mdZI+fTGKxr6IwSqcEjPU+la0m6DDbflPb0qC7jF1ET3HT2NfNvfXc7oabbDbaYeWQvIPQGtLTpwjqhPBrn7SQxyYOQc4YDpn1q8szRyZAzg0k+VlTp8yaNu5X5GI4Arh/HFt5+g3S4GY2Vx/Ku1WdZUA7MM4rnPEVs0lhdRdmjPH6itIS5akZeZjh9HZlb4ZMZPBGsQr96B1uE+owf6Vu6tF9n8W3Uq/6u7VLgfRlBNZPwbUSQ6xbkZWS36fnW5qCebb6Dd4IzC1s590YgfpXoYvXm/rr/wTG/LiZLv+qT/9tOgtHAibJwACc+1fGv7T/iaXUvEV60jhktLd1QKeB1r6p8SXcqeE70wkhxFgMvXrzXwz8c7kiLVG3ZbylTn3I/xr3OFaCq41TfTT7z2+HsPzYzmZ87DnFfY3ww006T8OfD1sRhmt/Pb6uxb+RFfINvAZrmKJeWdgo9yTX3HBarY2tpbIpCQQpEB6AKB/Sv0/iyranRpd239yt+p93xHJRpU6fd/kLKQJOPQCmO3t+lLyzN2GaGPHTg1+cn5/YEYFgM5I71btny3PSqUeMk9xVm1bkZqZrQqMTsNClNupcMQ3rnpXD+MPE0/iTxBf6jcymWWVgoP+yoCqPyArcvNSFho9zL0Ozav1PFecyT8+9LA0G5SqP0MMZZW7jbmXcST0pIPu9Tz2HWqsswzxzUsFxhSW5wOAOa9/ltE+bnK71Pp39mWyng+H097cTGRb6/kMMZbPlomExjtlgxx+NeyRygvt6Kpryn9nlIoPhRozopV7iW4nfcMZYzMD+iivSo5v3h6kg8j1r4/Fv/aZvzPMqx5pM2I5AzA54HQCtONs8dz1rCt5WYggcCtizY7CznJNd2Fl7x5FaNi+pwAB1rkPjV4c/wCEl+GWtQghZbSP7dGxOAGi+f8AUAj8a62BSQCevX6VPLDDc20kFxEk8MqlHikUMrqeoIPUV93hEqtNxlomjhjUdKpGoujufDFpcCaJGGMEAj8q77wFolxd2s92Qohk+RQRy2Dz+Fc1qnhK50j4i3vhyREWRLskJG3yiFzvXB46IR+Ve32emwWNtFBbqI44l2qo7Yr84xlKUW6WzP06eISpxlHrr8jAsodQ8Pu0lhtngJzLYy9GHqp7H9K6TSLyy1mF57F/LmX/AFlpMNsiH6VPhHG1sbuzVSudKjlnSVQIrpfuuvB/OuKKlSSXxL8f+H/M8yTVR32ZbSJZ2O07XB5Q8Gln0iG7jCyxq/fawyDU9oyX6gEeVeRjB98VaAzw3ysOvtWejTOaU5RdkZwsEeMJtClRgYGK5i9tjbag3GAvzAfzruSu3Lg5I4IrntciH2pJWxjv9O9cdWOh1YWs+dp9TLudGttSdXuLaOdQwKl1BxkZro9O0yC0jfyII4t2NxjUDNUdNB8hoXOXhbb+Hatm1bBK9ciroS7ixE5fCVLq0UxsSmeeKx57ERM3dW5rqWClCvHtVC4tw6Zbp2rpqQUl5kUa7Wh5X488MfaLSS9tVBZAfOT+8vr9RR8HPidN4V1CLRtUnL6LO22KRzk2znpz/dP6V3bwB9ysoPGCD0NeP+M/Dv8AYersir/os48yI+nqPwrbBzfL7KfyOyrThXi4yPTfi5MG8QxgPkYBBHIIxXEOTO0cfGXkAx7ZqO0muNR0OKd3aYWn7ts9VXsfp2qxokRudWhQdEXea78py+WZZlRwUd6k1H75f8E3dWOBwkqsnpTi39yudhGmyJVAxj0penuPenMMmjB78V/qBSpxo040oKyikl6I/jmtUlVqSqTd222/mMUfpQScU7HrzipLO0n1C6W1tIJLq5cEiKIZYgd61lKMU5SdkjJRcmlFEBHvx7UcZPr0rSu/Dmr2PNxpl1Go5JVNw/TNZqyBm2KGaT+6q5b8q56OLw+IjzUakZLyaf5GtTD1qTSqQav3TQmM9qQ9OetX7fQtUuuINKvnz0PkMB+ZAq9H4I8QS7saZIOM4eRB/wCzVz1s0wGH/jV4R9ZRX6msMFianwUpP5MwQMCk6Hpmt5PBOtyNtWzjJ9rhD/Imq974V1mwfEumzMOu6HEg/wDHa56ee5VVlyU8VTb7c8f8zSeW42C5pUZfczJIxSU51Mb7JFaN+6OpU/kaQ9a9yMlJXWqPOlFxdmrDf84oPINOwO9IRz61RI2kK59K09L0SfVCCp8qHON7DOfXArqLPwjo9sVe4Et4wGdjybVP4Lj+dfn+c8d5FkdZ4bE1uaot4xXM169E/K9z6TA8OZjmEFVpwtF7N6X9Opw1tBNf3C29pBLdzt0jhQux/AV1lj8KNbuYTPqL2+i2oBLNcPukx7KP6mupXxN/ZVqbfT44bCIjpaxBD+fX8a50mTVtXikkubi4dW3sJZSwCj2r8czjxohFezyzD6vrJr7+v9dT7vAcCxtz4ypt0W39f1Y3La2jitI0jUBAoxnjtTJkVgBjdj0q1JtIx0X0qHy9j5B3V/MdWtOpJzlq27v5n6PDTYqmNgeQSR/KnlN4G7B75xViVDTVjwuD9a86badjXnuRbdoVhggnB9qjuI9ylh+lTEYz0+lR+YGwO561xSknoNN3uV0OSAeo6VHqB+Q5JyBTp8qx2/eBqreymRWPI4zXnVHaLR1QV5JmJYRfurcYBypP5GuystsVv/tAfrXM6TayXRskhjLuY2xj6969B0/QUhRWuGLP12DoK2w2Fq4iX7tad+gZhWjDST7/AJkEFufICBSc4/GrC6cygO+F9RWnlEXagAAqrcXATOa9qWFp4aN5Suz5z2spvQ5/WvDGnXzr9piabuuGIwfwrk77wTZWmpwefcvDYMfnEC5kA9Oc/n+ldrfarsGRjiudkju9XuiILeW4I/urnFfQZVxhn+TctHLMVOMVe0FrHXf3XdfgaSynCY+8sZSjLTdpX0213/EdD8OrAeJ7W4stTMdlbyx3Bt2Uu5VSDw+eckeldhrXiqSdjDCPJtx2XqfqaytL0jVLSVlls5EcqTx6VE+h6jctKUgKqByXOOa9XO+KeJ88pww+Lcna6uo2k1vZuyb8znwmV4DBVJOikk9d9L9+xzxyB2pPfv2p3PbijHWv7/PwxIaRz0pAOfTPrUmBmgrz35ouO3UZg9qMYOcU/HbH/wBejoc84+tFwsMIGOfyFATr6n1p+3IHFKV4ouFiPG1gOcYoC9OTmn7TxRj2oDlGEc+1BUZ7U/b+poxj/Clcdu4wLuzxRt56U/HOaMc/WncXKMx6DNG3GcU8qD7Gk69qLisNKj3NIFz7VIRjr2pDnHpRcVhu3J560mMd6kxjig/pRcLdGRjpntQAQD3p23FDLn19KYW7jdv5H0ox05p+2kwTSuOwwrj2IoA/H8KeRjg8igKOadw16DCOmaTHqKkI+bFKe2efrRcLXIyCW9KTHt+VSbe/P40hXHbrRcSI8fKfQHijByPT0p+MD+lG3gGncLMZ2x0pNmakCdaTH4UXAYF560gX8D+lSYpMcdadw9BuOOlIyjOPx4p+M59KMdvWgCN9ywzEAs2w/KOp74HvxT/Afjuw8Y6Te6cJk+1xAxvAx+dDjg4PUcjnpTlOxgcYxXjHiazl+H/xd0rVbcmHT9Sl8lnXgbZDtKn/AHX2n6EV/PPixw9LF0aecUVd004y/wAL2b9Hdf8Abx+lcH46MnPL6rtd80X5rdfdr8j2C01lk2bjtZGKt7Hoa2o9YETCRWHy/ergNbvW0zUt86tGtwQGVhyH7ce9ez/DPwA0FlDqmuRYu5BmK0k6RjsWH97Hbt9a/lTIshx2e4z6thlZR3k9orz8+y3fofqmYTw+EoqtV67Lv/Xc5/QfAeo6us5jj+y28kpkW4nHVTyQq9eueuK1PE3wSt/EPhmfT4b90vHZM3Ew+QAHnCDvjOOa7Lx14803wDoj397Kq/KfLQnG414p4K/adi8ReIrqyvgsQZ8QAcAj1FftEMJkfCUpYL2kp1KkXGo1dLll0dnZJ6Pq+7Pm4PMMySxFOKUYNOO267X3/I7rw94F8M/BPSXbTrf7XqcilpdQu8NK2B0H90ewx15zXJa18a9Zs4sb4dkwwESIBiM9j6npWZ8dPHc+jWLXSZmidF8sA45NfMms+MLzW9Va8djFhFjSNScIAMYHv1NfI5nnOMqV5YfLZOjSholHRdO29+73PoMDgacqar4tc85a66/8MfS2o/Gyx1CJrXUXt7UzEFkiwAAvUluozyAPYZ6mubb9oy3l8TpZaTZ/YdCDZMjn55n6Zb0XrXzrNO1zMXc5y3PtVm3GORmvMeMxjTlOreT62V/v7a7bHqLCUIrSGnbofTnir45pY6M0yAupBS3hHy73I5Y9egrynSPiff6hdztqVxshYFsJ19h+WfzrhLy+nuxCsr7lhTag9BUKHHAP1NebXdbGR/2qbk/y9DWlTp0P4UbHYX3jaW4nnlhdoh0iGeg/x6moV8TyJoywY8x3GGL8nOeua5ddrDHWnO+cDoK5PqtJJJI2c5HofgfxtHYXD2urXjvb3K7kkckrE+fu57Aj8iK9KVcIjIwdGAZXU5DA9CK+dQ28BSfw9q9N8A6zeCxiiVhLYxOIzE5+ePPQr7cdK8rH4SNvax0ZUG3odXexCCcS4JU8NVm2kWVNrfgag/tGDUkmWP78TbHRhypqO0IA2E/Op/SvnZK2j6HZZtamvZyhW2Nzjp9adqlvvgZj0K4H9apq/wA3A4P860ZJPPtCcdufrWd7HNJOM1JGJ8JZ/sOvtbt0kDRGuou7fdod3B/FZ3xYewcf/Wrj/C7Cz8YkjjZOG/A9a9BuoQNW1y1wf3tuJgPdTXpVJc8f66r/AIByYn3MRz+Sf3P/ACZzuso03hy6jRwpMRyT9K+DPjvNsW/z1aZF/X/61fcPie5aDwxOQ2Djbn2r4U+O8m5ZsDrdDP5Gvr+DI3xV33R9pw1D/aW/66HmvgPT/wC0vG2h2xGQ95ED7gMD/Svs6Ul5nPrzXyJ8IIGuPiZ4fUDgXO4/gpP9K+u2H7xuOK+u4rnfE049o/m/+Ae3xI71qcfJ/mV/unmmt059aeynOf0pjDJFfGI+N5ROPzNWIHxn64qAcZ4pyttXj1oauaRVip4p1AC1htwep3kCuSdy2a0NeuvOvZOchflFY5djnB5r2MNT5KaR42MqXmx4GT2A75q3ZRNfXdvYwriW5cRKV7A9T+AzVKIZOCcZroPBrR2/im2eVTtjjcqV4AYjbz+BNa1pckJSW6TPKpx9pVUWfV3gOCHSfCWj2Vv8sVvEsaD29fx611PmBbhi3XrXF+GZ9uiWIBxhAa6ndukB6jAPPfivz7mcm29yMRSSm/mbEcu1ct+YNbemOZhuJ+UVzSyqELA52jNdLpKmO1j3ckjJA9a9XCO812PAxMeWFzXjbGB0qeMljk9O1VlPGT+VSoxBHQk199hatrJnhSR4rrXhAN8UfEGv3DiWaV0jgTaMRqsarn6nBrYA+XOPm/nW74itAdeuwowSFY4/iJA5rKliKA5Ug9vevhsfCf1qrKb6v8z7KjV5qVNdkvyKMpAbbkj6+tXNO23eYX4mX7hPeohALj5D1PQmm+U0JCHKXCfNG/8Ae9q8WL5Jc3T+v6R0SakrdSDXZ5NPntb0HZCHENye8WeFk/3c8H6+1bke+WDMgAkXg+9VZXi1W1MrIHypjuIWHDDuDTrZVtLeKFCzRooCFjk7R0Ga0lUTT8znk+aCTWq/r+vInZspgYAPXNYmqxjKknIB/DHetR235XqOorP1KNZIwAfwriqPmRpQ92SKcB8m7t3PPmqY3/3lOP8ACtWNmDHtxisa5ZjayP3QpOPoflb9RWrC5kCkHqAazg+WR01VdXLEch3A+mc02QhiehGKgnfy1OOopFmDbcHtXTznPydSC4ixMGAwCMVzfjbQDrPh6UogNza5ljPc4+8v4iupEu5cEjrS2pxnPTPT1FKMuWSaOhTcVfseT/CxTeXt1bOCYHiYOCM8dq2dH0GXRNVvkmww3DymHQp2/maNFsT4T8fala/dtZYmmT/cPPH0Oa1jrn9qXLRrgxg/IT1/ya/SeAsbhcHxXg6uL+Bysn2lJWi36SZ5ufU8RiMqxNPD9Yfgnd282k0SEc9aQDPY+1OI9vxoSPzm2lgn+0eg96/0Qq1qdCnKrVlyxim23sktW36H8twpzqyVOmrt6Jd2X/D3hy98U3jW9mBFCnM91J/q4h7nufQV2WmeJNB8IeIdL0DR182e6uUjub5yC0n+znsPYVw/ibxlrs+lxaRoWn+Ro8KBd0TBXmPdjn1NeT3XiDUPD3iXSr27tprUQXsMxZxgFVcE8/TNfxzxZ4oV85xUcHlT5MOmrvrNJ/kfvGScJU8vpOti/eqtfdofcd7FbC3d9+wd8d/asvT7fSbYMLbEJY7n2phifUmsvXNVzqiWqtwsLTH35AH86wLzXvstrJKnLk55ryc04lpUcZL2VGFkrPfXq9mgoYKpUgld6nZ3SW9y7w290rXG0MBMDtGemf8ACq8PhMXG17i8bUCD0PyxA+ioOD+Oa5HTdS8y1VJJsTSEvM4PI9T/AEFaVr4qcKkNu2yPgIg7Dp+tedRzbK68vaYzDLX+Vv8AFNtfP7rHTLCYileNKX9ev9eZ2S6GiqF3CNR/CKhudNaBCQBg9AKx7fVHnkZ/N/dxnA54Zu5+npW1a6uqxjzcEHj6+wr6bD4nJMdel7P2T6Svf7zy5wrU3du5zOueGLTU4W8+JCxBwz87fpnpXi93AlveTwxSeakbFQ/rX0ndWcc6HADEjoeleD+PtMfSvF95E3SVVmjIGPlI6fnmv0jgSGJyzN5YWU26U4uyv7vMtb272T2+Z8/n8IYnLpVLe/Bp362vZq/zRz3+cGnwW5uZRHnaDyW9BTHOxCxycDoOSfaluLhdO05pnYI+08kYz6V9l4hcbUeEMvtDXEVU1BK2nTmfkr6d3p3PA4W4ennWI9pU0pQa5vPryr9eyOhg1a20a1SNphhBjLGq/wDwlcNxLsjmQ+2ea8Wvb+71W+cqZJpGJIROePpVc6hcWcgDo8Mi9mGK/gqrWxmJnKpVqXlK7fdt7tvdn9FwpUYK0Y6I9vn1MHIZxu6+xq14Nufteo3jrkxRoArD1J5H6A14wPFN1Na+W8mcfdfupr1f4OzS3Hhaa7lA3S3L9fbA/pXFRoVfaqpVd7BiHGNFqPU7lnDZ7809RkYBOTUCc5APNTodoBJ5HNdnOeHJWFL/ACEHk1GZDHtIxtPWlY8nJznvTWODgcGuacnuJIjl4JxjjtVQycg9RnkVJuIZxntwaWx0241W8FvaoZJDy3oB6muWMKleap0otybskt7nSuWCbk9CCd98oxyW6AdzV1fB+q3kanyDEh6lyAcfSvSfD/hm00azUOqSXJGXlYZOfag6kst3KiqDHHxvPc+1fqlPgSGGoQrZrW5ZT2iunq/8vvPDlm0uZxw8dF1Zz/h/wt/YtkIo/ncD/WN1NJLdqk7xE4lXqrcGmeINRuxqenXGnsxjDlZ4lOd4/wA5qv8AEt1trDStQi+W5F2kYx/EG6g1nicswsMHVeEbXsdfKS7rzIgp1q0Pau7nf5PzJJr0R856+prHvNQZm2qNzk8Ad6h1C4OTGAWJOAO5Ndr4V8IjT4EuLxQ944zz/AK+UynJsbxBifq9BWUfib2X/BfRHTUnSwlP2k93su5gaV4SkvHEt98kXaEdT9a6+ztYrKMJBEsUa9lGKu3qWthbtJPMkKjkljivI/iR8ddN8O2slnYYkuJVKCQnoDwSBX6ssswPCcP30kp29ZSfZdvwR5sPrOaTtBafckdvaeJBf3V5MXWKwteGnY4BPpWBrHxAs2hdopgsS9Dn7xr598cfGafVdGtdF0pPsmnxHfIydZW9zXFXvjK/vIRFvKqOtfGYrPsXOKjh+urbvu+y7L8T6ajlVCD5qnyS7efm/wAD6P2jmlI+lPxRX9+3P5yI9vfijbjn1qQjNJjFFwtcZtx9KNuTinjrnNLii4WGY9aTb71IV9aQj1ouFhmPTgUAce9PK0HsCaYWGcn+lJg56ZqTA69KNvNFwsRkHsaQLke9S4/Cjb1zRcLEe3ikxnIqTAo2gHt60XCwzg/h0oAJ5p5HUmkAzRcBp6cE0m3B/wAak20Yz2zRcLDMUbaeaTHFO4rIZt/T0pSoxTunpQQO1AWGBeeeOaABS4B5pT+dFwGgcdKTHWnEcmgjFFxWGnoT2pAAO30px6YoIphYbjn60YAH404jApAM9Tn6UA0NI4oC4Hr25p+MA0hGB/U0XFYZtyelG3P50/GPpQBnt0p3CwzqvrSbakK9cZpOKLi23GEHB54rE8Z+FIfGfh2fTpW8qfPm205/5Yyj7rfTsfat0jv1pDwCc9Oawr0KeKpSoVo3jJNNd0zSnWnh6ka1N2lHVM0Phh4XXxRrUWt6vbhTp6RlrdxkPc4HOe4TGR7kGvWtX1YW1vJMSAqDOD71zPhqNdG8OWQAImuU+0yfVhx+mK5Px54tji0W8E04iG3IOfTpX8kZhWw3CtHEYLCPRSk79ZO+l/RWXyv1P2qiq2cVKdWqraLTt3t87nmv7YGuedbaDbITtkiMnt7j9a+XhcyRSLJG5SSNtyspwQR0xXsHxz8Qw+JNA8PXMcoleJHQnv6V4s0mPT61+dzxCxtWeI/mf6JH3mDo/V6UaL6f5nul9r5+IPwchlmmL32mq0NwB1Yr8ysfquK8ZR8n61qeBPEv9gahcRSkvYX0RguIwexBAYe4z/Osu4g+w3UtuWV/LcqHU5DD1Fcai41Zp9bW+636I6rJLT+upLGeAfQ1bibGTn6ZqivGD1qZHwM0SVzVLQtEk8n9KcG2+x96i3YUc04EYyT19KxsKxOnHWkZ84AzTCxGMjFPjOQB+tT5isTR8HnqOtaugaq+m6pA2d0W4B1z1Gf/AK9ZH8Py854pYhtYEH7p/WsZwU4uMuottT3FbGaJhdwbYxIcGFwcMg/kfepI2VysqqUY8FfT2NV7XVob7Qra6e4CweUFLDg5H3vzNYsnxB0y11GaKcv9nLDZOi5UZwDu/HnNfF+xqVG4xjdo7oyXU7BM7cnIIxWjAdwZem4cfWsyCRZYg6OsiEZVlOQR6g1dtTkBgenYV5z00ZnUV0YYX7N4pU5PzgV6Nc7Y/FOnS/w3ULRsSODuWvPta/da3YTdNw25/Gu11WXy7TQLrPMUu1ufQ13Qd4J+S/B2OPFLncPNNfh/wDjPFVuzaRewAHcmeK+GvjrGwWXPH+lDj8DX394jhC6xcxdUcnjHrXxJ+1JoQ0jUJdgzE86MM9uDX2XB1VQx3sn1PteGp82Ij5q55v8AAeHzvidpGc/IJX/KNq+ryhJYkda+af2btP8At3xMtz18u2ncY/3cf1r6kuLQxAjHevouKaiePjHtFfmz1+IlfFRX90y3TAAHNQFcVdliKjnGartGdvtXy8WfK8tyBjgj3qK4m8iNnPRRn9KmkBCn1rJ12byrPaDy5/SuinHnkkTL3U5HMXMhZ2Y9znmoRktjnFLKfemoCT/KvoUrI+WrSvInQBPnPCjn6Vf0ZmVWuSCjyHIU9QO3+fessN5kwgB+VfmkX+QNa9pJuyPb8qxq/DY1w1O3vs+kvh7q41PwzZujfNGojcE9CK7uKYtFE2eAMV4T8INX8i8lsGb5Jl3r/vD/AOtXtdpN/o6exxXwVen7KrKHQeIjfU3ISBGqjqxrrNNcRxKT36+1cXaFnmj56dTXX2fRcNmujBtptnzGNjpY2ImLAMe/QVchTJBNVYVBweiiraTBFLtyqjOK/Q8ujG6lN/13Pm5vscfrZ36zeMDtwwXI9gBVHAkyH+b0q1cf6RLJL/FIxY4qHyST0APp618Pja3ta05rq2/vPoqfuwUeyKlxZcAgcdmBphQXcJU8TJ0PrWl8pUqQRnjBqjdRvbygrww5B9R714s7J3R0Qm5adTMWZrS6Ev8AA3yyj+tTShYywUnBOQaS9VZF81ejcMPSqiylU2nkD7p9q5W7aHclzpSLDyHhhnI9+tNlbzUxgDimAgH0zTNxAkwoI61in0LUSuIy0SxEgmRJoM/gHX+tP0yffbxg8kLUQJjhkk6mORJsegB2n9DTbRfs1xPBn7jEChvZnQ1eLX9f1qizdzYBz/F61TW42SL2BNTXIZkU/pWY+YnGe3NW3pc1pQTVjZLgcg9DRDMFzVMTbl+v6VIrbamUjJw01KPi3R5NRk0+/tgBPb5R/Uow6fnXK2jtbSqQSpVuvpXo0TCWDyzwGGDXA6lELfULhAMAOcewrRzatJPVHVhXdOHY3MhlBU/KRmpbdS0hwwQBSSx7DFUtMl8+zweWRsY68Hp/WtG2iyGJbHQYx15r+/o8TLH+H883nZydGUZX2c7cjv6v8z+eqmUfVeKI4ON1HnUlb+X4vw2+RYMf+jKAxBxnHauA+INubzT5IpIw67Tj616TIQIQO/f1rkPF1qk9k+7IODtI7Gv4InanVhNdD+gqb5k0dvp/io6nqHg66zuGp6NIhPrIqBiD+KNRq10wgHZdzd/pXl3hbxAbTRNEMrYfw/qyh2P/AD7zll/IF3r0PXGEayKTnYxHH0/+tX0GOrc0XUXX/JHm0KHJOK/rd/5oZDqJDuwO3hR1q7a6w3JBKk849zwPyGa4aLU8R3jMSPLWNsZ7bc1Y8Pamb2JJGbCgJ1PfbnFeDDFVoanpzw8Gj1fTNQ81VQ/6tCAPc1rRagZpGmPSLiJewPc/lXF6Fcy3LRW9uDNcSBiFAyfSvQdH8D3JjVruUr38uPt9W/wr7zKaGOzSSWDpuXe2y+Z8ljY0sO26jsWLLXWjwrnOOGLdz6V558XbyGbxHp75+ZbbaxPTO48Z74z+tetW/hi3tQu2FMjjcxyf1pJLGxSRRI0O8cDCA478Gv2zh/8AtTh/E0sTjEnGL2clHdNbv17Hx+NjRxlGpRhdcytf/gHzjp0stzcylI9tuq4WUkYY9xisL4gaiqaa0QYKx6Ad/avpLV7nw3Gu24W3nZiQR5YyMep7CuQ1n4G+G/HlhHe2WpT6ZKSCXtiJE+m1x/n0r4DiXK814szmeNdaE5bqKkvditkt1+Ou/U+tyvE4PK8HGhGm4RXW17vq31u/Ty2PmrwFcr/wlNskgKllYKc9TjvW/wCNYoHBLqNyknIr2jSfgP4F8LXsc0t7c39/EPv3lxtQH1KoABWzqPhTwlYW/m3WkaZ+9z5aTMJC/vgk18jieFsTCr7adSKUVrZ3t620X3nqwzSk1yxhJ320t+Z8dy38VuxHmrt/2jX0X8L9ObSfBVijyb/OzcD2D84ro/7N8PaUtw0PhvQB5QBk2WsX7vPY5Gc1Yju4buCIxQwoh4Ajwv0Cgdq5q2BSfJSnd+ny/MueIlVhbkshUJwSOSOlTqwIB68Vnte29msjSToqIcH1znoBViCaO4iSWJw8T8hl5Br5upGdGXLNWZyyi97aEsmGU8HIqCSbAyeo6ZomlOMiqktxwcn8MVwzmXCFxsrlmx6ntXpvhXTU0HSlLgG5lAZ27j0Fed+H7Vb/AFm0STlQdzD1xzXdaxrAtEOTzX3fCdSngPaZlNXmvdj5d392h5mZc1Rxw8Our/Q0b7UzggEDJwa52e6MRdFfjdnPtWTcawWUtv6nmsXWddWzheZnwpXk16mPzj216taVycNgGnypF7U/ECaV5kqSDfE+/P4V4R8TPjDqPijVrJY7srHay70RBgZHfFZ/j74iSy3MsVtNmN12tXkr3rrcbzk4Oa+dp1cRi0+ZuMH9nv6n0tOhToNNK8l1/wAj6t+EXxBbxl4jit7uIKtvCZS7dXYd673x5+0HpvhC1ZI7aW5ufuhhjaDXyn8M/F3/AAj3iC2ui+yJm8uTnHysMc1qfFrUWFwULbg8gdT7V24HOsdlHNhcHLl9o9Xu7JLZvrvqY1cuoYqr7WrG6S0WyvcveNPjdrHiqVgsjQxntXAXt9NqFw1xO5lc8ZJrJNxluv4CpklwoFckoOU3Um25Pq9X953pKEVCOi7LYsbiy4xjmjdg4P61XEuW685xTjJgkdc0comfXvb+tA6dsU/bu47DvRt5zxX+ilz+XRnfn86DxTinX+dLg45HNFwsMAxnn9KMc08LjPajGeP1ouFhu05OaQgkjmn4we4oI56daLhYZwBQRk808DHtSbQR60XCwzrQR3xxT8ZOaQjFMQ3HFB+tPKevFJ64HNFwsMAz0oPB5p2N3t7UYHqc0CsNIwaOopcE+9ByaYhuM0GnY56UmKLhYQ8UEdKUjA60UwsN6+1AGPSnYoxQIYaXvS80Y4x2oAbQeFpxGOg60EZGKYDTxSdulPA5oI9qVxEeKcOlBH0pxX0wPamBHjqO/rQeppw4pSv+RQAzmkIz0p/ToKNvHHSmAw5x70nbr+lP285HNJigkYQQPSmshddg6t8v58VKeeucU6EZuIiR8u9c/nScrJsErtI6LxVrEem3KRbisaxrGhzwNoArw74ha59stbm0fDiXpg/MB/nvXZePfEEc1zcRrOgdMsEz97mvn74keIprnU4CEMLInUZ5Hp/Wv85MzxdXNcyqRv7qk3/XzP6lwOHjhsPF21sczeSsImtnkZolztHpXMyZicrn6VvPOJgOeDzk96yNRjGSSDn2r1qHu6HQm07leGTZKufwzWhP84WTrkdu1YpkbIx19a17STzo9rDnqK6KkbWkbb6k8Mm9cZqZT/OqJPluB2Jq5vHl7h1rmkjSOxK0gA605Zd2PWqjPuXFOjfGKhx0NbF8Pkj0qbzAO/GKoI5zUwlDrjt6Vk4isXkPT/ZpAcgj9agjl3DHTNSIc55xnjisrWJehpDUJYbMQrKwiJ+7nioN25ApO4e/eqsjbpCOw7VIvERbgdsVlyJbGdmdx4G8aw6PCNOvz5dmDmGcD5Y89Q3tnoe1epWkqsqMjqyMMhlOQwPQg+lfO6uCOfmHoa9D+FfidnDaFPgGJTLatnlkzlk/Dr9D7V4GY4FOLr09+v8AmbxlzKzO38UITb20vdHIB+tdJeym78FLIuS0brJ9Mj/61YusQifTJDzlWBxWpoTNe+E7uFu0Zx+B/wDr14NN3hYzrfw4S7SK/iV/MubS6HIljVyfwr5S/aushcwbm5G9CD6V9TXn7/wzYy5yYh5Z/A183/tOwb9AE3XAX/0IV9Hw5PkzOm/M+u4WahjacX5o8j/Zdj+z/Eyff2spcfiVr6ungWZNwHFfNv7LulJqnxCuF+64sJSrD1BWvpV4pLVnjlUqy8Y9a97imfNmV1vyr9T2+JUoZg4J9EYl3Z7cY5rNkh2HHY10cyhl5FZ1xADnI6V8/TqPqfMpXMB0IJGOa5fxNOWnSMHhFxge9dpcQheTnAFef6q5mvJXHdjXu4P3p37HJjHyUzLYcgdqQuYwCBukJ+VfU1I+I1aRgWPYDqT6UsNuY8ySf65hyAchR6CvduranzkKbqyu9hbaLyYSMlmY7mY9ST1q7aPk4J49arEcY6GpbXG454NYz1Vzvemh13hfU20vU9PulOPLkAb6E4P6V9KWk4ktAVbjeCDXy1CSbYYNfRfhG6+2+GrOUHOYkz9cYr5DMo2lGa81+plNJo7LS5sy5ziuw0z966d8cVw+mPzn3rutGISE4HJHFc2EV5JdD5jMFbY3FYEhR09qbqc/k2LBThpPlH9aW2BIGRz05qrqpMs6oOVQcD3r7V1XQw0qnV6L5/8AAPmopOol2McxHH90/wA6XGc5HNW2XDYB5HtULxgkbsZ9RXxVQ9NTuVJefwqtI3mKUbp29qtTZj4POeh9RVKUZzxg15s5WZ1w1M+QeSxUgbaoSoY94GDjkYrWnAkjJ6kdc1nPjHuO9csz06TKobOOcd6l8zCkd/WoHBzuJwBS7uhJBBrI62rgqb2liBz5sTL+lM3h5IZj/wAtUUke+MH9Qach8u5gOMfOKidNtl0+aGV4vyOR/Onq0Wt/6/rsWGYFRxyKo3A3Z9e9W0f5DnmoJEGDRfQqHusqCUoKsxzDHHrzmqcyYB9aWFyoB5OetK50uKaua0Un7sbeQK5bxLEYtRkfHDgPn1roIJTtC9M1l+MIgbK2nH8JKN+PStIq5nR9ypbuZfh+6H2hojyHB/Mc/wBK6iyZeF6fNnB71wWl3Ai1O2JxjzBkGuwllENxbjJLM+0KDjjH/wCqv6F4YlLH8BZtgJSsqMo1F6Oza+fK/mz4nOafseIsDXjG/PGcX8le/wCJs3EgVcZA444rm9cXzLVxlh7gZrfndZEB/iHfvWJeSrkxn7x9D1r+f8TJcyZ9rQVjzi2tgdQvdOchItTtntt3OPM+9Gf++gB+NejWWrHxL4Os745E0tuBL6iVRtcf99A1w3iOLc/mIfnVgyMP4SD/ADra8A3onOrWHAS6Bv4F7KW+WVfwcZ/4EK9iMnXw7XUco8subsZcl26NqakcSwIVHuBijwU1xqYt7KyQzXss6JFCDjc2wj8ucn6UmqRskKyn5RuaIj2IyP1WvV/2bfBT6XpV34nvAN9+xSxQjlIQeX+rH9B7125Pl39p1fZXtHRyfZLR/PovNmOPxSwdJ1Xq+i7tnrfgzwtZeDtKiUATag8ai4nPJLY5A9FznitefVm5C/LxVGa4LAViarqqwCQA4IGOelftdfPVl2HjhMAlThHRJafO/fu+p+aeyniqrqVHeTLus+IBaIrO/BPrXhXxX+MD6ZdixsWLSq2WcHoK1fGPikRQSM7gBQcGvnXxPrJ1bWLi4Yj58DP0GK/LMZmtbMq0ouTa6u/4H22By2nhoqpNam1r3xUvpBdi3lZFkPDHqOOa9M+BnxRur+1vNPNw7S2yK4DtkvngfkRXzffSHaV96m8BeMz4M8UC9bcYWjaKRV64PQ/gcGrw1OWGTqUG1JdnuezVjGtTcKi0Z9EeJ/iDbaPqN3uuPMgt22KitkyyZIP4ZB/WvJ9d+IWpX2stdx3ToTgAKxIXHIAz+f4D0rhdZ8Tya1qEs7NhGY7F9BUaXmQDk1zRwbu51dW+nYz5ktI9DuE8WXg07yVmcu8hZ3diSee/rWra+OdUtVdjdlnKbEfOCg74rgbe7z3xz2q39pAAAJPvWE8LC+wvaSXU6+HxJqJj2G8lKZJ+9zz61ueAr+/h1jNpfPbKclo93yy+xByM1wFveFEJzliOlaela5NpeoW9zbkFojkA/wAXrmuOpQfK1BWY+dP4tUfRFt4jZ2WHUITBM2SJY1Jix2yex+tW3YnJz8w4I9awPDGv2/ivTDfKgX/lnJEw+63p9K1Fja0bLS/6MRhd5yVP19PavEq0Jcra6GDjG/uq39dDpPBBzrMmR91CRR4w1YpOVU/L0NVfCN0INV5PVGFc3471hLSWUsxIYnpXpUsU6eW8sN3JnDGhz428tkkR3GvCMMhlALcgGuE8b+Md2i3kEcgWXG0EmuX1LxeUEi723A8DPSuA1nU5L2d3LHnqB0qcLgqtWSlVeiPYcoRVoIo3V207FnYlvU1WkORuHWmMMMaQdCecV9gopLQ5ti7ZT4l2ZwHXj61r65rzatZWfmvmeBfLOe47VzSSFGBHVTmrV0NzFwMq3IrKVKLmpPoaJuxIJv1qRZeBzVAPnHtUivkZ75qnAC953cdKeH4FVQC35VLtYYBB/KsmkM+0sc0nU45p/wDL2poXn39K/wBCEfy4G0DIpMdOtPxjrRge9Fx2uMwMenvQq+lOxz16UYzyBmi4DevegD6896dwM9cUh6mmA3p15oIxzinYz9aGA6nmi4WGbe39aCMHIp2Mj3oAOc0xDSDjNIRxnP507jP+FGBQK7GfhQRnpTiueP1oIwadxjeuev40gwBwKfSY/GgQnWkxjtTyKTGPrigBvpigjrxTj1ox065FMOgwDIo+tPIx+NJjjrQA3gDqaTrT8EH6UvT8aBWGEUYPX0pcZpQuOTQIZRjNP2jOKTpQHUb3pOAc0/GOvTvSEhFJY4ArCviKOFputXmoxW7bSS+bLpUqleap0ouTfRDcZNBHB6jFZmr639it826GeTsqj+tc4PH2oWxMlxpjvAOuxskV+W4zxT4Ywdb2Kruo+rgrpfPS/wArn19DhDNa9PncFHyb1O2xzRj8q5eP4o+H5giBp4rlyBslQgZ+tdl4etV1/UbS3iY7JW5I7Dqa+0yjiTK88pSq4Csp8qu1qmvVOzPCxuUY3L5RhiKdubRPdP5lM49cUbTitz4jHTPDsPk5jtgq5A7/AFJrx3TfGN1dXRSzkW5RmIyw6V+XZp4t4DK8dLCTw0pRjvJNXXyf+Z9bhOC6+KoKqqyTfRp/n/wD0crgcilgXMyDGeenT9a5Kz1jWDKRPbDZn7yGurso7po1uHiYKPm5HP8A9evosj8Sshz6qsNTlKnN7Kasv/Ak2vvaPLzDhXMMuh7V2nFfyvX7nqfNXjfX7/UtQut8UkUcMpVQeWXttJ71xOoXs97tMsjPsXauTkgV7d4t8OJbavqS7GYNIX8wj1OcH86851rw1E0pYARE8+Yh4z7iv5DrThhsbWw81aUJyXzTdz91oy9pShOOzSf4HDRzeTIFydrevapJ08+MnHIFXtR0V0U5xuHII7iqUH71TnAdThhXapxkuaJ0K/UwriIqxwPwq1ptwQMdD1FSX9uFJYA468VStn8m4UjjnNdt+eBUNNDXnwQCOe9CMQuO1KMOHQ4I6imJnODXL0sbLRklCnaRQODQfXtSNidTkdaejYX2qurZqXcNv0qGgJkbGKsq2Kqq2BUwbYgGaxauS9yVTnnI+bvUhl3YXptFRKRu6cdqchAYseD6Vk0RYmDbcdh2qS21CfSL23vrZ9lxbSCRT6juD7EZFQEgIvrUcnzBsn2pWT0Ytnc+kIrmPUtL82PDQzQiRD7EZFW/BE5ZngJwHVlx9RXHfDHVPt/g2xViDJAGt2/4CTj/AMdxXQaBcmw1RAOAHHH41+fzp+wqzp9mbThz0ppFm0Uy6JfWp4aGUnH1/wD1V4N+0PY/aPBV4wXIVCw9u9fQKoLfxDf2/wDDOpIH6/415R8WdKF/4d1K3cZyjD9K9LKqvscbTn2aPXyet7LFwn5p/eeB/sl3Ii+J0a5/11pPH/46G/8AZa+vtU01L+GQFcN2avir9m25+xfFjSAxwTI8RH1jYV9uLNvR/bivoeMU4ZjGa6xX5s+n4uTWYxqR6wX5s4q7s3tJhHICPQ+tUZofmIz0rvryyiu4FDjLY4PcVyOo2MllOVZflPRq+YoV1PR7nzdGqp6Pc5nVv3FnPIeioa8ym5Lc+5Jr0rxi/k6LJg48xguBXm0sS3DCIj5fvN7+gr6/LvgcmcOPblKMERRRbgsvJT+H/GlkyBnrVx1yB0HpVaQcV6qldnNCCjGyIB940+DIkP6YphHzDjFPU8VbJkblpzbAV7j8Irw3XhCSMnmB2X9Qf614Zb4ECc4Jr1f4I3+bTWbfPGA4/Hj+lfO5jG9GT7P/AIBlK567pbFnA9+1egaYCqLxnAAFeUy67B4d0251K5J8m3XcQOrHsPxPFHgT4+2uueJrLTZbI20NyBEkrH7sp9favLwMW5X6dz5/MaM53cVse6Qny0LtxgZI9KznYuSS3LHJq5qEgtrZVIyXOD9KzGdduR07j0r38zqcijQ7av5/8A+VpRv7xI0a8D9TVWX5c9PpTjLtJ54+tRyyA8Hqa+WnK6OyKZBcPtQHqD/OqcmDxzUszBcr1U9KqySHacc1wSldnfCJXmwnQYIPSqV1t6j5auXC7huXnPeqMvzLzwR1rGTPQp9ypLJs+h9KrvlR8vQ9qlm+UkHqDwahaQKcdQaxbPRihJH+RXOSRjpU0mGlv0HRmSYfiMVAy5iYenNKGzcxHPE9sR+KnNNO5TX9fc/0Et5QRz1FSP8AKATxms+BiJGGeAeKtSSYjJzUXNJQtIguflbI6e9VUfBIz17VZmYSJyeao78MOOaaZ0wWli8smMkdPepb+P8AtDRLuEZ3hNw78jmqSOCuehq/p7FGB6q/UVrB6mVRW16o8yjnxdxEHpIvP412/ivU5NF0SfUokWT7M6uyvwCpbaf5iuJ8QWx0vWri2wcJNlf90nIrtvF0tvF4Y1BLoAxzwtEAeeSOD+HX8K/pbwxpYfEZZnOHxbSpypxu3stJ6/Lc+G4tlUhi8tq0FeXtHZLrflv+BW0Lx1Y+I4gIX8m67wScH8PWp7xwOXAz/tdjXgdrPIshOXjkRiMng5B6g13vhz4h5KWuqMWU/KLjuPrX4Bi8ulH3qWq7H3UGotxZ0OoxrLCR5eTjAbOfyPWsTQb86PrMMrZ3QOXx/ejYBZF/LDf8Arq2tEuohLFIroeQ6HAP4dK5PWrRradJYwd6HIJXGf8A9dc+FqWfKaSSZ1OtaM+seILLSLfPmajcoiOBkL82S34LuNfSVhY2+i6ZbafZp5dpaxrDEg7KBgV5P8HLWDVL+PUym82Vp5cRPJUtxn67QR+derXE3lxOepAz1r7vJVHDYWVRbyb+5f8AB/I+Mzqq6taNHpFfi/8AgEOpXnk28mCMhd3WuB8Sax8pfzMKRk5rU1fUwSwLZDKeleU+LteWK1mhL/PglV7kjmvPzPGytyx3Z15ZgvtSOJ+IuvvPfPbo+YjgnFeZ3DkMa2NVvWvriSWXlm7elYFw2WIzmowdH2UFE+glq9CtduWHXr1rn75Sku71FbUzt0xyO1ZWqofLDenWveoaOwraGSLtkbqf6VZivmzyxOKz5EOeBxTQShzk16bhFnG1qdBbaoVI9K9Ds/h3r17psF9Zm0vLaVQ6mGcE/Tnv7V5DHISa9i+FGuXOj6HKsjEQmTeiP/D6kfXivCzNVKNL2lG177PqEVd2ZVn8I+IrFPMuNIuQvcqu7A/DNQQi5VTm3myP+mZr2vQfEb3sZmJIPTB/ib0Fb8F+GRC7jeWy23pXyMs2nFuNSmr+Rv7Lszl/g9o17ape3N3DNaxyKojSQYD++PX/ABr0qRPNURMoKEcqe/tVK3uBMpdj8q9Ae5q3ah7h0ijBeaRgqIB1zWUcQqsrpbnPJNfIZotnPZ65ZxWqvPDISNijJjP+HWvMPjHfzw3ZgXKMhJPuK+pdA0GHw9phVQr3bDMkxGTn0HtXz78YdITUnnmQYnikZXUfWvocxyz+yoUJ1X703droulvN9ziweMWMrzUVola/fXc+d7yaSdix6nvVFwWzxz3FdHe6UYi2B+VZE8BV8YI966qVSLWh6nLYy5EPp9aiAIz3zV+WHn0PeqzJjr0HauyMri5SsV5zVmFvNtgDn5Dz9KYU3E023ISUgjCtwat6oEhg+RyPT1qVTzj1pJk785BwTTVbOPWjcLWNbSb6G2lVriHzY88jpXqOkyeH/E0aLHax71X7h+U//Xrx9T1qzaX01nKskLmNxzkV5eKwnt9Yyakil7rufa/U0dOlB4o4HvX+iJ/LdhKCKcOT/hSYyKBWDGDSdPU0oNGMCgYnegkfjSn/ACaKAEwMUYpcUcDoKAG9jSYz1p+KQjj2oExuOOOKMdafjJx0FJjjFMExD19RSAY470u2lPt3oBdxm3n2oA7ng08j1pMdemKLiExxz1pBn6e9OyCRQRzRcBm3j+tLjK/WnYIHNBB/KncBuB+FIRkECnqMc4pCPSgQwL6ZyaCCRmnkE8EikAwvGcUXENxj2oPfFOA4xjP1oCigLjCBijb07/WnY6n9ahuZxCARgsfu5714mdZzhchwNTH4t2jHp1b6Jd2zvwGArZliI4ektX16LzFmYQRbzznoPWs+Zmnbc5AA/hXpSuZJny5z+PSnpbkkelfxBxfxlj+K8Q+a8KC+Gmnp6vu/y6H7plOUYfKaSUdZ9Zdf+GIkhWU4ZRk+1Nn0pZyNi8DqK1ILRiOn0NX7ayKjOPrXwP1VSj76PXliOTVM5efwtY39s0VxaoykddvStDQFm8MxlLV9jouElbOQK3za7R061QvIMEHtmrwmPxeV1XUwdRwbTTs7XT3RzSqQxK5KqUlvrrqjzTxX8ONZ8a6jLdza3NKWPCSdAPQYrf8AB/w6j8M2caMfNlXkyY6mu403yyx2KPStZLMSfMR9BWXtJ1EuaV+v9dxVMY6b5UrGHp2mqeCowx5zXXSQxfYfJwAFHHHeqX2dbdVPGfaqk+oO8oA6Zr2MLVeH1PJquWJkmuh5h4sjuF8V3aqgMciKwZhwGxg1xHiXSBOz4VYmxnA4zXr/AIts995BKMAshVlPU88GuQ1WxSaNldcf7VeFjJzhi51X1d/v1PsMNUVSjFeX5aHh93Zm1kZJgdmePaue1nSDZv8AaoRmI/er0jxHpDoGAw6DOcHpXLggBon+aM8EGvfw2IbSmvma2Xws4i5h3Q7gd2ec1jTQfOCPvV1upWC2crphvJbgVz88XlSFce4r6KhUutCGrPULWY+QMg70OPwqeQcqV6GordVEwJ6MNpqXGAy/dIPere+hsIrZNP6jI/GoAeTnjFSK/wCtS0aJi8gcVJH0FRldv40qHmk9iyz1GKlVhux+lQZ5FO3c5FYtAWScfT19KkX5lPA/Cq27IUdc9akSTkDP4Gs2iWids7TnkjgYqJ3wABn6HtSqxZuuABkk1XnkwxIoitSGtLno/wAGtV2z6lpzDjK3SnP0Vh/6DXot0/2e8Rx0bvXh3w8vxYeNdNdjtjnLWzEn++OP/Hgte1ag/mWykDlTivkM2o8mKUukl/wDqoe9E2tWn23unXoPDKFY/TiuZ8dWIkhuVxkOuRW3dObrSARyYsOPWqOu/wCmabFJ1LLg/lXk0pcs4yLoXpyi100/VHxj4Aj/AOEe+OFnHwix6koH0Y4/9mr7Zgbcp+h/OvjPx3bHw38W7a7UbVeWKb8Vcf4CvsS2kEgyrcEZyK+04pftlhsR/NH8rf5n2/EUvbww1fvG33f8OX0Pyrmorq1juoSjqCDRnaOuaVHx24r4DVO6PibWd0eS/FOFtNaxtS3ytukxnnjgf1rgIVOwscZY8fSu2+M955nimGHPEFon4Ekn/CuPVQqj2Ar9FwCawsG93qZOTqTcpDWGVHtVaVDj6VcK5U/1qGRBz/KvQi7F7FBhgkmgHbTpcg4xTByw5710mUjZhOIUGO1d58Hb7yfEk9r/AATwNj/gPNcGhHlD0rqPhXOE8b2eCcOkgAP+6a8fFx5qE79iGjt/jDqbW/h+zs0OBdXGXA9EGf5kflXmllvRQwOw/wALA8g+1dn8Z5i1zo8Y4UCVvx+WuJtBLdvHBEC0jsI419WY4H6muHAR/wBki+9/zOCv8TPpfwj8Y4/EGraJo9w6qy6YiM27O64BORn/AHAv45r0gXBXocg1y2meFdMsrGwtnsLeRrVEUS+Wu4MoA3Z65yM5roI4FQAeaT9etZV41K8nNPt+Gh89VjS+wrE7yBeeo9Kgebd3PtUhsWYHZOAf9pc/1qN7Bi64mXyz1GOR+NeXLC1nsvxRjHk7kRkBzu5B4+hqo8m3KknBPX0NXG02Xe5WaNk+hz/Osu/layG6ZR5f95DnH4VyVMNVprmktDqp8snaLElJAOMk9iKpzOMHrUkF5Fexb4ZRInqP5EdqrzNhmBAIPQ1xSPQhHWzIpW3YJx6VRdwGIPQd6sSjg56H0qhMSD161g2z0KcSyJMpj1qHzBGLKTPCTGM/QjFMjfK4J5/lUMzZ0+8C5zG4kHrxTjubKP8AX4DJWaC5PbDYqyZS8WMgD0qlqTbnMowQwDD3pILjenIxilY35eaKZPv4Pt61DkqDQJcpjHJzTFb5SaRaiLG+BWjbyjC8c9ay2OTkECrVq5GAeOOTVxYqkbo574lWTJd2WoKvDr5bn3B4NY/xN1ky6nFp6sDHCil8d2Iya7jxlDHdeFZmlITykLhu4I5H8q8RNw17dmSRy7E5ZmOSa+9yrNK+GwOIwdLSNXl5n5RbaX3v8Dz/AKvTrypVZr3qfNbyvpf7ihczrLO+AV2Hafc1ExyPX61G9z513csM480gA+3H9KcZM8YxWnLayOycUpG54b8ZXnhqUBSZrUn5oWOR+HpXczataeJLETWrZYDLR/3fYjt9a8mdu2KjttWudIn+0W8hVh1HqPeuKtgY1nzw0l+YlofW3wNsxp/hO5vMkvdXLJtbAAVOBj8Sa7W7vsL1BUjHBrkPh/OsHw+0Bx/y82y3bDH3TINxH61pS3G5WjHUnOfavXjL2VKNPsv+D+Z8dVpe1rzqPv8Aloc7rl4YhIN3EecH2rxbx/qPmamzRkhXG7g9QRXqXiGfBYjow2nmvD/Edw098yknCHaO9fM05OtipN7I+rpQUaS8zBlG4HnJrLuMg561py5PGPwqhcoQnTBr6KmDWhkOT5nXpUdynmQ8c+tOZvnwRTJhkYFemuhCMqS33ocdRxRZ6bFeThZLhLYE4y/Sre3DcHFV7qHuOldak3onYzcT0Pwr4Z8N2KCSe9t7y5HI3OAo/Cuju7aK4u4RCVMAXgRnivDMEH+lX9P1i80yRZLa5kiI5xnI/KvJrZdUqSdT2rb8wv5HvNhqLWdxEkeVcdDXWvqMYijjibD9XYcZrwvTviRMZI31G3WUrxvhGD+Vd/o3iey1iPdBdK57pnD/AJdq+VxmX1INSnE0UkekWOsF/mYhE6Ivp/nrXo3w3iF5qUty2GFunB6/MfT9a8AW9dJlRMlQ4yM9Oe1e0fC/WI4ZJrQMAzx8YPTHb9axy2nGhj6MpbX/AE0/Gxw45SlhpqO/9XPW2vEKMoPY14J8S8DWrgoxIcAtg98c16c2qFZ5F3cr2zXnHxQt2eVLtI/3ZXDEDvX2Wfy+t4WM+sX/AMA8rJ6Psa7T6o8e1S1Bc7QOtc7fWi4ztrqr5wSeKxLgCvmqE2kj6ycEczcWxXPH0qi8Jx06V0c8IJ6duazJocE5FezTqHK4mMyEe1QSxkYI7VpTRdaqvHwa7YyJsIcvsJHDjBPoar42OVPUVYi+aN4885ypqO5G7ZIB14P1q1vYAQ554pyetQg5p69R1ptDsfcwGeKMcU7FBye9f34fyyN7elBGB0z9Kd0OKMY7/rRcQ09eP1oxg5p2O5zigDJ9famAz3xj60pHJ6Zp23P/ANek70rgNPHFA68flTuv0o65p3KG9P8A61H6U7HP8sUcHNFyRpHHFLjI6Uv+cUNkAYxn3oDQZ14pcc9hTsfLRjpii4thp6cfnSY4px/GkwSR6UAxOnpSY45p+B9TSEHHamJiY46Uexpcbhj+VHTnrQA2gDFOxjr0o579qCdtxMYFJTmGOSa09M8N3+rgPHF5Vuf+WsvAP09axq1qdGPPUkkvM0hCdWXLTV2ZIGPSgj0612lv4EtLZRJfXRdB1Awg/OuQ8Z+KfCHhtvLjud1yQcRrJkD3r5DH8Y5NlsebEVbL039Fu/kj3MNkOOxTtTj+P9Io3t2lvERwW6YFUVzMd7fMfWuRt/HumX18AZHQscDeOBXYWU0U2NsqMpHBBr+NOLuKcRxVmbq1LxpR0hHsu/q939x+05XlVPKMKqcNZP4n3f8Al2LEEZbHHtWta2OCDjIqpBBkBlOR7Vq282zA54r5aFofEbVpvoTJbBQBUyQhTg/lTopFYe4qTtmtpTVtDy3J9SGaLAPpWPf4w3cgVtzsMfhWBqIJZ/8Ad6CvErfFodGH1epJoafuw3qa6eL7gxXNaEpZVB5xXSocABenrV0PhRli377Ib6YRqQe/QVmW1szyhuoHPNaN1EZZAfSpoI1ReQMmutTu9TCM+SGhz3im1b7LBMiqSj/MW6gHj/CuXvoFOCVxxyVr0O/t0uYXhcfu2Uqfb3riWtZIi8Ui5eM44PX3qasHVfr+h7OBre5Z9DgNd0YzK7owJJyVxjNeY63ZtbykgFeegr3bULcAsHTknriuM8S+HBfRuybR3wa4cPX+r1OWex9B8cbo8hulW7gZGGDjpjmuYv7UsrfKQ6dc9a7DU7B7CdgTyOCOxrK1K3EkfnxjOOHHt619hh6qVmtmP4kckjbW2sD9TVyT5wj9T0akubYZIHDZ60QgtCyE4K9c+les3dXQo6aELjBHb8aTJWnSruTrnHpUaNxgiqRtEnjfeuKHyozUOShyOKlzvAP86lqxSJkbOOelO34FQZKtz9KeDnH9ahoZYVuR6+9SRnBz1xmqytlvwp6nOazaAtKSPMJ5FV5TiMU8H5ajlOR/niklqS1oJZ3n2HULK47xXEUv5ODX0dc4MkyDp1Br5nuVIjYjtX0bZXS3tjY3UbbkmgRxnvlQa+ezuGlOa8/0Lwr1aLmkXIkjeFuQVK4qFG82wuIDnfExwD6VUtJfJvmXsTnFXIiIdWdDwkw4r5dxs39528tm2fMf7Q+kGK/0y/QHhyjN9RkfqK+hvB2p/wBqeHNLuwf9daxuce6ivOvjp4fOpeFrxY4y80P7xMD0OatfAPXW1LwLbRO257NzAMHqvVf0P6V9fjH9byelPrTk18nqfU1n9ZyqD605W+TPWi+GUZzzTkkGcVVikZ8HGOlSjIf/ABr4px6HzDieHfFK6M3jrUR94RiNAPoi/wCJrJUc+1S+O3E3jXVhzhrrGfXGBUBPJ4wK/SaMeXD0l/dX5I4Y7smABBFV3HWpVOT70xuc4FWtGbFCVRnH5VCv3hxV2ZNy9BVRxtYV1Rd0Zy2NKM/u+PrW/wDDqZYfG2lOTjMhX6ZBFc2jfIK0PDdz9k17T5c42Toc/jXHVjenNeTM3bRHdfGo7NT0rPeKT/0IVU+EunJe+MrWaZS0FgpuSB0LDhf1IP4Va+NZzqOjnnBjl6/Vam+FXiHRtAtb5b+8SG6uZFAVweEUev1J/KvFpylDLouCu7P82cVRJ1LM90bX22kxruz0JNQya7eygbZBEw46ZrmY9VtHAmtLuKeE/wB2QGr8dws0aupyO49K+TlWrLRyaKWHprZGm/iDU7fG2UZH95ahv/Gt1p9o1zc3kVvEvVmXiqzNlMN8yH1rwPx5d3t1rdxDPM7Qo5CRk8AV24KnVxVTk9o0lruTKjTSvyo9Vm/aL02BnRpriZV/iht+GPtk1l3X7QWm6ghjaC9hXON7opyPoDXijR7eahOA3uPWvqf7MoTjyycn8zBQjF3ikj1xPiJ/ZmqR6lpdwLq1zm4gPyl175HY88fSvYrHUodVsLa+tn8y3uYxLG3qp/rXyAs3ltkEhvavaPgZ4t8+1vNCnlG+H/SLYE87T99R9Dg/ia83MMujToc8Ps/kFrvU9VkkGP61RuF3N157elWJGCtmqczZPPNfIs7Ka7DOcjJwaanzzSJ2ljK/pTZX4x+VVvtHlTRsBjB5FNbnXy3QhuPM0+BjwVBRse1QW83yntTSTHLew9kfzE+hqmJCJc+prfkvc1ijWL9fWo45eMH9KhWUtk9DSxdRWfLYuxYJJXg1Zsmy4ycD1qqx2nHY1PbEK3TNQRJe6ZfxV1VbDwqlorfvLqUL/wABXk/0ryGCXapPv1rq/izqxudfitgQUtogMf7Tcn+lcT5hW23HoWJ5r7PBU7UI36nJBcuhlRXq3F9fSJxGZio98YBP5g1bRyOe3vWSzrHcypGcqGz0x15q5FMPWvcnDsay1loWZJwwx0NVZjuRh14pXfNVpCdrCiMbE7H118PtRN58PvDbHA/4l0KBev3V2/0rb1C4KW8bIejc+9cp4D1OO98F+HZIUCILGJBjj5lGD+oNb93L5lo6DqeRXn1avxLqeB7K09upxfje8WziIJwrj7w7e9eM3b+ZKzcgk816b43uBc6dNETiWL5ge5HrXmDkNyMnPWvJwVnzTXVnu2slFmfIvzcc471VuVO09T9avTr83p2pkifuCO46V7cZWsRJHKTDErdqb97rVi5t2e5KIMk9B3NV9nODwV4xXrp3SMkirMmJMinMm+IZPHpT5xnFNjOMrgZ962voGpmzR7SSRnPahMcDFW7iMkcD3qk/BHPNdEXzImUS1CwHXrUiNJBIssLtFIvIZTg1BEcjjrVgc9eDWcg5dDtPD3xHmtsQ6lH5oyMXCfeH1HevYPAniiMX9vdWs8cyN8pw4zj6fjXzUQQScZ4p4O05GVJ7qeleLiMtp1Xz03yv+ugmrJp6o+6Zb/crPkDOD9RVLU5I9V0ae3k/5aKQGPr2rx34KfEBtTtG0K/mLXcEebeSRuZE/un3H8q9G+2hIAGO0j17V4mJxNTD1JQqefzMaeHWjj0PKNXhl0+6e3n/ANZGcH0PvWPLJnI9a9B8c6cl2qakAWUgRuR2HZvzrz29ge1bk5U9G9azw841F7p7L95cxXl4P9BVSePcKmZu3amht3fBr0Y6GLhoZdzFjOBVJwCcY5rUnTHQ9aoSghie9d1NnM4so4MUqnPAp3l5Z4z/ABcqfenzpkZH5VCSxj3jlkOa6k7ktFblMjvmnhvlx2p10FJWVT8rjPHrUUbfKM1puriSPvAfjSFc/nTyuCMUhA9vpX98XP5YsN24GfWjHNPAxkfzpMZHp7U7isN70cDnNPAzijbxx19qLjsMxwetJjFPPHTvRj8Md6LgMxgHijoTninkAfX2FIVOfrRcmwzsf60uM08r70hwD7mncBlLjmndBQD8v+NK5Nuoz8M0YxTz9P0pNuPT8adyug00YA6U4gn3NGcDpQJpDenXoat2ej3mpRtJBCzIvBc8Cn6Zpv8AaE/zHZCnMj/0rpLvxJbWdmILcCONBgKK+H4k4pw+QQUXZ1Hsv1Z72WZTUx75mny/mchc20towEqFT0znOKjBBHHI9qp6zrYlkZt+CfQ1j6dPqOpX6WtghuJmbOP7o9Sa/MsD4v4N4hYbHUGru14e9/5Lv9zfofW1uC5um6tCra3SX+f/AADpCMe1SJa3Eqlkt5ZEPcISK7/QPCdrplrHNfqklyBlnkxtB9h0ryn4s/tH2fhHWl0nSIhePF/rpFICr7D3r7/OON8FlNCNZxb5tltJ/wDbu9l1bsfP4Lh6vjJ8nN/l953uh6Jp2nWA1XWJF29VhfouPUdz7V538Sv2l7fTpZNO0CEvInDTnGB7CvKfEnxvuvEWny20SNGJCTlm6V5Ws7GRiT85OSTX88Z/x1meeylCl+6p9l8T+fRelmz9Ny/h/DZfFc3vP8P+Ceh+KPjP4k1s7WvXhjxjalclaNLqMrTTyNLJ1yxyaynczTKp5LcACuqsdPNqqh1KN6GvzOvLlXNJ3k+r1f3vU+opwW0VZFqBF2Kqx/MPvMfWtWzeWNsrJJH2yrEVViUdunvVmHCnB7+1eJUdzrUbbHQ6X4l1DTRiK5d1HJWQ5rvvD/je11VUinPkTnH3u9eUlweBwO5HerCEBVwehyDnmuZSlHYipQhVXvHvcDcggjBq8rAoeeory/w94/ktlSG9j3R5Cq69vrXoVvfRXEQeJw6nnIreNa6PnMThp0nqtO5JcSYUYNY8773mOMfLV25lOcg1nl9xk45xXLJ3kOjGyuXfD/EW49q6CIjbkGub0V9seBzW2kxVcfzrWjK0TlxMW6jJ3k70wS/NVeabkAd6VWGQKpz1OdQ0LcjBo/Wua1y1KyLOoypG1/b0NdCH+XArL11SbCfbkMFyCPWumnJX97Y3wzcKiXc5qePsEODxkHIrn9UsNx449wcZrQ0PUFvrFSzNu5U89CO1WLm184fMCV71hiqXOlJH1FOTpSszx3xXpHmNIFTBHODwa4VoPJkwwyjcEe1e7a9oiyRsQOepz/nivMfEmiNaSFjHw3TH+ea6MFif+XUjr0vzI881awNpNj7yn5kb1FZsZ2zAjke9dobYalaPbkfvUO5D7+lcpPAYpyCuPrx+FfU0KvMnF7oprW/co3UfkyEEcHlfeqpbD89PT1rWlh+1WhA/1icrx1rDaU8A8MK9Cm+ZCTsywTu60qyYOM9ahSTPX9KUEdzj6VpY3fdFokYyKVWxUMcm5cd6eCMis7ATK/PpUqNVYOMgVIpBFQ0NIsBs/Shue9RI+3jtTg2d3v3qLEsguCCK9s+Hl59p8EaSPvvFGYT/AMBYj+WK8Sn5+hr0/wCEN55mg31qWw0FzvA/2WA/qprys2p82Fv2af6fqGHdqljsZ90dzu7g5q5eTZit7gdUODVC8fMisDx3qS1kE9vJET1GQPcV8e1opHqtK9yn4ytBeWjsMbZE9OteOfBO9Oj+LPEGhk4UMZI1P+yTwPwYflXt0q/aNLKHBZRgV4JrEUngz4tabqZBW0unCSHtz8jZ/Ag19JlX77D18I92rr1WqPdyy1SFXCv7S09Vqj6JhbMSnFSibcyntWdaTHAXParaqG59DivlpRs9TxLdzwrxojf8J1qSt/z8Fv0BquxwM1pePIRD8QNTXPdXH4otZZr9DpO9Gm/7q/I8xK0nbuOR8HApW6/X1qMMQRilL889quxsgK5PFV7m3JORVvIIHrijGaalZ3JavoVY/lXnmpbV2S5hbphwc+lLNEVXPaoQxyucYyOc1XxI52raHo/xkk33uh+vku34ErXASw75NxGM4Fdl8TZvtWu6PCOdlijH/gRJ/pXLvGc4rzcF+7w8I+X6s5qivNsqx+dbN+7kZD6qcVsaZ431nR2Hl3TPH3STkVmNHx7ihkDLz1/lXXOEKqtOKYrW1R6bo3xnjfZHqFvsHeSOs7xtHY60p1XTLhZV/wCWsefm+uK88kjwMelVxcvat8rHaeCK4YZbSp1FVoe6+3RlptqzNGbBGR096puuMkULc7jnsaV+mexNemk4kNFbk9fwq1o+r3Hh/VrTUrU7Z7dw6j1HcH2IyKgYc81DitbKSaezIcdT6r0zWLbXNKttRtSWt7hA6+qnuD7g5H4VJK2VOfSvCPhb48PhrUTpt7ITpV02VJ58p/X6HvXuHmKwypDI3IYHIIr82x+Dlg6zj9l7M7KTUkRu5UZHPsaqXEmVJ/nVl26/yqncYZGx0PpXHBanYhty/l3tvL/DKhjP17VVn+UnOeD2qO7mLWQx96JtwpLmUSKrg8MM4rrjG1i0i4khaM4/DFTCQq2AeO9Z9rLmMj2q4r5x0J4zWco2ZSWpbLblzjNT27cAdvWqkb7eOKS/uxZaVd3BIUJE7Z98cVhy3fKiZLQ8Y8U6n9t1q/uSchpWOfYcD9BVRWzZpuOcjPNUZJPNc7vm3cnNXJgNgA4Ar9DUFCMYLocDd22YWoRNBN5mcJjn/Gkiu96jJ/Kr1wgYEMMismSE2rZH3Sfyr0IWkrPcatLcuiUZ60pO4HvVFZc8ipVmz3/Om4WGfR/wZ1Jrz4f2CHJNtNJb+wAbI/RhXdXj4i4bmvEfgLrOJdT0pmbqt1GhPH91/wD2WvY76UC335ACnk18njn7OrNHHKHvo8s8dyNFeFgxORj/AOtXEsM11vjyRXuwyjAUlT71yZb1q8IrUkdj1kRkgtnjFRuny1Mydcj604ICMcBux9a772BoydO0uS/1lEjyCMtnpjHesG8Qi6mGeQ5z+dereCtAdpbi7YDy9hXnoa8z1mLytUuVAGN5/nXThsQqlaUF0SI5LK5lyKTnPGaiA54qyRkEDOfeqrZU49a9mJnbXQH6YJ5NU51KuDx1q5u4wR0qGUbhzxWsXYfLoQQsA3qKsjg1VT5GOOlSqwYkZ6VckCWhPkduvelVueRUZOcc08fL2yazYuUt2N5Pp93DdW0rR3ETh0cHkEV9EeGPGEHjLw6t3kLdIhjuIAfuvjqPY9RXzcCWzmtnwr4puvCuqrdwHdE2FliPR1zXjZjgVjKfu/Etv8hRfIz3ex1sS6ULdhllJDeZ3/CuH1aRrDU5oHBmtJTvjY9gew+lbV7ewvNJf2mJLW8txcIR2PcVgXmoR6jBcWjOoKBXVgeQe34V81hqXLJyS0e/l/wxoqvI9ShMigbo2ynoeoqsWwTUKyvHJ5cmUmAzjsR6ihnyc9DXtqNjrtfVCznjA4+lUJs5Pr3q6WypqpLkg4/Kt4GckVj6ZxmoE/czFW+6ambjnNQXWCA3cV1R7HPKI2NAyS2/PBytUsFWx0PQircr4aObuvDfSq98AswZeVYZreO5lazPvPpSjue9Ljj60YyDgV/e5/KwlGCPWlAxijFA0hAMUdsGlAyOmaCB2NACZ9sUEZpSMUHj3oG7jfel5B4oC5J7UuMUCG/U5NAHP+NO9vekIxTEIAMUY9gKXrRSBJMTb+dGO3ajGeaXFMLDSTzT4onnkjijGXdgq/U0napIJfImSTnchzmpk2loOKTkrj/GepxeFkTTo5Bxgu3qa8/1XxbGkcjNJtAXOM1m/FnXydUMhYnccrz1ryfXfEL3BIDcMuK/z54jzDG5zm2IqVJNLma9EnY/pPLsJQwmFpxitbI9Kl199QuLe1s0a5uLlgkaJ1JNfRngXwbbeBdB825Ia8dfMuJW9fT6CvGP2V/Cc13Jc+KtQQeSi+Rabx3/AImH8q7f4z/EhNL0ia3gkAYg8g9TX1fD+EwfDuBnnmMXPVd1Ti++1/v09E+55OY1quPrxwFHSK1k/wBPl+focF8YfjjNHeSWlk33cgKD9361806peNc3U11LJvklbcxI6mp72+kvbyed2LPIxJLHrVG6i3R9OfWvlpVa2JrSxGKm5Tlu3+S7I9qnRhQgqdJWSEtrzZIjcbc8+9ej6N4S07X4Y3JaNm5LL3ryyNTnHSvVfhubn+z/AJx8gbhvavNzLmp0uenKzR20oqTs0dLo/wANtN0vU47pmadoxkK/I+tYmu3hv9TnkKhFB2qAOwr0W3mEgJx1GK851eHydQmQj+I183QrSrSvUd2dKhbREEJ4qzG3zAdff0qrHwc9PpUiEjnNdUlctRLncnPSrCN8gIxxVRXBXBqZn+QD0rBofLZFg3G3oSVHrWzoviKbS5ozDIxj/ijJ4xXOBucAigy7WJGc565qOTsQ43Vnse1adrcOs2qywkDjlc80Bstxx1FeTaNrcmj3YlRiQTh1zx9a9L07UIr6CGaJt6se1YyTizyamG9lrHY19MkAHuDWqZDx2FYVg+2RvTNaDTdBmiMtDzK0LzLe7J681Kjcg1SV+vtU8MnWqTuc0ol1HAPNVdQTz4JBn5dpFOV855okO+B19Qa2hLVIyiuWSZ554WtP+JteWcAaVi5bavbNdFqOmXGnukd1GUdhleCM1wmkeK18FeLL+/lXegfGK1fE37QlnrFkbf7DI+0hkdRgqfavtsPisBiMiWErK1enJuMknrF2fK+lr3s+j+Z69ShifrntaesJJJq60a699t+5p3NtuGSOnBFcp4h8PpdRschQB2HT8K6PQdVt/EFgLq2kDI/8JOGB7g1Lc225SGA+lfFVqb/iQ3PThNwfKzwPVdNl0u7DBT8pyD0zWH4i09bmMXsS/KxxIB2avZ/EnhtbiJyg3Nj0rzWSyNjLLazqPIkBUk/wnsa9PCYvms/tI7o226M4GN9jAjGQf0rF1i1+zXJkU5jfmuk1awbT71kcY2+lU7yBbu0ZcgkcjFfU0qiTUlszNptW6o5iObn+oqwsnA/Os+5U20hB3cegp0U+BjNes4XV0XCd46l4SbTmrCMCvHOapLIGx0qWKTy2xnisXEadmWc/MKkR8kkVAXyc06M4PTrWTWhfUsk5xginqT0wOKhLDAoEhOcms7DaFlAJzXY/Ca98nXL20PSe3DD6qf8AAmuMLZU5rU8Hah/Z/ijTJv4Hk8lyfRxt/qK58VT9ph5w8vy1MovkqJntFxxGRjkHGaZZTHzVPenOp+dWyarJIEYFT0NfCpXVj2XsaUB8ud4+Nrg4HvXmvxe8OjUfC15NGpM9pidSOowef0z+VeiSuMJKO1V9XtY7yB0bBinjKtn3GK3wlaWGrRqro1+B0Yeq6NSNVdGZngvVxrXh3TL7gtNCpfn+LGD+oNdVEMAjPWvNPhMJLPQrjTZRiTT72WAg9cZyPzBr0qFgwPXHvU4+mqdecY7XdvTobYuKhXko7X09DyL4nRGPxzJJ/wA97aJ/yG3/ANlrnicjNdf8XrbytY0m4/56QvFnH91gf/Zq47PA9a+swb5sNTflb7tDwmuWbQFulHyllYjkdDTCSDz+VKpGcfrXbYa3LCnAqVDx1qv/AACnRMQo3HJ9qzaKLLgSxsntWW469vatINt2kVnXmIncnGAadPexlNdTudXsbrV9ZvLuOFpLaxtra3eUDhWMYbH6msKaMhyCMmvof4aeGv7N8Bwrfxf6XqjNfXCOOfnACKfogX9a85+IvgI6Lcm5tVJtJCTj+6fSvBp4yCq+x6LRfI8+E1Uk7HnOwk0hTaMDGPSpzHtbpSMu5fu16vMa2KcyfjiqUqB88VpTKMe4qlJGM4yK3gx2RnEtB9DU0cwPFLKm5celUstGx5rrSUkO2pfLDNM2nOe1Mik8wdafnIqbWJcSGRd3869M+HHxBdFGm38mUHCO5+79PavN3XJx0FRCR7aZZEwGX/OK58ThoYum6c/l5Exbg7o+nzIRjkc9D7VUmdskDpXD/D3xrHqFvHp90+HH+pdj/wCOH+ldvMdy5xgHtX59Ww8sNUdOaPThJTV0U4zu8xD0YEfjVdG8yzA6GNtpqRzslPOM8jFVUyLqePJw67hmtIo3sT20oV8etakWCOuRWJEPm57GteFCFBByfSs6qHYtRkAH6Vi+PLv7J4QvOcGTEf5mtoJhPUmuN+K1x5Ph63i7yz/yBowkOfEQXmiaj91s8vt13CQnliOKuh/MiVsdQDVWEGNFGByM1PgplTwvUe4r7uWrPOmrQRG/zD5utUriLjHVatyt261WfnOOnpWkNDCMtTLkgMJyuWX07ihG3DOM4q7Im7pVOVD1HB/nXYpc250p3Oi+H2uDw9420q7kP7ppPs8vOPlf5c/gSD+FfT10B5LI3BOR0718dGTcpU5Vu3sa+n/CviRfEvhTTtQY4aaMRS5PSVeG/UfrXzmdU2oxqr0f6EOD5kzg/FjM10VkADISpBPOfWucBPrxXQeNZt+quR97OGHv61z6kHkVjh1+6iH2iVRjr0NTKny9OOxqBRxx/wDqq7aozsqjnJ71pJ2VzVanf+GIZrfQ13ABW5H0rxjxlD5Ov3eBgFya97sIWi0qJSBkIB7V4h8Q4jF4imJAG4DOK4cpnfEz8xz2OVfnJ6VWlHPrVsjJqCVd2eOK+ziznsQ4/iHT0oYZ57UqdxzSgcYzg+taDSKUse1sio1bHIODV2WPcpI61QIw3THvW8Xcrl0LSnIzTw3PNVlbAxmp0I9KlqxNh4OOc/lRvBz3FAxtGe9NxwMCoJcbnX+BfFSadcLp185+wStwT0jJ/oe9WNasF0fxE1zywKG24+6y5yhrhWBU4BArorHXvt2nx2F05Z4/9VJ3Psa86rhuWo6sNnuv1MKi0sa97dC5tbe5Iw6cEjsPSmbuPaq19CILbkgLKu4D09aybe5e1iS4eUupPlsh7YrKFLmj7peHrKD5ZG8zVFK2R6e1IHDAMrblIyDSE7s85+lQlZnquJXcZB71C2OmO1TSDjI4qBjgnp9a6ImEokIOSyN0qNT5kLxEZdOlPmGGyKjZ/KlSXj0bPet0cso6n3tik7Yp3b396ReK/vU/lMAKAP8A9dKAKMUDEHPP9KTH/wCqlpcc0BYb+FA+maUgAdaMcUwYmM9eKXHpRQOaQhPbGaSnEc0Y9aYCHg9KTHen4/KkIzzn8KLha40j8KQnGO9Oxz9KCuOMfnRcQmO9H4U49KQ9+KAPGvjfYOqxTLkBGzuHoa8u8OaHL4q8QWOmITm5lCs3ovc/lX0p458Nr4i0SaMKGkUEjjr7V5b8HdGbSPGd3JcqRJaJhCR685/Sv5I8QOH3leb/AFuCtRru9+0tOZf+3L18j9w4azJY3Aqk379NWa8ls/0PovVbyz8G+GrbSdPRYYYIgg2+wr5W+K3iVtU1DYku9AcEZ716j8R/FBisZnaU8ggc8k18639w11cO5zgnvX5jj8a8zxaaVqdPSKPo8HhVhqfvaylq2VQOepqwsfmIQeaYke5gOprsdE8AXuoW6zPiFG5G7rXLWrQpK83Y9KMG9jhJ7YxOGxwD3r2DwXPC+lwBAAjAD8a5rxT4Th0WzjHmeZM3UDtU/wAO7s7ZrMnDKd6+9eZjJxxWG549DemuWdmeowAIcDp6VzPjGxAnimVeGHNdFayb4wT17j0qHWbUXdiwxll5BNfM0n7OSkbW944BAQ2MYp7j061JImxiOfrSMQMGvYvc0sCcDkmpC/8AjUBbkdKa0mPp70WuDRYV9zDnj0ppffIBjgVXWbikaXBxT5TMleX5sdq6rwRrpt76OzZv3TnKj09q4syj8TTrW9ezmWdDteM7lolS5o2Mmk9Hsz3W2mC3LD3q48vzfj3rkfD+qtqFrBdMwLOATiuiNwCPevIva6Z5dWjyyNJLjAxnrVqN8LnmsWKfkHtV5LjIA7UKRxTp2NJGyQO9WQMRt/umqML8jNXl+aJ+f4T1+ldFN+8jz5qzPnHx7K/9pXSKrY805I6VyqAEe/evadP0WDU7i+8+MNvlbkimf8KispbneWIQnO0HiuyjiYwjytH1LqU6ekmee+CZtStNXVtMbGcCSNhlGHvXsreZ5a+ZH5TEZweh+lNh8O6T4Ns5LtgsQUZJJrynxZ8Vb7U7zy9Ok+zQRtkNjlv/AK1aRlOvJpLQw5lXd6a0XU9Mli4PP51xni3w0LmIuqBX67uoNbPg7xvbeJ4RDcrHb6io+ZR0k91/wrburdZEKlR6CuSrRlRlzwextCbi+WR8+67prXdq25MXEAx05Zf/AK1cZF+5mIZee/vXu3ifw40L+cig+4ryDxRpRs7gyIpEbDjjofSvocvxSqrkZ1t3Vzj9csdsrED/AOvXPNmNuetdrcqLu1xxuXofauWvrcBjj5R14r63DVLrlZi/dldFWKfDcn86tCXPfP1rOcFD7U6GfHBPNdsoX1RTkma8Mu5cE81MsvFZiTcDGatxy7q5pQsWpX0LgkyMVIj/ACiqayYGR1qZX49axcTRO6JgcHg8UwymJhIv3o2Dr9RzRuxjnNNYjJ96lIxmj3+3u1vLO3uFOUmRZAfqM1X2hJyByCe9YXw31H+0PC8EJOZbV2hIz2HK/of0reuoyGR+x4r4CpT9jVlSfRs9qD5oJ9yxGS0JU4yO2afHia1KHgqeKi3BMP8AwsKzLfV0h1BoXPU7cGslBzvYV0hLPTBp+t3txGAI7vy3ZR2dQQT+Ix+VdPbN8uPSstip2kdR1rStG3KOMdjWdeTnZv8AqxvzOa1OH+MluTpOkXIAIjumjJ/3k/8Asa857DvivX/ilZG78C3xGd9s8dwv4MAf0JrxxTlAc19TlM+fCpdm1+v6nmVdKg4vn60Kc/nUZPNOQ4wK9mwloWD09cdqA2AKjMnOKXIOMdazsXuWFbPFWNI0Z/EvjDRNJQZF5eRRvxnCbgX/APHQ1U1OSK9O/Zz0P+1vHuoawy7oNLtiiN282X5f0QP+YrOUvZRlU7I5cVP2dKUj6IvSsrtsAVQflA7DtWFq1hDqlnJb3ADKwIrZuisTHHSs2dupC5Gea/PZaO541BNWsfOniXQpdE1Oa3deAchsdRWHKu1uBx3r2n4h6GNUsWnVP38eeR1xXjdygQlWHI4xX0+DxHtoa7o9bzKT8n2qlKMMeKuSrkVXmXdXrw0FsU24JHHPrVG5jJzxxV+TNQyqCuOtdkHYroZySbGx2q8jblyOR71SnXZk8VNbSZwM9a3krq4IssNw9PpUEoxk8Yqxg1G4B4OCcZrJOxNiK2upLOZZImKkEHj2r27wd4pTxJpQLMv2qLiRfX/arw1wM8ce1anhnxBJ4Z1iK6X5oT8sqDup61w4/BrF0tPiW3+Q6c3Sl5HuVwxLKwHHTNV7v5DDOOqnBFTpOl1ZR3ETCSKRQ6MO4IpZ4xJaOOhA3V8RF8rsz1V3IcYkOOAe9atkxaMHqRxWZbjzLVW6kcH8K07DCqccCs6uxS2LW3hcjNef/GF8HSYBwCXbj8K9FMZKZGeK8w+LMpPiDT4zzsti2PTLf/WrfLFzYqL7X/Iym7o4xDlxwOlbGp6Q0ej2OpJkxunly/7JBOD9DWLkhj3r1Wy0pbjwrFZS/Ks8IUnHTPf+tfTYqt7Bwl5/gYShzJo8mcn3xUTNnoav67pFz4d1e70y64uLZ9jHHDDAIYexBB/Gs7dk9ea9ZwcHyyVmeWmNb8xUMq8mpjwemDUTjPNUjogylKhBye3TivTPgt4jJTUtBmOCym7t8nuOHA/DB/A15y+Dmn6Rq03h/WbPUrcZktpN23P316Mv4gkVOJorE0JUur29eh0p3Vj0rxNKZL1pD989R7+tZCsevUitLxFLHPeLc2532twgmhb1Ruf8/SsrODx0rw6KtTSOa+ti0uAevBrd8MoH1GISAFQeOKw7SJp5FVRyeMGu10awSxUbk+f+8e1cmKmowa6s6oI7aIK0BAPIHbpXivxPtWh1gHGNw6+tex2M4cdcsO9ec/F+yLeRPjv+VedlcuTExXcpo8qPcVC7HcB781M/WoJGOelffI5mRPhTkAn1zSnrSPknimhvl71qCHtwOe9ULhCknTirvDL6+1QXSbk7jFXB2ZotimT82f0qzGRgVRJxxk1LG5zgmt2tCbWL2e3albI/GoEfnnJqctnA9KwasPcjdR9ahZiORkY7+lTsBjjj6VA+T17VcTGSOl0HU01aMWE4/epkq3qO9UL6B7a9uLI4bf8AOp+n/wBapPhw6r4+0lXG5JTJERjg7o2GK6P4heGpdLdL2JcW0fCsO3sa82c4UcUqO3Mrr1u/8jmlRbg5x6HN6NfgO1uWODygPb2rYz+dcNcyEMrDK91INdPoupi/t8NxMnDe/vW1ejZc6OzCVuePJLcuP1zj8KgmGRmrXbn8KrSjI7VzRO5ogbDLzUGdwKEfe4qZm56flVZyUYc10xRyziffw47ZoZcev4U4AEcfpRwByeK/vG5/JyfQj2n8ad/Knj3/AEpB14GfWi4DBn0yaAOTz+OKeox9aXGOtFxkZ49R75o46j8aeTSn72c0XAj2j1oAz79qfgDNAHHr7elFxOwzHTPFAGRTwM5569hSlePr29aLgRBTkjFB+nbtUqrg88ewoGARx+dFwIiOnBoyc5708j5Tg8UBeKdwGYJzRtwcVIB6daTGCMcD1ouFhnQ1zWtafaaTLLeRIEllPzMOK6g8fSuF+JuqGystqMNx7Gvy/wASqkafDWIbV3eNvJuSsz7LhKLlmkbOys7+aPKviXrjXDLCjbgDXnQAPvWzq0z3U7ux68/WtLwV4VfXdRDSIfsyHLZ7+1fxtSccLRvI/cWuaWh0vw08FxTW/wBvu4g+4/u1YdB616LdW629uzABVQZqTTYFtI1iRQiLwAB0qr40m+zeHbuRDhtleDVqSry5n1BztNRWx5F4g1E6rqEj8lQSAKqeHpf7M1y2l/gY7W+hrPjuCJCW781oCPequvVfmr2nBQh7Ppax2KPNqerRP5M3YK/Iq+TvXaehHWsTT51vtJgm/jVRn1zWpby+dEDnJWvlbcsrMqSvqcfqtsba4kQjoazWbAweldb4lshLbeco5A5+lcbLJ+VepRfNE1WqGO+0+tRO2M802WTn196rSyf7XNd0Ygycy4HrTXnwP61W83nrTDLnA688VqoES0LnmZwOKjaXb789qhM3XFNLcc9qaiYSPQ/h/fb9OePoI3xiu2M2VJB4xXlfgC62XdxFu4I3Yr0BLo7MA5FeBio8taSJcOdKRpi72nr+taEF1lRzXMNcH/8AXVm1vSPlJzXHcynh7o7G2nDAZrZtwTazt2EZrktPu922usz5eiXD8ZK4rsw7vI+dxUORpd2cLoiFJ37bnLfrXTXN7Dp1o08zhEUZJNc9CVsnEjnaoG415v8AEfx02qSG0gkK2yHBwfvUUacqk+VHrzoPEVE+hl/Ebx5ceIrp4opCtohwqg9feuHjY5pk0xkalt1aR1RFLOTgKOpNfVU6SpQ5UdVlH3YnZfDyze/8RwhV3CNSxI7V7XFG8aESgOg6HuPrXOfDTwr/AGBo4lnUfbJ/mbPUe1dgbd5MEZ/CvFqTlKpzQ2OWrVV+XsZN/YR3KEEDaw49DXm3jLwpvgcFPkPQgdPevXTp04TKRlk/iXHT6Vm3lms8RVsOhGKzlGVN+1pqzNKNdbXuj5JvrV9LvXicdCRg/wCelYOq24R9w4U9K92+JvgEyQm7tl3PGM4HUj0rxieITRtGfvLyPWvscBi44iCmt+p1SjdaHMSRZBxVCVfLbjrWtKuxyD1zVaaESDoOOnFfSwkRHUqJL0Percc4UgjpWdIpiaiOcgYNauFxKVmbSygjvip0mPGOnrWRDcY474q0s+W965pUzVS7Gnv6GnE5FU45yfp6VOrgjrXO42Kep2nwr1T7Nr81i5+S8T5AT/y0XkfmM/lXqskW9COc+lfPltey6XeW95Cf3tvIsq+5Bzj8elfQ1tdQ6jZ295bsHiuI1lQj0IyK+Qzik4VY1ltL81/wDvws/dcH0KjZELr3AyBXnPii7eDUBKpIx1r0e7XynJB+XrXlnjNvLu2A6HpWeWpSqCxEuVHVaB4mF5DGrnnpzXYafeDpkc814Jo2smCXbuIwetdxB4yjtHjZ344yM10YzLnze4jOjX1sz07WLddS0HU7ZuVmtZU/NTj9cV882kpa0iLddozXqP8Awsewjxun+U8YPpXk0T4iIHTnH0rbKsPUoxnGoraq34jrtNponaT0pPM561WM4PegSjGe1fQ8pgpFoPxmnLNg1Ra4APWlikDHcThRRyD5zXjm+z28lwwzsHygDlm7Ae+a+tvg14Bk8BeArW3uo9mq3h+13ns7DhP+ArgfXNeR/s7/AA3bxnrcOuX0JOhaRLuiDji6ux0+qx9T/tEDsa+rJ4ldeQM15GNT9m4LdnzeY41SmqUdlv6nIaggxnvWI9xsYj1rqdRtPlbbz9a5W7iAcggCviq0HCWp1YWSmrFO9RZ0ZTjBHpXifjjRDpl67ouY2Oc+le079uQ34Vy3jHS11KycKuXwccVWEr+xqqXR7nsRi+Wx4k/J571Wk4UgHgd6tXsDW0zxtlSpxVOQ9ga+3hrqjIqSn0qLdwadK3J9DVZpPzrsihq1xJl3nAH5VViJjlx26VbZ93I6d6hcZIIOMd63i9LFPuXwcKDkVDIeeOMCoZLtY8LuzVZ7vexwc1MYPcNywxyCMZFMI3LimLKGHWnKQgA64q7WJauj074Qa6bm3uNFncloB5kGe6E/Mv4Hn8a7mdhCrbs4wRmvDfCepHR/FGm3QYqvnCN/dW4P869s10eTBcEtnAJGO1fG5nh1TxSktp6/Pr/mddCd4NPoU9C1GOdpoCwPORiuksExx1rxfQNfa1147mwpJGK9g0a9F2qFSOa4Mww0qDv0ZpSqqpc6IJhAvWvGfihMsvjSVAQfJt404/E/1r2mP7yD1rwDxlqCX/irWblCCnnlFI7hfl/pUZLByryl2X5tEJ6mfZ27XUyRjOZHCj8TXuMtqLeCCEDgbFH4V5t8N9FOo65asy7khHmsf5V6+lsLzUrONR96UA8dRmu/HOVfFU8PDV3t827ItyUPefTUi+LHw3PjGxS8sQq6tbLjB489APuk+o7flXzdLG9vM6OpSRCVZWGCpBwQa+0CSG3d+ua8s+L3wsTXIJtd0lCmoxruuLdBxOO7Af3h+v1r+vuM+CvrmHWYYCP76EVzRX2kla6/vK3zXnv+AcOcUKlXeDxcvck3yvtd7Pyf4eh8/wC/PWkIyMkUjZzjkEcEHjFKDz/Sv5sasfs8JW0K8iEdOlVZV61fkH5VVmQ4OeK1izupyOi8J6k17ZHTHbMluS8AJ6oeSv4Hn8a6mTQW+yxTI4O77w/umvLILuXTbuK6hO2SJtw9/b8a9u0C7j1fSre9g+aOZPmT0PQj6g14mYxlQaqQ2f5/8HcU4WlfuQaRYJZlWYZc/wAVb8TguAeKzGtjZz92iJ4bFXonyR69m9q+cqvnfMbwNqwmMb4LAg9DWT8SLAX2gNMvJj5P0q7bSAtgcAjnNXb2L7fpM8JAIZSK4YS9lWjPszVq585TAq1QNzg9T2q/q1ubS+liP8LEVmsQrc5Poa/SoPmSaOR6DHbJ4qLdzzUj9KgJ2nrW6RC3JUJDHsKVsMCM8VGGKkc07d3osaoyrgFHPAI7UxZPxq3eR5UkVmhsE4HFdsPeQ2XlkyAasJISAc1nRSnP+NWUlwOtTKIi8vzio5Uyp/OkifA6inOdwA6GsNmJrQs+FJ/sPjLQpyeFvYgfoTtP86+i5tPh1K1vLK5XzInBVl/rXzBcu1tsmTiSJhIp9wcj+VfUOmXkd7KJkOVniEgP1Gf618tn6adOrHz/AAaf6muG05onzz488K3Hha9WF1ZoTkJL2YdvxrndOvWsrpJVPI6+49K+nfFXhi38V6VPYzgKzL8kmOVbsa+Zdb0S78OanLYXsZjniPHow7Ee1exlOPjjqTp1PjW/mu55+IovDz9pDb8jtIJ0niWRW+VhkUky5zXNeHNVEMv2eVsI/TPY11BHY06tN0p2PUo1VWhzIoONpNVZhkE/zq7OpGaqMcqQRWsH1HNH6BcduKME07bwP60Ec9K/u4/kewzGM8UuetOIwD6Ugz9KYWE28UEdun40oz0ox7cUCsJ1PakwS3OKcV96MZoHYQD/ACaMD8qUD1NLtouKwwjNKB2zzTu/ApAARQOw0jj0NGwf5NP6UgX1oFYb0GfWkKkDP86f1H+FHQeg9aLhYjHQ445pSvp3p557Z96Tp9PyouAwjGAOK8k+MisLjqQCBivXQARnqPbmuA+J+mpeG3yuc9T9K/OPESk6vDOKa+zyy+6SZ9lwlPkzWnH+ZSX4HimkaFJq1+iMCIgRuOO1eu6JpsVhCkcKhVA9Ko6Vp0dsgCoAK6KyhAwRxX8JTqyxEr9Efus7U42LccOQCO9c38Ro3/4Re5wcY64rrVTgccHvWJ4ysmvNAu405JQ8VC0kmcFOV5o+dyecGtGwnGApqg8eyRgeCDiiNvLcdeDX08kpI9eGjPRvCV8FV7dzkHoDW7BN5ExU9DXn+lXxgdHHbvXZrP8AaYBIvJ68V8xiqXLO/RnRJdTfIW5gaNgCGGK861uzbTr14zwM/L9K7mwufMQdz9ao+LNK+32nmxj94g5+lKhUUZamS0Z57JMQR/M1Wlkzz3pbglCQQQR1qo8mD1r6GMRskZxgc8etNMme9QM+O1Jv44rblJ3LO8EjOKGlypz9OKqLJ81O80Nj1o5TCR0Xg2Yrr0YHdSK9ASfGRnvXmHhy68nXbUg8bsGvQZJds7EZGTXg4+H71eh0UvhL0txhR/OnQ3OGBzWfJNu96SGb5iD+FeZ7PQ6FG51umXv75Rn8K7DUtQ8nQMKeWYV5rp02JV55FdD4i1hbLwy0rHG3pn1qqTcZNI8bF4dSqw9TlfiN4qW1RbWFxvx82K8eu7ppnY557mrWtas99cPIxyzGsclpHCqCzE4Cjkmvq8Jh1Sjd7nQ7U0oRJFy7BVBLMcADua+gvg98HTaRx6zrMQ+0MMxQt/B9feua+FPw3FrdRavrMROz5obcjofU+9e4tr80gCxKI1HQDsKmpjMMrqctF0XX/gfn6HjYypVS5KW/V9jRms7C0j3TGONR/eOKwb/x1oOlFlQieQdk5rzX46ajcJpURFxIoLLkK2M81yOjSh7GI+3as5Y7937ShBLW2urDB5bGquarJvyO/wDEnxHutTBjs1+yxf3u9c3p/iS806Zm8wzxOfnSQ5z9PesySSkT9PSvLnVnUlzzd2fTUsLSpx9nGOh6JbyWuu2e+L7xHzRt1FeFfFjwG+gXTalaxH7LI37wAfcb1/GvT/sV4PD7z2wkt5k+aOZOCD/WrXhjWY/HGiTWurQRtcJ+7m2rgMPUiurDOdCaq09+q7o4Ki9lJxjqvyPkvUogHEij5W659aojHQ9PevSPih8ObnwPqHCmbSLk5guAM7f9lvf+decTKUdlPNff4erGrBSi9DG6b0IZYRIDwKzLiJoWz2rUX5RjtTZIw688/Wu+E+UtxutDISQ+vf61ZS429/xqG7tHi5UEr7VWWU9CcEdzXVZSV0Y35dDZiueeTVuO5HSsFLnA6jirCXR7fpWEqRqpm9G29OeTXq3wk8SLLpUukTN+9tWLRZ7xsc4H0Ofzrxm3uzkDIwa0tL1uXR9QhvIGIaPhh6r3FePjcH9aoun13XqbUqvJNSPoPUpQsDHqQP0ryTxfc752wRxXTReL01SyRw33h0zXDeIZsyvn868LLsNKlUtNam+ImmtDktSvTZky5xjsDWDP4nklbBbgU/xZflFZB1NcPHeneRu6HvX6PhcKpw5pI8OddwlZHYTeJJBF94gjvmurGoD7JHhiMqO/tXkM94xByeM4rrxqQMKgNngdDVYjBpKNkdH1rmjqdGdVCp70xtdCrjdXJ32qeUv3sk9KxbvWXK8Mc/Wpp4HnOSpjFA7K78WpA4AO45rtvhr4b1P4kaslrCDBZR7Xu7gf8s0z0H+0ecD8e1eL+GtJvvFOvWun2UZnvJ3CqvYepPsK/QL4d/D+L4f+Co9NA/erJ5k0mMNI5HLH+Q9q8TP8TRymglH45bf5k4WtPEzs9j13wLq+g22kWeh6REmnxWMQijtD1AHfPck8k9ya6hplySeD6HvXhGqeEJ5E/tGxnkMyHcAjYZfp/hWn4X+NkulypZ69E0iZ2i6VeV/3hXxWGzGOKjarv3S/Nf5fcc+Jy9RblQd/I9Yu4VkRiMj0xzXLavZfKSBuPXIrp7LUrXVrdbi0mS4hcZDRnIqHUbDcu4ccVGKw3tI80dTlw9V0pWkeb3S7QRj/AOtVGZxNGUI6jAzXRaxYFQ2OK5O9U7zHnDdcV8nODhOzPsaE1ON0eUePtINpeNKi4Gea4eaRlAI5r2rxJarqVmytgsBjmvGtStzZXLxMMEHg19rllb2tPllujKpHlZQmbIyCR9aqSHqCODU05znn8KpStnnOMd6+igjNOxOr8EUhfiqyyY6nJNOLgd605TW9yrecHIOao/acHkkGtGX5vxrGu1KMT1FdlJX0Zi20XorsE47VeguQw68VzS3O09/pV23vuev4Vc6IKRvGQoAyn5lIYV7j4p1HzNHEpfmSJWOO+RmvAYrgMnrXpvifW/M8OWe07R9nTv8A7Ir5rMKDqVaWnV/oaxkop+Z5jfa79h1LzQcbX7npzXtfw68WQXcfzTLkL2NfKHiTX2muZwOFD/1rb8J+KZrGPMchUkY617+Pyb6zhl0ZzYar+8sfUHiD4pG1vHhstp2Jjd715abnzpkizlmbLH1rkrPWy++RnJJ5zXUfDTT5PFXiqCA5Fsp3zuf4UHJrxoZfTy+lKS6LVnrSmuZJdD3j4dafHpGkRzSjFzfH5F77FH8q7rwxB9p1aaQcrbLjPozdP05rzRPGFrJc3eowjdDDix0+3X70h7kD3Neu+EdGl0TQ4ku23X05864P+2e30HSve8POGq2d8QQxdWP7qi1OXqtYx++1/JM+I4sziGWZdOKf7youWK9d38l+NjYK5x2FIvByDilJ4POaaRk8V/dB/MNjyn4qfB6PWlm1nQ4gt/jdNZpwJvUqOze3evAWVoZWjkUoynBVgQQa+1Q2BXnPxQ+E9v4vhk1HTUW31hRllXhbj6/7Xv3r8T4y4FjjubMMrjarvKK2l5rtL8/Xf9T4b4qdDlwePleO0ZdvJ+Xn09Nvm1344XI9qhkwwyKt3VrNYTyQTxvHLG210cYKkdagkAIyK/m1pwk4yVmj9tpVE7WM6cZ7fhXW/CjxYNE1xdOumxZ3rBVZzxHKeh/Hp+VcvcDIOBn0rOnTHGSD1yOo96upRhiaUqU9menH3lY+oNS0xgHcIQh5ZR29xWIIzFgE5HQVS+GHxRtdf09NM1aUQ6nAgTzmOBMvY/X1rqNa0hkHmwjfEecivzucKmFqOhXVn+ZF9SlZzbxtPGB1rZtJVOP72PwNcqkpikHqPStuzuN4GODWVaHU6VqeVfEvTPsWttKq7YpefxriJG969n+J2l/2jo4nUAyQ8++K8VkJ59a+1yur7bDxvutDCorMaxyOvIqNunNOzxmopGHYkg969tI5mO8zAI705H4weKrCTkjrTg5OP61XKUmSyAMuM5rHuF2yegrV3lunGKo3qBst1rWno7GjKgkIP+FWI5OnIzWeW2ng1LDKCP8ACupx0Ema8UnQfyqwmS3rWdFJnHNXLZ8/n0Fcco2KQt9HmI57jFe1/DPUxPo+l7m3FbRUPrkcf0rxy5XdHjp616B8Mbn7Pp9puPPlH9WNeFmkFUwvo/0JjLkmeyDkDI5xmuV+IXw8g8c6USgEWpQgmCb/ANlPsa6e1m81A3tWhbDPPTmvz2nXqYWoqlN2kjtnZxsz401CxudIvprS6iaC6hba6Nxg/wCFdLoGri9g8uRv36cc/wAQr0v4/eHtOu/7MlgXbrk27BXADxL/AHvx4H414Ok01ndFsNFNG20qRgg+lfqmErxzPCxqWs/6/A8W7wlS6+FnfyjeM/zqhMpVs9Kdp2ppqlsHU/vBw60s4Dc55rGKcJcsj24tTV4n6AkZo+op2M0Gv7uufyMNHpzS9qUe+aTHNACc4oP507b1o24zxRcLDcY+lGMAU4qSOR+JpCMZouFhuKUClIxS4454oCw0+1JingZOe1GOaAsNFHT/AOvS4wfWl7e1ADe39aT+VP28emKWOPzJFTGcntSclFNvZDUXJpLdk9rZq6+ZLkIeir3rB8car9g02S2sVC3Dp1xkiumuJRGD0UDhR2rEl0cXm6WTDluhxX8hcWca5pmeIq4fBVXTpbJLR6dW1rqfqmU5bhcG4zqxu118zyTS/HmueHcpewi6txksV4cf41195q9t4t0BLu0YOF+Y46j61F4g8MK6uhXnsRXH2+m3PhOaSeybNpO2JoD/AAn+8K+QyrjPG4bD1sqzOcqlCpFxs3flfRxb7PptbzPsZ5ZhMRXp4yglGpF3uuvdP17m9DH8qnoa1bKMYH1qhYr5sIzzitm1jAAFfnsYJR0PVrztoXEUbcGql5EJYZEP8QIq8iZX3qCZcggjmoktDzYStI+bPEVmbPV7qLsrms8LXW/EWx+y+IpW24DjIrlwuRXu0Z81OLPoY62ZZtZCqEZrrvDeoiWExs3bHFcXnZgg1e0i+a2vAc4BNYYil7SDOlPQ9Bt5PInXB4NbAO8EHkEdK5pJfNTeM1s6fdCRFHcCvnZJxdyGcV4w0NrC4MsYPlPzmuRmPXPXNez6rZpqVo8TjPHB968h1ixeyuZImHQ8GvewVbnXI90LdGb5nvSb9vc1FLwfSkznrXs2JsSbsnOeaVZPm61Bu44pQwzjIp8pnJMv6fKY9Qgf+64IIr065fzVjkB6ivKbRttwnruFem2bmazGeqgV4uYR1jI6KHwslWQFeucUxJfmNMUZOKNhGDXl2R2RRq2MmJBzzWT8SvEG2xg09G6/M1XbKTacnj3rjzps3jvxitjG2xWfaz/3RWmFpJ1ueW0dTGvFR959Dn9E0DU/F2qJY6XbNcTMeSo+VfcmvXPDfwnh8G36yai6Xd8MHAHCV7R4M8E6Z8PtBK2cKq6pl5m+8xx61w2pXLXN7JM5zvbNepmdWVOhFXs5dPLzPmMPi3iqslD4V18zT3gqCOBjgelT28mTgkCsy2lygqzGcNnt6V8je+o5wtdHn3x4l/4lEXoGWuQ8OXG/TY+/FdV8c/3miIfRh/OuH8MSn+zlB9q+iw8ebBp+bPWwWiS8jfL5PFbvhTRv7Z1BEY/u0OWrnc5au58GOtnaM4OC1ZJRTXNsd9eUoUm47noeqi1h8PG2jVdqDHFeOeG7qLRvGzqPlt7n5CD0z2rt7rWsoyMwwfU15XrcjDUWljb51fcp966Vi/a11KH2V+T0PDw2HlTg1LqzS8W6mdH1a+0m9hXVdDuRuaznP3c9SjdVI614Z4z8Kw6RcGbT53utNk5jLjEkX+xIPUf3hwa9T8U6qmqzW1wf9Z5e1vY//rrnZVV1ZXAZSMEHoa9rC4h0nzRVl2OqVNX03PHQ/ODwaduyK7LXvhzqEmmXut6TbNdWFng3UcfLwL/fx1K+p7d64dZhIu5Tn8a+upVI1488DNOz5XuSMAwIIrMvdPO4shz61pbs+xoPPWuiMnB6BJXOdZihx3pyTdcHpV++09ZssnDe3esWdXtm+YFa9CDVRHK04mhHdlSOelWor4HIzXOm6B6/zpPthXp/OrdC5l7S2p6L4W1lV32rsAT8yZPX1FV/EetxWyt5jYPbmuLt9Q5UhtrDkEHkVieJbydpGeRzIh7+hrmp5ep1+Zmjrpw8w8Ta5HdNgdeua5mK7jRyXP0zVa6uTIDnP59azpJzs6cV9hQwyhDlR4NWs+Y05b4SXAUD5WYfzroI70KMA9BXFaexl1AHBKqMk101hZ3us30Njp1rJd3cziOKGFSzOx7AU8RTjGyeyJ9q3ZLVjLy+81+TgV1nwz+Dnir4x3/laDY7dPjbE+qXOUtofbd/E3+yuTXu/wAJP2Lot0Gp+P7kytw66JaPgfSaQf8AoK/nX1bY2Vpo+nQ6fp1pDY2Nuu2K2t0CRoPQAV+b5vxjhsGnRy/359/sr07/AJep0U8FKb5qv3Hm/wAIvgH4f+DlnG0AOqa3Jjz9TnXBPsi/wr+tej6yV827TPXa9SXLfuwTxTNSO67Ix9+EV+P4rGVsZVlWxEuaT6nuUYKDSiv60E0mb91jPaqfiLwHYeKIXYf6Ld9pUHX60ulOY8rk8Gt61fEmPeuCNSdKfNB2YV04SbieKpca78LdaaGKYwP12Z3RSL64r1fwf8YLHxC6WuogWN4eACfkc+x7VwXxSeO78UOCd2yJVI9OtcS9iY/nX5k/UV9ph8RKUFK9m/uZVTBKtTjNrVr7j6e1OySeEsuD34rz3xHpbIpkUYI6EVxHhb4m6r4XdY5GN/YdDDK3Kj/ZP9K9O0fxXoXjqBhaXAiugPmtZ8K4PsO/4VGJw/tlzR0ZzUXPCvXWJ5neZLHfkN0ODwa8/wDGukFgbmPnb1r2PxN4ee1kfK4Q/wAY6CuE1Wx8wPFJ1xgHsRWODrOlNPZrdHsu1SN0zxuc5U84rLmcpg8+9buu2TaXfPCwwucg47VhTjcDz+dfoFFqSUlsziZCz46daRbgcr0IqpLJjPtVf7UFYHqTXeqd0UnbQ0TLk9arXAEimohJzuJ59KY8hGfQ1cY2Y5amTd5jcntUUV5tbqcfWrt6RMhzjI71zjzeWxXPzD9K9SlH2kbM45PlOss7zK8nmur8Wa75PhyDHJWBVA/CvNLO/I7/AJ1c8R+J4m05F3bgFC49a46mDdStDS9mHtVy3Z59qVwxO98gu5PPpWno94wRQOPb1rmtX1X7beY4WNBgAVq6UTDCJnGM/cXua+uqUrUlzI82lVUJOZ3djNJdzQ2sWXkkIAUDmvRrjxWngnQ28P6UuNVvADeXS/eRP7gNec+F9T/sRk+yxNqHiO7+SCCNS3kg8f8AfVfU/wADP2bJNPlj8SeMk8y9kIlj05+cHqGk/wAK83B8P4nPsSqFGF4Ldva/d+S6LqzizDPKOW0nVrS9F1f9fgbHwD+Gk621r4j1uJk2qPsFrIPuj/noR6+le4spY9DUxweBgAcAAdKYFIOB0r+nsjybDZFhFhcMvNvrJ9W/07I/n7Nc0r5tiXiKz9F2XYiK7fvdaCpBx0JqTHPIz7ik6Drk+9fQXPHIyoHPNIODUhBzjHHvSCMDrRdAcN8Qvg/b/EWOSexkSy1yNCyOwwk4H8Le/oa+YdS0+70e/nsb+B7a7hbbJE4wQf8AD3r7dspvIuonHQHBHt0rh/iH8O9K8bXVzaXa/Z75FLW18g+ZPY/3l9q/mTxMy6GEx1LG042VXR/4l19WvvP3LgrHSxGEnh6ju6b09H+h8lzAkcHis6deT/Wul8U+Gb/wjqMlhqUJR1J8uVeUlHqp/pXOXPGOK/JqTT1R+p0qtnZlOO5ks7hJIztZTkHNet+DPiTcLbIkj/abXo0TnlD7V49OMN/TFGnapJp1yJIzweGXswp4vBU8ZTtJXZ3Shzq8dz6PuLi11KMXVi5yBlo26g1Jpl4XBZSSQPmFeT6V4oZNrxSFQemD0rrdJ8SI06yBsMfvr618bWwE6UXHdGcKmtmdzerHqFlKnUMuNvfNeB69atp+ozwkYKsa9sivEzvX7jc4zXnfxQ0xUu47yIfJKMH61rlM/ZVnTezN6iurnBh/myOaa557j2qBmwTyaduyRX2ljhGM43ineZyMZqCZsE5IFIsoIx3FacugIsh8HjvTJSXUg1C0uB1H1pDLlemaFHqaIzp22OQe1RpN83Bp1+fm3dBWf54yefxr0Ix5kRezNiKbpg8VrWMg46cVzENzuYcj6VuadOSwzjNc1aFkaxZr3GRA3HY10Wh65Ho7WaO4CrGFP5Vy+p3iWdi0xOTjGM1yEevSXuoFyxwDgCuFYR4qDT2Mptc6R9Y+FvFlpqYKLIN2OAa62z1O0jbbJOibRklmxgd6+WdC8RSWOHifa31q7qfjG4khdTOd8vDHPavkK+QOpUag7I9ZRUoNyOi8Y+KB4o8V3uoIx+zIfItgf+ea9D+JyfxrG8V+Dbq98Ow+IYUySSkqqOWA6N/T8KyPD2/XNbstPjPM8qoT1wO5r6XlsLGzsBayRBrGKMReURww/wDr/wBa9Wbng8Rh8JhY3nJpJd1tb5s4K/svZSc9Ele/ax8i6dqL6dcCRD8vQr6iuvW6ju4EljOVI/KrHxW+HLeGdRN3ZoTYz5dAo6D0+o/+vXFaRqzWUm1yTG3UGvrcwy+thq0qNaPLUg7Nf1v5PqjyMvx1OcI1KcuanLVP+vxP012jPUUoAzTsUuBn3r+yrn82WGYAoIwOxpwHWjFFwsMAyKdtGeuKUdP6UYyRTuFhu3nvRtx7U8jijqaVx2IyvP8ASjjNPOcUAU7isNUDPHNGMGnEHnjHtSdPpQPlGlcn60tSQwPcybIkaR/RRmtJNC8tc3EgDf3E6ivMx2Z4TLaftcXUUF5/otzoo4arXdqauZPTiprNcOX7KMD8av8A2K2R/uMQOSWaq0lzbpIE3JHH1x71+VcQeIOVfUKtHBTcqkk0tGkr6Xuz6PAZRWjXjUq2stTL1m/EEqREfLjJNWtNv4541GQR7VyerTG5urh1YsgbArM03WJNMuwkhzGx61/J1bGezq2ezP1FYH2lGy3R3Wt2SyRsAPmHKmuD1S2HlSEjI7ivQLa9S+sgwYEiuV12EfOMcNXm4q0veQsBOUJckjkNH1WNZ1t5cDPQ111vGNvU47V5n4us20945oDtHUEdiK6DwF4xj1iP7HORHdJxg9/pToXcEme3iI865onaq+B61FcDPTFWfJ44OagnjIFOpFo8qLVzy74raQZYYrxBkocNj0rzAkEjt7V9A67p639pLA4BDAjNeG61pMukXrwuvyg/KcdRW+EqaOmz6LDy5oJGY5wOM4pI5cMPWlk6VXYlXHFeqldHYjudC1ESQ7TgnGOa2LK7MUvoK4TSb0wSg54biurhk81QQa8PEUVGT8xHWq+5AV71zHi/Qlv4DLGB5q/rWtpt5mIKx6VZdd2Pl715kJyozTXQLXPE7qEwyEMOR2qsThv8K7rxn4dw5uYEwM5IFcQ6EEivssPWjWgpIixGRz1pAQD707YSelIwwK6gauS27/vU57ivTdMJBjH99RzXlsRO5e3Ir01bgWsdmTxkAV5GYK/Kl5l0VZu5pGLDFcc1H5e7HFXym7aQeMZpgh5GPyr55SO6JnapcfYdMnkzjjA+tVvg+pTxPBIeXeQZJqt44m8q2hth1dskU/wA72128qHayYII7GvSp+5hnN9TGsvaRkvI+hfH3iFbTyNPicbmwz47CuKucZI65FYUmoyX98Z5X8xzgEk5rXkk3IrdyK87HYl4qs5vRdF5Hg4fBrCU4wW/X1JLab5gK0UkGKwFl2z4H1rWikyBXlvQ0rU7anDfGqTOggH2/nXB+GHP9noOgxyK7f40n/iQZ9Md/euB8LtiwTntX1GDV8D8zrwq95eh0qE8VvWGrLa2LKD8w61zsT9Kr6lem2Ax0PWsZUvavlPQqpKm2aGpeInkY/PgVzV3qyvKdzc+9VLy837tprCuZXLZ7162HwkUjybtm3NMJMc5APeomxjFZEGpHo/X1NakBDw71bPrmut03T3Lke8fs62wi0a/nKKyySlfXIxgg15z8df2Y2M1x4h8DW/LEyXWiJxz3aD+qfl6V6f+z9F5XhWeQsPnmYgelek3IJB5A9MVz0sZUws3KD6v0Z8xiKkoYuUovt+R+Zhn8uZ45VaKeM7HjcEMpHUEHofapBOo719kfGD4M+HviKr3F5AbHVsYXUrQASn03jo4+vPvXyP46+DfjbwJLLJFanX9NXkXNipZgP8AaT7w/Ue9fW4HMsLjXyOXJPs9Pue36nrRqyceflujMNwAe1UdQkhkiJkxnFcfdeLZI3MboYpVOCjcEfUGsy78SSTZBbP49K+rp4Cpe5x1cdTSsaWqXIgYiNsqO5rIOvtG3zCqU2o+cc8/XrVKaYP26+1e5Sw6StJHh1MRJu8WdDFriSYw+PfPNStfCYMshDAj8K5AMGlCqxZzwEXkn2wK62x+GPje+s1uofDeqLbNykk8BiDf7u/Gfwoq06NFc05KK83YVOrVqaKLfoY+o6OW3PbOM9ShPH4Vyd/c/wBn3LxXzmAMMqeua6bxbbaz4Etkm1vTLyxWQlY/MTAdh1APSvKNY1q48RXwknXy4xwqL/Wvay+lKuua6cO6/Q87G4pUfdatLsdZofiuyhWVGWQylzyozxX2X+wFb6Jr9z4v1WSEnxDYpDDbo+CIraTO51/2iy7SfTA7mvgjT4wlwUOEI719LfsT+OP+EN+N9haSSbLPXIn0uTccLufDRH/vtQP+BV5vEuB9pl1dUb81r/dq180ZZdjZzrxU/Q/RcDyCATk9qsbsCoZYS+efnQ5FRpJ5i9MV/J+Ip8j5lsz9Jtzali5f9yBmi/cZsZP7yFTUMj4jPpTb2T/iW2zn+F651uEY6r+uhBbP5czZPetu3kGVJ9RXPl8Op9a1LaTKqe4rKa6lV4XVzzPx3ID4svceqn9Kx9+1cj8q2PiAoXxVOQQdyK3+fyrnZZtoPPAr66gualD0R61L4I+iKeosoYFeCe9ZGpWksIScFon6pKhwQfYirty/mzqo6k1o39k15LpdqgyZZ1THt3r1Yz9nynPWpRleS3K2jfHLXPDyi11mEa/p3TLYEyj2bv8AjXV2XiPw141hJ0bUUW4Ay1lc/JKh+h6/hVv4ueFvB2maTDGLc22ssgCC2OAT6sK8Ls/hvfeJtTS20gB71slMNs6e9bQo4XHw9prTkuvT7v8AKx5lOaXvLY6j4kaNLaosroVI4PHBrzGaU5xXb+ItB+J3g/SZ7bV9Hur7S4wSzuBNsA7hgc15Xc64hbIV13HoRX0uX4apCHI2pW6p/n2HKUZ+8ixqBZFLLyRXLP4njtrjy5OCT1rQudeXaV4z71wPiGOSaYupHPIwa+sweGU3y1DycTifZq8WdyPE9sUPzj2qpdeKYyDsbp3rzEXUsZIJJxVhLmUnJ4r1f7NhF3POeYzkrHWzeJ3ZyA3esy51dnkBLYGaw57lcn5sH61TkvDGQS4HuTiuynhIrZHJPEze7O1j1MQ2cjsQNorldT1l2Qs7ZA+6O+fWsHUvGsEStbBzLjrs5BPpX0D+y7+y9q/x6+y61eSHSfCiytHNf5BlkZeqRr689TwKVdUssovFYp8sf60QliY1XyJ7Hi+lWJeRZrlWJY5SFQSzH6f0r6A+Fv7Kvjz4lywXk9qfDWjH/l6v1KuR/sx9Sa+oLT4D+F/gz4h26LpKTYj3Jd3n76bI6kMen4V7Po9+mo6ZbSq2XKfNzWXCma4PiTO/7PqQajytp3WtultbL53OLPniMBlv1yhJbrpsmcH8KPgB4T+ENuH0+2OoawR+81S7AaUn/ZHRR9Pzr0ZmJJZjzSk7uo/GlZQozgY9c1/T+Gw9DB01SoRUUuiPwivXq4qbqV5NticFQRTQTzjpTz16Lj2pDnPT8a6eY5lEZ9f0o3YIGKcRx1/WmbAO1F09xqKYpIJ60nT0NGOuQPpSZAFFxuA1ue3tWZ4pl8g2N+v/AFzc1pkZ+lVtXshqOj3UB6hd6fUV+aeIeVyzLIarpr36Xvr5b/gfdcHY5YPNIQn8M/dfz2OD+IWh2viDRJY7mNZUxuRscofUelfMmuaJJpczJnzYweHXt9a+n7S7/tLSZIm5ePKEH2rxjXFGma2ySAEOzKw6jBr+NcJiZRqNrVNXt59T+jKlG0bPdHkdymB/9esqclSQp2n1Nd9f+FvtxZrHHmckwsev0NcTqFu8MrxyKUkU4KsOa+yw1aFTRMVKq46Ml02+YKU3AOOV9/atey17d91sMvDL3U1yBkMLBgSCKW+8y7h+22jbbqL76r/EPXFdM8PGb16m1dOS9pDdHrWi+OxCBDcklOz+ldJqMtr4k0WVFdXKjchz0rwDT/EaaihQny7hfvJnr9K07TxHdaXIDBKyjuueK8itlHv80PdkjKliYyRfvV8iZ4z1BwajjnAyKrXGsDUXMpADnqKhEwU9c16apu1pbktq+hblIBOCKrrJycnpTGk9xg1nz3RjY9h61tCDehk3y6s1WmGMZqLzsDGeaxP7YRZMFh9ad/aanJzmt/YSXQFVi9mX7uQPGemaxJLjEhHFSS6muMFhWBfaoiTEA9eldtCi3pY56leMepvw3Q3jkZ9K6DSZt0i1wNpqSyNkHJrqNLv0tommc7UUZ+tRiaLStYdPEJ6ljxtrzRkWsQG1V+Y+9c7pMpByecms7WtcGpXzLGAcnJY/yq9YSrDGD1OOldEKHsaKjbUzjU9rVv0R1cV/9njGevpVaXUmkk5OSawbnUgi/M25ugxXQeH7GVyImiU3kwBzJ923j/vH0Y/pXHOlGlHnkddTGKbUI7I9i/Z78KG91aXWbj5YbUEIT0LH/Cuu8V/Eizv/ABKulWUqyQWjfvnVhgyen4f56V434r+NEXhTw/F4Y8OyEylds92h6Z6n6153o/ipdKnWTJJJy/PJPrX03BPDNSvma4hzGNoQ/hRfV9JPyW68/Q+A4pztRwssvwrvOXxPsuq9Xt5L1PsW8urTX9AexuxvjcZWTurdiK+dfGPhqXQ9SlQqCgJOV6Eeoq7pXxUkuVRUkO31B6U3xD4q/tFAZSJQvJ+npX6pxXkkc6pfW8Mv30F/4Euz8+33HxHDubyy2p9Wr/wpf+Svv6d/vP0jI46fhQKd0wMUlfoR80JjJxRtznFKaMHHTFBSE7/4UCgAnpwafHE0jYUZP8qic404uU3ZIpRcnyxWpHig/pWtbabCo3TMZPYcCnyXNrahtscKgdc84r89zDjzJsA2uZzt/Krr73Y9mllOIqb6GLgk9+fSneU3UKR9afceL7eCUGCe33AfdKisafxPJqMzGTUUgGf9WicV8tV8WMpprSlNvtp/mevT4ZxE1dysvRmoB35NaOn6dDKomumZIOyr1auXm1xrTa25J4/U/wD1qmvfE00lqrKQABwFHSvIzbxawbwLeWwkqz/mWi89HqdFDhmrGonVacfI7Z9Xt7SHybSNbePue5rDvtcSMHY25/WuSt9WknRnYk4qvNe5fk1/P+ZcTY/N5urip3b/AA9EfW0MqhR91LY3ZdWlmJw+K5rX7gNeqoY9OasQ3GFY9+2KwdbuGF4D7V81XxDlT1PdwuHUalkbZg8u3UjGCORnrWLqkAdTt7Vt2Mhn09GIycYwaz7tOc4BrXExVSnFo6KMnGbuM8L640Mpt5W9uTWrrrBlyDXH3oa1uFljPQ5OK3Dem7tFyeSK8xTajys1q0F7SNWPUy9Re1v7TyJkBArhdR8OS6fepfaVNtljOQjd/atbU9Q8ueVM8qayJNbIYc/Wt6Uq26PbhhUkmekeC/Gia3ELe6XyL1Bhkbv9K6qQA5Brw6PVVE6yo2yVejjrXo/hPxpBqirbXbBLheAc8NXoKpzrlnoeLjMC6f7ynt1NS+txyc8VxHivw/Hq0DDGJVHDV6JeW5KkqCQehrm9RgIJyMcVw1IypzutCcJVPBr+zks52ikBVgaoSjPPSvR/GGii5QzIPnHWvO7hGRiCORXuYasq0b9T3ugkEhTHbHrXWaPeeZGBmuOQjPJrY0W62TBf0q8RDmiLqdpaSlHx2zW9bsXjBIrnbc7lBWtmwmOMMSTXzNZdQJ57VJ0ZWXKsMGvN/Fnhh9NuGmjXMTHORXqIUnntTbzTk1C1aKQZBFaYbEOhK62IbXU8KMXPFIY89a6LXtCfTLx4yDtz8tZLwYGe9fVQrKaUka8uhQWPDr65FdNreomOG1UNygFY6Q8gn1rL8SaoIr1I2bnjrVez9vUiuxzzfs0ex6Bei/sI26sAK2ltvl3HGBXAfD/UTIiLnj1rr/FGsDSdGZlOZZBtUf1r5HEUJRr+yj1ZspuSVjz/AMUX39pa5JtOY4vlFdL4StDFptzOePlOK4zTrZ7q4AGWd2/nXqF7bpoPhKTdw+yvTxbVOEKEfJG0pcsVfqcNpfix4Lp0mb5Q5AOa9I0vVYtRsVZHBx2rwN5CdzdySa1NB8WXGjyFdzGOunFZcqseanuZSXMtT2uQ7WDVoWk+4LnjiuR0PxHBq8Aww3+ma6G1mxivlatKVN8slqjKpC8TmPjId3h78v51wugfJZIPau4+LeG8PgD1HXvzXDaSdttGCa+jwOuCS82GHWq9Dcjcdar6nGLi1PqKBLuHBpjSZUjNWlaV0epypqzMA2UrIWAyPaqE0JJII6etdXaRTWj+a6FoG744qxdaLb6iu5DskPOB0NdqxKg9djw5QdOTieeT2uRwKWyvHs5NrZKGtvU9Jms2KupwO9YtxFkdOBXqwnGpG26LifUXwKuLeXwUghXBDsHPq2a9BbA69a8N/Zo1otY6lprNzHJ5ir7H/wDVXuBcMMkc18/XjySlHs2fK42HLiJeZi61bGSNiAK4DVYmiYkZBHcV6beRiRDgDNcTr1lgsMcGvGrR6nqZfVt7rPNPEvhLQvFC41fRbDUsjHmXECs4+jYyPzryfX/2fvA0VyWfRpYIn+61rdyIB+BJr3K9hKuwIxWdcW0d5C0EuCpGBkdK9XB5jicKkqdWSXZNo9mph6dVe9FN+h4lY/s4/D95h5lrqUo6gfbyAfyWu98Mfs6fDCJct4YW7kByPtt3NKPy3AfpTZkl0S/MLnKA/Kfaur0TUANjo24eleni8yzFwvHETs/7zOeOEw//AD7X3HU+GPCmgeECF0XQtN0j/as7RIyf+BAZ/WuT+LJmbUbeUszxleN1dxb3C3ESuDzWH4+07+0NHL4y8XI4r52hiJyxCnVk2/PU1jTjGWisfPXxK8DW/wAR/CV7o82FnI8y2lP/ACzlH3T9D0Psa+DdT0q40bUJ7O8j8m5tpDFJE45DA4Oa/RhwUb0Ir5p/aq+Hnk3EHjCzTEc5WC+AHCyfwufr0PuK/b+Ec0dCt9SqP3Z7eUu3z/P1PkuIcv8AbUfrMF70d/Nf8A+eTJskSUDJGAeK6DR9Vn029tb21kaG5t5FmikXgh1IKkfQiucj+YMhPA6fWrmn3W6MxsQNpr9ZqwUo2aPzmjNwkmj9b/Afxc0fx/4c0nWEnWCS9tklkjbgLJjDqPowIrqo5laUtGwZG54PSvgb9mHxgbzRr/w9NIfMtm+1W4z/AAHhwPxwfxNfQeh69c6VqEEqXEnlhhuXdwVr+Xc5yJ4TFVaEXom2r9nqj9jwVaOIowqLqj3tpC0ZHSluMyaK+OSrZqCOUTQLKpyGAII96lgO/T50znivz1aM62rWfZoob8hT9K0LWXI61kK5ZF5OBV61k9Kc46HRUjocP8Qkx4iVu7Qg/rXH3k2Miuy+JQ26tav3aIj8jXn91Jlz7d6+uwC5qEH5HVTf7uIkDGW+X611dvdQ6Ze6bezn5IN8n4gVxtlIBcFiav8AjmWSCx0qLJG5GJ/HFd1Sn7SpGn3v+QqjtBmTrWt3HiHVZ765YvJIxwD0UdgK9S+BeieW1zrUoxj93Fn9TXjaNhfb1rq9A+KN74csEsohG9uvPPXmu2tCago0Vt+h402rWbPZ/iB4mK6DqUbPnfA4AJ9Qa/MDVNc1LS7mdYbqQBZWG1+R1r7Y1v4kw61BOsqFCyEDJ46V8S+Moh/aN8QcJ5zY+mTX1XB1GpGVb6yruVt/meBmrUKadJ2t2NTwrqsviXWrKxvVRVncIZYxyPevZLj9nrTpZAy6rKD15jH+NeB+CZDb+JtLcHAE6/zr7ODbgvbgGvU4gxNfA1ofVpcqaZllSWKpydbVp9TyyP8AZ701TmTVZGHcJCBT2/Z60EuDJf3rIP4QQK9P3880129zmvlP7Wx7/wCXr/D/ACPcWDofyIjf9lvwL4p+EHiC30OwmHihLKR7W5knJbzlGV+XpzjH41+a96l0Z3iuHcOjFWR2PBB5Ffql8OvFD+HPEEPzEwSsFcHpzXxP+2P8L1+G3xw1hLaPy9M1bGp2mBgBZCSyj6NuFfZcF5pW+tVsHiZuXN70W3f1X9dj5fP8Io01Vpq1t/6/rc8PtrMeSp29+cV+l3/BNjxD5/wx8QaKz5aw1BZ0Unosif4rX5vWIzGynnvzX2P/AME4/Ff9mfE7V9Dkfamq6cWRc9ZIm3D9Ca+h4zovE5TVtvG0vuev4XPn8slaql3TX6n318QoUuoo5RgsIyCR2G01gfDy4Mmmbc5Ck9e1dB4lkSPQ7+ZhkpE23P0rlPhhIPsEmeu7+lfnHhxUlHifCyXVtf8AkrPos5jzZBXg/spfmjuPrSYPOeR2GaY8wU9qcjB145r+6r9D+drdRdoAPGPagZ9PxpQcdqbg89qLisJnj2PamSSBOpAFPJ/x5rn9Z1YWu7PAHek3yq7LjG5qG/jDH5uakhnSToeTXkd74+jivvLMuD6ZrqfDniH7YVIbOTXNTxVOq+WLNp0nBXZ29C8EenfJpsbhlBz160pGf/r10ThGpFwmrpqz9GRCcqclOL1WqPL9ZJ8OeMTFyttdcj0zXB/FPRzFEb6FfuncSK9W+KukNeaCb2Ifv7b5gQO1cYjJ4u8HSKeZHiKn/er+A+Isrnw7nFXDNe7GWnnF6r8PxR/WGU4+Ga4GniFvJa+q3/E8UsNW8vypAcFW5p3iTTbbUZi7plX+ZWHUVzNxI+m3stu4I2SEYx3rZtNSF/ZGMt+8i5H0rslSdOSqwOyFlOz2ZyGreGri3BaH/SI+vy9fyrmzdS2ExZf3bqcYP8jXpjTejYxWZqVla33+vhV+2QMH869ehi2vdqK50ezcX7jPOdY09b1vtliTHMPmaNTjB9qoWviZg3k3YKOOAx4rsNR8INEfNsLjB/55yf41yut6RJgrf2jQP2mUZU/jXu0KtKqlFu/5r/M8jE0Gn7Sn7r/B/wCRaW/2kMpyM1fj1JJF3qw46j0rgne601iElE8QPT2pBrokOVYwS/3X7/Q12PB82sTzli3DSorM7/8AtNCcbuOx96yNX1MRqWDA57e9clJr8qnbLlD6ioLnUDdD72a0p4Fxd2YVMwTTSC81Z/N3BuB79Kkh12TH3zg+9YU8bo5B+Ye9QGcxseSDXtKhCSseI8RNO9zpW1FzkEng96oXl2cjBNZS6pjOT0HIpguGnbCgkdcmrjQ5XexDruXU6PSZ8N5jnaq8kntSaj4mlvP3ceVh/hHc+5rEF0LhDBEw8sH55PU+1dR4M+HWveM7vyPD2h3+uzjr9lhLKPq3Qfiaj2Cc02rt7I641VTp3lKyKem72wcf8CatVtREQ2I2X9TXqGnfslfES5jDaquneG4O63FyJpsf7keefqRXpPgT9kTRROrahcXGtyr1839zD/3ypyfxNPMMBXwNB4rFwcYrvp+Zz0s2o1pqhh5XflqfPfhm4la7MtlZNqV+OkpXMcPv6Z9zXWQaPrOrZhWQQlzmQqpwfx7mvsCP4QaVpmmraQWcNvHGMLHFGFUfgK5uPwTa6TqRE0caxjpjvX5e+KsHTq88aPM1/Nt936Hu/UcRWhyufKn1W/8AwDwWz+D7XlrvSAmY9WAJLHua8+8ZfCHWdOuDLApeNTgoRivvXSNEsxa5iA5GOBXPeL/BME1g7BAxAJJPc11w8T8xnXSlFKPb+tjg/wBVMIotJu58D6bez+Hp/wDSbaWMg9+ld14f8N+JfiHA0el23lQvx50g4H0ruvE/g6z1G9hgeILJI4Umvqn4LeB9N0jw/AscSKwQBcj9a+/xHHrWCi6StVlpbofJS4c9nivZt3jvc92I/wA5oNLjNLjr6+lf0bc/P+g3G7p60YwOp+hpSPWkaRY1ZmOAoyTQMrXl4lnHliC7cBa3/DejT3UInvv3NueVU8M3ufSvOfEvxAg8Daf/AGtcWqTzucxxyfpXm3iH9rDXNUs5LaDTre2D8blYk4r+euIuMMNisXUw025UqenIlpN95O607Jer7H6VluRVqdGMopKUt5PouyX5nufxD+J2keGLSSCFoy6j5mB6e1fON/8AFW81XxHbxQXDpbzyBXVT97Nea6z4h1DXrqS4u5WYuclQeBV3wPHG/inTxMfl38fXtX4jm2Nr5nKVevZJJ2jHRLT8T7zBYSlg0oU9X1b6nvsEe9cjkdyacy5QD3qcwiK2AUZFQ3WU2gdAOa+EqWUbWPSUuZ6Eu3f8pzj2NXo1kNr5SvuHoRWVBKxBz0NakL+WgJz0rbD8k3aWxhVTWhIswjtypyrd6qSTbmHNa0McMsOHAYHrVW80hiS9sC6gZK9xXRVwjiuaDujnhOCk1LQjhfanNUdUj89o39wDU3mYQA8GnxoJomB59DXkyfRm8fclzGrDB5VqqpwQOKoXhyrblww6+9bkEe+zQg9AKy9Ri656ivarq0E1scFKd5u5z80AmBxzkVUsp2idoWzx0zWkQIW9qyL8GK7Dr0NeFU3Pdp+97pxXia4MOrTY9c1ztzdDOQa1vG7+VqhboGXPFcjLc496+hwtPmpxZ79PWmmaSXjKc5NXrPVTHIMsVYchgeRXPLOCM04zYxiuqVFS3Jkuh7X4T+JARo7DVG2huI5j0Ndre2sV3CHjIYEZBHevAdK8vV7Q28vVeh9K6Lwp4/u/DFwLDUt09mDhZD1X61wyjzJwe6Pn8Rg7S9pS0Z1eqWOC6leDXm/irQDCzSxKSO4Feyu9rrloJ7WRZFYZ+U1zGqaWNrxsMqfWvPjKWGnzR2OjD1edcstGeISAo5/pVqwl8q5Tnqa0/FOgPYStIi/uzz9K5xZircHlTX00JRrQvE7JLS56bpr5UVsQRnIIOOelcd4a1hbqMISN4rqhdpFBvJGBzmvmcRTlCbQnpqb9uu9Md6uRrtA5rA0jW4LjpIGPTFbaXcW0NuGD7150k4OzRyzTvoZfijQ11KxdwAZFGQQK8uuLYozKRgjrXs8upW6RkO6rkdzXk/iu7t7fU32MCGOeK9bL6km3A2ozsuWRjqoAOeMV5t42vANURlPQ+tdnretpp9jLMSDgV5BqGvpqd7uL8bs8191lmHnKTqNaHNiJapHvfw1uMWqyMcLjmrPifWhqV8QHzFHwPSuA0Txpb2elrbwSAtjBNZ994uUvtVsAdTXnf2dUniZVGvQuNRQjqe3fDzTY7q5E8hG1eRT/AIveJY0t006F8ucbgOwrzDw/4/uLGAyQkpxhBWbcaxPqV289zIXdzkk1xRy2o8V7Wpsthqqqs02WhJkdagZyCaYk2Pxpsjd69lRszrktDW0PXpdNugVY7c8ivYvDWuJqcKkH5h1rwAyFXz0HtXaeANYaDUFi3fKx7V5OZYONWm5paoUdfdZ6D8TsyaEo964SwYC3T6V3vjwef4e3deK86tJNsajPOK8zL1fDW7MVNcrNUPzS53EY6ms9btRxnNW7BvtNzGi8ksK63BxVzvTPUfD2jQ3eiCOZAQy1x2v6BeeG52ntyZrbOdv92vStHh8jT4174rP8Qru0+4BGRtPWvnKNeUaj6pnhyftKjR5ob+HV4NsmN1ctq2lNaksoyhpkN3cpqzW8MZld5NqqvUnNdTPZXlpCq6hbGJG43HBH519VGnPD+9H4RJtOzI/gtrMWheOYRK5SO6QxZ9+or6gLg4bIxXx5qmmS6fKLm3JGw71ZOoIrroPjTrFzp8cCFEkjXaznkn3qMRSlW/eU9b7nHi8N7ZqSZ9LMA68MKwNZsy6kkAj1FeGWHxj1/T3VndLiMdVIxmvRfDPxh0zxFGkF4BZ3J4w/Qn615VXDVIxvJHDHD1KMuaOpV1az2A8ZrmZ28tiPSvRdXs1nj8yPayHuK4HWrcxyMMYrz6WkuVn0VGp7SNznPFFuLqyWcD97F19xWFpertpsw3kmFj1HaumLiUPC+MMCDXFXNuba4mtnGCp+U+or6DDJSg6ci5p/Ej1fw9qiyoNrb1bpiuhuIhdWroeQy4Oa8R0DxDJo9wI2bMWfyr17RtSjv7RXRt2R0rxcZhpYefMtmRvqeTa/p7WGoSxHKkMcVy3iLQrTxPol/o9+u61vIjE3H3SejD3Bwfwr1vx5pO8C6QZyOcV5xPHtJPSvpMDiHKMakXZr80VKCmrPZn54eKvD954R8Q3uj3o2z2sxjY9jjoR7EYP41RiPlyq3G18/nX0f+1Z4EEkFj4utYvmTFpfADqP+Wbn9V/KvmwBTHgnlcnJ6V/SuVY+OZYOFfq9H6rf/AD9GfiuZ4N4HFSpLbdeh6F8NvFL+EPFunaopIhikxMM/ejbhx+X8q+0ROksayROGjkUOjA8EEZB/KvgKxuw0SknBB6DvX1l8CfF48S+B0tZH3XemEQNu6mM/cP8AMfhXxHFmB5oxxcVto/Tp+P5n0/D+K+LDvrqv1Psfwjdi78L2Dhtx8oAn3FbFjJgyoMYIrgfhHqHneHJoCeYZSOfQ12tlIfOcV/NuMpeyr1I9mfe25otlSEjLKexIq1bPhxVANi5kHqxqzCSG9OazkjrnHQ5X4qsUOnyf7wrzSaXdluxr0z4sr/xKbKXuJcfmK8rlbjFfW5Ur4aPz/MKfwot6XH5t3FH1LMBWh8U28u+sIQPuRY4qPwhB9p1uAenNR/FaULrMLHjbGa7Yu+NhHsmRWdonDarqX2RAi/fbtWO2puT1/Kq97Mbq4aQnI7VF5YIya+up0Yxir7ng1LyZc+0mQck8ivBvGwCandr/ANNCea9x8sg9M+9eM+P4RHq13xg5r6PJrRrNLseJmUf3DZz/AIen8rVLJ/7syn9a+0bWQyWsD/3kBz+FfFGnkx3UJHZgc19deEdZGo6TaBm+cRr/ACrn4ppuXs5rpcyyGStOPodCDgcnikYlhkflTGPHWgnivz6x9dYdDIUlVh1UgjFc5+254UHjj4S6D4zgj3XOiy/ZLggf8spDwT9GA/Ot6I/NXoOiaDF8Qfhp4s8J3ADC+s3RM9nxlD+DAVrh8X/Z2Mo4xbQlr6PRnHi6Kr0J031R+XEACS4/WvVf2b/GX/CAfGnwrqzuY4Yr9Ipj/wBM5DsbP4NXmd5YzadqE9rNGUnt5WicEdGU4Ofxq3bu8VzHKh2OCCD6EV/QmLpQxdCdKW00196Pyug3Qq69Gfsx8SZRD4auwp/1gIBB6g4rlvAV2LTTpmPB34H5VnWfi4ePPgR4V8Qq25ruxi83HaRRtf8AUVlWGoPa6NCI8ndKckfSvxPgKnKhxPhoVNHGbv8AKLPtc2S/sKvbqv1R30+tLuPzc1d0LVxM5UsCPevKJNYnnuSkRZz3Cium8Kz3KhnaFwfcEV/a8cdT9ryykkfz9LDTavFXPSnu4wcbqlWVSoI5HqDXDahr626nfwe5NW9F8RrPHkSfhXdGvSm7RZzyouO6Orml2xNkV5p42vDDBKwbGBXbXOpBoH5BGOua808YXCXlvOARnBrmxlRRpNJ6m9CF2eC6rqk9xrTMGJ+avYvh5rD+VHk/MMDmvLbTTEfUJSwywOAcda7Hw1efY5xGeFHavmcqi6cnUm9ztxMU1sfRmmXa3ECDOTirp/8A11wXhTVXmdVznNd1w6gggfWvtU1JKR5HK1oQX9sLuzmgbDJIpBBrwnSrg+F/EV3pUxIQsSma98BI4HP0rxL48aM+nyW+s26YKHEhHp2r8A8Vcg+tUqWZ01rH3Jej+F/J6fM/XeBMz9lKeAm9/ej+q+7X5HhXxPsxZeJp5FwElJYYrl7PUTa3CtnjoR610HjXVBq6rMcbgK4RpyDjOa/IMFTcsPGM90rH6zKWtzsluVkUMp4qGabqc1iaXqQ/1bHHpV+eb5cfrTdFwlY9KE1OKaHT3YERJNUv7ZjdQjkMDxg8is/Vb0RwOM81w9xrBJYBiHU8c16mHwftVc4K+I9k7Hc3vh3StUUkxCCQ/wAcJxXL6p8N58E2ksV0vZX+Vv8ACnaL4mMuEdua6CHWVY/e711J4nCuyf3nK6eGxSu1r5HmGo+FdTsM+ZY3KqP7qF1/SshtOuc4WC4DHssTf4V7l/aLEKQxwaniv3AxvzXZHNasV70E/n/w55ksppyek393/DHiul+C/E2tyrHY6TeXJPQmIqPzOBWb458M654Ejgk1vTJrKOdikT7kcMwGSMqT2r6Qt9QkRB+8YD0zXJ/FzSR4q8D3cRy81qwuI889OCPyJ/Knhs5qzxUI1IpQbs97/fe34GGIyiEaE5Qk3JK67fd/wT5lfxOwBENsB/vmq0uqahfxOhl2J/cTjNV3sljcjqM9a0rKEeWVBGcelfo7jTpq8UfnCrVJuzZ9A/s/+EdJ1jwfYy/2ZHe6vJdSQvJNl+hG3C9BwfSv0A+GfhlPCXhqO3RVWRhlgi7R+VfIv7EF5oOn+DPEN7q0saT2N/H5aH75V485A+qmvqK1+OfhZp4rbE8ak489kIUfWvLyWWW5dmdTMMzrLnTfIm78t/tNdOy7LXqenmLx2OwMMHgqb5be87Wvbp5+Zo+KbtkJB59TWr4SvIYIRgBuBXjnib4t2V/rN1am3b7KkpVLiJshlB+8K7zRr5YPCd5qWmXKXIW3d4yDnBCk8+nPavE8Q+J8Fj8DGGCq8z5ktmvzWppw5keLwOI5sTCya8jX+IvxQ0nwk4t5CbnUGXcLWLqB6se1eWaV8Qx4m8QGK6t1thI37o7s/ga8yu7+fUZpLq6mee4kO55ZCSzGm287RyJIjYdCGBB6GvxmWW05JynrJ9e3ofpUXypJH1JptyltaBe3cmuU8d+KhbWDoX2K3HHU0/SdX+16XbyZ+aSME/XFeWeNdaOqavIiMTBCSgHYnua+VwOCdTENT2R6FS0Icy6nLau1zeavbz2+NgbLFjjAr6G+F/jS2l0z7KbtEuFXhJGwxPoK8Bx705RtYOMqwOQw7GvrMZhVi6cYXs47M8jkSnzn6H+pP862dH8OnUY/OndoYj91V6t71lRR+bKieprUuPE8NpKqHhEGPyr+x8+zynk8Ic28n+B+E5fgHi22ldI1biy0XQYDPdvFEg53zNmvLfE/xf8AA86SQW+pxSvv2FYhjPPSvGvj78X7rUtRn06zlKRr8pKnp7V4Va3ZRgpOMnrX4DmHHeY4uq5YK0IK6Td2357pW7Kx+m4Lh7DQgnX1fbZL8D1D45+O08Razb2tuwa3hXPynjNebibOMDNO03SJNd1NIvO2sSBlj0r17Svg3prWCLPPI07DO9TivyuviqdCX713nLV/M+uULK0dEjyWJXuJFijUyOxwFXqTXsnw3+GD2UkOpaoAJh80cP8Ad9z71o+DPhXZ+HdVlu5JTdsv+r3j7teghwQOgA4rzK2KVb3YfD+f/AMm+XbcWeJfkjAwKz9ShGGwMZ71oTPyCCeKpXL+YRycCvOruLixUm00ymkRAjUDj1q5OxBVQeBxT4YxI/pxVuS1w6gD5z3rGNO0XYudRX1Io5CiDJra0Bz++J6MMc1ivES23jNbWlJ5FuexNehRrShNPscOIs4NdyjreiN/r7cAk/eUVjwyFTg9u1d7akPw3THSuK1u2+w6rIoG1TyK5MwoxSVaHXceErupelLobmiyia32EjI6U3ULYuMHr61k6Re/Z7hSTwTg5rpbtVePI5BGfpRRqe1ocvYwqp0qt+5xl5EVJyPyrI1IDYp7it7U0KE46Vg37Zh6civIqaM9/Du9mee/EKHMcU2OQMcV53NPj/8AXXuV14Ol8TW2xz5ERGN5GT+AqXQ/2fNKGTdST3oboSdoFfTYCpy0UpJnp/XqGHi1UkeFJPgetO80tgA4r6Em/Zq0SfZ5VzcwHdkqGzVK8/ZbVnY2mtPGuOFkQGvSU0+jOT+18G/t2+R4zpd+9mxA78V0d4EvNJEhALr1b1rqNV/Zp8Q2Nu8tne298wGRHjaTWRa+CPEWlwvbahpFwMDJKDcCPqK4sRFJqa3+4ccXQr/BNM5fSvFt/wCG5xNZSkRg/NC33TXqPh34jaT4uiWC5YWl9jG1uhNef+L/AAlHp1olzbbgGA3Rkcg15zeCSGXcCyMOhHBFaU6NHGwvHT+upThGTtLfufSGteHlngaN1DRsOGHIrxPxPo76FfshzsJ4PtTPD/xk1rw4FhuGGoWvTZKfmA+tReNviTp3ilopYont2C4YN608NgcRhqtkrxZulOC97UqWWqNYyrIh6dRW/qHjSF9MZQ+GIxivNptTXDNFIHHoK57UtakJPJHtXuLLVXknLoc1Wpyx0OmXx1d6TeM0UrbCema6Bfi3cz24HmYbHrXkTXvnj5mGTTFnMQ4PHvXrTyuhUs5R1PK9rJaJnpWufEq9uLJgsxVl6EGuXi8eXN+yiaQlh/FXM3Wo5QgnrWCdTMExAPGe1duHyylGLUYmLrSi02z0Lxdr7XGjbd3BrzpZGeYRp94nnFO1rxCrrFbhwZD796vaBo9zeOq28LTzP3UdK9OjRWEo3lobTqqrLToakE4tYVQPg9zWvY2YvWQqG2jnnvWxpvwvuYES41I4HXYK6E6bDbwBYVCgCvBrY2le1N3fc2jTlUd5bGXFH5CAZ5x0pwkINLNlGx6VXZ9v09a4/i1OvlSVkXo7gEVI0vHNZZnAPBqVbjIIzz6VDpnZSnzKz3LE02Bwav8Ah7WVsb+OTIAB5rnru72Rvz0Ga5pfEfk320thc10RwjrwcSZVFTaufT+q+JbbU/Du1ZASRjGfavO31ERR8HpXH6b4l3xbVkyD71LcakWHWvFoZZ9Wbh0uVKWqaNmXV23cN3rW8OeIBa6hFI5yoPNcIt0Wf1rW09zwc9O9ddXDR5HFle00PprQvGFne2yKHUHHQmp9cuozptxIGBG081862+uyaeVZXKn616l4EvrrxfbJbYZoQf3jev8Asivk/wCxa0q0YYdOTk7Jdbs5ZOnTvUk7JavsT/CbwO+r6zJqk6YQuRECO3dq921XwjY6rY/Z5IlBC7Q2OtS+G9Ej0fT1jRAHxzx0FanX8K/t/hjhWhlGVvC4qKnOprO6unp8Pov+Cfz5nme1sdjva4eTjGHw2/P5ngnir4Z3eiPJ5Efm2rZ+Xr+R/pXh2ohtM1WZAChVsFSMGvuqaGO4iKSKroeoPSvD/jr8MrRtHfVrCALOnLYHOPTNfmnEfh1DBRqY/Kpe4k3KD6W35X19Hr2fQ+xyTix4qUcLjF7z0Uls/VdPVfceKQzrcxbkP1qJ/lcEHBHfPSsC1v3tZdwzt7rW1HcpcxhlP4V+ITpOm/I/SN9TuvB/xLutHdLW9dp7Q8AtyVrv9Ujh1WxF1bOskbDORXgpfHsK6zwZ4uk0aUW0zb7WQ4I9K8LGYK69pRWvY3pyszTvnNvMMH5gaoeIbRbmKK7i+93x6Vt+J7VSvnwndG4yCKxtPm823eJzwP5VjRl7qqR6HoL3tDmLxN65HFbfgnxRLpl6kMrjyWPQnpVXU7LyDuXlDyKwX/dPn0PavX5IYim4S2ZytOEj6AuETVbFlGGR1yMV5Hr+mvY3ckZXBB7966LwD40QxiyunwwPysTWr430lbu2F1FgkDkivnqHPgsR7KezN4u5494h0S28TaJf6PerutryFoWz/CT0b8Dg/hXwLr+iXXhnXr3TLxNlxZztC6n2PX6HrX6G3K7H6Yr5l/as8E/Z72x8U2seEuMW13gdJAPkY/UDH4V+ycI5h7DEvCzfu1Nv8S/zX6HyPEuB9vhvbxXvQ/Lr9254LZv5U5ABw3IBFep/A/xb/wAIx4ytkmfbZ3v+jTZPyjJ+VvwbH5mvJkkZolOeUbP4VsWMjKyMh5J7f0r9Qx2HjiaMqU9pKx+c4OvLD1Y1F0P0s+D155Oo6haN1dQwH0r0+GXZOwr5q/Z28af2/Ho987j7Qymzuc9fMUAZP1GD+NfRxbbNjJr+Tc8wssPjZQnv/loftuFlGtSUo7NEUjH7Y2BwTVqBiz4qpc4E2c9asWTZlA65rw5L3bndJe7c5/4rYPhyA9xMv9a8mkPzY/lXqvxYkxoVqg7zD+RryiQ4Oc19VlC/2ZerJp6RR1Hw5j83WicZwpPNc38ZJyNfSEcAR8/nXZ/C22L3FzNt+VVxmvP/AIn3IuvGNyueEULXbhPezJvsjCtrGxxQT5sYODU6Q4B4qVIfm4FWY1yMY5r6qUzynHoUGixx2rxr4mW4i1ifryAcV7m0Oeg6d68f+LVr/wATMkjBZM5Fe1k9T/aUvI8fM4f7NI85tiUdcZA4r6B8K3zxaTYyI5DCMV8+w5Ei5GcV7b4Qn87w/asCOBivdzqHNTi33PByZ2qSXkesaNrKajEATtk7itEnrivN7G8e0mWRTgj0713djere2yyJ6c1+bYnD+yfNHY+4pT5tHuW4zlq7b4e68dH15FP3JSFIrhYzhx6VraZMYtTgccYcV5OIpqpTcX2N7Hy1+114HHgn4562sUWyy1XGowYGB84+Yf8AfQNeQJwqtnoSMV9s/t8eDv7S8HeFvFsceXs3NlOw/uOMqf8AvoH86+KUjJibnp6nFftPDWO+v5TRqN6xXK/WOn5WZ+XZrQ+r42XaWv8An+J9v/slePRrPwL1jwxLJuuNHvhPCpP/ACyl6gfRgfzr6A8HWqT6C/mKGQk4OOQa+BP2X/FP9hePVszJth1KBrZxngnqv6iv0a8GaKY/Dlvu/iG44r8m4nhWyvNJVsM7OT5k15qz/E+zy6rCtgVGorrZmTpumW1pPIwwTnoR1rp49Vt47dY1jTcfQUyfwzFL8qKQ2eMdaRfB11a+XJLbyiPszDg181LPc3q1PayqSk1+B0ww+CguVRSuZt7pS6rNlVbGeawdU0qfw5iSPLQk5OK9Z0vSoooQcDp0xWX4m0yOWJ4XXdGwPAHSvtuG+Lsxyiv9Yr1XOL3T7eR89mGWYPMk6MYcr6NHk1/4v+z2+GbkjjmuI1DxJ5hYFzhs85rovE3gq6nm+QFEU9zXJS+Cby4ult/MAGclh2r+iP8AWrCYymq0KqUWup+aSyfE4eo4OGqItHCPcFychu9a9vayT337qJmX2rY0v4bSWuyQyGRenSvRNJ0Kx06FGlCq2Oh6mvHxnH+UZZStCpzyXY7KPDmMxMlzx5UZvg+0mgmUshX6ivSoYmlVRtB46iufj1zSrEAMyoa008bWFrbZSWPB/iyK5cP4tYF0W3GzOp8GVnP4i+UaM7ME1ieM/DieJPD91aSrzIhCkjpWfaeOzqeqPFarvRerqOK1b3xEkUKRzMFZzgcda+areKuHxyq4XG0f3clZ+jPXpcJywlSFfDz9+LufC3iTTJ9E1a7065UrJC5XnuOxrj9QjaFic5HY19h/G34Knxpp/wDbOiRY1SBDvjH/AC2X/H0r5Ivo3tppbW5jaG4jJR43GCp+lfHZfjaOKTdF3t99uj+f/AP0eM+eKvuYyXjRuGBwRW3a6slxCFfh/wCdc5e27QksvK1VjvdjDB5r35UY1VdChXlQkaXiGciMkZBFed3t00VwTnjvXXX0zTxY3A8VxGqJmRlx19a9fAwUVys4sbUVT3oix3zW02Vbg88VtWviA5XLe1cnnfEykgEdDVQ3zRSxjP8AEB1r15YaNQ8aGIlTd7nsltqIeNcnPGavwakqMu5sVwNvqpgt1OecetZ9x4idnI314P1B1G0j0fr6gu564dYiVc7wPxqC48R2pheJ2DLIpVh7HivKE1e6uPlDcfWuq8E+FbvxZfYBaOzjP72b09h71z1cBTw8XUqyskUsxlU9yEdWeP6/YLZ6pPEANgYgVXthyB/D0r0j46+Erbw14otxbIUtbi2V1JJ6jhv1Ga85g+RxX2+ExEcVhoVY7NH55iaLw+IlB9z2j9mq7Eeq61Zsf9ZAsijPdWwf0avbbmMyDFfNvwU1P+z/AIiWaE/Lcq8J/Fcj9QK+kZJdm4HB5r814gpOGPc19pJ/p+h95k0+bDW7N/5lOQmPgjgV0nhPxzf+F4buCBUmtrpCjxSZxyOo9656cCVaqw74pNrMDjvXz06UK8HCoro+iXQut0PaiL5VNQSS7ZCp4q5pEUd3f28M0oggeVVeRuirnk/lVNWjdkvQ7w6vc6N4XtGIKNPFthJ7+9cazEHkknrn3rofiB4ktvEHiIppwC6PYoLW0wMBlXgv+J5rmycdTXm4elyR5pKzev8AkOUnJIkU85xnFPGDjFQqTn/CpUNbtGVj9E1k8ne+eQpI/KvHPGvj2HSrmQPJnIOBmvWdSJTTp2XllXIr42+KupSv4juVLEAH/OK/U/FalXq4vCRi2oNS+9Pb8T8+4SlBUare6f5nLeJNSOo6nc3JbO9yeTWMJDkYNOmcknPeqrEoeBwa/KqVNQioo+6TubdnqcmnXEN7Dy6feX1r6E8BeMIPEenRyRsPNThk7ivmm0mBbYx+U16V8PtCu9G1G21CKf8A0SYfMv8ASvEzShTdPmk7SW3n5HbBuWh7/aS5ZlJ4p5mxgLwB61nJNkKy1OG3Jkda+WVTSxjKnrcvTygYPPSoJpM4/pUYl3xjOBSbwy9eacpXJjCxfssMRj1rQUfvg2cgCsyw+XGa0Sdig54NUpaHFVXvDBEN27rkmr0J8tO4PpVRCSflGfartvZyyAbsgdz6VrTU5v3Fc56jVveLVvPsKDkZql4i0xtXkheLh14Y+1X47eFHBY7iPerSzgA7Fr2o4Tng41nocSqOnNThuY1n4XjRAznJHNaYsAFwCxH16U5rsL93qeopn9ppECSwz6UuShRXLTiKU61R3epRv9AW5AUFgT0IrnL/AEi1025EEkvnTMeAegrZ1TxQtpbuxcKoBOSfuivFde+L2jyaqdt6ZJUkwxAOPzry5JVJP2VPmfpsexg4Vvtysj3ex0cC2jPDHua27O3EW30FeUaL8ZtC+xIsmpQqoHOXwar6t+0Z4V04cai1yf7sCFjXSpVJtckXf0Z59bC4icmme2JtL7hjA6VIrhjXzDq/7WsUYZNM0aaf0eZgg/LrXn+r/tJeO9Vkb7PdQabGeiwxbj+Zr1aOHxE9XG3r/V/wOVZZVe7Pt2a6itxulkWMerHFc1rXxZ8I6DG5v9es4yvVBIGb8hzXwvrPjHxP4qfOq67d3Kn/AJZiQon/AHyMCsuOzjiOQuT/AHj1r0Y0Jx+KS/P/AC/I6YZTH7cj7a0/4j/DTx+WskubSZ3OPLlTyyfpnFZHxB+B/ha50C4u7BTayxqZAyPuDe1fIcbKrqRw45BHBr2T4afFiaO2l0fWLppIHjIilkOSPY1y4in7OLlGK9UrNfduejTwlSjKLpVHbs3dM891PwK7gtbvu/2Wrj9S0C80/cJYCU7kDIr2J5AJX2EFdxwfaopEWQEOqsD2IzWFHMKtPSWqProppaHztqVlJExkt3aMjtWLLrE6HbcRiT3719Dap4R03UclodjZ6qK4jWvh3aQsfLbnPcV9Rhc1oVPdmtThr0b6pWPK1vLeYggtGxqXzcjCyZrrJvAk+8LCiOTwO1eh+Df2V9f8UrFJNe2+n274OQu9gPzr0pY/DRteWr2W7+5anjzgoK8keCXokigaR/uDrj0rz/XfG8FsWS0HmzevpX6Y+B/2PPDHh+cNrUh1iTGCJTlfy6V8U/tp/Ai3+E/xCN3pdqING1EbkVB8qOOo/GvtsNl9bDyj9bp2Ulda/nb/ADPj8bmVKov9mlfWz8jwXw/cyah4q02a+lYwvModQexNfdHhvS7PTrGH7LbrGCoOQOa+CoWeIKyYDIwYe1fdHws1ZNe8G6bdZDMY1B+uK+X4xhJUqVSPwq6t+R3ZDUc3OMt9GemeHvDy+II3ilyMjg+9cZ4x8K3XhW92TKTC/wBx8cfSvTPAEwjl2k4Nd74w8I23jDQXidQZNvBA5B9a/HaWJlRqyu9O3kfXVaipSjfqfI17bhuVFY0zGNsNXW+JNCuvDWoyWl0pG0/K56EVzl5CJVJ719pQqKUVJO6ZutVdGY82Me1N+07R1qGctEec81UeTIOTXqRhcmMnF3INY1IJEwBzXD3M5ecnPNdDrdtI8e5ckH3rnGgJbPTFe9hIRjG6OTFyc2rGhpGsyW8wUk9cda7ZL0Sxqeua82mjEDCTdzntXT6delrFWJ596jFUYytJGVOs0rSOjS+SOTk5FWW8Sx24wMVyEP2rV7tbazhe5mc4CRgk17b8Lv2crvVbiK714ZQEEWyHgf7xrGjl0sVUVKC5pPp/WxlXzGFCDlJ2RieA/CGr/EbUYxCkkNgG+aYj73sv+NfZvw98A2vhDS4Y1jVWVeB1x9fepfBngy08O2kaQwrGEHyhRjH0rrD1z+lfvnDHCeHytLFV1zVenaPp5+f5H47nvENfHN0KbtT6+fqGTmk3HjilOfQUhOe9fpJ8Ru9QOemQTWL4wsxfeGNQhZd2YyRW0+FTLcelVLpRfWk8G7aJEK7h71zVZU5xlSk1qrfedNGM4TjUitmj4PurBoLueMjbskZcDtzUkJ8jkHn0rufiV8O9Q8L6vcSCKS4t5GLl1XO2uCaRBnBB/Gv4ixmGq4WvPDVo2lF2aP6WoV4V6catN3TLyTeYPf0pwYjPXNZPnkNlTtxVuC+WYAMfmFcDptanQu53XhzX/tNsdPucYP3GzUQzpuplXPyscZ7EVyiMRgq2D1z6VaXVpZAEmO/HRieRXmvDWk3HZ7o7KVS52l5aC6tGjABIGRXDX8ZRmB6g12Wj6gJolyeQMVjeJ7AQzGRRlX5rnw0nTqOnI6qiuuZHLJM0MgkRirKeor0Xwl46W+hWxveS3yhjXm8w2k07TJGS+iIPRhXp4jDQxFP3t1sc8XZ6HZ+LNHbT7osvMTcg9q4Lxp4Xg8aeF9S0WfAF1EfLY/wSDlG/MCvc7zThrOiRhhmTZwfevLNRtJNPuWRwQyHvXDl2LldOLtOL/LZm04xnFxls9D88L60l0u+ktLlDHNC7RyKf4WBwR+YqWzkaNni79Qf1r1f9pnwZ/Y/i+PWbdNtnqq72KjhZlGGH4jB/E15Gpwsci4JTg49K/pfB4qOPwsK8ftL7n1X36H4bjsNLAYqdF9Hp6dD3n9mzxk2i+JxYzP8AuboqUOeBKpyPzXI/Cv0FiuBcxwzDkSIGr8n9C1KfS9Stby3bbJG6yLjsQciv04+G3iWDxN8PdE1aKQeXPAGznoe4/A5FfiPH+X+zrU8ZFaS0fr/X5H6Rwziva0ZUW9Y/kzqpjmQD2qbT+JwO9cJeeOIk1yO2WQYJwa6HQ/ECah4hFrHyqruJr8rqYWrCF2tLXPs+ZSi0mZXxbuTssIDgfMz/AKf/AF68xmYEAZ6113xP1Q3PiWSMuCkCALjsTya4/R4n1nWra0i5MjjPsO9fUZfT9lhYt9r/AKkx0ikes/Dyw/s7w5JdScb8tz6CvBvEF9/aHiO/uQSweU4+g4r3j4j6vF4P8GG2hIEzp5SDvk96+c1POTnJzW+SwdSVXFS+07I5JvmZqRx78NjqKkCYz0qO0IaP1IqY8GvclvY5pKzI41JByMYry74wwhJ4Hx96M16uDx2zXm3xlgxZ2smNvUV6uVyti4HlZjG+GmzxiJvmHWvX/AblvD0Qz0JFePMSmDnnPFer/DefzNFkTd916+yzZXoX8z4/Jpf7TbyZ1ydvWt/w1feXMYWPyGsEc9fSp7aTypUYcYOeK+JqwVSLifbfDJM79Gy4HXmr0T4u4z/tA1j2c/mxxsO9XvNxMp9MGvm5x1seirWuet/FnwkvxB+COvaPs3zSWJlgzyRIg3L+o/Wvy5hBVsOvT5Suelfrl4Wk87RbTeOGTDD1FfmX8bfBf/CA/FjxNpIUxxJdNJAMf8s3O5cfgcV7vh/jbSxGAk/7y/J/ofHcRULwjWXR/n/wxzPhbUn0HXbK9RirQTJJx6A5r9mfAOiTa54U07UIcfZri3SaI9AVZQQa/FhF/fA87Tx9K/YT9jf4lW3if9lbw1eTTKbrRo30q655DxHC/mhQ/jX2efZRh8wlHEYiVlTjL57O34NnzmFxdWlTdKmr8zR6foVrZacGM6q06n+LnFM8XfEDSrDTXtzhp2BCqO1cXrnid4ILi75BkOQP0Arx7U9dnu5L28uH5XIjXt6fzr8nhnVTB0ZYTBxSUtG7LZ7fM+opZYqtRVq7foeh+GfiNb6jrMunn5XHQk8H6V2WoImxWYqcDjBzXypY6hNp2oR3sbHzEfOc9a9XtfiJ/a6QRQwyFyMMT0FePZYZNyu1/W56cqCnNSjodDqwh5SSPzGduAorNg0QRymVbYAEfU10GlQh1V5OWPXNa3lrz2H0rzHKtiY357R7G05whK1rs891wXscO2FSijn3qppltLPt+1AuT+ld7eWyyqcgHiuZmH2a7WOPALGuCd6XuP7zspzjV1ZxPjy2kSKRIkVBj5TmuO8JeG9X13UBEszrCp+dmORXs934bivwGlJdv9qtDQ7Gx0Ebm2xpnk17WDxFoqi9L9X0MpwjfmX3Frwz4LXSLLhOcZLHqaS40hLq+R2BOw8DtWk3xM0SZjZxzIHXg81dsDFeESxEMDzxVY3CUOZRoPm7vqzz1UqxTlUjYvWUa2tsFwCSK8d+Mv7PGjfEpXvLQ/2Zq+OLiIfeP+0O9etzykNg8e1VzI3uAa4KWLrYaop0XytHPDmTcu5+cHxI+DHxB+Hs0v2nTX1CyGcXFoNwx7ivHLzVriKQrKr27rwVcEEV+wk2lHUoSroroRyGGRXnev8AwQ8Ka3K4vdDtJNx+Y+WK/SsBxZVp008Vh+bzjp96ZlOj7b4Kln2Z+X0XiN4+HO4e1Pm1G01BAJG2N/ez3r9EtW/Y3+HepQsY9DS3Zh96NiMV5R4g/YS0aO9drbUmhtyOEIPHtmvqKfE2XW56sJ07dbX/ACbMI4fE7QkpfM+KdQtpIMvE6uorBlvUeeOQsFw3INfZfiP9iC1j8PXl1Ya3NHdQxM6xn5lbA6V8NX2lXFpqE0FwWEscjIwPqDivsskzTBZxGbw078u+lnqeVjo18JZzhv5neid51VY+cjHFd54N+A3jPxo8Zs9FnjgcZ8+4UouPXmvK/BSyL4r0dJXJg+0xhlPpuFfsALyCC0tIY1CKIkAUDHGK+T4szytkCpww8VJzvq76Wt0OrLqKx7k5aJHyv4Q/YysNDsW1PxfrJEUC73hthgY9Mmq4tNMsZZo9ItPsOn7/AN1ETkhe2T3Ney/HDXHg0q002Ngq3LlpBnkqv9M14xnBr8/wmPxmZU/rGLm3fZbJfI+ljh6VD3aaPK/2jNJF34Z07UEUM9tMY2P+yw/xH6187sAAOwzivrb4k6b/AGz4F1m325dYfNXjuvP9K+S2BYZ4z6Cv13hqtz4R039lv8df8z4nPafLiI1Lbr8ja8MX/wDZniXTLxTzFcIxOe2ef0r6vnYFiV5VuRzXxzE2FX5uh619Y+H9Q/tTw7pl2TnzbdCT74ANcPElLWlV9V/l+p6OQ1Pjp+jLRlIyOfwqMMRKCO3rSS8HNCHLDvivkEtD7CMraE1wf3ise45qaIDYeeoqCboDn1FLE/aoa0B3bL8J2ripQc1XibI56VKrfLXM1qInDfNT1OP8KgVsc9KkBHTis2gtc/RjCFX83/V7Tu+lfHnxx0dYPFMksKkQuPlr6q8W3/2DR5GB5IIya+d/iI0erQLOPmwMEiv0PxSzWcc1w2B+zGPN/wCBXX6HwvCmEX1Sddbt2+48NkHPIqF1B61s3FiTNtUd+1bln4dtfIUyJlzya/MJYmNNJs+zUGjioLeR5E2qTuNfSXhvT4bjwdaIihZYoxux6+tedWmnWsEYRYgMd8V1nhbXTpVwsMhzC/ykdq+fzKs8VFKKtY7KSsdVoWpO4a3l++vHNbgfrXL6pCbO8E8POfmUjuK2rS7WZFfP4V8w9NUbyjfU0Q2F5oDHcQOMVCXyOBQsucHGO1Xcx5TRtZeK3LC1OoyxQ5wDyW9q5qBsEjNTax4sTwt4bvbzgy+WVj/3u1b0rOaUtjzsRCVvc3Dx18U/DvgHdZwBtS1ID/Vw4O36ntXl93+0pqqljHosag9N02f6V5tdztdXEk8rb5pGLsx5JJpgVXyCOPevq4U4pK6+5tfl+pjSw6S11fmdjdftKeJXBEOn2cRB6ks3+FUrn9onxpcxeXGtnbk/xrESf1Ncy1hFISQopf7OTkAc1uvYL7P4v/M6lh49jsPC/wAQ/iH4w1FbW2v4gAcu5gGFHvXtmmW+opapHfXguZsfM6rtFch8C9Ejg0m4uNg3yPgtjsK9PktQhyK+bxtVTqNQVkuxnUnGlLkSPPvibYTS+DbxYGZXxyQecV8xR2gBYY7+lfZmuWIu9IuIiAQykfpXyjqumtp2qXMDgjaxHNd+U1uVTp/M6qDVRXME2a5+4KabcegrQkQA56VVPB6Yr6RSbO3kRVaMenFNMajmrLqKhY4zWidyWrMRT+VIHyPTFNZ9vUGmhsc+tXYlocsmX61dtJQJo89NwqiOx5rS0SET6jEp+6vzGs6llFtkRi3JJHfRP8i49BUm7NVlk9qkDccZr5do92OwSvx7Vi6wm9c1qO3PTFVrq2NxGxAzW1J8jTZNTSJyok2uOuQe1fVXwouDNpNsQc/KtfKUzGO4I98GvqT4Sv5Hh63c/wAKA121mo16Mn3PBxWtGZ67cRs8+c44GMV4d+2R8Jl+I3wfvpolEmpWC+fCB1+XnH869C1Lx9DZnaXAZR3rmdZ+IkOoWNzbNIJElQqVHPUV+y4/xEwP1OGGpxvKMbbX1sfnlDhqo6kqk3bmdz8dwGSRgQQTxg19b/scXreItJvtGLgS2rblB/un/Jr5s+Juht4X8c6tZqNka3DMn+6Tn+tel/sjeN18G/Fy0SdgLa/QwMM8Z6j+tY5/S/tDJ5zp9lJfLX8jXK5vC45Ql1un/Xqfc+meHptIv4238dwK9P0W9HkBHyDj0rjvEWvWlhghlVzyoJpdI8WxzoBkB8dAeK/nC7cnKT07n6BWh9YglbUd8RPBdh4ptXVwFmxkN3r5o8VeEdR8M3Dq0TSwA8MBz+VfSeu+J4raAtMdvpmvN9W8Y2N9uScJIOnPWvVy/E16E2qa5of1sVCDpxSk9TwC81C3OQ+Ff0IxXPXmoRxklWz616p4p0nRNRkLRptJ9K5L/hB7efc0cTyj2XNfoWGxVHl5pJocqdWavGxyA1ZHQqy5FULmzFznyFYk9lFdlNo1lYMVeIqw/vKRXQeEf7LQuXiVia7p4yNGLqQi2c/sZvSUj5z8Vaw2jy+TMChB6MOataP43guWtbMHBkYLmus/aJ8KW2bfULdNpDYIx1HrXiVpMLG6t5uP3bhs/jX2mBjRzDBxqpa/qfH43E1sJiXT6fofoj8AfBOm29sLkxI8soHJHNfTOkWMNnChEYAA+6BXy78FfES3Hh21ljk2tgcjuK9/0rxNLDbqGbfkcZr82ybiifDuZ1Z1o8131PczHLVmeGjCLsd41yMbQdlPgJc4BJFedah4xaKZMyFMnArvPC+uJcQo0uG+tfqeUeJjxeN5Ki90+LxvCcKVC8HqaKxMxwAfyqQ2mzDSuIx6d6t3etWtvHmNVVvX0rk7/W1mmOZOPrXpcTeIP1aFsK7fmefl3DivzVtTRvLyGFiRmQj16VFaazHJIf3QA9xWSLmOYnLA57U1phDnjivwXFcaZjXre053959tTy+hThyKB0dwun65C0E0Mb5GMEV5H4s/Z80DW3mltHaxuWb+Dgf5/Cupsta8nUMZ79q6LTXN0JGOSM5x61+k5FnmFzjBzeaU1Pl2/mXo9zz8Vga+DnGWFly3+77tj5a8Rfs9+ItHZ2tGTUIhyCBhv8K821PSrzR5zDfWstpKp6SLj8q+5bi4e2nZyNq+lYOr2Fj4hDLeWUNwD03IK+IzbG4DDTvhOb0f6P8Azv6n0OFqV3H9/Z+aPji3v9oAYhhV4SLKPkOK9r8TfAnTL5ZJbKN7GU9Nv3c15lq3wo8R6RveG3N3EvOYsE4+leNSx2Gr9eV+en/APVi3uilo2rfY5wrn5CcGuznii1WxK8M2Mg15lP5tpIYruGS3mHaRStaWk+I5dNIBbfF6UYjCudqlPc9ClVurMi1K2aF2UjkH0rOjl8mRXHBU5rp9Ykt9VgF1AwB/iUVys4CMc9DXZQlzxtLcUlys9h8IeMLa7so4nkVZAAME0zxhoS6jC1zBgsBk4rxyO5a3fdG5U10+h+P7mxxHOfNiPHzGvJqZbOlU9th38i1Pozg/jH4Mbxd4G1GyEeby2/0q34yQ6jJA+oyK+Lf9WHT7obIx361+lF7DDqca31ovynlgBXwl8b/BJ8FfEC/tok2Ws5Fzbf7jnOPwORX6rwbmPPz4Kej+Jfk1+T+8+F4pwfNCGMittH+hyNhcFo9pJzH904/Svqz9mX4qta+B9Y8MTyHzLaT7baZP8DcOo+hwfxNfJsLCORWA4fhh05rsfA2ttoPiCC4BKrzGSOm08EV9XnmXwzHCSpSXmvVf1b5ny+T414TERl0ej9GfQmreMWi1b7QZMFWz1r0T4U/Ei2s7q7vrpyzMmFr5s127eS6JJOM8Yrc8N6o9vbk5Kr718Fi8npVsLyProfpuGxSVR82x7Hr/AIobUL2eYEtJO5b6V1nwemt9OvbzWL+RUht0+Usep9q8V0vWVJZwDNcP8saDt711VmLlLFUlkKg8mMdM14OKwKVF0Fonp8jpeLUnaJ0Pj7xjN4y1dpySttGSIoz/ADrmV68/lTnwOBSLyfX61dKnCjTVOCskVTd9WX7JgDirTt8v9aoWr7ZetXn6f0rGa94qWrEBOK4f4uRCTQYX9JMGu03Z46VyvxQTzPCUhyMo4NduBfLiab8zzsYr4ea8mfP8gwOfU4NelfC2b/RLmPkcg15zcqAuRzhutdx8LXLT3SDpsyK+/wAxXNhZH5/lL5cXH5npA5qVPlPeoEfipA/TjNfENH6HJXOr0eUtapzgithG3XEY9SOlc7pEuIF5x7V0OkobnVLaNcEs44rwa65W2dkPhR9G+HUMei2i+iCvkH9vHwebTxX4e8SxJhb63NrKwHWRORn8D+lfZul2xi06BSOQgryf9r7wOfFXwK1S6SPdc6PKl6nrtHyv+hr5DhrG/Us6pVHtJ8r9JafnZnmZjTVehOn3/Pp+J+cM4baHBz2PrX13+wh8RpdPk8UeDpZT9l1COO+hQngSx/K2PqpH/fNfJS/PbsRyDjpXefAzxQ3hH4m6BqO7ZGLlYpDnqj/Kf51/QeeYZ4zLa1GPxcrt6/8AB2PzrLaqpYmEpbXP0u1nVkceU2QI495/AV5Bqupm5DRocIWzivSvEdqX05plIyyFCR3FeRyIUmwe3vX864CKm5TlufqU0klFEiRDy8V1vw6uo4tTWGXv90n1rl0XclWtPd7e6SSPhlOQa7q8fa05QZklZ3PoGNRGgK9OoqwJwU9axtD1D7fpccjcHHf1qyZGP3PmH+zXhxnyrQ55U7uzJr24CxNzivN9Uuri91tY7TcZFbtXbX6zPEQsbZPTIqp4f0NdNM01wVE0jZyalS5ptvodMEoQLlrDNFbr5h+fbzmszVInmBBb5c1vuQ68HPuKrSWwmxkj6VyVE7rl6DjPW8jz/VfDSXCl412yA8FeKq2HiXxB4Yt3jiT7TGOFLZ4r0U6eu4nbweCMUSWMWzZtBB7EcV0UsXUhpKN7DfK9jyWD4zazY6xHLfxI1uG+dEBDY9q6/wAbfHOO5srSXSbNnXjzGIwMd6m1/wCH2n6rE37sJIe4rL0nwItrpj2U+HAPyN6V7Cx2GVNrlte113+e/wBxHslKSl1Wx6N4S+IVprOjR3SSDaV+YE8j61S1TxvbfaMI64PU5rH8MfCWBPDt6EZ/MbLDDdD2xXlV3FqMdzNbSFleJyh/Cr5ak4KMZWhuu7RyxjRjJtLXqe3R/EaxtINskqhfc1xnin4uafLmO0t5LqXoGHArhYPDV3qDgSM7Z9TXY6B8NowRJMv5jmnPERpw5KtRyXbT/hzSEbS5oRt5h4a1y71kMs1uQjLtI7Yr85/2jPCLeDfizrdq8flpJN56AcDDc8V+q2m6BDpoRUQKPSvib/gol4NFh4l0LXYo8JdQmF2A/iHIr6ngjGqhm3s0rRqJq3mtV+TODNYqvhmt3HU+SbC4+y6laTDgpIpyPqK/X7R9FOo+HNCvpCd8tlC24H/YFfjuS3lIw7YNfrX8IviDba38F/CV55q5+xRwtk/xKuD/ACr6rj+jCVGjVn05l83a35M8bJ5TjUlGPWx5d8dCF8dRxCTf5VnH8oP3SSa87aTr1GK7X4w3v27xm1wFGxrdAD64zXBO3OK+UwEV9Wp27H1EneQSqtxHJA3zLIpQ/QjFfIesWTaZqF7agFWgnZD74JFfXBk5Hb3r5x+LWn/YPHOoBUws5WYfiP8AHNfoPDdXkrTpvqr/AHf8OfNZ7S58PGa6P8ziUAKHsVPNfRHwk1H7b4Ht4zy9tI8WfbOR+hr56BwSoXr1Nev/AAL1DdZ6pZZxgpKq569j/SvoM8p+0wjl/K0/0/U8fJKnJiUu90enuQfb2pqttbjpTWPrSBvy9K/PrH6Ci43zKSccYNIg2sefypIyXVfcFeKI8E1karVlxD8vr7VKjGoIzkCnrxnvWDQPuWATjnp6U8ZA4qEHinKcVm0B9+/Eeynk8J3EkaMTH83TtivkaDxXulmsp+AGIwa+y/F/iy2ezmt9wKOpUqOlfEXj/QXsdau7iBT5LSFgR9a+g41zfBZ7msVTteMbX9G2vzPlOH8NVwGGcZ7N3/AVJY4NRBkbCHoa6FFBG9OQa89gvjMPKlOHHQnvWvpWuy6a4Rv3kPp3FfCVsNJrTdH2KgmtDskXOOfwp4ynXg9qgtbyK6iEsRyDzVk/vAMfl3rxmmnZi5GjqtB1YanZ/Yp2HnIMxMf5Vbsrx7W4BPyqThlP8J9K4NZHsrhZY8qwPFdbJerqFiLyMgFsLOg7H+9XmVqHK7rZm0Xfc7eKXzUyD1p6nHtxXOeH9SLAwswJHT3FdAp3gHgiuBqzsxSjYkSUjpXO/EphL4On3Y3K67a3ZB5ZBHNcd8ULow+GmTs7gVthm3WhHzRlUiuVs8ikk3gcU6JjnBNV1fgf0qaFupzX2zVkcUNy+hAH9KmiHPtVaNs45watxDnjHviuWWh2RTZ7Z8IDu8PSKhwQ56etd/Dc+auG5ZepxXl/wYu9sN1AezZxXpjyBTxxXzVbScl5nm4uP71/IdOQ0TCvBfix4aEGoG8iX5X5bAr2+SUMTk4zXOeJdKi1fT5YHUEkcGsaNd0KqqI1wvuOz6nzHcpsHsOtU5Fwa6fxHo76ddPEyng1zlxH17V91RqKcU0ezaxXYetQMox6+9WCcqR3qBuprriZSRXkJJ68UiHuaV+tM4IOK3RjLQkDA/QV0nh6xkigN2ykKxwpxXNW8fnTRRDq7Ba9b1qwWx0e1jQBQiDoO9ebja3s+Wn/ADG1CHNeXYykfI9KlVyB/WqiSAAZIqfD7d2xtp7lTivJaPSjsBf5q2NKtBLZzsw6AmsJDluDzXbaJabdKlGOStcuJl7OA57Hjmp/u7+VfRq+o/hhHjwsmT1jWvl/X08nWXU93r6l8CKbbwlCenyL/KvRxbVqUvJv8DwK2tNr0OX8V6e01/NIpPPA5rh7xp7V8NkgH0r0+523csm4d+tUH8OxXZBZd1fKUMTy6SV0dPs9D4M/am8PG18Q2+qRphLldrHHf/Oa8c8P6hLo+q2d7G5ElvKsikexr74/ad+Eiav8Mb28t4ibizBmXjnA5r8/oSN5Xj6elf0Nwtj4Zjlih/J7r9On4H55m1H6vi1Uj11+Z+id3r48WeBtH1WN8tJAAxB7gVheH9YmF35QncHPBzXnHwL8ZC/+Hr6ZK+ZLU/KD/n6Vt2OqiLU4zux81fmlTLnhp1sO18LdvTofe0qsasI1Y9UmetajJd32nkPK0mOfm5ry7Wg8Urbvlwea9b0y8t5tNDFhuK9K4fUfBeo+K9VEVnCyws2GkPTFeTgKsaU5Kp7qR11eVq7OY8J+H7jxTrCwoSLeM/vHHp6V9IeF/hUZ7aKOCDYpAAGOtaXww+Fdr4a09Y3iDOfmZyOp9a9e0i9tNJARAqkcZPav0vhyrl0pSxWOhdfZT29bd3+R8vmeKxCp+xwkrd7HkXi34CWj6ayzwozleWK8g/WvlO78ETeF/Ft1ZhiyhyAM1+g/ivXUOmSHjOPlr418WzpL4vaZcNuc5Pvmvns0xlFZhNYP4JJtrpfoPASq1KUXV3TscJ8RPAT6x4dkEi5O3gelfG+r2T2N5PbOu1o2KkfQ1+i2pqtzZ+URkOmK+Jvjd4cbRfFU0gTbHMSemOa97hDMZTnLDz9Uc+fYX92qy6HtH7Mniz7b4ZjtjIfMizHg9eK+ktJ8TFLfa2Cy8DJr4N/Z68S/2L4pltHfak2Cua+sJ9SaNVZG+8Mg185xRlcY4+WmktUd+VYh1MLF9Vodrq3idZpYpWP3TxXb+GfGQWBDvygHbtXgM1/JO/zOT7Vr+HbuaG7jAkIjJGRnivlKmAUIKUHZo9Xm5/iV0e9an4zkmib7Ojy4H0FcReeNb6OctIdjf3cV3ugabFcWkYUDBAJrC8ZeDYijSRAK2O1eMqntHzV9UxrkjL2cNGR6F41W6YK7Yb612MF+LuHr26188/a5tK1HYSRtbmvTvDOuGaFQW7VOLwnskpw2ZapqqvM2ZJTHqgweteo+G7mGO0AOC5HevF9T1H7Pfxy56V0eg+Jt7jD/ACqPXvXu5Hmay1PmW5ljsK69NJdD0i80oXAMssgVT0Ud6y5mt9PVmVQPqKpt4strSykuLqYBUGTk14l45+KGpaxcOmnlra0BI3Y5b39q9bE1MPVtKmk5v+tX+h49HD1L8tR6Hreq+ILdhlpUQHtms6w1q0kuNqSqx9M14fpc9zfMHnldz1+ZjXTxzCEAq3OK+ZxMJ82+p60IRUeWK0PYNQ0Dw/4otTFqOnwTjGNxXBrxT4ifA2y0+OS60O7EKjn7PM2B+Brt/Cmty3KtHK+QnAPrVfx+Ddadjf8ALmsMPiq1Cooxdtfl9xEKMoNyT0PmeQXulXDoY2ODgheRQ13Hdx5ztcdveu90/TFN38w3Lnv6V4l8fbjUPh74jt7u1G+xuByo7Gv0HAtY/ELDx0k1p5kvGeyp89VaI1NQ1pNPm2y5we/akXXraQBhIPpmvKH+JFnr6BJZRFL0CvxzWrJ4P8R/Yo72KwuJLWUZWROQRX1Dy6NJJV3yvz6nIsw5taa5kfRXw58baZ5D2dxKg3dCTXjn7Wmh2WtaNbapZsJLnT5CjFerRN/gcH8a4yLRvEUMqtDZXYcegNGuvrIsJYdUtZo4pFKuZVOMVlgsrhgswjjKNVXvtf7/AMDHFYz61hp0JwsmjwaJc/KGPHIJHcVq2T70WQMSR145qDVLJtMvnjPIQ9fUdv0ptsSk7JjYr/MBmv1qTU43R+Uq9OVmek2klxraWvlozsyhSAMnI4/OvW/BfwS8Q+KVjaRP7NsB1aThm+grF/Y4mtNR+L1j4b1Aw7dZRobaSUZ2TqNyge7BSPqRX6GX2oeD/h866ZdSJLfYxtVdxB9z0FflWe43FYSs6FFKKtdSf6Lqz9Jy+dKvQi5NuXVL9T5LPw5tvBqBLZDKw4Mkn3jVKXJ7c17L481iz1rWnW2hIgKgg4615prOk/Z3Zo+Vr4rD4udbWs7y7nvuCjpA5iYc9Ki8zHGPxqzcJjr1+lUnO0+nHavajqjanLUnglw45rUMhK49fSsEShWGDzWrDKHjBz+NZ1I9TdskYlT161heOk+0eFb0YyQM4rZlk5ye1Zmvf6Rot7H1BiNXQ92pCXZo5qq5qcl5M+d7r5Y245zxiuu+FEoOuSRd3iPFcleQ7d5A+71re+Gdz5Hiq154bIPPrX6Pi482FnbsfluBnyYqD8z1UvslKnAIPSpVfpUOpt5N03vzUccuQP518Ty3SZ+mqR0enzCOMZPFek/CDTV1/wATKxG6OHBP1rxua/8AKiVV5c19Dfs26a0EMszDLSYya+bzj9zhJz6vQ2VSz5UfQNvYfu0UDiuQ+NEka+CrzRMb5tUhe22eoYEV6VaQx29q11MdsUa5JNeUxRy+PfGb6mwP9n2zbIARw3vX5tho8tRVX01/yOHDv2tRyl8MfzPy21DTW0nULm0lVlltpnidSOmDjNQWsjQzo6ZVkYMD717b+2H4DPgD476zHHHss9Tjj1CEY4IcfN+TA14mqHzhjJ3Cv6pwmIWLw0K/8yT/AM0fmuIiqOIlFbX09Oh+oHgTXU8a/C7Q9TRtxurON3P+1tw36g159qtuYb9kxzkis39ivxKusfC290iR8y6VdsuCekbjcv67q9J1bw8s+oPIgBycgYr+c8XS/szMK1CWybt6dPwsfqWGqLEYeFTujkYbIRojTNsX07mtFNWsdOT5bcyt6mult/Bb3BVpu3QGr58ExFtzRqyj1FefPGUZO0nf0NnzLY5iX4g3dxCkFhaMhxjIHSu48A2+sy5mvWBDcqjDkVc0zw7b2oDLCgPrjmur07ZbxnjBxWEalOo0oR5Utb9Tmq1HFPW5xniv4mReGNQjtJLRpZG6bar22m6p4mulvLqU2tvwVhjbH51xPxcDPr0Uy9EwR+deo+AtXj1PR7ZicvtGa76k5VKdNSlo2/v6E39mnyrUv2mnMPlyxUDvVoaSzJuTPFbMMce4gde9WURcEZwBXRSwVJK0jz54qV7nMSQNFwwIqs0YDV2L6clzGcjHvXP6npj2jE4+TPWubFYOVJc0dUbUcTGbs9zLlUbcfjVLy90gA71ecgKaZDHmRTivH+J2PSjLlR2PhULBZsrDCsMGuK8eeFYFv1uokAZjgnHUV2umREWyjpmpdf077ZpT4XLKM19RKn7XBKC+JK6PAhW9lieZvRs8w07TEhO7aM9jXQWsYAB7VQsyXA9QcH61fWZUwpbBr5GKfxPc96pd6FwAfhXzd+3v4fGsfB+O/Vdz2Fyr5A7Hg19FLKOma88/aD0QeJ/g94lsiu8m1Z1HuBmvcyjFPC5hQrdpL89fwOKVPnTj3TX3n5NIS0XA596+6v2RNWTVfg61k75azuSvXsa+GDH5bupBBB7Cvqr9hy+FynibSnc5CpNGmevPNfvfGdBVsonP+Rxf42/U+YyuTji4xfW6PZ/ibo5XT7bUQMp5piyOwxXmcwPUdK9R8T6nI2n3Wkyrvt3O5c9VYHg15jMpjZlI5r8yy1yVHll029D7CaSehSkY4I/WvHfjnp4Op6TfY/1kbRN9Qcj9DXsMo6nvXn/xishP4XinI+a2nUn2DcV9nlNT2eLg++n3o8zMoe0wlSPlf7jwZciUKV4JxXe/By+Np4sMOfkniZMk9xyP5VxVxiOVQRkg84OK2PB959g8U6dMc7RMvPsTiv0TGQ9th5x7pnwOBqezrxl2aPok9elIGNEoyxAzTR06civy4/UizEcJkDODnmpP+WpHbrUEPJYcYNSFshW6Y4NZtamy0sW1bCn0pynA4JPNQI3GOKcG9TWLRTZbV88d6cDgetVM9KkR+SOlZuJB9Fal8RRqF06LJ8mfWsfU7AajBI6r52eeD0ry6G+bdu3HNdR4T1ZjqCQyXHkxSHGW6Zr5CpgPYJ1IPVfiYe05/daOY8QaLJZTsfLKKTkH0rPtr052S5Ddm9a9h8SeGJri1cgwzowyGXr+FeR6vpjWdw0cilcdDXrYLFRxMOVvVG1KbpvllsaNhqMthIGjb5TyV7Gux03VEvYg8ZAb+Ieleb2s7KfLkxnsa6Pw7fpY3oEh+RuDSxVBSTaWp6aSkjs5AsoyKk02/bTbj5vmgf5XX1FQsAo3o2UPTFNdkmU14Nk1yvYHG2p0aP8AYp0ZGzG3zRv6j0rsNKvhdQg5AbHIrzjSb9WhOn3JwhOYnP8ACa2tH1JrO5KS8FTtYeo9a8yvRfzX4oSR3bHggnr0rgPi1OseiwR5G55OntXcW9wtzGChyuK4n4s25k0KKYDmN+tYYO31mF+5jVT5JI8lSTDcH8Knjb8aoIcmrsJzivuZKxwwTL8XJz/OrsI5rPiPB71etm9a4pnbBHonwqvBb6pImfvivWppg464rwjwbf8A2HW4Xz8pOCa9mWcugYZOa+axScar8zLE07tSJZZvQiqU79eeCaJWyTjmqszleK8yQqcDkPH/AIdW+szdRqC6jmvGb+2aNmHIwa+j5E8+MoRuB6g15T498LmwnaRF/dvzxXu5XiuV+yl8jvjqrM8zbjNV378496vXMW1j2qlIOPUV9nB3E46FaU569ajBwOOac3B96YpyR710o456Gx4Rs2vvENnHjIDbzxXtWo6Hc6+YLG0TfNIdoz0UeprK+BC6L4b0TVdf1xA3msIIcjJ/CvVfCOs6U5vNUtSpQAhfavn8ZBVsRTlzqy081bdmkK8qVOajG7/O5hTeF/D3w9sI21DFzesvTbuZvw7CpYvFWh3WkLcT2qwQH/noR0+leT+L/Fdxr+t3k7OXLOQvPAXPFZct5NdWyW5OVGAFqJKTfNBJLzSennfqZpyXxu7O71HXtB1G6KWdk8ij+NY+K0tO1Gza1KDMPGMNV34beE2stI824iw8nPI5xXTzeHbS6b54FJ9QMGvn8Q1Um1FXX9dLWOhYhx92TPIdO+E+oeOvEglg/d2StkzDktz0FfRNl4Kl0/SBbmTaEXHX2rm9Dup/CT7baMGI+3NdzbXA1W0824n8mEjLZbFeph6kcW1CabaVrbWR4eNqVYSTjbl+9nmOu6jYaNKYi++X0UEmpdEvhetmMMuT0dcV0et+M/CXhljiNLmUdSPWvNvEvxdt7q4P9m2RhB6MTjmuetltJK8Kicu0U2vv2/E9CjWlVVnBpd3/AJHofiDR11nw5fWU0YZJ4WXpnPFfkR4y8Pv4X8Y6vpjjabW5eMZ9M8fpiv0lX4k6/aRJI8KzwHrjg4r4Q/aNjMvxLvr7Z5YuyHwPWvvuCL4fFVaMX7slf5p/5NnzedYZxw6m3s/zNz9muR7nxNPpu4nzo9wX17Gvq+w+ES3O2Ux4YcjNfDvwm8SN4a8eaNfK21POEbH2PFfp94a1WOa0glGCrqGH0NcvGkq2DxkalN2U1+KO7JqiqYK1ruLPEtY0y58PapFEAQhOCOxr6H+Gnh6C6sIpGVeVB/SvP/irYI0UVyqj5Wzmu2+EGuq2mIhblBtNfByre2hTnJbaHXiXU9lLkZ23iC+h0qyZY8LtHWvPk8WrdSApJuIPrVz4namI7C4YNjjGRXjOlawyyMihtx/Wm6letdxlZRFgqMIU05rVnovjPxm1pp0u5skrhea+dpdUN5qvmMdx3nmu08W309zbMHDDC8CvKrK4ZL1gf71e9ltByhOpN3kzqnyqcYx2PVlkMsUQHoK8Z/aY8DG90L+0oEy8Y3nHoOtex6JGZoImyTmr/jbQo9a8J3UDoGOw8fhU4LGvL8bTqR6PU6sXQWIoSg+qPzk0W/Oja/ZXYYKEkGT7V9iaDrB1bRraYHd8gr5D8V6SdI1e7s3G1oZCBx2zxX0N8CNYXWfD6Qu2ZEGDn2r9b4koxrYaGKj0/JnxOSTcK08NL+mj0OMkSfjXQ6OuGXtzxWabPaQccVq6YCrr2r8uryUo6H2vJY9T8OeMf7OtFilZgV6EGtLUfGdrf2DMJMyDjaTXk99qXlRnBxWKmvmMOAcZrwll3tbyQSag72L3ii/Et4JQcEnBxW94U1jYEXcOmK85v9TNw6jPeuw8HWD3roVOB6mvUxNCMMPafQzhW5XoelTvbzCPzBuLEdqnlEensvkjGTTP7Iv0twihSuP4h0psFrdCZYpl5B49q+QvFrRnb7bm6DZtPutVLQO7eTnJB7fWs/VfDMFpbkhkbHX2rW8cau3hrwy0kQ/fuMA+9eKSeLNSngeN7lsP1PevSwOGr4iPPB2imckqkYPVHRz3kFpPsVwDnoDV221BZsgMPxrz0SnIPP1J5qxDeyxEFXP0r6CWDTW+phGrZ7Hq+iawtk/Iz3qPxh4tW4gWNThdvf1rz6HXJTgOePUUy/u/OT727Ix71wxy9KqpSKlVvG0TV069DS/e596439pXw5/b3w+N2i7prU78+1aVhdmKYA8kngV6va/Cu98b+C7yKX5I5ojsBGc8V3wq/UMXSxC6P8OphOEZ0ZRk90fl+6bXJ6EHPSvtz4BeNk1r4SJaXMnmS2jbQp5wK+P/ABjoU3hvxHqWlzArNaXDxNx6GvSv2d/EJtdRutPZyFlXIHY1+u8R4WGY5cqkfs2kv69D4/LKzoV3B9dD6Qm1CTOVUL6EDFYviS1PiPRryyuMOssZUZUZHFSG5OSCfypVm2+2e9fl9OLptSjuj6pyc9GfH3ibw858OuxQtdaPctY3JI5KHLQt+W5f+AiuNT92iuCDsPTPb6V71440mOz+Jt3p0u1LTxHaNACeAJl+eI/99DH/AAKvBp7UwXkscnyEMV2nqDX7vl2I+sUVLuk/v3/G5+VY+l9XxEoHSeGtbuvDOuaZrGnzmC+sLiO7hkTgo6kMpH5V9wT61/wk1na64khkTUYluVYnP3hkj8DkfhXwTpoZYWB25Q89iK+1P2Qb6y8c+Bbnw5fShbzSrj916mGTLDH0YN+dfE8Y0VDDxxlr8js/R/8ABt959Nw9XfPKg38SuvVf8A9R+HeinWbgtMnmRjgmuu8X/CMNpj3Vlky8nYehFd74X8D2vhywWKE5J5zXXvZCSzCY4xX4j7ec60qkXbt/wT7CeIjDlS+Z8K6vp5t5nRlKupwVx3rnriMoSO9e4fEn4a6rdeLbg2FuWtpRv3eh7145rNjPpl1Ja3SGORTjJ719tgcVCvFWettV2OxLm23/ADMWR9vfFW7K5GNuazLxhG3X8qrxXZjfrgV7vs+eIua2jOlkkyM5rPu33280Z6FCMCkW8DruBOKp3l0qI2TWVOm7g5XWp4nrI2Syx4xgnnPvR4Rufsuv2bDP+sHNTeIIQ15cLnAJOKydJcxajCwyCGByK/RopToNd0fkqbp4l+T/AFPdtblBIcVVtN9yyxx8ueMCufvPEDXLpF1PArrNHv4PC+nvqF2A0m35Vr4ydOVGmla7eyP0iFVVXdEuoaWdPSPzTmZyMDvX1v8As+6R9k0GGe4Ij3AE59K+Gbf4gNquvLcXC5QNlVFexaN8XNfns/s9tKbayxgkcYFfPZ1luKrUYU3bu/8AI2pyhNN3PrbxX4nbxXdDQtLcpZocXM69D/sg1u6NaWmmG2soAoKgcLXzd4O+JUum2beVCZAORnufU16T8Edbu/Eeqalql7KXk3bUUdEGOlfAVcJUo3clZK3zNZQgqPLT2V/m/M8k/wCCi/hoXNr4S8URploGk0+Zx2U/OmfyaviCXjBxx1ya/TT9qnw4PGPwU8RW6oHntUF7F9UOT+ma/NBod8Q7kqD17V+v8HYz6xl3s5PWEmvk9V+bPz/OKHspwmuq/L/gH0B+xZ4k+w/E650ZpdsOrWbBQeMyJ8w/HG6vuiy0pS/QcV+Xfwt8TN4N+Ifh3WQdq2l7EznP8GQG/Qmv1bs1HDqdyONykdwehr4rjbBcuYU662mvxWn5WPoMmxTeFdO+z/MSOzVRjAwO9NlRUjOMZq/KgKZHpWRclsnnivz6rCMFZHtU25vcRZ1jOM4qwlxgZzwawtQkKBWB744qVb9QgywH1rihVlHfY6nSucT47tPt2stGPmG2rfgm7fSGELEge9U9ZuhNr+QeTgdaZfazZaRMonmEbntXqe/UpRppb6j5Ve7PXrTUQ6A561o2t3vIXPy56157oGvQ3UUYilEgxnINdRDfKn8WfpV0MXKL5avQ4auHW8Tsop1IAHSi4t0uI9r4IrDsb8y8knFbNtL5xyOg9a+mo141I2ezPDqU5Unc5DWdNaxl4HyE1FbIBPGveuh16VHj2tgmsGwKy3nT7vHWvn8ZQjRqe5sz26NSU6N5dDrLJSEVRzitjyvMtZEPOVrOsFAQHFa8B3RtxXp4eb0R81XlqeS36waLNcPJKEUuSdzcCue1vU7k3Nk9lG80UjgMU5GK4L4t+KJH8ZXlh9oEcKyqgycAE4r6M8G6FpjeG7J/tEEzBAeHHpXAsvnN3it7v5f0z6qpio4eClJXZy84a1SPeNpZc81nazANT0W/tTg+dCyY+oqfxZ4ihk197CMA+WOSOlUoLrcRzx3rx5/u6lkdlGLnTU2tT8l/FujzaD4q1TT5kKPDO6bSO2416f8Asm+Kh4X+KQV/9TdW7RFfU9q3/wBq/wAGpafEO7u7dNpmJdwBjPGa8g+HuoNo3jjSrgEqBMAfpX9Pe1hnOTO/24fjb/M+HqJ4TH+kv1Ps/wASan9oupHIAyTgDtWHeaBeNoX9ueVmw8/7P5no+M1DquoB5SSevNfTfwy+GkXjD4AtpcmI5tSZriGQj7jg/Kf0r8lv9VhCy3dj6etXUHzS2PkqVffBrnPHGn/b/CmqQY3EwlwPcc/0rs9e0S98P6td6ZqMDW9/aSGOWMjkEd/oev41kSQi6gkik48xSp9819BQqOnOM10aZs488XF9T5UuAhUfeOeSCelOikaO4hlHUMMY9RVvVbP7PPNCc745WQ4HTBNUEXbEAeOcgiv12LUo3R+TJOnNxfQ+lrW6F3Z21wGyJY1f8xUvH4/WsHwLefbfCOnvkkopjJ+hrczlulfmFWHs6kodm0fq9CftKcJ90iVHww9Pepgw2Ov4iqZb5sDtU0cnKn8KwaOksRPnqcVJux61V3eWxHWpPM+bOfwFZuJW+pPv2kZPWnq/zdarbic9qcjcjFQ4gjfhk+WtrTdPurzaYYHcZzkLW18IfB8PijxUbe6+a3hG8of4ueBX1ePh1ZaZYIYrePheiqBivncTWqJyjRje293Y4ZVIU7c7tfY8Q8KpcyaeqXsBiKcZbvWN4z0GyvoXCoVm6qR3Ne3X2hwTQPA0fl56Edq4rVPDYj3xPGFZejMfvCvjY4l0q3tNvQ7LqorJnzVcwNbTtDICrKcVPbzHhGPzetegeNvBMtwhmhjHmqM/KeorzIMYnZH4dTg5r7vD14YunzReprRrOD5JnUab4hlsMRyEvCeOeoreg1COceZEwKntmuDjn8xSDU9vePZvuVsr3WsauFjLVbnrqzVzuJJRIuQcHqMVsWV8dRiwW23kQ4/2xXGWOprOuVOD6VfS6eN0mjYh054NeXUoPbqRKNj0jwzroWTypDgH17Vv61YRa3pNzbHDeYny/WvN0vVuolvbc/OvEqD+ddfoGurcRKu7n1r57EUZQftIaW/Mnl5tGeLXtlLpt7LbyrtZG2kGpIDg5/Su9+KmgjCapCBg8Sf415/bnOK+rw9dYmiqi+fqebyckuVl8HC8daswPjBqkDhc9qsQPnGf0pSWh1wVje0+UCdCDhgQa9m0e8NxYQuRnIrxCzkyQB+FereDrnzdLQH7y8V8/jY7M3qRTgdDI/zZ6fSoZBnOe1OI3Z9aaxyBXjM5krESHDAZwKqa9pS6rYPGR82ODV7byOKsJGXXAzXMpOLutynLlaZ87+I9HewupEZcEVylyuwkV7z8SfDQltvtca/MPvcV4Rqv7qVl9K/QstxH1iCfU35lJXRnyPkn2psYaV1VepOBUTuQCa0NBt/Out5GQvevel7kXI459jooDJBaRwNIzRLyFzxn6VsWGt3On2ksUErIrjkDvWSRlv8ACtHR9PbU75bdByw4FeBV5XFue24QbuQ6ZptxqcpECF2znivRfAHw/uZdUE19BtiXBUN61N8O/D8+malMJF4BxgivZLNVTAAHTtXhYrGuUnTjsY16nslotSSKzWKARooAHFC2AjBOBgDNW4gDmq2v6jHpumSMWAYiuJSSPEUpzmordnFeLNeW1zDBgy+lcnfeI9TvbYW3msi/7Bxmi5mNxM8jHJYnrVZ/kbcDgilGT3Z9PCkoxSM1PB2o6g5IjPzfxPV21+E13Kwa4kCqOcL3rs/BviaKSVbacBX6Z9a7q5iUR5HQjPFaPEVkrXscNas6U+XlOE0vw/DFam0kUOoGORXyd+2t8Lk0jTbHX7WM7RJskA7A/wCRX2dEmLluMCvOv2lvCQ8U/CHWoFTfLFEZUx1yOa9DIsfLBZjSqp6XSfo9GcuOX1ijKm+q/E/MazlMUkbgYZCCMHv1r9EPg340GteCtKm35IjUE/hX52RZ3bSACD0z3r6t/Zh8RNL4fksnb5oHwBmv1zjPBLE4JVLaxf5nz3DlblrSovqvyPqLxY41DQ2OcnFch4C8arosrQSNjJweeldJasb3TZIyf4a8K8Zzy6LqbmNiuHzX49luHWIU8O3qfaYiKp2kfQ2rTHxfJFAj5jPLkVoWvgqztYVCQD5ecnrmuV+D2pLJogupWDSue/YV2HiPxOLWxCRMBLIePpXLKkqblTlLVPYj3nb2a0Of8X6HafYZF8tdxXGcV80a5CNM1uUD7u7Ne7azrlxPCys5cY4zXhHjEM99IcZYtkV9DkUZRcoyejMMV7vK3uek+FdUjNnE2c8etdJNrkBgZWZdrKVINcF4L0t5bBDksas+IoZ7KIgcDFZVsPTqV3FM7HiEoqx8w/tB+HYrLxI95Cg2TZz9ap/APxINF1ua1dsI+CM11/xasW1KyZ5BllyQa8d8JxyDxZp0McgjaaZItx7bjiv2jBpYvKnQqO9l+R+f1pvC5gq0er/M+ur7xFHHk7wFqzo1/fagM2dldXXoYoWYfoK+kfgv+zj4X0Wxt9S1lU1G6Kgl7n5lB74XoK91ju/C2ixCKC3t0CjhUjHFfCUMDSrUvaSnGEejk9X8l/n8j6GvmrpVOSEHJ+R8D3mgeJb5P3eg6g2fS3aue1PStT0c7b6wubMn/ntEV/nX314o+MfhrwvaNJLEhIBwuAM18ufFH4w23jy6aKDShb2u777tkn8KwqrD0UlhqqqPqlFr8W7fI3w+Jr4h/vaXIvX9Dynwf4a1Lxz4gg0zTYmkdiC8mPljX+8a+wPB3wM0/wAKaXFJeXG6fGS8hxz7CvNvgt460HwLZXMstvtmJ3Ftoy3HHNYfjv44az4p1CYWkrWtruIUg4OK46lShiIe9Hme3LqkvNvrfogqU6znywfLHvu/Rf5nuOp/2ZYKQJ0OPeuD1jxjplrMdsysV7A14nPq+oXZLTXcshPqxNMtbOe+mVV3yEnFfP1cvp1NZJRXl/mdUJOku/qdj8UfE9vrOiQfZ2yrHJHpXk63O58Zr2u78BLd+E2DLicLux36V4XdQPZXMkL5VkOK9LKXRlSlSpP4WKpzc15dTQSXJ7VKj5/wrLimq5HLkcH8q9eULGVi+j5PsKkjbdKgzwSAc1SSTr6VKsmSOTxxWDiGp9BfD/4MaRc2EV/eMLiRgG+Y/KPoK9RiuotLtBaxbVjAxxxxXzv8NfiTc6LMmn3MzPascIzH7vt9K9X1/V/s2hXN8jcCMsDXyeKqVKE1Gzcu/wDl29Buk6ru37vY/PP9rDQodM+MGsS25BjuW807f73evOfh7qR0bxRZzD5VL4Ir1P8AaAt31W5GqOS0jsdxrxC2dre7jbkMrZr9/wAoXtsqhRm72jyv5Kx8Vi/3GMcl1dz7GU+bGki4wwBoLcVjeENSGqeHLKYHJ2AGtcnHNfmlSDpzcH0Z9nBXXMjyT9oeykXSNP1a2Oy6s5ldXHUEHIP5gV5N8S4oZdVt9VtY1+wanAl5EUGNpcZZT9H3D8K+h/ifpn9reC9QixkqhYV4FZWr678KHQFXn0O9dCoxvEMvzD3wHDf99V+j5BWvhY3+xK3yl/wT4biCly1VPuvyOPtpFSTLYAfqPevXf2efGMvg/wCIVpJHKYor1TbPnjnOV/8AHh+teNRAnBH8J3D2rc0y5lhmguYnPmxuJEOfukcg19HmGFhisPOhPaSseDgcQ8PWjUj0Z+wfw68SLr+hwylt0gHzD3rtRIHAHNfOf7NHib+3dChuUOY7mNZRz0JHI/PNfQ1s2VGa/lTEweGrTov7LsfpWKim1OOz1OZ8a3S6ZaySbcFhgNjpXj134R07xmGivQEnbOJcdfrXr3xSvIoNJEZGZHO0CvJRK8EiyISCtKnOafNB2a2Z62D96iro8O+J/wALLzwldiMOZ4ZBmNwK8jvprvSJCtxGxQHhsV9YeMtYXxDqVpbkAlOo9quT/DTQNb0pheQIrbfvYr7nCZ88LSgsXG9+x0VML7SN4vU+RrLxPGvG/j0NVtW8RiSI+WeTXWfEz4OxaLdySaXPmPJwoOa8qvdG1GyYh0cj1xX6Bg3hMXFVqUt+589iJ16PutFPUy7EPwSykkntWJaSmKdSezVvXKuLSMP8rYwc9a51fknwTwD+dfUUbOLR+eV1y15HXQaklvq+ZMbRg/pUfiXxXc6zcLbQkmJeABXHeJ9SuItREMOeUU7vwr6O+DnhDw5aeE7bVL3bc3cvUueBXlY+dLLqUcVUjzN6JI+qwNSeIbowdu55f4c8P35kSRLKRyf4iMCvaPBHgnUNRmRbhzt7QoP5+tbOoaxZj91bJGsfYKK9p+BthpiQmRwr3DYILHpXwGa5xWlR5+Tlb0R9TRwsaSu3dnF6voVxoGngNbNEmOuMV2v7PF7tm1BAeC2R+Vanxv1jTtN0F4mmQzucIo6n6CuR+BV59n1BlJ4lH0r46o51cFOc++/c9BpTjbyPcdchj1HT7q0lAaK4ieFwe4YEf1r8rPEujvoGvanpki7ZbO5kh59iQK/VC8fcjetfAH7U3hg+HvitdXaIRBqKrcoe27GG/lXtcD4r2eMq4ZvSauvVf8Bny2e4fmwSqLeL/P8ApHigTaCOVYfoa/VD4CeJ/wDhMvhD4T1XO6V7NIJjn+OP5Gz7/Lmvy1lk+YcdfbrX3Z+wB4qOq/D/AF/QJGzJpl4LiNT12SjnH/AlP519lxfhnWwMayWsH+D0/Ox85k9blm4Pqj6duD8nFZEvL1q3GCDkc1k3LYJPTFfhVV6n3VAzb6MMdpHfNZN0m0r82AO1aN84z1zWPdy7j6VyW989eMfdOZ1FduqRuT3rzb42QyLNbzoxUe3Feoa7HsuomwAMV5V8YtXjnENuvL9TX1mU3liabic1SOjTOT8MeO9T8O3SSRzM6DGQxr3bwp8b9O1OBIrtvJlwMmvmWM/5xVyEZ56EelfVY7KsNjNZKz7o5IuUdj7W8P8AjXTL8/uryMj03V2Ftr1qIiyzoR7Gvgi2uZ4DmKeSM/7LEVt2WualAFK39wMdvMNeIsqqYfSnUuvNf8EzqU41dZI+nvH3jyLS7eYxuHmI4ANM+EuvPrumtPM4eQOc1843fiK5voQk0jP3JJzmvZ/2fnDafc/MSPM6HtXm4rBujR9rUd5XLduVwW1j6IsGBRR264rTdxDbSPnAVSaxtPOFWjxfqi6Z4duX/jddij1J4rGhPlTk+iPlp03OqoLqz5J/aX+Ht5Yiz8WQxNJpl7K0U8gOQj/wk+meRXhialeWRDW1/dW5/wCmU7L/ACNfcXxP+KngHwb4Am8G+K5Zry+vLLc1jDAzsNwJV89Bz3z2r4PkmjzjJCg8Z647V+iYOj7PD04PXRX8n1Xy/wCAe9SnKq5OStZ6ea6M2dP8aa5YTmeLUpzKerO24n6k122jfHfxBpwX7QkN6nfPymvL0uYg3XNWI5N/QYB9adfA4av/ABKafyO6EpR2ZpfGDWH+J86XUdolpIq7SN2d1fOepeD9Z0PUkna0dkjkDBo+R1r3o4XgfKKQMvcA8YPfNe3l+Lll1P2NON4djzcVgoYqXO21L+uhZm1Q6jBYPGctLEmfYkdK/SP4X6Yuk+EdAsk+7Daxjj1wM1+a8bQh0bGCpyAtfa/wN/aS8K6ta2WlaxfR6PqESqgN221JCOOGPH4V8xiqMp16CivdT18tVuY4+hUdG8Vexn/tjfDpJ7iHxXYRYuYo1ivFQffQdH+oz+VfJ78MDwfpX6HfFzU9OOlSTSTQ3Vm8J3bGDKVI9q/P/WVtItUuo7Rt1ushMfsM9K6cTX5syxFLondNbWZ05Y5SwsHLdaHzR8QLT+z/ABhqcR4R5C6jHqMiuYVQQ2ceuc16N8aLLyPE0FyFOJ4FJYdyCRXnWQ0hI7kjGP51+qYCp7TDU5eS/A/P8xp+yxlSPn+ep618I7szeHbiAn/VTZGewIrtnPcV5h8Hbzbf3tqekke8DPoa9Pbgn2r4/MocmLn56n3mVT9pg4eWgjDAHP50qOdjA9R3phIIOc/4UyN9pPc15ttD1+upceTegYc0Rt+H1qAMDEw9OaWKTPHpxUcpSLe7Jpd2CPWoQ5PbFCvjn0qLAe3/AA11I6D4zgZSRHcfIf6V9j6Pf/bdPjLc5FfC/h7UVGr2LOQNsq8+nNfaPg6YSaUhz2FfFVuaFb1X5HlY+mpUFLsy1qWnQysSBtJ9K53WNAjv4DHIu4dm7iuuuOc8daxNWuUsrZ3c44614OISu2ziw1Sd0kzyjxDa2+hOkd1GZIW4DqeRXkPxG8ERqh1TTIn8o8uvXHvWh8V/Gk2r6s1pbSkQqcZU13fgO0mm8PxrKwmUrtKydxWtL2uXU4Yq+/TyPoEva3T6dT5qjuChySQfQ1ZinV+/Ndb8VPBB0DUmubOB1tpMkgLwp71wIkwcg819zQqwxVJVaezNKGJdOXJUNKO6a2kyCa3tP1UToMn5vQmuVEvmDBNNjuDbyhlJGP1pzoKovM9xWnG6PRNN1M2U4YH923DLW9a3YsZ0kjbNvIcg+h9K4bTtQS7QHPPpW7pt4FzbTZ8p+h9DXg16G90YtWPSL5h4g8PXFsCC7LlfrXjqo9tO8Ug2sp2kdxXd6Hqb2FwIHbp91vUUzxp4a+1xnUrNcsP9Yo/nXn4SSwtR0pfDLY560OZc6OVBJQf40+PIOfSoLaQMuD3qwFIbH4160tNAgaVm+APWvSvAFzuglj6EHNeX2zbWz6V3XgS9WHUNmeHFeNjY3gzqesWj0nblcGmEDH9KcPfPNMyOma+ZbOBChQ3HerVtH8hzVWNgOSTmor/XLbS7YyzSBFUdzWNm3ZEyTeiLmq2a32mzxEdVNfJ/i9BaavPD0KuRXtmpfGeys4pwqFzgha+eNb1ptX1S4un48xy2D2r7XIsLXpylKpGyHG9NNMglm2jsxPFdZoVobayUtw7ckVyfhu3OvaiWAP2aA/e9TXo2nac97OkSKfSvocbNU1yP1ZOrRAELYABJPtXffD/wvMmoRXsikLjqa0dB8E28ISSYZYdc12NtGluiLGu1F7V8Vi8epp06fzNYw5dWPgiNpq5PRXANdtZtuQEVyd/GPMikHYV0emyeZbqc5rxHpI8/FrmhGRqRNk81wXxB1Ay3SQhiFB5FdurY5z0ry3xdciXVpMHOBitIPmkkZYCneq5djJd+AarzPn2NNaYY/rVaWTfyOa7YwPoUh9ks0mp24gJ8zeOle2W7+TpsfnsAwXnJry7wokVq73ko5HC5rH8c+PrzzGjhkMa9MChxlXqezgclfDyrtR2SPTRqNv8AaSBKvX1q1q9nFq+h3lq2GWaFlx26V85W2u3oYyfaH3Zz96t2w+Jup2KhGYSADvW/9n1abvF3M6mFWji9j4I8Z6GfDnjXWdOdSvkXTqB6DPFekfs766NN8Sy2zPhJRkZ9ayvj/ps6ePrrU2QCO9+fI6E1yngnU20jxDa3AOMNgn2r+g5r+0crXNq5RX32/wAz83oz+pZjbtL8GfoVoGsRi0OWHIryn4r2pe6DoOp7Vj6F49Z5IIUcncRya9D8QadDqFpBO/zBo8knuT6V+MU8PLLcUpz6n6TVmq1NpHPeAfGL6ZYLAGKgcEE11qa+2pTmR33ZGB7V4Re38uj69c2ykrHnKhuorpdA8UlGGWr08Vlik3Wgt9TDC11ZRZ65KwlgY968i8ZL5d8W6ZNeseBLSXxtKywnbBER5jjv7V1fxb+C3h+88JfatJm2avEm4gN949SCK4MC/q9WTnolv/XX5BjZRdox1bPGfC3ilNMs1wQD2+tM1rxUuplh1Y15zLPPZZt5Q0boSGBrr/AmiNqcv2mUExL617NbCUaN8RI86FTntExtY8NXGt2M427V2nGa+Ydcs5NH1mQA7JYJMqR1BBzX23dSp9raGNQsLArXyr8ZtH/s/wAUTOn3JRuzX1nDeNlOrKjLZq6PBzeleKqLdH238Hv2gF8QeArJrqX/AElIV3c9SBg/jVnXfjFcMGW24J/iNfH/AMBtddBLZMxAB4B9DXtLHaeefSvj8yyalhsZODu49FfRLse7g8R7ahGfXqXtX1y71mcy3U7yk9OelZzYoY9RV3TNGuNVmVIkJB6nHSpXJSj2SO9al3REa8mihbIU8V67onwzsLy1RnHzEZ4rL07wSmlWVvIy4fivTdCwlrGP9kV8fjcb7SS9i7I2kuWNzhL74Lq7f6NNtz6ium8MfD6Dw/b4lUSzf3yK7G3cZp8reYeDjmuR1qlSPLOTaOH2jT2MG5tRgoo4PBGK8E+L/wAPZtKc6nBGWhY5bA6V9JpaiaXHpWB8RpLOLw/NbTAO8i7VU9cnpVYKrLB1vaU3p27mjn7S0Op8arLn6+lWIpipqfxBoc+i35WRSquSVP41RTp61+mJxqRUo7MlaGpDJ2zVkPkVlQyYxzjNW4ZM+1c8oF2NKGTbggkEHNd5rPxKjuvA/wDZmD9pZQhNedIcGobyTOBzXBUw0K0oufR3FdxTOT+Imnf2l4anGMsg3CvnKeMRyn619U6hCLqwnhPIZSMGvmjxFafYtQmQjBViMYr9H4fre7Kkz5LOKdnGovQ9l+CurfatBktmb5oz+deiM/FeFfBfVPsusPbsxAkHQV7c7gGvn83oeyxkrddT3cuqe0w0W91oQajCt1YzwnkPGRj8K+ZvBA/sz4jXujzHZBqsctgSegc/NGf++1H519MswzyevWvmH4q2s2g+OJbuAlJFkWeIjjDA5B/PFe3w5LmlVw7+0vxPKz6lzUIz7P8AM5zUrMWOpTQlGwrHqCDjPoaks2RMKeCucnHBrqfivaRSatbaraoRb6rbxXsZA4+dckD6NkfhXI2+EkJxwRyPevu6c/a0lJ7/AKn51G8ZWPuz9gvXv7T0TU9NZh52mzAhCcny3yQfzDCvs+1PAr80/wBh/wAYr4Y+Otnp0rBbXXbaSxPPHm43x/jlSP8AgVfpRE+yJiOqjPNfzfxhhHhM3nLpUSkvyf4pn6RhK7xGEprqlY82+KGpmfU4rcMcKN1cLNJhCQegPNaXi6/a58Q3O/8AhO0Cuc1e7Ftptw5JAVDXh0Kb5Yrv+p9hTioU1HseOap8R4rTx3PBvA8sAEk1vaz8XvKsGigkLSbei18x32tHVviJqhLEBpyoPsOK9L0vSlnRSTuYrjmv1nFZNhqMaUqq1sj5mWZVnzRh0bFv/HU17IxuWYc1NDKusLhVVhjgYrktStjBcTRlTnn8a9U+EXhxJvIkuEzuPKnjitsWqODoe1irGGBxNXESakeP+P8ATG067t9yeWJVOM9K82m+S4Kg98EV9RftVaFHYWHh66iRIx5jw4UYwMZr5bvECXbe7GvpshxSxuDjW73/AAdj5TOKbpY2SfkGtRhpbWUj70eCa7bwv4juo9GhtVkIhDYwDXHaknmWdq4GQMjmt7wWPOhkjPJU7gK9XFRjPDrmV7GuEm4zXLpc7NtZuIUG2RvbmtzQfjVrugqyWrhJANoesLU4NkSOEOcdqo2lvCWO4AE181Khh69O1WCaPpY1qsZqKZu3/wAS7/Vr3z9Sunnkz1c5xXsXwe+IlrHqVnukxlgCM18seMoGsNzRtwelO+H+q3w1G3aCYqyODjt1pYzJKGLwb5PdVi1mM6VX2ctT9VTMtxEkqkFXG4EV87/tZ+Bv+Eh8N2V/FgXFm7gHoSCM4/SvVPhZ4kbXvCdsJOZ4UCtR8SdNTVPCWoq0Ycxp5ozzyvP8s1+D4CtUy3MoS6xlb9D3sTS+s4SdNdUfm/LB5Yww56EYxivoD9hfxYPD3xr/ALKkk2wa1ZyW23PBdfnT8eDXkXxC0tNO1mTapRXO7AGB1qp8PvE7+DfH/h7XI22/Yb6KUn/Z3Ddn8Ca/oTF01mGX1IR+1F29d1+J+UYOfs68bn6yXvyZrAvJcE9K1b68SZFmjIaOVBIreoIyP51zd5dKMkmv5qqvU/VMLBtXKN5dhZCp47VlzzZJINJd3IeZj2rOuLgID81FOme3GBHrU26FXPavn34gXbXGtSZOdvGK9e8Qa0sVuQXxjtXiPieX7TfyP6mvuMjouE3JnHVWplRPt6ng1fgOPpWYg54OADV6Nuepr6+aOSSNKMgc1ZE+0daoJIFXrnFO8zPWuNxuZNF37TtPXNe+fs6lmsLpiTgvxXzr5nccGvoX9nHeNGnc/c8zivAzqKjhG/NGcdW/Q+kdKG/bXN+Prg6p4k0fR4/mXzPOlA/ur0/XFdHo0oitnmboozXGwXqwXmreJbsfKgKRZ9BnH5mvnMLFVLRe279FueVQpt1pVF00Xq9jyz9qjwraeOvEdnPazCC9062+zlsfK464P0r5b1Xw7eaXKVniYgHlk5Fe/eNPErXU88zvmSVix/GvJta1M4dix6Z5r7HL8Xiajbnqm9PI9iVKOHhGnHorHFJNBAw3A7s9CtS/bEcdcD8qwb/xXGmqYkwIicbvStYMsiKwIYEZz619XKk4pOa3OH2utiy8q9fMAB9O1NFxEvGc4qjIvltleFqMsQOW/KkqaZqqjNE3yDgLj61WklEwIb5vaqgPuTSjB6k/hVKCWxoqnc3tM8ZazpFm9nb6jcCzcYaAyEpj6Gm2+qh5NxO1upz3rF4IprEg+lZ+wpttpWbN1JWMn4zwCfT9KvVHCSNGceh5/pXkLhQwYk4J5FeveNC114ZljYbhG6yD2wa8junBUcY9u9fYZRdYdQ7N/wCZ+fZ/DlxakuqX+R0fw5vBZeLrQ5+WXMZ/EV7PJwTnv0r570e6Njq1jcDOElVvwzX0HI27LLyGGRnvXmZzTtWjPuvy/wCHPe4eqc9GcH0d/vI93WoyRnIOMUMcfhULn0JArw0j6WVywsnzjpg8Hmgvtf2qru+TPXnpT5Jt4U5xT5QjLqXRKCAe/vTJrgRRM3oOKrrN8vXmq19MSqp1zSjC7sXOSimz0FbhrS5VgSCrAj86+3vhTqX9peH7WQNnfGp/Svh7VoJYfmeMqOxI619V/s5eJ4LjwvaRPKvmRr5bDPTH/wBavjcbBP2dT1X3/wDDHBUTnhpw6rU9qnXArxr43eLG0TSJVibDv8g5r2aZ0kiZ0YNxmvlH9ozUpG1GCDJC9a8SWH9piKdOWzf5anm4Jby7HlUMz3lz5khyzHJJNfQPgW5WPRkGRnHSvnuxcBlI9a9Y8H6tts1TORiunOKTnTSXQ+moxO8vprbUEaC6iSWNuqsM15d4y+D0N2sl1o58thyYT0/Cut+3HzeuK0rK4ywz0NfO0KtfAvnpS+XRm06cKqtJHzFqOm3Wj3DQ3UTRuPUVVL7j2r6D8c+GoNUgZ3jDHswHNeKat4Yks5XMJLKO1ffYHMYYuCctGTS9phnpqjKtrx7aUMjbcV2Ok6mmoIBnEgrg3JU7SMMKmtL97KZZEYgg/nXo1sOqsdNz1IyjUXNE9YhlM0WxjiZOUb1rpvDWupcRmGTG4fK6k9a4TRNZh1K3HIEo9Kzdf1SfQrlb2F9rL95c8EV8xPCOvJ0Xo+hzzl7PV7He+JfB/ks17YjdE3LJ6VzYkxkMMGl0v40WMlj+9cBwMMjGuQ1fx7az3btF8sZOeO1bYbCYzWnVjt1ObngneLOr+1iE8nitXTvEcenzxzB8bTzzXlc3ijf0fj2NUpvEDMPv8ema9F5Y6itI1VeK0PqZvijpEVojNcBnxyBWDd/GazWX90hK+tfOH/CQLFy0mPbNY+r+NY4F+R9zdBzXPS4ahKVtWcs8TCGr0PofWfjutrCzRKM+5rzjXfjLca+xV5CE/uivFL7xJNqBILnb6CmW100abicf1r6TDcOYbDLm5fePLnmN37ux6HfeLjKu0EkmqVrLc63OlpbA5c4dx2Fc/oelXet3KpGh255bHFev+HPD0GhW4VFBmP3nrXEyo4KPLHWRrSnUre89jr/CHhaG2sI7K0UMVGXI9a9E8PeH0sCC64f3rivBWoLYaxAz/dY4Ne0X8UKWX2hRjjNfmGY1KznJN76nsU2rK6GW4EaYPWpRIMYqjZ3KXEQZDkYqYZB9q+Z1TsbOJsyETWan+IVoaNN+627uRwazbD95bMOuOKk0qbyrhlPfmtJSukzzakeaMo9jfuJxHA5z0BrxjW7/AM3U7k5/ixXq2rT7NPmPQ7TxXhV5dbryY55Lk114KPtJNhg48sWy8Z89TQsgJAqkH4BzR55BznmvV5D2IG+l7i3CLwMVw3iKF5rtic8+tdJazbsZpmpWYmIIX8qKDVGpc6YxRxscRij561Xkf5jW/qVlsRQoJY9FA5NZr+Gta8ozf2Re+UP4xbtjH5V7dKSmrnHU0ep5D8ddLF/oKSgfPE2Rxz0rwLT/ANzcIzgDa3PNfVPjzTjeeH7uCVWSRV3bZBgjFfLNxC0csq8gq3ev1Dh6rz4V0n0f5n5bncFRx3OvtI+lvhp4FvdZlgmjjZ4CoYN2xivXvFNzN4b8PInk72jXGXHC16v+yBd+HNU/Z30S7ntoZL2CExTkj5tykj+lW/FlvperwTwrZqI3B+Rq/Ps5hUp1I1q04tXfu630dvvPsMDX9snTjFrbXprqfBGva3/aGv8AmBsux+atyx026uyn2YM0jYAA7mvYtV+A3hzxJeyNbq+nXURLPKh4/wAKn8KfDd/CmqpdGUX9rFypxzxXXUzzCOilS0kls1+uwoYatGb51p5Hovwr8Pt4J8IIsxP2ucb3PfNcx4i8R3smoTGKZwmcbc8GtW48ZHUrqK1RDGW+XbT5vB4lfLEgnmvhvatVHUxO71PVily+4ecXXwu1n4oazFBoVgst396Vs7VA9TXoFz8GvEnw90RYJbHzHZcMYjnFek/B/U7fwF4reSaPNvdQ+WWA5Vgf/wBdeneMvGdnqY8tFVox0Jr7OisFi8pdWeI5ZxdlG2lvPr9x4NepiKWMUI07xa3PivUNHuraQmaFoX64YYrwb476GTGl0B8ynmvuXxxp9rqtjKQqqwBKn0r5a+MGhNc6LcKwBZQcGssix/LjI67Oxpj8Pz4eXofPPwx1E6d4oj52h+K+nYI2utnlqW3DrXyRpUx07XLeQnG2UZPtmvuLwDaW9zotrccMxUV9bxU1QlCvbfQ8vJJ89OVPsw8P+CHvWV5x8vpXqOg+HrPS418tAWA64rMtvlHHA7YratLjaB7V+OY3E1a+70PrIQS1Ne6QT22B7GrWlSeXGFJ596qQsJIWPXjvS2L4c/XtXjJ2NnG6sdBFMeeamMxC5zzWfC/FTo29gM9K3jKxwSgkzUsDtUsRXi3xQ8Qtc+JooAcRwnJHrXo3i7x3pvgfSnnvZFU7The5PtXyV4r+JE3iDW7m8jTykc/KD1xX0WWYKpip8yXurr5nPGpGjJyn1PVviVpdjrPhyC6R0W4RegPevEWQxZ3cCmTeLLmcbZZ3K/3c8Vn3WvpIpXIr7LAYGrhafsm7oUsRGbujUjYEZBzR9v8AKzzz3rmTqzxcA8VCdWLnrzXrrCye5hOtJdTq119Y2+YcVIdZt7tgFbaa443ofqBUf2jB4PPqKf1OO5ksRP1O8XkYHINeHfE/QZLPVZJthEUhyDjjNel6TrhU7JGyOxNS+PNKj1vwlNKoDSwncD6CujA1ZYHEx5tnoc+YU1Xwra3Wp4j4Kuzp3iK1kDYG7Br6PEvmxqw6MM18w27m1vEc4+VgcivorQr0XmjWsobqgzXp59TvKFX5HJkVS8JU36l92y2e3pXhvx604/2lbXIX764Jr25zg8V5v8abIXOhRT45jbGRXBk1T2WMg++h6uaUvaYOa+ZwEAHiD4QQMSWudEuXtn9fLf54/wAiXH4Vwhk8rPCk+td38IZo7vUdf0GYbodT09nQE4zLEd6499u+uNu7VrTUposDCMV7EfT3r9IpPkq1Kb/xL5/8G5+SVFaWhveGfEc3hjX9J1qzJS7027ivI2X+8jhhz+GK/YzTNYt9c0a21SzYNaX9sl3Cw7pIgYfoa/FyzbcrjGR02ntX6a/seeND4s/Z20hJJPMutEebSpsnkKh3R5/4A6j8K/LOP8Fz4ali4rWDs/Rr/NfifXZJV5m6Xz/r8Ct4jufM8QX3p5mK4v4i6r9g8LXsoOP3Z7+1b+p3Jk1q+b1lbn8a84+Nmopa+DrkE4LKVA9c8V8Jl1Dnr0Yeh+k1qihSlLsfH1pfG3177YTndLub6E17t4Z1aORomDgKRkZNeDX1uttc7AQRjNdV4S1qSARIZDhHHHtX7nmWGWJpKUeiPyylinSlK/U73XnU6qZAPlZvTiuu8F+Nxp0kYUgMhGBnpXEarJvIYDK56elcWNVmgublVYjY54J614H1GOMo+zl0Kw2Z/VpN2PYfj/46PjPRLC0CgLazbvMz1JFfOerJ5VwOg5rtjePd2kiyZYlNwOc81xWsFmuFJHBFe5k+FjgqSw8Nlf8AE83HYt4yr7Zkyfv9Mxj7jVreDLn7LrUQbhH+UgVl6WQ9pMh/u9KfZSfZbmOQdVPavTqx5ozgdeGlZRl2PYb8JLa7ON6iucGEc8YAPWq0XiRtxLnAYDr2qtc6h5hI7k9K+cpUJw91ntyxUJardC+KrBbqDpuOPzrL+Fml+brSoxwEbmuguAWjTcMkISePauT8Ma6NFv5ZCcZb8ua9Gn7SeFnShuZzqwlWjOWx9zfCXxNa6VN9kMgCuvGTxmvX5lju4sYEkMqkEdQQa/Ou9+L7abZGS2mJnB+Xaa+q/wBmv4yQ/EDwzHa3Eg+3w8EE85r8X4g4dxOFpvMEtL6/5n1OCzKhVqqgnqeE/HXw/Na6pcyBFASRk2nqAO9eJNlY2PQ5wea+vv2mfDoMtzOoaJJkWUnHG7H/ANavkeZSjkYGe/PNfpvDeK+s4GEj85zCj9Wxk4Loz9J/gl4xPjH4L+FtRd986Wotpj6PH8n8gKv6jqPzkA14B+xl4vMngrxFoDt89lcLdRKf7rjDY/ED869a1C9yxOa/GM2wP1fM61G2ieno9V+DP1bLJ+1w0KndFqa7y5I6Vg67q/2UHnk1NJOWTcDXH+KrwlwoOSaeFw6nNJnt35Y3MbU797yVyScdua5HWoupFb8kgGfesjUB5sbdjX2WHXI1Y8173OUkuWW42KPqT2q1ZXnnMwx071WuZBE74GX5xTNJZ9jPINuTwK9+UU4XsZzSszfV/l9zSk5FVkkx1PFTBsjiuFqxyy2FyQMZr6g+BVn9h8IROwwZGz0r5jt4XubmGNBkuwFfXfgSy/szw9Y24GNqAmvkeIqqjQhT7smjG7kz02JZbnSfIh+9IMceleZ/GTxDHoVnb6HC/wDq18ybB6t2Br2HT7u28O+EbjVbraBFGXyfboK+LPiH40k13V7u6kclpXLnJ/SsMJhf3EF1mvuj/wAF/kcWCfNUnO3uxf3v/gIwPEGsmaRjn9a8f+IHjJbEG3jb5z1PpXS6z4liWRow4MnpmvJ/HtrmCW4ZgzHnIr9FyjBQVSPtFoZYyu+RuO5QjtbzXD+6BIJyD612/h64msrcWl7w6DC59Kw/hnd28kUUzNjYQCprovFWpQS3ZlhAVQCMg17uKnKVX6ty6I8OOIjCn7WTNPIkQgZKn0qvyCA34GuJ8JePUXXZ9D1BhG27dFKx657Gu7YAjB+7/OuCtQnhp8k1vqvQ7cNi4V4c9N3RGwHT0pvH40FSvAyw/UUzeO4xmsUj0FNMVnKnGcUgfPBxQT7D60xmIX+lUkUpkWpQC50y7hyfnQ/yrxu8jAGRgBTivaN27II4IwfevI9WhEN3PEV5SRgK97K5Wcony+fJSVOfqjPVwqg5J24wTXvuk3gvdHsZs8tCufyrwED5yOo7Yr1rwLqQk8PQRNx5ZKjn3q83p89OMl0f5mnDlVRrypvqvyOnLE+1ROccd+lBl985qJm984r5hI+7nEb5nY5pBJlSufwqGR9h54zULTgNk8Vuo3OVuxbWXHHUVXupfmz6CoTMQexFRTS5OenFaRhqRUneB+iPib4S6RfaRIbiJG3DhY+CtfMV/qGpfC3xRcRaTdMIo2+63IPsa9F1X9oG/wBTV4rCIxb+AzHOK5O08E33i6aS4k3SSSEsSe9fm1JU8M26i5abWqbvr38jRRk/eveXdfkek/Dj9oqPV3Sx1L/Rbk8bs/K1YPx4RNUeO6jOWQc4PUV5d4p+H2o+G5fNjR1ZDnHeo/8AhOJ9R05bS9YiaIYBf0rRYOM6sMThZ3ium9h2jJOytIzrO72MoPbtXfeEtRz8u6vLLi7CykrwD6Vv+FtbEN4gLY/rXqYvDOpSbR1UpWVmew+ecg/rW1YSZAxXNQy/aIEYc8Z6Vu6SegzXwteNonbHU6KS0+12ZXGTivLfE+ktb3DHGATzXsmnoWhUDmsHxh4bE9uZVUe+K5MFiHRqWezLbV7Hzn4g8PmYNNANso5IHeuOluZLd/LmUgj1Fet6nALadlPBzXA+L/sZOGKq+cZr9MwOIc7Qkro4ql6L54Oxi2etSWEm+B8e2etM1jxdLqClJWOMYIrOudPuoY96RlkPINY9yV6SAqfevoKeHpTlz2uzKeNco2mihqW+Jy8TMATnFZTa9PEdpbJ9M1qzxhvuSg+nOayb7TjMT8yg9696lyPSR8/Wvdypsli8VyQnBbcCeRmtKLxKlynyvz6Vx8ulyK33gB9an0zw5qGqXccFhFJcTscBIhkk10Tw9C3M3Y51iKqdjY1HVZZG4bgVhXV1I743E5/GvZdJ/ZU+IOqaWLqRILIFdyxztlq+evGFxrfgrxLeaPqESJc27Y3Dofepy6thcbOVLC1IylHdJnFjJzoJTrJpM6y3HkqGlbbn1Nej+GfAEuo28V3eHyrdsFV7sK+c4tWur65ja4mJAPTPFfXPgPUv7Z8GWMi8lIwp571y55GtgqUZRe7s/I6MqqUsVOSa2Ru6XZW2lwCK3QRgdwOa04peQc1hxylWwav29xnHODX53Ui27vU+xjbY3rGYxTo4OCDnmvZJNcSfwmJGfqmPxrw+3k6etbcGqSm1FuXJjB6ZrwcZhvbOLT2OhaXOs0LxC9jKFY7o2P5V6BbXKXMKyRsMEV45DLjA6+1dl4T1jYfs7nAPTmvDxuFTXPHc6IPm0Z6JpcvzsvXIpWc297ketU7KbZKpHSrN7hmDA14F+hhKNqmvU0b9hLpsvJyVrwa6f/iY3C9g5r21ZvMsXXOcqa8O1LMWt3SHpvzXsZXq5ozpx5NPMuI2I8U0vz9KYj8AUxzjnOK9i2p6US9bSBWH9K7LwX4Q1DxrfC3sYtyr/rJW+6n41z/g7wzeeLNZt7G2ibbIQHlA4Ve5zX1PZxaX8NtDjsbCNRIR8zd2Pqa9HA5fTxUnUxEuWnHd9X5Lz/I8vM8yeDiqVFXqS2XbzZU8EfBfQvC06Xd4q316o+/KOFPsK7qe906Nih8hIwOQ2AK8i8WfFVNGsXmkm2H0HXPoK+efGHxR1bxNM4W4kgtsn5UbBI96+tocRUcFS+rZbh42vq3q36v9D4z+y8Vjp+1xdR3/AK2R7X8a/EHw61/R9QspLe2l1JI2CyRxjIOD3HvX5T+KrOSy168jZQmJDhQO1fXKysZsliWbqSa+avizpDWniu4bbhZDuU+vrXfkeMnXxlSVWycktlZaeS6+ZyZ3hI4SlScG3Ztau57D+yv8RL/Q9HvtJjmzahzJ5Tdiete43fjm7uodiKEJ6kV8jfATUPsvil7ctjzU/lX01ZQtM4jQFnY4AHOa+X4jw0IY6Umt9T6vKKznhIeWh6R8M/DzaxaXU0rYEjYJ9q7r/hDoYbQrHgqB6VL8PfD50nQYYpFxI4ya6p7fZGE718K4xqSba3/pE18bONVxg9EeU6n4Cha7hu449k0ZzlR1rWhtfNQHHI4PtXdrYCYnvxXF63cHQ5pliQySsflUVz1Y2tfY6KGJda8FuVm0FrxgqlY8HIZj0qwdJ06KMC71oLKOMBhXKTWOtayS010bcH+BDiqa/Du/upC32ncPU55rWg6FP4kn63/Sx2SUus7elv1NPWtGtZr+Ff7WWSzJzImeSKrfEKy8Da7oj6d5KrIybRKBg57EGptE+G8lncfaLt/MYH5QK7I+BNO1K3PnWyscdcc10QxUacnGkl69V6XMqs6SSc5N/l8z8t/il4Bu/BHiGYFTJZvITFPj8ga+mPgLrP8AafhO3DNllUZ59K9g+KX7Pun+KdDureNSH2Ex7uefSvnv4B2tz4a1nUvD16Ck1pMU57r2NfoOJzSGdZU1L+JTtfzW1/8AM8PCYaOExf7t3hPbyfY+g7UbuueK0YvlYY4qnaRcc1dT5COK/Majuz6ixqW7nZjI21LasUkB9aq2r4xk1bKjzAR+Brz5aM1NQSADr+FWFmEFvJMf4Bms4NlRnFQ65qC2Wh3TscYjNVH3mkjlnA+avi74xm8V+IZo2JEFuxVR6151NHk/1ra1iYXWp3Uy/daQkfnWbIhA9vWv2XCU40KMacVZJHz805ycmZcsR71UeDOcZFa0q5zx+NVJVA5FerCbJUDNaJgOKjZSOSKvumO1RMgJ4610KQ+TuUxuHvRuyelWfKz9KTycgkCr5kNQ7ESswbriuv8AC96b7T76wkw3mxEDI9q5F125yPxrY8I3Bi1uBd20Odua5sTBTpN9tfuCUbxaXU8b1q0Ntqc0bDaVcgD8a9d+HF79p0BELZKHFcF8TdMOm+JrpPvZYsO3Wt34UXuxZ4SfcDNe1jrYjAxqLyZ89lE/ZYzkfW6PR2f2P4VzPxGsxe+ErsEZKfNXQs2T1qjrcQudGvIjyDGf5V8vh5ezqwn2aPua0OenKPdM+cfCGtHwt400jVMJ5cFyvm7gDiNvlf8A8dJra+J/hqXw/wCLr2PGbYzsEdTkNzxj8MGuR1dNskqe5FekfEEnX/BfhfxIAubm0W3mVc4WWImNvz2g/jX6jVfLVp1F1vH9V+p+K11ZtdjgrdFyzZySMcV9c/8ABP8A8ZfY9W8aeE5nCrfWkepWyluskR2Pj6o4P/Aa+QonDDcvqBjNem/s+eMF8D/GXwtqbSbLY3P2S5J6eXMDGfy3A/hXk57hPruXV6D6x09VqvyPRyqt7LFU5edj67uJP+Jjdc/8tWyfxrw39oHxLEr2mnbwSzbioPYV7JcTf6fOWPPmsD+dcR8d/hNpfiLRbbVdJmZ9UjB5VjwP7pFfkuT1KFDG0nX2fXzt1P1HMIVamFmqSuz5Pv1ee9Vwvy5xU8CyWN0rD7hYcg+9b0Oht5csU8ey5ikAZT9Kk8Q6cttpMEqgB84zjmv2T28ZWgttj8oqtwn7251YuVuLL5gGyoP/ANavOtTbytVuQCRnB5HSupsr8CCNmYgMgyPw6VQg8H6t4o1cmztGaKTH71gQK87D8uHlJ1HZeZyOnKrLlgrso6Zdb5o4y3LKVPvWDrcL+YCefwr3vw3+yxrktlLqc1+kUdtGZmTyzk4GcV4XrxZ5AcgZz/Ot8DjsNi60lhpqXLv+JtVwdfCQi60bJ7EGiZLOnGGXFWXXbxwcVB4ehlvL+K2hjMs8zCOONeSzHgD866rxd4D1zwLdQ2uvadLp9xPH5sYlH319q76tWEKyg5K72XVnXhnJxaRzt88kaJKhOPU1ftbszS2xYgE4yMVSuG32mwnhecelM0+6Ejr7HHA7ZpOPNDbY4cRJwq77noeqeWrS/N/yzJz+FeTyoVV8YJyTj1rsta1BiEHd48f0rlUty6Mu0ZOec81jgYeyg2+ppOrLlWpgXPMiZJwecZ6V3fwo+Il18OPFNrqEDHyCwWZB6etcRPC3VSQQe9PZw0QYNg9/8a9jEUaeKoujUV4yVmccKs6NRVYOzR+hfjnWbH4nfDiz1WyYSSbSjBQD1Gcn24r438RWB07UZInXG3qeo/Ouq/Zg+I00OujwjqErPY326OHqcNtJA+hxVX4raMNJ12RfNw7HlecCvzrK8BPJcXPAN+69Y+j/AMj2MwxUcbOOIW7Sv6o6X9l/xMNC+KUNsW2w6pA9owPduq/qK+pL2T52BxnNfBugavJ4d1/TtSjOHtJ0lBHsa+372/Wfy7iMgxzoJVI6YYZ/rXznFeD5cZTxC+3G3zj/AMBo+64bxPPh5U39l/mX0kHlkk5x61wHiK98y9YZrqTegRnBrz/xBc4vn5zzXz2BpfvGfYVJe6RPcdckVQml35HY1HJchiMmqwny3+NfSQp2OK9zJubTyrySRjnPQVHbz72IHQelXtTYeXuzz3rHFwB0wK9WF5x1MakzVE4WrcEgf2PpWEl1171oWkoY+n1rKdOyOfn0PRvhj4ebXfEMLFSYYTuY19QaUmZY0UcDAAry34NaXDb6As6ANJJyTXpv9oR6NbPdynCxqWr8jzrEPE4vkW0dEd9OnyUtN2Zf7Qvj4aP4WtdEhfa03zOAf4RXwv8AEv4oRaQGt7dxJdv/AAg9K3P2lvjrJc61ciMnz2GyJSeijvXyVe6lcX949zPIXlk5Zia/aeGOHpToxxGKWnY+IzbNIYCH1WhrPr89zudO8Vz3eoStNKWmYZBzx71v6hdm+sXEpAVkOB715bpDst+MHJ9zXf2bmaMox3DGc195icNCnJOK2Pg1mFaPut3uYGgalPp08yIzKCeADXXDVjdWsrMSSozg9q4gqLXUG7fN0FaTXTxRHGCGUrz2qq9GNSSklqRUnKULXMHxPfhfFVrcjqDGzEexGa+r/ij9l0PStC1Syt1jt7q1jZ0Xpnb1r4t1a6aWd2blv14r7K8UXH9t/s/eEtQChituEJ69OK83PqKh9Vk9ruL+aO/LasqTmovoctp3iCy1OESRSopPVScEVfULIuV2svtzXh7Ew3ncEnoDSeH/ABRdW+pzW3myDa5G0sa5Z5TdOVKWx70MyjpGoj24xK2ecH2pnkMchTmsvRtVa7t8Zww9a0Y7tweo5rw5QnBtM9unNyV4se1tMp4A/wAa8x8ZWrQa3dKWCniQD1yK9PN6/BBGQa4L4hAyX8NyRhnj24A7ivRy6Uo1rPqjzs2hKWGb7M4tWLAYHBHJz3ruvAF8iWFzBIwGHyDXCMoEmeh/nXQeEXEl3LD3KEgGvfxkFOi0fP5ZV5MRFno8d5hAN25exzU4uAQDng1yX2h4GIBKmrMGsmNsSjj1FfNSwz3R+kUsUrcs9jdnk6+1ZGpX3kRMemKtC8SdMq2R7Vy/im7MMDEE81ph6XNNRZOJlyx5ky/p+upcEozAEdK0muQwBBz24ryRdVaKTzFJBU102leJo5owrNzXrV8A4+9E8eli1K8ZH1P4Sty9zG7jKk5r6L8GiCGyjEa4OOT6mvGvDthFb20bcBgORXpHh3URZx7iflA7mvwDOJOu/d6H1uHtax3WqaNa67bGK4jB9/SvDfiL8J4rR3mtyPUFa7bW/iWtmhjQhW+tcHqPjy71FmDcxns1c+XU8ZRkp09EVOMX6nkOo6TcWDMGUsq96y4NVNpcKckbTXp2prDqQ5XY7enSuP8AEHw8vJ0M1sGD9QMcGv0PD4qnNctfS5zTcl7y3R6b4G8QpqNkimQE4x1rsY9WjsDudwF9a+XNN8Qat4MnZbmCRVB54yKu6z8XZLu1KxOQcdK8zEZBUrVb0tYsr69ThG73PrrQfHNg+FaZcj0NP8WePtOtNPdfNU5Xg5r4Pj+JOp2twWS4YDOcZpurfFa9u4SktwT261K4Lqe0T5tDhnmtPe2p7N4s8c27TSusg9sGvHtV8RS63qoRZCEB7GsrQItR8bSSR2WWQHlyeBW9F8NNQ0yVTMxJPPyivs6GEwuXXhOS5uxzSr1sVFOMfdO38NajNJDHZLH9q34AjxuNeyaZ+zhY+J9G+0XsUlrMy52L2rzz4aXNr4UuUlvI87SDuxlq94039oDQVUW486EEY3unGfqK+HzOtiY1msLeKWt1rdnqxSnC0rX7Hyb8VPhMPB93JHZzysVONjHNQfD34JX/AI0MUk100ETHG0Ng17v8WNY0zxShmi8uUEffXrXG+EvGkPhrEfkNlTwwbAr16Ga4+pl65P4ndnlvB041nzfCen+Ef2WfBOj2nm31q2p3RGS07llB9hXoWi+DvDHg1RLY6VbWrjjzBGM15RZ/HG8tpt0cccsP8Ubf41Q8U/HqfVMWwtlgj9upr5Sth8yxseSs2293zO33X/Q9CNTC0l7qseqeL/H8FtbMI58Bfevhb9qDTYNb1GHxBapiQfLNgdfevVdb8TTajGzLuK46E1514ou49T0y5spx99Tj619bw3gXleIjXjv19HueZmEqeKoSpS+XqfPNu20jn8BX0d+zv4hSWxutNnf7vzID7184TQta3UsLZBViMV2Hw68RPoGtQyq+FJ2nHpX6tnGE+u4SUFvuj4rKcS8LiYye2zPqvUY/LkJXj6UljcfvAGOMcVX0vUE1ixVwctjmo5lNvIPavyLl3hLdH6fGV9UddCiGEMsmfarMEvIGR9a5mzut2MH6ite1myfevMqUnHc7Iu5vQydOelaun3TQTJIvBWsCGQZH9avxSdCDXl1IXVmap2Z6/pF79ptkkz+dbznzYQfavPvBeoeZC0RPTpXc20u6HaT09a+JxNP2VRxNaivaSEilKbkNYXh74Q3PjPxNPczubbTweWHVq3Y4fOvYkz944Nehwagml2aQRfKAOcd67MA/ZylUex5eNrTpRUaXxP8AAx3+A3hqOPaHkMn94uaxNF+DdhpevvNcsLq0TmONuef610b+IWZyN9ImoTXtzCsZOSRnHTFd8canNcsflqeXCWNgmp1NGdxp1vY+HNNNxDaR2zbcLgc15F468fpFcSs7guc8Zrp/HvioWWneWXO2NeeetfNfiTVW1O/lkDkqTxk17mNxEsU44WLtGO9tNe2hGX4bkviKusn+RH4q8Sza/cZdiEX7qg9K585OQeamZTmmFCferpwjTiox2PXu27sjX79eP/HbSjb3dvdB1bev4ivofwj4XbWroNKpWFeST3rzz9rvwtBp1ppdxbR7Y9pQ4OOa9LKMbCGZ06Kerv8AkeDntFzwLl2af6Hh/wAF5o1+JOjRTtsilm8pjn1r9GPDHw9sNPv1uhmUEAqG5xX5i+Gbz+yvEWm3a5XybiN+PZhX6r+Fb5bzQ7Kcch4VbP4V0caQca9Kotmmvuf/AATiyWtL6pKMej/NHU2xCgYGABgU6aXJqqk48rrTftGATj8a/O+ax0cjvcsy3i2FpJM/J7D1rkHVtQnadxgt69q0dTka7mSMNlB1FS29sAo46Upe8tdj0KKVCPN1ZVt9PyRxmtW3sljX7uCO+Klgi28/yqWSTYvTBNYvuYVKspuyKd2ijAGKuWXCYz1rkvEfjTTdCmQXVwisT93NW9E8eaRqO3y7yPJ7ZxURjJe9bQ0nQqummkdJdWyyqeK+Ufi/oEXg34zadqcSeXDqabHI6FxX1pb3UF0v7uVGz6HNeAftd6PjwvpurIvz2V0rFh1AJxX0GWv9+o9Je6/np+djnozcZWl01+7+mXrNFeNHHRhmp3GOayPAeprqWhW0mcnYK258A5xXgVU6dVwfQ+vWuqGwMRWhncAay4WAY5rSDgxdhxXPUWoy0j5UGqfiCD7Zol3GBuOwmnRy9cmrMJEisG5BGDWUW4SUuxMkfIGowfZr+4iYYKSEY/GqTrk5P5V3vxX8MTaRr01ysREEpyWA4zXCEZr9kwtaNelGpF7o+fnBxk0ys6E+wqnMmPUj2rTKA9qrSw4J56V3xkKxlOv51XcHp1xV2ePHeqjg5rtiwSEh5OKmC84PSq/3WzVxMMgIyfpTloapaFeeHjPYVBZO1tewyZIKsD+tae3d71nXMZVt38qcJXXKzGUeqKnxmsUbVbe6jwVmjB+vFcv4AvDaa4qk4DcV6F8TIhe+CdKuUVdyfKzV5JpExtdShbd0brXqYD99gHTfS6+4+KqP6vjudd7nue7POc0yb97BKp7qRWbp155ka7jnIq6XJBHtXzjg4ux+lU5qrHmR84+KbPyNSu0xjEhxXY+DV/4SD4Ra5phb97pN4t1GMf8ALOVcN78NGP8AvqsD4hW5i166Azgtn861/gTeY8V32isVMOsWEttz/fUeYn6pj8a/SJtzwSqLdWl92v5H49jKfLXnDzZw6FVmKc7umAO/1q5bFoiJBlJEIIYdjnIpNctmsdYuIm4dHIOB1OetRxMTlCMnOQxNdralFSXU8ynJpn2p4e1ldf0TTNRBBF1bpIcdmI5/XNdNE0flbW+YEcivGfgHrH9o+CktGffJYXDxY/2T8y/zP5V6z5wjjH97FfhGY4b6viJ0V0b+7p+B+54KaxWHhV7pHn/ij4WRajqU97C2xnXBVTwa878S+B76e2a0hXc2eM+te4XV8x/iqvC4Lbzg+hxXq4TNMVh4q7ukeTjMmw2Kldqz7o88+EfwOutf1m0j1dvJtY+WT1+tfXVv8M9F0nSkh0+CNSo++Bk145aXTIwZXZSDxtOK7Xw94xvNPkUSytLH6N2r5nOsRjcfP2nPZLotjbBYHD4JNQWvdm3qHgq8OmXqx3MgVoXBAbrwa/OXxNb+TNcRYwY55EP4Ma/UvRtctdZhdEbkqdy/UV+ZHxKs1sPF3iGAnHl38ygA/wC0a+j4ErVJVq9Opv7r/NHg8TwXsacl3MjwBqzeH/GeiakqLI1newzCNujbXBwa+rP2v7u68dWfh7W47PyILaMoMc/fAJ/lXxzp8oiu4XB4V15/Gv0j+IHheHWPgZbMiBitlHOMDn7oJr6XiXFfUMfg8RbdtP00X6s8/I4Kvhq9L0t/XyPz2uYi0L4yWX9Ky9HnPmuuc4bpXTa1Ym2vbiEZxkgY9O1cdYLt1eWInnO6vt6DVSnL7z5bHRs1I6zUxm2jk4wDjntWTHPGHPzfKa1542m011znjPNc7tYEL6HGfWs6KTi0c0pe4itcwq6SHHzdQO1ZJcRqR82c9QO1dNJbq9qw3DlfTmuOupFguGXeQCOc162HfPdHLe50Xg/W28O+JNL1WNnR7O5jlyhwcA88/TNfSv7QelpM8eoRxDy51WVXzk7WGR/OvkWwugTs3Hnpivsa/ZfG3wG8M6ujebNHai1mdhyHj+U5/DFfM57B0MRh8R2dn89v1OmlZxsj57mUgEDIAHrxX078N/Hces+DdLhmkH2i3hELZPJ28Cvma6Gx5E5OG64rZ8LeJJtGO5XOzdk1x5pgFj6CXVO6Ppsixf1evZ7M+q0vfMXhuDXE+JJ/LvW55rL8OfECCWBTI+FPUmsnxd4rtXk3xSg++a+Jw2Aq06/K4n6ZKvB0+a5be/weT+NIl5uPB615fqvjjD4jPQ1p6N4vjuIgGcZNfSSy6pGHM0eYsdTcuW53N7cBoG7VzrXJ3kZI5on1mJ4eGHIrGF8DISDnnrmnRoNJ3QqtZPY6CKfPerVtqi/akhU5b+VcpfayLOIkY3H0NO8KzmS786U5Oe/atZYb3HNmFOrz1IwR9sfAqTz/AA8ATkL61F8VvGUYElhBIBHGpaZgeAPSvLvCXxPbw3ojWNmu+5mGF9q4n42eLJPC/gySNpS+q6kSo555+8fwr8woZLUxGZ80l8T0/V/I97F4iGFpSqN/Cj5n+J+v/wDCT+ML+9T/AI91cpFt9B3rjkk556g9a3Zok8sYBY9+a57VVET7lzj0r+lcJCNOnGjHZKx+C160sRVlVlu3ctw3JglR1IJFdbp2uidFjDbc8EetcXAnmIOCMgdquW0htblUOVGQR7U61GNRa7nGdNfQeZP5mPvHirDIxhO4duw61dtLQXUJZckfzpnk4EkTNx2xxmvG9p9nsdyV4HAXeltd6tsAwu7pX2J4ctBcfszxQ/ea1dlI9BXzJLbLBfwSk5BA5PFfUXwful1n4LeILIfMYm3bR9K83P6jnhIT/llF/ibYGTWI5e6Z813423gY+tSahpS2+qrdL/GwyR34pdZiIu2PK/MRWvdQtc+HJbvnEEign8P/AK1enTl8L8h4v4Lo6LRruO3uFUnggEHFS2+vRfaXiZslWI61zmnytNEkv0AzXJ67fz6XrknzN5bMCATzXlxwca9SUep1YLMZ0Eoy2PZYblZhncCD3rA8dW4eytpR/C+Dn3FczoXiv7oaTcp7HrXTareJqmgyhTllIYe+DXGsPPDVot7XPqqmIhi8LNLqjz+QBC27legx2rT8MXIj1iBhwGypx71l3eQ7YGCOTnr9adp8ojuIzuwQw7V9BOPPTa7nxtCfJNSXRnoeoQeZlgQG71kSuUbBPNac1z5WN33GAOaoXTwzA5YfWvCpXWjP0DnTRXj1BoW4fHtVHXbv7ZbsTw3qKp390lu5Bb8RVL+0klyu7I6Yr1KdDVTSOZ17Lkexyl47QzN1wTzSWl68DAhjjtV7WLHepljwR3FYYB6dCK+jhy1IHiVLwldH6OMs1mOc7eoNdB4a1hLoG3kbk8A5q1PpPlmS1mXBHGT61xuq2c+g3vnJnaDkmv5ejyYpOHXofpEW6b5uhu+KPDrZaQDceorjWRo25Bz0r0bQfEMGu2IikZd4GPesDxHoBilaRFyO+KvDV5U37GrujtUU9UcqxPX+ddf4K1+FmFneqrDopauSlTHXtUJdoWEkZw68ivSq0Y14ODHZxd0ev638NNK8R22+ONMsOQRXmOr/ALNVrLM7JDjJ6ocV6N4C8Vi9tVjdv3igA5Nd08oYZByK+XjmOPy2bpxmzWWGpVldxPnbS/2aLJZcyQ5PYua8K/aJ+Fb+C4zPbR7Qp5C+lfeRbbN+NeV/tD+EU17wxM+wMSh7V9LkvEeLjmFN4id4s83HZZSqYeUYRsz5n/Zb8T21jFdW9yqvIZMjPpX0X9nTxJqO1I1VMcYFfE3w4uJNA8bvasShD7cH2Nfcfw2UXKRSdeOtfUcWYdYbEvFQ+0rnNkUvbYVRlvHQ57xd4RbS4vMxg1xUsZAJz+de6fEZVawA24YCvFnt3mYqilvavAyzEyrUeaZ1VoKMnYoKWxjccfWojD82R+tTSKYJCrgqR2NJvBFe4n2MElJEsHCEZ5rkfEeom0uV35Chgc+3euja78lzziuP8ehZLUyDuOlduDheslLZnhZg3Gm3HdHWWtzFNZCSNgwZcV5v45MkEQmjOCrc4Paq3hbxZJFaLaEs7B8KO5/Cuu1b4Y+I9c0xrmS1+zRyDKCXqfTivThTjl9e9aSSb69TzZVliaF4XvY8C8QRB7lbhQRvHzVXsbjyZlYHnPpxXrN98FL1dFu2umcXsUe9Y1HGPxryNYWtpHR1ZXQlWGOlfb4TF0cVBxpSvy6Hy86dSlJSmrXPon4e+KE+zWis/wAkqjGTxnuK9JkVLmLcnORnNfMfhG8muIBaRuVkRt6c4wa9y8EeI2ubFbW7Oy4QYO6vz3NsB7KbqQPucrxrqfup/I3YpjbzbTjGfWti1ugMYOR6ZrKuofMXcB8386htLxo22k4x6187KCqRufVxlbc7K3uC2Oa0IJ+a5a0vNhGT+ta1vcjjmvJq0rHWtVc7Pwzqf2W/XnAbivVLO43YPYivCra6KOrjgg54Net+HNRF1p0b5zgV8nmlDaaOmn7ycTsNKwbwOf4ea0Ly/ZmOWxmnaP4K1m9+y3MVqyW9xjbI/Awe9dte/DrQbCyI1DUma+I42tgA/SnhMmx+KpNwjyxWrcnyrXa197+R4OKxuGpVUnLme1lr+R5Pe6sYGyDXSeGNVV7OWYNlsYya5vxb4dWydntZvPjHqc1L4al+y+HWZj85ycGuKnB4WpeW8b/kdk4xrUtNmc58Rdae4Z4A5wTyfWvNXj+bJGa6PXrg3V9KScnJrK8gk4AJNerhvchru9Q5exltEWPQ/Sui8OeFnupg9wp8rrmrXhrQzd3gM0Z2LzzXaPCIfkjXCgVhisY4/u4blxgSafbxWMISIBQPSvLv2p9LfUPh/HcIpLQuCSPSvUogQAFzmuY+L1odT+G+rRdCkZfjnpXDllZ0cfSq/wB5HJmNL2uEqw8mfnoQVcc8g8egr9Mfgbrh1v4Z6HcltxNuoP5V+al4rRzMGHKkjNfdv7H+tC++F8EJcloJGTH41+scaU+fBU638svzX/APh+Hp3dSn5X+7/hz6Gt9zKafL8kJ6io7Z1EY6is7UtYitQ0lw2yFe571+Or3j6hQc5WRcs7Y/ebqTWqlvgDA6V59d/FSxslIhieUj2xXK658YdTnXFrGtsvqeTXZGlKekUayw9Wo7vQ9mur63sBmedIx/tGvI/if8YvsE/wBi0h1lfGGkByBXmGv+JtS1hybq8kk/2c4Fcw53EknOa9bDZcr81V3XY6qOEjB8z1ZavNSuNTumnupWmlbnLGmQzurZRmUj+6cVUDHJ9BViEc88f1r3HFRVktDvex1nh/xxq+h3CSQ3cjqv8DkkV2fxR8UL8RPghrkkihLi3jLEe45rypH24qv4t1y7s/BOrWsEpSKWMhwO/FcccPevCVNWfMvzOGtGM4vmWyOo+CetCfQLXJzlR+or0u5myT6184fAfXSdCtgXOVG0/hXv4uvNgRgeorys5wvscbP1Z1YOftaMWTRSbpKveYfKwO1YsU+JOtaUU2EIrw5xO2xIlzg4J5q3FcEjI5rF3/vMZxzVyObA61nOmOw7xP4et/FOmPbygFyMAmvnbxX4KvvDFy4kjZ7cHiQDp9a+kreU7hg1eudLstWsnS8iV1x1Ir0cvzKpgJcu8X0OOvRjJX6nx1kN71FKvp0rr/H+hWthr88dhjyweQOlckwaMgMCCO1fplCrGtBVI9TyZQlB6mdPHg8/yqhIpHbjNbEyb8ms24Tbnj9a9KnK4luUm9etWLZtwxVdyBTraQbq6Wro3Ssi70796gulDpgZ+tPYjPtTS+RjBx6Gs1o7kNPYv3y/2p8Ory3K5e3fcvrivEmXyZ1OSMNX0B4Nj+2Wuq2XXzYSQPoK8K1ez+zXksf91yOO3NenlM7Tq0vO/wB58Lm1PkrqR6Dod1vtIH68c1uGYMBjH1rj/C8+7T1Uk8V0aS/J1yK5MRTtUaPscBWbpxfdHl3xOt86yzAcso7VzfgfWG8NeNdG1JSyra3kbsFOCV3DcPxGRXY/EuAtcwyqOq4Oa83JMd0hxjDA19rgLVMIoPtY+EzSPLjpep33xp0mPSfHmpbARC8hkQ+oPIOfcc1xMQKlTuOD+Qr1/wCNFo+teGvDGuL83nWSrK+ONyfKdx9eP1rx+IYQKxyM5/Kpy6q6uFjfdaP5aHgVoexrSp9mexfs76v9i8QalpzP8t1AJUB/vIf8GNe+vcZGM18m/D3WP7G8Z6TeMdiGYIx7bW+U/wA6+ovMy+2vgeIsPy4tVf5l+K0/yP1Thyv7XA+ze8W19+ol3J2qCKfahpt9Jzg8VVMu1cV4EYXifRSNe0uiG68Vv2Nz78+9cdazfNW1ZXJyOe9ctelc5z0/wJc7tZiXdjdxjPWvin47af8A2Z8UPFNucfLfOwz3yAa+stBv2tL2CVTyjA5r5c/aRxcfFXxBMT/rWSQe4xivT4Vi6eZz7OP5Nf5nzPESvgl5SR43v+fI4PtX6p/D9F8S/BDQQ3z+fpiKc/7uK/KwAeYckLnj2r9RP2Ybwar8CfC7f3bcxEZ9DXq8fQ/2WhUXSX5r/gHjcOTtUmn2T/r7z4P+JOmNpPiO6gYbTG7J+RxVLWPh/D/wjFrr1luacHMmOSVxXqH7Teirpfj/AFFAoRWfeCB/eGf8a9C/Zs8D6d45+Duui5UPNBI6gHquB/gRXZLN5YXLaOOW3u3XdM0+pU8RiauGn529T5TimE0DoG4YcVRkstqnB5HNSw2407xRd6e+dtvdOmPbOBWteWwQuAOxya+vc1Bq2z1Pi6kXTvB7rQ5besltLzyoPSuG1tgrhgD359a6+1YuZ1Y45x+Fcp4kj8tOvzA9q9/CJRqWOMp6WSZF7ntivr79nS7/AOEg+EHiLQ22tJp92LlN39yRcH9VNfHGnSnehORjrivpz9k7V2XxpeaNI+INVsJIyAeroNy/1rzOJqLqYKbW8bNfL/gGtCWtrnJ+KtObTtWmibBfdwB0rLsl8xmQ/wAQrt/ixpK6b4glEYOCMnnnNcPbv5NyjMOCRXm4Wp7bDxmuqPQw0/Z1VIiXV7jSZWjckRngH0qC71KR8kSMyn0NWruWG9V9w28lTisaS2MRJjfcnp6V6NOMXq1Zn1EqrkrRZFOrOSckjrVywkaNQQSMVQluRCpDHr2FNtr9S3ytjHautwco2OPn5Zas6SLVZZGOWyDxV6PUlgiLuw3dhXPQ3IRN4Xe3YCo2S6vnGcge/SuKVCMt9Ed0ZyWppyag17dAscjsPSur0FmTaR1rltO09YDyMkEZro7TVIdOG+TqM8DmuLEpOPLBHZRrKl7zdj1v4fx28DyahqDiK3txuy5rwT4wePpPH3iue8RitjBmK2T/AGR1P41J4q8eXeqwmxidobQ/eVTgt7VxF7GFY4zgjIFTleV+wrvF1viasl2X+bPns3ziOIh9Xov3er7medRKuVJOOnFUL2Uy/TFMuc4YknPrSxZnjKnk4r7eMFH3kfJ36mjpiq8Kk5DAAYp2sERGJwvAOPrRooIbYV4B5NWtW2vbFVGOa5m7VSbanWeGLoXFuBnIwOSe9aFzFsueu5SMjiuX8JXjQxhNw5FdPLP9ou4F3EkrzjmvBrwcKrtsdtOXu8rMHxJuEG7GGRuPYGvcv2NNUbU9M8Z6dI25vJDqrGvIde0qRrNzjOVI47V6H+xaBaePdQgbK/bLR057kVxZmo1sprJbpX+5iw7Ua8H5nFeL7Q22tXicrslYY/GtXQmSXwlrUUnJKo4H0yKk+KtkbLxbqcRBI80kH1965qHVG0/SbnBwske05+ta4WXtaFOXex14haSib/h1PNtAu0kEcZFcx40s1XUVZsDKgiui8C3H2qwjJIzis/4hxESQScEEd6ijJwxjiebH4TkvLCSBozt28ZB56c112g3JMflliAy45rkopsz5yBzjAOa3NOmW3Klj9Oa9HEx5o2OuNWdOKcWQ3ceZpAR8ynBxVWEsr+3cVraukckpkQgBl3DHfNZXEYUg7sZzSpvmiKN73O0S9WbTIlkGfkHWuU1gvC58qQheyk1pQRNJYrIhyiEgmuW1O6aLV0t3JwWA5rDDUvfdj6N4yDglLexJLYahPHvWGSZeuV5rKmWaBiGjdCD3BGK9j8N+WLZVCqAVx0qPUGtJ5JI3gjYg5+7XV9YlTjzSieFVzGKnyrU8hi1F0HzgsO9MuEgufmT5H6+1dndabbPcpmJFRuCMd6qappOnrbsRERJ2wcVtHEwbVk1c0WPWzR+o3jPw1cC5M8EZYdwOtcLq+nC+tGSRP3i9c9a96XV9O1A7o5EbPYNXNeKPDlrPG0ygKf7w71/JcK31dpJ3S6o/YYPm0asfMLST+GtV3oSIi3IFemafcx69p4x9/FYPjLQOHYAHnqKyPCGsPptx5LkgZwM19RWSxdFVYfEjWk3TfK9iTXtKNrMSF4rBkXtXqWp2Meq2m9MEkV53qlg1pMwxxmtcHiPaLllujusQ6PqbaTfpKD8meRXtOg6umo2qkMDkcV4SxzkEc12fgHWmhYwOfu9M1jmWFVan7Rbo1pvkdmeo5+cetVfFumrqfhy5jYZwprKm8RRQzhSwBPetm61KKbSHww+da+V9nUpThNLqdDcZJo/Nz4j6f/wi3xOaRAQpkzx9a+0PgRJ/aWiwyj5sqDXyh+0ZpxHieS6APDdq+nf2SdThv/CVoS4Z9mCDX7LxM3XyOjiN2kkz43Kpexxteh0ep3PxMjMVqc9hXG/D290W3jvBqDoLgkhGPRRXTfG/WINMs5m3hdq18Y+J/Gt011KtvcNGrE5KmvmMiyupmeDcE+VPqPNMwhgXzPV9j134oeI7H/hJJYtOlSWOIAM6dM1yZ8SeTgPjn3rgbe9klty24liOT0q+TJPCxHzfLmv0Cll0MPTjSbvbS58LHO6/O3bc3dS8VKvIbPfArj/Eni6S+j8uLLseNqjPFJqADKRk84x9a6fwl4Wt5rRZdglncEsSMke1ehGNDCRVSSuZTxWIx0+SL3HfAXQ4bvxBFdXiBmDZRG7H1r7o/se0n0KO4klighijBJb2r5o8JeF1tEgmRAkueSOteialcXs2keU0rFAv3Qa/NOIZPMsVGcZ2S0PtMqoLC0HGSuyncXWl6p4jZFUzQ8xtn+IV8lfHbwUfB/j+7jjjaG1uj50OegHpX0l4SiNvrR8wZ+b8qT9rDwPD4l8A22uWkQ+1WBG/A5K16+TY5ZZmVOi37k1y/Pp+Jz5jhfrODlJL3o6/5nyL4euWsr6ORTnDA5r6H8PWNtqktpIM4nUNuU8q3evmu3O2QEdOD9K9p8CeIGOlwkH5oiO/evvM7oynBThueBldRN8rPXLnT7jSZBDNl06rIR1FULqHnzFH5V01r4mtdd0SKK4X96i4VjWHIArMmQR2NfmlKc7tTVmj9Bi+hQt7sjAJ5Fa1rqPI5rCvLYwsXXofSo4bsjkn/GuyVJVFdG8ZuOh3NpfBu4r1H4YX6Xl1BaO3ymQA59M814NbX7KetdV4Y8VSaNqMFyjY2sMj1rwsbgnUg0kdkKl2fc3i34q2mk6F9ntSI/IjAyO2B2rwTU/i81yzvlpGPO4mvN/GPjO4vr+aSOVvInRflzxkCuYivg44bJrLEvEZo1VxUtEkkl0SPIoUKGCThSWvVs9Ku/iNeXJ+/hewrZ8LeKptUha1kXLdtvevJEuCSOePeul8Har9j1aEk4VmAOa8rE4GnGk+SOp3QqyTV2dTrGmXFpKzyRsEY8HFO8OWi3d+qspO3vXpL2kOo2yxyqHjYVV07wiukTPIhLI/T2rwViZTpNW1Oi8U9QFoqRgYCn2FI8AAOAfwrReIr04FQSJx6e9eO73LTuUYo8HHQDvVLxJZ/b/Duo25AO6FuPwrSmQoRg4xUFwS8DrjJZSuK0hJqSkugTipRcX1Pzb8Uwta63cxkciQrgdeDX1H+xLrQNhrOnFvuOHUfUV8/wDxd01tM8aalEQqZmJ46YNejfsdauLLx9dWpbC3EH6g/wD16/fM8isXkU5rsn91j8ryR+yx/s35o+39Z1b+zdIkkDYfov1rgdX8TyappqQTJiRSCW9av+M78l47YPwvJFcfI/Br8Uw1O8eZn6dCmox8yrdvgEjHuKxLuXIIrRvJsMQTWNM24mvfoxEzPvW+XAPWs/cf6Vo3aZB46VnFSO1evTtY2jEEGD6ZqzGNq/1qKKPcRkGrBGxacn0FJaCeZg49ayvF758M3oPTYa0HYAjtWL4xmCeGr4+iGtaEb1YeqOGq/dfocL8DdYC288OcbJTgfjX1Bol99p05Dnkdq+Ivhhq72GrSBWwHPr719XfD/Wjd2ZjZvmHGCa7eKME1WdVepxZJWU6CXyO4WbD1fjuMc1hrJ82QauCf5Bz9a/PZ0z6cmkm/fGrsU3HXOKyJWO4Ht71dgf5cVEoaBbQ1re4pviTX10vQ5pA2GK461nfaCiselcJ4/wBcaeEWyt1p4bCe3rRXQmpaMHI4e6uHvrt5WyzOxrt/Dfw5i1HT5Li7THy5Ga5/wvpP2m9jZxxmvbYYRBp6oq4G3GBX0GZYyVBRp0nY4qdLmXNM+aPEmgnSb+aONSYw3FcxeRnHA/CvWPGESnUpVYAivP8AVbDyyWQcGvqcFiXOEebc4a1JQd4nGzPhsGmRSYYcCpNUhEblgPyqhHcbWz6cV9NFc0bo5lPXlZrGQ9j9KRnx3PSq3nhh1xTfNrNRC50/gu6WDXY1c7VcFc15j4805rLxJexkFf3hIrs9EvvsusWkuPuyA/rVX42Wfl+IzN0WdAw+hFVhH7LHJfzR/I+WzuHuxmcv4Sm4eM4z2966pZB5f0HrXCeHrgQ3mAcA8GurkudsROetehiqf7y/c68qq81BLsc94/UTWsTcZB9a8xuAPNDDgCvRvFNz9ps2TPK8nmvPLtSjHPHtX0WW3jSsz5/OHfEuSPovUNDm1P8AZ70y4ZWISUmNi3y9Aen4E186EKkxUn+I9+K+uPh7qtl4r+AWnaM6K0tuZHOeDlUIx7ZzXylrFsLDVLmFhsKMVwe3tXjZDWk6mJoTVnGcvuuYZ5SVOvTqw2nCL+drP9Bls7kZUhWU8E+o719WeH9VXVtH0+8U7vPgRyffHP65r5RiOGUZU5Gc4wT6V778G9T+2eEooCwZrSZo/op+YfzNLiGjz0Y1f5X+f/DI9jhavy150f5l+KPQb0YUGs2WU8ZrVvvntxj0rn5XOcV8JRV0foUy3BNhgc47Vs2VwMjn865aKYhvpWrZ3J4GcZqqtO6Ofqdpp118w5r5/wD2hoS3jySbAIkt1Y+/Jr23TZ+V9K8c/aIgx4i0+b+F7ZlP4Gt8iXJmK80zws8jzYGflb8zwUgeefTPT0r9J/2I9R+2fA2wiJ3G2upY8/jX5rSZW4Py5z3NfoD+wDqBuPhnq9rkf6Pfnj0yM17/AB1DmylT/lkn+a/U+R4flbESj3X6o579sfw95XiCC+VeJYuT7g/4Gsz9jPxamlt4n0SVxtuIzMmfXYRx+Veq/th6P5/hixu9pykm0kd8j/61fKvwZ1n+wvHyPu2pJGV/Kvl8vj9f4enR6x2+Tuj6CrJUcyhPpK34qxx3jrTvsXxO1dgMBrnPHvg1auYBJGS2cmo/idfLcfEXUynA80fyqK51FUj2kgYHUkV+hQ55UKLe/KvyR8PmNvrNVLuziorZVu58HB3E9OlYXiqx3Mgx1/WukjZGvJACdrMaoeK8qqbBkLzxX0lGbVWJ5PWxy9jpixuA3HPFen/CvV28JfETw7fCQIkF3HvYjjYx2nj6E1wH22NoopMYyOR71ow3ZubhZEO3auAR6jpXbjYKvTcXs00xU3yyPpX9ojw6tlqtxOi5VmB3Z6g85rwuRirbmA4P419J/FFh4q+G2hawgy13YRyycZ+YLg/qDXzPKoWRiRjB/KvhcklJ4f2c94to7W7SuVtY08/Z5po2K7xv4OMmvOrrVby0uflmJ579q9UuD5unhTxkFefSvJvEsTWtwWJwpPAr7nLXztwlqY1ZShL3WbegzSaw8okOWwaY1sySsMkYqv8AD66LX8q4HIrYmH+lHPdu1dFW9OtKC20PRpr2lFTk9S1YXxt08vGSFB5PWtWHU5FjOAMDnJrEgj3Xk4HIBwea1Y4/lPTpXnVYxvsctfE1oJOMtDd0i+FwqsQNwOCOtQ+Jt0Er7GOwjcDjFVNFk23Dpxk81oeKlzbxPkMgGK86yhXSOaNepVi1OVzlMl/n71Wv2GzIBqK2uyvnIfWqd5csYyMn6V7kKb5jiejsUrxQRuz8vemwLtZT/Ce9S2MLX7eWoySOla6eHLnyW2p90V2ucY+62F9LEER8kq4Xg8nB61LO5uUUnGWbnPWoWR0hZSPmQ/rT9OJkkCnn8K5pJfEaXW7NbTNOeNPMQkZPStywcpexO5OQe57VHbJm1+QgMv8ADin2+ZCAfvd8149Sbne5qjptQj/0cOV68lga3P2b5V034vaagO3exTH+9XCXF1I8QjdyVVcBe1afwt1z+yfid4bug21TdKpyfXivMq0ZPC1Yd4v8gvaSkd3+0NpJsPHF7nBDnOBxXjWsIx0S52HJBHQ4r6P/AGqtM8vxGlyoxvGSe3NfPywLPa3SNj7vQ965skq3wVKT6W/A9bEJKckaPw5dhbxg/KAecf1qz8R9qWMWRnDHJFL4FgEakAgYYe9S/EaEnSmZVyFkBORXW5J49PzPFgtDzmxkWcNtb5hzz61oTXgiQBuAO2ax9Ety1xgY5Y8Vq63prxwB+ikH8a+gqKPtFFnTHWDRspKt5pFpcKAeGRsdcg//AF6oMcSbBznsaZ4adn0GeB87oJcgk84Yen1FOdsPk8nHTNcnLySlHsxwex2Hgx47qG8tpFyNodeffkVyHxEsVstUt5RgN90gexrc8H3Rg1IDIAkUqfpWR8Rg9xOrE8qea5sOnDG+THN2mjq/CmoLNFEB1YAZrXl8Pm41FsP9/gEnvXnvhLVGghibHMRxjtXs+i3dndmGdCMsMlcdK3rRsnE4p00qup51qdq9o0sMykSxMc8daxNQHnRHGQOOD2r0H4gWu68W6RfllXYwHrXn0i5+Xpgc1x0HdXLlHzPqe28V6taY8rUJkx6MeK7NPjrq1honlXhFyU/ibqRXmStuNY3irVFtIdhPOOgr8tll1DFTjGcEz9WnXlRi5RZ6fpPxdsvEd46lwjH5TG3FJrIjWb7Rbvg9cCvllL6VNSa5gkaCRScODjNdno3xZuAkdtfklugcdK9Wtw86MlPDbdUc+DzqnP3K+j6M+mvBXic3SiGRuRwQa6DXtAW9hMqDPHavn3wt49t4r5HEoAJxnPSvePDvjuxvLZVeVWyPWvh8xwNbCVfaU4n2mHrwqw0Zw99p0lrIQy4HTpUWn3LWV2rj6Gu08UXunTW7SRuhPXg15XqPiSCC4ZQ69elduFc8VC3KbSqRWjZr+J/E5g+cSEbTng1c0b4irc2axGUHjHWvHPG/iZZYW2v+Ga4Ww8V3NsTtkOPrX09HIo4igrrVHkVMdGhU1Ou+PDW99FI4IJPORVb9nf4pP4LiltpHwgb5Bn1rifEmrzaxEd8hbHHSuUtS9pcfKxGDmvsqOWQrZc8FW1R8fisxdPG/WKR7f8afjFJ4ikMMMpO7ljmuD8DeAtX8dXW6FPKticGaQfy9a1/Afw9bxXdxXV3bvJCPuRkHDfX1r68+GfgD7NZxjyBDEoAGUwB9K+cx+aYbh/C/V8MlzIypYKtnFf21f4T59f4Htpdl/rWkPUuRjmq+nfDq6jjcSQmUdMnsK+zrnwbpt1beUqGaUdT2qey+G9lHZSJJEueoHpXwf+uFTlftNWe1Ph+gpJxPz98Z+G5tGG8o23PIxxWb4Z8ayaJP5ecKG4B7CvoX9ofw3DY212I8DC5+n0r5LuVCyBq/UcnrwzbBqVRbnxuNg8uxP7vofUXgbxfHqzpuYZ9jXsllYxahaYUA8V8P+DvGEmjXkRaUqoPc19ZfDLx3BqVtGQ4IYAHnmviOIMrqYV+1pLQ+2ynMIYuPK9xL3SDpeqs2MDOa6K5jTxF4UvtMlAYTRMuD9KTxdPFLtlU8ms/w/e7X2joa+Zcp1aUav2l+h9BCKU3F7M+DvEOkSaDr99ZSja8MrIM8cZrqPA2pCK7+zlsLL8ufftXX/tMeE10rxauoxpthuxkkf3q8u0q4MU6ODjBGD9K/eKFaOZYCFX+Zfj/w5+YTg8BjZU3sn+B9D6ZqP2TTMsTkHFY9z42fTtTjikDNHIcBh2qLSbj+2dKhZD94fMPQirmseGreXTEeMmWTGS3TbXxihRhUcay3PrqtaooJ0vI62C6S9gWTqGGaoXts0TF1HFcLpHj+LSL8abdyANnarE9a9Eiu4rqAOjB1bvXHWw9TCy1Wj2PWw2Ihi4c0XqZiXBUg8VcgvcDrjFU7+1ZPnQ9azXv/AC+G+U+lNU1UWh0OfLudxZah9tj8tnJZe1Bd4G3g8elcRba8bO5SQNwDg13EUqahapcQkFHHOPWuGtQdF6rRmTmpu6NCykkulBjUt7CtPT5nhuY2ZWDKw4rnrG4m0+4EkbdOx6GvSPD+oWmrW4eaBfMHUivExbdJXtdGsLtHsvhy9+06fbORjKCuotbgMArcr6GvPfD2rR+WiAgALgAV1lrd/dxwDX52puhUaZ2ThzxubM+mpKpKHBxWHdRtCxDDFdBbzZwKZe2q3KEY+fsRXTVpQqq8dGc1Kq4StLY5eT5gfWqjNtcA8jPSr1zC1vIUPBFUZAQ47Yry0rOzPWWquj4l/aZ0o6f43uDsYCX5t3rWN+zzrJ0f4oaRLu2rIxjP+fwr039rvTo4tUs7sZ3OuCO1eDeCdQ/s7xNpdyvyeXcI305/+vX9B5Y/r2RKD6wa/Cx+Ry/2XN5W6Sv97PvLWrgy6lK5fOay5XwpPpQ9x9ojhmznegP6VXnf5SK/IacOVJH6u3coXb5Oe/vWcxJbJqxcNl/rVYnkjmvVgrIzS1E8rer9Kzngwf8AGtaI5TFQ3UBVd2MCtoSs7HXBaFGCOny8fUVYgiGzOMA1FOtac15GU0Z7nDc/rXN+O5fL8L3vuuK6GbG7jrXP+LbcX2lSwNnDAkgd69PDWVWDfdHlYuXJRnLyPnTwrcm21mLnALY5r6W8Ear9ku4ST8sgFfMDA6frJH9yT096938NX3mafbyqeVweK+0z6iqsIy6NHzXD1W8ZQ7an0DFKHCuDkGrayZUVz/ha9F/p6HPKit8DavHpX45VhyScX0P0JO6uTgblzVm3WqlrOs3ygjPpWpaxcgYriqPl0ZRFcqVt5D2AryTVpGutUlJ5AOBXsmroLbSZnI/hrxhm8y6kbPVjivVyp3UpGNV3SidX4JtPOvk4B2816rNHtgx6CuL+GmmmXdMRx9K767h/dH6V4uY1ebEcvYG1seEeOR5eqv8Azri7xw6lT0rs/iGwTVm9Oa4owPdsQozjrX3eB/gxk+x5OIlrZHN6npRnDGMZPXArjL6KSzmO9SuD6V6ldxLYvGB94nDCq9/odrq1uysoDN3FfR0MZ7O3NscKpOcdHqeaRXm9SM4oF4m7aXxT/EXhS+0N3kijaWH0Arz/AFPV5UuOMqV6g19Nh6McSr03oeZWxDofHud+t2EdHDcqcjFdd8W4o9R8PaNqKowZoQjH6V4za+JWZADX0N4F0mT4m+B9EslTzfKu1R8f3c815mYweAlSxM9FF6+jR5+KmsZS5IbnI+A/CNmmii5vIPMkn5UsOQKk8Q+BjLE7afJtbGdjV9SfFv4Z2OmeCIL+ytxamyVU2IMZWvn+4mcRlgeRXzmDzaeObxEG1rs/w/A9mnQp4emqVtuqPAtXgubC5lguojG3+0OtchfSqzHAx6d6+gPGtpBquh3DSxjz0UsHA5r50MvmO/pk1+nZXX+swcmrNbnyGbUuSad7pn0Z+z9r9tYeFZI5pFiJl8su3YNwT+teXfGXw+dB8Z30QIceYTuxgVf+GDM2m3UWSFz0rp/2gbX+0ItD1fBP220RmwDgMAFY+/KmvIoxWFzeTW073/NfqPNIurluGrfy3X9fceKW7HIyOc89q9X+B2ohNXvbHdxNEJQOxKnB/Q15QCpfaMZ7Cuu+Gep/2Z4z0qdvljkl8lj7MMf4V72ZUvbYWpHy/LU8zKK/1fGUqj2vZ/PQ+m58GPGe1YF4u2UrW5M2GxzxWTqSfxfyr8po6M/YZPUzOj1dtn96ot83PvVi3bb0rtkro5XudNps2O/fvXnP7Q0IkXRJhyCHQ4ruLCbkc1x/x1XzfDumzDJ2T4/Aipy5cmYU36/kzzc0XPgqi8j5wuTtkyM/0r7Z/wCCeGo7rLxXZA8h45cH6Y/pXxLfk/aW7c5wa+t/+CeF+B428RWbHBls0fH0Y19dxfT9pkdbys//ACZHwOSS5cYvR/kfWP7Snhj+1vg5qFyBue3USj2ww/pmvzjhnbTNcjmU8qxHA61+pvxqMf8AwqvUrE9Z4GQD3Ir8uNfhEGrSpgjEmK+H4PmvYVKL/q6PZzFy9yt62+T/AOCR+J9PW71u6v8A5mWdxJn8BXEa1qJjEic8EgAnivRdZuRJaW8cY/h5J7mvMNWgabUWTIzuyc1+o4JJ2T2SR8TVqOpOc5btj9HR3ZHIySM1T8WMVdR09jXRaPb7V3HjFcx4qkMk55OMnpXo0Zc9c447mEIGMeAp2+wrU0Y7HjyPlHvVWyAaLG7kA5xmrKxvBIuDkYzjpXp1HzJxLVrn1v4AuI/FH7PSROxE+l3MtqT1+U/Mv86+etStzb3dxHjBDkE+tez/ALLetre6b4t8PybcyQx38Yb1X5SB+YNeZeP4JbbxHeqRgu5J4xnNfBYROhj69G2j977zrbukznowZImjBJbIIUDOfpT/AA/+z5rfxF8VQQ3yTeGdAYM8+tX0BEcQ2EqFQ4LlmCrhfXPavTfD3xQuNI8I6UbJLCLULWN7U3K2SCeJQ2RiTk5IOc9axNR8c6hqkplub6e4lOfnllLH9a9KGNxlOcvYQUd1d6/O2ny1JmlJps8h+Hfw71ZfHep6Kyj7TZuY2Kj5XAJww9jwfxqzqWnT2OrSW8ilZEcqcjoa9x+DUcF749a8JAvGtyjA/wAYByD9RmvNviLHt8b3ZAxmc/zruhmVTE42VOa2ivv6nuU6KWBVRd2YtvpjwiaZlADHPA71C8oReMgnqK6KKaKW0dSMkfKa5TU2EUsgzx2x6V00pOpJqR4EvegOgv1hv0IO0H1rrb+M3+i71AJXnivMLy7MVwrBuAeM16d4Zn+26VIm7BdT1HXinjabpKNRGFNHnjxMtyxz1ByKqXcTMuOQfWtTVY3W+C8jaxFONgzJuBOPWvTjUsk2Zz3K/geJZNbiRuAc9e9eywadbCIDb97jpXg1pcSaXq6yISCDwfSvbvBlnqXiKOHOViIHzVjjKcnL2ieljGUU3zM4TV9GZtZnhhHGewyK1tF8JxRgEIxIPJIr2AfDsaSTcBN5bJdmXOay5be2067IIAZhnaO1eb7Wc1yG6jpdnnmuaebCPeg4zmuetryRrknnaT1Feh+J7US6fK7MPmGcGvONNhL6gEAOTznFOkrRkpbolSvqa1ypEeVGc881grdyaZqVneISGtrlJAfTkV215ppj0/fjIXHeuQ1aAPE477aMNOM7p7Gz7n0j8bfFln4y0DTryBw0qwoWHqcDNeEWhBuGQjqDitEX0k3h2yIfIMQUjJ7Vj2bf6WvJGTivJwGEWEoypReibPUqSUrPyNfwlJtuJF54OMDnvXReNLfztGmyN2MHgcCuc8PYtNUuFbIOeOOtbfijUd+mTRh1OU9MYNKsn9ZjKPkePHRtHm2gRKNTePb3zXYeJtOH9lJIqZwfwritEmxr6+ue/Fel6tbmfQHI6qmc+lenjJOnWgzan1icD4YXM19EcjfDu59jmnTR+W+4gsSMZPaodDnEGuRBicOShP1q7fffccqAcYzXXO6q+th09FYl0RjDfROCRhhzS+LJFvVc4w4OOmKqWrlJDhuhznNVtYnb7TKrMcE5575qIwvWUjSrspGbps7WsjBTkPXoPgjWXMnlFyFU9/Q15xjDEjtzWnpWomzmjm3exANdlampq5jVTlTTW6PeNRsk1LS5Y2cM2NytjoRXlV7aNb3Min0z+ddLY+MIjp8al8vnHFZGtR+fKjj+PjivBgnCq10Zz87UeZnuhcQRs7YwBXkvjnxP52prArgluMV1njfxSmn2borAHFeGx3smpa2txJ8y5O3NePlGBcr15n3WaYuMF7KJ2dvafuN2RgHJzXN394iTEFuhIzXXW6brXGM8c4PSvOvEMhjujn5fmr6DCL2lRpnyrnzRNvR9amglYxyNs9CetdLb/EDUbVgI7hkI7ZrznS74DvyTjNaE1xnBzk+1b1sJTnL3om1LG16P8OTR6fD8RdVnj2vOzA9s1i614plU7zId3fJrmbLUW2AdfWqetymcFskAckVxUsBSjU0ikdn9q4lr3ncbrHjKW4O0sSenNGjXs2oTJDGjNI54FczNb5cnnoMV0ngi+i03W4ZJOFPGe1e1VowpUX7NaouGKq15Lnla56xpvwnub6DfLMd2M4QcCuG1/wAPSeHdfgjmGU3jkj3r69+Fbabr9uqnEm5fujntXj/7SXhA6deC6gj2IrY6djX51l2d1KuPeEraXPaxeXRoUFWg7n0P8AfAcF1pVvcNEGj2givoa30FUtxEsarGOwrwn9kvxAuq+CbINJkiMAjPpwa+kPtcYix7dq/F84jOWOqxrP4W0fbUpctGDprRoyDp0dqpwoH0rA1nX009JUI5x1rqbl1lVsN2rzrxrAT5hHPy14kacZVFF7HZBtxbe585/HTVxfQ3ffcpHWvk29QbWPcHNfRHxmmkjjnHfBr5wupd0bZzz71/R3DNJU8IlE/MM+V6+pSlm8s9Rn1rufhn4+uNHuxG0p2E+teZz3QYnJP5UsV61rcLIhOfQV9nXwccTSdOa3PAwWJlhKynFn2ZdeM2vNKikJOGHB9ateGvEiMy5cdcc1866T8QTdaRBbtJygxmr9r48k02QFZPfGc1+dVMhkoyppH6bDNqV4zvoz23466FD4s8By3CANcWxDrjrXybbt9nk2ng55r2eL4xQT6fPZ3L5ilUoe9eT65arbXwlTmOTkEcCvcyGhWwVKWFrLS90fP59UpVqsK9F+TOu8N+Jf7JsZAzbVIzn0NVdZ+LkOn2bhC00x6ID8v41iQL9qsp4gTyCa4PV7YpkEEMvGDXuUMBh69Vuoup41fG1YU4qL6FDXfE13q2oG8mkIlJyu3jbXt3wr8bXk9hEkzGYYGeO1fPF18rEV9Lfs3+EZNVsre5Zco2APfBrtz+OHoYDmmtFsGU1cR9ZXsXvueljUlMQZ1KgjPIrA1u7tSjMsq564r6Ss/hjp1zYxC8h2/L94AcV4n8dfhvaeHInubFm+XnGMcV+P5dmWFxOJVFXTf3H6Pip1qNB1akVZbnkt1rxikILZWut+HHj2O31BbK4kzBLwpbsfSvLdKmTUNXitpsiNzgk969Pv8AwBp1jZQXkBEUpG7gnrX2uOpYeEFQrJ3lseBhcRVqv2tLVLc9YubcKQynKGtTwzqAsboJI2In/SuL8DeKo9asPsUzAXUI28/xV0AXY5QnB7V+fV6Mo81Gp/XmfW0qkZJTj1PTrfWEt5QYZtw64BrudE8RrOiEtyOua+dvt0tnMPnJHY5rqvD/AIqaFlDtXzWMyvnhdanXGVtVsfS2mXolAYNnNa8Mu9yT164rzHwd4mW4iCFgD1613tncb/xHFfMrmpP2ct0Z1ad1zIl1ex+1JvjHzgVzM0RDYPBrtIXG3LY4zmuFk1eK81i8gUjMbY4rKvC/vx3NMLOTvB9Dwr9q/REvPDFreYAkjbaSfQ18e2/7mdSCSyNn8jX3j8f7EXnw/u8x+ZsBxgdPevg6Vdlyy98mv2jgys6mXOm/stn5rxBT9jmLkuqT/Q+3fC19/aXhTTLnOQ8I/lViZyveuX+C9/8A2n8MLBjy8B8s+2K6O5b3zmvg69P2WJqU+0mvxP0qhP2tKE+6RUnYZ64qvnk4p0j9eeajOe1aJGyJoG59avTwebaHH8NZ0HzH3BrZtGDRFT6VlU913R2U9jMhTbCeOfeqF1wSOlbF5btagFvutyDWLct83FbUnzO6MZtMzbjG45rC1JzLcKnYdq2bpgNxPauYmut17u6c8Yr28PG+p5mIipxcfI8K8e2QsfEt0ApCs28c+teheAdQ8/SkXPQYrnfjFZ7NSguV/wCWiYOKrfD7UDGpjLDNff1V9Zy+Eux8DlM/YYx035o+jvhvqgW6NuW4z39K9I1J/s1q7Z7V8++GtcOn6hFKDgA4Ir2O912PUNE3q3zbcYzX5XmeElHERmloz9Kp1PcaMCw8WmDV2jLfLnrXquhXqXkauDwa+Y77U2g1YsDyD616p4Q8WmGzjBb2qczy793GcEYYfEXbjI9H8e3QtdDcDgsOleQ2kLSyqoGSxrrvG2u/2hp8UStycZqP4faA2q6pFkZVDk15+EX1TCuUztbUpHq3gLQ/sOjRllwxGea2NRi2RNjriteJI9Ps1jOBgdKn0yySd/PuAMDopr5B81eq5dWcEq9m5vY+dvEPw88SeK9Tkk0/TWaIHh5DtBqax/Z+8W28QaQW0RbqC+cV9LzaxHaRlYwqqOgXiuN8QeNRb78Sbm9M9K9/+1a0IqjTtp5HHGVWpLntZHhOv/s9a1a2zXMuq2m4EZj5/nXq3gT4WeCvD2iQy3tsdZ1JlyzucoD7DpXF+L/GklxZTAy7iegzWd4R8by/ZfIkc5HbNd062YVqHM2tOljRU4PRtno3iDSvCsytGdFtlQjoqgYrxXxX8CfAviudg0DWMpPDw8V0PiTxM4kGxuO9cfc+I5lm37ifetcvpY2i/aUqri/J/psOrClJcko3OS1P9jq2uHZtG8QIB2SZQa9R/Ze+Gd/8P9dfTdQuYrqN5cqU7Vz+n+KLmO4Y7vlPvXpnwSvf7Q8Zorv8/LAV6ePx2ZVcLKhianPHTor790cEcLQpP2kI2auez/GrQ1vPC+p2cKcNbk49xzXwvdxGJJEbhlOK/QXXSdRu7qGQZVo9uPwr4i+KPh1/DXiW9tsfu2csv41zZVXj9ZqU1s9V8tH+hjRT9lFS3see3UKyQOkgyHBUj2rx3xt8NZNGVr7TyZbY5Zo+pWvZLj5mx3+tN8tZLSdHAMZQ5z9K/RcHjKmDlzQ2e67nBicPTrw5ZHkXwrk3G7TrwDXpXjm1/tr4RrISXfTrl4gAeVVsOPw+9XmHw3kEev6hEvKEtj869o8OwLq3hvxPpL9JbVblQemUbaf0evSzOXssWqvZxf6Hnun7bJpxX2bv7nc+XPLxc8YCnIyfWr1lObWWKVWIaN1ccehzmoNRtzbXTI2cqTgEckVJA+0L8p2nrxX2kvejc+GpycXc+tIb9L6ztbtCSk8SyD8Rmobsb0PSua+GWp/2p4H0/JJe3LW5yf7p4/QiukkOO/NfkFWl7CrKn2bR+20a3tqUKq6pMxnOGI96lhIwM8HPrUdydsp6UyJvnFdNroGzas3w2BWJ8YovP8Db8Z8qZWrTsn+YHpUHxIi+1eANQGMlQG+mDWND3MXSl/eRy4qPPh5ryZ8u6mu26yOD6V9Lf8E+LpR8c2tWIAnsJP0INfNOrR7JRjgetewfsa+Ix4d+P/h2eQ7Ip/Mtic/3h/iK/Qc8pe3yivFfyv8ADX9D8uyyTjjIJdXb79D9CvjTru4/Ygw2qhyD71+evxHs/sfiS7UqP9ZkemK+tPi14raTXH2NnzJ9n4ZxXzd8cdN+w+JSRxvjV8nvmvyvhWMqNS8vtr8j7bPYwp0qdJbx/pnDtJi0GVy+OM1xeo2apqYLZ5GcZrtrbEkMW47z71j+MLL7O1rOOAQV+lfqWGlyT5e9z8zqJqckUrT5LSQjjjiuK8RtiTOCTjpXYRzoYXX+LFcb4hPmSHqcdhXsYNfvW2csHqVtFk+fae/tmu/0bwHc6tZ/ajEzJ24/WuN8A2K6pr9vC+CCcYx1r79+HHwytbjwkqPCN+3PTpV42coT5YDleUkkfNHwcuJPBHxd0eKU7IdQR7J8jqHHH6gVa+OeiGw8QMxjbJOGI7c9K0P2hNIj8GeKtFvbUbGtZ1kBHXIYH+hrU+OUR1vSbTWYUzFMqy8HoWFfK1XbGUcR/NeL+TO1aKzPFdNfa72z4xOMAns38J/pWbNevA5RiQQcGrBbYd2SGByCab4ktfltr9QStyuWPbeOG/ofxr6KCXPZ9fz/AOGHKN1c1PCXimfwx4j0/VIG+eCQMRnhl7qfqM1L46kjvPGk9xFzDMxkT6EZrkraf5QByRWrPIbo2s5O4j5PpjoKmVCMK3tetmv1R30KzVKVJ7PUisnZYpnJzhjgGsHWJVy/JzkceldFBA20xcnLFuK5jxdE1q7cY+nYV3Ye0qtjzlqmjFmHn4IyfrXpvgJh9jRTyFGCa8r0+7ViAW3ZNel+BrhSGj69DgV0ZnF+xaOSLszK8W24ttXfIwCenpViwkjktwCB0wRV/wCINqD5U6jqMbq4nT9TeNvK3E4PSuahF18PFroVNXNU6YJb8uB8ue1e/fDH7NHBCm4rtAzzXgltdFwuCRjtityz124tgRFcyIQOimqm5Wszj5pKWx9MeMvHmm6PpbRkpPLjjbXz1deNP7Q12eZ22qeFArmtV1q+ugTLMzL33dqwHuCrbg3NFDDrWT3Ol1HNWex3XiPxgHspIw/UbQPesTQrjdcxP1YnBrjrudpJVZ2JGec1uaNc+TLG2QOc9a6KmH5abtuF+x6/ew+ZokhUg/LnFecXpMr/ADDA7e9ei6XJ9q04qOjDj0NcPf2LFnOBlSeSelfOYJ8kpRl3NPslywkcaAkYHyo2OnSs1XCyg4wM8mrukyb9NnU5G1sn0qk2BLhuD14rtivekjtTvFMuyz+TqDOg2gqDTtVumu4OGBUgZI71Q1VhEVkYkfL1qnb6iHjO4nHv3qo0rpTXQ5JRSkT6fpS299FOy8lhjmvUDaLLoUilSAUPJ9a8zhvUE8f3vlYEZr1PS2F1p5BGfkx8x6+9eZmMpe7JipW5rM8OnnNnqqSDgrID+tdHqsHk3j/NkEbhgdiM1zniaBodSlXJwrkDNdFI7S2WnzE72eAdsZwK92rtCa6lLRsoRS4kHBwOCDVPxA4S6jfr5sYJ579KtMR55zwag8Rwg2NtJuyVYpx9M1dO3tI36mk1zU2ZMb7m+tSzp+7JGAPrVKL7w9D71oou+Ijvj1rtl7rM6bvGxBot40dx5e7IVq9J03F6sR5bBB+leWW8bWl+Dnrx0r0/wUfNmRSe3SvNzFKKU0cVbVNFDxZfSapfPGZCEHPXqKxtLtfMvI2BwBxx3rRnIkywG6U8fQU+1jMM6bSOOv8AhWEH7OlyI9GtUdSTkzqY2EdvjJ4HLAV5n4x2rM5GMFjXoNlMJ0YE4P1rg/GcJ8yRiuMZOe9Z5euWtZmfM2jlNOvhkqWwAa3Y7xWUHNcVE+y4I6c1t210x+XqTX1Neim7og6eymLKSOg79qnuWV42+bJxkkdqy7NvLIU9wM49as3Ex2naCfQ15Th72g76WKMibixOT3qFSyYKkjByD6VZeI5BI68g84qN4jz8uff0rpTR3UpaWPtj9jqSC40+CSUrIwGTvOc16d+1B4OtNW8E3VxHtSZULAAcmvhz4JfGi5+GmrC2mJNpK/D5xs/+tX0z4x+LTeM/DjKkoxtOQD7dR61+H5zkuNw2eRxsPgbvc+5o42hXy2VF/EkZH7Jnit9J82xZjiKUjbnt1r69/wCErLoF2cdiK/OnwD4kbwl4peTdtR2Ge1fWfhn4n2WpWabpVLbecmvG4rymU8W8TCN1I9jJsVCphYwk9Voe022vqBmQ4rA8V6/beQ5LA4BArzPxF8SoLO1YpIAB05rxHxj8c3Mhhjfdk44NfP5fw7iMVNOK0PUxGNo4aN5sf8Z76G588KQc56V8631viHAyWzyK77XdfuPECs0nCluma4a8JE7gdj6V+65Rh3hKKpPdH5VmeLji63NHY5S+tCsrKM/h3qnIXjUA/nXUS28c/J4OO9VDpZuFKgdPWvroV1b3jwnGzMO1unjkBDEfQ9K23vme2GTk4rKutKktmJ2kY71LC4eErg8elazUZ2kjSM2tERtPJ5mTn0GDXYwH+1PDUcx+aaA7Gz1riplCtwox2J/xrqfBFz9oe5snxtmTKjtuFc2Kj+7U10NFNy3LekzFJB78HFYPieHyblwB97kCtmKI287AgAg44NReJoS8EU/qMZrmpSUaya6nQ/fpNdjzG9gYyE4719Q/s8+Lo9P0i1jjcL5TEEMRxXzlNbjzSW/PtXXfD6Q27SCNmVVbseK6M5w8cdg3TkVl+MlgqvOlc+6b/wCNcCwRoZFXaMdetcL468YQ+M9Jni3iRtpHB6cV4Nr1xN9iV1d1J469aufDLUZJru5tpGZ2IDLuP4V+Z0eHaGFh9YpvWLPqMRxDLEUpUnHfQ4+4U6drJK5VkfORXpi+JZL7T4VlfKqMBRxXC+N7Q2uuTfKRuOazJteaxt1XNfZVKCxkKcup4+AxPsE03ozr212bR9TjvLVirIcnHcV7r4b8QQ+KtIjvIGBkC/OPQ18tQai98gLcD+ddB4E8dyeDNdRXZjYzHDr1xXl5jlTxFK8Pjj+Pke3gc0hRrck37kvw8z6YkiE8QJGTjmqSzNbSYPA/SrFjfRX0Ec8DBoZBuBU8U66t/NUgdR0r89XuvlkfeJo6Lwx4qfTLiMklkzXvfhLxRb6rbKyyAnHIzzXynb3LRvg544Ga3tO1ee2b91M8f0JFeJmGVxxHvRdmaRny+69j6i8ReLLbRdKlfzQZmGFUHkmvItN1yWDUvtJYku2WPrXIrq0t0wM8zSH1Y5q7Hc8Y9682GB9lFqerZpH3XeJ6Z4zhTW/B16o5DREn8q/PLV4Ps+rXCYIUOcZ9M19+eGr4ano1xaO3zBCPXtXw38S9POm+NdRjOMCU7QOwr6/gtujVr4Z+TPheK4Wq0ay6po+gP2Xrv+0PB2r2WQxgk3j15Ga724bGc/rXkP7IepiLxTqOnueLmEED3/ya9l122a0v5oyMYY15GcQ9lmtaHez+9H1OUz9pgKUuyt9xjO3PPShW6j8qilyWoVsj0rltoetEngODyOK1bM7io9eKx4jjn+da+l5e5hX1auers2dcNjpNd0r7ToodQd6LkcV5xcMUJyORXuQst9ksZX7y968Z8VWn2DUZozwM5FcWWV+dypswluctq1z5UD9uK5H7TmTI9eTVnxtr0OmosbyBHfgZrlo9TWRAyPu9xX6HhcNL2fPbc8arXiqnLcZ8XLRbjQbW5UYZGwSPevNvC14be9IPFeheItVTU/Ds9tJwV6D3ryvT5vs18D09fevr8tg/qsqUujZ+dVZexx7ku56pa6pg8H8c11On+Nms7Uxs524wOa8dn1vyJBtbj2NaEGuLdwEBsHGOvWuOtlyqJOS0PsIY+O1zp9R8RRXN9uDcmux8N+JVWJVLjP1rwW8v3tbonccVq6T4jlW4X5jgVpXytTpJImli17TU+kV1v7TtLNnHTmvUPh94os/D1lJc3DAHGRXyinjxbVUG7dgUlz8SL7V5orSFyiMQMA9a+QxGQVMTHk2id9TMYQ0ifcXg/wATXPjTUHvsGPTYSQuTgOa6vU/F1vYoVDA44Ir588OfEpNI8J2lhCvlvGnze7Vh3vj65vZizMSM+tfAPJq1StKy5YrRehr7ZNK+rPYNe+ITtvCSlVPGBXnereLnl3fPnNcfceIZbjO4n86z5Lsyc/zr3MLlVOj0J9pJmtfau10MEmq1rqDWkqkHFUFkJxmmTSZx2r2lSily20Gn1Zu6rqbTMmD25zWcJNw5FLpNjPrF0kaI7ID8zgcAV6KPBWmmwQrG4YjG8nqa46telhLQkaO8jgrTOCfeveP2WfDY1HxJfanIDttU2L6En/Irym08I3l/rVvpenRNdXMzhURBn8T7V9u/Db4XxfDTwjBZpiS7kG+4kAxlj1/Coq0qmLpSdGN0tX5L/gv9TzMdiI4enyt+89Ec5rmpJa60w3YycV89ftD6QlxcQX+MZ+Umup+LPxQsdB8VPbIWupoWy6xEfL7GvNPH3xdtPFehvZjT3gm3AiR2BFfLZfhsYsTCvGPut/gd0IQVNLrZHmhs4MgGPPqazNbszBptybcHJjIC1ce5B5B5qG8ud1ux61+i0+ZSTMKiVjwL4elofFUkbqVc7gVNe4/D25SHxhZxSHKXSSWhBXO4upCg/jivN9U0aPTPGdrfwLiOY4ce/rXRm9awvYrmPJkgkWZcHupBH8q+rx8limpx+1H8Tzcvo8mHqYeW139zR5b8RtHfRvFt9bvHsxKxAHcVzqEIVwuRnnBHFeu/tOaPBD42e909i9pdRLPGwUgYZA/f0zivFIpnLAHoeoJr6nAz9vhoT8j8w/hycZdD234LaiPs2p2LMSAUnQeuRg/yFekebg8fnXhfwq1X7H4rhQnCXMTRYP5j+Ve0Cc7iO1fEZvQ5MVJ90n+n6H6nkdb2mCjH+VtEWqHaVbNVIpsEDNT6rJugBPWseOfH51xU4XgerKWp0VnNyDnit+90STXvBeupENxS2Zse+K5G0n+YdhXp/wAO7xZ9K1i0ABaS1kAz/u15eNlKhFVY7pr8zSC9qnHufEequuF/2l6A/nWv8L9VGi+OtEvicLDcqx57ZrH1ZfLaWPursv0wcVBo0uL2IAYOcBs4xX7DOmquHlB7NNfefjsJuhiFJfZf5M+yPH/jC3uNTjihO6R2EjnPQZ4rm/jhNHqdppt7Hggpsyo9P/114zL4wnhvbmeeQuUHPPoO1egWmoyeJvgvp1+43SrKSx+vb9K+CeXLLqeHcekrN+qPUrY+WPxM6ktO3yOBivWtp41IwuO9N8aXPmeH0m/uPxzUVySPLbaWIbv/AFp/ihRc+Erg85XBHrX0UElUpvzPDrK09DzYeIjDIQWxn3qjdXhuEY85YHNYF65Fx3xV+3YtH7Y7mvtvYRglJHLsdB8PtT/s3xTYSngCQZ/Ov00+FfiCKXw0gGBujHfrxX5XabK0N4jjAKsCOfev0D+CGviXw/ZKWJ3RjrXlY+HvqQc1pKx5l+04P7U1aNcZzJt+lZdvdvrnw+l0y45nsk+Qk9h0rZ/aBkC6usgx8rZ5+tcDZa4sY8wfPE/7tlr5TEUnKCS3i7r1N4SvKzOCnypCccHHFXyrXmjS2LD5yfOiHU5A5A+o/lVXVlWK9lAHy7jjNMjuZLeITw8zQuJFHY47f0r22nKKaN47M5+NvJmB6YNbOnOJUltycEjevHVhyP61V8RWQtNRLxZ8icCaI4xlW5HH41FaymORJFzwencV2ytUgpIUNGa9peCS6ULkjA6HArE8eKrruXA454q3qBFjfOyZ2P8AMhB4wazNac3cEhPOMYOKVCFqsai2M4qzaPOra6MVwykZya9E8D6psvolJ+9xxXnTQE3rjH8Xp2rp/D8xtLmKTgAMK+hxtONSk15GDWp654otvtuiuwwzJyMd68kuQ0N23GMk17TAov8AR3QAYaPPSvItcga3u2BHQ4r5vK525qb6DeqLmmfOOma63TdPiNsH2/MeSa4LT7wwtxyTxjvXoumiT7MoVSoCA4I4rXGqUdjCSRzvilkijAXgt2rk2ucScHPvXQeLpHW5VX+UAcCuSaQ+ZnNejhIfukCs9ia4fIJHOD2NOstR2MEbgjoSahZuKzpmMUu7Nd8YKSsyo+8fQPgLUPtmnxc7iF4HpVLWl8q/njx0Yn2rD+FWq7o0TONp9a2/Fy+TqmV+7IoNfE1KXs8ZKBa+Gxn6Q+97uMDtkc1UnXZKSeT65qxpX7q4kbs6YqC7A80Mxxk9BXUvjZ1UmnAq6/lrCEhTnOCfSsuwi3YyMng46VvaggbRZF5JB3KcVz0V0Y50bbnpnB5rto3dNxRjVdmW7gbJfQ56dq9Z8ISCaxUn+JBj2rxy8uA6ZxyCTkV6T8OLwTWUSsO2OtebmVNvD83Yxg7TTOT8ZacBq1yAMYc9abZvu0WHhwYWZNxPfrV/4jFotXmCDaxxx61naBG7adeRyKGO5X54NdFNuWGhJ+RV7VLFSZiJskc96TVFMuiTgc+WVkGOxzj+tOul2sykEZFSQxNc2lzGuDviZcdccf8A1q6U7Wl2sdcdVqcxHnb3znn0Na2nAFGDAn0IrNgjKWqsVOc9+1aNjyxwPmPQV21dUzngknZEF9EIpkYjHOetdd4U1AWbAsNrY71y99+8cYB4PINT2N01uwbGQByDXLWh7Wlys55xvKyOgtBFvBkPX0NV7h1hvIwnG5ulZK6xmJezAcNVVtb+1Tgk7SDwRWMcPNttno1FDl0O50v/AF7gHIPIzVLXNAN5HLK4wuTj1qvomqxgg7uvFdP/AGjFNaskxCjHWvPmqlCpzI5rJI8L1nSfscu5e3BqfR4TKN4HI6Vs+MkSSV44V6nJNVNHtSkaoRhun+NfVqq5UFJ7ko0GBhXcw4P8XpRbSAy5Y7gQMD0pl/0VRwOCaqRsxuo0XjPJ47VyqPNElas3PsmcEAYJGBTLq0MUhG0dcc9xWxp8P2pUx9B7CtPWND2Ql9o4rzHiFCaizrpNpnmV1bFrxF/2x+de1/DaUyWr2ryEpkkKecV5bcW+27VsAYbOAK7zwBfiLUghO3I5Helmd6uHsuhUJNVCz4rh+xajIynBIyDXHn4lat4bm/cTnaD0J6V33jeBpphMRkHIHpXivie2czOcHPoRWeW0qWJgo1UmbOtUo605WO8b4raz4htRG8m0MP4arJcyFA8pySw5J71xGjXRhjRT27/jW9Lf7osdDwRXdPB06L5aUUkZTxFWu/3krnoEM2bc4UDPTNYupxATtx1arWhzPPFFx5hwOtGqwlZMkAd8V5EFyVGjnmuVnM3G+JuoxnoDVmx1BBMqsB15NOkj3SspwCf5VQnh+zsDwCTgE16iSmrMTfU6DVbCMxkqM8HA61xZHk3ZQA7TyCa6f7S5thkk5GMVg29o97f7uSM4p4e8IvmYmQvEWi6AjPWrXhW6+w61bynHyyDJ9q6C58P7LAuq4XIGa5iWJre89PmzxWsKka8JQQXtqdz4lt1ttVfChUl+cfjVPUoPtWjyKDnZyPpWjqKnUNCsr0kMQuxiKq2OJEeLIIYEYrxqcmoJ9Y/od9F3dn1PN7o4LKPmrovAYEl8YgAScEZ7Vz+rR/Zr2VCAdpxW34Nn8rVt+do24+hr6HEa4d27HEtJNM9Q1qy8zS2xgbR24NZnw+uVt/EoQ/8ALQFenWr17qX/ABLHYYyVxiuR8PX/ANn8QWzE7SJACc9q+Wo05ToVIs0bs7nYfFazWG9jlA5celeW6/xZ7+M8d69m+JlqbnSbe4PUHr9RXkGqQm5smVQS3NdmVzvTjfoy7uzDwxMZQFbGM4qfxH+5Adc46+1U/CUMkbAEfQVreK7fdaZU5yB+delNpYlIT1jdHonwS+I/2fZpN5ITE3+rZj09q+gFIkjDJznpivhfw1dPHcFVfY6tkEHGK+mvhZ8Rv7RiTTb+QCdRhWP8VfD8RZTyTeIor1X6n6DkeZKpBYes9Vs/0O9vrbcN4HIqO2uT90nGK0XAHAOV96ybyIwy7lFfFwfMuVn172ubFvecjn8a1Le9HGTx71ySXhX6egq9Bf8AQE1jUoXNIyuegeHtY/s+9V8/I42sDXzr+0DpS2PjaSZFISZRJz1Oa9ftdSCkEnpXBftLWpkm0m+GRHLCBx3NdGSr2GZR/vJo+U4mi3hoS6KX5oxf2d9XOkfEnS2LYWUmMmvrb4hWAVo7tB8rDk18L/D7UTpvinTLgNgRTrn6ZxX31JeW/iLQAgYF/LBH5Vw8XU3Qx9HEJaNWf3nbw3V58HKn1TPLXOWOelNzjNSzRGCV0bqpxURNeWj6mJPFkrXQeFLY3WqwKM4Bz0rAiGVHau/+GOmebeNOw4XgV5+Mn7OjJnReyPQDFswMcCvGvixbrYXzTNgArnJr226lSCVQ3BJwK+ZP2tvG0OgQC3WUC4lXaFzzXlZDRqYjHwpQW552IxEaFGVWeyVz5F+MPiyXWfEziJ2EUJ2qA1Z/hjW9ZvbyO3s43un4GFB4rn9XSTULwLGC8szAAdck19RfCjwFbeDNAhkkRXvplDu7DkV/R+OxFDKsDCHLd7JfqfluAhiM2xc6qk4rd/ojnbb4ca7qtjuuGjtWcZ2k81yeu/CnW9HZZFjW6Un/AJZ9RX0KZs5yegqs8/uD7V8PRznE05XSVu1j66rlGHqayvzd7nzU3gbXp4TKti+3OMEYNUpdB1rTGzJYzAD0FfSc1wQCFGPpVdSJOHUMD1yM160M9q/apqxj/ZkFtNnyhrWvJCxWQESr1DdQaZpPiqNWO7I969U+LXweOvXA1HSlVJsfOgHBryqP4Z69a5DWLkc9B1r7TCYrA4rDqXNZ9U3seBiIYyhUcVG672Itc+ISxMUtx8/XrW58HNSufFXjO2hmP7tcuRXF33w08RTzs0elylfpXp37O3hLU9F8WXE1/ZSW4EeFLr3rox7wlDAVJUpJyt3Vzhw/1mvioRqJqN/kfQZiVZdh4TpUl3YtbAMDlD/EKjuQ25jinQX7JGYnGUPr2r8d97Ro+8UNdiDdz1FBk47/AFprnDHHP0pmeDWtjVInjk645pJGyOaamMfrSP8Af68UramnQ9f8D3VnpXhwW7Q/vrkcykc/nWg+r+XpcluqbmUnBFTaVYW974GsJVADhSM981iWqmKV1bkHjNfDPkq1Jye9/wAjqjrZM9w/ZQ8NfbdW1XXZ49whAhjdh0PU4/SvUP2gPifD4B+HGqXFpOp1adfs1ooIysjcbv8AgIyfwrjfAXiWy8H/AAvig0+ZRezuTIfQnqa+cPjb45fxTryWUcvm2diTz13SHqfw6V9Pgc39lSWBw0bud3N9lskvO1vS589VwMsRiXiK2kYuyXe36XPOJpZZpXlmlaaZyWeRzlmJ6kmsXWb4R7R3PatC5uRGCT2HOa5Gedr+8ZsjavSvWw9Lmd3sjulO2hd+0HGCaZdXWIiuaruxLYqpeTYwvSvQjTTaMpsrXYE2CQGYHIzWRqN8be4+Y/Ka03fcME4rF16ETW55G9RXq0EuZKQoP3ZJb7nT/FS2/wCEm+HXhjUyMstmbcMvdomKHP8AwFRXzwYyJR6DoDX0B4Muv7d+DXiPTnJe70rUElUEZAhljOT/AN9Rn868EukWK4YElhz3r6LK1Kl7Sg+j09Hqj8wxytianrf7zW8O3b2OqWU/dJFk6dBmvelvAWJByp5FfPVvKsRAB3YHBzXpuj+J1e2hWQ4cKB+lcma4d1XGaWx9RkOJVLnpt72Z217PvgIPFY0U4DY/lTJdXje2OGyTWWL9Yoy5bAHNeFSotJqx9RUqq90zoxqK2qZLAcd69a/Z3tn8R69cLtJiMTKfxBFfNMurSandCND8pPavrr9lrVdJ8HWrT30iJKw6Oa8bP6X1fAysvelodODqSqSbgtEfDfxD07+yfGOvWLDH2e9njx6Yc1zmnMVnjPUg5A+leg/HqWO6+Lvi64t12wTX8kqjHY8153af64cV+pYGbq4OnKW7in96PyvHQ5MXUiv5n+Zr+JQYra5cMQJB3755r2D4LztqvwP1S2J/49ZSR+f/ANevHPEkm/TIlzyevFep/svTNeeHfFOmlvlEZYDPtn+leVm0L5a5/wAsov7nY58O+WrYwpgMHJ3Hd6U66QT+Hr1OATGccU6+Xyppwfug/wBaz7XVo/KuYieMMtZxTklKPSxliN0eNXOnS3V+sUa5YknitSTR5bKz851IUcZIrsvAPh1dV8RykjcEyBkV3fjvwOln4VdgpDs3BxjOK+unitVFbI4pTSlY8DsyPNGBkk19mfADU5LrTLKJTwq4I7V8a3Nu1hcAsDwa+lP2ffHFvY2MamRQ4PeuLNIylCM4dxyu7NHe/HXRft0l0/opI/KvnXwrczu97DLnyxyjH1Br6b+KHiywudEllDK0zpgCvAPDdvHLYz8jeST16V4/NaE012NVK0kYWqyF588ZbninaQFN2Edco52k+lP1RRGwBHIODVS2m2XKFCeTn6V1L3qdkdcXqbnizQ5E8MQTqpLWUzWxOP4D8y/1FcTaseQTt9M19BeHdKXxl4H8T2iqHuPKE0f++q54/DNfP7xtDIV6cnms8vr+1jOk94v89f8AMPZyglLoyzrcxbS7a5yAYn8lseh5H65qgo+12z5wfpWnBbm90+7syT+9jJUEdGHK1V8MW4uciX+6OP6V6UWoQfk/6/Uzno+Y4u4tRFePlSOetTQTAsFAxg8Gul8T6IsMTXEa4UfeHauTtf8AW4PH1r2KdRVocxy3bdz2rwdfifS4TkE4weO47VxHjiz8i/m+ULkkrj0ra8A3QELRHseBU3xCsi2y4A4KYz6181S/cY1x7lraxxGg2a3Fyrt27V7j4XsLdNNVshiPvMa8K067EDHLYIrprH4kyad+4X50Yc5NetiKMqzsYyir3ZqfE+wimzPHgNn5QBjivKZzsmyOce1dvrWvyatE7NySOPQVwt/8spOetdeDg4R5GUkkTK6kHFV7qPzB0xmn2yl84H5HrU8pAjJIBBHau6/Kxrc6L4Y3bW97JEScAg9a9E8cbVtLWUDkZXdXkngu58jXUGcbuK9g8VQ/avDQfOWXHSvmMxjyY2E31KW5ymj6splVWI64w1aF+iKWKryD1BzXBrcvaah3xkcd67y8+6jEDDKDx9Kdekqc011N6SsmMkIk06eMDcCnT3rh3mKz8ZDDoO1d1ZkSKygcMpHH0rg5oiJpApBwx4JrfCWvJMiqr6l1D5yYPXrXpPw4G22QqASCRgV5TDOYW5OPoa9Q+GN4HwM9HxxXPmcGsO7HKrqSsJ8SrNl1KKXByyDHHIqXSPDwi8P3F1vIZ0GQRW74204XepWO1eGH5V12jaD9t0C5h8tT/o8m3PrtJ/pXlYao6mHjBdjWpJxqKx4RckggdGB7iptLk2soGRz1z1p96oBkJGQQcHGc1UtGKykYBGR1HH5V63xQOmG5i6uwt7l4hkbWPH4+9Lp9zjHfmpvGEP8AxMvNzkSBWyRx0/8ArVlabNiQg4PPGa9KCU6KkYyTjNnRPA7qW28Z4qvNKI7cep6jFa0YDQqxwcjtWXqYWOUDHANcdOV3YUlrcxpmMTH096reeFbhR64zWpfwbi3rjisV1G9uoYdB616dNqSIvdGlZ6g1vIrKTnPY10o1stEpk+6e/U1xKy8YPrWnZz/uypJJrGtRUtWEVY07hUvZV6MSevrWxbaJ+6yVwQOD61laShQiTGRngYrvI4kksFdWIJHQV5OJqulaKLscBqiGOZt4HHpxS6VYiRjIcjPPTnFaHiO3IboST0x3qfT4xbwqCAMAZrf2v7pNEQLunSC238genauruStzpoOCQV6+9ec6nftBcKF/Gu00W4a60tcdSOM815mIpNJVDelL3jlLixJLEsMg9fWrGho1rrdo+SV3YPvVqZ1WSRG+U5re8F6EL6/WeYZjj6AD7xrSrX5KTctrFS30NnxQnmWCtgckcDvXmPiLSVuIzJ09wK9t8YaasWlSFVOQM15ZqUgMW0kZA6GuDLqsor3e5rU95M8zns5YHBXqO9TW5ldgo710bWSzM20ZHTGM4qb+wRHbGTHOeK+reJjb3jlS5bGn4avSbKJS2CvFbmt/NGpX1z04rm9I0+eFQxyuW4ror9GNtlxnHHWvBrKKrc0TafvROXuXMdwDmnSssjgcYPOTyKz9Ruybkg8qtLb3bPIijBNej7N8qZibSxebZrsHTtiqOikW08ivniQYGMVr6WGETgj5QemaoX1mY5zImeoP4ZrmjK7lBk3OwuJon0lkAGTjj1Nef6vBtmJxzn0rpbeZnhGW49+1Z2qQiQFh61jhl7KTQPQ2/CKLqXh28tWb95Cd6j2P+TVCxfyJR7GtH4dkQ6x5LfduYinPqBVPV7f7Bqc0bcbXPArG/wC/nT76nRTlZo4Xx7B9k1gyL9yUbuOlS+DB512xPXFanj6xF7p1vOg5Q4PrVXwHb/vmDdQeOcV7qqKWCv1WgVlad+51+ofurcgDA71xq3bW18sq8bXB/Wuv11ilmzY7V59Pcgh8DNceChzRZC1PoLWWGseBxIAC2wEV5PaxoZSsnTOMGvUPA1wur/D8LnJEZXA65FeXSBre/kXGMNXmYSLhKpS7M1i7uzLej6cLe6OdobJIY1b8R2+6zbLdjxWXJqT2+pA5+XPTrW1eS/2hbsxPyhcDPHFdE+dVIzZC0TR5day/YtUGOhruLO+ntriK4hYq6nIIridTQ2upBz1D8+3Nd5Db+ZpkEqjcCuN2K9bGOLUZPqdeGm07I98+Hvj6LxDYJb3DgXiDBBPJNdbMBKCuK+SZdXvPD93Bf2LsskbDgdGHpX0X4D8aw+MNIimBAuVGHXvmvzPNcqeF/wBopfA/wZ+kZXmSxH7mp8a/FGlcBoJMHj3piXJU5z+daNxCJ06c49KxbmJ4H6fL615EGpqzPcd4mpDqBBzk0nxnA1f4caTdKhLwttLD8axRc7O5ro9RiGsfCTUFB+a3kJOfTrTjD2NelV7SPBzxOpgJ+Vn+J8+6RI0d1GynBVs+nevpzwd8SPJitQZc4UKwJr5ctXK3eP7p6V1Z1V7ERlWKggHrX0ua4CGOUYyPn8ixToSa7n1Je30N7MZ4yCHGTiqHnhnxXlHhH4gefCsErZZRjOa7O01tG+YsB9TXwFXLqmGbhJbH6XRrRqRTTOztnzhR94nFe4/DvSTaaXGAv7xxk1806X4wtn1m3t96sS4AAPU19a+FZfs+l2zsmx9gOPTivkM5hKioQnonqXXrJwcY6s2YfAVteXUd5fXLfIOI1PFeHftH/Dj4ba2DHqNnJcasy/JKjnK+9e0ar4mEEG3fgnt618xfE7UGufFM8jsSMcA9K5spcpYpOhJx5eqev3ni+xlWT+su8X06HzHo/wAFLrQ/iEk5Im0mJi8TsefYGvaZJ9vAPA4AFMubjevXFZktwRnmv03E4qtmDjKu9YqwYXB0cDGUKKsm7lx7rGcHpVWa7PY9fSqjzHdyfwFQPKe/BrONJHTJlhrkk4zgmnxSZI5rPLbjU8T8ZzWrhoc19SxcNiI8n86zVm+bB5z61fdspjArMAKz89KumtGKauacAzjoParqTRxEkAbiOorLSTsDxUig/WspRvuKKSZa84tnkmkwO/51Gn0qToMjpUNWNUhDF8jNnHtUX16VKv55qEjBIFUi7LoTDhRSZ+atK10C+u7cyR27eX64qhLC0ExR1KkdjWanGTaTMmeq+C9Z8/wibfPzQmrWmtuY7hkE1xPgS+8m8e2J+WUdK9Atrbym44FfJYumqNWa76nZS1saR1hdH0y7JciIISAT0OK8NubhpGZycs5LE/Wu++IurfYbCOzUfNOcsfavKr+/ESkZxivUynDWg6ltZfoc2LqJSUexT1y9OzywTuNULVNqnnBx1qJnNxKWOSO1TggIa+wUeSPKefG794gZsSNk/Ws+WUSManuZtm49zxiqQ5P49a64R6mdR3e448D3rK15jDAJOAvfNap5z2qpqkC3NjIhGRiumk0pps5ZzcE5Is/BC6SbxB4j0hwpTVdIk27u7xMJAP8AvnfXjfiK0ex1aeIrtETlCAc9DXrvwxnXQ/H/AIcvWHlqt4sDsBn5ZAY2z+D1yXxr0J9B8a6hBgMDIW3Yxnk56+9fSUb0sXyv7S/L/gH59jK8MTU9pE4RWdnTC7eMDHeughndooXJIwu3P0rl4/ldSAcA45NaWoXxsdJzH8zJMAeegIr06tPmaSDCVPZzudNFqRVMFjt/nVe91eS8YRRn5B1xUXh3SZ9bs1mY7I+gz3pdVlt/DMyxzYYnoeua81QgqnJFXkfSRxdK2s0bnhu0McqMRkk19E/D99H0SyXU9Vu0TyhuVGbivlnTvGK3MmIvvA4GOgp/iPUr/U7do5LiQQhfuK2Aa8bMMrqY9+znLkT37nRDPaGFVormZZ+Meu2Xinx5qmqaYR9juHG0jgMQME1wSN+8Az149Ktq4bTolzkLkHnpzVNG2zZHJHf0r63C0Y4ejGjHaKsvlofJYmq8RWdaWjlqaWuZexgAOWx69K9B/ZOu/wDirdVsT0ntzgH6EV57efvdOUg8YroP2dNU/sn4s2QycTKyEflXJj6ftMsrwXZ/hqc0JctVM6bX4WttYvISPuuwIHavLZtQktdVu493Vya9m+IsP2XxnqEbDaBO3FeI+JIzD4ll4wHrLKGqsFfrFM3xCs2eo/CKNY5jIwIJOT613vxI1eF9Pit1YcCvKvCOotp+1WKjAzmqHi/xebnB83JU54rdKVSq4pHjyi76DtW8HG/sXlRWz1AFeb2+q3/hnUJI4ZnhZGwRX0T4KuIdT8PwsVB3cHNeI/FHTFtPFl0qKADg/L617OGqKUvZT1ubRu0WP+Fg3upRhbmYsenJq1p3i9tOGTkqTk89a88VmiODzVv7QZIyN3zfpW9TBUpaW0LPYNT23EYlXgOquPoayEPlyDABx3qfSbr7f4VsJmOXEflk+4qi0hJJA79a+epwcbwfR2Opb3PoP9nl/KOpyOQwdDkfQHivFviRo8ekeKbnyE22szGWL/dJ6f0/CvVP2ddWhhl1WCVgg8repP0IP9K4nxzbLqumzyqC72N1JC3+6x3L/wCzD8K+cwspUc1q32dl/l/l8z16yvg4NdGzhrK5MM8ToxG0561dtbMWN5cOuVQtvUZ/hPNZEIJyeh9K2HlP2SF8g5Uoe9fU1FZ2XU8hrmiUfFGppNYGCMH5j1z2rizCEdflOSR1rpr+A7iQMgd8VRuNMYRqwXpzXoYeUacOVHFK19TR8IXhhvkXs/H0rufFNr9t0LcOqc/SvMtPm+yX0LZwN2a9etdt/pckZO4MhwRzXkZgvZ1YVUaq1zwi+XyrhhjIPpUdrbGR92efc1seJbN4JnIOdpPas62m2qPlAOPSvpoT5qacRSLxOyIIOSew/nWJqUZzwOc1qeY0z9cnv7U+azDryASR1pQlyO7IvYx7KIqMkkHp9aLtyWKgEGrbL5IIFZ7HzJ9v5ZNdMXzO5S3JNIm+zaxbPzjfgivfLdf7R8MzJkE+Xnk+lfPzxNFPFJ3DA8fWvevB04n0sL2Zfw6V4GdL3YVF0C9ndnletWrRTHOM5rsEkE+m2bg5zGAf8Koa/pu2SQ4yQTV7Tl26DbnGMEjjms6tRVKcGb0n7zQ7TSBcg5CgHGDXGaui22p3KjnDk110RKTAjk9cVyXjKP7Nq7lVxvUNWuE1qtd0VUV0ZF3chXyOnpXefCq+xcuoP8QOK8tvJ2wa7H4VahjVSnHOOteljqN8LI5mj6D1uETw2shALDIz610Gg6mlnpxJ2hsEc/SuU127NvpMDn7uRyfeufh1aZY5PLkJXsK+FwKmqb5egVd7nM69amK+njHCgn8qw42KXG1TkZrf1mNpNk7htrghvSsA8THZjA5Br36DvDU1g72ZD4qRjZWsvOWypByeB09q5/TxuugMElq6rWUF1opJILxMCO3WuWs38m8jPvivTw7vSce1yK++h3kVqy6YsmOnU4rnr9903PGOM16FpVkL3RZVA6pkfWuE1WNkkHQEeleXhqilOSe6C/Mht2gePgE9z9a5zUIQk7cHIrrYIsRfMpZcdu1YerQbS5UYx2Nelh52lYyV9zBI5Lds+tXbFizjGdxOKpEEMBjrwSe1WrLMUgOOBXpT+E0Wx11m0aW4KtnHb2ro7DU1a0iRG4x8w681wB1IIpAJUDipNI1gxzupY4PavFq4V1E2yJS00Z2mrxpdpHjna2SfaolA8rr82OlZw1T92dxLAjj61GurIUPzDPtXIqU0uXsRB76lDVfmuwD+deh+AkEmjgEZK9jXnDsLm43DJ969P+HMY+wzZXGG6H6VGYvlw9uxvS0lqYl7p7XOtG3j3Zd8EgDFeo6ZpI0y0hSMHYoHI65rndDsEuPENw7DIXHXtXdzSLb2MjFtoUdTXkzftuVdEjWo7O7IvFbC70vYi7f3Zya8R1bTWeF5ATnJH/169khmF9orODliCAa8u1AFEuI2HBbis8HNwqSS7mn2bmDpVk5t0dySC1dA+nM9um3Gc9u9R2SJHAkR6cNXRrCnlI6KDxyBwDXoVqkn7yOZyuZ1jYocRsvI/T61Hr+wQFUO7HIKniqWsXv2aQOG6HBXPB+tZ8959rjDAnBGMA1lClJyU2zWOsbHFaq7C7ODtOemcUWsgMsfODmoNZOLo5B4J796pRyHz02569q+sjDmgjFHoOgTMXKMTtPI9qk1Kby8gDgnFZGhPJ5isWJBGMVrXaCbbkfM3avEnFRq3Cwy3vT5OcYpryiWIgnkdacNOe2UNjK5qjcTi1nkQg4YdzRFRk/dB+8bGl340u9srzP+qlVjx1Gea3PiBZrFrBmT7k4Dg44Irz+81LfCYgTgdDXomoXg17wPo2ogANEvlSHPccf0rkr05UqtOr3uv1RpDRHOzQi+02SJug55pnh+ySxllXBIbBGO1S2cocle3vWMdTkstQkQhyM4rojGUlKCN6usUzX8Uvizcqe2PevN5ZHUsccmu01G/W/QjfhiORmseLS1nuCpUkAdRzz/AIV6GEaowtI51uep/Au6a40G5tvvbWIxXJeIoPsev3CnIw5Iz9a6j4JR/Z7+/t8fKQG9KyfiPbG28TTZGAec15Ckvr00uqNVo1qcfq7BGEgODj9a6HRpvPskByQVwQOc1z2twF0Q889K0/DdwRbhMgEZH09q9CrG9FNGcnaTRz3iu28u8f0NdX4KkGp6EYy3zJ19eKwPF6bnBHXH1qx8K9QEWqyWzZ2P8wGa1rJzwXMt46mtGVp6l/ULcvA4xypyBWv8OtVl0a+86NmRScMv9aZqlr5N5NHyBk1n218mnz8sAD6Vw6VqTg1dM7Z1J0nGrTdmj6O0jxBb6nAjI+T71clCyjDdTXzTP49udIuVaylKqvJU5wTXZaH8bI7mERXSGKUcEnvXyGIyKvD95RV1+J91gM9o14JV/dl+B6Ze2ZUlkzmt7wY5v/D3iHTX4DRb9ufbFeWy/EmGeMCJh9a6X4PeKRqfi66s3P8Ax8WrheepFcNXBV40XKa2s/uZrj8VRq4ecIO90zyaaD7NqTpnJViCTWjq8jG1jkB4A7U3xVajTfE19CWOVlYYP1plxeINNGeccewr6u7moTPiMBNRkUdO1t7W7QqSMHmuzv8AxtJb2Hyt85HrXmt/PBagzbsD0qM+JrSaNcknHat6mCjXcZ8t7H0qxroxcVKx6X8NtRuNR8YWs8juREwk4PHWvvrT/FguNItJY3+ZYwDzXwN8E7r+0Jr6cR4jT5QTX0Z4W8VPDZfZnc/L0ya/LeLcF9arpJfB+p7mXVL0ea97np2s+L/Ncgv838q8x8a3v225WX+LoSKg1XVjLKXV8N1xmsK71EzKQ3NeDgcAqDUoo9Xmb3Kcsp3cVUnbfnpTpCcnmoGfJwentX0sY2G22rkbMcGomJznvUhIzx603apGSOa6EQ9SMnB7jNSR5z1NNUHoc596VQcjrTZk0T7/AHHNVz1yf1qXscdfemketStAd+o2LPzetWIWG3HX61AnLnsDViNePc0pAldkvA3YPbtTom3J3oOFXpxSxsoAAGM1j0OuMRQcNjHNRvhXUkdae2RJyOKiuJNzKADx1oSuy3H3dD3DwxeQXXheMRgLtGCK4S+0QatrUkIwpz1pngjxGbFjbSMfKfpzWtayhfEbNngmvmVSnhatRrrqjmlqjX8F/DdRqiySzcxnpXXXGn/ZppFP3VPU1DoF2VvmAPJrf8RpHDpk102NqxMWP4V85icRVqV0qjvfY6qKUUfOnxE18X+uShCDDD8i46e5rz+9uWuJMLytT6lfG4nmYE4dyR9M1ThXnPPNfq+FoRw9NRXQ+fqTdao2WIQFQdqdIQqHJ5pcdPaormQJGeK33Zu9EZF3LulxngURgkelQD97MT0561eSI4+g613P3Ukcm+pE2azdduza2GRn5mCHH1rUfgY6+tc54nn3wi3XqfnP0FbUI800jgxdRU6UpPsb1pYAWBcfLInzpg8gjkY/Gk/abgS68RWeqxkGK+gSYEAjO5A3f3Jqva60i6cuCOU6CtPx7EfEvwP8L6oIzJNamawY/wDXORuf++StfR1nb2Ffs7fej8zju0fPysCCMnAyAccVft41u9PniwRuXPrkjmqEiKshGSRjoOoq9pcyoVBByPfHFevU+G6Oqk7SPTvBOnrb6BDnjnIOPauK+LVmplinXkdDXa6NrKW1o0e7hRgCuf8AH3/Ez0d3C5KYbivHw7ca6qPv+Z583aq0ee+Hn8u6j9N1dhfSKVfdgfL0PNclpCbZYW/2uldLqMu3zCMfdxXp4hXqomTcWjnkBFqwA4zxVTdhgc/pVm2PmW0g6Ec9aq5YEZ5/GuyO7R6L+FG1Evm6YykHIOCe1Q/Di8OkfE7RJgetwEzn14qfTf3lncKTkDBAzWAt1/ZviXTrkceVco3/AI8KxjD2katLun+KM5aTTPoX40Wxi8ZzyY+WVVkGD6ivC/G0WzX7aQHhwOc1758bG+0XOkXwOVuLNDn3FeFeOowPsE4HAfBOa8DIW1Tp37Nfd/wx3V3zXZqoD9nZwfm2cGuFvo5JpijDIya7ywHm2eT/AHK5ieAfbh9a97DT5ZSPLcjvfh/fvp+jrE4JCnj6Vx3jqX+09cllK8sO9dbpRRdPC5wD19647XAJL6QnGc44rlw3+8yqGdrLQ5C5tMEnFUtrRsBtx710U8KkkY+WqE9t37GvpoVdLMtSXU7fwDdi58N3EOAXhm3FfY0+5Plytt6Z4FZPw5kaK9vrbcQssW4+5BrZvcLOwA55J5rwK0VDEzXfU7E1ZGx4T1mTSrh5IJNrlSDWx4Vvjq13runyne17atIvqXQ5498Fq5LT5v3hXO0t3q74X1MaN4s066cZhiuVWTJ/hY7W/QmvPrUFLnkl71vy1X4ndGV6LjcxnQwXDqwIwSMHircJ8yykQgkoQ2a0fHeknSfE99Dg4EhwTxWbpmJJGU55XmupTVSmqi8mckdrMnFmsrjPTPBFO1O3jSAheo9KrW+oYTspB24qSa4E0BGc/WptJSVzjl8Wpxd0+y8XGM54xXq3g++FxYQgn5iMEDqa8r1aPFz0xiuv8BahtXyycFTnBrrx9P2mHTXQZD48sFju5iBt384zXn6/IxU8Y9a9a8cW/mRpMACHX73vXld7CYpTjt15roy2pz0UmU0SwZbDDtVu4vFjiIK4461ShlAUHGGPTmq15Opfbk4PPHpXo8nNIhbiTSlgSTz6mqUDBrgZPGfWnXEuY+vHpmobXiQErnmuyMbRY0jVuUXywTjg1638ObsSadCeo28ivH7l8wjGa9A+FN23lCMschj3rw8zp8+Gb7GbV7XL3il1t7u5jLEEE4H1qLR7jz9EfDfckxx3qT4hwvHqgflRJGD+NZfhRz9iukyMdfrXnQipYWM/Q6YaSRdUbJVOTj6Vz/j+PFxbTdN6bTjrW8zAEfXPWs3xvZi6022mQNlW2mujDvlrxbNpao83vSMEfpW78N7jyfEEWT17etZOoaZcLHuMZx2q/wCA1KeIbbPBOQc19JX5ZYaaXY5G+p9FeKZC3gtnzkptYCvNNJ8QbpGiZ8cda9O1pTN4IuFwWIjzz2xXzs169rqZweCc9a+NyekqtOpHsypq8UeqX04m0wMxBwcbR1rm5lAOVBJPXitHQrs32n3C5yyoGI71QuVxKRjBb3611wjyTlEI7F6GJbrTbiMgtlCeOuRzXGzJtfI65rrdPOTsYMQx2kKetc1exmOeSM9VYj611Yd8spIK60TPV/AlyLiwVevy4x3rlPEtp9mvZkAI2sR+Fafw3uybcKWwUOM/jU3ji02agXJ4kG4e9eJD91jJR7kU37tjD8wQ2+McDrmuZ1W53FsZ9K6G/OIGxz/SuOv3Iduc17mFjd3M4FdE3cnqPSrsYwuT1qvasoUHg1YVgFzk49c16M7lSKN0+xsg/UVFaXPlyKwzx7UXb++PrVWJ8E88V0RjeI2ro6Zb0tH17cHpVB74o+M5BqtFM2FH3h6da0n0psAvkE44Fc3LGL1ITsXtBPnctk5PY1614HZYbS4VcBm5HHFeTadKLKYLu9+leh+BNUE91NGCDwK+dzSDnTk1saxvdM6Kw1D+ztdkz8ocDpWn4g19V07apI35rlvE8/2e6SVVZWxmucvPEj3UsUJfCqea82hSlOKlE0rxb0PWfBtwLnQTgksCRj0rzzxQDbXFyOpySK7n4YMbnS7sdQrk88nmuV8Z2YGoXKjkA9q4MPJRxk4M2u+VHO6LrELTHeRnHANdNbalGMrjjHy5PevM7yGWzn37CueuK6Pw7dJdgs5DbegJ7171egkvaRehyuzehX8T3WZzkHaT2HFZaaokdvtXBI710etWn2mF2Zc8cYrzrUS0BOCRg8GvRw8I1opCjLl0F1WcSybvvDrVSxYfaU+tVGu/MI5zj1ohnAcMOxr2VT5Y2KPQtLKxwq+cDp+NakUyjaG7HIrktP1LEScnPer9zduo8zBAPOTXg1KLcrMJWeh6Btjntegyec1xniKAxzE/y6mtbQtXNwipnOAKh8SRZ+cEEnsO1edQjKjW5WBxM7kP3GfavTfhvOup+CtU0xuXgfzUUDPBrzi4XcTkEexNdn8Hb+K18TPbScLcwmMDnrXfmEebCya3jr9w0NhO2U4A+npSahY+d+8xge3erGrRfY9SuY+RtcjH41R1q9ktdO3pyGGGHpXJTvKUXHqdLfNSaOcuGEdwdpYgGpbe+NvKDzt9DUCHzwvU5GcjmoiTvYN3r1+VNWZxO61PSvhXrHl+J9gACypjHrzVz4wwFNWikAwGXHFcd4BuvsXiywYnAZtv516N8YrbdBaygZ7Gvn6yVLHRt1RtGd7XPJtSfFmnGDjmqXh7UsXLAdR0q9eIZrA8bsA/WuW0yU22oEE8E8g96+hpQU6UkXNanV+IraS5gyql8f3RWH4ZjudM8QWkzAqu7acV2+ntDc24HG7HQmr39jxELINm9T909RXAsUqUHSktwUetzR8T2+DBOo+WRQemOa878UF7eQODg/SvYPEkaXnhy2uI15UDOK8x1+x+22/qema4ctqrTm6aHa3zRZw63LyS5ck+1XYQeuKjudJmthyOM4zin2jFThu3ccV9W3GSvE8yUmmBuZ4uFd19ADXe/A7xDc2HxL0UyTFo5GaE59xXDyMFUn+IVveBJTp/iHSbsffjuI3H4MK4cVGMqE01un+RrCpLuer/ABesDZ+M7tiu0MQ2cetchqSedpE6ocEDIxXp/wAfIGTWbS4IwJoA2R/n6V5rAd6Mp5BGOa+Uwk70IS7fodNF9Dgr63lnthJuYqAMj3qhBCAPftXS7FFvdQE9GPFYvl7HIPUV9XTqXTREHzbn0d+zPplve+D9Yfd/pKzdPbArvk3wSZGQRXkP7MviEWPiG80t22pdJuUE9xXt+saeYJ2IHymvyLOYypZlVjPaVmvuP0zLpJ4WDXTQoTs7YYnPHY1AZM/WpDuX5ecVC4w2M/rXmxR6yYhzg+lQsmT0walwce1Nbk+taLQ2TKzA7ietHJ5xUzLuz1zUW3aeeDWqZL93UTjr6UAZ5wc07vj9KAPWi4twxikKZP1p4/yadtJHPT2pXHYaoANSxj5vamkU9PfHNQ2C7lhRQ0eSD0waVO2Mk1KFyvTHvWLdjoimtUQgEsQKr7xvdccip5riC3JLyqufes6XV7SOSRwxckY+UVpCMpbI1c4RTUmaMTtGVZeCO9dBoepF76JiTu6Zrhv+EgVRhYifrT7fxHPBKrxRKCDkZ70quFlUi1Y811YLqe96XdGPUYcscNXWePbkQfDfWbgZBWA4z78V88RfEDV5HRlEcZX7uFrT134ta3f+ErzSr0xTRT4AYLgivlauTYidanNW0avr5mka8UmeYH5m9hU0X1/KoUyOpqwnA6Yr9CkeXSj1JGAUc8VQ1GXZE3bIq65+pz2rI1Nt7LGo5J4p0leSuXVelhNMtWlAfBNac0PlpzWnp+lfZbNN3DEZrP1VwikDip9r7SdkNw5ImNdSqisW6Dkk1wEGqNquv3LEkwlGjUdiK0vHuuGysjbwsfOk4JB6CuN8LTML+EAk5O386+qweGaoSqvrsfF5tX5v3K+Z02nyzNYtEM/ISvPau/8Ahy0mu/CPxlorMfO0+9iuoh1OyaNlbH/Aoh09a421RIXnjzw3zcGux+BszHxprulxglNU0mVVAPG+MiRT+W/862qJzwtRrpr91mfGppTsjwbUIvKu3jkUo6nbz7UlsSbgAgsc/StbxlZPZa5eRNGVKSHAz196xYWdHDgnjv0r3acvaU1JdUdMXrc6C8vXsUSYNxwDg9K0Dc/bbOSNud44Gaw9Un3aWu7Jck7jT9Auy0Uec9hmuN0/3fMt0znrxtO5StbYxyRjacqev41dvpdxlz1wR9Km1Mizvnznb97isI6h5rMO5NdEU6tpmM1e1hLBCYZiQcAZqBzkgHNb1rZbLOU46oT1rBfDE8k/SuiE1OTsd8dYGrpUmIphtIJXgA1yPiK42Thh1DA8H0rptPcqr4DZ25HpXF6/JuuPoa6cLC9ZkyWqZ9E674kXxH4D8PzEhpIo/LYnrivM/GimTSI5ACQjjmpvCWpPc+E4omLERnHHOKXX83Hh+4QZwo3cV4WGoLCVeRbKT/FnZJ80R+i3I+wKeeVrltW1NUvdoPfFWbHUfKsVGSCV61x17eNNfk54zXuYbDXqSbPOtdnq2h3xlhwDkBM1g3o82VyepOetZ2k64YIGAY7iNvNXBcicdee2a51QdKbZnLexFLCBkGqbrx071elYsO5z2qljA6d+ldMLkl7wswttet2ztViUOPQiuk1NPKl+YdzxXHwzm1u4JDkbHB/Wu31yISkyKQd2GrixK/exk+qOmlsZtuQJFboCe1N1lSkd0FIUMu5SP0piZUqR83t6VPqil7Eu3eMg8c1ktJpndDax2fxIZdX07QNdiXI1Gyjmcj+/gBv1BribVzHOrg59jXZeHzJ4j+A1iy/O+j3s9s+TyELB1/8AQ/0riRhSD6HtXLh1yKdF/Zk18r6fgYxIbl/Kv7hATy2fwPNW43Pkc+lUdezDqEMhGBJED9SOKswyFrdSMnA7HpXc1eEWc817xhamA9yWxzVrwvei31RB2bg1TvXzM+RWfFctb3SsByD3r0PZ+0puHkQndnrWv7LrSMggso6V5neWhuJsKOvXFdXaawbqzKk8FcZrBuPkuMkkD3rzsJGVC8TToZNzZNCh7LisFiXkJJxXSavdAQGOPqwAzmsP7EfLLD5hXvUJPlvIiTtsU5+nT8adZqPMBIz9TTJmwSOaksgC4zn6V2P4SuhqSRboge1dD8O5zBqLx9iQ1YkeNn+TWj4XcW+srjgMO9eVX96jOJzyejTPQ/iLB5lnZz4yeV5rnvDdq0UMzYJyOldd4lhN74bQAbsMDntzUHh7T0Ak3AZC9QPQV8vSrcmF5X0Z1Q3TOam+VsY6VNcRJcaU+8nYrBqZcjMpHQZzUy/NpdwBkttPAOTXa3szpkrmPc2AkXIA29fbFZGiWixeK42UAIX4ArRs7x5bRk3bWIOR61naXL9n1mEnIO8V60b8ko+RwSVj36+g8zwlcrtJBhJyB3r5m1KE/wBpE+9fU1ltvPCsgx84iYfXivnDVrPZqDEjgMc14ORVOSdWL7m/2Eafg4ldUjjbkSIykevFaVwBDKDzkZ+VjXN6fdfZdTtpSMbJAeTjjNdVqqBLmXd8wzlSf516ldWq37omLsVLZyJMg4Oc81na5bCDUZQFwrfOufcVft5BHKAVYgjj3qPxCgBt5dvLJtPPoaUHaovMqprAv+AZ9l88ZOMmu18cW/m2ltNt+bGMjtXmvhu7+y6vEcnDHGM16xqkf9oeH2Ygl0wcV5OOXs8VCp3OSm3zWPNr+RQjK2MVxeozoJWxzk9SOldBrt8oU4Jribu53yNz3r6bB0na5UL7GhZXAYYOOvarvmbkx046VgQyFTwea0kkcxgke/NdtSGty+pDdHPG7p61XjbB6jGPSn3BPfgmoUPzDNaxWhRft3xImD0NdjJLDLErkgZHIH0ribXmZBnAzWxPIViI3c47Dg1y1VqiHuMvb4G+Ow4AGK7D4ZXjNrLIf4lz+teZSSn7Q2D3rtvhvdlfEMOTyVIxnvXLjaP+zS9DWKSsemeM4V2xnrha8uu5za3YJOMHr1r1fxPG0sEQ4OWxivPdZ0Qhy2OOpAFfP5bOMYKMi57npvwa1gObyLeOcHrV7xFCs/iYK+NsgxyOK4P4Qzva61PATkMBxXeeNy1tqNtcA42qCMmvIxdFUsc+X7S/Q0i7xOY8SaCiucrlVX06fjXAWV41jdsYn4yR0rvPFPiWNtMk5Abb2ryyO6LzMxPU54PavqMNT5qfkefyuMm0dfPrkksOwqAp6la5nWoPMJwM5OTVuKXcm38aR0DAq3StKUVSehaRxVxGYpGqNJDx/M1ualZjnIwOfxrn5UaNzivfpyVRGqNzTrgl4x3yBXoF1ZLJBtUHIAH1rzHSrjy7qM9PmHNe3eErVddtlC4ZuhJ9a8jGR5ZxZLPP4tTfTb8xkEDGAav3murcRgE49q7fxF8OdljLL5fz5zkV5DqsEmmXEsZPQ4HPWsowp1p+aKW1jVlcMNwOQelXfCOqf2P4k065xuEco3L6g8Vy9vflsjJH0rRhmBUsOZAcjmtalH3HCWzH1PV/iHaeRrzTBdqzASDArl9SUz6TMOpC7hmu18WMNX8M6NqmBl4lViPpXKW+1ldD0Ixg18zhZNUo33jp9x0wtscrpKfaYieQR1PpTb2LyJCx45rRtLX7LcyxrhQCSfYVV1ORZnVV5A4Oe9e6pXqabHNLQm8P3Qh1iyf+7Kte1/FOATeGoZh1BBGK8DtZf3iODgqwJr6C8Tr9u8BLLw37tW4+leNmK5K9Kfn+qM07HjFkgkjdeSeSMVz9xpe3UEYgqCxrfsG2zN2PYgVY8lZ5iSPmByDXqRqulJm83sRWdq0MBxuGBw1VlvZ4mJLsAMjnqa6ZrfC9BzzuHArEv4UR3GQQD+Nc9Oopt3RKeh3vgfUG1vw9c2sjBnTIAPbjiuXePZMyOOhwaj+GesfZvE7WpICTpx9RWt4msvsWszqMhSdwJ9681w9hiZw6S1R2Up3RkXVlBKOB+IFYF3o6gnaMfQfrWxI728vBwPepwyyqQ4XJ7gV6EJyp6pnFUSuzhbqCS2ByMj+8KlsdSFs8L9NhBGBXS6jpYkGUwAeprlb7S2iJKnpxwOterTqwrK0iErH0/wDFqZdb8C+G9WQE+ZCo3H/dFeSWr4yMkD1r03TRP4i/Z60ogmSW1OzAGcbTiuBtvC+t3GGg0e9mU/xRwMw/QV8jQ5KKnSk0uWTW530buV0cdqUoiubnHRsHms51yoYdfauy1X4deKrq4cw+G9UlJH8Nm5/pUlv8G/Ht1bYi8F65JgdV0+T/AOJr2oYzDRir1I/eiFGUaj00MDwvrU3h7WLTUIDiWBw2B3HcV9oaRqdv4y8OW+pWLiZJEG7afunvmvj258B+JtGlWO+8P6jZOTgLPbMh/UV1/wALfiJr3wc8QodT0y9bw9ctidGhbCf7Q4r5vPcBHMqarYWSdSOyuveXb17H1WW41YWXJV+CXXsz6BubBlOCKoS2xVuld/r974eu/C9nr2k3kd7b3gzHHEQWB9x2rzy6v5Z2OEES+nevzrDVJ1Vdq1tNdNT7h2juxuzFSRWbznIOB61Alyq/f4I9atRXqgghh+FdkuZbE85btfDUt6+0Txxj1ertx8OdU+xG5gMF4o6rE+X+uKhstQVSMsOa9T8C+G5tah85LxLbHKgjJNePi8ZVwq520l5o1i3LQ8IeJ45CkilHX+FhgirFhYT6jN5dum9u/YD6mvpy6+AVh4ot/Mvbl1us/wCuhULxXm3jP4Yz/DxSIC01mXy0zdfxqaGd4fEWhB2m++wP3bo87/4Ri+jL70VQvU7qz5YzExDnkeldBqvjCCztzFDGzlhj7pxXO2tlq2vPiz0y5uC54ZUIH5169KVRxc6tkvuMXVaIXuEXqenaoH1dIjwufxrrbj4J+J47A3c6xRLtyU3ZIrz2+sH0+doZeWU4yOldWHqYfEXVOalbsYynW6KxcbX5ukeFHYAZqhcazdTHBmbHfbxVfnnjimN8uWI4HrXpxpwWyIbqP4pAG3H5jk+tSKoJqhp2q2mrGQ20gcodrA9aup8p6dK3lFxdmrMyUebVMtRoM9cVchUZqirkdf0q5at6da5J3sbxVi/EgZwRwKytcvfMulgQ5VOuPWr090LW2eQnBAwK5gSM8xcn5mOc0qFO7cn0Cp7qLw6g9asp0BHX3qFEIFSKxz69q1YoKyFlYgVV0e1Op+IIkwSincakuZNik5596seD3Fv9pumPzH5VobcKUpLcj4qqTOk1WURrtXAA71w3iXVI7G2kmkPA6D1rd1TUAUdicIBkn0ryjW9ZGuXsiA/6PHnaMfePTNa5dhXN3ey3OPMsZHD079ehz3i+6F2IpgCN4ySazfDcoW8T2ORzV3XhusYznO3jisbS5zHdJtIBz+tff0o3oOKPgK8ueXM+p2FzqYSRn3cniuv+EutQ6J8SPDV7cStFbG6EEzKufkkBjPH/AAKvKdTv2WYjPG7pXSacWaxWWM/vVwykdiORV0qK9m4PqjwqiampGl8cdFXRPGl/EE8tw5JB5zz+lecAER5LZx0GOte9ftIw21/eabrMDeYuo2kdyGIxkuoP8ya8EycH69q58uk5YeMXutPu0OtbGnLtk0d1P30Ib8OlV/Dsu2cLnGJKu6JLvLQYUFlKksM546ViO76XqEqtgHqMj0rtiuZSp/MKy5kjrvE8QZRJtxlSMiuNtYCbgZ5Fbz6qNRtY0JG4dcH2qrFAFnB5rOhelBxkczutzoLWMPZldoGYyMiuNmBV2HXmuutZcQ7R9M1yl0B57DtzRhtJSOilrFk1i+5m7jbXF6y4a5lAOcHvXaWBUypuHGecd64nV8JqNymAAHOBXr4RfvGay+FHaeA5lbRpY8ncG71vyos+n3MZySUOBXI/D59wuo89sgeldppxR7gK/RuOleVjFyVpP5m8fhR56jPHAUOQACK5lfmuXPua9G161jtI7tpNqFSQMd683hIa4kI9TXv4SaqRlJHG48r1NIN5cYxj/CtfTbgBR8wIrEk+6uDnjFT2dwYX5wKqpDmiTJXR07HeDjnIqswBPPHPbrSW8/mR8kHmnyfN6fhXnJcrsc5BJ90nuK7qBxdaHaTH94zRjP4cVwjfMeg/GvQ/AukvrPhe5wRutXxj2IzmuPG2jTU30ZtSdnYwS+GJX9e1XLzbJpbkBvl9qr3EeHZSACpI461Mj/8AEtuEOMFD6dqwfRo74NnTfAK4j1Lwt450ST541MV8q9/4kYj/AMdrlLqMRTSDsGIwat/s2astt8Sr6xc4TUNPuICuM5K4cf8AoJqTxFb/AGHWbqMfLhzgHrWNWLpZhVj/ADKMvwt+hnEw/ES7rKzmHzFHKED0I4qa1Yi3BHPA6Ck1PM+hz5yWRlcDHoafYB/sWU7AHnua67/u0uzM6m5z94MzSDpye9ZEwCt1+tad0SLqXPHPSsy6b5q9ekYp6nQ6DPhAM5B7HipL9fnP55rP8PzkMAMH6itO8H59uK45rlqmlzDukbqR+dQtdRxwHByf61dvU3RHoBiuZuiwmKZ4zXoUVzoztcimzJISO/arFqhU+/armmWQuMcfjWhNp+znaB24redaK9wFLoU/O2kDpVvSbgJqVu/OAwBxWddL5ZXHemW85SWM56Ec+lZuHNFkNXPoCyQaho/lLkkjp9KlsI1isZWPynaw49elU/A1wLiNFb5vl5A+lXLo+TZyLgZLBck+9fndRONSVPzKhJs4e+yk7DrzxTtPOQ6HupGDUuspsum45PIqvp7BLjBAOa9xa07nffqcXAZTcywIrMRIV/Wur8J+DJLrVIJ5syMGyExn8a37Tw5FHdNcFAu8ls9q6fTtStdEkiaMCSQsAF7fjU4rMJOLjRWrOdRUnqeif2C2n+GpWK7WZMKAMGvmLxMoi1CdcnIY19YG/N3p485gzFMkDoK+U/Gg269dptwA7YzXjcPubq1PabvU1qWSVjn2Yx5I+bHIz612epHzrS2mHHnRq30OOa4iQjkD8u1dnp0n2rw3a/xeXlCDz3r6/FK3LLzOdGceHA4444qxqaLLpUcmTmOTGT6Go5PlUgoOp5PFWWYS6HdptDOBuznAGD/+uudvWL8zZK6sc7FOILuNlP3Wr2Tw/dR3+mGPLMXj7dK8RuG3LkHmvTvh3qJltYwcH1rHNKXNRU10OJrlaZ5FqmomZMZyfSs22tzcTAHjmp47fzME+2Sau2sTRyBlXOD9K+oTVONomySRs6bo0Nun3N8nUZHIqvfQqm4HOR2xinyav9nj+5kgdjWLeapNfSZfCj06VxU4VJS5mVoV5/UHioFPPU8/rUkrfJzj8agVvxr04rQaLto/79CeR2zWnezfL1xjtWPA4BXb1xVueQun3elc843kmZ21Kh+aViM9a6PwNKYfEtoR3OK59Rjd2rW8LzCPX7MgAkPioxC5qUl5M0R7zrMf+hRSEk4Yc5rF1W3WWHGBuxk4rb1Uq+kIRz04rL00rd6gImUuoGCc1+eUW4x5u1y6jXczfANg9p4qDYKhl9Peu7+ICYhgYjGQRjHSrHh/w7Ha6zFM2CCODVn4l2/lW1uwXOSfeuatiY18VTkiack4s+dvGN5IC0fQZ61i2DllHWtvxwmZmO7OO1Ydg/lqh4/xr9BoW9grEPyNmOXafcdcVcUh09OazDMGA7HPOKtW84PfFYSj1M3o7oW4j83sSx9q57UrEoSduPwrqim//CqtxbiVcY2kZzVUqrgxp3OJBaCQEeterfCHxclpqSwTNt3HvXneoWOwk9R16VTtbiSynSWMlXU5BBr0akI4iHmXc+2tTktLjSmfqrryOx96+WPiXatb627ADy2ORjpXbeG/ij9s0RIZ5Nsijaea898dazFqFzwckN615mHjP21mtgktVY5xH2MD1FadnebWBxkfyrLT5k7fjRBKQ+31PavWnBSRSZ9D+En/ALb+E8yqA72khXB7d/61yMPyTdMVq/Ai8NzFrekvIdksHmonv0P9KzbpfJu5EPBVyOnvXxHJ7LE1qXnf7zaNrmBrsz296cdXH51jXE8qs24HPY4rpdet0mEEjEAZwT0rPutMMsYKpn6c17VGpFRjcirFKRj283nSdTjvivo/Sn/tX4Zo3JBt8EY44FfOcNkYpHyCP0r6P+Ge27+HSoVOUR09a8zOGlTjJdH+hkeKwfu71lBPXFaCLiUfLjPccVSuFMWsOvzL85HParrEBxxitZ62fkXU1ga6Y8hWbIGK5XXZgs7Ybr3rfD4g2nj8a4nxNIfMJHX1FLCU71DKL0F0C+Nl4jsbnPCTDOO4PBr2D4g2wf7Jcjo6Acdq+dlvpIpRgjg5r6JluP8AhIPh/aXa5aRUV8j6YNLNaTpVaNb5HRS0ucJfTCBNxBPvTIrxGG4HAqHXt32Etzkelcxa6s20jJI6YzXRSo+0hdDrJXudl5425FVriGO4jI4DNwcVlQ6kWAwxA9CasR3YJww5NL2UoMw16Hu3waWaX4Y6zYW7fvrecsg6gZGa9l+G/wAe9a+HdnbQXFvb3tvgb4WjXI+jY/nXhH7PGqmWTX9MB3SSwCVM+oyP6itXQ/EVvqtzPpt0yx39u5Tk4DYPavgc3wUcRWmqsbpO77q/U+syHEKnOdNuze3Zn1bP+2vBbxg2XhZHm9ZmUKPyFZOpftweOr+PytPstK0tDwCtt5jD/vrj9K8B/s0qxG0irMFqIhkDJrwaGFw+E1o3T9X/AJn18oqesor7jrfEHxU8SeLLkXGq6gbhwcgLGiAfQAVr6L8X9QtYBbanYWOt2fTyrqBScfXFcF5O45PBpx2p3GPasamFw9VWlBf15nVCpI9T03S/h74vYJZpL4RvXbcbeM/uHb6dq6/Qv2eYtQuAtzqcYtzja8YzvFeAW8oDgjjBzxXtPw1+K8+gwLbXGbiDoN3JWvn8woYyhHmw1Rtdnq/k9/vOqEac1a1j0ef9mzwjZW4E/wBouHPV/MwKox/s5eEZXzGLoexkpsHxTnlkb5xJGTkI3auk8PeO7a6kCzjyiT1NfJVcRmMHfnkl6s3jhVy92ZC/s8+F4GBjhuFZe4kyK3tE8B2nh+QNCztGvRHrurO6t7uJSkitkdRTprNXBwefevJq4vEVlapUbXmznjJU5aqxhXWo3kMBS0jj8wDjecAV5b4x0Lxx4jkxLLYvbqcrCFO38fWvWryzaM5x09KypnK9f1rKhiZ4eXNFJvzVztjGM1dHg2teG/HQiCG109kQfKI4F4rltQ17x3o0eyUtBEvTy4gB+lfS0svHfms2+toLqIrLEsinqCM19DQzm1lVoxa9BOi18LPmCf4l+JDC8Ul2zA8EEVyVyzX0jSucuTk17541+FtpqEbz2KCKXrgdDXi2p6Nc6NdtHPGUwcZI6193l2LwteN6EVF9VsclSMvtHPvZleV6GontfNjdADllIraaMDnAANQvDtYHrXvKqzn5T52g1u68J+IZ2TIKSFXQnhhmvZfD2q23iKwS6tmyD99e6n0ry34s6IdN8USTqpCXChwcd+9Yng/xdd+GNQE8eGiJG+Mn7wr7qvhI5hho16XxW+/yPisPjXl+Jnh6vwX+7zPoYQZGcVMkJQAiotC1W18QWKXdo4dG6r3U+9XLkiGFn6YHevhJuSlySVmfeQUZRUo7GLqt0WYRD7o6+lUYl3SL6E0sj7nYnqTRGT50Q56816EY8sbHBUlzTNKIZJ5pVwGJ9O9IMnoeTRIcJ05rm6l7IpX8u2Ej17Yqzp8bw2yIP4ucVRcLLdIJHCQp8zsTwBXAa18XY7zxnY6bpcmLOG4USzj+LDDgV6NHC1cV7lJbK7fY86rioYaDq1Pl5nTfE6e/0gR2MsTW3mqHORgsDXC6UwMm2vYv2jrbzk0XUAOJYNuR7V4nYS7bhTx1r18taqYNNLXW58Liq88RUcpjvEKYtGxkYbvXMWMhS6RxwM+ldh4hTNjKffrXCo5Eoz0zX0OE96m0cSlzQRsaxbfIkgBxnBK+tdL4Um8+yCgAtjHJrImHn6cpycdR+VS+FLowv5fv19q0pS0V+jOHEI9t+IcQ8Q/BfwzqWGaWyR7Fztzjy2IH/jpWvnJx5cxOMZ7dK+mvCVu2vfCHxJpmfMltrpZoh/dEi4P6oPzr5sv42guJEOMq23J61xYS1OtWpdnf5PUuGyJdKl8q6U4OByAKn8VWazuZYznjPFUrd3M8ZXAAxj2/+tWtqR3WkLt028iuuV41YyRc17t+xzmmzFW6Y5wRXQxgS4dc1zE7fZ596kbDxW5p16pG1vyravG/vIwmrrQuRXBV2XqSelYl6v8ApkgAI5OKbfX3lXuA2M/xU6d9778gdelKFNwfN3NaOzQtkTHMhIJO4dDXIeKY/J165GcBmDce9ddbllkG0EEEfhWbqvg3V/FPiO5TSLCW9eK3E0giXO1QOT/Ou7CyUazcnZWNvs6EfgSQR6qytgBl6dq7W2kCXI4yc133wC/ZvTXPhL4l+IviCV9P07T0dbcNwZGHAx9W4/A150jj7RuBypORXm4qrCriJxj0SOiMJRpqT6nFeNtSlXVJ0d2I7DNcrZNmTOTnPGK6f4jW+zV94zhl4rm7C2kZ8hd2OvNfSYXlWHi12OSfxal2Q4xtBPFNjOTzkHtipZ0ZMYyMdRUWfTNWtUYl6zuihA5rXimE31z2rmfMxgdx71etb3bwT9K56lK+qJcb6m0UA59+9e1fs2CHVtV1vSJFQvcW2+MHrkHmvDVuhMBhsn2rv/gJrg0X4qaM5Yqk7m3ZunDCvEx9F1MLOPl+WooO0iz4w00aVr97abWXypCMtxWTZqZVkjXI3KV557V6R8dNKWz8aTugHlSqGz715tZMI5/l4yfWvLwtT2uHjLyO+Ojsc18J9SOh/GDw7cnhV1FIXycZVzsOfwavTvidp5sfFN8joy4kZeh9a8Q1tn0fxRPNHhXguBOmO2CGH8q+lvjnaQy3dlq0HMeoQpdAnnO9FbP6/pXdmWmKoVl9qLX3Wa/Nkx0ujyoJ59tcxEZ3xEfQ44q1oNukmmxFsE45zUNmwN4gJ47nH86i0u8W2SSFyFMbsvP1pNOSaXkyKiTSOc1lPs2pyqDjkmsi8OTmtXxLMJdSMg43Csec5HJyK9yivdizHl1uXdGkxKOpzXSGNrjbGg3M1chp1wI5xgkYrr7a4EUDytnKqcdhXPik1K6NYq7KV/aNAjoy4KnnFcbqA2XRHJHrXXyXbXCMjsCeoya5DUzm4b/9VdWEum1IUo8srI1NGnC4Fb5G+ItjPfHauLsbgpIP611+nS+ZFzg4FRiYcr5jnkrMx9Wi+Zf6VmbAWB5rc1UqCMkdcVmPFkhuMGt6UvdRZ7F8MLkNBH7IMmtnXpfLuXjAwpkzXH/DS7EUOCdvODXReJbgvqcLA4Urux618TiKdsZImFrNGR4gH74MB2rMtZSk3t9K19aO6GM8fXvWIhxKvcfzrto607HfH4UzoS0008ZZ2MQXhR3qLVLyPToTcykBVOVXPU1dgnhg0rzpeGT17j0ry7xd4oOpXgiVtsa8BQeKWFoSxFTlS0W5lazbZ7z4L8VSahZRNK5KlRwT0FeT/EBgfEN2y9GbOaZ4W8RtaWqpkgAYrO8QXv268aTncRz61rhcE8PipSWxlzNqzMtQ0jYxmuq8PsTo11BsJMcgYfiK5/T498g456dK6PQHEV7cW2M+fHkduR/k16OKd4tLpqSpe8VJVK5ypIz1ByKsab++3xEfK6lDt9xUVxEfN6HvnHeiwl8mQNx8pzgj3rB6x0N46HNbGjLRMMsjEZHtXafD6XY7R8jnpjjFZGo6UYJZm28Ft4+h5rS8FW7xX6spyrDkf1rTFSVSgzKpGxz9hpEbRh2QtnsOKtnT0QnCFQexq/oRWSEB1JB5AFWdRicqfLXav61Mq0uflZLaitTl9QskRMnANc7cABzjp7V0+oQPg5/WuZvlwTn9K9bDO/UIu5nyykn+pqISfN/SiTtUannpXqpaFXLsD7W459KvsAUzx71mW5wQeMd60XPyg4Hpiuea1FcgZsHr+FW9Dn8rWLRs4IlHJ+tZcj/McHj0qWwn2ahAxzkSL/OiULwa8iz6buA0vh5to5Kg59Kx/DELhpZyuecdK1rVvM8OZ6/uxU1q8Njoy427iMg9zX5tQSlKVJ9WTPayNJvEcdndWu/+8BirvxBuVv8ASVljGQMV5J428QgX2nLGSrGZdw/GvUdW/f8AhIuWByo5zWOMwMcLVpVF1Y6V7NHhfja3MjFiOe9cYjtAdpyR1FeheME2xglei9K4c2yzyAKCSe1fcYKd6KTB7jIrwq4ySa1YJQQOPwqjd6JLaIz/AN3n2q5o4AjU7csT1NdFTllG8SXoa0EuFwwNSvFgEjpViLTluUV2O3n+HvWxaaAstvnljnpmvGqVoQ1I8zj761V0zwOOQK5m7tCrHH/6q9Ru/Bcsylo42CtyBXOa74auNPXdNCQvTOOld2GxUdLMFNdThRNJbk7WK1Wlumkf5jz71fv4ApIUVmGPJx0r3oWepoX7Z8rg9qtW6DzM5796z7UFW5/SrRkKDI7e9ZzWug9z1H4L6slh46sgx+W4VoPzH/1q6HxrZGw8RXkYUqu/I+hrxfw3rkmm67ZXKuVaGZXyD719BfFCEPdWl8mGW4hVs18hmFF0MZCf8yt9xovhPPNdXfpLN3Q5qDQ75JkVWPB6j3q/cp59jPHjqnHtXDaZqDWdyULY2n0rro0/a0pR6oqp0Z3k+nxu25W5PPFeufCGIv4Vu4tw+WVh39K8j0q/WaNejNjj1Nex/B2VG0/UYSQCGB2j6V8/mTkqNpdGjB6qx4/r6i21+4XPSU8+nNRXMoR1I4z1q/4+jNv4pu1Az8+eawdVm8hI8fkTXqUV7SEH3Q38BsQz74fX1rmfEcWVPGa0LG+GB83vUepWr3kZ2IW963pL2VS7M49jzuc7XYV738Gr06v4EvLJmDGHcgB7jqK8WvtHnDt8vfoK9M/Z/mlttU1C0fAR0V/6f1rrzdRq4JtbxszeDsyPVLffBPGB0BwK8wnc2946Hhd3Y17J4ktfsms3UWMfMa8w1vR5GvJCpGM9MVnltWLWuzRdTVXIra73YweMVbivC2CSRj0NZMen3MTjajfkatLBIOSMY6jNepKMHsznuz1v9nvXDa/Eq3g/hu4XiIHfv/Sn/Eu3k0fxrf8AlFoZElLBlOCK4T4d6pJovjzQLtW27LpFJz2Y4P8AOvWv2gbD7L4p+0g5E6Bv0r5rE01Tx0X/ADK33GsfdakiDwz8W7m3jWHUUE8S8GUcMB6mvRrXXo9Rto7i1KvG4yCtfOUD7o3H+zWr8LvFl1oWr/Y7okadK2MufuHtj0FeRjMopzhKrRVmtbdz6rCZpNONOs736/5nvEl7Kx5J/CovtbHvj604Isqq8bbkYZDDvTGjr5NKPY+mjOSJ4boqR61sWGqNGwGSPxrAC9x1qeNvL7njvWNSnGaOynVO/wBO15gB835Gup07xIY8fNXktveMmOTWtaaqV6tgV4dfAxl0PRp1j3jQvHs9kUKTEAdQTwa9K0L4pW1yipd/IT/EOlfKltrxXHzYrUtvFDKR+8/WvmMTksamqVjrc4VVaaufYkeoW+pQ7oZVcH0NZWpWgzkAgV83aR8Q7zT5gba5ZVHUA8V6Ho3xqWQLHqEQdf76V81XyfE0dYq44U1B3g/kdjcgocHOKpyP1xjBp0HiTS9bj3Wlwhb+4TyKqzSbHPOfpXDGElpJWZ2uF0RXUZKFhzXI+JfCtprsDb0HmEdcV1r3kYHzMAB1zXNat4n0/T2LGZSfTNephfaxnene5hKCtaSPG9d8C3WlOypGXTNctNGYyVcYYcEV6f4j+I9tKrrCgb3ry3U9R+2XTy4C5r9IwE8RUj++jY8ucVB6HB/FnQ/7T0JLpE3SWx5/3TXg92jQyFVXGM19UvZ/2rbS2rIWSVSpHXrXzj4t0S40XV7u0nQo9uxUgjGR2Nfp2QYlOLw8nqtV6Hwef4blnHERW+jJvBXji88KXyzJl4G4kiJ6ivcZPE1t4k0uGaxcOrjLD0PpXzOSUOWJbtsFbnhnxZP4cv8AcpJt2PzRcYr0MwyuGJftqa99fic2WZtPCr2VR+4/wPaEEwZt7KeeMVPG48xSScg9qo2Gp2+qWkd1bsXjcdO4qxBlpl6H1r5KUWrqSsfWe0U2nHY2E5Gc49Kr3M3OM9OpFEkuxeorkvH3i2LwvoU1wzATuNsa9yazoUJVqihBXbHXrKnBuWyPNvjB4/uDevpFjMY4QuJmQ8n2rz/wvP5er27gkFWzWVfXb31zLcSktJIxYnPerWiP5eo25x/FzX67QwcMLhfZRXTXzZ+bYjEyxNXne3Q+1/i3jWPhR4fv/vFABn0yK+fbdik465z3r6ESFtb/AGfxtO42wU49MGvnkkic5B4PevzvJ9KdSl/LJhJ66GxrG1rCYHklc8158GCynk8dK76dxLaFckbkP1rz6UYnIzjFfTYFaSRzrS6Ossn8zTkI3cHaSDVnRoBBdFzyrdBWZocgeykTPzA7sHpVlrh7ZQ6joemeKzacZtIierPfPgzPFPrOoaY4J/tHT5I0VTjLrhx+gavCfHVi2n69ews+5o5CpGMYwcV33wp8THTvHXh25L/u/tSxSZOBsf5G5PsxrP8Aj7oD6R42vsqxUvjf6kdq4lNLH3/mX5EJWSZ5hA+GByQc4zWxPh9MB3DYvbPQ4rDDBRyNxPfPStm0IltLlAMuYz8v4V6tVWszRK6aOYnfdIVzhfT1pIb4xKRk8A4OetULmf8AeEE8g0xZg6Duea9VU9NTFbai3F8Xu48knn1rocgxqxz+PfiuOvG2yq4xwRXS6ZcC4syc5IYDg+1FeFoxaNYWTLsZG/HII7Zr6T/ZosF0rwV8RvFEuQv9nfZI2PPOMf8Asxr5qQfvCO/Xca9m8EeMTpfwU8W6arlRKyyDn1FfO5lGU6PJHq0vxOmhP2c+ZdC54m/aLudV/Z00nwHaWwsYoZs3Dof9cRwM/mfzNeRWzEQxZBBA4qPQ7db3RpY2ALqcqR1qUR+TFGD+I9K2VOFPmgu5UqsqjXN0MDx/DlLecjkjmsfRljQblOSRyK6bxlALjRopByUPNcTZyGFgV4z2r28L7+H5exy1Ny9qoVSQo474rNBPbpir0jiRTyRmqJ+U4H5Gu6mrKxjsIwwOOnrSBiMcE0rHHY+9MK8n1rUouQXJGAc/WtvQNUOn6xYXgLKYZ0fI9jXMqcjIOOauW8xJBO4muerTUk0Q11Prf47Wi3lhpV9EAyyIGLD0IzXhikpIQATXuOrMPFHwO0S9z5s6QIT3II4Oa8RuF2S55GORXwmXe7CVJ/ZbR0x8jiviFbGPWkmwds0QIPqRwa+hNZY+I/gb4J1YMpaPT1gkwe8R8s/j8orw74hQmTT7K5wSUYxsewyM1698KZpPEH7Od5aD530rUpkA7hXVZB+pavVzHXBUK38kkvk7r/IHpI87RyswxwM9ayNVuPsetXSDIV8SA+uR/jWxOvlyEj5SD+NYPjFTFf2kuTtkiK8+oP8A9euzD2lUS7r/AIIpaxMXUroyz+n41Tlnwowc47Gn3DAtkdMdRWXdz+le9TheyMi1Z3OZgeRzXWzTkaTu5GcKOelcHZy7Zea7GdwNGts5Jdjj6CssTC0o+ppDcaZ1WSI9FI55rB1aMxXR4IB6E1oSSDzBngfWrM9uNSsCvSQcqe5qYP2bTYpO+pzkLkSg5rsdE+aMj/Z71xqqY5NjAgg8iuz8PncP+AmqxnwXMJ9zI8R3HlMexz1qtYXiuo3c8cVuan4WudYV3RCsajrjr9KyJvD02kRiSRSFzjmop1KUoKF9TWMeaOh13hGY2rgjJUt0Brp7m6knvFd8jCgDNc54Ng80I3HQnmt27Kw3BAr57E2dZ9ybJIuaj+8swTngVghsMAQcA8e1bjzA2eMHJHasAt8xGMH0rGinZo3pv3SLxjqMtnpSkZ2+o9a8qNw0kxdjkk16j4zXz/DErL/CQa8siXc6jFfS5Yl7F6a3JnudTo8+IlycZNWpJN7nnNZ+n/uow3TA4q3C7MeB70TXvNmXmXLObyCGzg9j61e02/WLX7FmOF8wKffPFZYhacEKCcVWmVtOmjuDwUYOCfbmsHTjO66sF3Oy1SNo5pATn5j0qrbKVlBbpx9a6Pxdocmm3ETspZLiFLiOQDhkZQQR7c1zR2iXg4Hf615dKSlDQ0TL2pyxrHC5P+sTBHYYOKi8OastpfQ4bB3Yyaq+KZzFodrIo+7LtOOwI71y63xx5ikbhyDXXToqtRs/NF1HsdBo2sLFjJJ7c10cN8t6wAP4V4/9tkEnyNgZrv8Aw9I7LExOT3q8XhFBc5g1zGvq1kpiY45rgNXTy5CPwxXo+ryhrcc4bH1rz3WVLyE9cHsKWAk+plHRnOydDx+dRrirEy461Bg9+pr6RbGvUsRHDf0q6z/ux1P41Qiy7ADkk16Fc+C3tNG89kBQRbi34Vy1Zxg1cSvY87nf5vQUls+J4znjcKjucLIQPWmwOA6555rrt7oz6p0Eq/hoHkAxfXtXAa94vm0yFoXHmIPu+1d74RKv4WjI+YmH19q8k8eLhnyeOwFfnWXwjLFTjJdSn2OUu9ek1TWLVyTtEqkD8a+piDJ4OYkZ/dA9cV8k6XGJLuNs9GH86+u7ZPN8FMCcjyOD6cV18RKMFRS6P/IuNkmeN+I7VrgbUBIx1HJrlk04o6HoN3pjmvRo4RcFiwJwOmKydQ09EwSvcdKuhieRchm9GQ39kt9oxwBkLyR1rgjNLpU5TGVzn5hmvXNBtlljlgPRxkcZrlfGfhk20kciptG4g8VthMTFTdKexctWZum68k5XzDsC/lXY6b4stLfYrjco/iU4NcBaacVb0Oas3ERRT1wB1NaV8PSquxk5W0PetCu7LWbQGJt5Azgjn9K5nxr5EUMiEbuOjda8ntdTvNPmD288sTHptYiptQ8Q6nfKPPczZ4ye5rlhgZ05aS0JspbGHrNunmyFPl5ztHaudl/dPg8V1BhmuFYhDnvxWJqNmynBQg/Svp6EkvdbNbaFISAMPTNTs4de9TaV4butQkARSAfat678E3VlbbmR+ncVdSvRhJRctTWNKo1zJaHGhilwCODmvpm4ux4g+FuiX5+Z40EbNj04r5qniMU5DcMDzX0F8J7p9Y+FeqWJIY2jllHcAjP+NePncf3VOqvstfcyI7NMwoSN5XnafXvXm+vxmy1eYdBuyMV6L5hWXPSuL8d2pivlkxgOAazwErVbPqjV6xuWvD2p52AtnPWvdvgzeiW7vIgeGQHmvmbSbo27jB79q9t+C+rMuvhd2d0R4Fc+bYa9OTRz2D4rQrb+JZQB94g81xeoQG8EarwpHQDvXoHxij260j4++uc+tcppqpJa7mAYr04riws+ShCXYqO2pX0PRQXwwLEdOa6qPS8x8LhenFZumXJnuo7SCItM5wAe3/1q6a9tZ9OiHnuo5wccLmuXE1ZuaTerNFTvFyijlbvw5DK58xgpz0HNdF8PNEttN8SQupALgoTntUD3MUQLll9ODmiw1xbTUIJUThHU8ntWdSdapSlBdjJKzND4naf9l13eFwJFzketYFlYWtzAXkYb/QrXdfFiATWtndqAFIx9Qa8zFy8cTBTgegrLAylWw0bPU3lZxZR1a3hgUjK564Ga5mSNWYBWX3wat6uk9w7ZdsH3qjb2pg5bn619VRjyQu3qcvMi5aw/Z5oJ4zho3V93UjBzXv8A8dLaK+0DQ9USQSeZAuXHfIFeBNfxpFsxknvXu13LH4l+A+mXIcvLbfI+exBxXkY/mjUpVXsnb7xxlc8Yt5AsmDwM461tpBCITPIwQH+I9K54vtcnofSq2rakbaRFLHaRkA9K7nSdSSUWdTfuHqXgb4gsl9DpbqZonOEkc8ivVVUOcAgsOSK+UtO8R/Y7+2uhgGKQNn1wa9s8Q+IZ9LOm6tZSEwTAB17Eda+azTLLVYumrOV/mz38BmbiuSvqu/8AW56AYqTaVI/lWboPizT/ABEgEEoE+OYzwRWwUA7D1r5KcZ05cs1Zn1kJqS5ou6IRnNSLLt6Gl2de1MKZJweRUaM6YyLK3LDnPHpVhL7jnn6Vm/MMZ5pdxz3qHBM6FUaNmLUSo4bH0qePXCvG76Vzry4HHFRm4IHGT9azeHjLdGqrM7S28Vy27qySFWHdTzW9a/Ey8UBHuGI9z0ryhrlv4W5NRC5dX5c/TNYzy2lV+JG8MVKJ6vqXjO+vIjsuSV9M81x99q08rnzXLGudXVpU4DMfpQ2pGXj+Ltmro4GNH4UbrFRluabu0p4J/CnwaRcXTfIhJz6VmWmrtZyhnVZEHVTXsHgT4g+DxbrHfRGzuOm9xkfnWeMqVsLDmp03L0Ifs6mzOU0S2g8OTrcakm2Lr81eV/tGy6V4i1Gy1XS1WNink3AXv6GvV/jDqOnX9u5068jkQjjaa+YNb1J1MsTyZBr18goSr1o45tqS6eR81mi56cqMtmcNcRmCdkznB4zULLuG4nHOcVqXkAkPmRkHA3AmsyRSGJJGa/Wk00mj8ws4NpnR+DPFr+H7wJIxa0c4ZT296+hdB8F6hq+nx31tFvtpRvWTtivlKRue31FdlpPxP8S2nhdtFstXnigTJiiDdu6g185muW1cTaeGajK+t9rfI+ky3Mo0E4VlddD03xb4m03wtJLHd3SF4+qqc8182eO/GVx4v1Z55MrbIcRR+g/xpNRvJr+V3uZGklPUucnNYlxasxyoJr6DK8rpYL35O8+/+Rx47MZ4v3VpErFs1d0xyt9AR/eH86zzmM4bOat6fJtuIzgEhhX0U17rPGR9x/CaU6r8KdYsASSIiyr+ANfPt+Ghu3VuobGK9y/ZvnNxb3lkcYltuh+hFeN+LbT7Frt5FtICSsBn61+UYD3MbiKfmmdknsytdXK21tbyDoSQ30NchfKqXb7TkE8GtzWZmTSgyjO1s/SsC6k89lk4y3pX1mGhZXMWrSZr6C4V2TORgkr61p/KytjoeKwdHlCXK8Dk45rbjbZIUzyDnNZ1o2m2Zy6E2kXckMgVG2SQncrY5VhyD+dey/tKwQ6qmj63DIsy31pFdM6ghcugJ/XIrx61i2SvJwSRgtXsN7s8Tfs7aNdzlvN057jTwQnXY25Mf8BcDPtXj4l8tWnWXR2+8q3uKx88RgrLgDH+FamjPumMYb7+VHvn2rLmG1zViybZcBlJ65yOte9UXNEIuzOW1i2ZNRaLqd2M+tTQ6e4hLqMYGaveIIPK1dWC43ENj610dppwlsfu4DL1Ndc8RyU4vuYtO9jzm75JHArY8MH/AEecY6Ec+lZmpL5N3JHjgHFaHhrlrgbsDbmu2rrRLi9TZ+Vc8nnnr2rcj1M2nhfUYN3EyAcVgrwyjjHpmrFw2dHuR3Xnk15E4KXKn3RrHcteFbjyrQEnI3YxWhqKbBux8rdqxfDbFrdh6HOD0rfvf3lmxAGU54rmrLlrNji9TL1WM3GgzKCMD9K82Z/Kfaev1r06I+dZ3EfH3c8ivNdaQQ3BwCOtevl71lBiqdBYbgkDpmiUHecHIPpWfby7WrSVQ8W70r1JR5Wc+pExJYbhn8abjglvWnlgAeOtM3kAgd6aKEAyeD79adG+18gg1GeR70gYq3WqtcTufXfwPvV1z4JXtgMtJaNKpU+/IryDUIyJGBGMHr6V6P8Asd34vtJ8V6UcEhUnAb0OQePyrkPF1kLLWryEAMFkbPr1r8+sqGY1qfezNY3scl4qh+0+Frjkbo2WTBPvj+td9+yveLqPhnx/4fb77w298gHPClkb/wBCWuReMXGmXkBVXLRMoHXJxVz9kjVDY/FttPDbf7T065tBgc7gvmLj/vivUrxdXLa8Futfus/0Km7NNlTWYRbX08TAfI5HHauf8ZJu0iyuBx5UpjznqCP/AK1dh45sxZ+Ir6ALtVZDgVzGtRG78M30YI3JtkAPsR/Q1WEnf2dT0/ES10OTCh7fIxj0rnr8gTEDH0rSS4aOIp3NZFycyEnrmvrKMWmzIfZo0txGi8szYAFd/r8As4bS24XyowG9c96x/hxo4vtWNzKP3FsN546nsK2vEkm++diV3E5xXBiavNiFTXRHRTjaDkc9OwZ+vQcY6VftJwhBA6e9Z0z7XbI59qs27DAPQ+gqpq8TFrQdrOmifFzAoDY+dVNdR4H0J7+ZQWYLjkD0rGtrkwYfrz0PINeneBL6xs7V5Y1LO/VB2Pv7V5OOr1KdBqKuCipHXx6FY6bYGWdkigiALbuo4/nXjfxA1WLVbvbbR+VbRnCA/ePua6/xr4qk1ALbqwEa8sFHevPdWYYGema8rK8POEva1Xds0lNKPLE6bwPYkxozAY44zVrVnH21u3zU7wRPGsOenHTrUWqkfa29zVybliZXOd7FqGT91t7H0rIkIErDHGcGr8LbYhVC6I+0EgcZq6as2a0tmh+oRi40G7QDcDGcD3rym0hBl5HINevWiefbzRj+NSvBri28MT291N+7OVJJ46V6mCrRpqcGyplEHy41XHOKlgwScnBPaoipMwQLlicAV6Z4b+E13qtorhGLsM5xXTVqxpq8jmnUUFZnMaHAs/yAAFjyTWV8QriOCUW8eNqKAT6n1rt5PCF74clKTxnCtxxjvXnHjl/N1J0yBgAHNc2ElGribp3SHB82qPqS90WHxv8As4+APEtswmnhsXsLp1XaVkhcqQR/u7ea8IuE8qUqVwVPX1r3v9lK+j8Rfs3+KNFl/ezaNqwmSMA/LFPH39tyGvHPFeniy1SeLYEKsQQCCDzXh05Oljq+Hlsndej1NEZOo24v/DV/FgeYAJMd+K4Vf3UQ+YAdK9D0w/N5JXckoKnJ454rzSeRxdSRupUoxUr6Yr6LBXfPD5/19xq7Sij/2Q=="/>
  <p:tag name="MMPROD_10228LOGO" val=""/>
  <p:tag name="MMPROD_10229PHOTO" val="/9j/4AAQSkZJRgABAQAAAQABAAD/2wBDAAMCAgMCAgMDAwMEAwMEBQgFBQQEBQoHBwYIDAoMDAsKCwsNDhIQDQ4RDgsLEBYQERMUFRUVDA8XGBYUGBIUFRT/2wBDAQMEBAUEBQkFBQkUDQsNFBQUFBQUFBQUFBQUFBQUFBQUFBQUFBQUFBQUFBQUFBQUFBQUFBQUFBQUFBQUFBQUFBT/wAARCAMABA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m+tNI564zT+M0hFfsJ+YMaPbtQAee9O24OetBWncQgHqc0m085/SndKXHFILDGBGBxSEemaeVHc80EY607isM60dc0qrzSkY4oAZjBpR17UuOKXGelMVhhXPGKMccf8A1qd0NAU45oAaBk8ECgDPQY5paXGaAGkDv1pCOMEZFPxz0HWgDC5ouMYRxjtRin9PrTRgDHrQLYbjikYcfzwakI/CjbxTuAwrkcc0FfXr6U7YF7YxSBR05ouA3BPak2kZ6k+lSc85H4U09fWmO409KTH4fSnjpzzS4HOKLiuRYxz3pRzzSkbfc0bcdqdxjcA9DSYp/c+tLt46UXAjA7Y/Ogrg4p+B0x7UmPxp3AZjGeeKNpzTgAKCvXNFxWGYA/8ArUnB98VJtyaKdxWI2Gc+nrQB045p7DnNIRmi4rDfYd6Qe9PHb+VN6UxCY60mNo56U7HHSjnHegBm3JPOfpSnGc07Htik57UxWGg88DNB7Z45707H0pADz2/GgY3qOtN29RxgU/aAvGaUqCDxTuIaOgxQecdKXHHT8aTBxjH1zQA0qPxpNvJ46e1PC9OKMZGehpkjACw57UgUjjHFO2gk9R9aUk55GB0phYZjBH5UnYVIVB3dvrTSBg8UXJsNIz1wPYUmOPWn4HOAffNJtyD60wG+36UYp2D0PTvSZ56cUXATGR/Wm4x9fWn4x7+lJjPY07isM6UuM9PrzTsZ79KQ0wG9Sc/ypcUu3j1oK/l60hDcEGgjFKRmgj3piG4wOetG080o9aUjJoAYAAMUYznAH407GetJkZwO1MlLuMGSaayAfgOalAwaT8KdwWu5GRnOKUdeuBTtp96TYTjAJ9qdxX1G859DSYI759Kdj5ugNBXJ69O1AXGlQMevrTSemelPxzjGAO1G3vk9elO4MZgHjsKQjHUcnpTmAyaME9sUyLdhnTjvQBz6U8rz65pMc5x+FO4cowjmkPtTxySO9AA9qdxeQ0cUmM9utOIIHp7Ube2PrRcXkN6ikz/9enbQRk0m0n1NAkNx2xijGOePwpxGO5pCMD3pjY3p/wDXpMZ96eQB6CjGM+nrTuK7Ix0HTHTFKRTsc8Higqee9FxXew3GOmaawz3IqQjgCkxg+lO413GAY64xSAcdafjrQR3phuNIPLCkI546mnAeo460MP8AOaBeQwAEnPQUhGMcU7bjsM/zo2jOe3vTuJpbjGAGTkkUhXP/ANenhfQcYxikC+mTTEMIPrRipGXAGPzpAOfrRcm19SPbn1+tIRz6VIVyPfPakKk9qdxNWGEY7flSAdxT9uPX8KQKOR0+tO4noMAwaBjIzx9KeR3pMZFMVrje/p9aACB7fWlIB5PFGO1BNuwxhu5OaB7dfcU8jv3NGACD3p3DWw3aMev4U3uKeV3fWkK5B/lQAzJ5OcE0hj7j9afjHvmkCgE+tO5PUjxknnA70u3bg9fSn+Wqjqabs4JB/OncV0N7Z9eooHJAIOKNo3ED+dLhgBzz1xQGx6ER9BTduCc9alxjjrTcV81c+mYzbgZ9aByeenWpMc80nU07iG9Bk80gB59+Kfjp24oxngdqAGY544+lLjoTSkc5z+FJ+YoAQ+vakx36U7bnmjk+uKYDSDg0Afyp4UbfSgrkdRRcCMr6UfjTsflQflHSgVhvX60vU4zx704gj3o6HPei4aDMe/P86Tn6VJj06fSjHPPWi4rXGc/nSdD2p/AHUnFBGf8A9VO47DMc/wBKTrTscfzoz0x1p3FYbg9+aBgjj8qdjaaD+dFwsNA6/nSYxTuc9Pyoxx7UEjMelLtx7etO24pOAOvNMNhhHPajGadjJ5HX0ox1/nRcQzacH/8AVSDjvzmpCvtSYxxxj3p3AYV59aQDjB71Io4FJjI96LjuNxnrSYzzj360/HrSHj3piGlen9KQDd7078PzoPIpjvoJ0I/Kk/GnYxSEDHt7UANx9KCvXIpxHX+dHORzRcRGR+OaXHPTFO254xzQVx707hqMPJ/xpNuCOeKkBx/9akPzY96AGdc0mM9aft6UbfcfWnckjxj3pPrmpMcZPSjHI9DTuTYj7/4UH25p2D3xSnp70XGRgnHPX2o2/NTwDgYo5GO1MLDSMdaTHORTyMdfwpNvHFFxDOcentSY56U/uO3FLjINFxEeNx44xRtyc9RT9uKMU7iI8EnrigjJHQGpNuP8KQjJ9QPai4yMgZzj86AuPrUoz3x+FN2/r6U7i9CMj8KBz6cd6kK9v50mBg4H40XBEYUD880nSpAOeooK88U7isRkfn1xSEe2akIAH9RRt5p3JsR49uaTbnNS4yM9vem7OOOadxWGYBP0owc8VJsyD3+tIRmi4W0Gbf0oGR3p5GG9aOtFwsR9aABTmGBQAD0NMQwjkUFelOxgikI7mgT8hrDJzikIFPPTtikxxTuLVjSBxj17Um3JJIp+c+lJjuKBNkYXBzg/4UFT3qTAzx1pG5PQACncXkRbfmwO1BB7cGpCOeuaQp07j3p3DQYeBjr7dqbjORUu0BenOabgY54ppk2XQZjA44oIOOOaeByf1yKQDAPrmncdhhB+tIB6dDTyM0FcjGcU7k2GEcfSkYbeecVIV65pB09qLj3GYzjNIRgc9KkCZpNhzgDPtTuSNzSHnr6dDUhTjJzTcDPT8qLgrIbjntSEY70/bzjOaCvXtTuIjxgYxRszTwpIz/Ol2g8Gi5OzIto9M8UbegH41IAMe/rSYwBgYp3K1dxh6YxTT8vTpUhXA/GjGeoBp3J2VyNhkmkGR05xUmKQDHPb0ouFyMj045pGBwASQe461IRgnH4UmAfencLXGYyD396Qrjjv0qTb/kdaQjkGncLEeM5z2pCe9S7Ru9aDGMetO5nfXQjC544pNo5HpTzyOKQrtGf50CabGEZ47GkOB3wKds9CPpS7eTTuJDCOR3FJgY6Zp5GV4J57UgUnPH507kJjCMjqDSbcHI9Opp+MDBPFCj3wfSmN3WrIx1P88Upzkggk07GTnGKUAljxn3NFyWRYK9hQFA9SfSpD+YNAUdjTuK/U778PwpPrT9vaivmz6ewgG7p0puOc44FP9+tJ09u9AWE/zgUm3H1pxA7Ckxj6UCEI/wAaNpGacB3/AEpBwc0Dt3E60HPXp7UuOe/4UDjvzQSxAuRkmgrmlGBnr7UHt1oDoN6jnvQFBFL04xil6496YITt1pCOpxS9xSge1AeQ3bz7fSggkUuCKD05oGM284owBT6QZz607iuJjj2PakIOKcQf72KDngdqLgMxx0/OgjNPAPPFJjv0Hai4DMfjS4z/ADx3pxXIPGaQ9QfwpgNI5yOMUnJPrTzwAO1IOnSgTsNIJGMUY59R0p2PXtSHkZ6UBYacgeoo20oUUY+lO5Iwj1o9R+tP29xSZ9s0wsM59KAPx9acRzyMmg8kUybDeAKTHf8ASnY74B+lGB70ANI/E00j6g57U8jOSKMemadxXG9KQjHfH0pxGcDFBGKLgN5/GjGO/wD9enHrSEZxTHcQrz3xSY/GncnoOaMZOec+1A0xmwZGOpoII4p/Q0mPm9c0CuNx6/hTT09/pUnFJ0XnpTEN24GcUmOoxT8YOaUAe5ouGhHg80mBmnle9GNvv9adw9Bu3J9+9JjselOAzn+lKBn2ouIYFxnPNGzJ704g+nvRj8KA0G7cZpNpzTzwcZzSFaA0GYIoPB/lT8cU0KSTjGDTBjQPWjHpTucfXrSAY+lMQhBx9aTp+dOC5FIRjn0oJGkZ5NKfpS4yaMY9qLgRjpnHFHfGencU8c8Um31JqrhuM4Az2pR8pyaccY5zikIx0zxRcncbjuDR9DzTivSgLTuGyGEf7OabjocVJjJPpTcZ6nimSthpHc0m3GPepGXpxjim4IzxTuCaY3HPNA5HA5p+PT6U0jrjii4CYx603afx9Kk5PHSmhc5/rTuLyGEZoxjvTzgUhXt1piSG47j/APXSHj6U8Lzxk8flTSCpoEN5/CjaR/8AXpzZPrQRj3p3FtsM28etGAwPAxT8EnkUY6nGKLk3sRleMgZo4Ixj/wCtT9vcA0Y607gnoRhQccdKNp7cDPpUmPakVdoouSMOfTNGz/IqXZjt+dIB1wKLgyMLg5AApAuDnB4qXbgfWjaW4/nRcfTQiCZGACR70hGDg9ql2nPvSY5zj86dxeZGEB9qTtyN3PepTx0HU/lTSMsRxii4utiIrjoM0mwnjg4NSsCBjHfikJIH1qrg+5Hg59PrTRgcnpUmPXpQApGCec+lO5LuRhSD3xRwCcU/YQMd+tIVJOMfhTJ0eww4oIz9aewIPA4HtTT6/nTGlcbj8KCv504jA+tABH1ouJjQMDuKaF49KkHU9z700jvRcV+4wqRyOB0pPTPNSYJJo2+gyRTuCatqR9CcH86RhkdKkyAPagr8vcH1p3FsyIrjv+VNxjgc/SpiD6U0cYxwPXFO4boaOBjpTSu7v+FS4Oe2OuaQr747U7kW12Iyu0cDijAPbAFOxjr0HpSgEDp+NFxW7jGB3Z6Z70hGMcdqcqkqKUgnOaZDQwD/ABpMZ5xyOKfjn3puOc0yTvsEEcYNIV4pxGaMY6184fU2GHk+lKwHYU4qMmhRg9D9KAGck9KCOadjJ9e9KVoAbSAepp+MD3pccUC6keOaTGD0p2OeOlLt6UBfuNABPtQBinFTQRmi4hu3vmg5wcZxTjTcYpgGMUd6XFKF/E0XKGHg/wCNIRyDTxz/AJ6UhHPSggQDvSA46cU7HvzS4HtRcaGE80EZ4wadyOvSgjpimShh4GKAc+2Kdj8TRigY3H4UhH5CnlP1oA56c5oDcZgUmMc1J1PpSFfXGKdyWRjPHakxzUnbngUH0/Si4DNvcdaCuelP24PA49aQgDpn60XDcYBijO44zTtpoxjHFO4XGH9R6UhX1p4HrmlIB69KdxEZXHT86QCn45/wpcYGMdf0p3DRkWOf8aCo9aeUOemM0uAf5c0XFa5FjNLtzwaeOR0OPpSYH1p3AZtznnp60hX5cGpcdPT3puM5JHAouSMxgnOaQfSpB92kI5x/SncWxGc568ZpcY/rTu5xRyp96LgxuzjkdKMc0/146UhOcdKLiuxhHA759DRgHg4/CnYBA/OjHpQMaBxjtRjBpfvHA4FAB+o9+1MBF656UlO/SkIzxnmmIZjHQfrS7ce4p22gUAhhHGcUHscU5uaXHfmgbZGVwM96NuaeR14x9KQ/L9KdxDdtIf50/b8vAoA4wRRcLojxiggEEHipAMH1+tIRkYxTuIYBg00jnvjpUh5IBoI+tO4Mj56HnmjGaf3z+lGMH+lA7EfoAaTHPSpMenYUnPemSNz2OKafp9TT8cc9fyo289RQIaF9v1pCOeeKcRQBjtxTuKwwjPv9aCvGeKeeT0A7Um3j+VFxajMd+xpNuMf41IQOwx60gQZppi3GMM8c0EZ4NTmNIYhLcyrbxngFzgt7D1qg+uRRiQRW+XB4aVuPyFfmnEXiLw/w1UeHxdXmqpfBBcz9H0T8m0z67K+FczzWCq048sH1lp93V/cWUheVsKpdsdAOa0bfw5e3fEaID/tPisRPFKWsfmTTYVj86IMCql78T5YYZorWHYR91s9q/CMx8c8bWqcuV4JRj3m7t/JNJfez9Dwvh9hYRviqzk/LRfq3+B2f/CB6u0DSIIJMdUEnNY+oaZd6S5jvbWW3bHBZcqfoa8+b4g63NE4S+kiyeSh5FdJ4d+Muu+H4f3twbwj7rTDd/Ot8u8a8fTmv7SwkZR/uOzX36E4rgDCVI/7NUcX56o0wQcDOPbGMUhjGeTn6Vzt/8Ur/AFfVJLrUY4pVkbOYk2sv5da6C0vYdRt0lgkDqeeO1fuXCvH+VcVP2NG9Ot/JK12u8WtH521Xa2p+e51wtjcmXtZe/T/mXT1XT8h5TlcUBctySQKmtrWS5uooLdDJcTOI40HVmNdP4s8F2HgvTEl1HXoIr843WuzgZ9D1r67Nc9y3I4RqZjWVOL2ueBgcsxeYzcMLDmaOQ2ZYc0oHvnHU1NCLe7x9ku4Ls+kZ+Yfgabg5IYYI7MOa2y3Ocuzmm6uX141YrfladvXt8yMZl2My9qOLpOHqt/TuRAZGQeaNvHPB/nTwOccevvQqnIzj869i5525G3HGOvpSY5HNSkD29KQgHI5/HmncRHjbzQD+Ap/TkqaMZI4/EGi4huSTxkH2ppJp7DpgUigZNMNFqMxke1IePzqQjpjFNxn8etO5Iwg5pCOMY/OnnI+uaCMjp+dO49iML0/nSMCMcYFSkZ60EdBjj60XJuQkE/MePSgDHfn1qT7p6mkKj6H61VwfmM2Ak5JFIy5HoPWpCuOMUhUjHahMCEg8deKUjjknP0qUoc85oPPfincki257ZpMY6jg96kOc8daQDK80wuNAz7U3aeSakK5/AcYpNueCaLkjCuaQin98EcGkPBwKYK40DnkkUm3AwM9aeRzgf/ro7+gpiGY65FIOue9OxSFCTmncV7vUYcelB+vHvT+npSEEZ/rTuDsR5IHpzSHJHrTyM9aCvPtTCwzk8kmkxgcE/Q1JwBjnNJg9B+AouQ0zvMfSjp1604Dd70YOeOBXzh9MNHWgjgcU5hk0gGD6Ux26DT15ySKDmn4x2/Ckx8uPxoF5jcAjijFO74oxjtQJLqN5NGM/hSkc0uMDigY0/lnjijGPYU4EfWgLyaLisN69KQcU7HHpmjBPTpTuFhu2lxz7UAZznvSsOcZoAb3oxz3pw9+KQ0CGgc5pMY4p+OOaCKBDcdxRjA/xpen0o64pgN6/Sjr1p3J+lAxQCutxhHPNGMfX3p/cY4pMcDFAhuOKTHenjpyfyoOTxQFrjMZ/CggHmn7aQ9+1O4tkNx/kUAdqUgfhRs5GBRcVug3GB0zSY4P+cVJ070nNANDAOPSgg88GnBTjPegDIz/kU7iGMCMelH408jjANJjPWi4WGY7frmkZcnoafgEfSjqeBTuKzG7eg/lSYwOcg/yp5HNIF/H0zRcHuMAJ70hzn2xUm3HtSEdadxaDdue2PekYZ6HGKft59qQjnFO4thjKaTqOO9SFc9eOaQjOOmKLi3GhTx1pp/zmpcUnHAxTuF2M7YAoP5/SpMYzSDOBg0XER4HPb2NGOTg1IwPbBNJnHrz3ouG+xHtHXt6Ud85P41Jx1AyTSYxj19adwGBSaQLgDkfnT8YPr9RQV4P86Lj1GkYyf/11bn0m8traOeSAiFwGDBlPB6EgHI/GobeATzRxk7Q7Bcgciuobwdd6/bRSxXEMDXir9mt7VzPJGAOGkcYVeMZB+lfl/GvGFfhh4eGEoKtObvKN7WirK6e122klr6H2PD+Q0s3jVnXqOEY6J76+a7Jf8Ociy556ZpNvSuws/hH4hgZI9SvtNWIctPAzlgo/2SAM/jitLUPAPh/SrUy3er3ceP4yEA9c4x/Wu/8A18yWnQhWr1HBtXcWnePlLpp6s5f9W8e6sqdNKST0aej9Ov32PPdvcA/jSAfNxnNdVaeDNP1GMz2nim2a1VtpeSA7geuOGxXg/wAd/jPZ/Da9n0jQbhdT1CKTy53RRvRSh+YZBUHJU9+lFbj7h+lCMqeI9o5bKKbf6JfM9LLOCs4zTE/VoQUX3k7L9T04owJz+lIetfEngD9t3xho0ixeJNNg8S6eOXdj5N2vrtkAwR6BlP1r7V0bVLTxFpVhqFizpHexJNDHOu1irKCOeh6+tdUeNcjjKnDEYhU5T0Slpr2v8P4nbnPh7n2Te9Ol7SHSUHe/onaX4Ex6nHHtRjdU00MkTASxvGewYYzUZz19a+2hUhVipwaafVao/OZRlTlyTVmhux5JFRBvdiAqgck1san4T1DSbEXcyDZna6ryU+tdF8N9AiiEviLUAPstrn7Ojfxyev4V0t5qkV5YyswDec5Yjr1r8f4t49WQY6nhcNabjrNdbdl2f6n2+TcOrH4eVWtdX0i/1t1/yPHtuF9vWm4qzrVxZ2Wo+SjiIyn5Iu34f4U17aVVZmjfAHXHFfdZHxTlHEOHjicBXi77ptKSfZre/wCD6XPAx+TY7Lajp16T9Um013uVyD9R2zS4HOc49qdgAZGDj1pwAAznqPwr6u54VyPbxnqKQDn61IQe/T2pCu0gGncfQjI+YDtSEEjNSdh29sVPbWxuAWc7YlPLN/KuHHY/DZbh54vFzUKcFdtuyR04XC18bVVDDwcpPoVpEWOHzp3EMGcFzWRqHi21shKllE884HEsgwo9wKb4puSzsgI8ocIOwFcwkbyOuAMng4r+HOJ/FbN8+nUo4GfsMM7pKPxSX96W6v2ja22p/QuUcIYHLIwnVj7Squr2T8ltp53+QXGo3eozCeWSSdx0B5A+g7VJFYalqLYjjYnueldN4e8LblDuCTnPWu50zQ4YAoRQM9a/D3iPaTapq77s+4ko01eTPOrL4dXd2ha5m8rd0A5rZ0j4ZWVrJm5zddvn6V6OunBVGOKkWyVOe1ElV2lP7jjeIj0RzFp4R0y2QqLKMA/7ApZ9AsXVo3tYnjIxgqK6h4fkyKoXEDF655wjbQIVnJ7nnmqfDDT77m3ZrWTtjlfyrJXwrf8Agt/tKzfabBz++AXlP9rHpXraWIOKfJp0bhkkUOpH3T0r0MBmmMyrEU8XhajU4NNPzRNZ0cRTlRrR5oyVmvIyvCV3p/hKWTXLxheTxQE2cEQzmQjgn+X415bqml+KPHXiZb3VI5Rb3MhJBPEK/SvVryxjS8t0KqY41BC+npXUaPp0aoXlQbWHzZ9K+q4j41zXiqvGtj3FcqsklZLz3ep4+Ay/A5FRawsX72uruzzjTPA8OhzR+VloTzuPWtfW9Beaz+0RITPFy2Orp/iK9JTS7K5iCrGQo6YqC9sVj2YH3eB9KvhPNsTw5mcMyw0tnqr6SXVPy/XU5sylRzbDSwdeOj/B9GvM8UPOCBnvRsOc9RWhrennTNWurbB2q+5f908j+dUgozk5r/SbC4mGMw9PEUn7s0mvRq5/M+Ioyw9adGW8W19wzqcEke5FGAMj8sU8jg0Dk4rrucwwrgY/lSbeODipMZ9qQii4EZUbvemBCDng1NtOc9hRtx2607gRheuOlNweeOM1KV2/Smk4BPUZp3ER457ijHOD1p5x3703BzjOKdybDcCkxzTgpY0pXHAGaYa7DCOKawwOuKkwAaTBoDUbSAd/5U8jrSYzn1piGbQMj1o8vjrxTiOKMAHNO4rsZjjjJ96T1x271IcAfWm9fagLdRvUEYpqgr2zn1qTHX+dA7incQw9f8Kbjp19jT+hz3oGfX9KZNiNlAPqKO/+FSHpwOfSmgYPTg07hYjwcZ6UAZ7c1LtDZ/rUe3nFO4WGhffijn0496ewweB+VBHI6H0ouSR7ffrSAelPwc5/SkIwKq4DGX2yaM7s4AWnbcCkAPTNO4HeH0x9KQ+4p5HUc/Wjb9celfOXPo7uSGgHn0owOnanEYJ/KkH6CmF0Nxn8aCNpx1p3QcDn0FJ35ouA3t0pcdu5p2Of6UmNuf50XDcTHy+tAGBQRwDS446UxajRycig9acQO9Jt79vSgY3A7mgD8aeRx0zSBSR1ouA3HTmgjOcnmnnkelIB2NADcUc7fY07AoHA6mgWmw3GQf50gGTn+VOI7dqNv+RQNjccD+dBU9TS4/8A1Up5HencBgHXrSgc04DP4UgHp+lFydxuM9aMe1PwSQRzSH5vX6UXJtcbjBoPIPGc0uOO4pdm49gKB2Gd6NvGKdtx0o6CmA09elJjgCn7eh7elIRjmi5KG/TrSYxmngUh5OKYxpGevIoAwMHj604Dr/KkC0EjduKOfWn4H/16QDr3ouIbjmkxT9uD7D2pPfmncdhuMHrQBk048A+xpPSi4rXExk88UmOTTsDFGKBWG4oANOxx6Ud84p3FbQjwec4z+dKRjjsadgnrxRj1NFxDNv4fjSYz0p+Axx60rgRwGZ2SGJTgu7YH/wBesK+Jo4Wm61eahBbttJL1bNqVGriJqnRi5SeySu/uQzbnnpSiJpQdik46nHSsLXfGtho20QodQccsUbag9s45NclfeLdY8XMI4dPaPTo8nyLZiPm9Wb+KvxjPfFnJcthOOAvXqRdtNIf+BPdf4U79+p99l/BOOxDjLFP2cXr3l93+bPSxBI3Kox+gqRbC5K7hBIE6bmXA/M15TDpuuz3EMZuGs1J/hc5UY7+tdHYeFdX1bVIIpNYmltLd1aT7Qm4uRyAp7D1r8+qeOc1Hljgo83T942vwh+p9HHw/o3vLEO3+FL9f0PRLDS7FrKaS8mPmDgNE2RH9fWuft761u5pYbe8guJI+ojcE49cZzir+qeF4r6yNrK7ImOHhbafzFHhn4V+GotHuBc2pnvmLbJ2/1sY7Mp9R+vQ18bl3jBnlDMKmJxaU6c/+Xeyj/he6fTZ33d+nrYrg/KpYVU4txa+0tX81pf715FY8Hp070Z9j71U0xbiBJ7K6YPc2khiaQdJF6q/4qR+INWZSwTanMrkIgJ6seAPzr+zMozWhnOX0cxw79ypFSXl3T807p+h+JY/Azy/GVMJPVxdvXs/mrP5nR+AfDl34m1vbBH/okAInuG6RkrwB6tz0/Guo8a/FPwz8KNPWyheM3EcgT7JaqMkDBYkjjPasj4m/Ee3+BHg230jS4BPq0icyv93zWHzOfU9fwAr5H8R+IZPEd+twwYBUC4ZsknqxJ9zk1/KvHvE9HG5m/qMffinBz191LWy823d9FotXt+3cOZE6ODSxD916pd292/LSy6nsk37S9xfaVfefFIl7cSkKqDKiPdkDOeOMCvO/GXxP1rxwiw3bCG2DbvJiJA6d640D5RViNSXAGSxPAFfjFSc6mtSbl6v+u594qcKf8OKRq2XiS/sLE2MFw8cBkExRf7wGAa8f8X/6Z461J2y4jt1aRj6hM19Y+CvgzYeL9BGpS3NzYTSSi2RAoI+UDexz75r5l+IlhY6NL4rurSRplkke3hlfq652g/lmunKpwdZ8u7VvvaPr+F8O8XmFou/Jv89EfOMNkMnI6/lX6b/Am1N98EfBE0wDH7AiAkf3SVH6CvztGnGKDcV+8eK/Tv4IeH20v4QeA9OlUiUadFKwb+Hd8+P/AB4V9BxXONfDQjL+Y+28RIQwWDwyW/M/uUXf9DWOio48iRnWPOduePY1Rt/DLTalZRl82s0wWTeQGRc88967eeyAlf5c7eKrXenJJDtZc4BrDhnjHNeFb08DO9N3vCWsb912fmvmmfzRmWXYLOEniY+8tpLf/gryZg/GPx9Z+HktdJtFWG3RgixpwABWRoPic6h4b88nBQuazPiv8PJNd0oanYoW1CzBZ4gDmdPQe45PvXE+BdX3eG9YUuf3Q3AexFfEZri8RjMRUzCpJuc27+j2R9Pg6NKFGNGmtF+ZjeOvELalFp1xE+2XJbIPIOa9J+HPiKDxJpccYkxexDEik859a8JuZmm2pnhScVu+AdM1/UvE9qnhi0lvtSX5jHGQFC9y7HhV9zWcMA6kYUqKbmnpbd3e39dTolNpNt2R7lqkkVuh3xqyrzjaBWVp8lrqYupI7jbHbx+ZIoQs4yQAoHckn19a7O5+E3izWrWCO5On6dLKQJ9s7SMi99uFwT174qpL4dvrDVvsaCzGlWnyrb2sW0M3Tcz/AMbcnk98199lHEnF/CMalSrVmoz91RqXmr90m3ZrfTfZo+bxmWZNm/LGpGLcdbxdn6XW9/8AglTw74Sj8S3KQwatFA7fdSaBlY+w7frXUt8ELlAT/bKluwaDj+dRw6O1s8MsYKMDlcdVNHiv40v4T1N7K6ZZZ40SQDbyysMiv0bL/FXNlh28yqWkmknCCs791Z2enTT0Plq3CWAqVFHCQun0cn/mZN98MNV0tt8pju4R3t87z+B6VzmrTJb/ALsxsp+6saISR+FYXib9oLxLrVwfsDLp8IyAVXLYrtPgL4+XV7zUv7WSFrq2jDLKygswz1r4bifiTFccYijhK+IlCkntypR/xWTvftf8D6nKcop8P0J1qdJOfk236XfT0OctPhf4m8STZh0020DDPnXZ2DHsOtdHa/BUaWEOo6xbRSdTHGpajxp8entPFEsen2jTW8SeWSXwC30ry3XvHus6tvbzjCXOSUJzXwmIo5ThV7KgpVWm1dvljbuktdfU9+n9er+9UaguyV3+J7WnhnSLGJRFqwkYcAbOtK0UVog3TKQTwc18+W2taqlxHKbyUlD0PSrF54k1a/K+ZcMAr7xtOPwryajpNctOio+jf6mv1aT+Ko38l+h9Cw3EciYRxJg84NOcgdenpXz5H4i1UagLiO8khx0VTx+XevWdC8SXLWsQvwJGcAmRRXlVJOCXN1MJ4SSu4anUx4kQnGRUEsYYdeh6VLDNHIqyRMCp9KZPjnsawlKyONXUrDFTIIGAKWNMt15pU7VZgQGZPTdz9Kw+JpBKVjLlgFxrWwKTsxk11a248hVA5xzWJpK+feTTdQWNdApKxEDqTwK66a3Zy4qbvGPYmgYRRDt60jXCT4yBg5xTHA2bQenWo9m3kdAK9OjUcLHnKKep538Q7TytWgnC5WSPb+Kn/wCvXLkf/XrufiXHiPTmB43MD+Qriduf/r1/oh4e4mWK4Zwk5bpNfc2l+B+IcS01DM6tutn+CGduhzTeMdDUmMjj+XWk7j0r9GufMDB1ppOTjH408jJFJt570yRO59KTkfSnY75pAKYxOf8AIprDOBT+MZzSAYHtQIZjk80Hhh6U7b+dDDOOT707isMwf7oxSMOelOxkdMUBcjn9KoncYAB2xTWAx05qTGM9fcUH73FAWIx059KMYI7CnMufagrwadx6DCv4/jRjgfyp23NAUlu1O5NiPGecUYweBT8UYz7Gge5GV/Gkx1qQgdetJj2/GnckbtPrSAZFPPHFJ2PamKw0jA46im46/wCFO6n096OcentTCw1sHGePQUhXPTFOxgE9/U0hyMZGOKBDeOAcU3hucHNSEAgjI/Ck2kA+lO4DFHQmmnOcVIV25puzk9j161VxWvuNx0pCvHrT8EAfnTTk4wCWYhVCjliegAovbVkdTvNpGPX69KKkxwc0hXPHFfO3PpV2GFaTafp+FPIIHXjsaXGO/vTuOwzjpQRgU/H1zRjjvmlcVl1GbSc+lKRz7U7YD0pMZOaZIwqDx1pcdKdjFB6j9OKLlLUbj04pMc9KeRjuc+9GCT+FFwGYPPH5UYwCPbtT+n9OKQdPSi4kMAz60u386d3B6dqAMii4/MYehx29aB8w6fl3pwHPP0pSPm45p3DbUYEyOBmkKn/61PIJxnGKMcelFyRgTPPWjYecU/AxjnPtQw5zRce+pGF4+vpS7ST70/Gf/rUYx60XJGbMik/Qe1SYzmkIx0/Si5T10Gtk/wBM0h6cCn4JHWgjjpTuKyGD34pO+MZqTqDkUdx6YouIjPOOfwpduR6Uu3tigetFwGbR2zmjaO+fpTwO/wCdIRnnHNO4WQwYU8/rQBnvwKcRxgijbkUB0G7eM5496Q9afgke1G3Bx+lO5OgzkUnQe+adjqP0oCHPp9aYhuAQaTHGOnNPKgf/AF6Qjj29aLisNAxnv7GgjNOxg0GgBh6f4UY/GnDpmlGVPTI60AMA9KMZp2e1Kh2up9CDSk2k2hxS5km7CiNY3xM6xgckE849hXHeJruS+ldWdjGrEJxwox0xXS21kUlnJJ3+YcsTmqGu2BRAAuR97eB0r/OzjTj3NOK68aOKgqdKk3aKvve15XerVrLRW101P6ayXIMJk0H9Xk5Skldv9OyORutGiubCNFYsSMFccg11Hgyzg0jTXtgqpISTk9abZQWtxGoZD83yMR2NXobQ213gjMbccnOT6/Wvy6rXlKPIfT8lncTSbNZrtvOYOVORXUQhYwqDB9wOtZ0dv5BZlAVfbtVy0ZwNznB9amjLWzW5jV1WhoecrL5bY56NV2PT3s7HzwQwVzkqf4e9YdwwkIAB45rWtdQxYNGOQ3BB7e9drqKd1P7zz6sJKK5e+pyWp6fcjxUJI45Gje2KOEXcGw2UP5E1oalPN4R8LJqstugmF2kuyVAXEakdM8rnn8q5f4p395aw2clpcywNtaJniYr7jp+IrE0/WpNZ8D6rb3UrSOssfzscnDKV/ma/Wcs44xWB4WeQYeLTcm+dSaaV0+VJLS/r1Z5lTIaOIzGnmlVp2io8ttH5t33s9NOhxXxx+IMvjvx7dzJcGbT4Wxb8YBGOuP0/CuGUk8YpLyB59UWNULSSELgdzmvSNP8AgxdXc0eb5I4igZsrlgcdMf1r5rEYqnTtKtL3pXfq+rPpo01Tjyx2RwKdB6V6h8JPAkt3qCa9fQ/6BaKZI43H+tcDjj0zXSaL8FdKsZI5LmaW+KgHaRtX8hXqenWCSW8VuqBEdwpA4AUc/wBK8LEZgp+5R+85atSMFe5k+LtS/wCEC+GV3MGEc8FmyoR1M8pOT/48TX5/fEvUfkstPVssxMzj9Bn9a+wv2nfEYWw0zRkbBndruXH90fKuf1/KvhjX9QOreILq53bow2xPoOBX1vDlDmbqvb+kj9n8OsvaoPFTWs238lovxuy/4J8MS+OfHOhaBbAlru6jiYj+FSRuP4DJr9VLGzhtrlLe3TbDZwrCnoABgfpivh/9h/wZ/anjvUPE1xHm10uBjGxHBlf5QB9BvP5V9w2oaCyd2wJpj+prm4hxXtMXGgnpBa+u/wDkfF+JmY/WczjhIPSlG3/b0tX+CX3kiL5hkcnOTx/Smi2GZc8gL1p0uI8IOMVJF80BLH5mNfOwnaR+PXaV0VfJALBfTIrxvX/hkfDlxrWpWMzPZ3xfzbTy8eRuBIYHuC2RjHGRXtnZjntii4sI7qCSGRA0csZRh6g0pP2sXC51YfFPDz5uh8XaZoV54g1q20nT4TPfXMnlRJ2HqT6ADJJ9q+3/AIR/D/Tvhz4dj0+zVZLlxvubrHzzv3J9uwHYV5h8I/hkfCnijxBqd2yzTI/2W0bHIjPzF/YkFR+Br3TS2BThSp6ZxX6pwTGmsbGtL4lt+T+e5xZziHNeyg/d/MdqDtb2N3ckkMqHafQ1wVuF8kHaDzXda7sbRrxXJCiMkkdvQVwlsS5UjAB5x7Vz+IsnDE4aEXpyt/NvV/kcOXr93J+f6F6WANGny/MnOa8p+PXwy1TV7qx8RaRbSX3l24t7q2iGXVVJKuo6t94ggegr2G0j8+cKOPX2FbAkXeAOEQfpXiZTgo4yhP2rsnZL1X+XX1OiOLnhqkZw1t+p8LBGTcrq0cikqysu1lPcEdjU2k6tcaRevJaSNHI42Er3HpXW6l4Q8SeJNd1LWLzRrzT7e8u5Zd9xCUCgsccdRxjmud8ReG30K4Q7xKHPYdK+Qq8tOq6T+R+i0Zc8eZW/MgDtNMzyZJY5Oe5q15XzYHT3qCCPco+XBNei+BtGtL7Sma6tFkO7hiOorhqS5di5PkjzM4dbUYA7dacbUO2cdOwr1lPB+kS4JtgM+hp8Xw/0kT79sjeiFuKwU29jneKpLe55ZY6d9ouoolVnLMAFr1qDSltbdGbkgbVXHeta10DT7ML5FvHGw745q28G9wdoyOF9BVKN3eRwVMYpWUNEZViktvkADb1IHrVvzRK54q0LINIqKSe7N2rA8QeKrPTbuOGL94ysFdh2HeprUYqHN/TOeLdafurU2rdS7gHp0qaaY26SN6KcH3qG0kV41lQho25U5603UM+UqA8u4FebeyujC152Ze0KDy7fcc/N61sIMA+oqpYpsgRPTirbsqcLmuuGkfQ82tJzm2I7cdeTUkY3qFPb5jUSDJyecfzqzCuF5+tdVKV5HPLRHGfE6NRY2R7+bj9DXAlFPUGu9+KmUsbFx1MhBHY8V5/Hcq5wThh1U9a/r/ww47ynD4SnkGMn7Oqm+Vv4Zcz0V+j8nv0fQ+D4i4bxuKj/AGnhlzxtqlurdbdV6a+Q9sZ4owCSf1pcDrgEnpRj1r+nz8maGBP/ANfrSYHfp7U8DJ6YoIHWncViPHHSkxUmPT6UjArTuIZj8qQDPfNSFc89Kbj0H5CncVhmPzoAyOOaeR7UhAx607iGBefpSEdBipMdP603AzTuFhD19qYwJHrUnQUZwcUXERkc57UmAT6fWpcfrTeBnrTuIYRjJBoK+tO5x0ox68U7gMKj0zn3pMY5/n3qT8uvakwSelO4iMqSeRxSEdf509sKuc4qzY6Pf6lFutLC6u0z9+GFmGfqOKzqVadGPPUkku7dvzLhTnUfLBNvyVylgEn19aQDnk/iK2W8Ia4W2/2RdA4zyoH9aqX+jX+lEre2U9scbv3i9q5KeZYKtJQp14Sb6KUW/wAGdEsHiYrmlSkl6MoEcelBU8U9V39PzpuD1PJ9K9K5xjevWjAB96d159Kbg9ulMLXEYAemTSbQeCafj/OaQetBI0LjoPzpNpx07/nT+nvQBnt24p3FayGMueh/Cu8+CmhQax44a4uMNHpkH2hUIyDITtU/hyfriuG28816f+z8v/E/1w7eDbxAv2+83FfO8QV5UMsrTjvZL72ketlFJVMdSUtVf8k2ZJGf/rUY4pScij8aDuEwV7UhH604DrnIowAaYhhXGKcUGOPzpcYxjFIOT0xxzQFhCMfWlIx9KGJx7Ucnp09aBNDduM80YB+vtTh0HegDHt+NA35jeh6jNIFxyB+VObnp+dAGQP5UxCY49KTGM880484owaB7Df8AOKBz2+gpx+Y/0pAP/wBdArCbRjI/KkzzTgM55pO+epp3EJgAD2pQKd0IPb6U3HPegdgZNp/WkPGfWlIB7Up5zQIQcg/ypMfiaXHpRyOaBtCbcfSjGMcYpenpRtwT39qCeo3BA6/hRx60pH0obB+tA7DQCBx09KDjA9aUjg9jSsOOlMRHgUvrTsAjjrSYFBI3k/8A16NvJxTugoI5zTCwztnrS7OOuaUgCjHXBz60AxuMjp3pCuTnvTsEDPNG316+9O4mhv8AFyKMZp20HODSYKj+tAmhvNIF/HPrT8A0gXkHH40x9RpUAHnNB4IP50/sabt4x3oC1xCARjoBTRz/AIU/GBSqgOSSQoGSTzgUpTUIuUnZIcYSnJRirtjUiaRsAEn2rmtW8V3Gm+Ihp8VrbXMScuzOefow4z261ieNvHUN0y6do9xJ+7Yme5GVDDH3R7fWqGkE3kYRJA/QMowMn1r+SOP/ABOr1qn1LIqjhCDu6kW05O2y293Xr8TXbf8AbuHeE6eGh7fMYKU5K3K0mo/nr+R6np12L7dOIliEnOxedvtzTr+2E8JUrg9j1rK0qYC3RY35XoT3/wDr1ppfh8ruG4dR61/K1XESrylKq25Sbbb6tu7+Z+lez9m0oLRHNGEwXW5CElHJUj5WHpWmGS8tyQxGOCOhBFTXsIulIAAlXkCslJWjcsBtnjPOTw49D71xtOW50rU2bG7kYASj6Hsa04tuCMfQZ6VjYhvIAU5bqMHGD706DUGSXyJxscfdbsaunLk3Mpw5tjQkZ0fpkDpj+VWGdo4SyjrzjtUEe25Rxzx71YhOUEbHtwa3srb7nPI5DxlD/amg3KBP3iDf9COa888JTCb+0rDn/SbRwv8AvL8w/lXrmpWIO9sDHRwe4rx20P8AwjXjeGN+EjuAuexRuM/ka9HASbhOn1Wp6MbShoQaFo8Nv4xE0gDIFWWMnsCM5/WvZtEUuA44B7nk4rzrUNNNhPbTgY8qaS0Y+wO5P/HWx+Fei6G2bZT/AAkDHHvWWOm5yjNvp+QVP4eh0SEMSVOcnH0ratF8vy89duB7ZNY8PzlRjrxV7Wr9dJ0q/vScC1gd8+6rx+tclNuT0Pnaqc2oLdnyP+0l4uN74k1u5jf5LcCzg59Bt4/HJr5mVT5RH8TcAe9eg/FbU3upoYXcs0jtPIfUngf1rK+F3hFvG/xA0PRVGVurlI2PoufmP5ZNftuWQjg8Fzy7X+4/rnJKFLJ8pU56RhG79Ir/AIc+5/2avBH/AAhfwg0a2aPZd6n/AKdPkc4bGwf98gfma9gd1ku40ydkS5OPpWdaLFBIEhXZBAgjReyqo6fkBRFcHyZpSMGQ4/xr8jq4l16860t5O5/IGYYipmGKqYqpvNt/+BP9FoXzMJGkcntx9atA4SJScYG4+1Z8IKpGpJyfmI/lVh5t7kdF6Z9QKtVNLs8qUdbInjcvuJ6Z/OrcOXZBjB6VSQcgDpnmpL3UY9H0291GU/u7SF52/wCAqT/St8N79WMX3OeavojzDw947lb45appm4vY38rWyDPyq8S4DfjtYfjXvumReXFkgk+pPFfA194gvNO1SHVYZCL6CcXIP+3ncc/jmvu7wrrVvr/hfTNYtiDBe2yTp83AyMkfgeK/V+DoRniKlR7pN/1/XU0zuh7FQcdrW+a/r8A8RyLc6Teo3CKy7iDxwQf/AK1ctEQPnA5zhV61sa7drJobKHDPLIIemAOcnj6Cs3TYtzCZjnH3B/WvI4xqfW8wo2evL9ybZx4aPs6Lv3/yNW0T7PDjP7xuWNWo5lRemQapGXBx1zUqYwDWWExPsrQpdFb+v1MJRvqyeWMXcEsbj5JFKHHoRivmL4iacdP1uS13eYsExj3HjODX0/EcgDoPWvnz4wu1z4q1DdGYzFKqrlcZUKOR6555ri4hhGWHpV/tKVvvT/yPo+H5tVp0+jV/uZk6Jp1pcpueFST7V1tnGtqghiARBzgcVy3h6TEQ9Qe1dMh3HfyQa/OVrc+txF27GvbsFA/Pmr9rL1OSWPArESU5wM89a0rSdUVpGIVV75rWLPFqw0NiNPkyTk1M7RrGSzhI0GSzcCuZ1HxlY6VHzIJ5j0RDXF614vu9aj8tmEUPPyLx+dbKqorQyp4GrVd3ojofFXjhRC9rprcH5TN6iuMhUu+9yWLZyT3PvVnw5oF34o1WGws1+ZyN8hGViXPLH2r2S0+Aem28Ie+1K5uWx/yzAjX+pr2cvyDM88jKrhYXjHdtpJff+h2VcXg8stTnKzfzZ534J1qSOdNPuHHkk/umbqD6V2F6u++t48cDLGsfxN8OtM0uQpa6q0bDlPOHGfY1c0q8W6nh82WPzVUR8N97HcV5GNy+vgZulWSuuzT/ACMKkqdb/aKO1u1jqYQI19aR5izcAVGTsTng+lRxtvcHsK4nLoeHy9S9GM49+atpxyaqw4J461aj6g9q6cP8RyzOQ+KcRfRIXxxHKGrzCVTs3qSGXnJr174gjf4ZvDx8qZ5ryNW3JnOVI71ni7xq8yPssmlfDW7Mnt5PNXPUnnGOlTYqhpErTJLxwrYrRK8kGv8ASngTMq2a8NYLF4h3m42b7uLcb/O1z+Z+KsHTwOc4ijSVo3ul6pP9RpX04pCoIxT8UmOfSvvbnyQzZxjPNJjGc5x1qTHPNJtx0FO4DANpPbNJs2jpj3FSY9eKMY96dybERXjrQVxin7fagADjvRcREQeRSFcj9Klx06c0m3HXn2p3AjKnH1pNp/GpMdsfSk28frTuJojK8+lJjIxmpNoxmmhOKq4rDNpwM80Y98089ff6UmM0CGkc8Um1uepp+Me1PuYp4bXbCQtxKPlYjJRcdfrXyPFPE+C4Ty6WYY13tpGKavJvor/e+y1PeyXJcRneKWFoadW7XUV3f6Lqxr+JtL8Jzut0BcXhQHy2XIjHX8SaytX+OuoyRbLKF0jB2r82FHtiqqeC45J3e5Zrp36vKxJb8at/8K8sJYihjaHPVkYn+df578Q8Y4niPHTxmNqSs3pFO0Yroklbbvu3qf07l2S4bKsPGhQgtN292+r+f4bHLSfFnxM5Zlutntt6VXX4i6xcX9tdX9xNNLbn5DFKYyAeox0IP0rpZ/hEDE72+oZf+ASJxj0NcdrHhPUdEmK3MB2A8Spyh/GvGpYihN2g9fmmena2qR09l8QYNQvGS4kh8tvu/bR5MgPoJEG0/jj61u2d5DqCr9kJuTv2BYhuYt6ADr+FcDp/gzUNStZruOzdoYfvZXBPrgd8V0/gLxFf/DLxXb6jFp5mVoijW0qlQynuD2I7V+w8IeJWP4erqjiqrrYd6OMndx84vV6dVs12Z8ZnvCmDzik5UoKFVdYpK/k9lr33T8jvIPhp4qng88aLJHGecSyxq2P90tkVj6jo97pMoS+tZbZjyC44b6EcGsj4pfG/WPFNzGNMupNPswcmKI4zkYwf1zXEad4q8Q2hH/EznmiIwYZW3xkfQ1+lU/GuccT+8wqlRvum1K3dJ3+52+R8o/DmnKjpWcanmk189vw/E9DwMdBikAxz1rN0TX01ePa6CG6HVF6H3FamAcDOAPUV/RmS53geIMHHHZfPmg/vT6pro1/wVofkOaZXisoxLw2LjaX4Nd0+q/rcYQO3HNA4zS4HOe9B9Og9a988nfQfBbT3lxDbW0ZmuJ3EcUYONzE4Ar6H8HeFl8G+HLW2IX7ay77l17yHkjPcDoPpXlfwctIbnx6kky5+y2ks8YxkbsqufwDGvcNRuC9nKyjhV3E+lfgviPmkuX6hF/Cua3Vv/JL9T9H4XwkVB4l7t29F/wAOeI/e6cUpxxkU78PypCvX8xX6xc+asNOT7jpxSU/Gfwo/iximMbjnjigjHPUU5RyP50bMnrmi5Iwrk+o9qDjHY0/6cUEH6/hii40xnXtRnHGM/SnEdfakx9PzoFuIR/8Ar9aQ8dhzTyvXmjb7496dwWw0KM+1JjJNPK5IGME0BeORRcOozGT/AFoxk9qft5x+tG3FFxbDcEk9xSHoKeQD0pBnH0ouPzG4x25pMc+vtUhGenFG3rg0XC3UjI6HH1o7ds+lPA4oI46EfWi4WfUbtBHGcUhTHSnheKM46c0C2GYxSgE96dt5yR+FJt7cincGhhGM9KAuMnFPI7d6CvHpRcNEMC+3akx9KkxnHfjoKQLk9PzouAzHpRjP0p5HP0pO4Pf2p3ENxRjnNOAyKBgGi4rDNowc4NGCfapD70gHNFyUR44x/Ojafr70/aMcUbfr1p3HoRhSTz0oKZ/wFSYx6cUjL6fjRcLIjxzmkI4zUyo0kqoiNJI3REXLH8KkubC5sVja5t5LcSfc8wYzWUq9KE405SSk9ldXfoupUac5Rc1F2XW2hV2+/FIQSehrR0vRL3WnYWkJdF4aZztjU+m7ufYVPdeF9SswTJDEQBn5JQf8K8zE53lmCrKhicTCE+0pJP7mzppYDFVYqdOm2vRmRtPauF+LfiRtK0uDSrYyx3dwwkmkQ42oOin68k/hXaajqtrodhJf3gc28Q5CYyTg4H6V8/6xqM2r3810+9kkfIyckCvxfxT4oWGw6yTDS9+prPyj0X/bz/BeZ+kcF5RzTeZVlpHSHr1ffT9fIis0bzmVMCRgck9xXXeHY5CUliTbjsT1rA0+zAZJCfkU9+T9K7HRrWNHcBjtcFl5r+QMZUXK0fstNNO519ohjiUtn5+WCjoap3l1LY3BByQDlT0zT7aSSCNCdzoR8rZ5z6VbumS8hKMmT39RXy17S1Wh2at3H2GorerkEGVeuP5VDdrHfxvNbSElflaPpz3B96zbKCXT5HONyc4YcfmK3bExXMZcLh24PvVtJN2FotTMtZ5bKRSVJ3cfUe9aU6JqEAljP71TkZqHU7MrHuXgjnIqrZ3bRTZOV7EdjS31ZVubVG5pt2CoJHXgjuK1f4OOWHK+9YcbiF/MTBVuorZhuPMhB4wK0horHFWjrdEVyfNXzV+8ow0Z/iHf8a8d+LOn/ZtRt7pAQZI8bvUg8GvYbr+8CAcc5rzf4qxLPo9tKuSY5CvPoR0/MGu3BT5cRFm2HNa6gXWfD32pRuNxZQ30e3++h2v/AOOn9K1fCcxl04DJO0/1qr8MJFufBXh5phlIJ5bKT/cfIwfzFP8ADyPp0t3ZuMPBIyHPsarGR5U4roxxfNGcO3+dv8jtdOxJNG3bjNc98adWbTfh/qBVvmuCsIx6E5P6Cuj0tfKUk8jHH5V5T+054hg0vw9pdpLJtM0rSbR1O1f/AK9Y5fB1cRCC7meWUVXzOjB7XT+7U+MvHF59q8ST5I2RgRjPsOf1Jr1D9kG90iz+Id3q+oXCKNPtH8tsZxI/yj9C1fMHibxVcaxq17NExihkkbaB3Ga94/Zz0b7F4HvL9v8AWX11sH+4gx/MtX7nm2G+rZU4ydm7R+/f8Ln7/wARZnCOTzwlPaSUb+u9vxPvy38T6VLDsi1C3eaYDaFcZOTWwigxxIDkY65z1r5FMzKkaqxB68Vr6Z4z1fR3DW1/LH/s7sj8q/HngJJe6z+eKmWp/BL7z6thlCGSYnOOF/DgfrTonGCTg46AV4Po3xzv7ZI4r60iukzksh2Ma7LTvjXoUu3zI7iFifmG3OP1rnlRqw3R5dTL68b2jf0PVICWWuN+Nusf2T8PLiBTiW/mS2H+7ne36Lj8a2dB8Z6NroC2l9Gz4HyP8rZ/GvI/2lPEgbVdM0hGwLWAzyY/vOcAf98r+tdeCvzvvY4aGHn9ajGcbW1+7/gniOtXQJZAc56kV9Gfso/EeK88Hah4XvZT9q05mmtFJyzwscsF/wB1s/g1fLmoXO4k89e1W/Bni668FeI7DWbFibm1k3bP4XXoVP1BNfc5ZiJ5fNVYej809/8AgeZ6mOorEQcJevzPvXWWa+/s+bb5ccgdCpOcD724fXGKhju9wKx4wOBj0rG0/wAXW/izRrPUbOQPDPbhwBzsLDBH1HI/CtDTl2ru6KK8XPa8KuYc9J3vFXfyPn1S5KdpLbp8zWt8heePrVtDnvx61QglLt149TV2M5IHYUYOXQ4ZrUuQnIHGK+ZfjJ4jNz8SdZt8kwweVbgH2jBOPxY19Lxv+VfMXx68H3Ph7xnLrEaSSadqzeaZSuVin6FCe2QAR+PpXtZl++wSgtdU/uuetkcoRxb5nq00vwK2k6/bQJsdyCMc1oTeNESMCBN4Hc8V59FJhegPua0tOglvS0UShnAzycAD1r89lh4xuz71pS1Z1CeJb2eOS5aeO1t0ODI/Y+g9TXW+FV0C7tTNq99dakDz5cchjjH4Dn9aoJ4RsLrRbQ+WJYl+Y4JYbu9Zeo/DwXin7HO1oW7qcr+VFCqqFVS5E/VXX3XPPqONWLinZeWj+8d4o+Jfg2xMlrovhu2eVSVM8zOeO+GJPP4Vh2nivw1rMQAuX0m6JxsuF3R5/wB4dPxrH1j4SaxbEtbNFeDuFO0/ka43U9Bv9KYi6s5Ldu4deG/HpXtSnRxkrzav2SUfwSRhTTpK0W/m2/zue/8Awz1658NeKrSS3kgksrllgnkB3xlC33sjoR1rtfjX8e4fB+hSQaOqXV7KTFG+QVB9TXy14attf0u5iu9Mt7kQswEkQU+W49CP6113iT4fpqqo1iDDI3ziNj8uT1H516uDz/FZPhZZdSq2pzd7rdLqt9L+Rz1svo4yvHEVI6pfJ+ZyWrfFnxRrg2XF0iKTyI1xj8az9P8AEOp2sjSpezAMfmUtkZ9ah1bQLrQdQe1uo9rjoRyCPatHQfDV94im+zWNuZHz8znhUHqT2rjm6Mo89k0+p1OLjoj1r4ffF+7mjFtrpElsuEW9VeY89N/qPevYbVxLEkkbCSNhlWXkEV5LaeDrfRtHgtfKDOBiRjzlu5qzpst1ocf+jSyJGeqhs7T7D+lfI4icHUdlY56mAjVXNTdmewWx+Yn1q4h4xXlHh/4wW8F4LTWwsal9gvIxtVT/ALY7fWvVIJUlRHjdZI2G5XU5DDsQa0pRlBq+zPmsTRnRlaaOT+Keppa+HJLUHEtwQv4Z5ryqSUpHwSQFzXZfF64/062izjgV5/f3BW1lIPRfWoq3qVH6n2OVUlTw0Wuupp+GVP2Evj75LY/Gtcjv+NU9DhMGmxL/ALI/lVz1OK/0q4GwjwPDWBovf2af/gXvfqfzBxVWWIzrEzT2lb/wHT9BMZHTFAX0pduBjP0oOPb6191c+TGkHFJyKc3+eKb6+1MBPxpCcegpc4GaGIB96YhMfpTTwR6U/IpvOfamSIeB6Y5pOWp2M4Hf1o+nNMBhHpj60Ec9aUeuKDzTJGHg9P0oK+o79qUr3yaOmefwpiG4OcHt29aaVJ9+1PBJ55+lAAHPencQ+0tJbl/3QX5eSW6CtpLBgvzCrnhfSitr57jifkDHPf8A/XWs1qEzkAHtnvX8HeKud1OIM6lhoNOjhm4xt1enM353Vl0sj+j+EcDHKsApW9+paUv0X3fi2YsFivAKY+tT/YcAhQFP0zWktrv4xj+lKsTRnD4Jzwa/EPqsd5LQ+0ddvqZyWu1iR0p5s1ZSroGVuckZArTFuCOAcnr9aY0ZQYI4B5pOnGKM/bNkMFuE4xjPWmXenxyuGZAeCORV1VUkEEqentS3LBVPrg4rlnZK5kqklLQ8X0zwZZakb/zEPmCQeW4PQEmsnWvCs2g3Ko/7yFvuS4xn2r0jQ4dkTNwu45PoeTXRTeHYNd09oblfkboR1B9RThiZ82r0PbrV1Sl72x4MbZonR4WKurE5Uciur0bU/wC07Xc3yzpw6j+Yrcm+FWoLf7YZI3sySPOPVR7irvh/4VSac7T3cwebJ2wx8KPqa/TuCuM8VwpmEa9NuVKVlOPSS7/4lun8tmfM8QZZgs8wboVJJSWsZdU/8n1X62MMjpznPrQFzjt9KuahYNp108TggdU+npVUgjrX+imBx2HzLC08ZhZc1OaTT8n/AFr5n8r4rC1cHXnh6ytKLs/67dvI674Sz+R46jUkfvbWZBk9eAcfpXtlvKsgMb8q4Kmvn3wZdCx8XaNNn/l5WM/R/l/rXvNrDLI5CISAeTiv5l8U3Vw+eYadOLanDbfZ2f4H6XwrKM8FOP8ALL9EeUDgChhk8UuOKXac+pr+hz4wYBjt7/SlYcjn9KcenrRjsenrQFxm325pcenNPAyf8Kb39KB36DdvX/OKXbk+p9qdzSYAPTmmLYbj9PSjH5+1OOQDQc475+lA9xD/AJzSEZ9/6U5vXvQAW/woE7jMd6XGAacQemeKCKB3aGds+nWjb6k0/AA9aTbn0ouCG4xnjI9KCCCKef0oA9aLhqMxk+4o2n1p+Bmkwff6UXEho64FJ1zzmnkDHTFIVoAaF5J9+lKVAB7GnYznig8//WouIYBhgM4pMY7nj9KkHTkZpNvb9adwZGQcH+VG3gVJjA5oC+oouJ6jBSYINPwcnPNBGfY0XCwwrigg47mn47Y/CjB/P2p3C3YjApcY7/nThkD0oIzyRRckZxnmjj1pwpcd8U7j3I9vPWlwCOuadjjufpR7d6Lk9B9ratdz+UmA2Gbn2Ga2vD2i2GvwT25aWG8hYCRxweemAeMVm6bc/ZpXcEBiFXJ9M8/yFdFcp/ZlzDqtsSqyDy5QO4Pf8K/m3xI4wzPKsyp4DA1HThFRlJr4ndvZ9l1VtT9L4eyfC4jBuvWjzSndK+ytbS3fzNfRdEtfD8LpCTLM5w9xJjew9B6D2FWr6wsdTtNl9GZbZTvZVOCcc4z26Vkw6sHEQLAkg/nV2O4F3FJCG+8rLn8K/AXxNjsZmccwr1XKqmmpPdW2t0SXZaH1KwMKNP2SjaPbyGeH/E1hrUSpbRraCIbFtQAFQei4rH8da9tf+zbZgMDdPIvXPZf6mvN7Oe80nxNL9nZ5bTJAbbjIB6+1b2oT26Tz3N3MsFtuEksr9gefxr9D8MquHzfMsRjM5kpOjF1G3s3fWTvppv8AccnE+Dq4SlTp4FP941FJb6rb+uhwHx7kn0TS/DNgXMSajDLdSp2zkBQf+Akfma8ftonyqq5ZRz64rtfjf4htPHXxBS60W4n1S3khSOOFI2JWQDBVE69gcAV13gP9mHxLrFql7rd2nhy3OHFvs824I91zhfoST7V8pm9bFcS5nXxtKLbm2/JJaLXpokfY4KFHK8DSo1HyqKt+r03ZxWkRxuCJHVRjIPYH/CtayvoVfYHBC/3SOBXu+gfDzwd4OA+z6d/adxFy17qR805/2V+6DnsBXb6Fc2V5cNHaW9vCkYzJJEiqB7cD614lPhuWImoSqrml0Sv/AJGlTNVTTlCm2l1en+Z4Lpthd6rb7rGzubgAcNHbsV/lW3a+A/EctuZV0W5KDjDbQxH+6Tk/lX0HC9s8PmNLtiBwCTjJrLvfF2mac6qZw8rthFU5P1+le8uAcDh4qpjcS1F9mk/xv8u55/8Ab+Jqy5aNH83/AJHz/d6TPpztDeWs9sx6pMhUiqiWstrOAp3R9iDggV614z8e6dqltLZR4mD/ACtLnjPsOv415KmqwQzSRTyomGwGJwDX5vnWU4bL6/Jg6/tYv71+n3H1GCr1sTT56tPlfY0mdZI+fTGKxr6IwSqcEjPU+la0m6DDbflPb0qC7jF1ET3HT2NfNvfXc7oabbDbaYeWQvIPQGtLTpwjqhPBrn7SQxyYOQc4YDpn1q8szRyZAzg0k+VlTp8yaNu5X5GI4Arh/HFt5+g3S4GY2Vx/Ku1WdZUA7MM4rnPEVs0lhdRdmjPH6itIS5akZeZjh9HZlb4ZMZPBGsQr96B1uE+owf6Vu6tF9n8W3Uq/6u7VLgfRlBNZPwbUSQ6xbkZWS36fnW5qCebb6Dd4IzC1s590YgfpXoYvXm/rr/wTG/LiZLv+qT/9tOgtHAibJwACc+1fGv7T/iaXUvEV60jhktLd1QKeB1r6p8SXcqeE70wkhxFgMvXrzXwz8c7kiLVG3ZbylTn3I/xr3OFaCq41TfTT7z2+HsPzYzmZ87DnFfY3ww006T8OfD1sRhmt/Pb6uxb+RFfINvAZrmKJeWdgo9yTX3HBarY2tpbIpCQQpEB6AKB/Sv0/iyranRpd239yt+p93xHJRpU6fd/kLKQJOPQCmO3t+lLyzN2GaGPHTg1+cn5/YEYFgM5I71btny3PSqUeMk9xVm1bkZqZrQqMTsNClNupcMQ3rnpXD+MPE0/iTxBf6jcymWWVgoP+yoCqPyArcvNSFho9zL0Ozav1PFecyT8+9LA0G5SqP0MMZZW7jbmXcST0pIPu9Tz2HWqsswzxzUsFxhSW5wOAOa9/ltE+bnK71Pp39mWyng+H097cTGRb6/kMMZbPlomExjtlgxx+NeyRygvt6Kpryn9nlIoPhRozopV7iW4nfcMZYzMD+iivSo5v3h6kg8j1r4/Fv/aZvzPMqx5pM2I5AzA54HQCtONs8dz1rCt5WYggcCtizY7CznJNd2Fl7x5FaNi+pwAB1rkPjV4c/wCEl+GWtQghZbSP7dGxOAGi+f8AUAj8a62BSQCevX6VPLDDc20kFxEk8MqlHikUMrqeoIPUV93hEqtNxlomjhjUdKpGoujufDFpcCaJGGMEAj8q77wFolxd2s92Qohk+RQRy2Dz+Fc1qnhK50j4i3vhyREWRLskJG3yiFzvXB46IR+Ve32emwWNtFBbqI44l2qo7Yr84xlKUW6WzP06eISpxlHrr8jAsodQ8Pu0lhtngJzLYy9GHqp7H9K6TSLyy1mF57F/LmX/AFlpMNsiH6VPhHG1sbuzVSudKjlnSVQIrpfuuvB/OuKKlSSXxL8f+H/M8yTVR32ZbSJZ2O07XB5Q8Gln0iG7jCyxq/fawyDU9oyX6gEeVeRjB98VaAzw3ysOvtWejTOaU5RdkZwsEeMJtClRgYGK5i9tjbag3GAvzAfzruSu3Lg5I4IrntciH2pJWxjv9O9cdWOh1YWs+dp9TLudGttSdXuLaOdQwKl1BxkZro9O0yC0jfyII4t2NxjUDNUdNB8hoXOXhbb+Hatm1bBK9ciroS7ixE5fCVLq0UxsSmeeKx57ERM3dW5rqWClCvHtVC4tw6Zbp2rpqQUl5kUa7Wh5X488MfaLSS9tVBZAfOT+8vr9RR8HPidN4V1CLRtUnL6LO22KRzk2znpz/dP6V3bwB9ysoPGCD0NeP+M/Dv8AYersir/os48yI+nqPwrbBzfL7KfyOyrThXi4yPTfi5MG8QxgPkYBBHIIxXEOTO0cfGXkAx7ZqO0muNR0OKd3aYWn7ts9VXsfp2qxokRudWhQdEXea78py+WZZlRwUd6k1H75f8E3dWOBwkqsnpTi39yudhGmyJVAxj0penuPenMMmjB78V/qBSpxo040oKyikl6I/jmtUlVqSqTd222/mMUfpQScU7HrzipLO0n1C6W1tIJLq5cEiKIZYgd61lKMU5SdkjJRcmlFEBHvx7UcZPr0rSu/Dmr2PNxpl1Go5JVNw/TNZqyBm2KGaT+6q5b8q56OLw+IjzUakZLyaf5GtTD1qTSqQav3TQmM9qQ9OetX7fQtUuuINKvnz0PkMB+ZAq9H4I8QS7saZIOM4eRB/wCzVz1s0wGH/jV4R9ZRX6msMFianwUpP5MwQMCk6Hpmt5PBOtyNtWzjJ9rhD/Imq974V1mwfEumzMOu6HEg/wDHa56ee5VVlyU8VTb7c8f8zSeW42C5pUZfczJIxSU51Mb7JFaN+6OpU/kaQ9a9yMlJXWqPOlFxdmrDf84oPINOwO9IRz61RI2kK59K09L0SfVCCp8qHON7DOfXArqLPwjo9sVe4Et4wGdjybVP4Lj+dfn+c8d5FkdZ4bE1uaot4xXM169E/K9z6TA8OZjmEFVpwtF7N6X9Opw1tBNf3C29pBLdzt0jhQux/AV1lj8KNbuYTPqL2+i2oBLNcPukx7KP6mupXxN/ZVqbfT44bCIjpaxBD+fX8a50mTVtXikkubi4dW3sJZSwCj2r8czjxohFezyzD6vrJr7+v9dT7vAcCxtz4ypt0W39f1Y3La2jitI0jUBAoxnjtTJkVgBjdj0q1JtIx0X0qHy9j5B3V/MdWtOpJzlq27v5n6PDTYqmNgeQSR/KnlN4G7B75xViVDTVjwuD9a86badjXnuRbdoVhggnB9qjuI9ylh+lTEYz0+lR+YGwO561xSknoNN3uV0OSAeo6VHqB+Q5JyBTp8qx2/eBqreymRWPI4zXnVHaLR1QV5JmJYRfurcYBypP5GuystsVv/tAfrXM6TayXRskhjLuY2xj6969B0/QUhRWuGLP12DoK2w2Fq4iX7tad+gZhWjDST7/AJkEFufICBSc4/GrC6cygO+F9RWnlEXagAAqrcXATOa9qWFp4aN5Suz5z2spvQ5/WvDGnXzr9piabuuGIwfwrk77wTZWmpwefcvDYMfnEC5kA9Oc/n+ldrfarsGRjiudkju9XuiILeW4I/urnFfQZVxhn+TctHLMVOMVe0FrHXf3XdfgaSynCY+8sZSjLTdpX0213/EdD8OrAeJ7W4stTMdlbyx3Bt2Uu5VSDw+eckeldhrXiqSdjDCPJtx2XqfqaytL0jVLSVlls5EcqTx6VE+h6jctKUgKqByXOOa9XO+KeJ88pww+Lcna6uo2k1vZuyb8znwmV4DBVJOikk9d9L9+xzxyB2pPfv2p3PbijHWv7/PwxIaRz0pAOfTPrUmBmgrz35ouO3UZg9qMYOcU/HbH/wBejoc84+tFwsMIGOfyFATr6n1p+3IHFKV4ouFiPG1gOcYoC9OTmn7TxRj2oDlGEc+1BUZ7U/b+poxj/Clcdu4wLuzxRt56U/HOaMc/WncXKMx6DNG3GcU8qD7Gk69qLisNKj3NIFz7VIRjr2pDnHpRcVhu3J560mMd6kxjig/pRcLdGRjpntQAQD3p23FDLn19KYW7jdv5H0ox05p+2kwTSuOwwrj2IoA/H8KeRjg8igKOadw16DCOmaTHqKkI+bFKe2efrRcLXIyCW9KTHt+VSbe/P40hXHbrRcSI8fKfQHijByPT0p+MD+lG3gGncLMZ2x0pNmakCdaTH4UXAYF560gX8D+lSYpMcdadw9BuOOlIyjOPx4p+M59KMdvWgCN9ywzEAs2w/KOp74HvxT/Afjuw8Y6Te6cJk+1xAxvAx+dDjg4PUcjnpTlOxgcYxXjHiazl+H/xd0rVbcmHT9Sl8lnXgbZDtKn/AHX2n6EV/PPixw9LF0aecUVd004y/wAL2b9Hdf8Abx+lcH46MnPL6rtd80X5rdfdr8j2C01lk2bjtZGKt7Hoa2o9YETCRWHy/ergNbvW0zUt86tGtwQGVhyH7ce9ez/DPwA0FlDqmuRYu5BmK0k6RjsWH97Hbt9a/lTIshx2e4z6thlZR3k9orz8+y3fofqmYTw+EoqtV67Lv/Xc5/QfAeo6us5jj+y28kpkW4nHVTyQq9eueuK1PE3wSt/EPhmfT4b90vHZM3Ew+QAHnCDvjOOa7Lx14803wDoj397Kq/KfLQnG414p4K/adi8ReIrqyvgsQZ8QAcAj1FftEMJkfCUpYL2kp1KkXGo1dLll0dnZJ6Pq+7Pm4PMMySxFOKUYNOO267X3/I7rw94F8M/BPSXbTrf7XqcilpdQu8NK2B0H90ewx15zXJa18a9Zs4sb4dkwwESIBiM9j6npWZ8dPHc+jWLXSZmidF8sA45NfMms+MLzW9Va8djFhFjSNScIAMYHv1NfI5nnOMqV5YfLZOjSholHRdO29+73PoMDgacqar4tc85a66/8MfS2o/Gyx1CJrXUXt7UzEFkiwAAvUluozyAPYZ6mubb9oy3l8TpZaTZ/YdCDZMjn55n6Zb0XrXzrNO1zMXc5y3PtVm3GORmvMeMxjTlOreT62V/v7a7bHqLCUIrSGnbofTnir45pY6M0yAupBS3hHy73I5Y9egrynSPiff6hdztqVxshYFsJ19h+WfzrhLy+nuxCsr7lhTag9BUKHHAP1NebXdbGR/2qbk/y9DWlTp0P4UbHYX3jaW4nnlhdoh0iGeg/x6moV8TyJoywY8x3GGL8nOeua5ddrDHWnO+cDoK5PqtJJJI2c5HofgfxtHYXD2urXjvb3K7kkckrE+fu57Aj8iK9KVcIjIwdGAZXU5DA9CK+dQ28BSfw9q9N8A6zeCxiiVhLYxOIzE5+ePPQr7cdK8rH4SNvax0ZUG3odXexCCcS4JU8NVm2kWVNrfgag/tGDUkmWP78TbHRhypqO0IA2E/Op/SvnZK2j6HZZtamvZyhW2Nzjp9adqlvvgZj0K4H9apq/wA3A4P860ZJPPtCcdufrWd7HNJOM1JGJ8JZ/sOvtbt0kDRGuou7fdod3B/FZ3xYewcf/Wrj/C7Cz8YkjjZOG/A9a9BuoQNW1y1wf3tuJgPdTXpVJc8f66r/AIByYn3MRz+Sf3P/ACZzuso03hy6jRwpMRyT9K+DPjvNsW/z1aZF/X/61fcPie5aDwxOQ2Djbn2r4U+O8m5ZsDrdDP5Gvr+DI3xV33R9pw1D/aW/66HmvgPT/wC0vG2h2xGQ95ED7gMD/Svs6Ul5nPrzXyJ8IIGuPiZ4fUDgXO4/gpP9K+u2H7xuOK+u4rnfE049o/m/+Ae3xI71qcfJ/mV/unmmt059aeynOf0pjDJFfGI+N5ROPzNWIHxn64qAcZ4pyttXj1oauaRVip4p1AC1htwep3kCuSdy2a0NeuvOvZOchflFY5djnB5r2MNT5KaR42MqXmx4GT2A75q3ZRNfXdvYwriW5cRKV7A9T+AzVKIZOCcZroPBrR2/im2eVTtjjcqV4AYjbz+BNa1pckJSW6TPKpx9pVUWfV3gOCHSfCWj2Vv8sVvEsaD29fx611PmBbhi3XrXF+GZ9uiWIBxhAa6ndukB6jAPPfivz7mcm29yMRSSm/mbEcu1ct+YNbemOZhuJ+UVzSyqELA52jNdLpKmO1j3ckjJA9a9XCO812PAxMeWFzXjbGB0qeMljk9O1VlPGT+VSoxBHQk199hatrJnhSR4rrXhAN8UfEGv3DiWaV0jgTaMRqsarn6nBrYA+XOPm/nW74itAdeuwowSFY4/iJA5rKliKA5Ug9vevhsfCf1qrKb6v8z7KjV5qVNdkvyKMpAbbkj6+tXNO23eYX4mX7hPeohALj5D1PQmm+U0JCHKXCfNG/8Ae9q8WL5Jc3T+v6R0SakrdSDXZ5NPntb0HZCHENye8WeFk/3c8H6+1bke+WDMgAkXg+9VZXi1W1MrIHypjuIWHDDuDTrZVtLeKFCzRooCFjk7R0Ga0lUTT8znk+aCTWq/r+vInZspgYAPXNYmqxjKknIB/DHetR235XqOorP1KNZIwAfwriqPmRpQ92SKcB8m7t3PPmqY3/3lOP8ACtWNmDHtxisa5ZjayP3QpOPoflb9RWrC5kCkHqAazg+WR01VdXLEch3A+mc02QhiehGKgnfy1OOopFmDbcHtXTznPydSC4ixMGAwCMVzfjbQDrPh6UogNza5ljPc4+8v4iupEu5cEjrS2pxnPTPT1FKMuWSaOhTcVfseT/CxTeXt1bOCYHiYOCM8dq2dH0GXRNVvkmww3DymHQp2/maNFsT4T8fala/dtZYmmT/cPPH0Oa1jrn9qXLRrgxg/IT1/ya/SeAsbhcHxXg6uL+Bysn2lJWi36SZ5ufU8RiMqxNPD9Yfgnd282k0SEc9aQDPY+1OI9vxoSPzm2lgn+0eg96/0Qq1qdCnKrVlyxim23sktW36H8twpzqyVOmrt6Jd2X/D3hy98U3jW9mBFCnM91J/q4h7nufQV2WmeJNB8IeIdL0DR182e6uUjub5yC0n+znsPYVw/ibxlrs+lxaRoWn+Ro8KBd0TBXmPdjn1NeT3XiDUPD3iXSr27tprUQXsMxZxgFVcE8/TNfxzxZ4oV85xUcHlT5MOmrvrNJ/kfvGScJU8vpOti/eqtfdofcd7FbC3d9+wd8d/asvT7fSbYMLbEJY7n2phifUmsvXNVzqiWqtwsLTH35AH86wLzXvstrJKnLk55ryc04lpUcZL2VGFkrPfXq9mgoYKpUgld6nZ3SW9y7w290rXG0MBMDtGemf8ACq8PhMXG17i8bUCD0PyxA+ioOD+Oa5HTdS8y1VJJsTSEvM4PI9T/AEFaVr4qcKkNu2yPgIg7Dp+tedRzbK68vaYzDLX+Vv8AFNtfP7rHTLCYileNKX9ev9eZ2S6GiqF3CNR/CKhudNaBCQBg9AKx7fVHnkZ/N/dxnA54Zu5+npW1a6uqxjzcEHj6+wr6bD4nJMdel7P2T6Svf7zy5wrU3du5zOueGLTU4W8+JCxBwz87fpnpXi93AlveTwxSeakbFQ/rX0ndWcc6HADEjoeleD+PtMfSvF95E3SVVmjIGPlI6fnmv0jgSGJyzN5YWU26U4uyv7vMtb272T2+Z8/n8IYnLpVLe/Bp362vZq/zRz3+cGnwW5uZRHnaDyW9BTHOxCxycDoOSfaluLhdO05pnYI+08kYz6V9l4hcbUeEMvtDXEVU1BK2nTmfkr6d3p3PA4W4ennWI9pU0pQa5vPryr9eyOhg1a20a1SNphhBjLGq/wDwlcNxLsjmQ+2ea8Wvb+71W+cqZJpGJIROePpVc6hcWcgDo8Mi9mGK/gqrWxmJnKpVqXlK7fdt7tvdn9FwpUYK0Y6I9vn1MHIZxu6+xq14Nufteo3jrkxRoArD1J5H6A14wPFN1Na+W8mcfdfupr1f4OzS3Hhaa7lA3S3L9fbA/pXFRoVfaqpVd7BiHGNFqPU7lnDZ7809RkYBOTUCc5APNTodoBJ5HNdnOeHJWFL/ACEHk1GZDHtIxtPWlY8nJznvTWODgcGuacnuJIjl4JxjjtVQycg9RnkVJuIZxntwaWx0241W8FvaoZJDy3oB6muWMKleap0otybskt7nSuWCbk9CCd98oxyW6AdzV1fB+q3kanyDEh6lyAcfSvSfD/hm00azUOqSXJGXlYZOfag6kst3KiqDHHxvPc+1fqlPgSGGoQrZrW5ZT2iunq/8vvPDlm0uZxw8dF1Zz/h/wt/YtkIo/ncD/WN1NJLdqk7xE4lXqrcGmeINRuxqenXGnsxjDlZ4lOd4/wA5qv8AEt1trDStQi+W5F2kYx/EG6g1nicswsMHVeEbXsdfKS7rzIgp1q0Pau7nf5PzJJr0R856+prHvNQZm2qNzk8Ad6h1C4OTGAWJOAO5Ndr4V8IjT4EuLxQ944zz/AK+UynJsbxBifq9BWUfib2X/BfRHTUnSwlP2k93su5gaV4SkvHEt98kXaEdT9a6+ztYrKMJBEsUa9lGKu3qWthbtJPMkKjkljivI/iR8ddN8O2slnYYkuJVKCQnoDwSBX6ssswPCcP30kp29ZSfZdvwR5sPrOaTtBafckdvaeJBf3V5MXWKwteGnY4BPpWBrHxAs2hdopgsS9Dn7xr598cfGafVdGtdF0pPsmnxHfIydZW9zXFXvjK/vIRFvKqOtfGYrPsXOKjh+urbvu+y7L8T6ajlVCD5qnyS7efm/wAD6P2jmlI+lPxRX9+3P5yI9vfijbjn1qQjNJjFFwtcZtx9KNuTinjrnNLii4WGY9aTb71IV9aQj1ouFhmPTgUAce9PK0HsCaYWGcn+lJg56ZqTA69KNvNFwsRkHsaQLke9S4/Cjb1zRcLEe3ikxnIqTAo2gHt60XCwzg/h0oAJ5p5HUmkAzRcBp6cE0m3B/wAak20Yz2zRcLDMUbaeaTHFO4rIZt/T0pSoxTunpQQO1AWGBeeeOaABS4B5pT+dFwGgcdKTHWnEcmgjFFxWGnoT2pAAO30px6YoIphYbjn60YAH404jApAM9Tn6UA0NI4oC4Hr25p+MA0hGB/U0XFYZtyelG3P50/GPpQBnt0p3CwzqvrSbakK9cZpOKLi23GEHB54rE8Z+FIfGfh2fTpW8qfPm205/5Yyj7rfTsfat0jv1pDwCc9Oawr0KeKpSoVo3jJNNd0zSnWnh6ka1N2lHVM0Phh4XXxRrUWt6vbhTp6RlrdxkPc4HOe4TGR7kGvWtX1YW1vJMSAqDOD71zPhqNdG8OWQAImuU+0yfVhx+mK5Px54tji0W8E04iG3IOfTpX8kZhWw3CtHEYLCPRSk79ZO+l/RWXyv1P2qiq2cVKdWqraLTt3t87nmv7YGuedbaDbITtkiMnt7j9a+XhcyRSLJG5SSNtyspwQR0xXsHxz8Qw+JNA8PXMcoleJHQnv6V4s0mPT61+dzxCxtWeI/mf6JH3mDo/V6UaL6f5nul9r5+IPwchlmmL32mq0NwB1Yr8ysfquK8ZR8n61qeBPEv9gahcRSkvYX0RguIwexBAYe4z/Osu4g+w3UtuWV/LcqHU5DD1Fcai41Zp9bW+636I6rJLT+upLGeAfQ1bibGTn6ZqivGD1qZHwM0SVzVLQtEk8n9KcG2+x96i3YUc04EYyT19KxsKxOnHWkZ84AzTCxGMjFPjOQB+tT5isTR8HnqOtaugaq+m6pA2d0W4B1z1Gf/AK9ZH8Py854pYhtYEH7p/WsZwU4uMuottT3FbGaJhdwbYxIcGFwcMg/kfepI2VysqqUY8FfT2NV7XVob7Qra6e4CweUFLDg5H3vzNYsnxB0y11GaKcv9nLDZOi5UZwDu/HnNfF+xqVG4xjdo7oyXU7BM7cnIIxWjAdwZem4cfWsyCRZYg6OsiEZVlOQR6g1dtTkBgenYV5z00ZnUV0YYX7N4pU5PzgV6Nc7Y/FOnS/w3ULRsSODuWvPta/da3YTdNw25/Gu11WXy7TQLrPMUu1ufQ13Qd4J+S/B2OPFLncPNNfh/wDjPFVuzaRewAHcmeK+GvjrGwWXPH+lDj8DX394jhC6xcxdUcnjHrXxJ+1JoQ0jUJdgzE86MM9uDX2XB1VQx3sn1PteGp82Ij5q55v8AAeHzvidpGc/IJX/KNq+ryhJYkda+af2btP8At3xMtz18u2ncY/3cf1r6kuLQxAjHevouKaiePjHtFfmz1+IlfFRX90y3TAAHNQFcVdliKjnGartGdvtXy8WfK8tyBjgj3qK4m8iNnPRRn9KmkBCn1rJ12byrPaDy5/SuinHnkkTL3U5HMXMhZ2Y9znmoRktjnFLKfemoCT/KvoUrI+WrSvInQBPnPCjn6Vf0ZmVWuSCjyHIU9QO3+fessN5kwgB+VfmkX+QNa9pJuyPb8qxq/DY1w1O3vs+kvh7q41PwzZujfNGojcE9CK7uKYtFE2eAMV4T8INX8i8lsGb5Jl3r/vD/AOtXtdpN/o6exxXwVen7KrKHQeIjfU3ISBGqjqxrrNNcRxKT36+1cXaFnmj56dTXX2fRcNmujBtptnzGNjpY2ImLAMe/QVchTJBNVYVBweiiraTBFLtyqjOK/Q8ujG6lN/13Pm5vscfrZ36zeMDtwwXI9gBVHAkyH+b0q1cf6RLJL/FIxY4qHyST0APp618Pja3ta05rq2/vPoqfuwUeyKlxZcAgcdmBphQXcJU8TJ0PrWl8pUqQRnjBqjdRvbygrww5B9R714s7J3R0Qm5adTMWZrS6Ev8AA3yyj+tTShYywUnBOQaS9VZF81ejcMPSqiylU2nkD7p9q5W7aHclzpSLDyHhhnI9+tNlbzUxgDimAgH0zTNxAkwoI61in0LUSuIy0SxEgmRJoM/gHX+tP0yffbxg8kLUQJjhkk6mORJsegB2n9DTbRfs1xPBn7jEChvZnQ1eLX9f1qizdzYBz/F61TW42SL2BNTXIZkU/pWY+YnGe3NW3pc1pQTVjZLgcg9DRDMFzVMTbl+v6VIrbamUjJw01KPi3R5NRk0+/tgBPb5R/Uow6fnXK2jtbSqQSpVuvpXo0TCWDyzwGGDXA6lELfULhAMAOcewrRzatJPVHVhXdOHY3MhlBU/KRmpbdS0hwwQBSSx7DFUtMl8+zweWRsY68Hp/WtG2iyGJbHQYx15r+/o8TLH+H883nZydGUZX2c7cjv6v8z+eqmUfVeKI4ON1HnUlb+X4vw2+RYMf+jKAxBxnHauA+INubzT5IpIw67Tj616TIQIQO/f1rkPF1qk9k+7IODtI7Gv4InanVhNdD+gqb5k0dvp/io6nqHg66zuGp6NIhPrIqBiD+KNRq10wgHZdzd/pXl3hbxAbTRNEMrYfw/qyh2P/AD7zll/IF3r0PXGEayKTnYxHH0/+tX0GOrc0XUXX/JHm0KHJOK/rd/5oZDqJDuwO3hR1q7a6w3JBKk849zwPyGa4aLU8R3jMSPLWNsZ7bc1Y8Pamb2JJGbCgJ1PfbnFeDDFVoanpzw8Gj1fTNQ81VQ/6tCAPc1rRagZpGmPSLiJewPc/lXF6Fcy3LRW9uDNcSBiFAyfSvQdH8D3JjVruUr38uPt9W/wr7zKaGOzSSWDpuXe2y+Z8ljY0sO26jsWLLXWjwrnOOGLdz6V558XbyGbxHp75+ZbbaxPTO48Z74z+tetW/hi3tQu2FMjjcxyf1pJLGxSRRI0O8cDCA478Gv2zh/8AtTh/E0sTjEnGL2clHdNbv17Hx+NjRxlGpRhdcytf/gHzjp0stzcylI9tuq4WUkYY9xisL4gaiqaa0QYKx6Ad/avpLV7nw3Gu24W3nZiQR5YyMep7CuQ1n4G+G/HlhHe2WpT6ZKSCXtiJE+m1x/n0r4DiXK814szmeNdaE5bqKkvditkt1+Ou/U+tyvE4PK8HGhGm4RXW17vq31u/Ty2PmrwFcr/wlNskgKllYKc9TjvW/wCNYoHBLqNyknIr2jSfgP4F8LXsc0t7c39/EPv3lxtQH1KoABWzqPhTwlYW/m3WkaZ+9z5aTMJC/vgk18jieFsTCr7adSKUVrZ3t620X3nqwzSk1yxhJ320t+Z8dy38VuxHmrt/2jX0X8L9ObSfBVijyb/OzcD2D84ro/7N8PaUtw0PhvQB5QBk2WsX7vPY5Gc1Yju4buCIxQwoh4Ajwv0Cgdq5q2BSfJSnd+ny/MueIlVhbkshUJwSOSOlTqwIB68Vnte29msjSToqIcH1znoBViCaO4iSWJw8T8hl5Br5upGdGXLNWZyyi97aEsmGU8HIqCSbAyeo6ZomlOMiqktxwcn8MVwzmXCFxsrlmx6ntXpvhXTU0HSlLgG5lAZ27j0Fed+H7Vb/AFm0STlQdzD1xzXdaxrAtEOTzX3fCdSngPaZlNXmvdj5d392h5mZc1Rxw8Our/Q0b7UzggEDJwa52e6MRdFfjdnPtWTcawWUtv6nmsXWddWzheZnwpXk16mPzj216taVycNgGnypF7U/ECaV5kqSDfE+/P4V4R8TPjDqPijVrJY7srHay70RBgZHfFZ/j74iSy3MsVtNmN12tXkr3rrcbzk4Oa+dp1cRi0+ZuMH9nv6n0tOhToNNK8l1/wAj6t+EXxBbxl4jit7uIKtvCZS7dXYd673x5+0HpvhC1ZI7aW5ufuhhjaDXyn8M/F3/AAj3iC2ui+yJm8uTnHysMc1qfFrUWFwULbg8gdT7V24HOsdlHNhcHLl9o9Xu7JLZvrvqY1cuoYqr7WrG6S0WyvcveNPjdrHiqVgsjQxntXAXt9NqFw1xO5lc8ZJrJNxluv4CpklwoFckoOU3Um25Pq9X953pKEVCOi7LYsbiy4xjmjdg4P61XEuW685xTjJgkdc0comfXvb+tA6dsU/bu47DvRt5zxX+ilz+XRnfn86DxTinX+dLg45HNFwsMAxnn9KMc08LjPajGeP1ouFhu05OaQgkjmn4we4oI56daLhYZwBQRk808DHtSbQR60XCwzrQR3xxT8ZOaQjFMQ3HFB+tPKevFJ64HNFwsMAz0oPB5p2N3t7UYHqc0CsNIwaOopcE+9ByaYhuM0GnY56UmKLhYQ8UEdKUjA60UwsN6+1AGPSnYoxQIYaXvS80Y4x2oAbQeFpxGOg60EZGKYDTxSdulPA5oI9qVxEeKcOlBH0pxX0wPamBHjqO/rQeppw4pSv+RQAzmkIz0p/ToKNvHHSmAw5x70nbr+lP285HNJigkYQQPSmshddg6t8v58VKeeucU6EZuIiR8u9c/nScrJsErtI6LxVrEem3KRbisaxrGhzwNoArw74ha59stbm0fDiXpg/MB/nvXZePfEEc1zcRrOgdMsEz97mvn74keIprnU4CEMLInUZ5Hp/Wv85MzxdXNcyqRv7qk3/XzP6lwOHjhsPF21sczeSsImtnkZolztHpXMyZicrn6VvPOJgOeDzk96yNRjGSSDn2r1qHu6HQm07leGTZKufwzWhP84WTrkdu1YpkbIx19a17STzo9rDnqK6KkbWkbb6k8Mm9cZqZT/OqJPluB2Jq5vHl7h1rmkjSOxK0gA605Zd2PWqjPuXFOjfGKhx0NbF8Pkj0qbzAO/GKoI5zUwlDrjt6Vk4isXkPT/ZpAcgj9agjl3DHTNSIc55xnjisrWJehpDUJYbMQrKwiJ+7nioN25ApO4e/eqsjbpCOw7VIvERbgdsVlyJbGdmdx4G8aw6PCNOvz5dmDmGcD5Y89Q3tnoe1epWkqsqMjqyMMhlOQwPQg+lfO6uCOfmHoa9D+FfidnDaFPgGJTLatnlkzlk/Dr9D7V4GY4FOLr09+v8AmbxlzKzO38UITb20vdHIB+tdJeym78FLIuS0brJ9Mj/61YusQifTJDzlWBxWpoTNe+E7uFu0Zx+B/wDr14NN3hYzrfw4S7SK/iV/MubS6HIljVyfwr5S/aushcwbm5G9CD6V9TXn7/wzYy5yYh5Z/A183/tOwb9AE3XAX/0IV9Hw5PkzOm/M+u4WahjacX5o8j/Zdj+z/Eyff2spcfiVr6ungWZNwHFfNv7LulJqnxCuF+64sJSrD1BWvpV4pLVnjlUqy8Y9a97imfNmV1vyr9T2+JUoZg4J9EYl3Z7cY5rNkh2HHY10cyhl5FZ1xADnI6V8/TqPqfMpXMB0IJGOa5fxNOWnSMHhFxge9dpcQheTnAFef6q5mvJXHdjXu4P3p37HJjHyUzLYcgdqQuYwCBukJ+VfU1I+I1aRgWPYDqT6UsNuY8ySf65hyAchR6CvduranzkKbqyu9hbaLyYSMlmY7mY9ST1q7aPk4J49arEcY6GpbXG454NYz1Vzvemh13hfU20vU9PulOPLkAb6E4P6V9KWk4ktAVbjeCDXy1CSbYYNfRfhG6+2+GrOUHOYkz9cYr5DMo2lGa81+plNJo7LS5sy5ziuw0z966d8cVw+mPzn3rutGISE4HJHFc2EV5JdD5jMFbY3FYEhR09qbqc/k2LBThpPlH9aW2BIGRz05qrqpMs6oOVQcD3r7V1XQw0qnV6L5/8AAPmopOol2McxHH90/wA6XGc5HNW2XDYB5HtULxgkbsZ9RXxVQ9NTuVJefwqtI3mKUbp29qtTZj4POeh9RVKUZzxg15s5WZ1w1M+QeSxUgbaoSoY94GDjkYrWnAkjJ6kdc1nPjHuO9csz06TKobOOcd6l8zCkd/WoHBzuJwBS7uhJBBrI62rgqb2liBz5sTL+lM3h5IZj/wAtUUke+MH9Qach8u5gOMfOKidNtl0+aGV4vyOR/Onq0Wt/6/rsWGYFRxyKo3A3Z9e9W0f5DnmoJEGDRfQqHusqCUoKsxzDHHrzmqcyYB9aWFyoB5OetK50uKaua0Un7sbeQK5bxLEYtRkfHDgPn1roIJTtC9M1l+MIgbK2nH8JKN+PStIq5nR9ypbuZfh+6H2hojyHB/Mc/wBK6iyZeF6fNnB71wWl3Ai1O2JxjzBkGuwllENxbjJLM+0KDjjH/wCqv6F4YlLH8BZtgJSsqMo1F6Oza+fK/mz4nOafseIsDXjG/PGcX8le/wCJs3EgVcZA444rm9cXzLVxlh7gZrfndZEB/iHfvWJeSrkxn7x9D1r+f8TJcyZ9rQVjzi2tgdQvdOchItTtntt3OPM+9Gf++gB+NejWWrHxL4Os745E0tuBL6iVRtcf99A1w3iOLc/mIfnVgyMP4SD/ADra8A3onOrWHAS6Bv4F7KW+WVfwcZ/4EK9iMnXw7XUco8subsZcl26NqakcSwIVHuBijwU1xqYt7KyQzXss6JFCDjc2wj8ucn6UmqRskKyn5RuaIj2IyP1WvV/2bfBT6XpV34nvAN9+xSxQjlIQeX+rH9B7125Pl39p1fZXtHRyfZLR/PovNmOPxSwdJ1Xq+i7tnrfgzwtZeDtKiUATag8ai4nPJLY5A9FznitefVm5C/LxVGa4LAViarqqwCQA4IGOelftdfPVl2HjhMAlThHRJafO/fu+p+aeyniqrqVHeTLus+IBaIrO/BPrXhXxX+MD6ZdixsWLSq2WcHoK1fGPikRQSM7gBQcGvnXxPrJ1bWLi4Yj58DP0GK/LMZmtbMq0ouTa6u/4H22By2nhoqpNam1r3xUvpBdi3lZFkPDHqOOa9M+BnxRur+1vNPNw7S2yK4DtkvngfkRXzffSHaV96m8BeMz4M8UC9bcYWjaKRV64PQ/gcGrw1OWGTqUG1JdnuezVjGtTcKi0Z9EeJ/iDbaPqN3uuPMgt22KitkyyZIP4ZB/WvJ9d+IWpX2stdx3ToTgAKxIXHIAz+f4D0rhdZ8Tya1qEs7NhGY7F9BUaXmQDk1zRwbu51dW+nYz5ktI9DuE8WXg07yVmcu8hZ3diSee/rWra+OdUtVdjdlnKbEfOCg74rgbe7z3xz2q39pAAAJPvWE8LC+wvaSXU6+HxJqJj2G8lKZJ+9zz61ueAr+/h1jNpfPbKclo93yy+xByM1wFveFEJzliOlaela5NpeoW9zbkFojkA/wAXrmuOpQfK1BWY+dP4tUfRFt4jZ2WHUITBM2SJY1Jix2yex+tW3YnJz8w4I9awPDGv2/ivTDfKgX/lnJEw+63p9K1Fja0bLS/6MRhd5yVP19PavEq0Jcra6GDjG/uq39dDpPBBzrMmR91CRR4w1YpOVU/L0NVfCN0INV5PVGFc3471hLSWUsxIYnpXpUsU6eW8sN3JnDGhz428tkkR3GvCMMhlALcgGuE8b+Md2i3kEcgWXG0EmuX1LxeUEi723A8DPSuA1nU5L2d3LHnqB0qcLgqtWSlVeiPYcoRVoIo3V207FnYlvU1WkORuHWmMMMaQdCecV9gopLQ5ti7ZT4l2ZwHXj61r65rzatZWfmvmeBfLOe47VzSSFGBHVTmrV0NzFwMq3IrKVKLmpPoaJuxIJv1qRZeBzVAPnHtUivkZ75qnAC953cdKeH4FVQC35VLtYYBB/KsmkM+0sc0nU45p/wDL2poXn39K/wBCEfy4G0DIpMdOtPxjrRge9Fx2uMwMenvQq+lOxz16UYzyBmi4DevegD6896dwM9cUh6mmA3p15oIxzinYz9aGA6nmi4WGbe39aCMHIp2Mj3oAOc0xDSDjNIRxnP507jP+FGBQK7GfhQRnpTiueP1oIwadxjeuev40gwBwKfSY/GgQnWkxjtTyKTGPrigBvpigjrxTj1ox065FMOgwDIo+tPIx+NJjjrQA3gDqaTrT8EH6UvT8aBWGEUYPX0pcZpQuOTQIZRjNP2jOKTpQHUb3pOAc0/GOvTvSEhFJY4ArCviKOFputXmoxW7bSS+bLpUqleap0ouTfRDcZNBHB6jFZmr639it826GeTsqj+tc4PH2oWxMlxpjvAOuxskV+W4zxT4Ywdb2Kruo+rgrpfPS/wArn19DhDNa9PncFHyb1O2xzRj8q5eP4o+H5giBp4rlyBslQgZ+tdl4etV1/UbS3iY7JW5I7Dqa+0yjiTK88pSq4Csp8qu1qmvVOzPCxuUY3L5RhiKdubRPdP5lM49cUbTitz4jHTPDsPk5jtgq5A7/AFJrx3TfGN1dXRSzkW5RmIyw6V+XZp4t4DK8dLCTw0pRjvJNXXyf+Z9bhOC6+KoKqqyTfRp/n/wD0crgcilgXMyDGeenT9a5Kz1jWDKRPbDZn7yGurso7po1uHiYKPm5HP8A9evosj8Sshz6qsNTlKnN7Kasv/Ak2vvaPLzDhXMMuh7V2nFfyvX7nqfNXjfX7/UtQut8UkUcMpVQeWXttJ71xOoXs97tMsjPsXauTkgV7d4t8OJbavqS7GYNIX8wj1OcH86851rw1E0pYARE8+Yh4z7iv5DrThhsbWw81aUJyXzTdz91oy9pShOOzSf4HDRzeTIFydrevapJ08+MnHIFXtR0V0U5xuHII7iqUH71TnAdThhXapxkuaJ0K/UwriIqxwPwq1ptwQMdD1FSX9uFJYA468VStn8m4UjjnNdt+eBUNNDXnwQCOe9CMQuO1KMOHQ4I6imJnODXL0sbLRklCnaRQODQfXtSNidTkdaejYX2qurZqXcNv0qGgJkbGKsq2Kqq2BUwbYgGaxauS9yVTnnI+bvUhl3YXptFRKRu6cdqchAYseD6Vk0RYmDbcdh2qS21CfSL23vrZ9lxbSCRT6juD7EZFQEgIvrUcnzBsn2pWT0Ytnc+kIrmPUtL82PDQzQiRD7EZFW/BE5ZngJwHVlx9RXHfDHVPt/g2xViDJAGt2/4CTj/AMdxXQaBcmw1RAOAHHH41+fzp+wqzp9mbThz0ppFm0Uy6JfWp4aGUnH1/wD1V4N+0PY/aPBV4wXIVCw9u9fQKoLfxDf2/wDDOpIH6/415R8WdKF/4d1K3cZyjD9K9LKqvscbTn2aPXyet7LFwn5p/eeB/sl3Ii+J0a5/11pPH/46G/8AZa+vtU01L+GQFcN2avir9m25+xfFjSAxwTI8RH1jYV9uLNvR/bivoeMU4ZjGa6xX5s+n4uTWYxqR6wX5s4q7s3tJhHICPQ+tUZofmIz0rvryyiu4FDjLY4PcVyOo2MllOVZflPRq+YoV1PR7nzdGqp6Pc5nVv3FnPIeioa8ym5Lc+5Jr0rxi/k6LJg48xguBXm0sS3DCIj5fvN7+gr6/LvgcmcOPblKMERRRbgsvJT+H/GlkyBnrVx1yB0HpVaQcV6qldnNCCjGyIB940+DIkP6YphHzDjFPU8VbJkblpzbAV7j8Irw3XhCSMnmB2X9Qf614Zb4ECc4Jr1f4I3+bTWbfPGA4/Hj+lfO5jG9GT7P/AIBlK567pbFnA9+1egaYCqLxnAAFeUy67B4d0251K5J8m3XcQOrHsPxPFHgT4+2uueJrLTZbI20NyBEkrH7sp9favLwMW5X6dz5/MaM53cVse6Qny0LtxgZI9KznYuSS3LHJq5qEgtrZVIyXOD9KzGdduR07j0r38zqcijQ7av5/8A+VpRv7xI0a8D9TVWX5c9PpTjLtJ54+tRyyA8Hqa+WnK6OyKZBcPtQHqD/OqcmDxzUszBcr1U9KqySHacc1wSldnfCJXmwnQYIPSqV1t6j5auXC7huXnPeqMvzLzwR1rGTPQp9ypLJs+h9KrvlR8vQ9qlm+UkHqDwahaQKcdQaxbPRihJH+RXOSRjpU0mGlv0HRmSYfiMVAy5iYenNKGzcxHPE9sR+KnNNO5TX9fc/0Et5QRz1FSP8AKATxms+BiJGGeAeKtSSYjJzUXNJQtIguflbI6e9VUfBIz17VZmYSJyeao78MOOaaZ0wWli8smMkdPepb+P8AtDRLuEZ3hNw78jmqSOCuehq/p7FGB6q/UVrB6mVRW16o8yjnxdxEHpIvP412/ivU5NF0SfUokWT7M6uyvwCpbaf5iuJ8QWx0vWri2wcJNlf90nIrtvF0tvF4Y1BLoAxzwtEAeeSOD+HX8K/pbwxpYfEZZnOHxbSpypxu3stJ6/Lc+G4tlUhi8tq0FeXtHZLrflv+BW0Lx1Y+I4gIX8m67wScH8PWp7xwOXAz/tdjXgdrPIshOXjkRiMng5B6g13vhz4h5KWuqMWU/KLjuPrX4Bi8ulH3qWq7H3UGotxZ0OoxrLCR5eTjAbOfyPWsTQb86PrMMrZ3QOXx/ejYBZF/LDf8Arq2tEuohLFIroeQ6HAP4dK5PWrRradJYwd6HIJXGf8A9dc+FqWfKaSSZ1OtaM+seILLSLfPmajcoiOBkL82S34LuNfSVhY2+i6ZbafZp5dpaxrDEg7KBgV5P8HLWDVL+PUym82Vp5cRPJUtxn67QR+derXE3lxOepAz1r7vJVHDYWVRbyb+5f8AB/I+Mzqq6taNHpFfi/8AgEOpXnk28mCMhd3WuB8Sax8pfzMKRk5rU1fUwSwLZDKeleU+LteWK1mhL/PglV7kjmvPzPGytyx3Z15ZgvtSOJ+IuvvPfPbo+YjgnFeZ3DkMa2NVvWvriSWXlm7elYFw2WIzmowdH2UFE+glq9CtduWHXr1rn75Sku71FbUzt0xyO1ZWqofLDenWveoaOwraGSLtkbqf6VZivmzyxOKz5EOeBxTQShzk16bhFnG1qdBbaoVI9K9Ds/h3r17psF9Zm0vLaVQ6mGcE/Tnv7V5DHISa9i+FGuXOj6HKsjEQmTeiP/D6kfXivCzNVKNL2lG177PqEVd2ZVn8I+IrFPMuNIuQvcqu7A/DNQQi5VTm3myP+mZr2vQfEb3sZmJIPTB/ib0Fb8F+GRC7jeWy23pXyMs2nFuNSmr+Rv7Lszl/g9o17ape3N3DNaxyKojSQYD++PX/ABr0qRPNURMoKEcqe/tVK3uBMpdj8q9Ae5q3ah7h0ijBeaRgqIB1zWUcQqsrpbnPJNfIZotnPZ65ZxWqvPDISNijJjP+HWvMPjHfzw3ZgXKMhJPuK+pdA0GHw9phVQr3bDMkxGTn0HtXz78YdITUnnmQYnikZXUfWvocxyz+yoUJ1X703droulvN9ziweMWMrzUVola/fXc+d7yaSdix6nvVFwWzxz3FdHe6UYi2B+VZE8BV8YI966qVSLWh6nLYy5EPp9aiAIz3zV+WHn0PeqzJjr0HauyMri5SsV5zVmFvNtgDn5Dz9KYU3E023ISUgjCtwat6oEhg+RyPT1qVTzj1pJk785BwTTVbOPWjcLWNbSb6G2lVriHzY88jpXqOkyeH/E0aLHax71X7h+U//Xrx9T1qzaX01nKskLmNxzkV5eKwnt9Yyakil7rufa/U0dOlB4o4HvX+iJ/LdhKCKcOT/hSYyKBWDGDSdPU0oNGMCgYnegkfjSn/ACaKAEwMUYpcUcDoKAG9jSYz1p+KQjj2oExuOOOKMdafjJx0FJjjFMExD19RSAY470u2lPt3oBdxm3n2oA7ng08j1pMdemKLiExxz1pBn6e9OyCRQRzRcBm3j+tLjK/WnYIHNBB/KncBuB+FIRkECnqMc4pCPSgQwL6ZyaCCRmnkE8EikAwvGcUXENxj2oPfFOA4xjP1oCigLjCBijb07/WnY6n9ahuZxCARgsfu5714mdZzhchwNTH4t2jHp1b6Jd2zvwGArZliI4ektX16LzFmYQRbzznoPWs+Zmnbc5AA/hXpSuZJny5z+PSnpbkkelfxBxfxlj+K8Q+a8KC+Gmnp6vu/y6H7plOUYfKaSUdZ9Zdf+GIkhWU4ZRk+1Nn0pZyNi8DqK1ILRiOn0NX7ayKjOPrXwP1VSj76PXliOTVM5efwtY39s0VxaoykddvStDQFm8MxlLV9jouElbOQK3za7R061QvIMEHtmrwmPxeV1XUwdRwbTTs7XT3RzSqQxK5KqUlvrrqjzTxX8ONZ8a6jLdza3NKWPCSdAPQYrf8AB/w6j8M2caMfNlXkyY6mu403yyx2KPStZLMSfMR9BWXtJ1EuaV+v9dxVMY6b5UrGHp2mqeCowx5zXXSQxfYfJwAFHHHeqX2dbdVPGfaqk+oO8oA6Zr2MLVeH1PJquWJkmuh5h4sjuF8V3aqgMciKwZhwGxg1xHiXSBOz4VYmxnA4zXr/AIts995BKMAshVlPU88GuQ1WxSaNldcf7VeFjJzhi51X1d/v1PsMNUVSjFeX5aHh93Zm1kZJgdmePaue1nSDZv8AaoRmI/er0jxHpDoGAw6DOcHpXLggBon+aM8EGvfw2IbSmvma2Xws4i5h3Q7gd2ec1jTQfOCPvV1upWC2crphvJbgVz88XlSFce4r6KhUutCGrPULWY+QMg70OPwqeQcqV6GordVEwJ6MNpqXGAy/dIPere+hsIrZNP6jI/GoAeTnjFSK/wCtS0aJi8gcVJH0FRldv40qHmk9iyz1GKlVhux+lQZ5FO3c5FYtAWScfT19KkX5lPA/Cq27IUdc9akSTkDP4Gs2iWids7TnkjgYqJ3wABn6HtSqxZuuABkk1XnkwxIoitSGtLno/wAGtV2z6lpzDjK3SnP0Vh/6DXot0/2e8Rx0bvXh3w8vxYeNdNdjtjnLWzEn++OP/Hgte1ag/mWykDlTivkM2o8mKUukl/wDqoe9E2tWn23unXoPDKFY/TiuZ8dWIkhuVxkOuRW3dObrSARyYsOPWqOu/wCmabFJ1LLg/lXk0pcs4yLoXpyi100/VHxj4Aj/AOEe+OFnHwix6koH0Y4/9mr7Zgbcp+h/OvjPx3bHw38W7a7UbVeWKb8Vcf4CvsS2kEgyrcEZyK+04pftlhsR/NH8rf5n2/EUvbww1fvG33f8OX0Pyrmorq1juoSjqCDRnaOuaVHx24r4DVO6PibWd0eS/FOFtNaxtS3ytukxnnjgf1rgIVOwscZY8fSu2+M955nimGHPEFon4Ekn/CuPVQqj2Ar9FwCawsG93qZOTqTcpDWGVHtVaVDj6VcK5U/1qGRBz/KvQi7F7FBhgkmgHbTpcg4xTByw5710mUjZhOIUGO1d58Hb7yfEk9r/AATwNj/gPNcGhHlD0rqPhXOE8b2eCcOkgAP+6a8fFx5qE79iGjt/jDqbW/h+zs0OBdXGXA9EGf5kflXmllvRQwOw/wALA8g+1dn8Z5i1zo8Y4UCVvx+WuJtBLdvHBEC0jsI419WY4H6muHAR/wBki+9/zOCv8TPpfwj8Y4/EGraJo9w6qy6YiM27O64BORn/AHAv45r0gXBXocg1y2meFdMsrGwtnsLeRrVEUS+Wu4MoA3Z65yM5roI4FQAeaT9etZV41K8nNPt+Gh89VjS+wrE7yBeeo9Kgebd3PtUhsWYHZOAf9pc/1qN7Bi64mXyz1GOR+NeXLC1nsvxRjHk7kRkBzu5B4+hqo8m3KknBPX0NXG02Xe5WaNk+hz/Osu/layG6ZR5f95DnH4VyVMNVprmktDqp8snaLElJAOMk9iKpzOMHrUkF5Fexb4ZRInqP5EdqrzNhmBAIPQ1xSPQhHWzIpW3YJx6VRdwGIPQd6sSjg56H0qhMSD161g2z0KcSyJMpj1qHzBGLKTPCTGM/QjFMjfK4J5/lUMzZ0+8C5zG4kHrxTjubKP8AX4DJWaC5PbDYqyZS8WMgD0qlqTbnMowQwDD3pILjenIxilY35eaKZPv4Pt61DkqDQJcpjHJzTFb5SaRaiLG+BWjbyjC8c9ay2OTkECrVq5GAeOOTVxYqkbo574lWTJd2WoKvDr5bn3B4NY/xN1ky6nFp6sDHCil8d2Iya7jxlDHdeFZmlITykLhu4I5H8q8RNw17dmSRy7E5ZmOSa+9yrNK+GwOIwdLSNXl5n5RbaX3v8Dz/AKvTrypVZr3qfNbyvpf7ihczrLO+AV2Hafc1ExyPX61G9z513csM480gA+3H9KcZM8YxWnLayOycUpG54b8ZXnhqUBSZrUn5oWOR+HpXczataeJLETWrZYDLR/3fYjt9a8mdu2KjttWudIn+0W8hVh1HqPeuKtgY1nzw0l+YlofW3wNsxp/hO5vMkvdXLJtbAAVOBj8Sa7W7vsL1BUjHBrkPh/OsHw+0Bx/y82y3bDH3TINxH61pS3G5WjHUnOfavXjL2VKNPsv+D+Z8dVpe1rzqPv8Aloc7rl4YhIN3EecH2rxbx/qPmamzRkhXG7g9QRXqXiGfBYjow2nmvD/Edw098yknCHaO9fM05OtipN7I+rpQUaS8zBlG4HnJrLuMg561py5PGPwqhcoQnTBr6KmDWhkOT5nXpUdynmQ8c+tOZvnwRTJhkYFemuhCMqS33ocdRxRZ6bFeThZLhLYE4y/Sre3DcHFV7qHuOldak3onYzcT0Pwr4Z8N2KCSe9t7y5HI3OAo/Cuju7aK4u4RCVMAXgRnivDMEH+lX9P1i80yRZLa5kiI5xnI/KvJrZdUqSdT2rb8wv5HvNhqLWdxEkeVcdDXWvqMYijjibD9XYcZrwvTviRMZI31G3WUrxvhGD+Vd/o3iey1iPdBdK57pnD/AJdq+VxmX1INSnE0UkekWOsF/mYhE6Ivp/nrXo3w3iF5qUty2GFunB6/MfT9a8AW9dJlRMlQ4yM9Oe1e0fC/WI4ZJrQMAzx8YPTHb9axy2nGhj6MpbX/AE0/Gxw45SlhpqO/9XPW2vEKMoPY14J8S8DWrgoxIcAtg98c16c2qFZ5F3cr2zXnHxQt2eVLtI/3ZXDEDvX2Wfy+t4WM+sX/AMA8rJ6Psa7T6o8e1S1Bc7QOtc7fWi4ztrqr5wSeKxLgCvmqE2kj6ycEczcWxXPH0qi8Jx06V0c8IJ6duazJocE5FezTqHK4mMyEe1QSxkYI7VpTRdaqvHwa7YyJsIcvsJHDjBPoar42OVPUVYi+aN4885ypqO5G7ZIB14P1q1vYAQ554pyetQg5p69R1ptDsfcwGeKMcU7FBye9f34fyyN7elBGB0z9Kd0OKMY7/rRcQ09eP1oxg5p2O5zigDJ9famAz3xj60pHJ6Zp23P/ANek70rgNPHFA68flTuv0o65p3KG9P8A61H6U7HP8sUcHNFyRpHHFLjI6Uv+cUNkAYxn3oDQZ14pcc9hTsfLRjpii4thp6cfnSY4px/GkwSR6UAxOnpSY45p+B9TSEHHamJiY46Uexpcbhj+VHTnrQA2gDFOxjr0o579qCdtxMYFJTmGOSa09M8N3+rgPHF5Vuf+WsvAP09axq1qdGPPUkkvM0hCdWXLTV2ZIGPSgj0612lv4EtLZRJfXRdB1Awg/OuQ8Z+KfCHhtvLjud1yQcRrJkD3r5DH8Y5NlsebEVbL039Fu/kj3MNkOOxTtTj+P9Io3t2lvERwW6YFUVzMd7fMfWuRt/HumX18AZHQscDeOBXYWU0U2NsqMpHBBr+NOLuKcRxVmbq1LxpR0hHsu/q939x+05XlVPKMKqcNZP4n3f8Al2LEEZbHHtWta2OCDjIqpBBkBlOR7Vq282zA54r5aFofEbVpvoTJbBQBUyQhTg/lTopFYe4qTtmtpTVtDy3J9SGaLAPpWPf4w3cgVtzsMfhWBqIJZ/8Ad6CvErfFodGH1epJoafuw3qa6eL7gxXNaEpZVB5xXSocABenrV0PhRli377Ib6YRqQe/QVmW1szyhuoHPNaN1EZZAfSpoI1ReQMmutTu9TCM+SGhz3im1b7LBMiqSj/MW6gHj/CuXvoFOCVxxyVr0O/t0uYXhcfu2Uqfb3riWtZIi8Ui5eM44PX3qasHVfr+h7OBre5Z9DgNd0YzK7owJJyVxjNeY63ZtbykgFeegr3bULcAsHTknriuM8S+HBfRuybR3wa4cPX+r1OWex9B8cbo8hulW7gZGGDjpjmuYv7UsrfKQ6dc9a7DU7B7CdgTyOCOxrK1K3EkfnxjOOHHt619hh6qVmtmP4kckjbW2sD9TVyT5wj9T0akubYZIHDZ60QgtCyE4K9c+les3dXQo6aELjBHb8aTJWnSruTrnHpUaNxgiqRtEnjfeuKHyozUOShyOKlzvAP86lqxSJkbOOelO34FQZKtz9KeDnH9ahoZYVuR6+9SRnBz1xmqytlvwp6nOazaAtKSPMJ5FV5TiMU8H5ajlOR/niklqS1oJZ3n2HULK47xXEUv5ODX0dc4MkyDp1Br5nuVIjYjtX0bZXS3tjY3UbbkmgRxnvlQa+ezuGlOa8/0Lwr1aLmkXIkjeFuQVK4qFG82wuIDnfExwD6VUtJfJvmXsTnFXIiIdWdDwkw4r5dxs39528tm2fMf7Q+kGK/0y/QHhyjN9RkfqK+hvB2p/wBqeHNLuwf9daxuce6ivOvjp4fOpeFrxY4y80P7xMD0OatfAPXW1LwLbRO257NzAMHqvVf0P6V9fjH9byelPrTk18nqfU1n9ZyqD605W+TPWi+GUZzzTkkGcVVikZ8HGOlSjIf/ABr4px6HzDieHfFK6M3jrUR94RiNAPoi/wCJrJUc+1S+O3E3jXVhzhrrGfXGBUBPJ4wK/SaMeXD0l/dX5I4Y7smABBFV3HWpVOT70xuc4FWtGbFCVRnH5VCv3hxV2ZNy9BVRxtYV1Rd0Zy2NKM/u+PrW/wDDqZYfG2lOTjMhX6ZBFc2jfIK0PDdz9k17T5c42Toc/jXHVjenNeTM3bRHdfGo7NT0rPeKT/0IVU+EunJe+MrWaZS0FgpuSB0LDhf1IP4Va+NZzqOjnnBjl6/Vam+FXiHRtAtb5b+8SG6uZFAVweEUev1J/KvFpylDLouCu7P82cVRJ1LM90bX22kxruz0JNQya7eygbZBEw46ZrmY9VtHAmtLuKeE/wB2QGr8dws0aupyO49K+TlWrLRyaKWHprZGm/iDU7fG2UZH95ahv/Gt1p9o1zc3kVvEvVmXiqzNlMN8yH1rwPx5d3t1rdxDPM7Qo5CRk8AV24KnVxVTk9o0lruTKjTSvyo9Vm/aL02BnRpriZV/iht+GPtk1l3X7QWm6ghjaC9hXON7opyPoDXijR7eahOA3uPWvqf7MoTjyycn8zBQjF3ikj1xPiJ/ZmqR6lpdwLq1zm4gPyl175HY88fSvYrHUodVsLa+tn8y3uYxLG3qp/rXyAs3ltkEhvavaPgZ4t8+1vNCnlG+H/SLYE87T99R9Dg/ia83MMujToc8Ps/kFrvU9VkkGP61RuF3N157elWJGCtmqczZPPNfIs7Ka7DOcjJwaanzzSJ2ljK/pTZX4x+VVvtHlTRsBjB5FNbnXy3QhuPM0+BjwVBRse1QW83yntTSTHLew9kfzE+hqmJCJc+prfkvc1ijWL9fWo45eMH9KhWUtk9DSxdRWfLYuxYJJXg1Zsmy4ycD1qqx2nHY1PbEK3TNQRJe6ZfxV1VbDwqlorfvLqUL/wABXk/0ryGCXapPv1rq/izqxudfitgQUtogMf7Tcn+lcT5hW23HoWJ5r7PBU7UI36nJBcuhlRXq3F9fSJxGZio98YBP5g1bRyOe3vWSzrHcypGcqGz0x15q5FMPWvcnDsay1loWZJwwx0NVZjuRh14pXfNVpCdrCiMbE7H118PtRN58PvDbHA/4l0KBev3V2/0rb1C4KW8bIejc+9cp4D1OO98F+HZIUCILGJBjj5lGD+oNb93L5lo6DqeRXn1avxLqeB7K09upxfje8WziIJwrj7w7e9eM3b+ZKzcgk816b43uBc6dNETiWL5ge5HrXmDkNyMnPWvJwVnzTXVnu2slFmfIvzcc471VuVO09T9avTr83p2pkifuCO46V7cZWsRJHKTDErdqb97rVi5t2e5KIMk9B3NV9nODwV4xXrp3SMkirMmJMinMm+IZPHpT5xnFNjOMrgZ962voGpmzR7SSRnPahMcDFW7iMkcD3qk/BHPNdEXzImUS1CwHXrUiNJBIssLtFIvIZTg1BEcjjrVgc9eDWcg5dDtPD3xHmtsQ6lH5oyMXCfeH1HevYPAniiMX9vdWs8cyN8pw4zj6fjXzUQQScZ4p4O05GVJ7qeleLiMtp1Xz03yv+ugmrJp6o+6Zb/crPkDOD9RVLU5I9V0ae3k/5aKQGPr2rx34KfEBtTtG0K/mLXcEebeSRuZE/un3H8q9G+2hIAGO0j17V4mJxNTD1JQqefzMaeHWjj0PKNXhl0+6e3n/ANZGcH0PvWPLJnI9a9B8c6cl2qakAWUgRuR2HZvzrz29ge1bk5U9G9azw841F7p7L95cxXl4P9BVSePcKmZu3amht3fBr0Y6GLhoZdzFjOBVJwCcY5rUnTHQ9aoSghie9d1NnM4so4MUqnPAp3l5Z4z/ABcqfenzpkZH5VCSxj3jlkOa6k7ktFblMjvmnhvlx2p10FJWVT8rjPHrUUbfKM1puriSPvAfjSFc/nTyuCMUhA9vpX98XP5YsN24GfWjHNPAxkfzpMZHp7U7isN70cDnNPAzijbxx19qLjsMxwetJjFPPHTvRj8Md6LgMxgHijoTninkAfX2FIVOfrRcmwzsf60uM08r70hwD7mncBlLjmndBQD8v+NK5Nuoz8M0YxTz9P0pNuPT8adyug00YA6U4gn3NGcDpQJpDenXoat2ej3mpRtJBCzIvBc8Cn6Zpv8AaE/zHZCnMj/0rpLvxJbWdmILcCONBgKK+H4k4pw+QQUXZ1Hsv1Z72WZTUx75mny/mchc20towEqFT0znOKjBBHHI9qp6zrYlkZt+CfQ1j6dPqOpX6WtghuJmbOP7o9Sa/MsD4v4N4hYbHUGru14e9/5Lv9zfofW1uC5um6tCra3SX+f/AADpCMe1SJa3Eqlkt5ZEPcISK7/QPCdrplrHNfqklyBlnkxtB9h0ryn4s/tH2fhHWl0nSIhePF/rpFICr7D3r7/OON8FlNCNZxb5tltJ/wDbu9l1bsfP4Lh6vjJ8nN/l953uh6Jp2nWA1XWJF29VhfouPUdz7V538Sv2l7fTpZNO0CEvInDTnGB7CvKfEnxvuvEWny20SNGJCTlm6V5Ws7GRiT85OSTX88Z/x1meeylCl+6p9l8T+fRelmz9Ny/h/DZfFc3vP8P+Ceh+KPjP4k1s7WvXhjxjalclaNLqMrTTyNLJ1yxyaynczTKp5LcACuqsdPNqqh1KN6GvzOvLlXNJ3k+r1f3vU+opwW0VZFqBF2Kqx/MPvMfWtWzeWNsrJJH2yrEVViUdunvVmHCnB7+1eJUdzrUbbHQ6X4l1DTRiK5d1HJWQ5rvvD/je11VUinPkTnH3u9eUlweBwO5HerCEBVwehyDnmuZSlHYipQhVXvHvcDcggjBq8rAoeeory/w94/ktlSG9j3R5Cq69vrXoVvfRXEQeJw6nnIreNa6PnMThp0nqtO5JcSYUYNY8773mOMfLV25lOcg1nl9xk45xXLJ3kOjGyuXfD/EW49q6CIjbkGub0V9seBzW2kxVcfzrWjK0TlxMW6jJ3k70wS/NVeabkAd6VWGQKpz1OdQ0LcjBo/Wua1y1KyLOoypG1/b0NdCH+XArL11SbCfbkMFyCPWumnJX97Y3wzcKiXc5qePsEODxkHIrn9UsNx449wcZrQ0PUFvrFSzNu5U89CO1WLm184fMCV71hiqXOlJH1FOTpSszx3xXpHmNIFTBHODwa4VoPJkwwyjcEe1e7a9oiyRsQOepz/nivMfEmiNaSFjHw3TH+ea6MFif+XUjr0vzI881awNpNj7yn5kb1FZsZ2zAjke9dobYalaPbkfvUO5D7+lcpPAYpyCuPrx+FfU0KvMnF7oprW/co3UfkyEEcHlfeqpbD89PT1rWlh+1WhA/1icrx1rDaU8A8MK9Cm+ZCTsywTu60qyYOM9ahSTPX9KUEdzj6VpY3fdFokYyKVWxUMcm5cd6eCMis7ATK/PpUqNVYOMgVIpBFQ0NIsBs/Shue9RI+3jtTg2d3v3qLEsguCCK9s+Hl59p8EaSPvvFGYT/AMBYj+WK8Sn5+hr0/wCEN55mg31qWw0FzvA/2WA/qprys2p82Fv2af6fqGHdqljsZ90dzu7g5q5eTZit7gdUODVC8fMisDx3qS1kE9vJET1GQPcV8e1opHqtK9yn4ytBeWjsMbZE9OteOfBO9Oj+LPEGhk4UMZI1P+yTwPwYflXt0q/aNLKHBZRgV4JrEUngz4tabqZBW0unCSHtz8jZ/Ag19JlX77D18I92rr1WqPdyy1SFXCv7S09Vqj6JhbMSnFSibcyntWdaTHAXParaqG59DivlpRs9TxLdzwrxojf8J1qSt/z8Fv0BquxwM1pePIRD8QNTXPdXH4otZZr9DpO9Gm/7q/I8xK0nbuOR8HApW6/X1qMMQRilL889quxsgK5PFV7m3JORVvIIHrijGaalZ3JavoVY/lXnmpbV2S5hbphwc+lLNEVXPaoQxyucYyOc1XxI52raHo/xkk33uh+vku34ErXASw75NxGM4Fdl8TZvtWu6PCOdlijH/gRJ/pXLvGc4rzcF+7w8I+X6s5qivNsqx+dbN+7kZD6qcVsaZ431nR2Hl3TPH3STkVmNHx7ihkDLz1/lXXOEKqtOKYrW1R6bo3xnjfZHqFvsHeSOs7xtHY60p1XTLhZV/wCWsefm+uK88kjwMelVxcvat8rHaeCK4YZbSp1FVoe6+3RlptqzNGbBGR096puuMkULc7jnsaV+mexNemk4kNFbk9fwq1o+r3Hh/VrTUrU7Z7dw6j1HcH2IyKgYc81DitbKSaezIcdT6r0zWLbXNKttRtSWt7hA6+qnuD7g5H4VJK2VOfSvCPhb48PhrUTpt7ITpV02VJ58p/X6HvXuHmKwypDI3IYHIIr82x+Dlg6zj9l7M7KTUkRu5UZHPsaqXEmVJ/nVl26/yqncYZGx0PpXHBanYhty/l3tvL/DKhjP17VVn+UnOeD2qO7mLWQx96JtwpLmUSKrg8MM4rrjG1i0i4khaM4/DFTCQq2AeO9Z9rLmMj2q4r5x0J4zWco2ZSWpbLblzjNT27cAdvWqkb7eOKS/uxZaVd3BIUJE7Z98cVhy3fKiZLQ8Y8U6n9t1q/uSchpWOfYcD9BVRWzZpuOcjPNUZJPNc7vm3cnNXJgNgA4Ar9DUFCMYLocDd22YWoRNBN5mcJjn/Gkiu96jJ/Kr1wgYEMMismSE2rZH3Sfyr0IWkrPcatLcuiUZ60pO4HvVFZc8ipVmz3/Om4WGfR/wZ1Jrz4f2CHJNtNJb+wAbI/RhXdXj4i4bmvEfgLrOJdT0pmbqt1GhPH91/wD2WvY76UC335ACnk18njn7OrNHHKHvo8s8dyNFeFgxORj/AOtXEsM11vjyRXuwyjAUlT71yZb1q8IrUkdj1kRkgtnjFRuny1Mydcj604ICMcBux9a772BoydO0uS/1lEjyCMtnpjHesG8Qi6mGeQ5z+dereCtAdpbi7YDy9hXnoa8z1mLytUuVAGN5/nXThsQqlaUF0SI5LK5lyKTnPGaiA54qyRkEDOfeqrZU49a9mJnbXQH6YJ5NU51KuDx1q5u4wR0qGUbhzxWsXYfLoQQsA3qKsjg1VT5GOOlSqwYkZ6VckCWhPkduvelVueRUZOcc08fL2yazYuUt2N5Pp93DdW0rR3ETh0cHkEV9EeGPGEHjLw6t3kLdIhjuIAfuvjqPY9RXzcCWzmtnwr4puvCuqrdwHdE2FliPR1zXjZjgVjKfu/Etv8hRfIz3ex1sS6ULdhllJDeZ3/CuH1aRrDU5oHBmtJTvjY9gew+lbV7ewvNJf2mJLW8txcIR2PcVgXmoR6jBcWjOoKBXVgeQe34V81hqXLJyS0e/l/wxoqvI9ShMigbo2ynoeoqsWwTUKyvHJ5cmUmAzjsR6ihnyc9DXtqNjrtfVCznjA4+lUJs5Pr3q6WypqpLkg4/Kt4GckVj6ZxmoE/czFW+6ambjnNQXWCA3cV1R7HPKI2NAyS2/PBytUsFWx0PQircr4aObuvDfSq98AswZeVYZreO5lazPvPpSjue9Ljj60YyDgV/e5/KwlGCPWlAxijFA0hAMUdsGlAyOmaCB2NACZ9sUEZpSMUHj3oG7jfel5B4oC5J7UuMUCG/U5NAHP+NO9vekIxTEIAMUY9gKXrRSBJMTb+dGO3ajGeaXFMLDSTzT4onnkjijGXdgq/U0napIJfImSTnchzmpk2loOKTkrj/GepxeFkTTo5Bxgu3qa8/1XxbGkcjNJtAXOM1m/FnXydUMhYnccrz1ryfXfEL3BIDcMuK/z54jzDG5zm2IqVJNLma9EnY/pPLsJQwmFpxitbI9Kl199QuLe1s0a5uLlgkaJ1JNfRngXwbbeBdB825Ia8dfMuJW9fT6CvGP2V/Cc13Jc+KtQQeSi+Rabx3/AImH8q7f4z/EhNL0ia3gkAYg8g9TX1fD+EwfDuBnnmMXPVd1Ti++1/v09E+55OY1quPrxwFHSK1k/wBPl+focF8YfjjNHeSWlk33cgKD9361806peNc3U11LJvklbcxI6mp72+kvbyed2LPIxJLHrVG6i3R9OfWvlpVa2JrSxGKm5Tlu3+S7I9qnRhQgqdJWSEtrzZIjcbc8+9ej6N4S07X4Y3JaNm5LL3ryyNTnHSvVfhubn+z/AJx8gbhvavNzLmp0uenKzR20oqTs0dLo/wANtN0vU47pmadoxkK/I+tYmu3hv9TnkKhFB2qAOwr0W3mEgJx1GK851eHydQmQj+I183QrSrSvUd2dKhbREEJ4qzG3zAdff0qrHwc9PpUiEjnNdUlctRLncnPSrCN8gIxxVRXBXBqZn+QD0rBofLZFg3G3oSVHrWzoviKbS5ozDIxj/ijJ4xXOBucAigy7WJGc565qOTsQ43Vnse1adrcOs2qywkDjlc80Bstxx1FeTaNrcmj3YlRiQTh1zx9a9L07UIr6CGaJt6se1YyTizyamG9lrHY19MkAHuDWqZDx2FYVg+2RvTNaDTdBmiMtDzK0LzLe7J681Kjcg1SV+vtU8MnWqTuc0ol1HAPNVdQTz4JBn5dpFOV855okO+B19Qa2hLVIyiuWSZ554WtP+JteWcAaVi5bavbNdFqOmXGnukd1GUdhleCM1wmkeK18FeLL+/lXegfGK1fE37QlnrFkbf7DI+0hkdRgqfavtsPisBiMiWErK1enJuMknrF2fK+lr3s+j+Z69ShifrntaesJJJq60a699t+5p3NtuGSOnBFcp4h8PpdRschQB2HT8K6PQdVt/EFgLq2kDI/8JOGB7g1Lc225SGA+lfFVqb/iQ3PThNwfKzwPVdNl0u7DBT8pyD0zWH4i09bmMXsS/KxxIB2avZ/EnhtbiJyg3Nj0rzWSyNjLLazqPIkBUk/wnsa9PCYvms/tI7o226M4GN9jAjGQf0rF1i1+zXJkU5jfmuk1awbT71kcY2+lU7yBbu0ZcgkcjFfU0qiTUlszNptW6o5iObn+oqwsnA/Os+5U20hB3cegp0U+BjNes4XV0XCd46l4SbTmrCMCvHOapLIGx0qWKTy2xnisXEadmWc/MKkR8kkVAXyc06M4PTrWTWhfUsk5xginqT0wOKhLDAoEhOcms7DaFlAJzXY/Ca98nXL20PSe3DD6qf8AAmuMLZU5rU8Hah/Z/ijTJv4Hk8lyfRxt/qK58VT9ph5w8vy1MovkqJntFxxGRjkHGaZZTHzVPenOp+dWyarJIEYFT0NfCpXVj2XsaUB8ud4+Nrg4HvXmvxe8OjUfC15NGpM9pidSOowef0z+VeiSuMJKO1V9XtY7yB0bBinjKtn3GK3wlaWGrRqro1+B0Yeq6NSNVdGZngvVxrXh3TL7gtNCpfn+LGD+oNdVEMAjPWvNPhMJLPQrjTZRiTT72WAg9cZyPzBr0qFgwPXHvU4+mqdecY7XdvTobYuKhXko7X09DyL4nRGPxzJJ/wA97aJ/yG3/ANlrnicjNdf8XrbytY0m4/56QvFnH91gf/Zq47PA9a+swb5sNTflb7tDwmuWbQFulHyllYjkdDTCSDz+VKpGcfrXbYa3LCnAqVDx1qv/AACnRMQo3HJ9qzaKLLgSxsntWW469vatINt2kVnXmIncnGAadPexlNdTudXsbrV9ZvLuOFpLaxtra3eUDhWMYbH6msKaMhyCMmvof4aeGv7N8Bwrfxf6XqjNfXCOOfnACKfogX9a85+IvgI6Lcm5tVJtJCTj+6fSvBp4yCq+x6LRfI8+E1Uk7HnOwk0hTaMDGPSpzHtbpSMu5fu16vMa2KcyfjiqUqB88VpTKMe4qlJGM4yK3gx2RnEtB9DU0cwPFLKm5celUstGx5rrSUkO2pfLDNM2nOe1Mik8wdafnIqbWJcSGRd3869M+HHxBdFGm38mUHCO5+79PavN3XJx0FRCR7aZZEwGX/OK58ThoYum6c/l5Exbg7o+nzIRjkc9D7VUmdskDpXD/D3xrHqFvHp90+HH+pdj/wCOH+ldvMdy5xgHtX59Ww8sNUdOaPThJTV0U4zu8xD0YEfjVdG8yzA6GNtpqRzslPOM8jFVUyLqePJw67hmtIo3sT20oV8etakWCOuRWJEPm57GteFCFBByfSs6qHYtRkAH6Vi+PLv7J4QvOcGTEf5mtoJhPUmuN+K1x5Ph63i7yz/yBowkOfEQXmiaj91s8vt13CQnliOKuh/MiVsdQDVWEGNFGByM1PgplTwvUe4r7uWrPOmrQRG/zD5utUriLjHVatyt261WfnOOnpWkNDCMtTLkgMJyuWX07ihG3DOM4q7Im7pVOVD1HB/nXYpc250p3Oi+H2uDw9420q7kP7ppPs8vOPlf5c/gSD+FfT10B5LI3BOR0718dGTcpU5Vu3sa+n/CviRfEvhTTtQY4aaMRS5PSVeG/UfrXzmdU2oxqr0f6EOD5kzg/FjM10VkADISpBPOfWucBPrxXQeNZt+quR97OGHv61z6kHkVjh1+6iH2iVRjr0NTKny9OOxqBRxx/wDqq7aozsqjnJ71pJ2VzVanf+GIZrfQ13ABW5H0rxjxlD5Ov3eBgFya97sIWi0qJSBkIB7V4h8Q4jF4imJAG4DOK4cpnfEz8xz2OVfnJ6VWlHPrVsjJqCVd2eOK+ziznsQ4/iHT0oYZ57UqdxzSgcYzg+taDSKUse1sio1bHIODV2WPcpI61QIw3THvW8Xcrl0LSnIzTw3PNVlbAxmp0I9KlqxNh4OOc/lRvBz3FAxtGe9NxwMCoJcbnX+BfFSadcLp185+wStwT0jJ/oe9WNasF0fxE1zywKG24+6y5yhrhWBU4BArorHXvt2nx2F05Z4/9VJ3Psa86rhuWo6sNnuv1MKi0sa97dC5tbe5Iw6cEjsPSmbuPaq19CILbkgLKu4D09aybe5e1iS4eUupPlsh7YrKFLmj7peHrKD5ZG8zVFK2R6e1IHDAMrblIyDSE7s85+lQlZnquJXcZB71C2OmO1TSDjI4qBjgnp9a6ImEokIOSyN0qNT5kLxEZdOlPmGGyKjZ/KlSXj0bPet0cso6n3tik7Yp3b396ReK/vU/lMAKAP8A9dKAKMUDEHPP9KTH/wCqlpcc0BYb+FA+maUgAdaMcUwYmM9eKXHpRQOaQhPbGaSnEc0Y9aYCHg9KTHen4/KkIzzn8KLha40j8KQnGO9Oxz9KCuOMfnRcQmO9H4U49KQ9+KAPGvjfYOqxTLkBGzuHoa8u8OaHL4q8QWOmITm5lCs3ovc/lX0p458Nr4i0SaMKGkUEjjr7V5b8HdGbSPGd3JcqRJaJhCR685/Sv5I8QOH3leb/AFuCtRru9+0tOZf+3L18j9w4azJY3Aqk379NWa8ls/0PovVbyz8G+GrbSdPRYYYIgg2+wr5W+K3iVtU1DYku9AcEZ716j8R/FBisZnaU8ggc8k18639w11cO5zgnvX5jj8a8zxaaVqdPSKPo8HhVhqfvaylq2VQOepqwsfmIQeaYke5gOprsdE8AXuoW6zPiFG5G7rXLWrQpK83Y9KMG9jhJ7YxOGxwD3r2DwXPC+lwBAAjAD8a5rxT4Th0WzjHmeZM3UDtU/wAO7s7ZrMnDKd6+9eZjJxxWG549DemuWdmeowAIcDp6VzPjGxAnimVeGHNdFayb4wT17j0qHWbUXdiwxll5BNfM0n7OSkbW944BAQ2MYp7j061JImxiOfrSMQMGvYvc0sCcDkmpC/8AjUBbkdKa0mPp70WuDRYV9zDnj0ppffIBjgVXWbikaXBxT5TMleX5sdq6rwRrpt76OzZv3TnKj09q4syj8TTrW9ezmWdDteM7lolS5o2Mmk9Hsz3W2mC3LD3q48vzfj3rkfD+qtqFrBdMwLOATiuiNwCPevIva6Z5dWjyyNJLjAxnrVqN8LnmsWKfkHtV5LjIA7UKRxTp2NJGyQO9WQMRt/umqML8jNXl+aJ+f4T1+ldFN+8jz5qzPnHx7K/9pXSKrY805I6VyqAEe/evadP0WDU7i+8+MNvlbkimf8KispbneWIQnO0HiuyjiYwjytH1LqU6ekmee+CZtStNXVtMbGcCSNhlGHvXsreZ5a+ZH5TEZweh+lNh8O6T4Ns5LtgsQUZJJrynxZ8Vb7U7zy9Ok+zQRtkNjlv/AK1aRlOvJpLQw5lXd6a0XU9Mli4PP51xni3w0LmIuqBX67uoNbPg7xvbeJ4RDcrHb6io+ZR0k91/wrburdZEKlR6CuSrRlRlzwextCbi+WR8+67prXdq25MXEAx05Zf/AK1cZF+5mIZee/vXu3ifw40L+cig+4ryDxRpRs7gyIpEbDjjofSvocvxSqrkZ1t3Vzj9csdsrED/AOvXPNmNuetdrcqLu1xxuXofauWvrcBjj5R14r63DVLrlZi/dldFWKfDcn86tCXPfP1rOcFD7U6GfHBPNdsoX1RTkma8Mu5cE81MsvFZiTcDGatxy7q5pQsWpX0LgkyMVIj/ACiqayYGR1qZX49axcTRO6JgcHg8UwymJhIv3o2Dr9RzRuxjnNNYjJ96lIxmj3+3u1vLO3uFOUmRZAfqM1X2hJyByCe9YXw31H+0PC8EJOZbV2hIz2HK/of0reuoyGR+x4r4CpT9jVlSfRs9qD5oJ9yxGS0JU4yO2afHia1KHgqeKi3BMP8AwsKzLfV0h1BoXPU7cGslBzvYV0hLPTBp+t3txGAI7vy3ZR2dQQT+Ix+VdPbN8uPSstip2kdR1rStG3KOMdjWdeTnZv8AqxvzOa1OH+MluTpOkXIAIjumjJ/3k/8Asa857DvivX/ilZG78C3xGd9s8dwv4MAf0JrxxTlAc19TlM+fCpdm1+v6nmVdKg4vn60Kc/nUZPNOQ4wK9mwloWD09cdqA2AKjMnOKXIOMdazsXuWFbPFWNI0Z/EvjDRNJQZF5eRRvxnCbgX/APHQ1U1OSK9O/Zz0P+1vHuoawy7oNLtiiN282X5f0QP+YrOUvZRlU7I5cVP2dKUj6IvSsrtsAVQflA7DtWFq1hDqlnJb3ADKwIrZuisTHHSs2dupC5Gea/PZaO541BNWsfOniXQpdE1Oa3deAchsdRWHKu1uBx3r2n4h6GNUsWnVP38eeR1xXjdygQlWHI4xX0+DxHtoa7o9bzKT8n2qlKMMeKuSrkVXmXdXrw0FsU24JHHPrVG5jJzxxV+TNQyqCuOtdkHYroZySbGx2q8jblyOR71SnXZk8VNbSZwM9a3krq4IssNw9PpUEoxk8Yqxg1G4B4OCcZrJOxNiK2upLOZZImKkEHj2r27wd4pTxJpQLMv2qLiRfX/arw1wM8ce1anhnxBJ4Z1iK6X5oT8sqDup61w4/BrF0tPiW3+Q6c3Sl5HuVwxLKwHHTNV7v5DDOOqnBFTpOl1ZR3ETCSKRQ6MO4IpZ4xJaOOhA3V8RF8rsz1V3IcYkOOAe9atkxaMHqRxWZbjzLVW6kcH8K07DCqccCs6uxS2LW3hcjNef/GF8HSYBwCXbj8K9FMZKZGeK8w+LMpPiDT4zzsti2PTLf/WrfLFzYqL7X/Iym7o4xDlxwOlbGp6Q0ej2OpJkxunly/7JBOD9DWLkhj3r1Wy0pbjwrFZS/Ks8IUnHTPf+tfTYqt7Bwl5/gYShzJo8mcn3xUTNnoav67pFz4d1e70y64uLZ9jHHDDAIYexBB/Gs7dk9ea9ZwcHyyVmeWmNb8xUMq8mpjwemDUTjPNUjogylKhBye3TivTPgt4jJTUtBmOCym7t8nuOHA/DB/A15y+Dmn6Rq03h/WbPUrcZktpN23P316Mv4gkVOJorE0JUur29eh0p3Vj0rxNKZL1pD989R7+tZCsevUitLxFLHPeLc2532twgmhb1Ruf8/SsrODx0rw6KtTSOa+ti0uAevBrd8MoH1GISAFQeOKw7SJp5FVRyeMGu10awSxUbk+f+8e1cmKmowa6s6oI7aIK0BAPIHbpXivxPtWh1gHGNw6+tex2M4cdcsO9ec/F+yLeRPjv+VedlcuTExXcpo8qPcVC7HcB781M/WoJGOelffI5mRPhTkAn1zSnrSPknimhvl71qCHtwOe9ULhCknTirvDL6+1QXSbk7jFXB2ZotimT82f0qzGRgVRJxxk1LG5zgmt2tCbWL2e3albI/GoEfnnJqctnA9KwasPcjdR9ahZiORkY7+lTsBjjj6VA+T17VcTGSOl0HU01aMWE4/epkq3qO9UL6B7a9uLI4bf8AOp+n/wBapPhw6r4+0lXG5JTJERjg7o2GK6P4heGpdLdL2JcW0fCsO3sa82c4UcUqO3Mrr1u/8jmlRbg5x6HN6NfgO1uWODygPb2rYz+dcNcyEMrDK91INdPoupi/t8NxMnDe/vW1ejZc6OzCVuePJLcuP1zj8KgmGRmrXbn8KrSjI7VzRO5ogbDLzUGdwKEfe4qZm56flVZyUYc10xRyziffw47ZoZcev4U4AEcfpRwByeK/vG5/JyfQj2n8ad/Knj3/AEpB14GfWi4DBn0yaAOTz+OKeox9aXGOtFxkZ49R75o46j8aeTSn72c0XAj2j1oAz79qfgDNAHHr7elFxOwzHTPFAGRTwM5569hSlePr29aLgRBTkjFB+nbtUqrg88ewoGARx+dFwIiOnBoyc5708j5Tg8UBeKdwGYJzRtwcVIB6daTGCMcD1ouFhnQ1zWtafaaTLLeRIEllPzMOK6g8fSuF+JuqGystqMNx7Gvy/wASqkafDWIbV3eNvJuSsz7LhKLlmkbOys7+aPKviXrjXDLCjbgDXnQAPvWzq0z3U7ux68/WtLwV4VfXdRDSIfsyHLZ7+1fxtSccLRvI/cWuaWh0vw08FxTW/wBvu4g+4/u1YdB616LdW629uzABVQZqTTYFtI1iRQiLwAB0qr40m+zeHbuRDhtleDVqSry5n1BztNRWx5F4g1E6rqEj8lQSAKqeHpf7M1y2l/gY7W+hrPjuCJCW781oCPequvVfmr2nBQh7Ppax2KPNqerRP5M3YK/Iq+TvXaehHWsTT51vtJgm/jVRn1zWpby+dEDnJWvlbcsrMqSvqcfqtsba4kQjoazWbAweldb4lshLbeco5A5+lcbLJ+VepRfNE1WqGO+0+tRO2M802WTn196rSyf7XNd0Ygycy4HrTXnwP61W83nrTDLnA688VqoES0LnmZwOKjaXb789qhM3XFNLcc9qaiYSPQ/h/fb9OePoI3xiu2M2VJB4xXlfgC62XdxFu4I3Yr0BLo7MA5FeBio8taSJcOdKRpi72nr+taEF1lRzXMNcH/8AXVm1vSPlJzXHcynh7o7G2nDAZrZtwTazt2EZrktPu922usz5eiXD8ZK4rsw7vI+dxUORpd2cLoiFJ37bnLfrXTXN7Dp1o08zhEUZJNc9CVsnEjnaoG415v8AEfx02qSG0gkK2yHBwfvUUacqk+VHrzoPEVE+hl/Ebx5ceIrp4opCtohwqg9feuHjY5pk0xkalt1aR1RFLOTgKOpNfVU6SpQ5UdVlH3YnZfDyze/8RwhV3CNSxI7V7XFG8aESgOg6HuPrXOfDTwr/AGBo4lnUfbJ/mbPUe1dgbd5MEZ/CvFqTlKpzQ2OWrVV+XsZN/YR3KEEDaw49DXm3jLwpvgcFPkPQgdPevXTp04TKRlk/iXHT6Vm3lms8RVsOhGKzlGVN+1pqzNKNdbXuj5JvrV9LvXicdCRg/wCelYOq24R9w4U9K92+JvgEyQm7tl3PGM4HUj0rxieITRtGfvLyPWvscBi44iCmt+p1SjdaHMSRZBxVCVfLbjrWtKuxyD1zVaaESDoOOnFfSwkRHUqJL0Percc4UgjpWdIpiaiOcgYNauFxKVmbSygjvip0mPGOnrWRDcY474q0s+W965pUzVS7Gnv6GnE5FU45yfp6VOrgjrXO42Kep2nwr1T7Nr81i5+S8T5AT/y0XkfmM/lXqskW9COc+lfPltey6XeW95Cf3tvIsq+5Bzj8elfQ1tdQ6jZ295bsHiuI1lQj0IyK+Qzik4VY1ltL81/wDvws/dcH0KjZELr3AyBXnPii7eDUBKpIx1r0e7XynJB+XrXlnjNvLu2A6HpWeWpSqCxEuVHVaB4mF5DGrnnpzXYafeDpkc814Jo2smCXbuIwetdxB4yjtHjZ344yM10YzLnze4jOjX1sz07WLddS0HU7ZuVmtZU/NTj9cV882kpa0iLddozXqP8Awsewjxun+U8YPpXk0T4iIHTnH0rbKsPUoxnGoraq34jrtNponaT0pPM561WM4PegSjGe1fQ8pgpFoPxmnLNg1Ra4APWlikDHcThRRyD5zXjm+z28lwwzsHygDlm7Ae+a+tvg14Bk8BeArW3uo9mq3h+13ns7DhP+ArgfXNeR/s7/AA3bxnrcOuX0JOhaRLuiDji6ux0+qx9T/tEDsa+rJ4ldeQM15GNT9m4LdnzeY41SmqUdlv6nIaggxnvWI9xsYj1rqdRtPlbbz9a5W7iAcggCviq0HCWp1YWSmrFO9RZ0ZTjBHpXifjjRDpl67ouY2Oc+le079uQ34Vy3jHS11KycKuXwccVWEr+xqqXR7nsRi+Wx4k/J571Wk4UgHgd6tXsDW0zxtlSpxVOQ9ga+3hrqjIqSn0qLdwadK3J9DVZpPzrsihq1xJl3nAH5VViJjlx26VbZ93I6d6hcZIIOMd63i9LFPuXwcKDkVDIeeOMCoZLtY8LuzVZ7vexwc1MYPcNywxyCMZFMI3LimLKGHWnKQgA64q7WJauj074Qa6bm3uNFncloB5kGe6E/Mv4Hn8a7mdhCrbs4wRmvDfCepHR/FGm3QYqvnCN/dW4P869s10eTBcEtnAJGO1fG5nh1TxSktp6/Pr/mddCd4NPoU9C1GOdpoCwPORiuksExx1rxfQNfa1147mwpJGK9g0a9F2qFSOa4Mww0qDv0ZpSqqpc6IJhAvWvGfihMsvjSVAQfJt404/E/1r2mP7yD1rwDxlqCX/irWblCCnnlFI7hfl/pUZLByryl2X5tEJ6mfZ27XUyRjOZHCj8TXuMtqLeCCEDgbFH4V5t8N9FOo65asy7khHmsf5V6+lsLzUrONR96UA8dRmu/HOVfFU8PDV3t827ItyUPefTUi+LHw3PjGxS8sQq6tbLjB489APuk+o7flXzdLG9vM6OpSRCVZWGCpBwQa+0CSG3d+ua8s+L3wsTXIJtd0lCmoxruuLdBxOO7Af3h+v1r+vuM+CvrmHWYYCP76EVzRX2kla6/vK3zXnv+AcOcUKlXeDxcvck3yvtd7Pyf4eh8/wC/PWkIyMkUjZzjkEcEHjFKDz/Sv5sasfs8JW0K8iEdOlVZV61fkH5VVmQ4OeK1izupyOi8J6k17ZHTHbMluS8AJ6oeSv4Hn8a6mTQW+yxTI4O77w/umvLILuXTbuK6hO2SJtw9/b8a9u0C7j1fSre9g+aOZPmT0PQj6g14mYxlQaqQ2f5/8HcU4WlfuQaRYJZlWYZc/wAVb8TguAeKzGtjZz92iJ4bFXonyR69m9q+cqvnfMbwNqwmMb4LAg9DWT8SLAX2gNMvJj5P0q7bSAtgcAjnNXb2L7fpM8JAIZSK4YS9lWjPszVq585TAq1QNzg9T2q/q1ubS+liP8LEVmsQrc5Poa/SoPmSaOR6DHbJ4qLdzzUj9KgJ2nrW6RC3JUJDHsKVsMCM8VGGKkc07d3osaoyrgFHPAI7UxZPxq3eR5UkVmhsE4HFdsPeQ2XlkyAasJISAc1nRSnP+NWUlwOtTKIi8vzio5Uyp/OkifA6inOdwA6GsNmJrQs+FJ/sPjLQpyeFvYgfoTtP86+i5tPh1K1vLK5XzInBVl/rXzBcu1tsmTiSJhIp9wcj+VfUOmXkd7KJkOVniEgP1Gf618tn6adOrHz/AAaf6muG05onzz488K3Hha9WF1ZoTkJL2YdvxrndOvWsrpJVPI6+49K+nfFXhi38V6VPYzgKzL8kmOVbsa+Zdb0S78OanLYXsZjniPHow7Ee1exlOPjjqTp1PjW/mu55+IovDz9pDb8jtIJ0niWRW+VhkUky5zXNeHNVEMv2eVsI/TPY11BHY06tN0p2PUo1VWhzIoONpNVZhkE/zq7OpGaqMcqQRWsH1HNH6BcduKME07bwP60Ec9K/u4/kewzGM8UuetOIwD6Ugz9KYWE28UEdun40oz0ox7cUCsJ1PakwS3OKcV96MZoHYQD/ACaMD8qUD1NLtouKwwjNKB2zzTu/ApAARQOw0jj0NGwf5NP6UgX1oFYb0GfWkKkDP86f1H+FHQeg9aLhYjHQ445pSvp3p557Z96Tp9PyouAwjGAOK8k+MisLjqQCBivXQARnqPbmuA+J+mpeG3yuc9T9K/OPESk6vDOKa+zyy+6SZ9lwlPkzWnH+ZSX4HimkaFJq1+iMCIgRuOO1eu6JpsVhCkcKhVA9Ko6Vp0dsgCoAK6KyhAwRxX8JTqyxEr9Efus7U42LccOQCO9c38Ro3/4Re5wcY64rrVTgccHvWJ4ysmvNAu405JQ8VC0kmcFOV5o+dyecGtGwnGApqg8eyRgeCDiiNvLcdeDX08kpI9eGjPRvCV8FV7dzkHoDW7BN5ExU9DXn+lXxgdHHbvXZrP8AaYBIvJ68V8xiqXLO/RnRJdTfIW5gaNgCGGK861uzbTr14zwM/L9K7mwufMQdz9ao+LNK+32nmxj94g5+lKhUUZamS0Z57JMQR/M1Wlkzz3pbglCQQQR1qo8mD1r6GMRskZxgc8etNMme9QM+O1Jv44rblJ3LO8EjOKGlypz9OKqLJ81O80Nj1o5TCR0Xg2Yrr0YHdSK9ASfGRnvXmHhy68nXbUg8bsGvQZJds7EZGTXg4+H71eh0UvhL0txhR/OnQ3OGBzWfJNu96SGb5iD+FeZ7PQ6FG51umXv75Rn8K7DUtQ8nQMKeWYV5rp02JV55FdD4i1hbLwy0rHG3pn1qqTcZNI8bF4dSqw9TlfiN4qW1RbWFxvx82K8eu7ppnY557mrWtas99cPIxyzGsclpHCqCzE4Cjkmvq8Jh1Sjd7nQ7U0oRJFy7BVBLMcADua+gvg98HTaRx6zrMQ+0MMxQt/B9feua+FPw3FrdRavrMROz5obcjofU+9e4tr80gCxKI1HQDsKmpjMMrqctF0XX/gfn6HjYypVS5KW/V9jRms7C0j3TGONR/eOKwb/x1oOlFlQieQdk5rzX46ajcJpURFxIoLLkK2M81yOjSh7GI+3as5Y7937ShBLW2urDB5bGquarJvyO/wDEnxHutTBjs1+yxf3u9c3p/iS806Zm8wzxOfnSQ5z9PesySSkT9PSvLnVnUlzzd2fTUsLSpx9nGOh6JbyWuu2e+L7xHzRt1FeFfFjwG+gXTalaxH7LI37wAfcb1/GvT/sV4PD7z2wkt5k+aOZOCD/WrXhjWY/HGiTWurQRtcJ+7m2rgMPUiurDOdCaq09+q7o4Ki9lJxjqvyPkvUogHEij5W659aojHQ9PevSPih8ObnwPqHCmbSLk5guAM7f9lvf+decTKUdlPNff4erGrBSi9DG6b0IZYRIDwKzLiJoWz2rUX5RjtTZIw688/Wu+E+UtxutDISQ+vf61ZS429/xqG7tHi5UEr7VWWU9CcEdzXVZSV0Y35dDZiueeTVuO5HSsFLnA6jirCXR7fpWEqRqpm9G29OeTXq3wk8SLLpUukTN+9tWLRZ7xsc4H0Ofzrxm3uzkDIwa0tL1uXR9QhvIGIaPhh6r3FePjcH9aoun13XqbUqvJNSPoPUpQsDHqQP0ryTxfc752wRxXTReL01SyRw33h0zXDeIZsyvn868LLsNKlUtNam+ImmtDktSvTZky5xjsDWDP4nklbBbgU/xZflFZB1NcPHeneRu6HvX6PhcKpw5pI8OddwlZHYTeJJBF94gjvmurGoD7JHhiMqO/tXkM94xByeM4rrxqQMKgNngdDVYjBpKNkdH1rmjqdGdVCp70xtdCrjdXJ32qeUv3sk9KxbvWXK8Mc/Wpp4HnOSpjFA7K78WpA4AO45rtvhr4b1P4kaslrCDBZR7Xu7gf8s0z0H+0ecD8e1eL+GtJvvFOvWun2UZnvJ3CqvYepPsK/QL4d/D+L4f+Co9NA/erJ5k0mMNI5HLH+Q9q8TP8TRymglH45bf5k4WtPEzs9j13wLq+g22kWeh6REmnxWMQijtD1AHfPck8k9ya6hplySeD6HvXhGqeEJ5E/tGxnkMyHcAjYZfp/hWn4X+NkulypZ69E0iZ2i6VeV/3hXxWGzGOKjarv3S/Nf5fcc+Jy9RblQd/I9Yu4VkRiMj0xzXLavZfKSBuPXIrp7LUrXVrdbi0mS4hcZDRnIqHUbDcu4ccVGKw3tI80dTlw9V0pWkeb3S7QRj/AOtVGZxNGUI6jAzXRaxYFQ2OK5O9U7zHnDdcV8nODhOzPsaE1ON0eUePtINpeNKi4Gea4eaRlAI5r2rxJarqVmytgsBjmvGtStzZXLxMMEHg19rllb2tPllujKpHlZQmbIyCR9aqSHqCODU05znn8KpStnnOMd6+igjNOxOr8EUhfiqyyY6nJNOLgd605TW9yrecHIOao/acHkkGtGX5vxrGu1KMT1FdlJX0Zi20XorsE47VeguQw68VzS3O09/pV23vuev4Vc6IKRvGQoAyn5lIYV7j4p1HzNHEpfmSJWOO+RmvAYrgMnrXpvifW/M8OWe07R9nTv8A7Ir5rMKDqVaWnV/oaxkop+Z5jfa79h1LzQcbX7npzXtfw68WQXcfzTLkL2NfKHiTX2muZwOFD/1rb8J+KZrGPMchUkY617+Pyb6zhl0ZzYar+8sfUHiD4pG1vHhstp2Jjd715abnzpkizlmbLH1rkrPWy++RnJJ5zXUfDTT5PFXiqCA5Fsp3zuf4UHJrxoZfTy+lKS6LVnrSmuZJdD3j4dafHpGkRzSjFzfH5F77FH8q7rwxB9p1aaQcrbLjPozdP05rzRPGFrJc3eowjdDDix0+3X70h7kD3Neu+EdGl0TQ4ku23X05864P+2e30HSve8POGq2d8QQxdWP7qi1OXqtYx++1/JM+I4sziGWZdOKf7youWK9d38l+NjYK5x2FIvByDilJ4POaaRk8V/dB/MNjyn4qfB6PWlm1nQ4gt/jdNZpwJvUqOze3evAWVoZWjkUoynBVgQQa+1Q2BXnPxQ+E9v4vhk1HTUW31hRllXhbj6/7Xv3r8T4y4FjjubMMrjarvKK2l5rtL8/Xf9T4b4qdDlwePleO0ZdvJ+Xn09Nvm1344XI9qhkwwyKt3VrNYTyQTxvHLG210cYKkdagkAIyK/m1pwk4yVmj9tpVE7WM6cZ7fhXW/CjxYNE1xdOumxZ3rBVZzxHKeh/Hp+VcvcDIOBn0rOnTHGSD1yOo96upRhiaUqU9menH3lY+oNS0xgHcIQh5ZR29xWIIzFgE5HQVS+GHxRtdf09NM1aUQ6nAgTzmOBMvY/X1rqNa0hkHmwjfEecivzucKmFqOhXVn+ZF9SlZzbxtPGB1rZtJVOP72PwNcqkpikHqPStuzuN4GODWVaHU6VqeVfEvTPsWttKq7YpefxriJG969n+J2l/2jo4nUAyQ8++K8VkJ59a+1yur7bDxvutDCorMaxyOvIqNunNOzxmopGHYkg969tI5mO8zAI705H4weKrCTkjrTg5OP61XKUmSyAMuM5rHuF2yegrV3lunGKo3qBst1rWno7GjKgkIP+FWI5OnIzWeW2ng1LDKCP8ACupx0Ema8UnQfyqwmS3rWdFJnHNXLZ8/n0Fcco2KQt9HmI57jFe1/DPUxPo+l7m3FbRUPrkcf0rxy5XdHjp616B8Mbn7Pp9puPPlH9WNeFmkFUwvo/0JjLkmeyDkDI5xmuV+IXw8g8c6USgEWpQgmCb/ANlPsa6e1m81A3tWhbDPPTmvz2nXqYWoqlN2kjtnZxsz401CxudIvprS6iaC6hba6Nxg/wCFdLoGri9g8uRv36cc/wAQr0v4/eHtOu/7MlgXbrk27BXADxL/AHvx4H414Ok01ndFsNFNG20qRgg+lfqmErxzPCxqWs/6/A8W7wlS6+FnfyjeM/zqhMpVs9Kdp2ppqlsHU/vBw60s4Dc55rGKcJcsj24tTV4n6AkZo+op2M0Gv7uufyMNHpzS9qUe+aTHNACc4oP507b1o24zxRcLDcY+lGMAU4qSOR+JpCMZouFhuKUClIxS4454oCw0+1JingZOe1GOaAsNFHT/AOvS4wfWl7e1ADe39aT+VP28emKWOPzJFTGcntSclFNvZDUXJpLdk9rZq6+ZLkIeir3rB8car9g02S2sVC3Dp1xkiumuJRGD0UDhR2rEl0cXm6WTDluhxX8hcWca5pmeIq4fBVXTpbJLR6dW1rqfqmU5bhcG4zqxu118zyTS/HmueHcpewi6txksV4cf41195q9t4t0BLu0YOF+Y46j61F4g8MK6uhXnsRXH2+m3PhOaSeybNpO2JoD/AAn+8K+QyrjPG4bD1sqzOcqlCpFxs3flfRxb7PptbzPsZ5ZhMRXp4yglGpF3uuvdP17m9DH8qnoa1bKMYH1qhYr5sIzzitm1jAAFfnsYJR0PVrztoXEUbcGql5EJYZEP8QIq8iZX3qCZcggjmoktDzYStI+bPEVmbPV7qLsrms8LXW/EWx+y+IpW24DjIrlwuRXu0Z81OLPoY62ZZtZCqEZrrvDeoiWExs3bHFcXnZgg1e0i+a2vAc4BNYYil7SDOlPQ9Bt5PInXB4NbAO8EHkEdK5pJfNTeM1s6fdCRFHcCvnZJxdyGcV4w0NrC4MsYPlPzmuRmPXPXNez6rZpqVo8TjPHB968h1ixeyuZImHQ8GvewVbnXI90LdGb5nvSb9vc1FLwfSkznrXs2JsSbsnOeaVZPm61Bu44pQwzjIp8pnJMv6fKY9Qgf+64IIr065fzVjkB6ivKbRttwnruFem2bmazGeqgV4uYR1jI6KHwslWQFeucUxJfmNMUZOKNhGDXl2R2RRq2MmJBzzWT8SvEG2xg09G6/M1XbKTacnj3rjzps3jvxitjG2xWfaz/3RWmFpJ1ueW0dTGvFR959Dn9E0DU/F2qJY6XbNcTMeSo+VfcmvXPDfwnh8G36yai6Xd8MHAHCV7R4M8E6Z8PtBK2cKq6pl5m+8xx61w2pXLXN7JM5zvbNepmdWVOhFXs5dPLzPmMPi3iqslD4V18zT3gqCOBjgelT28mTgkCsy2lygqzGcNnt6V8je+o5wtdHn3x4l/4lEXoGWuQ8OXG/TY+/FdV8c/3miIfRh/OuH8MSn+zlB9q+iw8ebBp+bPWwWiS8jfL5PFbvhTRv7Z1BEY/u0OWrnc5au58GOtnaM4OC1ZJRTXNsd9eUoUm47noeqi1h8PG2jVdqDHFeOeG7qLRvGzqPlt7n5CD0z2rt7rWsoyMwwfU15XrcjDUWljb51fcp966Vi/a11KH2V+T0PDw2HlTg1LqzS8W6mdH1a+0m9hXVdDuRuaznP3c9SjdVI614Z4z8Kw6RcGbT53utNk5jLjEkX+xIPUf3hwa9T8U6qmqzW1wf9Z5e1vY//rrnZVV1ZXAZSMEHoa9rC4h0nzRVl2OqVNX03PHQ/ODwaduyK7LXvhzqEmmXut6TbNdWFng3UcfLwL/fx1K+p7d64dZhIu5Tn8a+upVI1488DNOz5XuSMAwIIrMvdPO4shz61pbs+xoPPWuiMnB6BJXOdZihx3pyTdcHpV++09ZssnDe3esWdXtm+YFa9CDVRHK04mhHdlSOelWor4HIzXOm6B6/zpPthXp/OrdC5l7S2p6L4W1lV32rsAT8yZPX1FV/EetxWyt5jYPbmuLt9Q5UhtrDkEHkVieJbydpGeRzIh7+hrmp5ep1+Zmjrpw8w8Ta5HdNgdeua5mK7jRyXP0zVa6uTIDnP59azpJzs6cV9hQwyhDlR4NWs+Y05b4SXAUD5WYfzroI70KMA9BXFaexl1AHBKqMk101hZ3us30Njp1rJd3cziOKGFSzOx7AU8RTjGyeyJ9q3ZLVjLy+81+TgV1nwz+Dnir4x3/laDY7dPjbE+qXOUtofbd/E3+yuTXu/wAJP2Lot0Gp+P7kytw66JaPgfSaQf8AoK/nX1bY2Vpo+nQ6fp1pDY2Nuu2K2t0CRoPQAV+b5vxjhsGnRy/359/sr07/AJep0U8FKb5qv3Hm/wAIvgH4f+DlnG0AOqa3Jjz9TnXBPsi/wr+tej6yV827TPXa9SXLfuwTxTNSO67Ix9+EV+P4rGVsZVlWxEuaT6nuUYKDSiv60E0mb91jPaqfiLwHYeKIXYf6Ld9pUHX60ulOY8rk8Gt61fEmPeuCNSdKfNB2YV04SbieKpca78LdaaGKYwP12Z3RSL64r1fwf8YLHxC6WuogWN4eACfkc+x7VwXxSeO78UOCd2yJVI9OtcS9iY/nX5k/UV9ph8RKUFK9m/uZVTBKtTjNrVr7j6e1OySeEsuD34rz3xHpbIpkUYI6EVxHhb4m6r4XdY5GN/YdDDK3Kj/ZP9K9O0fxXoXjqBhaXAiugPmtZ8K4PsO/4VGJw/tlzR0ZzUXPCvXWJ5neZLHfkN0ODwa8/wDGukFgbmPnb1r2PxN4ee1kfK4Q/wAY6CuE1Wx8wPFJ1xgHsRWODrOlNPZrdHsu1SN0zxuc5U84rLmcpg8+9buu2TaXfPCwwucg47VhTjcDz+dfoFFqSUlsziZCz46daRbgcr0IqpLJjPtVf7UFYHqTXeqd0UnbQ0TLk9arXAEimohJzuJ59KY8hGfQ1cY2Y5amTd5jcntUUV5tbqcfWrt6RMhzjI71zjzeWxXPzD9K9SlH2kbM45PlOss7zK8nmur8Wa75PhyDHJWBVA/CvNLO/I7/AJ1c8R+J4m05F3bgFC49a46mDdStDS9mHtVy3Z59qVwxO98gu5PPpWno94wRQOPb1rmtX1X7beY4WNBgAVq6UTDCJnGM/cXua+uqUrUlzI82lVUJOZ3djNJdzQ2sWXkkIAUDmvRrjxWngnQ28P6UuNVvADeXS/eRP7gNec+F9T/sRk+yxNqHiO7+SCCNS3kg8f8AfVfU/wADP2bJNPlj8SeMk8y9kIlj05+cHqGk/wAK83B8P4nPsSqFGF4Ldva/d+S6LqzizDPKOW0nVrS9F1f9fgbHwD+Gk621r4j1uJk2qPsFrIPuj/noR6+le4spY9DUxweBgAcAAdKYFIOB0r+nsjybDZFhFhcMvNvrJ9W/07I/n7Nc0r5tiXiKz9F2XYiK7fvdaCpBx0JqTHPIz7ik6Drk+9fQXPHIyoHPNIODUhBzjHHvSCMDrRdAcN8Qvg/b/EWOSexkSy1yNCyOwwk4H8Le/oa+YdS0+70e/nsb+B7a7hbbJE4wQf8AD3r7dspvIuonHQHBHt0rh/iH8O9K8bXVzaXa/Z75FLW18g+ZPY/3l9q/mTxMy6GEx1LG042VXR/4l19WvvP3LgrHSxGEnh6ju6b09H+h8lzAkcHis6deT/Wul8U+Gb/wjqMlhqUJR1J8uVeUlHqp/pXOXPGOK/JqTT1R+p0qtnZlOO5ks7hJIztZTkHNet+DPiTcLbIkj/abXo0TnlD7V49OMN/TFGnapJp1yJIzweGXswp4vBU8ZTtJXZ3Shzq8dz6PuLi11KMXVi5yBlo26g1Jpl4XBZSSQPmFeT6V4oZNrxSFQemD0rrdJ8SI06yBsMfvr618bWwE6UXHdGcKmtmdzerHqFlKnUMuNvfNeB69atp+ozwkYKsa9sivEzvX7jc4zXnfxQ0xUu47yIfJKMH61rlM/ZVnTezN6iurnBh/myOaa557j2qBmwTyaduyRX2ljhGM43ineZyMZqCZsE5IFIsoIx3FacugIsh8HjvTJSXUg1C0uB1H1pDLlemaFHqaIzp22OQe1RpN83Bp1+fm3dBWf54yefxr0Ix5kRezNiKbpg8VrWMg46cVzENzuYcj6VuadOSwzjNc1aFkaxZr3GRA3HY10Wh65Ho7WaO4CrGFP5Vy+p3iWdi0xOTjGM1yEevSXuoFyxwDgCuFYR4qDT2Mptc6R9Y+FvFlpqYKLIN2OAa62z1O0jbbJOibRklmxgd6+WdC8RSWOHifa31q7qfjG4khdTOd8vDHPavkK+QOpUag7I9ZRUoNyOi8Y+KB4o8V3uoIx+zIfItgf+ea9D+JyfxrG8V+Dbq98Ow+IYUySSkqqOWA6N/T8KyPD2/XNbstPjPM8qoT1wO5r6XlsLGzsBayRBrGKMReURww/wDr/wBa9Wbng8Rh8JhY3nJpJd1tb5s4K/svZSc9Ele/ax8i6dqL6dcCRD8vQr6iuvW6ju4EljOVI/KrHxW+HLeGdRN3ZoTYz5dAo6D0+o/+vXFaRqzWUm1yTG3UGvrcwy+thq0qNaPLUg7Nf1v5PqjyMvx1OcI1KcuanLVP+vxP012jPUUoAzTsUuBn3r+yrn82WGYAoIwOxpwHWjFFwsMAyKdtGeuKUdP6UYyRTuFhu3nvRtx7U8jijqaVx2IyvP8ASjjNPOcUAU7isNUDPHNGMGnEHnjHtSdPpQPlGlcn60tSQwPcybIkaR/RRmtJNC8tc3EgDf3E6ivMx2Z4TLaftcXUUF5/otzoo4arXdqauZPTiprNcOX7KMD8av8A2K2R/uMQOSWaq0lzbpIE3JHH1x71+VcQeIOVfUKtHBTcqkk0tGkr6Xuz6PAZRWjXjUq2stTL1m/EEqREfLjJNWtNv4541GQR7VyerTG5urh1YsgbArM03WJNMuwkhzGx61/J1bGezq2ezP1FYH2lGy3R3Wt2SyRsAPmHKmuD1S2HlSEjI7ivQLa9S+sgwYEiuV12EfOMcNXm4q0veQsBOUJckjkNH1WNZ1t5cDPQ111vGNvU47V5n4us20945oDtHUEdiK6DwF4xj1iP7HORHdJxg9/pToXcEme3iI865onaq+B61FcDPTFWfJ44OagnjIFOpFo8qLVzy74raQZYYrxBkocNj0rzAkEjt7V9A67p639pLA4BDAjNeG61pMukXrwuvyg/KcdRW+EqaOmz6LDy5oJGY5wOM4pI5cMPWlk6VXYlXHFeqldHYjudC1ESQ7TgnGOa2LK7MUvoK4TSb0wSg54biurhk81QQa8PEUVGT8xHWq+5AV71zHi/Qlv4DLGB5q/rWtpt5mIKx6VZdd2Pl715kJyozTXQLXPE7qEwyEMOR2qsThv8K7rxn4dw5uYEwM5IFcQ6EEivssPWjWgpIixGRz1pAQD707YSelIwwK6gauS27/vU57ivTdMJBjH99RzXlsRO5e3Ir01bgWsdmTxkAV5GYK/Kl5l0VZu5pGLDFcc1H5e7HFXym7aQeMZpgh5GPyr55SO6JnapcfYdMnkzjjA+tVvg+pTxPBIeXeQZJqt44m8q2hth1dskU/wA72128qHayYII7GvSp+5hnN9TGsvaRkvI+hfH3iFbTyNPicbmwz47CuKucZI65FYUmoyX98Z5X8xzgEk5rXkk3IrdyK87HYl4qs5vRdF5Hg4fBrCU4wW/X1JLab5gK0UkGKwFl2z4H1rWikyBXlvQ0rU7anDfGqTOggH2/nXB+GHP9noOgxyK7f40n/iQZ9Md/euB8LtiwTntX1GDV8D8zrwq95eh0qE8VvWGrLa2LKD8w61zsT9Kr6lem2Ax0PWsZUvavlPQqpKm2aGpeInkY/PgVzV3qyvKdzc+9VLy837tprCuZXLZ7162HwkUjybtm3NMJMc5APeomxjFZEGpHo/X1NakBDw71bPrmut03T3Lke8fs62wi0a/nKKyySlfXIxgg15z8df2Y2M1x4h8DW/LEyXWiJxz3aD+qfl6V6f+z9F5XhWeQsPnmYgelek3IJB5A9MVz0sZUws3KD6v0Z8xiKkoYuUovt+R+Zhn8uZ45VaKeM7HjcEMpHUEHofapBOo719kfGD4M+HviKr3F5AbHVsYXUrQASn03jo4+vPvXyP46+DfjbwJLLJFanX9NXkXNipZgP8AaT7w/Ue9fW4HMsLjXyOXJPs9Pue36nrRqyceflujMNwAe1UdQkhkiJkxnFcfdeLZI3MboYpVOCjcEfUGsy78SSTZBbP49K+rp4Cpe5x1cdTSsaWqXIgYiNsqO5rIOvtG3zCqU2o+cc8/XrVKaYP26+1e5Sw6StJHh1MRJu8WdDFriSYw+PfPNStfCYMshDAj8K5AMGlCqxZzwEXkn2wK62x+GPje+s1uofDeqLbNykk8BiDf7u/Gfwoq06NFc05KK83YVOrVqaKLfoY+o6OW3PbOM9ShPH4Vyd/c/wBn3LxXzmAMMqeua6bxbbaz4Etkm1vTLyxWQlY/MTAdh1APSvKNY1q48RXwknXy4xwqL/Wvay+lKuua6cO6/Q87G4pUfdatLsdZofiuyhWVGWQylzyozxX2X+wFb6Jr9z4v1WSEnxDYpDDbo+CIraTO51/2iy7SfTA7mvgjT4wlwUOEI719LfsT+OP+EN+N9haSSbLPXIn0uTccLufDRH/vtQP+BV5vEuB9pl1dUb81r/dq180ZZdjZzrxU/Q/RcDyCATk9qsbsCoZYS+efnQ5FRpJ5i9MV/J+Ip8j5lsz9Jtzali5f9yBmi/cZsZP7yFTUMj4jPpTb2T/iW2zn+F651uEY6r+uhBbP5czZPetu3kGVJ9RXPl8Op9a1LaTKqe4rKa6lV4XVzzPx3ID4svceqn9Kx9+1cj8q2PiAoXxVOQQdyK3+fyrnZZtoPPAr66gualD0R61L4I+iKeosoYFeCe9ZGpWksIScFon6pKhwQfYirty/mzqo6k1o39k15LpdqgyZZ1THt3r1Yz9nynPWpRleS3K2jfHLXPDyi11mEa/p3TLYEyj2bv8AjXV2XiPw141hJ0bUUW4Ay1lc/JKh+h6/hVv4ueFvB2maTDGLc22ssgCC2OAT6sK8Ls/hvfeJtTS20gB71slMNs6e9bQo4XHw9prTkuvT7v8AKx5lOaXvLY6j4kaNLaosroVI4PHBrzGaU5xXb+ItB+J3g/SZ7bV9Hur7S4wSzuBNsA7hgc15Xc64hbIV13HoRX0uX4apCHI2pW6p/n2HKUZ+8ixqBZFLLyRXLP4njtrjy5OCT1rQudeXaV4z71wPiGOSaYupHPIwa+sweGU3y1DycTifZq8WdyPE9sUPzj2qpdeKYyDsbp3rzEXUsZIJJxVhLmUnJ4r1f7NhF3POeYzkrHWzeJ3ZyA3esy51dnkBLYGaw57lcn5sH61TkvDGQS4HuTiuynhIrZHJPEze7O1j1MQ2cjsQNorldT1l2Qs7ZA+6O+fWsHUvGsEStbBzLjrs5BPpX0D+y7+y9q/x6+y61eSHSfCiytHNf5BlkZeqRr689TwKVdUssovFYp8sf60QliY1XyJ7Hi+lWJeRZrlWJY5SFQSzH6f0r6A+Fv7Kvjz4lywXk9qfDWjH/l6v1KuR/sx9Sa+oLT4D+F/gz4h26LpKTYj3Jd3n76bI6kMen4V7Po9+mo6ZbSq2XKfNzWXCma4PiTO/7PqQajytp3WtultbL53OLPniMBlv1yhJbrpsmcH8KPgB4T+ENuH0+2OoawR+81S7AaUn/ZHRR9Pzr0ZmJJZjzSk7uo/GlZQozgY9c1/T+Gw9DB01SoRUUuiPwivXq4qbqV5NticFQRTQTzjpTz16Lj2pDnPT8a6eY5lEZ9f0o3YIGKcRx1/WmbAO1F09xqKYpIJ60nT0NGOuQPpSZAFFxuA1ue3tWZ4pl8g2N+v/AFzc1pkZ+lVtXshqOj3UB6hd6fUV+aeIeVyzLIarpr36Xvr5b/gfdcHY5YPNIQn8M/dfz2OD+IWh2viDRJY7mNZUxuRscofUelfMmuaJJpczJnzYweHXt9a+n7S7/tLSZIm5ePKEH2rxjXFGma2ySAEOzKw6jBr+NcJiZRqNrVNXt59T+jKlG0bPdHkdymB/9esqclSQp2n1Nd9f+FvtxZrHHmckwsev0NcTqFu8MrxyKUkU4KsOa+yw1aFTRMVKq46Ml02+YKU3AOOV9/atey17d91sMvDL3U1yBkMLBgSCKW+8y7h+22jbbqL76r/EPXFdM8PGb16m1dOS9pDdHrWi+OxCBDcklOz+ldJqMtr4k0WVFdXKjchz0rwDT/EaaihQny7hfvJnr9K07TxHdaXIDBKyjuueK8itlHv80PdkjKliYyRfvV8iZ4z1BwajjnAyKrXGsDUXMpADnqKhEwU9c16apu1pbktq+hblIBOCKrrJycnpTGk9xg1nz3RjY9h61tCDehk3y6s1WmGMZqLzsDGeaxP7YRZMFh9ad/aanJzmt/YSXQFVi9mX7uQPGemaxJLjEhHFSS6muMFhWBfaoiTEA9eldtCi3pY56leMepvw3Q3jkZ9K6DSZt0i1wNpqSyNkHJrqNLv0tommc7UUZ+tRiaLStYdPEJ6ljxtrzRkWsQG1V+Y+9c7pMpByecms7WtcGpXzLGAcnJY/yq9YSrDGD1OOldEKHsaKjbUzjU9rVv0R1cV/9njGevpVaXUmkk5OSawbnUgi/M25ugxXQeH7GVyImiU3kwBzJ923j/vH0Y/pXHOlGlHnkddTGKbUI7I9i/Z78KG91aXWbj5YbUEIT0LH/Cuu8V/Eizv/ABKulWUqyQWjfvnVhgyen4f56V434r+NEXhTw/F4Y8OyEylds92h6Z6n6153o/ipdKnWTJJJy/PJPrX03BPDNSvma4hzGNoQ/hRfV9JPyW68/Q+A4pztRwssvwrvOXxPsuq9Xt5L1PsW8urTX9AexuxvjcZWTurdiK+dfGPhqXQ9SlQqCgJOV6Eeoq7pXxUkuVRUkO31B6U3xD4q/tFAZSJQvJ+npX6pxXkkc6pfW8Mv30F/4Euz8+33HxHDubyy2p9Wr/wpf+Svv6d/vP0jI46fhQKd0wMUlfoR80JjJxRtznFKaMHHTFBSE7/4UCgAnpwafHE0jYUZP8qic404uU3ZIpRcnyxWpHig/pWtbabCo3TMZPYcCnyXNrahtscKgdc84r89zDjzJsA2uZzt/Krr73Y9mllOIqb6GLgk9+fSneU3UKR9afceL7eCUGCe33AfdKisafxPJqMzGTUUgGf9WicV8tV8WMpprSlNvtp/mevT4ZxE1dysvRmoB35NaOn6dDKomumZIOyr1auXm1xrTa25J4/U/wD1qmvfE00lqrKQABwFHSvIzbxawbwLeWwkqz/mWi89HqdFDhmrGonVacfI7Z9Xt7SHybSNbePue5rDvtcSMHY25/WuSt9WknRnYk4qvNe5fk1/P+ZcTY/N5urip3b/AA9EfW0MqhR91LY3ZdWlmJw+K5rX7gNeqoY9OasQ3GFY9+2KwdbuGF4D7V81XxDlT1PdwuHUalkbZg8u3UjGCORnrWLqkAdTt7Vt2Mhn09GIycYwaz7tOc4BrXExVSnFo6KMnGbuM8L640Mpt5W9uTWrrrBlyDXH3oa1uFljPQ5OK3Dem7tFyeSK8xTajys1q0F7SNWPUy9Re1v7TyJkBArhdR8OS6fepfaVNtljOQjd/atbU9Q8ueVM8qayJNbIYc/Wt6Uq26PbhhUkmekeC/Gia3ELe6XyL1Bhkbv9K6qQA5Brw6PVVE6yo2yVejjrXo/hPxpBqirbXbBLheAc8NXoKpzrlnoeLjMC6f7ynt1NS+txyc8VxHivw/Hq0DDGJVHDV6JeW5KkqCQehrm9RgIJyMcVw1IypzutCcJVPBr+zks52ikBVgaoSjPPSvR/GGii5QzIPnHWvO7hGRiCORXuYasq0b9T3ugkEhTHbHrXWaPeeZGBmuOQjPJrY0W62TBf0q8RDmiLqdpaSlHx2zW9bsXjBIrnbc7lBWtmwmOMMSTXzNZdQJ57VJ0ZWXKsMGvN/Fnhh9NuGmjXMTHORXqIUnntTbzTk1C1aKQZBFaYbEOhK62IbXU8KMXPFIY89a6LXtCfTLx4yDtz8tZLwYGe9fVQrKaUka8uhQWPDr65FdNreomOG1UNygFY6Q8gn1rL8SaoIr1I2bnjrVez9vUiuxzzfs0ex6Bei/sI26sAK2ltvl3HGBXAfD/UTIiLnj1rr/FGsDSdGZlOZZBtUf1r5HEUJRr+yj1ZspuSVjz/AMUX39pa5JtOY4vlFdL4StDFptzOePlOK4zTrZ7q4AGWd2/nXqF7bpoPhKTdw+yvTxbVOEKEfJG0pcsVfqcNpfix4Lp0mb5Q5AOa9I0vVYtRsVZHBx2rwN5CdzdySa1NB8WXGjyFdzGOunFZcqseanuZSXMtT2uQ7WDVoWk+4LnjiuR0PxHBq8Aww3+ma6G1mxivlatKVN8slqjKpC8TmPjId3h78v51wugfJZIPau4+LeG8PgD1HXvzXDaSdttGCa+jwOuCS82GHWq9Dcjcdar6nGLi1PqKBLuHBpjSZUjNWlaV0epypqzMA2UrIWAyPaqE0JJII6etdXaRTWj+a6FoG744qxdaLb6iu5DskPOB0NdqxKg9djw5QdOTieeT2uRwKWyvHs5NrZKGtvU9Jms2KupwO9YtxFkdOBXqwnGpG26LifUXwKuLeXwUghXBDsHPq2a9BbA69a8N/Zo1otY6lprNzHJ5ir7H/wDVXuBcMMkc18/XjySlHs2fK42HLiJeZi61bGSNiAK4DVYmiYkZBHcV6beRiRDgDNcTr1lgsMcGvGrR6nqZfVt7rPNPEvhLQvFC41fRbDUsjHmXECs4+jYyPzryfX/2fvA0VyWfRpYIn+61rdyIB+BJr3K9hKuwIxWdcW0d5C0EuCpGBkdK9XB5jicKkqdWSXZNo9mph6dVe9FN+h4lY/s4/D95h5lrqUo6gfbyAfyWu98Mfs6fDCJct4YW7kByPtt3NKPy3AfpTZkl0S/MLnKA/Kfaur0TUANjo24eleni8yzFwvHETs/7zOeOEw//AD7X3HU+GPCmgeECF0XQtN0j/as7RIyf+BAZ/WuT+LJmbUbeUszxleN1dxb3C3ESuDzWH4+07+0NHL4y8XI4r52hiJyxCnVk2/PU1jTjGWisfPXxK8DW/wAR/CV7o82FnI8y2lP/ACzlH3T9D0Psa+DdT0q40bUJ7O8j8m5tpDFJE45DA4Oa/RhwUb0Ir5p/aq+Hnk3EHjCzTEc5WC+AHCyfwufr0PuK/b+Ec0dCt9SqP3Z7eUu3z/P1PkuIcv8AbUfrMF70d/Nf8A+eTJskSUDJGAeK6DR9Vn029tb21kaG5t5FmikXgh1IKkfQiucj+YMhPA6fWrmn3W6MxsQNpr9ZqwUo2aPzmjNwkmj9b/Afxc0fx/4c0nWEnWCS9tklkjbgLJjDqPowIrqo5laUtGwZG54PSvgb9mHxgbzRr/w9NIfMtm+1W4z/AAHhwPxwfxNfQeh69c6VqEEqXEnlhhuXdwVr+Xc5yJ4TFVaEXom2r9nqj9jwVaOIowqLqj3tpC0ZHSluMyaK+OSrZqCOUTQLKpyGAII96lgO/T50znivz1aM62rWfZoob8hT9K0LWXI61kK5ZF5OBV61k9Kc46HRUjocP8Qkx4iVu7Qg/rXH3k2Miuy+JQ26tav3aIj8jXn91Jlz7d6+uwC5qEH5HVTf7uIkDGW+X611dvdQ6Ze6bezn5IN8n4gVxtlIBcFiav8AjmWSCx0qLJG5GJ/HFd1Sn7SpGn3v+QqjtBmTrWt3HiHVZ765YvJIxwD0UdgK9S+BeieW1zrUoxj93Fn9TXjaNhfb1rq9A+KN74csEsohG9uvPPXmu2tCago0Vt+h402rWbPZ/iB4mK6DqUbPnfA4AJ9Qa/MDVNc1LS7mdYbqQBZWG1+R1r7Y1v4kw61BOsqFCyEDJ46V8S+Moh/aN8QcJ5zY+mTX1XB1GpGVb6yruVt/meBmrUKadJ2t2NTwrqsviXWrKxvVRVncIZYxyPevZLj9nrTpZAy6rKD15jH+NeB+CZDb+JtLcHAE6/zr7ODbgvbgGvU4gxNfA1ofVpcqaZllSWKpydbVp9TyyP8AZ701TmTVZGHcJCBT2/Z60EuDJf3rIP4QQK9P3880129zmvlP7Wx7/wCXr/D/ACPcWDofyIjf9lvwL4p+EHiC30OwmHihLKR7W5knJbzlGV+XpzjH41+a96l0Z3iuHcOjFWR2PBB5Ffql8OvFD+HPEEPzEwSsFcHpzXxP+2P8L1+G3xw1hLaPy9M1bGp2mBgBZCSyj6NuFfZcF5pW+tVsHiZuXN70W3f1X9dj5fP8Io01Vpq1t/6/rc8PtrMeSp29+cV+l3/BNjxD5/wx8QaKz5aw1BZ0Unosif4rX5vWIzGynnvzX2P/AME4/Ff9mfE7V9Dkfamq6cWRc9ZIm3D9Ca+h4zovE5TVtvG0vuev4XPn8slaql3TX6n318QoUuoo5RgsIyCR2G01gfDy4Mmmbc5Ck9e1dB4lkSPQ7+ZhkpE23P0rlPhhIPsEmeu7+lfnHhxUlHifCyXVtf8AkrPos5jzZBXg/spfmjuPrSYPOeR2GaY8wU9qcjB145r+6r9D+drdRdoAPGPagZ9PxpQcdqbg89qLisJnj2PamSSBOpAFPJ/x5rn9Z1YWu7PAHek3yq7LjG5qG/jDH5uakhnSToeTXkd74+jivvLMuD6ZrqfDniH7YVIbOTXNTxVOq+WLNp0nBXZ29C8EenfJpsbhlBz160pGf/r10ThGpFwmrpqz9GRCcqclOL1WqPL9ZJ8OeMTFyttdcj0zXB/FPRzFEb6FfuncSK9W+KukNeaCb2Ifv7b5gQO1cYjJ4u8HSKeZHiKn/er+A+Isrnw7nFXDNe7GWnnF6r8PxR/WGU4+Ga4GniFvJa+q3/E8UsNW8vypAcFW5p3iTTbbUZi7plX+ZWHUVzNxI+m3stu4I2SEYx3rZtNSF/ZGMt+8i5H0rslSdOSqwOyFlOz2ZyGreGri3BaH/SI+vy9fyrmzdS2ExZf3bqcYP8jXpjTejYxWZqVla33+vhV+2QMH869ehi2vdqK50ezcX7jPOdY09b1vtliTHMPmaNTjB9qoWviZg3k3YKOOAx4rsNR8INEfNsLjB/55yf41yut6RJgrf2jQP2mUZU/jXu0KtKqlFu/5r/M8jE0Gn7Sn7r/B/wCRaW/2kMpyM1fj1JJF3qw46j0rgne601iElE8QPT2pBrokOVYwS/3X7/Q12PB82sTzli3DSorM7/8AtNCcbuOx96yNX1MRqWDA57e9clJr8qnbLlD6ioLnUDdD72a0p4Fxd2YVMwTTSC81Z/N3BuB79Kkh12TH3zg+9YU8bo5B+Ye9QGcxseSDXtKhCSseI8RNO9zpW1FzkEng96oXl2cjBNZS6pjOT0HIpguGnbCgkdcmrjQ5XexDruXU6PSZ8N5jnaq8kntSaj4mlvP3ceVh/hHc+5rEF0LhDBEw8sH55PU+1dR4M+HWveM7vyPD2h3+uzjr9lhLKPq3Qfiaj2Cc02rt7I641VTp3lKyKem72wcf8CatVtREQ2I2X9TXqGnfslfES5jDaquneG4O63FyJpsf7keefqRXpPgT9kTRROrahcXGtyr1839zD/3ypyfxNPMMBXwNB4rFwcYrvp+Zz0s2o1pqhh5XflqfPfhm4la7MtlZNqV+OkpXMcPv6Z9zXWQaPrOrZhWQQlzmQqpwfx7mvsCP4QaVpmmraQWcNvHGMLHFGFUfgK5uPwTa6TqRE0caxjpjvX5e+KsHTq88aPM1/Nt936Hu/UcRWhyufKn1W/8AwDwWz+D7XlrvSAmY9WAJLHua8+8ZfCHWdOuDLApeNTgoRivvXSNEsxa5iA5GOBXPeL/BME1g7BAxAJJPc11w8T8xnXSlFKPb+tjg/wBVMIotJu58D6bez+Hp/wDSbaWMg9+ld14f8N+JfiHA0el23lQvx50g4H0ruvE/g6z1G9hgeILJI4Umvqn4LeB9N0jw/AscSKwQBcj9a+/xHHrWCi6StVlpbofJS4c9nivZt3jvc92I/wA5oNLjNLjr6+lf0bc/P+g3G7p60YwOp+hpSPWkaRY1ZmOAoyTQMrXl4lnHliC7cBa3/DejT3UInvv3NueVU8M3ufSvOfEvxAg8Daf/AGtcWqTzucxxyfpXm3iH9rDXNUs5LaDTre2D8blYk4r+euIuMMNisXUw025UqenIlpN95O607Jer7H6VluRVqdGMopKUt5PouyX5nufxD+J2keGLSSCFoy6j5mB6e1fON/8AFW81XxHbxQXDpbzyBXVT97Nea6z4h1DXrqS4u5WYuclQeBV3wPHG/inTxMfl38fXtX4jm2Nr5nKVevZJJ2jHRLT8T7zBYSlg0oU9X1b6nvsEe9cjkdyacy5QD3qcwiK2AUZFQ3WU2gdAOa+EqWUbWPSUuZ6Eu3f8pzj2NXo1kNr5SvuHoRWVBKxBz0NakL+WgJz0rbD8k3aWxhVTWhIswjtypyrd6qSTbmHNa0McMsOHAYHrVW80hiS9sC6gZK9xXRVwjiuaDujnhOCk1LQjhfanNUdUj89o39wDU3mYQA8GnxoJomB59DXkyfRm8fclzGrDB5VqqpwQOKoXhyrblww6+9bkEe+zQg9AKy9Ri656ivarq0E1scFKd5u5z80AmBxzkVUsp2idoWzx0zWkQIW9qyL8GK7Dr0NeFU3Pdp+97pxXia4MOrTY9c1ztzdDOQa1vG7+VqhboGXPFcjLc496+hwtPmpxZ79PWmmaSXjKc5NXrPVTHIMsVYchgeRXPLOCM04zYxiuqVFS3Jkuh7X4T+JARo7DVG2huI5j0Ndre2sV3CHjIYEZBHevAdK8vV7Q28vVeh9K6Lwp4/u/DFwLDUt09mDhZD1X61wyjzJwe6Pn8Rg7S9pS0Z1eqWOC6leDXm/irQDCzSxKSO4Feyu9rrloJ7WRZFYZ+U1zGqaWNrxsMqfWvPjKWGnzR2OjD1edcstGeISAo5/pVqwl8q5Tnqa0/FOgPYStIi/uzz9K5xZircHlTX00JRrQvE7JLS56bpr5UVsQRnIIOOelcd4a1hbqMISN4rqhdpFBvJGBzmvmcRTlCbQnpqb9uu9Md6uRrtA5rA0jW4LjpIGPTFbaXcW0NuGD7150k4OzRyzTvoZfijQ11KxdwAZFGQQK8uuLYozKRgjrXs8upW6RkO6rkdzXk/iu7t7fU32MCGOeK9bL6km3A2ozsuWRjqoAOeMV5t42vANURlPQ+tdnretpp9jLMSDgV5BqGvpqd7uL8bs8191lmHnKTqNaHNiJapHvfw1uMWqyMcLjmrPifWhqV8QHzFHwPSuA0Txpb2elrbwSAtjBNZ994uUvtVsAdTXnf2dUniZVGvQuNRQjqe3fDzTY7q5E8hG1eRT/AIveJY0t006F8ucbgOwrzDw/4/uLGAyQkpxhBWbcaxPqV289zIXdzkk1xRy2o8V7Wpsthqqqs02WhJkdagZyCaYk2Pxpsjd69lRszrktDW0PXpdNugVY7c8ivYvDWuJqcKkH5h1rwAyFXz0HtXaeANYaDUFi3fKx7V5OZYONWm5paoUdfdZ6D8TsyaEo964SwYC3T6V3vjwef4e3deK86tJNsajPOK8zL1fDW7MVNcrNUPzS53EY6ms9btRxnNW7BvtNzGi8ksK63BxVzvTPUfD2jQ3eiCOZAQy1x2v6BeeG52ntyZrbOdv92vStHh8jT4174rP8Qru0+4BGRtPWvnKNeUaj6pnhyftKjR5ob+HV4NsmN1ctq2lNaksoyhpkN3cpqzW8MZld5NqqvUnNdTPZXlpCq6hbGJG43HBH519VGnPD+9H4RJtOzI/gtrMWheOYRK5SO6QxZ9+or6gLg4bIxXx5qmmS6fKLm3JGw71ZOoIrroPjTrFzp8cCFEkjXaznkn3qMRSlW/eU9b7nHi8N7ZqSZ9LMA68MKwNZsy6kkAj1FeGWHxj1/T3VndLiMdVIxmvRfDPxh0zxFGkF4BZ3J4w/Qn615VXDVIxvJHDHD1KMuaOpV1az2A8ZrmZ28tiPSvRdXs1nj8yPayHuK4HWrcxyMMYrz6WkuVn0VGp7SNznPFFuLqyWcD97F19xWFpertpsw3kmFj1HaumLiUPC+MMCDXFXNuba4mtnGCp+U+or6DDJSg6ci5p/Ej1fw9qiyoNrb1bpiuhuIhdWroeQy4Oa8R0DxDJo9wI2bMWfyr17RtSjv7RXRt2R0rxcZhpYefMtmRvqeTa/p7WGoSxHKkMcVy3iLQrTxPol/o9+u61vIjE3H3SejD3Bwfwr1vx5pO8C6QZyOcV5xPHtJPSvpMDiHKMakXZr80VKCmrPZn54eKvD954R8Q3uj3o2z2sxjY9jjoR7EYP41RiPlyq3G18/nX0f+1Z4EEkFj4utYvmTFpfADqP+Wbn9V/KvmwBTHgnlcnJ6V/SuVY+OZYOFfq9H6rf/AD9GfiuZ4N4HFSpLbdeh6F8NvFL+EPFunaopIhikxMM/ejbhx+X8q+0ROksayROGjkUOjA8EEZB/KvgKxuw0SknBB6DvX1l8CfF48S+B0tZH3XemEQNu6mM/cP8AMfhXxHFmB5oxxcVto/Tp+P5n0/D+K+LDvrqv1Psfwjdi78L2Dhtx8oAn3FbFjJgyoMYIrgfhHqHneHJoCeYZSOfQ12tlIfOcV/NuMpeyr1I9mfe25otlSEjLKexIq1bPhxVANi5kHqxqzCSG9OazkjrnHQ5X4qsUOnyf7wrzSaXdluxr0z4sr/xKbKXuJcfmK8rlbjFfW5Ur4aPz/MKfwot6XH5t3FH1LMBWh8U28u+sIQPuRY4qPwhB9p1uAenNR/FaULrMLHjbGa7Yu+NhHsmRWdonDarqX2RAi/fbtWO2puT1/Kq97Mbq4aQnI7VF5YIya+up0Yxir7ng1LyZc+0mQck8ivBvGwCandr/ANNCea9x8sg9M+9eM+P4RHq13xg5r6PJrRrNLseJmUf3DZz/AIen8rVLJ/7syn9a+0bWQyWsD/3kBz+FfFGnkx3UJHZgc19deEdZGo6TaBm+cRr/ACrn4ppuXs5rpcyyGStOPodCDgcnikYlhkflTGPHWgnivz6x9dYdDIUlVh1UgjFc5+254UHjj4S6D4zgj3XOiy/ZLggf8spDwT9GA/Ot6I/NXoOiaDF8Qfhp4s8J3ADC+s3RM9nxlD+DAVrh8X/Z2Mo4xbQlr6PRnHi6Kr0J031R+XEACS4/WvVf2b/GX/CAfGnwrqzuY4Yr9Ipj/wBM5DsbP4NXmd5YzadqE9rNGUnt5WicEdGU4Ofxq3bu8VzHKh2OCCD6EV/QmLpQxdCdKW00196Pyug3Qq69Gfsx8SZRD4auwp/1gIBB6g4rlvAV2LTTpmPB34H5VnWfi4ePPgR4V8Qq25ruxi83HaRRtf8AUVlWGoPa6NCI8ndKckfSvxPgKnKhxPhoVNHGbv8AKLPtc2S/sKvbqv1R30+tLuPzc1d0LVxM5UsCPevKJNYnnuSkRZz3Cium8Kz3KhnaFwfcEV/a8cdT9ryykkfz9LDTavFXPSnu4wcbqlWVSoI5HqDXDahr626nfwe5NW9F8RrPHkSfhXdGvSm7RZzyouO6Orml2xNkV5p42vDDBKwbGBXbXOpBoH5BGOua808YXCXlvOARnBrmxlRRpNJ6m9CF2eC6rqk9xrTMGJ+avYvh5rD+VHk/MMDmvLbTTEfUJSwywOAcda7Hw1efY5xGeFHavmcqi6cnUm9ztxMU1sfRmmXa3ECDOTirp/8A11wXhTVXmdVznNd1w6gggfWvtU1JKR5HK1oQX9sLuzmgbDJIpBBrwnSrg+F/EV3pUxIQsSma98BI4HP0rxL48aM+nyW+s26YKHEhHp2r8A8Vcg+tUqWZ01rH3Jej+F/J6fM/XeBMz9lKeAm9/ej+q+7X5HhXxPsxZeJp5FwElJYYrl7PUTa3CtnjoR610HjXVBq6rMcbgK4RpyDjOa/IMFTcsPGM90rH6zKWtzsluVkUMp4qGabqc1iaXqQ/1bHHpV+eb5cfrTdFwlY9KE1OKaHT3YERJNUv7ZjdQjkMDxg8is/Vb0RwOM81w9xrBJYBiHU8c16mHwftVc4K+I9k7Hc3vh3StUUkxCCQ/wAcJxXL6p8N58E2ksV0vZX+Vv8ACnaL4mMuEdua6CHWVY/e711J4nCuyf3nK6eGxSu1r5HmGo+FdTsM+ZY3KqP7qF1/SshtOuc4WC4DHssTf4V7l/aLEKQxwaniv3AxvzXZHNasV70E/n/w55ksppyek393/DHiul+C/E2tyrHY6TeXJPQmIqPzOBWb458M654Ejgk1vTJrKOdikT7kcMwGSMqT2r6Qt9QkRB+8YD0zXJ/FzSR4q8D3cRy81qwuI889OCPyJ/Knhs5qzxUI1IpQbs97/fe34GGIyiEaE5Qk3JK67fd/wT5lfxOwBENsB/vmq0uqahfxOhl2J/cTjNV3sljcjqM9a0rKEeWVBGcelfo7jTpq8UfnCrVJuzZ9A/s/+EdJ1jwfYy/2ZHe6vJdSQvJNl+hG3C9BwfSv0A+GfhlPCXhqO3RVWRhlgi7R+VfIv7EF5oOn+DPEN7q0saT2N/H5aH75V485A+qmvqK1+OfhZp4rbE8ak489kIUfWvLyWWW5dmdTMMzrLnTfIm78t/tNdOy7LXqenmLx2OwMMHgqb5be87Wvbp5+Zo+KbtkJB59TWr4SvIYIRgBuBXjnib4t2V/rN1am3b7KkpVLiJshlB+8K7zRr5YPCd5qWmXKXIW3d4yDnBCk8+nPavE8Q+J8Fj8DGGCq8z5ktmvzWppw5keLwOI5sTCya8jX+IvxQ0nwk4t5CbnUGXcLWLqB6se1eWaV8Qx4m8QGK6t1thI37o7s/ga8yu7+fUZpLq6mee4kO55ZCSzGm287RyJIjYdCGBB6GvxmWW05JynrJ9e3ofpUXypJH1JptyltaBe3cmuU8d+KhbWDoX2K3HHU0/SdX+16XbyZ+aSME/XFeWeNdaOqavIiMTBCSgHYnua+VwOCdTENT2R6FS0Icy6nLau1zeavbz2+NgbLFjjAr6G+F/jS2l0z7KbtEuFXhJGwxPoK8Bx705RtYOMqwOQw7GvrMZhVi6cYXs47M8jkSnzn6H+pP862dH8OnUY/OndoYj91V6t71lRR+bKieprUuPE8NpKqHhEGPyr+x8+zynk8Ic28n+B+E5fgHi22ldI1biy0XQYDPdvFEg53zNmvLfE/xf8AA86SQW+pxSvv2FYhjPPSvGvj78X7rUtRn06zlKRr8pKnp7V4Va3ZRgpOMnrX4DmHHeY4uq5YK0IK6Td2357pW7Kx+m4Lh7DQgnX1fbZL8D1D45+O08Razb2tuwa3hXPynjNebibOMDNO03SJNd1NIvO2sSBlj0r17Svg3prWCLPPI07DO9TivyuviqdCX713nLV/M+uULK0dEjyWJXuJFijUyOxwFXqTXsnw3+GD2UkOpaoAJh80cP8Ad9z71o+DPhXZ+HdVlu5JTdsv+r3j7teghwQOgA4rzK2KVb3YfD+f/AMm+XbcWeJfkjAwKz9ShGGwMZ71oTPyCCeKpXL+YRycCvOruLixUm00ymkRAjUDj1q5OxBVQeBxT4YxI/pxVuS1w6gD5z3rGNO0XYudRX1Io5CiDJra0Bz++J6MMc1ivES23jNbWlJ5FuexNehRrShNPscOIs4NdyjreiN/r7cAk/eUVjwyFTg9u1d7akPw3THSuK1u2+w6rIoG1TyK5MwoxSVaHXceErupelLobmiyia32EjI6U3ULYuMHr61k6Re/Z7hSTwTg5rpbtVePI5BGfpRRqe1ocvYwqp0qt+5xl5EVJyPyrI1IDYp7it7U0KE46Vg37Zh6civIqaM9/Du9mee/EKHMcU2OQMcV53NPj/8AXXuV14Ol8TW2xz5ERGN5GT+AqXQ/2fNKGTdST3oboSdoFfTYCpy0UpJnp/XqGHi1UkeFJPgetO80tgA4r6Em/Zq0SfZ5VzcwHdkqGzVK8/ZbVnY2mtPGuOFkQGvSU0+jOT+18G/t2+R4zpd+9mxA78V0d4EvNJEhALr1b1rqNV/Zp8Q2Nu8tne298wGRHjaTWRa+CPEWlwvbahpFwMDJKDcCPqK4sRFJqa3+4ccXQr/BNM5fSvFt/wCG5xNZSkRg/NC33TXqPh34jaT4uiWC5YWl9jG1uhNef+L/AAlHp1olzbbgGA3Rkcg15zeCSGXcCyMOhHBFaU6NHGwvHT+upThGTtLfufSGteHlngaN1DRsOGHIrxPxPo76FfshzsJ4PtTPD/xk1rw4FhuGGoWvTZKfmA+tReNviTp3ilopYont2C4YN608NgcRhqtkrxZulOC97UqWWqNYyrIh6dRW/qHjSF9MZQ+GIxivNptTXDNFIHHoK57UtakJPJHtXuLLVXknLoc1Wpyx0OmXx1d6TeM0UrbCema6Bfi3cz24HmYbHrXkTXvnj5mGTTFnMQ4PHvXrTyuhUs5R1PK9rJaJnpWufEq9uLJgsxVl6EGuXi8eXN+yiaQlh/FXM3Wo5QgnrWCdTMExAPGe1duHyylGLUYmLrSi02z0Lxdr7XGjbd3BrzpZGeYRp94nnFO1rxCrrFbhwZD796vaBo9zeOq28LTzP3UdK9OjRWEo3lobTqqrLToakE4tYVQPg9zWvY2YvWQqG2jnnvWxpvwvuYES41I4HXYK6E6bDbwBYVCgCvBrY2le1N3fc2jTlUd5bGXFH5CAZ5x0pwkINLNlGx6VXZ9v09a4/i1OvlSVkXo7gEVI0vHNZZnAPBqVbjIIzz6VDpnZSnzKz3LE02Bwav8Ah7WVsb+OTIAB5rnru72Rvz0Ga5pfEfk320thc10RwjrwcSZVFTaufT+q+JbbU/Du1ZASRjGfavO31ERR8HpXH6b4l3xbVkyD71LcakWHWvFoZZ9Wbh0uVKWqaNmXV23cN3rW8OeIBa6hFI5yoPNcIt0Wf1rW09zwc9O9ddXDR5HFle00PprQvGFne2yKHUHHQmp9cuozptxIGBG081862+uyaeVZXKn616l4EvrrxfbJbYZoQf3jev8Asivk/wCxa0q0YYdOTk7Jdbs5ZOnTvUk7JavsT/CbwO+r6zJqk6YQuRECO3dq921XwjY6rY/Z5IlBC7Q2OtS+G9Ej0fT1jRAHxzx0FanX8K/t/hjhWhlGVvC4qKnOprO6unp8Pov+Cfz5nme1sdjva4eTjGHw2/P5ngnir4Z3eiPJ5Efm2rZ+Xr+R/pXh2ohtM1WZAChVsFSMGvuqaGO4iKSKroeoPSvD/jr8MrRtHfVrCALOnLYHOPTNfmnEfh1DBRqY/Kpe4k3KD6W35X19Hr2fQ+xyTix4qUcLjF7z0Uls/VdPVfceKQzrcxbkP1qJ/lcEHBHfPSsC1v3tZdwzt7rW1HcpcxhlP4V+ITpOm/I/SN9TuvB/xLutHdLW9dp7Q8AtyVrv9Ujh1WxF1bOskbDORXgpfHsK6zwZ4uk0aUW0zb7WQ4I9K8LGYK69pRWvY3pyszTvnNvMMH5gaoeIbRbmKK7i+93x6Vt+J7VSvnwndG4yCKxtPm823eJzwP5VjRl7qqR6HoL3tDmLxN65HFbfgnxRLpl6kMrjyWPQnpVXU7LyDuXlDyKwX/dPn0PavX5IYim4S2ZytOEj6AuETVbFlGGR1yMV5Hr+mvY3ckZXBB7966LwD40QxiyunwwPysTWr430lbu2F1FgkDkivnqHPgsR7KezN4u5494h0S28TaJf6PerutryFoWz/CT0b8Dg/hXwLr+iXXhnXr3TLxNlxZztC6n2PX6HrX6G3K7H6Yr5l/as8E/Z72x8U2seEuMW13gdJAPkY/UDH4V+ycI5h7DEvCzfu1Nv8S/zX6HyPEuB9vhvbxXvQ/Lr9254LZv5U5ABw3IBFep/A/xb/wAIx4ytkmfbZ3v+jTZPyjJ+VvwbH5mvJkkZolOeUbP4VsWMjKyMh5J7f0r9Qx2HjiaMqU9pKx+c4OvLD1Y1F0P0s+D155Oo6haN1dQwH0r0+GXZOwr5q/Z28af2/Ho987j7Qymzuc9fMUAZP1GD+NfRxbbNjJr+Tc8wssPjZQnv/loftuFlGtSUo7NEUjH7Y2BwTVqBiz4qpc4E2c9asWTZlA65rw5L3bndJe7c5/4rYPhyA9xMv9a8mkPzY/lXqvxYkxoVqg7zD+RryiQ4Oc19VlC/2ZerJp6RR1Hw5j83WicZwpPNc38ZJyNfSEcAR8/nXZ/C22L3FzNt+VVxmvP/AIn3IuvGNyueEULXbhPezJvsjCtrGxxQT5sYODU6Q4B4qVIfm4FWY1yMY5r6qUzynHoUGixx2rxr4mW4i1ifryAcV7m0Oeg6d68f+LVr/wATMkjBZM5Fe1k9T/aUvI8fM4f7NI85tiUdcZA4r6B8K3zxaTYyI5DCMV8+w5Ei5GcV7b4Qn87w/asCOBivdzqHNTi33PByZ2qSXkesaNrKajEATtk7itEnrivN7G8e0mWRTgj0713djere2yyJ6c1+bYnD+yfNHY+4pT5tHuW4zlq7b4e68dH15FP3JSFIrhYzhx6VraZMYtTgccYcV5OIpqpTcX2N7Hy1+114HHgn4562sUWyy1XGowYGB84+Yf8AfQNeQJwqtnoSMV9s/t8eDv7S8HeFvFsceXs3NlOw/uOMqf8AvoH86+KUjJibnp6nFftPDWO+v5TRqN6xXK/WOn5WZ+XZrQ+r42XaWv8An+J9v/slePRrPwL1jwxLJuuNHvhPCpP/ACyl6gfRgfzr6A8HWqT6C/mKGQk4OOQa+BP2X/FP9hePVszJth1KBrZxngnqv6iv0a8GaKY/Dlvu/iG44r8m4nhWyvNJVsM7OT5k15qz/E+zy6rCtgVGorrZmTpumW1pPIwwTnoR1rp49Vt47dY1jTcfQUyfwzFL8qKQ2eMdaRfB11a+XJLbyiPszDg181LPc3q1PayqSk1+B0ww+CguVRSuZt7pS6rNlVbGeawdU0qfw5iSPLQk5OK9Z0vSoooQcDp0xWX4m0yOWJ4XXdGwPAHSvtuG+Lsxyiv9Yr1XOL3T7eR89mGWYPMk6MYcr6NHk1/4v+z2+GbkjjmuI1DxJ5hYFzhs85rovE3gq6nm+QFEU9zXJS+Cby4ult/MAGclh2r+iP8AWrCYymq0KqUWup+aSyfE4eo4OGqItHCPcFychu9a9vayT337qJmX2rY0v4bSWuyQyGRenSvRNJ0Kx06FGlCq2Oh6mvHxnH+UZZStCpzyXY7KPDmMxMlzx5UZvg+0mgmUshX6ivSoYmlVRtB46iufj1zSrEAMyoa008bWFrbZSWPB/iyK5cP4tYF0W3GzOp8GVnP4i+UaM7ME1ieM/DieJPD91aSrzIhCkjpWfaeOzqeqPFarvRerqOK1b3xEkUKRzMFZzgcda+areKuHxyq4XG0f3clZ+jPXpcJywlSFfDz9+LufC3iTTJ9E1a7065UrJC5XnuOxrj9QjaFic5HY19h/G34Knxpp/wDbOiRY1SBDvjH/AC2X/H0r5Ivo3tppbW5jaG4jJR43GCp+lfHZfjaOKTdF3t99uj+f/AP0eM+eKvuYyXjRuGBwRW3a6slxCFfh/wCdc5e27QksvK1VjvdjDB5r35UY1VdChXlQkaXiGciMkZBFed3t00VwTnjvXXX0zTxY3A8VxGqJmRlx19a9fAwUVys4sbUVT3oix3zW02Vbg88VtWviA5XLe1cnnfEykgEdDVQ3zRSxjP8AEB1r15YaNQ8aGIlTd7nsltqIeNcnPGavwakqMu5sVwNvqpgt1OecetZ9x4idnI314P1B1G0j0fr6gu564dYiVc7wPxqC48R2pheJ2DLIpVh7HivKE1e6uPlDcfWuq8E+FbvxZfYBaOzjP72b09h71z1cBTw8XUqyskUsxlU9yEdWeP6/YLZ6pPEANgYgVXthyB/D0r0j46+Erbw14otxbIUtbi2V1JJ6jhv1Ga85g+RxX2+ExEcVhoVY7NH55iaLw+IlB9z2j9mq7Eeq61Zsf9ZAsijPdWwf0avbbmMyDFfNvwU1P+z/AIiWaE/Lcq8J/Fcj9QK+kZJdm4HB5r814gpOGPc19pJ/p+h95k0+bDW7N/5lOQmPgjgV0nhPxzf+F4buCBUmtrpCjxSZxyOo9656cCVaqw74pNrMDjvXz06UK8HCoro+iXQut0PaiL5VNQSS7ZCp4q5pEUd3f28M0oggeVVeRuirnk/lVNWjdkvQ7w6vc6N4XtGIKNPFthJ7+9cazEHkknrn3rofiB4ktvEHiIppwC6PYoLW0wMBlXgv+J5rmycdTXm4elyR5pKzev8AkOUnJIkU85xnFPGDjFQqTn/CpUNbtGVj9E1k8ne+eQpI/KvHPGvj2HSrmQPJnIOBmvWdSJTTp2XllXIr42+KupSv4juVLEAH/OK/U/FalXq4vCRi2oNS+9Pb8T8+4SlBUare6f5nLeJNSOo6nc3JbO9yeTWMJDkYNOmcknPeqrEoeBwa/KqVNQioo+6TubdnqcmnXEN7Dy6feX1r6E8BeMIPEenRyRsPNThk7ivmm0mBbYx+U16V8PtCu9G1G21CKf8A0SYfMv8ASvEzShTdPmk7SW3n5HbBuWh7/aS5ZlJ4p5mxgLwB61nJNkKy1OG3Jkda+WVTSxjKnrcvTygYPPSoJpM4/pUYl3xjOBSbwy9eacpXJjCxfssMRj1rQUfvg2cgCsyw+XGa0Sdig54NUpaHFVXvDBEN27rkmr0J8tO4PpVRCSflGfartvZyyAbsgdz6VrTU5v3Fc56jVveLVvPsKDkZql4i0xtXkheLh14Y+1X47eFHBY7iPerSzgA7Fr2o4Tng41nocSqOnNThuY1n4XjRAznJHNaYsAFwCxH16U5rsL93qeopn9ppECSwz6UuShRXLTiKU61R3epRv9AW5AUFgT0IrnL/AEi1025EEkvnTMeAegrZ1TxQtpbuxcKoBOSfuivFde+L2jyaqdt6ZJUkwxAOPzry5JVJP2VPmfpsexg4Vvtysj3ex0cC2jPDHua27O3EW30FeUaL8ZtC+xIsmpQqoHOXwar6t+0Z4V04cai1yf7sCFjXSpVJtckXf0Z59bC4icmme2JtL7hjA6VIrhjXzDq/7WsUYZNM0aaf0eZgg/LrXn+r/tJeO9Vkb7PdQabGeiwxbj+Zr1aOHxE9XG3r/V/wOVZZVe7Pt2a6itxulkWMerHFc1rXxZ8I6DG5v9es4yvVBIGb8hzXwvrPjHxP4qfOq67d3Kn/AJZiQon/AHyMCsuOzjiOQuT/AHj1r0Y0Jx+KS/P/AC/I6YZTH7cj7a0/4j/DTx+WskubSZ3OPLlTyyfpnFZHxB+B/ha50C4u7BTayxqZAyPuDe1fIcbKrqRw45BHBr2T4afFiaO2l0fWLppIHjIilkOSPY1y4in7OLlGK9UrNfduejTwlSjKLpVHbs3dM891PwK7gtbvu/2Wrj9S0C80/cJYCU7kDIr2J5AJX2EFdxwfaopEWQEOqsD2IzWFHMKtPSWqProppaHztqVlJExkt3aMjtWLLrE6HbcRiT3719Dap4R03UclodjZ6qK4jWvh3aQsfLbnPcV9Rhc1oVPdmtThr0b6pWPK1vLeYggtGxqXzcjCyZrrJvAk+8LCiOTwO1eh+Df2V9f8UrFJNe2+n274OQu9gPzr0pY/DRteWr2W7+5anjzgoK8keCXokigaR/uDrj0rz/XfG8FsWS0HmzevpX6Y+B/2PPDHh+cNrUh1iTGCJTlfy6V8U/tp/Ai3+E/xCN3pdqING1EbkVB8qOOo/GvtsNl9bDyj9bp2Ulda/nb/ADPj8bmVKov9mlfWz8jwXw/cyah4q02a+lYwvModQexNfdHhvS7PTrGH7LbrGCoOQOa+CoWeIKyYDIwYe1fdHws1ZNe8G6bdZDMY1B+uK+X4xhJUqVSPwq6t+R3ZDUc3OMt9GemeHvDy+II3ilyMjg+9cZ4x8K3XhW92TKTC/wBx8cfSvTPAEwjl2k4Nd74w8I23jDQXidQZNvBA5B9a/HaWJlRqyu9O3kfXVaipSjfqfI17bhuVFY0zGNsNXW+JNCuvDWoyWl0pG0/K56EVzl5CJVJ719pQqKUVJO6ZutVdGY82Me1N+07R1qGctEec81UeTIOTXqRhcmMnF3INY1IJEwBzXD3M5ecnPNdDrdtI8e5ckH3rnGgJbPTFe9hIRjG6OTFyc2rGhpGsyW8wUk9cda7ZL0Sxqeua82mjEDCTdzntXT6delrFWJ596jFUYytJGVOs0rSOjS+SOTk5FWW8Sx24wMVyEP2rV7tbazhe5mc4CRgk17b8Lv2crvVbiK714ZQEEWyHgf7xrGjl0sVUVKC5pPp/WxlXzGFCDlJ2RieA/CGr/EbUYxCkkNgG+aYj73sv+NfZvw98A2vhDS4Y1jVWVeB1x9fepfBngy08O2kaQwrGEHyhRjH0rrD1z+lfvnDHCeHytLFV1zVenaPp5+f5H47nvENfHN0KbtT6+fqGTmk3HjilOfQUhOe9fpJ8Ru9QOemQTWL4wsxfeGNQhZd2YyRW0+FTLcelVLpRfWk8G7aJEK7h71zVZU5xlSk1qrfedNGM4TjUitmj4PurBoLueMjbskZcDtzUkJ8jkHn0rufiV8O9Q8L6vcSCKS4t5GLl1XO2uCaRBnBB/Gv4ixmGq4WvPDVo2lF2aP6WoV4V6catN3TLyTeYPf0pwYjPXNZPnkNlTtxVuC+WYAMfmFcDptanQu53XhzX/tNsdPucYP3GzUQzpuplXPyscZ7EVyiMRgq2D1z6VaXVpZAEmO/HRieRXmvDWk3HZ7o7KVS52l5aC6tGjABIGRXDX8ZRmB6g12Wj6gJolyeQMVjeJ7AQzGRRlX5rnw0nTqOnI6qiuuZHLJM0MgkRirKeor0Xwl46W+hWxveS3yhjXm8w2k07TJGS+iIPRhXp4jDQxFP3t1sc8XZ6HZ+LNHbT7osvMTcg9q4Lxp4Xg8aeF9S0WfAF1EfLY/wSDlG/MCvc7zThrOiRhhmTZwfevLNRtJNPuWRwQyHvXDl2LldOLtOL/LZm04xnFxls9D88L60l0u+ktLlDHNC7RyKf4WBwR+YqWzkaNni79Qf1r1f9pnwZ/Y/i+PWbdNtnqq72KjhZlGGH4jB/E15Gpwsci4JTg49K/pfB4qOPwsK8ftL7n1X36H4bjsNLAYqdF9Hp6dD3n9mzxk2i+JxYzP8AuboqUOeBKpyPzXI/Cv0FiuBcxwzDkSIGr8n9C1KfS9Stby3bbJG6yLjsQciv04+G3iWDxN8PdE1aKQeXPAGznoe4/A5FfiPH+X+zrU8ZFaS0fr/X5H6Rwziva0ZUW9Y/kzqpjmQD2qbT+JwO9cJeeOIk1yO2WQYJwa6HQ/ECah4hFrHyqruJr8rqYWrCF2tLXPs+ZSi0mZXxbuTssIDgfMz/AKf/AF68xmYEAZ6113xP1Q3PiWSMuCkCALjsTya4/R4n1nWra0i5MjjPsO9fUZfT9lhYt9r/AKkx0ikes/Dyw/s7w5JdScb8tz6CvBvEF9/aHiO/uQSweU4+g4r3j4j6vF4P8GG2hIEzp5SDvk96+c1POTnJzW+SwdSVXFS+07I5JvmZqRx78NjqKkCYz0qO0IaP1IqY8GvclvY5pKzI41JByMYry74wwhJ4Hx96M16uDx2zXm3xlgxZ2smNvUV6uVyti4HlZjG+GmzxiJvmHWvX/AblvD0Qz0JFePMSmDnnPFer/DefzNFkTd916+yzZXoX8z4/Jpf7TbyZ1ydvWt/w1feXMYWPyGsEc9fSp7aTypUYcYOeK+JqwVSLifbfDJM79Gy4HXmr0T4u4z/tA1j2c/mxxsO9XvNxMp9MGvm5x1seirWuet/FnwkvxB+COvaPs3zSWJlgzyRIg3L+o/Wvy5hBVsOvT5Suelfrl4Wk87RbTeOGTDD1FfmX8bfBf/CA/FjxNpIUxxJdNJAMf8s3O5cfgcV7vh/jbSxGAk/7y/J/ofHcRULwjWXR/n/wxzPhbUn0HXbK9RirQTJJx6A5r9mfAOiTa54U07UIcfZri3SaI9AVZQQa/FhF/fA87Tx9K/YT9jf4lW3if9lbw1eTTKbrRo30q655DxHC/mhQ/jX2efZRh8wlHEYiVlTjL57O34NnzmFxdWlTdKmr8zR6foVrZacGM6q06n+LnFM8XfEDSrDTXtzhp2BCqO1cXrnid4ILi75BkOQP0Arx7U9dnu5L28uH5XIjXt6fzr8nhnVTB0ZYTBxSUtG7LZ7fM+opZYqtRVq7foeh+GfiNb6jrMunn5XHQk8H6V2WoImxWYqcDjBzXypY6hNp2oR3sbHzEfOc9a9XtfiJ/a6QRQwyFyMMT0FePZYZNyu1/W56cqCnNSjodDqwh5SSPzGduAorNg0QRymVbYAEfU10GlQh1V5OWPXNa3lrz2H0rzHKtiY357R7G05whK1rs891wXscO2FSijn3qppltLPt+1AuT+ld7eWyyqcgHiuZmH2a7WOPALGuCd6XuP7zspzjV1ZxPjy2kSKRIkVBj5TmuO8JeG9X13UBEszrCp+dmORXs934bivwGlJdv9qtDQ7Gx0Ebm2xpnk17WDxFoqi9L9X0MpwjfmX3Frwz4LXSLLhOcZLHqaS40hLq+R2BOw8DtWk3xM0SZjZxzIHXg81dsDFeESxEMDzxVY3CUOZRoPm7vqzz1UqxTlUjYvWUa2tsFwCSK8d+Mv7PGjfEpXvLQ/2Zq+OLiIfeP+0O9etzykNg8e1VzI3uAa4KWLrYaop0XytHPDmTcu5+cHxI+DHxB+Hs0v2nTX1CyGcXFoNwx7ivHLzVriKQrKr27rwVcEEV+wk2lHUoSroroRyGGRXnev8AwQ8Ka3K4vdDtJNx+Y+WK/SsBxZVp008Vh+bzjp96ZlOj7b4Kln2Z+X0XiN4+HO4e1Pm1G01BAJG2N/ez3r9EtW/Y3+HepQsY9DS3Zh96NiMV5R4g/YS0aO9drbUmhtyOEIPHtmvqKfE2XW56sJ07dbX/ACbMI4fE7QkpfM+KdQtpIMvE6uorBlvUeeOQsFw3INfZfiP9iC1j8PXl1Ya3NHdQxM6xn5lbA6V8NX2lXFpqE0FwWEscjIwPqDivsskzTBZxGbw078u+lnqeVjo18JZzhv5neid51VY+cjHFd54N+A3jPxo8Zs9FnjgcZ8+4UouPXmvK/BSyL4r0dJXJg+0xhlPpuFfsALyCC0tIY1CKIkAUDHGK+T4szytkCpww8VJzvq76Wt0OrLqKx7k5aJHyv4Q/YysNDsW1PxfrJEUC73hthgY9Mmq4tNMsZZo9ItPsOn7/AN1ETkhe2T3Ney/HDXHg0q002Ngq3LlpBnkqv9M14xnBr8/wmPxmZU/rGLm3fZbJfI+ljh6VD3aaPK/2jNJF34Z07UEUM9tMY2P+yw/xH6187sAAOwzivrb4k6b/AGz4F1m325dYfNXjuvP9K+S2BYZ4z6Cv13hqtz4R039lv8df8z4nPafLiI1Lbr8ja8MX/wDZniXTLxTzFcIxOe2ef0r6vnYFiV5VuRzXxzE2FX5uh619Y+H9Q/tTw7pl2TnzbdCT74ANcPElLWlV9V/l+p6OQ1Pjp+jLRlIyOfwqMMRKCO3rSS8HNCHLDvivkEtD7CMraE1wf3ise45qaIDYeeoqCboDn1FLE/aoa0B3bL8J2ripQc1XibI56VKrfLXM1qInDfNT1OP8KgVsc9KkBHTis2gtc/RjCFX83/V7Tu+lfHnxx0dYPFMksKkQuPlr6q8W3/2DR5GB5IIya+d/iI0erQLOPmwMEiv0PxSzWcc1w2B+zGPN/wCBXX6HwvCmEX1Sddbt2+48NkHPIqF1B61s3FiTNtUd+1bln4dtfIUyJlzya/MJYmNNJs+zUGjioLeR5E2qTuNfSXhvT4bjwdaIihZYoxux6+tedWmnWsEYRYgMd8V1nhbXTpVwsMhzC/ykdq+fzKs8VFKKtY7KSsdVoWpO4a3l++vHNbgfrXL6pCbO8E8POfmUjuK2rS7WZFfP4V8w9NUbyjfU0Q2F5oDHcQOMVCXyOBQsucHGO1Xcx5TRtZeK3LC1OoyxQ5wDyW9q5qBsEjNTax4sTwt4bvbzgy+WVj/3u1b0rOaUtjzsRCVvc3Dx18U/DvgHdZwBtS1ID/Vw4O36ntXl93+0pqqljHosag9N02f6V5tdztdXEk8rb5pGLsx5JJpgVXyCOPevq4U4pK6+5tfl+pjSw6S11fmdjdftKeJXBEOn2cRB6ks3+FUrn9onxpcxeXGtnbk/xrESf1Ncy1hFISQopf7OTkAc1uvYL7P4v/M6lh49jsPC/wAQ/iH4w1FbW2v4gAcu5gGFHvXtmmW+opapHfXguZsfM6rtFch8C9Ejg0m4uNg3yPgtjsK9PktQhyK+bxtVTqNQVkuxnUnGlLkSPPvibYTS+DbxYGZXxyQecV8xR2gBYY7+lfZmuWIu9IuIiAQykfpXyjqumtp2qXMDgjaxHNd+U1uVTp/M6qDVRXME2a5+4KabcegrQkQA56VVPB6Yr6RSbO3kRVaMenFNMajmrLqKhY4zWidyWrMRT+VIHyPTFNZ9vUGmhsc+tXYlocsmX61dtJQJo89NwqiOx5rS0SET6jEp+6vzGs6llFtkRi3JJHfRP8i49BUm7NVlk9qkDccZr5do92OwSvx7Vi6wm9c1qO3PTFVrq2NxGxAzW1J8jTZNTSJyok2uOuQe1fVXwouDNpNsQc/KtfKUzGO4I98GvqT4Sv5Hh63c/wAKA121mo16Mn3PBxWtGZ67cRs8+c44GMV4d+2R8Jl+I3wfvpolEmpWC+fCB1+XnH869C1Lx9DZnaXAZR3rmdZ+IkOoWNzbNIJElQqVHPUV+y4/xEwP1OGGpxvKMbbX1sfnlDhqo6kqk3bmdz8dwGSRgQQTxg19b/scXreItJvtGLgS2rblB/un/Jr5s+Juht4X8c6tZqNka3DMn+6Tn+tel/sjeN18G/Fy0SdgLa/QwMM8Z6j+tY5/S/tDJ5zp9lJfLX8jXK5vC45Ql1un/Xqfc+meHptIv4238dwK9P0W9HkBHyDj0rjvEWvWlhghlVzyoJpdI8WxzoBkB8dAeK/nC7cnKT07n6BWh9YglbUd8RPBdh4ptXVwFmxkN3r5o8VeEdR8M3Dq0TSwA8MBz+VfSeu+J4raAtMdvpmvN9W8Y2N9uScJIOnPWvVy/E16E2qa5of1sVCDpxSk9TwC81C3OQ+Ff0IxXPXmoRxklWz616p4p0nRNRkLRptJ9K5L/hB7efc0cTyj2XNfoWGxVHl5pJocqdWavGxyA1ZHQqy5FULmzFznyFYk9lFdlNo1lYMVeIqw/vKRXQeEf7LQuXiVia7p4yNGLqQi2c/sZvSUj5z8Vaw2jy+TMChB6MOataP43guWtbMHBkYLmus/aJ8KW2bfULdNpDYIx1HrXiVpMLG6t5uP3bhs/jX2mBjRzDBxqpa/qfH43E1sJiXT6fofoj8AfBOm29sLkxI8soHJHNfTOkWMNnChEYAA+6BXy78FfES3Hh21ljk2tgcjuK9/0rxNLDbqGbfkcZr82ybiifDuZ1Z1o8131PczHLVmeGjCLsd41yMbQdlPgJc4BJFedah4xaKZMyFMnArvPC+uJcQo0uG+tfqeUeJjxeN5Ki90+LxvCcKVC8HqaKxMxwAfyqQ2mzDSuIx6d6t3etWtvHmNVVvX0rk7/W1mmOZOPrXpcTeIP1aFsK7fmefl3DivzVtTRvLyGFiRmQj16VFaazHJIf3QA9xWSLmOYnLA57U1phDnjivwXFcaZjXre053959tTy+hThyKB0dwun65C0E0Mb5GMEV5H4s/Z80DW3mltHaxuWb+Dgf5/Cupsta8nUMZ79q6LTXN0JGOSM5x61+k5FnmFzjBzeaU1Pl2/mXo9zz8Vga+DnGWFly3+77tj5a8Rfs9+ItHZ2tGTUIhyCBhv8K821PSrzR5zDfWstpKp6SLj8q+5bi4e2nZyNq+lYOr2Fj4hDLeWUNwD03IK+IzbG4DDTvhOb0f6P8Azv6n0OFqV3H9/Z+aPji3v9oAYhhV4SLKPkOK9r8TfAnTL5ZJbKN7GU9Nv3c15lq3wo8R6RveG3N3EvOYsE4+leNSx2Gr9eV+en/APVi3uilo2rfY5wrn5CcGuznii1WxK8M2Mg15lP5tpIYruGS3mHaRStaWk+I5dNIBbfF6UYjCudqlPc9ClVurMi1K2aF2UjkH0rOjl8mRXHBU5rp9Ykt9VgF1AwB/iUVys4CMc9DXZQlzxtLcUlys9h8IeMLa7so4nkVZAAME0zxhoS6jC1zBgsBk4rxyO5a3fdG5U10+h+P7mxxHOfNiPHzGvJqZbOlU9th38i1Pozg/jH4Mbxd4G1GyEeby2/0q34yQ6jJA+oyK+Lf9WHT7obIx361+lF7DDqca31ovynlgBXwl8b/BJ8FfEC/tok2Ws5Fzbf7jnOPwORX6rwbmPPz4Kej+Jfk1+T+8+F4pwfNCGMittH+hyNhcFo9pJzH904/Svqz9mX4qta+B9Y8MTyHzLaT7baZP8DcOo+hwfxNfJsLCORWA4fhh05rsfA2ttoPiCC4BKrzGSOm08EV9XnmXwzHCSpSXmvVf1b5ny+T414TERl0ej9GfQmreMWi1b7QZMFWz1r0T4U/Ei2s7q7vrpyzMmFr5s127eS6JJOM8Yrc8N6o9vbk5Kr718Fi8npVsLyProfpuGxSVR82x7Hr/AIobUL2eYEtJO5b6V1nwemt9OvbzWL+RUht0+Usep9q8V0vWVJZwDNcP8saDt711VmLlLFUlkKg8mMdM14OKwKVF0Fonp8jpeLUnaJ0Pj7xjN4y1dpySttGSIoz/ADrmV68/lTnwOBSLyfX61dKnCjTVOCskVTd9WX7JgDirTt8v9aoWr7ZetXn6f0rGa94qWrEBOK4f4uRCTQYX9JMGu03Z46VyvxQTzPCUhyMo4NduBfLiab8zzsYr4ea8mfP8gwOfU4NelfC2b/RLmPkcg15zcqAuRzhutdx8LXLT3SDpsyK+/wAxXNhZH5/lL5cXH5npA5qVPlPeoEfipA/TjNfENH6HJXOr0eUtapzgithG3XEY9SOlc7pEuIF5x7V0OkobnVLaNcEs44rwa65W2dkPhR9G+HUMei2i+iCvkH9vHwebTxX4e8SxJhb63NrKwHWRORn8D+lfZul2xi06BSOQgryf9r7wOfFXwK1S6SPdc6PKl6nrtHyv+hr5DhrG/Us6pVHtJ8r9JafnZnmZjTVehOn3/Pp+J+cM4baHBz2PrX13+wh8RpdPk8UeDpZT9l1COO+hQngSx/K2PqpH/fNfJS/PbsRyDjpXefAzxQ3hH4m6BqO7ZGLlYpDnqj/Kf51/QeeYZ4zLa1GPxcrt6/8AB2PzrLaqpYmEpbXP0u1nVkceU2QI495/AV5Bqupm5DRocIWzivSvEdqX05plIyyFCR3FeRyIUmwe3vX864CKm5TlufqU0klFEiRDy8V1vw6uo4tTWGXv90n1rl0XclWtPd7e6SSPhlOQa7q8fa05QZklZ3PoGNRGgK9OoqwJwU9axtD1D7fpccjcHHf1qyZGP3PmH+zXhxnyrQ55U7uzJr24CxNzivN9Uuri91tY7TcZFbtXbX6zPEQsbZPTIqp4f0NdNM01wVE0jZyalS5ptvodMEoQLlrDNFbr5h+fbzmszVInmBBb5c1vuQ68HPuKrSWwmxkj6VyVE7rl6DjPW8jz/VfDSXCl412yA8FeKq2HiXxB4Yt3jiT7TGOFLZ4r0U6eu4nbweCMUSWMWzZtBB7EcV0UsXUhpKN7DfK9jyWD4zazY6xHLfxI1uG+dEBDY9q6/wAbfHOO5srSXSbNnXjzGIwMd6m1/wCH2n6rE37sJIe4rL0nwItrpj2U+HAPyN6V7Cx2GVNrlte113+e/wBxHslKSl1Wx6N4S+IVprOjR3SSDaV+YE8j61S1TxvbfaMI64PU5rH8MfCWBPDt6EZ/MbLDDdD2xXlV3FqMdzNbSFleJyh/Cr5ak4KMZWhuu7RyxjRjJtLXqe3R/EaxtINskqhfc1xnin4uafLmO0t5LqXoGHArhYPDV3qDgSM7Z9TXY6B8NowRJMv5jmnPERpw5KtRyXbT/hzSEbS5oRt5h4a1y71kMs1uQjLtI7Yr85/2jPCLeDfizrdq8flpJN56AcDDc8V+q2m6BDpoRUQKPSvib/gol4NFh4l0LXYo8JdQmF2A/iHIr6ngjGqhm3s0rRqJq3mtV+TODNYqvhmt3HU+SbC4+y6laTDgpIpyPqK/X7R9FOo+HNCvpCd8tlC24H/YFfjuS3lIw7YNfrX8IviDba38F/CV55q5+xRwtk/xKuD/ACr6rj+jCVGjVn05l83a35M8bJ5TjUlGPWx5d8dCF8dRxCTf5VnH8oP3SSa87aTr1GK7X4w3v27xm1wFGxrdAD64zXBO3OK+UwEV9Wp27H1EneQSqtxHJA3zLIpQ/QjFfIesWTaZqF7agFWgnZD74JFfXBk5Hb3r5x+LWn/YPHOoBUws5WYfiP8AHNfoPDdXkrTpvqr/AHf8OfNZ7S58PGa6P8ziUAKHsVPNfRHwk1H7b4Ht4zy9tI8WfbOR+hr56BwSoXr1Nev/AAL1DdZ6pZZxgpKq569j/SvoM8p+0wjl/K0/0/U8fJKnJiUu90enuQfb2pqttbjpTWPrSBvy9K/PrH6Ci43zKSccYNIg2sefypIyXVfcFeKI8E1karVlxD8vr7VKjGoIzkCnrxnvWDQPuWATjnp6U8ZA4qEHinKcVm0B9+/Eeynk8J3EkaMTH83TtivkaDxXulmsp+AGIwa+y/F/iy2ezmt9wKOpUqOlfEXj/QXsdau7iBT5LSFgR9a+g41zfBZ7msVTteMbX9G2vzPlOH8NVwGGcZ7N3/AVJY4NRBkbCHoa6FFBG9OQa89gvjMPKlOHHQnvWvpWuy6a4Rv3kPp3FfCVsNJrTdH2KgmtDskXOOfwp4ynXg9qgtbyK6iEsRyDzVk/vAMfl3rxmmnZi5GjqtB1YanZ/Yp2HnIMxMf5Vbsrx7W4BPyqThlP8J9K4NZHsrhZY8qwPFdbJerqFiLyMgFsLOg7H+9XmVqHK7rZm0Xfc7eKXzUyD1p6nHtxXOeH9SLAwswJHT3FdAp3gHgiuBqzsxSjYkSUjpXO/EphL4On3Y3K67a3ZB5ZBHNcd8ULow+GmTs7gVthm3WhHzRlUiuVs8ikk3gcU6JjnBNV1fgf0qaFupzX2zVkcUNy+hAH9KmiHPtVaNs45watxDnjHviuWWh2RTZ7Z8IDu8PSKhwQ56etd/Dc+auG5ZepxXl/wYu9sN1AezZxXpjyBTxxXzVbScl5nm4uP71/IdOQ0TCvBfix4aEGoG8iX5X5bAr2+SUMTk4zXOeJdKi1fT5YHUEkcGsaNd0KqqI1wvuOz6nzHcpsHsOtU5Fwa6fxHo76ddPEyng1zlxH17V91RqKcU0ezaxXYetQMox6+9WCcqR3qBuprriZSRXkJJ68UiHuaV+tM4IOK3RjLQkDA/QV0nh6xkigN2ykKxwpxXNW8fnTRRDq7Ba9b1qwWx0e1jQBQiDoO9ebja3s+Wn/ADG1CHNeXYykfI9KlVyB/WqiSAAZIqfD7d2xtp7lTivJaPSjsBf5q2NKtBLZzsw6AmsJDluDzXbaJabdKlGOStcuJl7OA57Hjmp/u7+VfRq+o/hhHjwsmT1jWvl/X08nWXU93r6l8CKbbwlCenyL/KvRxbVqUvJv8DwK2tNr0OX8V6e01/NIpPPA5rh7xp7V8NkgH0r0+523csm4d+tUH8OxXZBZd1fKUMTy6SV0dPs9D4M/am8PG18Q2+qRphLldrHHf/Oa8c8P6hLo+q2d7G5ElvKsikexr74/ad+Eiav8Mb28t4ibizBmXjnA5r8/oSN5Xj6elf0Nwtj4Zjlih/J7r9On4H55m1H6vi1Uj11+Z+id3r48WeBtH1WN8tJAAxB7gVheH9YmF35QncHPBzXnHwL8ZC/+Hr6ZK+ZLU/KD/n6Vt2OqiLU4zux81fmlTLnhp1sO18LdvTofe0qsasI1Y9UmetajJd32nkPK0mOfm5ry7Wg8Urbvlwea9b0y8t5tNDFhuK9K4fUfBeo+K9VEVnCyws2GkPTFeTgKsaU5Kp7qR11eVq7OY8J+H7jxTrCwoSLeM/vHHp6V9IeF/hUZ7aKOCDYpAAGOtaXww+Fdr4a09Y3iDOfmZyOp9a9e0i9tNJARAqkcZPav0vhyrl0pSxWOhdfZT29bd3+R8vmeKxCp+xwkrd7HkXi34CWj6ayzwozleWK8g/WvlO78ETeF/Ft1ZhiyhyAM1+g/ivXUOmSHjOPlr418WzpL4vaZcNuc5Pvmvns0xlFZhNYP4JJtrpfoPASq1KUXV3TscJ8RPAT6x4dkEi5O3gelfG+r2T2N5PbOu1o2KkfQ1+i2pqtzZ+URkOmK+Jvjd4cbRfFU0gTbHMSemOa97hDMZTnLDz9Uc+fYX92qy6HtH7Mniz7b4ZjtjIfMizHg9eK+ktJ8TFLfa2Cy8DJr4N/Z68S/2L4pltHfak2Cua+sJ9SaNVZG+8Mg185xRlcY4+WmktUd+VYh1MLF9Vodrq3idZpYpWP3TxXb+GfGQWBDvygHbtXgM1/JO/zOT7Vr+HbuaG7jAkIjJGRnivlKmAUIKUHZo9Xm5/iV0e9an4zkmib7Ojy4H0FcReeNb6OctIdjf3cV3ugabFcWkYUDBAJrC8ZeDYijSRAK2O1eMqntHzV9UxrkjL2cNGR6F41W6YK7Yb612MF+LuHr26188/a5tK1HYSRtbmvTvDOuGaFQW7VOLwnskpw2ZapqqvM2ZJTHqgweteo+G7mGO0AOC5HevF9T1H7Pfxy56V0eg+Jt7jD/ACqPXvXu5Hmay1PmW5ljsK69NJdD0i80oXAMssgVT0Ud6y5mt9PVmVQPqKpt4strSykuLqYBUGTk14l45+KGpaxcOmnlra0BI3Y5b39q9bE1MPVtKmk5v+tX+h49HD1L8tR6Hreq+ILdhlpUQHtms6w1q0kuNqSqx9M14fpc9zfMHnldz1+ZjXTxzCEAq3OK+ZxMJ82+p60IRUeWK0PYNQ0Dw/4otTFqOnwTjGNxXBrxT4ifA2y0+OS60O7EKjn7PM2B+Brt/Cmty3KtHK+QnAPrVfx+Ddadjf8ALmsMPiq1Cooxdtfl9xEKMoNyT0PmeQXulXDoY2ODgheRQ13Hdx5ztcdveu90/TFN38w3Lnv6V4l8fbjUPh74jt7u1G+xuByo7Gv0HAtY/ELDx0k1p5kvGeyp89VaI1NQ1pNPm2y5we/akXXraQBhIPpmvKH+JFnr6BJZRFL0CvxzWrJ4P8R/Yo72KwuJLWUZWROQRX1Dy6NJJV3yvz6nIsw5taa5kfRXw58baZ5D2dxKg3dCTXjn7Wmh2WtaNbapZsJLnT5CjFerRN/gcH8a4yLRvEUMqtDZXYcegNGuvrIsJYdUtZo4pFKuZVOMVlgsrhgswjjKNVXvtf7/AMDHFYz61hp0JwsmjwaJc/KGPHIJHcVq2T70WQMSR145qDVLJtMvnjPIQ9fUdv0ptsSk7JjYr/MBmv1qTU43R+Uq9OVmek2klxraWvlozsyhSAMnI4/OvW/BfwS8Q+KVjaRP7NsB1aThm+grF/Y4mtNR+L1j4b1Aw7dZRobaSUZ2TqNyge7BSPqRX6GX2oeD/h866ZdSJLfYxtVdxB9z0FflWe43FYSs6FFKKtdSf6Lqz9Jy+dKvQi5NuXVL9T5LPw5tvBqBLZDKw4Mkn3jVKXJ7c17L481iz1rWnW2hIgKgg4615prOk/Z3Zo+Vr4rD4udbWs7y7nvuCjpA5iYc9Ki8zHGPxqzcJjr1+lUnO0+nHavajqjanLUnglw45rUMhK49fSsEShWGDzWrDKHjBz+NZ1I9TdskYlT161heOk+0eFb0YyQM4rZlk5ye1Zmvf6Rot7H1BiNXQ92pCXZo5qq5qcl5M+d7r5Y245zxiuu+FEoOuSRd3iPFcleQ7d5A+71re+Gdz5Hiq154bIPPrX6Pi482FnbsfluBnyYqD8z1UvslKnAIPSpVfpUOpt5N03vzUccuQP518Ty3SZ+mqR0enzCOMZPFek/CDTV1/wATKxG6OHBP1rxua/8AKiVV5c19Dfs26a0EMszDLSYya+bzj9zhJz6vQ2VSz5UfQNvYfu0UDiuQ+NEka+CrzRMb5tUhe22eoYEV6VaQx29q11MdsUa5JNeUxRy+PfGb6mwP9n2zbIARw3vX5tho8tRVX01/yOHDv2tRyl8MfzPy21DTW0nULm0lVlltpnidSOmDjNQWsjQzo6ZVkYMD717b+2H4DPgD476zHHHss9Tjj1CEY4IcfN+TA14mqHzhjJ3Cv6pwmIWLw0K/8yT/AM0fmuIiqOIlFbX09Oh+oHgTXU8a/C7Q9TRtxurON3P+1tw36g159qtuYb9kxzkis39ivxKusfC290iR8y6VdsuCekbjcv67q9J1bw8s+oPIgBycgYr+c8XS/szMK1CWybt6dPwsfqWGqLEYeFTujkYbIRojTNsX07mtFNWsdOT5bcyt6mult/Bb3BVpu3QGr58ExFtzRqyj1FefPGUZO0nf0NnzLY5iX4g3dxCkFhaMhxjIHSu48A2+sy5mvWBDcqjDkVc0zw7b2oDLCgPrjmur07ZbxnjBxWEalOo0oR5Utb9Tmq1HFPW5xniv4mReGNQjtJLRpZG6bar22m6p4mulvLqU2tvwVhjbH51xPxcDPr0Uy9EwR+deo+AtXj1PR7ZicvtGa76k5VKdNSlo2/v6E39mnyrUv2mnMPlyxUDvVoaSzJuTPFbMMce4gde9WURcEZwBXRSwVJK0jz54qV7nMSQNFwwIqs0YDV2L6clzGcjHvXP6npj2jE4+TPWubFYOVJc0dUbUcTGbs9zLlUbcfjVLy90gA71ecgKaZDHmRTivH+J2PSjLlR2PhULBZsrDCsMGuK8eeFYFv1uokAZjgnHUV2umREWyjpmpdf077ZpT4XLKM19RKn7XBKC+JK6PAhW9lieZvRs8w07TEhO7aM9jXQWsYAB7VQsyXA9QcH61fWZUwpbBr5GKfxPc96pd6FwAfhXzd+3v4fGsfB+O/Vdz2Fyr5A7Hg19FLKOma88/aD0QeJ/g94lsiu8m1Z1HuBmvcyjFPC5hQrdpL89fwOKVPnTj3TX3n5NIS0XA596+6v2RNWTVfg61k75azuSvXsa+GDH5bupBBB7Cvqr9hy+FynibSnc5CpNGmevPNfvfGdBVsonP+Rxf42/U+YyuTji4xfW6PZ/ibo5XT7bUQMp5piyOwxXmcwPUdK9R8T6nI2n3Wkyrvt3O5c9VYHg15jMpjZlI5r8yy1yVHll029D7CaSehSkY4I/WvHfjnp4Op6TfY/1kbRN9Qcj9DXsMo6nvXn/xishP4XinI+a2nUn2DcV9nlNT2eLg++n3o8zMoe0wlSPlf7jwZciUKV4JxXe/By+Np4sMOfkniZMk9xyP5VxVxiOVQRkg84OK2PB959g8U6dMc7RMvPsTiv0TGQ9th5x7pnwOBqezrxl2aPok9elIGNEoyxAzTR06civy4/UizEcJkDODnmpP+WpHbrUEPJYcYNSFshW6Y4NZtamy0sW1bCn0pynA4JPNQI3GOKcG9TWLRTZbV88d6cDgetVM9KkR+SOlZuJB9Fal8RRqF06LJ8mfWsfU7AajBI6r52eeD0ry6G+bdu3HNdR4T1ZjqCQyXHkxSHGW6Zr5CpgPYJ1IPVfiYe05/daOY8QaLJZTsfLKKTkH0rPtr052S5Ddm9a9h8SeGJri1cgwzowyGXr+FeR6vpjWdw0cilcdDXrYLFRxMOVvVG1KbpvllsaNhqMthIGjb5TyV7Gux03VEvYg8ZAb+Ieleb2s7KfLkxnsa6Pw7fpY3oEh+RuDSxVBSTaWp6aSkjs5AsoyKk02/bTbj5vmgf5XX1FQsAo3o2UPTFNdkmU14Nk1yvYHG2p0aP8AYp0ZGzG3zRv6j0rsNKvhdQg5AbHIrzjSb9WhOn3JwhOYnP8ACa2tH1JrO5KS8FTtYeo9a8yvRfzX4oSR3bHggnr0rgPi1OseiwR5G55OntXcW9wtzGChyuK4n4s25k0KKYDmN+tYYO31mF+5jVT5JI8lSTDcH8Knjb8aoIcmrsJzivuZKxwwTL8XJz/OrsI5rPiPB71etm9a4pnbBHonwqvBb6pImfvivWppg464rwjwbf8A2HW4Xz8pOCa9mWcugYZOa+axScar8zLE07tSJZZvQiqU79eeCaJWyTjmqszleK8yQqcDkPH/AIdW+szdRqC6jmvGb+2aNmHIwa+j5E8+MoRuB6g15T498LmwnaRF/dvzxXu5XiuV+yl8jvjqrM8zbjNV378496vXMW1j2qlIOPUV9nB3E46FaU569ajBwOOac3B96YpyR710o456Gx4Rs2vvENnHjIDbzxXtWo6Hc6+YLG0TfNIdoz0UeprK+BC6L4b0TVdf1xA3msIIcjJ/CvVfCOs6U5vNUtSpQAhfavn8ZBVsRTlzqy081bdmkK8qVOajG7/O5hTeF/D3w9sI21DFzesvTbuZvw7CpYvFWh3WkLcT2qwQH/noR0+leT+L/Fdxr+t3k7OXLOQvPAXPFZct5NdWyW5OVGAFqJKTfNBJLzSennfqZpyXxu7O71HXtB1G6KWdk8ij+NY+K0tO1Gza1KDMPGMNV34beE2stI824iw8nPI5xXTzeHbS6b54FJ9QMGvn8Q1Um1FXX9dLWOhYhx92TPIdO+E+oeOvEglg/d2StkzDktz0FfRNl4Kl0/SBbmTaEXHX2rm9Dup/CT7baMGI+3NdzbXA1W0824n8mEjLZbFeph6kcW1CabaVrbWR4eNqVYSTjbl+9nmOu6jYaNKYi++X0UEmpdEvhetmMMuT0dcV0et+M/CXhljiNLmUdSPWvNvEvxdt7q4P9m2RhB6MTjmuetltJK8Kicu0U2vv2/E9CjWlVVnBpd3/AJHofiDR11nw5fWU0YZJ4WXpnPFfkR4y8Pv4X8Y6vpjjabW5eMZ9M8fpiv0lX4k6/aRJI8KzwHrjg4r4Q/aNjMvxLvr7Z5YuyHwPWvvuCL4fFVaMX7slf5p/5NnzedYZxw6m3s/zNz9muR7nxNPpu4nzo9wX17Gvq+w+ES3O2Ux4YcjNfDvwm8SN4a8eaNfK21POEbH2PFfp94a1WOa0glGCrqGH0NcvGkq2DxkalN2U1+KO7JqiqYK1ruLPEtY0y58PapFEAQhOCOxr6H+Gnh6C6sIpGVeVB/SvP/irYI0UVyqj5Wzmu2+EGuq2mIhblBtNfByre2hTnJbaHXiXU9lLkZ23iC+h0qyZY8LtHWvPk8WrdSApJuIPrVz4namI7C4YNjjGRXjOlawyyMihtx/Wm6letdxlZRFgqMIU05rVnovjPxm1pp0u5skrhea+dpdUN5qvmMdx3nmu08W309zbMHDDC8CvKrK4ZL1gf71e9ltByhOpN3kzqnyqcYx2PVlkMsUQHoK8Z/aY8DG90L+0oEy8Y3nHoOtex6JGZoImyTmr/jbQo9a8J3UDoGOw8fhU4LGvL8bTqR6PU6sXQWIoSg+qPzk0W/Oja/ZXYYKEkGT7V9iaDrB1bRraYHd8gr5D8V6SdI1e7s3G1oZCBx2zxX0N8CNYXWfD6Qu2ZEGDn2r9b4koxrYaGKj0/JnxOSTcK08NL+mj0OMkSfjXQ6OuGXtzxWabPaQccVq6YCrr2r8uryUo6H2vJY9T8OeMf7OtFilZgV6EGtLUfGdrf2DMJMyDjaTXk99qXlRnBxWKmvmMOAcZrwll3tbyQSag72L3ii/Et4JQcEnBxW94U1jYEXcOmK85v9TNw6jPeuw8HWD3roVOB6mvUxNCMMPafQzhW5XoelTvbzCPzBuLEdqnlEensvkjGTTP7Iv0twihSuP4h0psFrdCZYpl5B49q+QvFrRnb7bm6DZtPutVLQO7eTnJB7fWs/VfDMFpbkhkbHX2rW8cau3hrwy0kQ/fuMA+9eKSeLNSngeN7lsP1PevSwOGr4iPPB2imckqkYPVHRz3kFpPsVwDnoDV221BZsgMPxrz0SnIPP1J5qxDeyxEFXP0r6CWDTW+phGrZ7Hq+iawtk/Iz3qPxh4tW4gWNThdvf1rz6HXJTgOePUUy/u/OT727Ix71wxy9KqpSKlVvG0TV069DS/e596439pXw5/b3w+N2i7prU78+1aVhdmKYA8kngV6va/Cu98b+C7yKX5I5ojsBGc8V3wq/UMXSxC6P8OphOEZ0ZRk90fl+6bXJ6EHPSvtz4BeNk1r4SJaXMnmS2jbQp5wK+P/ABjoU3hvxHqWlzArNaXDxNx6GvSv2d/EJtdRutPZyFlXIHY1+u8R4WGY5cqkfs2kv69D4/LKzoV3B9dD6Qm1CTOVUL6EDFYviS1PiPRryyuMOssZUZUZHFSG5OSCfypVm2+2e9fl9OLptSjuj6pyc9GfH3ibw858OuxQtdaPctY3JI5KHLQt+W5f+AiuNT92iuCDsPTPb6V71440mOz+Jt3p0u1LTxHaNACeAJl+eI/99DH/AAKvBp7UwXkscnyEMV2nqDX7vl2I+sUVLuk/v3/G5+VY+l9XxEoHSeGtbuvDOuaZrGnzmC+sLiO7hkTgo6kMpH5V9wT61/wk1na64khkTUYluVYnP3hkj8DkfhXwTpoZYWB25Q89iK+1P2Qb6y8c+Bbnw5fShbzSrj916mGTLDH0YN+dfE8Y0VDDxxlr8js/R/8ABt959Nw9XfPKg38SuvVf8A9R+HeinWbgtMnmRjgmuu8X/CMNpj3Vlky8nYehFd74X8D2vhywWKE5J5zXXvZCSzCY4xX4j7ec60qkXbt/wT7CeIjDlS+Z8K6vp5t5nRlKupwVx3rnriMoSO9e4fEn4a6rdeLbg2FuWtpRv3eh7145rNjPpl1Ja3SGORTjJ719tgcVCvFWettV2OxLm23/ADMWR9vfFW7K5GNuazLxhG3X8qrxXZjfrgV7vs+eIua2jOlkkyM5rPu33280Z6FCMCkW8DruBOKp3l0qI2TWVOm7g5XWp4nrI2Syx4xgnnPvR4Rufsuv2bDP+sHNTeIIQ15cLnAJOKydJcxajCwyCGByK/RopToNd0fkqbp4l+T/AFPdtblBIcVVtN9yyxx8ueMCufvPEDXLpF1PArrNHv4PC+nvqF2A0m35Vr4ydOVGmla7eyP0iFVVXdEuoaWdPSPzTmZyMDvX1v8As+6R9k0GGe4Ij3AE59K+Gbf4gNquvLcXC5QNlVFexaN8XNfns/s9tKbayxgkcYFfPZ1luKrUYU3bu/8AI2pyhNN3PrbxX4nbxXdDQtLcpZocXM69D/sg1u6NaWmmG2soAoKgcLXzd4O+JUum2beVCZAORnufU16T8Edbu/Eeqalql7KXk3bUUdEGOlfAVcJUo3clZK3zNZQgqPLT2V/m/M8k/wCCi/hoXNr4S8URploGk0+Zx2U/OmfyaviCXjBxx1ya/TT9qnw4PGPwU8RW6oHntUF7F9UOT+ma/NBod8Q7kqD17V+v8HYz6xl3s5PWEmvk9V+bPz/OKHspwmuq/L/gH0B+xZ4k+w/E650ZpdsOrWbBQeMyJ8w/HG6vuiy0pS/QcV+Xfwt8TN4N+Ifh3WQdq2l7EznP8GQG/Qmv1bs1HDqdyONykdwehr4rjbBcuYU662mvxWn5WPoMmxTeFdO+z/MSOzVRjAwO9NlRUjOMZq/KgKZHpWRclsnnivz6rCMFZHtU25vcRZ1jOM4qwlxgZzwawtQkKBWB744qVb9QgywH1rihVlHfY6nSucT47tPt2stGPmG2rfgm7fSGELEge9U9ZuhNr+QeTgdaZfazZaRMonmEbntXqe/UpRppb6j5Ve7PXrTUQ6A561o2t3vIXPy56157oGvQ3UUYilEgxnINdRDfKn8WfpV0MXKL5avQ4auHW8Tsop1IAHSi4t0uI9r4IrDsb8y8knFbNtL5xyOg9a+mo141I2ezPDqU5Unc5DWdNaxl4HyE1FbIBPGveuh16VHj2tgmsGwKy3nT7vHWvn8ZQjRqe5sz26NSU6N5dDrLJSEVRzitjyvMtZEPOVrOsFAQHFa8B3RtxXp4eb0R81XlqeS36waLNcPJKEUuSdzcCue1vU7k3Nk9lG80UjgMU5GK4L4t+KJH8ZXlh9oEcKyqgycAE4r6M8G6FpjeG7J/tEEzBAeHHpXAsvnN3it7v5f0z6qpio4eClJXZy84a1SPeNpZc81nazANT0W/tTg+dCyY+oqfxZ4ihk197CMA+WOSOlUoLrcRzx3rx5/u6lkdlGLnTU2tT8l/FujzaD4q1TT5kKPDO6bSO2416f8Asm+Kh4X+KQV/9TdW7RFfU9q3/wBq/wAGpafEO7u7dNpmJdwBjPGa8g+HuoNo3jjSrgEqBMAfpX9Pe1hnOTO/24fjb/M+HqJ4TH+kv1Ps/wASan9oupHIAyTgDtWHeaBeNoX9ueVmw8/7P5no+M1DquoB5SSevNfTfwy+GkXjD4AtpcmI5tSZriGQj7jg/Kf0r8lv9VhCy3dj6etXUHzS2PkqVffBrnPHGn/b/CmqQY3EwlwPcc/0rs9e0S98P6td6ZqMDW9/aSGOWMjkEd/oev41kSQi6gkik48xSp9819BQqOnOM10aZs488XF9T5UuAhUfeOeSCelOikaO4hlHUMMY9RVvVbP7PPNCc745WQ4HTBNUEXbEAeOcgiv12LUo3R+TJOnNxfQ+lrW6F3Z21wGyJY1f8xUvH4/WsHwLefbfCOnvkkopjJ+hrczlulfmFWHs6kodm0fq9CftKcJ90iVHww9Pepgw2Ov4iqZb5sDtU0cnKn8KwaOksRPnqcVJux61V3eWxHWpPM+bOfwFZuJW+pPv2kZPWnq/zdarbic9qcjcjFQ4gjfhk+WtrTdPurzaYYHcZzkLW18IfB8PijxUbe6+a3hG8of4ueBX1ePh1ZaZYIYrePheiqBivncTWqJyjRje293Y4ZVIU7c7tfY8Q8KpcyaeqXsBiKcZbvWN4z0GyvoXCoVm6qR3Ne3X2hwTQPA0fl56Edq4rVPDYj3xPGFZejMfvCvjY4l0q3tNvQ7LqorJnzVcwNbTtDICrKcVPbzHhGPzetegeNvBMtwhmhjHmqM/KeorzIMYnZH4dTg5r7vD14YunzReprRrOD5JnUab4hlsMRyEvCeOeoreg1COceZEwKntmuDjn8xSDU9vePZvuVsr3WsauFjLVbnrqzVzuJJRIuQcHqMVsWV8dRiwW23kQ4/2xXGWOprOuVOD6VfS6eN0mjYh054NeXUoPbqRKNj0jwzroWTypDgH17Vv61YRa3pNzbHDeYny/WvN0vVuolvbc/OvEqD+ddfoGurcRKu7n1r57EUZQftIaW/Mnl5tGeLXtlLpt7LbyrtZG2kGpIDg5/Su9+KmgjCapCBg8Sf415/bnOK+rw9dYmiqi+fqebyckuVl8HC8daswPjBqkDhc9qsQPnGf0pSWh1wVje0+UCdCDhgQa9m0e8NxYQuRnIrxCzkyQB+FereDrnzdLQH7y8V8/jY7M3qRTgdDI/zZ6fSoZBnOe1OI3Z9aaxyBXjM5krESHDAZwKqa9pS6rYPGR82ODV7byOKsJGXXAzXMpOLutynLlaZ87+I9HewupEZcEVylyuwkV7z8SfDQltvtca/MPvcV4Rqv7qVl9K/QstxH1iCfU35lJXRnyPkn2psYaV1VepOBUTuQCa0NBt/Out5GQvevel7kXI459jooDJBaRwNIzRLyFzxn6VsWGt3On2ksUErIrjkDvWSRlv8ACtHR9PbU75bdByw4FeBV5XFue24QbuQ6ZptxqcpECF2znivRfAHw/uZdUE19BtiXBUN61N8O/D8+malMJF4BxgivZLNVTAAHTtXhYrGuUnTjsY16nslotSSKzWKARooAHFC2AjBOBgDNW4gDmq2v6jHpumSMWAYiuJSSPEUpzmordnFeLNeW1zDBgy+lcnfeI9TvbYW3msi/7Bxmi5mNxM8jHJYnrVZ/kbcDgilGT3Z9PCkoxSM1PB2o6g5IjPzfxPV21+E13Kwa4kCqOcL3rs/BviaKSVbacBX6Z9a7q5iUR5HQjPFaPEVkrXscNas6U+XlOE0vw/DFam0kUOoGORXyd+2t8Lk0jTbHX7WM7RJskA7A/wCRX2dEmLluMCvOv2lvCQ8U/CHWoFTfLFEZUx1yOa9DIsfLBZjSqp6XSfo9GcuOX1ijKm+q/E/MazlMUkbgYZCCMHv1r9EPg340GteCtKm35IjUE/hX52RZ3bSACD0z3r6t/Zh8RNL4fksnb5oHwBmv1zjPBLE4JVLaxf5nz3DlblrSovqvyPqLxY41DQ2OcnFch4C8arosrQSNjJweeldJasb3TZIyf4a8K8Zzy6LqbmNiuHzX49luHWIU8O3qfaYiKp2kfQ2rTHxfJFAj5jPLkVoWvgqztYVCQD5ecnrmuV+D2pLJogupWDSue/YV2HiPxOLWxCRMBLIePpXLKkqblTlLVPYj3nb2a0Of8X6HafYZF8tdxXGcV80a5CNM1uUD7u7Ne7azrlxPCys5cY4zXhHjEM99IcZYtkV9DkUZRcoyejMMV7vK3uek+FdUjNnE2c8etdJNrkBgZWZdrKVINcF4L0t5bBDksas+IoZ7KIgcDFZVsPTqV3FM7HiEoqx8w/tB+HYrLxI95Cg2TZz9ap/APxINF1ua1dsI+CM11/xasW1KyZ5BllyQa8d8JxyDxZp0McgjaaZItx7bjiv2jBpYvKnQqO9l+R+f1pvC5gq0er/M+ur7xFHHk7wFqzo1/fagM2dldXXoYoWYfoK+kfgv+zj4X0Wxt9S1lU1G6Kgl7n5lB74XoK91ju/C2ixCKC3t0CjhUjHFfCUMDSrUvaSnGEejk9X8l/n8j6GvmrpVOSEHJ+R8D3mgeJb5P3eg6g2fS3aue1PStT0c7b6wubMn/ntEV/nX314o+MfhrwvaNJLEhIBwuAM18ufFH4w23jy6aKDShb2u777tkn8KwqrD0UlhqqqPqlFr8W7fI3w+Jr4h/vaXIvX9Dynwf4a1Lxz4gg0zTYmkdiC8mPljX+8a+wPB3wM0/wAKaXFJeXG6fGS8hxz7CvNvgt460HwLZXMstvtmJ3Ftoy3HHNYfjv44az4p1CYWkrWtruIUg4OK46lShiIe9Hme3LqkvNvrfogqU6znywfLHvu/Rf5nuOp/2ZYKQJ0OPeuD1jxjplrMdsysV7A14nPq+oXZLTXcshPqxNMtbOe+mVV3yEnFfP1cvp1NZJRXl/mdUJOku/qdj8UfE9vrOiQfZ2yrHJHpXk63O58Zr2u78BLd+E2DLicLux36V4XdQPZXMkL5VkOK9LKXRlSlSpP4WKpzc15dTQSXJ7VKj5/wrLimq5HLkcH8q9eULGVi+j5PsKkjbdKgzwSAc1SSTr6VKsmSOTxxWDiGp9BfD/4MaRc2EV/eMLiRgG+Y/KPoK9RiuotLtBaxbVjAxxxxXzv8NfiTc6LMmn3MzPascIzH7vt9K9X1/V/s2hXN8jcCMsDXyeKqVKE1Gzcu/wDl29Buk6ru37vY/PP9rDQodM+MGsS25BjuW807f73evOfh7qR0bxRZzD5VL4Ir1P8AaAt31W5GqOS0jsdxrxC2dre7jbkMrZr9/wAoXtsqhRm72jyv5Kx8Vi/3GMcl1dz7GU+bGki4wwBoLcVjeENSGqeHLKYHJ2AGtcnHNfmlSDpzcH0Z9nBXXMjyT9oeykXSNP1a2Oy6s5ldXHUEHIP5gV5N8S4oZdVt9VtY1+wanAl5EUGNpcZZT9H3D8K+h/ifpn9reC9QixkqhYV4FZWr678KHQFXn0O9dCoxvEMvzD3wHDf99V+j5BWvhY3+xK3yl/wT4biCly1VPuvyOPtpFSTLYAfqPevXf2efGMvg/wCIVpJHKYor1TbPnjnOV/8AHh+teNRAnBH8J3D2rc0y5lhmguYnPmxuJEOfukcg19HmGFhisPOhPaSseDgcQ8PWjUj0Z+wfw68SLr+hwylt0gHzD3rtRIHAHNfOf7NHib+3dChuUOY7mNZRz0JHI/PNfQ1s2VGa/lTEweGrTov7LsfpWKim1OOz1OZ8a3S6ZaySbcFhgNjpXj134R07xmGivQEnbOJcdfrXr3xSvIoNJEZGZHO0CvJRK8EiyISCtKnOafNB2a2Z62D96iro8O+J/wALLzwldiMOZ4ZBmNwK8jvprvSJCtxGxQHhsV9YeMtYXxDqVpbkAlOo9quT/DTQNb0pheQIrbfvYr7nCZ88LSgsXG9+x0VML7SN4vU+RrLxPGvG/j0NVtW8RiSI+WeTXWfEz4OxaLdySaXPmPJwoOa8qvdG1GyYh0cj1xX6Bg3hMXFVqUt+589iJ16PutFPUy7EPwSykkntWJaSmKdSezVvXKuLSMP8rYwc9a51fknwTwD+dfUUbOLR+eV1y15HXQaklvq+ZMbRg/pUfiXxXc6zcLbQkmJeABXHeJ9SuItREMOeUU7vwr6O+DnhDw5aeE7bVL3bc3cvUueBXlY+dLLqUcVUjzN6JI+qwNSeIbowdu55f4c8P35kSRLKRyf4iMCvaPBHgnUNRmRbhzt7QoP5+tbOoaxZj91bJGsfYKK9p+BthpiQmRwr3DYILHpXwGa5xWlR5+Tlb0R9TRwsaSu3dnF6voVxoGngNbNEmOuMV2v7PF7tm1BAeC2R+Vanxv1jTtN0F4mmQzucIo6n6CuR+BV59n1BlJ4lH0r46o51cFOc++/c9BpTjbyPcdchj1HT7q0lAaK4ieFwe4YEf1r8rPEujvoGvanpki7ZbO5kh59iQK/VC8fcjetfAH7U3hg+HvitdXaIRBqKrcoe27GG/lXtcD4r2eMq4ZvSauvVf8Bny2e4fmwSqLeL/P8ApHigTaCOVYfoa/VD4CeJ/wDhMvhD4T1XO6V7NIJjn+OP5Gz7/Lmvy1lk+YcdfbrX3Z+wB4qOq/D/AF/QJGzJpl4LiNT12SjnH/AlP519lxfhnWwMayWsH+D0/Ox85k9blm4Pqj6duD8nFZEvL1q3GCDkc1k3LYJPTFfhVV6n3VAzb6MMdpHfNZN0m0r82AO1aN84z1zWPdy7j6VyW989eMfdOZ1FduqRuT3rzb42QyLNbzoxUe3Feoa7HsuomwAMV5V8YtXjnENuvL9TX1mU3liabic1SOjTOT8MeO9T8O3SSRzM6DGQxr3bwp8b9O1OBIrtvJlwMmvmWM/5xVyEZ56EelfVY7KsNjNZKz7o5IuUdj7W8P8AjXTL8/uryMj03V2Ftr1qIiyzoR7Gvgi2uZ4DmKeSM/7LEVt2WualAFK39wMdvMNeIsqqYfSnUuvNf8EzqU41dZI+nvH3jyLS7eYxuHmI4ANM+EuvPrumtPM4eQOc1843fiK5voQk0jP3JJzmvZ/2fnDafc/MSPM6HtXm4rBujR9rUd5XLduVwW1j6IsGBRR264rTdxDbSPnAVSaxtPOFWjxfqi6Z4duX/jddij1J4rGhPlTk+iPlp03OqoLqz5J/aX+Ht5Yiz8WQxNJpl7K0U8gOQj/wk+meRXhialeWRDW1/dW5/wCmU7L/ACNfcXxP+KngHwb4Am8G+K5Zry+vLLc1jDAzsNwJV89Bz3z2r4PkmjzjJCg8Z647V+iYOj7PD04PXRX8n1Xy/wCAe9SnKq5OStZ6ea6M2dP8aa5YTmeLUpzKerO24n6k122jfHfxBpwX7QkN6nfPymvL0uYg3XNWI5N/QYB9adfA4av/ABKafyO6EpR2ZpfGDWH+J86XUdolpIq7SN2d1fOepeD9Z0PUkna0dkjkDBo+R1r3o4XgfKKQMvcA8YPfNe3l+Lll1P2NON4djzcVgoYqXO21L+uhZm1Q6jBYPGctLEmfYkdK/SP4X6Yuk+EdAsk+7Daxjj1wM1+a8bQh0bGCpyAtfa/wN/aS8K6ta2WlaxfR6PqESqgN221JCOOGPH4V8xiqMp16CivdT18tVuY4+hUdG8Vexn/tjfDpJ7iHxXYRYuYo1ivFQffQdH+oz+VfJ78MDwfpX6HfFzU9OOlSTSTQ3Vm8J3bGDKVI9q/P/WVtItUuo7Rt1ushMfsM9K6cTX5syxFLondNbWZ05Y5SwsHLdaHzR8QLT+z/ABhqcR4R5C6jHqMiuYVQQ2ceuc16N8aLLyPE0FyFOJ4FJYdyCRXnWQ0hI7kjGP51+qYCp7TDU5eS/A/P8xp+yxlSPn+ep618I7szeHbiAn/VTZGewIrtnPcV5h8Hbzbf3tqekke8DPoa9Pbgn2r4/MocmLn56n3mVT9pg4eWgjDAHP50qOdjA9R3phIIOc/4UyN9pPc15ttD1+upceTegYc0Rt+H1qAMDEw9OaWKTPHpxUcpSLe7Jpd2CPWoQ5PbFCvjn0qLAe3/AA11I6D4zgZSRHcfIf6V9j6Pf/bdPjLc5FfC/h7UVGr2LOQNsq8+nNfaPg6YSaUhz2FfFVuaFb1X5HlY+mpUFLsy1qWnQysSBtJ9K53WNAjv4DHIu4dm7iuuuOc8daxNWuUsrZ3c44614OISu2ziw1Sd0kzyjxDa2+hOkd1GZIW4DqeRXkPxG8ERqh1TTIn8o8uvXHvWh8V/Gk2r6s1pbSkQqcZU13fgO0mm8PxrKwmUrtKydxWtL2uXU4Yq+/TyPoEva3T6dT5qjuChySQfQ1ZinV+/Ndb8VPBB0DUmubOB1tpMkgLwp71wIkwcg819zQqwxVJVaezNKGJdOXJUNKO6a2kyCa3tP1UToMn5vQmuVEvmDBNNjuDbyhlJGP1pzoKovM9xWnG6PRNN1M2U4YH923DLW9a3YsZ0kjbNvIcg+h9K4bTtQS7QHPPpW7pt4FzbTZ8p+h9DXg16G90YtWPSL5h4g8PXFsCC7LlfrXjqo9tO8Ug2sp2kdxXd6Hqb2FwIHbp91vUUzxp4a+1xnUrNcsP9Yo/nXn4SSwtR0pfDLY560OZc6OVBJQf40+PIOfSoLaQMuD3qwFIbH4160tNAgaVm+APWvSvAFzuglj6EHNeX2zbWz6V3XgS9WHUNmeHFeNjY3gzqesWj0nblcGmEDH9KcPfPNMyOma+ZbOBChQ3HerVtH8hzVWNgOSTmor/XLbS7YyzSBFUdzWNm3ZEyTeiLmq2a32mzxEdVNfJ/i9BaavPD0KuRXtmpfGeys4pwqFzgha+eNb1ptX1S4un48xy2D2r7XIsLXpylKpGyHG9NNMglm2jsxPFdZoVobayUtw7ckVyfhu3OvaiWAP2aA/e9TXo2nac97OkSKfSvocbNU1yP1ZOrRAELYABJPtXffD/wvMmoRXsikLjqa0dB8E28ISSYZYdc12NtGluiLGu1F7V8Vi8epp06fzNYw5dWPgiNpq5PRXANdtZtuQEVyd/GPMikHYV0emyeZbqc5rxHpI8/FrmhGRqRNk81wXxB1Ay3SQhiFB5FdurY5z0ry3xdciXVpMHOBitIPmkkZYCneq5djJd+AarzPn2NNaYY/rVaWTfyOa7YwPoUh9ks0mp24gJ8zeOle2W7+TpsfnsAwXnJry7wokVq73ko5HC5rH8c+PrzzGjhkMa9MChxlXqezgclfDyrtR2SPTRqNv8AaSBKvX1q1q9nFq+h3lq2GWaFlx26V85W2u3oYyfaH3Zz96t2w+Jup2KhGYSADvW/9n1abvF3M6mFWji9j4I8Z6GfDnjXWdOdSvkXTqB6DPFekfs766NN8Sy2zPhJRkZ9ayvj/ps6ePrrU2QCO9+fI6E1yngnU20jxDa3AOMNgn2r+g5r+0crXNq5RX32/wAz83oz+pZjbtL8GfoVoGsRi0OWHIryn4r2pe6DoOp7Vj6F49Z5IIUcncRya9D8QadDqFpBO/zBo8knuT6V+MU8PLLcUpz6n6TVmq1NpHPeAfGL6ZYLAGKgcEE11qa+2pTmR33ZGB7V4Re38uj69c2ykrHnKhuorpdA8UlGGWr08Vlik3Wgt9TDC11ZRZ65KwlgY968i8ZL5d8W6ZNeseBLSXxtKywnbBER5jjv7V1fxb+C3h+88JfatJm2avEm4gN949SCK4MC/q9WTnolv/XX5BjZRdox1bPGfC3ilNMs1wQD2+tM1rxUuplh1Y15zLPPZZt5Q0boSGBrr/AmiNqcv2mUExL617NbCUaN8RI86FTntExtY8NXGt2M427V2nGa+Ydcs5NH1mQA7JYJMqR1BBzX23dSp9raGNQsLArXyr8ZtH/s/wAUTOn3JRuzX1nDeNlOrKjLZq6PBzeleKqLdH238Hv2gF8QeArJrqX/AElIV3c9SBg/jVnXfjFcMGW24J/iNfH/AMBtddBLZMxAB4B9DXtLHaeefSvj8yyalhsZODu49FfRLse7g8R7ahGfXqXtX1y71mcy3U7yk9OelZzYoY9RV3TNGuNVmVIkJB6nHSpXJSj2SO9al3REa8mihbIU8V67onwzsLy1RnHzEZ4rL07wSmlWVvIy4fivTdCwlrGP9kV8fjcb7SS9i7I2kuWNzhL74Lq7f6NNtz6ium8MfD6Dw/b4lUSzf3yK7G3cZp8reYeDjmuR1qlSPLOTaOH2jT2MG5tRgoo4PBGK8E+L/wAPZtKc6nBGWhY5bA6V9JpaiaXHpWB8RpLOLw/NbTAO8i7VU9cnpVYKrLB1vaU3p27mjn7S0Op8arLn6+lWIpipqfxBoc+i35WRSquSVP41RTp61+mJxqRUo7MlaGpDJ2zVkPkVlQyYxzjNW4ZM+1c8oF2NKGTbggkEHNd5rPxKjuvA/wDZmD9pZQhNedIcGobyTOBzXBUw0K0oufR3FdxTOT+Imnf2l4anGMsg3CvnKeMRyn619U6hCLqwnhPIZSMGvmjxFafYtQmQjBViMYr9H4fre7Kkz5LOKdnGovQ9l+CurfatBktmb5oz+deiM/FeFfBfVPsusPbsxAkHQV7c7gGvn83oeyxkrddT3cuqe0w0W91oQajCt1YzwnkPGRj8K+ZvBA/sz4jXujzHZBqsctgSegc/NGf++1H519MswzyevWvmH4q2s2g+OJbuAlJFkWeIjjDA5B/PFe3w5LmlVw7+0vxPKz6lzUIz7P8AM5zUrMWOpTQlGwrHqCDjPoaks2RMKeCucnHBrqfivaRSatbaraoRb6rbxXsZA4+dckD6NkfhXI2+EkJxwRyPevu6c/a0lJ7/AKn51G8ZWPuz9gvXv7T0TU9NZh52mzAhCcny3yQfzDCvs+1PAr80/wBh/wAYr4Y+Otnp0rBbXXbaSxPPHm43x/jlSP8AgVfpRE+yJiOqjPNfzfxhhHhM3nLpUSkvyf4pn6RhK7xGEprqlY82+KGpmfU4rcMcKN1cLNJhCQegPNaXi6/a58Q3O/8AhO0Cuc1e7Ftptw5JAVDXh0Kb5Yrv+p9hTioU1HseOap8R4rTx3PBvA8sAEk1vaz8XvKsGigkLSbei18x32tHVviJqhLEBpyoPsOK9L0vSlnRSTuYrjmv1nFZNhqMaUqq1sj5mWZVnzRh0bFv/HU17IxuWYc1NDKusLhVVhjgYrktStjBcTRlTnn8a9U+EXhxJvIkuEzuPKnjitsWqODoe1irGGBxNXESakeP+P8ATG067t9yeWJVOM9K82m+S4Kg98EV9RftVaFHYWHh66iRIx5jw4UYwMZr5bvECXbe7GvpshxSxuDjW73/AAdj5TOKbpY2SfkGtRhpbWUj70eCa7bwv4juo9GhtVkIhDYwDXHaknmWdq4GQMjmt7wWPOhkjPJU7gK9XFRjPDrmV7GuEm4zXLpc7NtZuIUG2RvbmtzQfjVrugqyWrhJANoesLU4NkSOEOcdqo2lvCWO4AE181Khh69O1WCaPpY1qsZqKZu3/wAS7/Vr3z9Sunnkz1c5xXsXwe+IlrHqVnukxlgCM18seMoGsNzRtwelO+H+q3w1G3aCYqyODjt1pYzJKGLwb5PdVi1mM6VX2ctT9VTMtxEkqkFXG4EV87/tZ+Bv+Eh8N2V/FgXFm7gHoSCM4/SvVPhZ4kbXvCdsJOZ4UCtR8SdNTVPCWoq0Ycxp5ozzyvP8s1+D4CtUy3MoS6xlb9D3sTS+s4SdNdUfm/LB5Yww56EYxivoD9hfxYPD3xr/ALKkk2wa1ZyW23PBdfnT8eDXkXxC0tNO1mTapRXO7AGB1qp8PvE7+DfH/h7XI22/Yb6KUn/Z3Ddn8Ca/oTF01mGX1IR+1F29d1+J+UYOfs68bn6yXvyZrAvJcE9K1b68SZFmjIaOVBIreoIyP51zd5dKMkmv5qqvU/VMLBtXKN5dhZCp47VlzzZJINJd3IeZj2rOuLgID81FOme3GBHrU26FXPavn34gXbXGtSZOdvGK9e8Qa0sVuQXxjtXiPieX7TfyP6mvuMjouE3JnHVWplRPt6ng1fgOPpWYg54OADV6Nuepr6+aOSSNKMgc1ZE+0daoJIFXrnFO8zPWuNxuZNF37TtPXNe+fs6lmsLpiTgvxXzr5nccGvoX9nHeNGnc/c8zivAzqKjhG/NGcdW/Q+kdKG/bXN+Prg6p4k0fR4/mXzPOlA/ur0/XFdHo0oitnmboozXGwXqwXmreJbsfKgKRZ9BnH5mvnMLFVLRe279FueVQpt1pVF00Xq9jyz9qjwraeOvEdnPazCC9062+zlsfK464P0r5b1Xw7eaXKVniYgHlk5Fe/eNPErXU88zvmSVix/GvJta1M4dix6Z5r7HL8Xiajbnqm9PI9iVKOHhGnHorHFJNBAw3A7s9CtS/bEcdcD8qwb/xXGmqYkwIicbvStYMsiKwIYEZz619XKk4pOa3OH2utiy8q9fMAB9O1NFxEvGc4qjIvltleFqMsQOW/KkqaZqqjNE3yDgLj61WklEwIb5vaqgPuTSjB6k/hVKCWxoqnc3tM8ZazpFm9nb6jcCzcYaAyEpj6Gm2+qh5NxO1upz3rF4IprEg+lZ+wpttpWbN1JWMn4zwCfT9KvVHCSNGceh5/pXkLhQwYk4J5FeveNC114ZljYbhG6yD2wa8junBUcY9u9fYZRdYdQ7N/wCZ+fZ/DlxakuqX+R0fw5vBZeLrQ5+WXMZ/EV7PJwTnv0r570e6Njq1jcDOElVvwzX0HI27LLyGGRnvXmZzTtWjPuvy/wCHPe4eqc9GcH0d/vI93WoyRnIOMUMcfhULn0JArw0j6WVywsnzjpg8Hmgvtf2qru+TPXnpT5Jt4U5xT5QjLqXRKCAe/vTJrgRRM3oOKrrN8vXmq19MSqp1zSjC7sXOSimz0FbhrS5VgSCrAj86+3vhTqX9peH7WQNnfGp/Svh7VoJYfmeMqOxI619V/s5eJ4LjwvaRPKvmRr5bDPTH/wBavjcbBP2dT1X3/wDDHBUTnhpw6rU9qnXArxr43eLG0TSJVibDv8g5r2aZ0kiZ0YNxmvlH9ozUpG1GCDJC9a8SWH9piKdOWzf5anm4Jby7HlUMz3lz5khyzHJJNfQPgW5WPRkGRnHSvnuxcBlI9a9Y8H6tts1TORiunOKTnTSXQ+moxO8vprbUEaC6iSWNuqsM15d4y+D0N2sl1o58thyYT0/Cut+3HzeuK0rK4ywz0NfO0KtfAvnpS+XRm06cKqtJHzFqOm3Wj3DQ3UTRuPUVVL7j2r6D8c+GoNUgZ3jDHswHNeKat4Yks5XMJLKO1ffYHMYYuCctGTS9phnpqjKtrx7aUMjbcV2Ok6mmoIBnEgrg3JU7SMMKmtL97KZZEYgg/nXo1sOqsdNz1IyjUXNE9YhlM0WxjiZOUb1rpvDWupcRmGTG4fK6k9a4TRNZh1K3HIEo9Kzdf1SfQrlb2F9rL95c8EV8xPCOvJ0Xo+hzzl7PV7He+JfB/ks17YjdE3LJ6VzYkxkMMGl0v40WMlj+9cBwMMjGuQ1fx7az3btF8sZOeO1bYbCYzWnVjt1ObngneLOr+1iE8nitXTvEcenzxzB8bTzzXlc3ijf0fj2NUpvEDMPv8ema9F5Y6itI1VeK0PqZvijpEVojNcBnxyBWDd/GazWX90hK+tfOH/CQLFy0mPbNY+r+NY4F+R9zdBzXPS4ahKVtWcs8TCGr0PofWfjutrCzRKM+5rzjXfjLca+xV5CE/uivFL7xJNqBILnb6CmW100abicf1r6TDcOYbDLm5fePLnmN37ux6HfeLjKu0EkmqVrLc63OlpbA5c4dx2Fc/oelXet3KpGh255bHFev+HPD0GhW4VFBmP3nrXEyo4KPLHWRrSnUre89jr/CHhaG2sI7K0UMVGXI9a9E8PeH0sCC64f3rivBWoLYaxAz/dY4Ne0X8UKWX2hRjjNfmGY1KznJN76nsU2rK6GW4EaYPWpRIMYqjZ3KXEQZDkYqYZB9q+Z1TsbOJsyETWan+IVoaNN+627uRwazbD95bMOuOKk0qbyrhlPfmtJSukzzakeaMo9jfuJxHA5z0BrxjW7/AM3U7k5/ixXq2rT7NPmPQ7TxXhV5dbryY55Lk114KPtJNhg48sWy8Z89TQsgJAqkH4BzR55BznmvV5D2IG+l7i3CLwMVw3iKF5rtic8+tdJazbsZpmpWYmIIX8qKDVGpc6YxRxscRij561Xkf5jW/qVlsRQoJY9FA5NZr+Gta8ozf2Re+UP4xbtjH5V7dKSmrnHU0ep5D8ddLF/oKSgfPE2Rxz0rwLT/ANzcIzgDa3PNfVPjzTjeeH7uCVWSRV3bZBgjFfLNxC0csq8gq3ev1Dh6rz4V0n0f5n5bncFRx3OvtI+lvhp4FvdZlgmjjZ4CoYN2xivXvFNzN4b8PInk72jXGXHC16v+yBd+HNU/Z30S7ntoZL2CExTkj5tykj+lW/FlvperwTwrZqI3B+Rq/Ps5hUp1I1q04tXfu630dvvPsMDX9snTjFrbXprqfBGva3/aGv8AmBsux+atyx026uyn2YM0jYAA7mvYtV+A3hzxJeyNbq+nXURLPKh4/wAKn8KfDd/CmqpdGUX9rFypxzxXXUzzCOilS0kls1+uwoYatGb51p5Hovwr8Pt4J8IIsxP2ucb3PfNcx4i8R3smoTGKZwmcbc8GtW48ZHUrqK1RDGW+XbT5vB4lfLEgnmvhvatVHUxO71PVily+4ecXXwu1n4oazFBoVgst396Vs7VA9TXoFz8GvEnw90RYJbHzHZcMYjnFek/B/U7fwF4reSaPNvdQ+WWA5Vgf/wBdeneMvGdnqY8tFVox0Jr7OisFi8pdWeI5ZxdlG2lvPr9x4NepiKWMUI07xa3PivUNHuraQmaFoX64YYrwb476GTGl0B8ynmvuXxxp9rqtjKQqqwBKn0r5a+MGhNc6LcKwBZQcGssix/LjI67Oxpj8Pz4eXofPPwx1E6d4oj52h+K+nYI2utnlqW3DrXyRpUx07XLeQnG2UZPtmvuLwDaW9zotrccMxUV9bxU1QlCvbfQ8vJJ89OVPsw8P+CHvWV5x8vpXqOg+HrPS418tAWA64rMtvlHHA7YratLjaB7V+OY3E1a+70PrIQS1Ne6QT22B7GrWlSeXGFJ596qQsJIWPXjvS2L4c/XtXjJ2NnG6sdBFMeeamMxC5zzWfC/FTo29gM9K3jKxwSgkzUsDtUsRXi3xQ8Qtc+JooAcRwnJHrXo3i7x3pvgfSnnvZFU7The5PtXyV4r+JE3iDW7m8jTykc/KD1xX0WWYKpip8yXurr5nPGpGjJyn1PVviVpdjrPhyC6R0W4RegPevEWQxZ3cCmTeLLmcbZZ3K/3c8Vn3WvpIpXIr7LAYGrhafsm7oUsRGbujUjYEZBzR9v8AKzzz3rmTqzxcA8VCdWLnrzXrrCye5hOtJdTq119Y2+YcVIdZt7tgFbaa443ofqBUf2jB4PPqKf1OO5ksRP1O8XkYHINeHfE/QZLPVZJthEUhyDjjNel6TrhU7JGyOxNS+PNKj1vwlNKoDSwncD6CujA1ZYHEx5tnoc+YU1Xwra3Wp4j4Kuzp3iK1kDYG7Br6PEvmxqw6MM18w27m1vEc4+VgcivorQr0XmjWsobqgzXp59TvKFX5HJkVS8JU36l92y2e3pXhvx604/2lbXIX764Jr25zg8V5v8abIXOhRT45jbGRXBk1T2WMg++h6uaUvaYOa+ZwEAHiD4QQMSWudEuXtn9fLf54/wAiXH4Vwhk8rPCk+td38IZo7vUdf0GYbodT09nQE4zLEd6499u+uNu7VrTUposDCMV7EfT3r9IpPkq1Kb/xL5/8G5+SVFaWhveGfEc3hjX9J1qzJS7027ivI2X+8jhhz+GK/YzTNYt9c0a21SzYNaX9sl3Cw7pIgYfoa/FyzbcrjGR02ntX6a/seeND4s/Z20hJJPMutEebSpsnkKh3R5/4A6j8K/LOP8Fz4ali4rWDs/Rr/NfifXZJV5m6Xz/r8Ct4jufM8QX3p5mK4v4i6r9g8LXsoOP3Z7+1b+p3Jk1q+b1lbn8a84+Nmopa+DrkE4LKVA9c8V8Jl1Dnr0Yeh+k1qihSlLsfH1pfG3177YTndLub6E17t4Z1aORomDgKRkZNeDX1uttc7AQRjNdV4S1qSARIZDhHHHtX7nmWGWJpKUeiPyylinSlK/U73XnU6qZAPlZvTiuu8F+Nxp0kYUgMhGBnpXEarJvIYDK56elcWNVmgublVYjY54J614H1GOMo+zl0Kw2Z/VpN2PYfj/46PjPRLC0CgLazbvMz1JFfOerJ5VwOg5rtjePd2kiyZYlNwOc81xWsFmuFJHBFe5k+FjgqSw8Nlf8AE83HYt4yr7Zkyfv9Mxj7jVreDLn7LrUQbhH+UgVl6WQ9pMh/u9KfZSfZbmOQdVPavTqx5ozgdeGlZRl2PYb8JLa7ON6iucGEc8YAPWq0XiRtxLnAYDr2qtc6h5hI7k9K+cpUJw91ntyxUJardC+KrBbqDpuOPzrL+Fml+brSoxwEbmuguAWjTcMkISePauT8Ma6NFv5ZCcZb8ua9Gn7SeFnShuZzqwlWjOWx9zfCXxNa6VN9kMgCuvGTxmvX5lju4sYEkMqkEdQQa/Ou9+L7abZGS2mJnB+Xaa+q/wBmv4yQ/EDwzHa3Eg+3w8EE85r8X4g4dxOFpvMEtL6/5n1OCzKhVqqgnqeE/HXw/Na6pcyBFASRk2nqAO9eJNlY2PQ5wea+vv2mfDoMtzOoaJJkWUnHG7H/ANavkeZSjkYGe/PNfpvDeK+s4GEj85zCj9Wxk4Loz9J/gl4xPjH4L+FtRd986Wotpj6PH8n8gKv6jqPzkA14B+xl4vMngrxFoDt89lcLdRKf7rjDY/ED869a1C9yxOa/GM2wP1fM61G2ieno9V+DP1bLJ+1w0KndFqa7y5I6Vg67q/2UHnk1NJOWTcDXH+KrwlwoOSaeFw6nNJnt35Y3MbU797yVyScdua5HWoupFb8kgGfesjUB5sbdjX2WHXI1Y8173OUkuWW42KPqT2q1ZXnnMwx071WuZBE74GX5xTNJZ9jPINuTwK9+UU4XsZzSszfV/l9zSk5FVkkx1PFTBsjiuFqxyy2FyQMZr6g+BVn9h8IROwwZGz0r5jt4XubmGNBkuwFfXfgSy/szw9Y24GNqAmvkeIqqjQhT7smjG7kz02JZbnSfIh+9IMceleZ/GTxDHoVnb6HC/wDq18ybB6t2Br2HT7u28O+EbjVbraBFGXyfboK+LPiH40k13V7u6kclpXLnJ/SsMJhf3EF1mvuj/wAF/kcWCfNUnO3uxf3v/gIwPEGsmaRjn9a8f+IHjJbEG3jb5z1PpXS6z4liWRow4MnpmvJ/HtrmCW4ZgzHnIr9FyjBQVSPtFoZYyu+RuO5QjtbzXD+6BIJyD612/h64msrcWl7w6DC59Kw/hnd28kUUzNjYQCprovFWpQS3ZlhAVQCMg17uKnKVX6ty6I8OOIjCn7WTNPIkQgZKn0qvyCA34GuJ8JePUXXZ9D1BhG27dFKx657Gu7YAjB+7/OuCtQnhp8k1vqvQ7cNi4V4c9N3RGwHT0pvH40FSvAyw/UUzeO4xmsUj0FNMVnKnGcUgfPBxQT7D60xmIX+lUkUpkWpQC50y7hyfnQ/yrxu8jAGRgBTivaN27II4IwfevI9WhEN3PEV5SRgK97K5Wcony+fJSVOfqjPVwqg5J24wTXvuk3gvdHsZs8tCufyrwED5yOo7Yr1rwLqQk8PQRNx5ZKjn3q83p89OMl0f5mnDlVRrypvqvyOnLE+1ROccd+lBl985qJm984r5hI+7nEb5nY5pBJlSufwqGR9h54zULTgNk8Vuo3OVuxbWXHHUVXupfmz6CoTMQexFRTS5OenFaRhqRUneB+iPib4S6RfaRIbiJG3DhY+CtfMV/qGpfC3xRcRaTdMIo2+63IPsa9F1X9oG/wBTV4rCIxb+AzHOK5O08E33i6aS4k3SSSEsSe9fm1JU8M26i5abWqbvr38jRRk/eveXdfkek/Dj9oqPV3Sx1L/Rbk8bs/K1YPx4RNUeO6jOWQc4PUV5d4p+H2o+G5fNjR1ZDnHeo/8AhOJ9R05bS9YiaIYBf0rRYOM6sMThZ3ium9h2jJOytIzrO72MoPbtXfeEtRz8u6vLLi7CykrwD6Vv+FtbEN4gLY/rXqYvDOpSbR1UpWVmew+ecg/rW1YSZAxXNQy/aIEYc8Z6Vu6SegzXwteNonbHU6KS0+12ZXGTivLfE+ktb3DHGATzXsmnoWhUDmsHxh4bE9uZVUe+K5MFiHRqWezLbV7Hzn4g8PmYNNANso5IHeuOluZLd/LmUgj1Fet6nALadlPBzXA+L/sZOGKq+cZr9MwOIc7Qkro4ql6L54Oxi2etSWEm+B8e2etM1jxdLqClJWOMYIrOudPuoY96RlkPINY9yV6SAqfevoKeHpTlz2uzKeNco2mihqW+Jy8TMATnFZTa9PEdpbJ9M1qzxhvuSg+nOayb7TjMT8yg9696lyPSR8/Wvdypsli8VyQnBbcCeRmtKLxKlynyvz6Vx8ulyK33gB9an0zw5qGqXccFhFJcTscBIhkk10Tw9C3M3Y51iKqdjY1HVZZG4bgVhXV1I743E5/GvZdJ/ZU+IOqaWLqRILIFdyxztlq+evGFxrfgrxLeaPqESJc27Y3Dofepy6thcbOVLC1IylHdJnFjJzoJTrJpM6y3HkqGlbbn1Nej+GfAEuo28V3eHyrdsFV7sK+c4tWur65ja4mJAPTPFfXPgPUv7Z8GWMi8lIwp571y55GtgqUZRe7s/I6MqqUsVOSa2Ru6XZW2lwCK3QRgdwOa04peQc1hxylWwav29xnHODX53Ui27vU+xjbY3rGYxTo4OCDnmvZJNcSfwmJGfqmPxrw+3k6etbcGqSm1FuXJjB6ZrwcZhvbOLT2OhaXOs0LxC9jKFY7o2P5V6BbXKXMKyRsMEV45DLjA6+1dl4T1jYfs7nAPTmvDxuFTXPHc6IPm0Z6JpcvzsvXIpWc297ketU7KbZKpHSrN7hmDA14F+hhKNqmvU0b9hLpsvJyVrwa6f/iY3C9g5r21ZvMsXXOcqa8O1LMWt3SHpvzXsZXq5ozpx5NPMuI2I8U0vz9KYj8AUxzjnOK9i2p6US9bSBWH9K7LwX4Q1DxrfC3sYtyr/rJW+6n41z/g7wzeeLNZt7G2ibbIQHlA4Ve5zX1PZxaX8NtDjsbCNRIR8zd2Pqa9HA5fTxUnUxEuWnHd9X5Lz/I8vM8yeDiqVFXqS2XbzZU8EfBfQvC06Xd4q316o+/KOFPsK7qe906Nih8hIwOQ2AK8i8WfFVNGsXmkm2H0HXPoK+efGHxR1bxNM4W4kgtsn5UbBI96+tocRUcFS+rZbh42vq3q36v9D4z+y8Vjp+1xdR3/AK2R7X8a/EHw61/R9QspLe2l1JI2CyRxjIOD3HvX5T+KrOSy168jZQmJDhQO1fXKysZsliWbqSa+avizpDWniu4bbhZDuU+vrXfkeMnXxlSVWycktlZaeS6+ZyZ3hI4SlScG3Ztau57D+yv8RL/Q9HvtJjmzahzJ5Tdiete43fjm7uodiKEJ6kV8jfATUPsvil7ctjzU/lX01ZQtM4jQFnY4AHOa+X4jw0IY6Umt9T6vKKznhIeWh6R8M/DzaxaXU0rYEjYJ9q7r/hDoYbQrHgqB6VL8PfD50nQYYpFxI4ya6p7fZGE718K4xqSba3/pE18bONVxg9EeU6n4Cha7hu449k0ZzlR1rWhtfNQHHI4PtXdrYCYnvxXF63cHQ5pliQySsflUVz1Y2tfY6KGJda8FuVm0FrxgqlY8HIZj0qwdJ06KMC71oLKOMBhXKTWOtayS010bcH+BDiqa/Du/upC32ncPU55rWg6FP4kn63/Sx2SUus7elv1NPWtGtZr+Ff7WWSzJzImeSKrfEKy8Da7oj6d5KrIybRKBg57EGptE+G8lncfaLt/MYH5QK7I+BNO1K3PnWyscdcc10QxUacnGkl69V6XMqs6SSc5N/l8z8t/il4Bu/BHiGYFTJZvITFPj8ga+mPgLrP8AafhO3DNllUZ59K9g+KX7Pun+KdDureNSH2Ex7uefSvnv4B2tz4a1nUvD16Ck1pMU57r2NfoOJzSGdZU1L+JTtfzW1/8AM8PCYaOExf7t3hPbyfY+g7UbuueK0YvlYY4qnaRcc1dT5COK/Majuz6ixqW7nZjI21LasUkB9aq2r4xk1bKjzAR+Brz5aM1NQSADr+FWFmEFvJMf4Bms4NlRnFQ65qC2Wh3TscYjNVH3mkjlnA+avi74xm8V+IZo2JEFuxVR6151NHk/1ra1iYXWp3Uy/daQkfnWbIhA9vWv2XCU40KMacVZJHz805ycmZcsR71UeDOcZFa0q5zx+NVJVA5FerCbJUDNaJgOKjZSOSKvumO1RMgJ4610KQ+TuUxuHvRuyelWfKz9KTycgkCr5kNQ7ESswbriuv8AC96b7T76wkw3mxEDI9q5F125yPxrY8I3Bi1uBd20Odua5sTBTpN9tfuCUbxaXU8b1q0Ntqc0bDaVcgD8a9d+HF79p0BELZKHFcF8TdMOm+JrpPvZYsO3Wt34UXuxZ4SfcDNe1jrYjAxqLyZ89lE/ZYzkfW6PR2f2P4VzPxGsxe+ErsEZKfNXQs2T1qjrcQudGvIjyDGf5V8vh5ezqwn2aPua0OenKPdM+cfCGtHwt400jVMJ5cFyvm7gDiNvlf8A8dJra+J/hqXw/wCLr2PGbYzsEdTkNzxj8MGuR1dNskqe5FekfEEnX/BfhfxIAubm0W3mVc4WWImNvz2g/jX6jVfLVp1F1vH9V+p+K11ZtdjgrdFyzZySMcV9c/8ABP8A8ZfY9W8aeE5nCrfWkepWyluskR2Pj6o4P/Aa+QonDDcvqBjNem/s+eMF8D/GXwtqbSbLY3P2S5J6eXMDGfy3A/hXk57hPruXV6D6x09VqvyPRyqt7LFU5edj67uJP+Jjdc/8tWyfxrw39oHxLEr2mnbwSzbioPYV7JcTf6fOWPPmsD+dcR8d/hNpfiLRbbVdJmZ9UjB5VjwP7pFfkuT1KFDG0nX2fXzt1P1HMIVamFmqSuz5Pv1ee9Vwvy5xU8CyWN0rD7hYcg+9b0Oht5csU8ey5ikAZT9Kk8Q6cttpMEqgB84zjmv2T28ZWgttj8oqtwn7251YuVuLL5gGyoP/ANavOtTbytVuQCRnB5HSupsr8CCNmYgMgyPw6VQg8H6t4o1cmztGaKTH71gQK87D8uHlJ1HZeZyOnKrLlgrso6Zdb5o4y3LKVPvWDrcL+YCefwr3vw3+yxrktlLqc1+kUdtGZmTyzk4GcV4XrxZ5AcgZz/Ot8DjsNi60lhpqXLv+JtVwdfCQi60bJ7EGiZLOnGGXFWXXbxwcVB4ehlvL+K2hjMs8zCOONeSzHgD866rxd4D1zwLdQ2uvadLp9xPH5sYlH319q76tWEKyg5K72XVnXhnJxaRzt88kaJKhOPU1ftbszS2xYgE4yMVSuG32mwnhecelM0+6Ejr7HHA7ZpOPNDbY4cRJwq77noeqeWrS/N/yzJz+FeTyoVV8YJyTj1rsta1BiEHd48f0rlUty6Mu0ZOec81jgYeyg2+ppOrLlWpgXPMiZJwecZ6V3fwo+Il18OPFNrqEDHyCwWZB6etcRPC3VSQQe9PZw0QYNg9/8a9jEUaeKoujUV4yVmccKs6NRVYOzR+hfjnWbH4nfDiz1WyYSSbSjBQD1Gcn24r438RWB07UZInXG3qeo/Ouq/Zg+I00OujwjqErPY326OHqcNtJA+hxVX4raMNJ12RfNw7HlecCvzrK8BPJcXPAN+69Y+j/AMj2MwxUcbOOIW7Sv6o6X9l/xMNC+KUNsW2w6pA9owPduq/qK+pL2T52BxnNfBugavJ4d1/TtSjOHtJ0lBHsa+372/Wfy7iMgxzoJVI6YYZ/rXznFeD5cZTxC+3G3zj/AMBo+64bxPPh5U39l/mX0kHlkk5x61wHiK98y9YZrqTegRnBrz/xBc4vn5zzXz2BpfvGfYVJe6RPcdckVQml35HY1HJchiMmqwny3+NfSQp2OK9zJubTyrySRjnPQVHbz72IHQelXtTYeXuzz3rHFwB0wK9WF5x1MakzVE4WrcEgf2PpWEl1171oWkoY+n1rKdOyOfn0PRvhj4ebXfEMLFSYYTuY19QaUmZY0UcDAAry34NaXDb6As6ANJJyTXpv9oR6NbPdynCxqWr8jzrEPE4vkW0dEd9OnyUtN2Zf7Qvj4aP4WtdEhfa03zOAf4RXwv8AEv4oRaQGt7dxJdv/AAg9K3P2lvjrJc61ciMnz2GyJSeijvXyVe6lcX949zPIXlk5Zia/aeGOHpToxxGKWnY+IzbNIYCH1WhrPr89zudO8Vz3eoStNKWmYZBzx71v6hdm+sXEpAVkOB715bpDst+MHJ9zXf2bmaMox3DGc195icNCnJOK2Pg1mFaPut3uYGgalPp08yIzKCeADXXDVjdWsrMSSozg9q4gqLXUG7fN0FaTXTxRHGCGUrz2qq9GNSSklqRUnKULXMHxPfhfFVrcjqDGzEexGa+r/ij9l0PStC1Syt1jt7q1jZ0Xpnb1r4t1a6aWd2blv14r7K8UXH9t/s/eEtQChituEJ69OK83PqKh9Vk9ruL+aO/LasqTmovoctp3iCy1OESRSopPVScEVfULIuV2svtzXh7Ew3ncEnoDSeH/ABRdW+pzW3myDa5G0sa5Z5TdOVKWx70MyjpGoj24xK2ecH2pnkMchTmsvRtVa7t8Zww9a0Y7tweo5rw5QnBtM9unNyV4se1tMp4A/wAa8x8ZWrQa3dKWCniQD1yK9PN6/BBGQa4L4hAyX8NyRhnj24A7ivRy6Uo1rPqjzs2hKWGb7M4tWLAYHBHJz3ruvAF8iWFzBIwGHyDXCMoEmeh/nXQeEXEl3LD3KEgGvfxkFOi0fP5ZV5MRFno8d5hAN25exzU4uAQDng1yX2h4GIBKmrMGsmNsSjj1FfNSwz3R+kUsUrcs9jdnk6+1ZGpX3kRMemKtC8SdMq2R7Vy/im7MMDEE81ph6XNNRZOJlyx5ky/p+upcEozAEdK0muQwBBz24ryRdVaKTzFJBU102leJo5owrNzXrV8A4+9E8eli1K8ZH1P4Sty9zG7jKk5r6L8GiCGyjEa4OOT6mvGvDthFb20bcBgORXpHh3URZx7iflA7mvwDOJOu/d6H1uHtax3WqaNa67bGK4jB9/SvDfiL8J4rR3mtyPUFa7bW/iWtmhjQhW+tcHqPjy71FmDcxns1c+XU8ZRkp09EVOMX6nkOo6TcWDMGUsq96y4NVNpcKckbTXp2prDqQ5XY7enSuP8AEHw8vJ0M1sGD9QMcGv0PD4qnNctfS5zTcl7y3R6b4G8QpqNkimQE4x1rsY9WjsDudwF9a+XNN8Qat4MnZbmCRVB54yKu6z8XZLu1KxOQcdK8zEZBUrVb0tYsr69ThG73PrrQfHNg+FaZcj0NP8WePtOtNPdfNU5Xg5r4Pj+JOp2twWS4YDOcZpurfFa9u4SktwT261K4Lqe0T5tDhnmtPe2p7N4s8c27TSusg9sGvHtV8RS63qoRZCEB7GsrQItR8bSSR2WWQHlyeBW9F8NNQ0yVTMxJPPyivs6GEwuXXhOS5uxzSr1sVFOMfdO38NajNJDHZLH9q34AjxuNeyaZ+zhY+J9G+0XsUlrMy52L2rzz4aXNr4UuUlvI87SDuxlq94039oDQVUW486EEY3unGfqK+HzOtiY1msLeKWt1rdnqxSnC0rX7Hyb8VPhMPB93JHZzysVONjHNQfD34JX/AI0MUk100ETHG0Ng17v8WNY0zxShmi8uUEffXrXG+EvGkPhrEfkNlTwwbAr16Ga4+pl65P4ndnlvB041nzfCen+Ef2WfBOj2nm31q2p3RGS07llB9hXoWi+DvDHg1RLY6VbWrjjzBGM15RZ/HG8tpt0cccsP8Ubf41Q8U/HqfVMWwtlgj9upr5Sth8yxseSs2293zO33X/Q9CNTC0l7qseqeL/H8FtbMI58Bfevhb9qDTYNb1GHxBapiQfLNgdfevVdb8TTajGzLuK46E1514ou49T0y5spx99Tj619bw3gXleIjXjv19HueZmEqeKoSpS+XqfPNu20jn8BX0d+zv4hSWxutNnf7vzID7184TQta3UsLZBViMV2Hw68RPoGtQyq+FJ2nHpX6tnGE+u4SUFvuj4rKcS8LiYye2zPqvUY/LkJXj6UljcfvAGOMcVX0vUE1ixVwctjmo5lNvIPavyLl3hLdH6fGV9UddCiGEMsmfarMEvIGR9a5mzut2MH6ite1myfevMqUnHc7Iu5vQydOelaun3TQTJIvBWsCGQZH9avxSdCDXl1IXVmap2Z6/pF79ptkkz+dbznzYQfavPvBeoeZC0RPTpXc20u6HaT09a+JxNP2VRxNaivaSEilKbkNYXh74Q3PjPxNPczubbTweWHVq3Y4fOvYkz944Nehwagml2aQRfKAOcd67MA/ZylUex5eNrTpRUaXxP8AAx3+A3hqOPaHkMn94uaxNF+DdhpevvNcsLq0TmONuef610b+IWZyN9ImoTXtzCsZOSRnHTFd8canNcsflqeXCWNgmp1NGdxp1vY+HNNNxDaR2zbcLgc15F468fpFcSs7guc8Zrp/HvioWWneWXO2NeeetfNfiTVW1O/lkDkqTxk17mNxEsU44WLtGO9tNe2hGX4bkviKusn+RH4q8Sza/cZdiEX7qg9K585OQeamZTmmFCferpwjTiox2PXu27sjX79eP/HbSjb3dvdB1bev4ivofwj4XbWroNKpWFeST3rzz9rvwtBp1ppdxbR7Y9pQ4OOa9LKMbCGZ06Kerv8AkeDntFzwLl2af6Hh/wAF5o1+JOjRTtsilm8pjn1r9GPDHw9sNPv1uhmUEAqG5xX5i+Gbz+yvEWm3a5XybiN+PZhX6r+Fb5bzQ7Kcch4VbP4V0caQca9Kotmmvuf/AATiyWtL6pKMej/NHU2xCgYGABgU6aXJqqk48rrTftGATj8a/O+ax0cjvcsy3i2FpJM/J7D1rkHVtQnadxgt69q0dTka7mSMNlB1FS29sAo46Upe8tdj0KKVCPN1ZVt9PyRxmtW3sljX7uCO+Klgi28/yqWSTYvTBNYvuYVKspuyKd2ijAGKuWXCYz1rkvEfjTTdCmQXVwisT93NW9E8eaRqO3y7yPJ7ZxURjJe9bQ0nQqummkdJdWyyqeK+Ufi/oEXg34zadqcSeXDqabHI6FxX1pb3UF0v7uVGz6HNeAftd6PjwvpurIvz2V0rFh1AJxX0GWv9+o9Je6/np+djnozcZWl01+7+mXrNFeNHHRhmp3GOayPAeprqWhW0mcnYK258A5xXgVU6dVwfQ+vWuqGwMRWhncAay4WAY5rSDgxdhxXPUWoy0j5UGqfiCD7Zol3GBuOwmnRy9cmrMJEisG5BGDWUW4SUuxMkfIGowfZr+4iYYKSEY/GqTrk5P5V3vxX8MTaRr01ysREEpyWA4zXCEZr9kwtaNelGpF7o+fnBxk0ys6E+wqnMmPUj2rTKA9qrSw4J56V3xkKxlOv51XcHp1xV2ePHeqjg5rtiwSEh5OKmC84PSq/3WzVxMMgIyfpTloapaFeeHjPYVBZO1tewyZIKsD+tae3d71nXMZVt38qcJXXKzGUeqKnxmsUbVbe6jwVmjB+vFcv4AvDaa4qk4DcV6F8TIhe+CdKuUVdyfKzV5JpExtdShbd0brXqYD99gHTfS6+4+KqP6vjudd7nue7POc0yb97BKp7qRWbp155ka7jnIq6XJBHtXzjg4ux+lU5qrHmR84+KbPyNSu0xjEhxXY+DV/4SD4Ra5phb97pN4t1GMf8ALOVcN78NGP8AvqsD4hW5i166Azgtn861/gTeY8V32isVMOsWEttz/fUeYn6pj8a/SJtzwSqLdWl92v5H49jKfLXnDzZw6FVmKc7umAO/1q5bFoiJBlJEIIYdjnIpNctmsdYuIm4dHIOB1OetRxMTlCMnOQxNdralFSXU8ynJpn2p4e1ldf0TTNRBBF1bpIcdmI5/XNdNE0flbW+YEcivGfgHrH9o+CktGffJYXDxY/2T8y/zP5V6z5wjjH97FfhGY4b6viJ0V0b+7p+B+54KaxWHhV7pHn/ij4WRajqU97C2xnXBVTwa878S+B76e2a0hXc2eM+te4XV8x/iqvC4Lbzg+hxXq4TNMVh4q7ukeTjMmw2Kldqz7o88+EfwOutf1m0j1dvJtY+WT1+tfXVv8M9F0nSkh0+CNSo++Bk145aXTIwZXZSDxtOK7Xw94xvNPkUSytLH6N2r5nOsRjcfP2nPZLotjbBYHD4JNQWvdm3qHgq8OmXqx3MgVoXBAbrwa/OXxNb+TNcRYwY55EP4Ma/UvRtctdZhdEbkqdy/UV+ZHxKs1sPF3iGAnHl38ygA/wC0a+j4ErVJVq9Opv7r/NHg8TwXsacl3MjwBqzeH/GeiakqLI1newzCNujbXBwa+rP2v7u68dWfh7W47PyILaMoMc/fAJ/lXxzp8oiu4XB4V15/Gv0j+IHheHWPgZbMiBitlHOMDn7oJr6XiXFfUMfg8RbdtP00X6s8/I4Kvhq9L0t/XyPz2uYi0L4yWX9Ky9HnPmuuc4bpXTa1Ym2vbiEZxkgY9O1cdYLt1eWInnO6vt6DVSnL7z5bHRs1I6zUxm2jk4wDjntWTHPGHPzfKa1542m011znjPNc7tYEL6HGfWs6KTi0c0pe4itcwq6SHHzdQO1ZJcRqR82c9QO1dNJbq9qw3DlfTmuOupFguGXeQCOc162HfPdHLe50Xg/W28O+JNL1WNnR7O5jlyhwcA88/TNfSv7QelpM8eoRxDy51WVXzk7WGR/OvkWwugTs3Hnpivsa/ZfG3wG8M6ujebNHai1mdhyHj+U5/DFfM57B0MRh8R2dn89v1OmlZxsj57mUgEDIAHrxX078N/Hces+DdLhmkH2i3hELZPJ28Cvma6Gx5E5OG64rZ8LeJJtGO5XOzdk1x5pgFj6CXVO6Ppsixf1evZ7M+q0vfMXhuDXE+JJ/LvW55rL8OfECCWBTI+FPUmsnxd4rtXk3xSg++a+Jw2Aq06/K4n6ZKvB0+a5be/weT+NIl5uPB615fqvjjD4jPQ1p6N4vjuIgGcZNfSSy6pGHM0eYsdTcuW53N7cBoG7VzrXJ3kZI5on1mJ4eGHIrGF8DISDnnrmnRoNJ3QqtZPY6CKfPerVtqi/akhU5b+VcpfayLOIkY3H0NO8KzmS786U5Oe/atZYb3HNmFOrz1IwR9sfAqTz/AA8ATkL61F8VvGUYElhBIBHGpaZgeAPSvLvCXxPbw3ojWNmu+5mGF9q4n42eLJPC/gySNpS+q6kSo555+8fwr8woZLUxGZ80l8T0/V/I97F4iGFpSqN/Cj5n+J+v/wDCT+ML+9T/AI91cpFt9B3rjkk556g9a3Zok8sYBY9+a57VVET7lzj0r+lcJCNOnGjHZKx+C160sRVlVlu3ctw3JglR1IJFdbp2uidFjDbc8EetcXAnmIOCMgdquW0htblUOVGQR7U61GNRa7nGdNfQeZP5mPvHirDIxhO4duw61dtLQXUJZckfzpnk4EkTNx2xxmvG9p9nsdyV4HAXeltd6tsAwu7pX2J4ctBcfszxQ/ea1dlI9BXzJLbLBfwSk5BA5PFfUXwful1n4LeILIfMYm3bR9K83P6jnhIT/llF/ibYGTWI5e6Z813423gY+tSahpS2+qrdL/GwyR34pdZiIu2PK/MRWvdQtc+HJbvnEEign8P/AK1enTl8L8h4v4Lo6LRruO3uFUnggEHFS2+vRfaXiZslWI61zmnytNEkv0AzXJ67fz6XrknzN5bMCATzXlxwca9SUep1YLMZ0Eoy2PZYblZhncCD3rA8dW4eytpR/C+Dn3FczoXiv7oaTcp7HrXTareJqmgyhTllIYe+DXGsPPDVot7XPqqmIhi8LNLqjz+QBC27legx2rT8MXIj1iBhwGypx71l3eQ7YGCOTnr9adp8ojuIzuwQw7V9BOPPTa7nxtCfJNSXRnoeoQeZlgQG71kSuUbBPNac1z5WN33GAOaoXTwzA5YfWvCpXWjP0DnTRXj1BoW4fHtVHXbv7ZbsTw3qKp390lu5Bb8RVL+0klyu7I6Yr1KdDVTSOZ17Lkexyl47QzN1wTzSWl68DAhjjtV7WLHepljwR3FYYB6dCK+jhy1IHiVLwldH6OMs1mOc7eoNdB4a1hLoG3kbk8A5q1PpPlmS1mXBHGT61xuq2c+g3vnJnaDkmv5ejyYpOHXofpEW6b5uhu+KPDrZaQDceorjWRo25Bz0r0bQfEMGu2IikZd4GPesDxHoBilaRFyO+KvDV5U37GrujtUU9UcqxPX+ddf4K1+FmFneqrDopauSlTHXtUJdoWEkZw68ivSq0Y14ODHZxd0ev638NNK8R22+ONMsOQRXmOr/ALNVrLM7JDjJ6ocV6N4C8Vi9tVjdv3igA5Nd08oYZByK+XjmOPy2bpxmzWWGpVldxPnbS/2aLJZcyQ5PYua8K/aJ+Fb+C4zPbR7Qp5C+lfeRbbN+NeV/tD+EU17wxM+wMSh7V9LkvEeLjmFN4id4s83HZZSqYeUYRsz5n/Zb8T21jFdW9yqvIZMjPpX0X9nTxJqO1I1VMcYFfE3w4uJNA8bvasShD7cH2Nfcfw2UXKRSdeOtfUcWYdYbEvFQ+0rnNkUvbYVRlvHQ57xd4RbS4vMxg1xUsZAJz+de6fEZVawA24YCvFnt3mYqilvavAyzEyrUeaZ1VoKMnYoKWxjccfWojD82R+tTSKYJCrgqR2NJvBFe4n2MElJEsHCEZ5rkfEeom0uV35Chgc+3euja78lzziuP8ehZLUyDuOlduDheslLZnhZg3Gm3HdHWWtzFNZCSNgwZcV5v45MkEQmjOCrc4Paq3hbxZJFaLaEs7B8KO5/Cuu1b4Y+I9c0xrmS1+zRyDKCXqfTivThTjl9e9aSSb69TzZVliaF4XvY8C8QRB7lbhQRvHzVXsbjyZlYHnPpxXrN98FL1dFu2umcXsUe9Y1HGPxryNYWtpHR1ZXQlWGOlfb4TF0cVBxpSvy6Hy86dSlJSmrXPon4e+KE+zWis/wAkqjGTxnuK9JkVLmLcnORnNfMfhG8muIBaRuVkRt6c4wa9y8EeI2ubFbW7Oy4QYO6vz3NsB7KbqQPucrxrqfup/I3YpjbzbTjGfWti1ugMYOR6ZrKuofMXcB8386htLxo22k4x6187KCqRufVxlbc7K3uC2Oa0IJ+a5a0vNhGT+ta1vcjjmvJq0rHWtVc7Pwzqf2W/XnAbivVLO43YPYivCra6KOrjgg54Net+HNRF1p0b5zgV8nmlDaaOmn7ycTsNKwbwOf4ea0Ly/ZmOWxmnaP4K1m9+y3MVqyW9xjbI/Awe9dte/DrQbCyI1DUma+I42tgA/SnhMmx+KpNwjyxWrcnyrXa197+R4OKxuGpVUnLme1lr+R5Pe6sYGyDXSeGNVV7OWYNlsYya5vxb4dWydntZvPjHqc1L4al+y+HWZj85ycGuKnB4WpeW8b/kdk4xrUtNmc58Rdae4Z4A5wTyfWvNXj+bJGa6PXrg3V9KScnJrK8gk4AJNerhvchru9Q5exltEWPQ/Sui8OeFnupg9wp8rrmrXhrQzd3gM0Z2LzzXaPCIfkjXCgVhisY4/u4blxgSafbxWMISIBQPSvLv2p9LfUPh/HcIpLQuCSPSvUogQAFzmuY+L1odT+G+rRdCkZfjnpXDllZ0cfSq/wB5HJmNL2uEqw8mfnoQVcc8g8egr9Mfgbrh1v4Z6HcltxNuoP5V+al4rRzMGHKkjNfdv7H+tC++F8EJcloJGTH41+scaU+fBU638svzX/APh+Hp3dSn5X+7/hz6Gt9zKafL8kJ6io7Z1EY6is7UtYitQ0lw2yFe571+Or3j6hQc5WRcs7Y/ebqTWqlvgDA6V59d/FSxslIhieUj2xXK658YdTnXFrGtsvqeTXZGlKekUayw9Wo7vQ9mur63sBmedIx/tGvI/if8YvsE/wBi0h1lfGGkByBXmGv+JtS1hybq8kk/2c4Fcw53EknOa9bDZcr81V3XY6qOEjB8z1ZavNSuNTumnupWmlbnLGmQzurZRmUj+6cVUDHJ9BViEc88f1r3HFRVktDvex1nh/xxq+h3CSQ3cjqv8DkkV2fxR8UL8RPghrkkihLi3jLEe45rypH24qv4t1y7s/BOrWsEpSKWMhwO/FcccPevCVNWfMvzOGtGM4vmWyOo+CetCfQLXJzlR+or0u5myT6184fAfXSdCtgXOVG0/hXv4uvNgRgeorys5wvscbP1Z1YOftaMWTRSbpKveYfKwO1YsU+JOtaUU2EIrw5xO2xIlzg4J5q3FcEjI5rF3/vMZxzVyObA61nOmOw7xP4et/FOmPbygFyMAmvnbxX4KvvDFy4kjZ7cHiQDp9a+kreU7hg1eudLstWsnS8iV1x1Ir0cvzKpgJcu8X0OOvRjJX6nx1kN71FKvp0rr/H+hWthr88dhjyweQOlckwaMgMCCO1fplCrGtBVI9TyZQlB6mdPHg8/yqhIpHbjNbEyb8ms24Tbnj9a9KnK4luUm9etWLZtwxVdyBTraQbq6Wro3Ssi70796gulDpgZ+tPYjPtTS+RjBx6Gs1o7kNPYv3y/2p8Ory3K5e3fcvrivEmXyZ1OSMNX0B4Nj+2Wuq2XXzYSQPoK8K1ez+zXksf91yOO3NenlM7Tq0vO/wB58Lm1PkrqR6Dod1vtIH68c1uGYMBjH1rj/C8+7T1Uk8V0aS/J1yK5MRTtUaPscBWbpxfdHl3xOt86yzAcso7VzfgfWG8NeNdG1JSyra3kbsFOCV3DcPxGRXY/EuAtcwyqOq4Oa83JMd0hxjDA19rgLVMIoPtY+EzSPLjpep33xp0mPSfHmpbARC8hkQ+oPIOfcc1xMQKlTuOD+Qr1/wCNFo+teGvDGuL83nWSrK+ONyfKdx9eP1rx+IYQKxyM5/Kpy6q6uFjfdaP5aHgVoexrSp9mexfs76v9i8QalpzP8t1AJUB/vIf8GNe+vcZGM18m/D3WP7G8Z6TeMdiGYIx7bW+U/wA6+ovMy+2vgeIsPy4tVf5l+K0/yP1Thyv7XA+ze8W19+ol3J2qCKfahpt9Jzg8VVMu1cV4EYXifRSNe0uiG68Vv2Nz78+9cdazfNW1ZXJyOe9ctelc5z0/wJc7tZiXdjdxjPWvin47af8A2Z8UPFNucfLfOwz3yAa+stBv2tL2CVTyjA5r5c/aRxcfFXxBMT/rWSQe4xivT4Vi6eZz7OP5Nf5nzPESvgl5SR43v+fI4PtX6p/D9F8S/BDQQ3z+fpiKc/7uK/KwAeYckLnj2r9RP2Ybwar8CfC7f3bcxEZ9DXq8fQ/2WhUXSX5r/gHjcOTtUmn2T/r7z4P+JOmNpPiO6gYbTG7J+RxVLWPh/D/wjFrr1luacHMmOSVxXqH7Teirpfj/AFFAoRWfeCB/eGf8a9C/Zs8D6d45+Duui5UPNBI6gHquB/gRXZLN5YXLaOOW3u3XdM0+pU8RiauGn529T5TimE0DoG4YcVRkstqnB5HNSw2407xRd6e+dtvdOmPbOBWteWwQuAOxya+vc1Bq2z1Pi6kXTvB7rQ5besltLzyoPSuG1tgrhgD359a6+1YuZ1Y45x+Fcp4kj8tOvzA9q9/CJRqWOMp6WSZF7ntivr79nS7/AOEg+EHiLQ22tJp92LlN39yRcH9VNfHGnSnehORjrivpz9k7V2XxpeaNI+INVsJIyAeroNy/1rzOJqLqYKbW8bNfL/gGtCWtrnJ+KtObTtWmibBfdwB0rLsl8xmQ/wAQrt/ixpK6b4glEYOCMnnnNcPbv5NyjMOCRXm4Wp7bDxmuqPQw0/Z1VIiXV7jSZWjckRngH0qC71KR8kSMyn0NWruWG9V9w28lTisaS2MRJjfcnp6V6NOMXq1Zn1EqrkrRZFOrOSckjrVywkaNQQSMVQluRCpDHr2FNtr9S3ytjHautwco2OPn5Zas6SLVZZGOWyDxV6PUlgiLuw3dhXPQ3IRN4Xe3YCo2S6vnGcge/SuKVCMt9Ed0ZyWppyag17dAscjsPSur0FmTaR1rltO09YDyMkEZro7TVIdOG+TqM8DmuLEpOPLBHZRrKl7zdj1v4fx28DyahqDiK3txuy5rwT4wePpPH3iue8RitjBmK2T/AGR1P41J4q8eXeqwmxidobQ/eVTgt7VxF7GFY4zgjIFTleV+wrvF1viasl2X+bPns3ziOIh9Xov3er7medRKuVJOOnFUL2Uy/TFMuc4YknPrSxZnjKnk4r7eMFH3kfJ36mjpiq8Kk5DAAYp2sERGJwvAOPrRooIbYV4B5NWtW2vbFVGOa5m7VSbanWeGLoXFuBnIwOSe9aFzFsueu5SMjiuX8JXjQxhNw5FdPLP9ou4F3EkrzjmvBrwcKrtsdtOXu8rMHxJuEG7GGRuPYGvcv2NNUbU9M8Z6dI25vJDqrGvIde0qRrNzjOVI47V6H+xaBaePdQgbK/bLR057kVxZmo1sprJbpX+5iw7Ua8H5nFeL7Q22tXicrslYY/GtXQmSXwlrUUnJKo4H0yKk+KtkbLxbqcRBI80kH1965qHVG0/SbnBwske05+ta4WXtaFOXex14haSib/h1PNtAu0kEcZFcx40s1XUVZsDKgiui8C3H2qwjJIzis/4hxESQScEEd6ijJwxjiebH4TkvLCSBozt28ZB56c112g3JMflliAy45rkopsz5yBzjAOa3NOmW3Klj9Oa9HEx5o2OuNWdOKcWQ3ceZpAR8ynBxVWEsr+3cVraukckpkQgBl3DHfNZXEYUg7sZzSpvmiKN73O0S9WbTIlkGfkHWuU1gvC58qQheyk1pQRNJYrIhyiEgmuW1O6aLV0t3JwWA5rDDUvfdj6N4yDglLexJLYahPHvWGSZeuV5rKmWaBiGjdCD3BGK9j8N+WLZVCqAVx0qPUGtJ5JI3gjYg5+7XV9YlTjzSieFVzGKnyrU8hi1F0HzgsO9MuEgufmT5H6+1dndabbPcpmJFRuCMd6qappOnrbsRERJ2wcVtHEwbVk1c0WPWzR+o3jPw1cC5M8EZYdwOtcLq+nC+tGSRP3i9c9a96XV9O1A7o5EbPYNXNeKPDlrPG0ygKf7w71/JcK31dpJ3S6o/YYPm0asfMLST+GtV3oSIi3IFemafcx69p4x9/FYPjLQOHYAHnqKyPCGsPptx5LkgZwM19RWSxdFVYfEjWk3TfK9iTXtKNrMSF4rBkXtXqWp2Meq2m9MEkV53qlg1pMwxxmtcHiPaLllujusQ6PqbaTfpKD8meRXtOg6umo2qkMDkcV4SxzkEc12fgHWmhYwOfu9M1jmWFVan7Rbo1pvkdmeo5+cetVfFumrqfhy5jYZwprKm8RRQzhSwBPetm61KKbSHww+da+V9nUpThNLqdDcZJo/Nz4j6f/wi3xOaRAQpkzx9a+0PgRJ/aWiwyj5sqDXyh+0ZpxHieS6APDdq+nf2SdThv/CVoS4Z9mCDX7LxM3XyOjiN2kkz43Kpexxteh0ep3PxMjMVqc9hXG/D290W3jvBqDoLgkhGPRRXTfG/WINMs5m3hdq18Y+J/Gt011KtvcNGrE5KmvmMiyupmeDcE+VPqPNMwhgXzPV9j134oeI7H/hJJYtOlSWOIAM6dM1yZ8SeTgPjn3rgbe9klty24liOT0q+TJPCxHzfLmv0Cll0MPTjSbvbS58LHO6/O3bc3dS8VKvIbPfArj/Eni6S+j8uLLseNqjPFJqADKRk84x9a6fwl4Wt5rRZdglncEsSMke1ehGNDCRVSSuZTxWIx0+SL3HfAXQ4bvxBFdXiBmDZRG7H1r7o/se0n0KO4klighijBJb2r5o8JeF1tEgmRAkueSOteialcXs2keU0rFAv3Qa/NOIZPMsVGcZ2S0PtMqoLC0HGSuyncXWl6p4jZFUzQ8xtn+IV8lfHbwUfB/j+7jjjaG1uj50OegHpX0l4SiNvrR8wZ+b8qT9rDwPD4l8A22uWkQ+1WBG/A5K16+TY5ZZmVOi37k1y/Pp+Jz5jhfrODlJL3o6/5nyL4euWsr6ORTnDA5r6H8PWNtqktpIM4nUNuU8q3evmu3O2QEdOD9K9p8CeIGOlwkH5oiO/evvM7oynBThueBldRN8rPXLnT7jSZBDNl06rIR1FULqHnzFH5V01r4mtdd0SKK4X96i4VjWHIArMmQR2NfmlKc7tTVmj9Bi+hQt7sjAJ5Fa1rqPI5rCvLYwsXXofSo4bsjkn/GuyVJVFdG8ZuOh3NpfBu4r1H4YX6Xl1BaO3ymQA59M814NbX7KetdV4Y8VSaNqMFyjY2sMj1rwsbgnUg0kdkKl2fc3i34q2mk6F9ntSI/IjAyO2B2rwTU/i81yzvlpGPO4mvN/GPjO4vr+aSOVvInRflzxkCuYivg44bJrLEvEZo1VxUtEkkl0SPIoUKGCThSWvVs9Ku/iNeXJ+/hewrZ8LeKptUha1kXLdtvevJEuCSOePeul8Har9j1aEk4VmAOa8rE4GnGk+SOp3QqyTV2dTrGmXFpKzyRsEY8HFO8OWi3d+qspO3vXpL2kOo2yxyqHjYVV07wiukTPIhLI/T2rwViZTpNW1Oi8U9QFoqRgYCn2FI8AAOAfwrReIr04FQSJx6e9eO73LTuUYo8HHQDvVLxJZ/b/Duo25AO6FuPwrSmQoRg4xUFwS8DrjJZSuK0hJqSkugTipRcX1Pzb8Uwta63cxkciQrgdeDX1H+xLrQNhrOnFvuOHUfUV8/wDxd01tM8aalEQqZmJ46YNejfsdauLLx9dWpbC3EH6g/wD16/fM8isXkU5rsn91j8ryR+yx/s35o+39Z1b+zdIkkDYfov1rgdX8TyappqQTJiRSCW9av+M78l47YPwvJFcfI/Br8Uw1O8eZn6dCmox8yrdvgEjHuKxLuXIIrRvJsMQTWNM24mvfoxEzPvW+XAPWs/cf6Vo3aZB46VnFSO1evTtY2jEEGD6ZqzGNq/1qKKPcRkGrBGxacn0FJaCeZg49ayvF758M3oPTYa0HYAjtWL4xmCeGr4+iGtaEb1YeqOGq/dfocL8DdYC288OcbJTgfjX1Bol99p05Dnkdq+Ivhhq72GrSBWwHPr719XfD/Wjd2ZjZvmHGCa7eKME1WdVepxZJWU6CXyO4WbD1fjuMc1hrJ82QauCf5Bz9a/PZ0z6cmkm/fGrsU3HXOKyJWO4Ht71dgf5cVEoaBbQ1re4pviTX10vQ5pA2GK461nfaCiselcJ4/wBcaeEWyt1p4bCe3rRXQmpaMHI4e6uHvrt5WyzOxrt/Dfw5i1HT5Li7THy5Ga5/wvpP2m9jZxxmvbYYRBp6oq4G3GBX0GZYyVBRp0nY4qdLmXNM+aPEmgnSb+aONSYw3FcxeRnHA/CvWPGESnUpVYAivP8AVbDyyWQcGvqcFiXOEebc4a1JQd4nGzPhsGmRSYYcCpNUhEblgPyqhHcbWz6cV9NFc0bo5lPXlZrGQ9j9KRnx3PSq3nhh1xTfNrNRC50/gu6WDXY1c7VcFc15j4805rLxJexkFf3hIrs9EvvsusWkuPuyA/rVX42Wfl+IzN0WdAw+hFVhH7LHJfzR/I+WzuHuxmcv4Sm4eM4z2966pZB5f0HrXCeHrgQ3mAcA8GurkudsROetehiqf7y/c68qq81BLsc94/UTWsTcZB9a8xuAPNDDgCvRvFNz9ps2TPK8nmvPLtSjHPHtX0WW3jSsz5/OHfEuSPovUNDm1P8AZ70y4ZWISUmNi3y9Aen4E186EKkxUn+I9+K+uPh7qtl4r+AWnaM6K0tuZHOeDlUIx7ZzXylrFsLDVLmFhsKMVwe3tXjZDWk6mJoTVnGcvuuYZ5SVOvTqw2nCL+drP9Bls7kZUhWU8E+o719WeH9VXVtH0+8U7vPgRyffHP65r5RiOGUZU5Gc4wT6V778G9T+2eEooCwZrSZo/op+YfzNLiGjz0Y1f5X+f/DI9jhavy150f5l+KPQb0YUGs2WU8ZrVvvntxj0rn5XOcV8JRV0foUy3BNhgc47Vs2VwMjn865aKYhvpWrZ3J4GcZqqtO6Ofqdpp118w5r5/wD2hoS3jySbAIkt1Y+/Jr23TZ+V9K8c/aIgx4i0+b+F7ZlP4Gt8iXJmK80zws8jzYGflb8zwUgeefTPT0r9J/2I9R+2fA2wiJ3G2upY8/jX5rSZW4Py5z3NfoD+wDqBuPhnq9rkf6Pfnj0yM17/AB1DmylT/lkn+a/U+R4flbESj3X6o579sfw95XiCC+VeJYuT7g/4Gsz9jPxamlt4n0SVxtuIzMmfXYRx+Veq/th6P5/hixu9pykm0kd8j/61fKvwZ1n+wvHyPu2pJGV/Kvl8vj9f4enR6x2+Tuj6CrJUcyhPpK34qxx3jrTvsXxO1dgMBrnPHvg1auYBJGS2cmo/idfLcfEXUynA80fyqK51FUj2kgYHUkV+hQ55UKLe/KvyR8PmNvrNVLuziorZVu58HB3E9OlYXiqx3Mgx1/WukjZGvJACdrMaoeK8qqbBkLzxX0lGbVWJ5PWxy9jpixuA3HPFen/CvV28JfETw7fCQIkF3HvYjjYx2nj6E1wH22NoopMYyOR71ow3ZubhZEO3auAR6jpXbjYKvTcXs00xU3yyPpX9ojw6tlqtxOi5VmB3Z6g85rwuRirbmA4P419J/FFh4q+G2hawgy13YRyycZ+YLg/qDXzPKoWRiRjB/KvhcklJ4f2c94to7W7SuVtY08/Z5po2K7xv4OMmvOrrVby0uflmJ579q9UuD5unhTxkFefSvJvEsTWtwWJwpPAr7nLXztwlqY1ZShL3WbegzSaw8okOWwaY1sySsMkYqv8AD66LX8q4HIrYmH+lHPdu1dFW9OtKC20PRpr2lFTk9S1YXxt08vGSFB5PWtWHU5FjOAMDnJrEgj3Xk4HIBwea1Y4/lPTpXnVYxvsctfE1oJOMtDd0i+FwqsQNwOCOtQ+Jt0Er7GOwjcDjFVNFk23Dpxk81oeKlzbxPkMgGK86yhXSOaNepVi1OVzlMl/n71Wv2GzIBqK2uyvnIfWqd5csYyMn6V7kKb5jiejsUrxQRuz8vemwLtZT/Ce9S2MLX7eWoySOla6eHLnyW2p90V2ucY+62F9LEER8kq4Xg8nB61LO5uUUnGWbnPWoWR0hZSPmQ/rT9OJkkCnn8K5pJfEaXW7NbTNOeNPMQkZPStywcpexO5OQe57VHbJm1+QgMv8ADin2+ZCAfvd8149Sbne5qjptQj/0cOV68lga3P2b5V034vaagO3exTH+9XCXF1I8QjdyVVcBe1afwt1z+yfid4bug21TdKpyfXivMq0ZPC1Yd4v8gvaSkd3+0NpJsPHF7nBDnOBxXjWsIx0S52HJBHQ4r6P/AGqtM8vxGlyoxvGSe3NfPywLPa3SNj7vQ965skq3wVKT6W/A9bEJKckaPw5dhbxg/KAecf1qz8R9qWMWRnDHJFL4FgEakAgYYe9S/EaEnSmZVyFkBORXW5J49PzPFgtDzmxkWcNtb5hzz61oTXgiQBuAO2ax9Ety1xgY5Y8Vq63prxwB+ikH8a+gqKPtFFnTHWDRspKt5pFpcKAeGRsdcg//AF6oMcSbBznsaZ4adn0GeB87oJcgk84Yen1FOdsPk8nHTNcnLySlHsxwex2Hgx47qG8tpFyNodeffkVyHxEsVstUt5RgN90gexrc8H3Rg1IDIAkUqfpWR8Rg9xOrE8qea5sOnDG+THN2mjq/CmoLNFEB1YAZrXl8Pm41FsP9/gEnvXnvhLVGghibHMRxjtXs+i3dndmGdCMsMlcdK3rRsnE4p00qup51qdq9o0sMykSxMc8daxNQHnRHGQOOD2r0H4gWu68W6RfllXYwHrXn0i5+Xpgc1x0HdXLlHzPqe28V6taY8rUJkx6MeK7NPjrq1honlXhFyU/ibqRXmStuNY3irVFtIdhPOOgr8tll1DFTjGcEz9WnXlRi5RZ6fpPxdsvEd46lwjH5TG3FJrIjWb7Rbvg9cCvllL6VNSa5gkaCRScODjNdno3xZuAkdtfklugcdK9Wtw86MlPDbdUc+DzqnP3K+j6M+mvBXic3SiGRuRwQa6DXtAW9hMqDPHavn3wt49t4r5HEoAJxnPSvePDvjuxvLZVeVWyPWvh8xwNbCVfaU4n2mHrwqw0Zw99p0lrIQy4HTpUWn3LWV2rj6Gu08UXunTW7SRuhPXg15XqPiSCC4ZQ69elduFc8VC3KbSqRWjZr+J/E5g+cSEbTng1c0b4irc2axGUHjHWvHPG/iZZYW2v+Ga4Ww8V3NsTtkOPrX09HIo4igrrVHkVMdGhU1Ou+PDW99FI4IJPORVb9nf4pP4LiltpHwgb5Bn1rifEmrzaxEd8hbHHSuUtS9pcfKxGDmvsqOWQrZc8FW1R8fisxdPG/WKR7f8afjFJ4ikMMMpO7ljmuD8DeAtX8dXW6FPKticGaQfy9a1/Afw9bxXdxXV3bvJCPuRkHDfX1r68+GfgD7NZxjyBDEoAGUwB9K+cx+aYbh/C/V8MlzIypYKtnFf21f4T59f4Htpdl/rWkPUuRjmq+nfDq6jjcSQmUdMnsK+zrnwbpt1beUqGaUdT2qey+G9lHZSJJEueoHpXwf+uFTlftNWe1Ph+gpJxPz98Z+G5tGG8o23PIxxWb4Z8ayaJP5ecKG4B7CvoX9ofw3DY212I8DC5+n0r5LuVCyBq/UcnrwzbBqVRbnxuNg8uxP7vofUXgbxfHqzpuYZ9jXsllYxahaYUA8V8P+DvGEmjXkRaUqoPc19ZfDLx3BqVtGQ4IYAHnmviOIMrqYV+1pLQ+2ynMIYuPK9xL3SDpeqs2MDOa6K5jTxF4UvtMlAYTRMuD9KTxdPFLtlU8ms/w/e7X2joa+Zcp1aUav2l+h9BCKU3F7M+DvEOkSaDr99ZSja8MrIM8cZrqPA2pCK7+zlsLL8ufftXX/tMeE10rxauoxpthuxkkf3q8u0q4MU6ODjBGD9K/eKFaOZYCFX+Zfj/w5+YTg8BjZU3sn+B9D6ZqP2TTMsTkHFY9z42fTtTjikDNHIcBh2qLSbj+2dKhZD94fMPQirmseGreXTEeMmWTGS3TbXxihRhUcay3PrqtaooJ0vI62C6S9gWTqGGaoXts0TF1HFcLpHj+LSL8abdyANnarE9a9Eiu4rqAOjB1bvXHWw9TCy1Wj2PWw2Ihi4c0XqZiXBUg8VcgvcDrjFU7+1ZPnQ9azXv/AC+G+U+lNU1UWh0OfLudxZah9tj8tnJZe1Bd4G3g8elcRba8bO5SQNwDg13EUqahapcQkFHHOPWuGtQdF6rRmTmpu6NCykkulBjUt7CtPT5nhuY2ZWDKw4rnrG4m0+4EkbdOx6GvSPD+oWmrW4eaBfMHUivExbdJXtdGsLtHsvhy9+06fbORjKCuotbgMArcr6GvPfD2rR+WiAgALgAV1lrd/dxwDX52puhUaZ2ThzxubM+mpKpKHBxWHdRtCxDDFdBbzZwKZe2q3KEY+fsRXTVpQqq8dGc1Kq4StLY5eT5gfWqjNtcA8jPSr1zC1vIUPBFUZAQ47Yry0rOzPWWquj4l/aZ0o6f43uDsYCX5t3rWN+zzrJ0f4oaRLu2rIxjP+fwr039rvTo4tUs7sZ3OuCO1eDeCdQ/s7xNpdyvyeXcI305/+vX9B5Y/r2RKD6wa/Cx+Ry/2XN5W6Sv97PvLWrgy6lK5fOay5XwpPpQ9x9ojhmznegP6VXnf5SK/IacOVJH6u3coXb5Oe/vWcxJbJqxcNl/rVYnkjmvVgrIzS1E8rer9Kzngwf8AGtaI5TFQ3UBVd2MCtoSs7HXBaFGCOny8fUVYgiGzOMA1FOtac15GU0Z7nDc/rXN+O5fL8L3vuuK6GbG7jrXP+LbcX2lSwNnDAkgd69PDWVWDfdHlYuXJRnLyPnTwrcm21mLnALY5r6W8Ear9ku4ST8sgFfMDA6frJH9yT096938NX3mafbyqeVweK+0z6iqsIy6NHzXD1W8ZQ7an0DFKHCuDkGrayZUVz/ha9F/p6HPKit8DavHpX45VhyScX0P0JO6uTgblzVm3WqlrOs3ygjPpWpaxcgYriqPl0ZRFcqVt5D2AryTVpGutUlJ5AOBXsmroLbSZnI/hrxhm8y6kbPVjivVyp3UpGNV3SidX4JtPOvk4B2816rNHtgx6CuL+GmmmXdMRx9K767h/dH6V4uY1ebEcvYG1seEeOR5eqv8Azri7xw6lT0rs/iGwTVm9Oa4owPdsQozjrX3eB/gxk+x5OIlrZHN6npRnDGMZPXArjL6KSzmO9SuD6V6ldxLYvGB94nDCq9/odrq1uysoDN3FfR0MZ7O3NscKpOcdHqeaRXm9SM4oF4m7aXxT/EXhS+0N3kijaWH0Arz/AFPV5UuOMqV6g19Nh6McSr03oeZWxDofHud+t2EdHDcqcjFdd8W4o9R8PaNqKowZoQjH6V4za+JWZADX0N4F0mT4m+B9EslTzfKu1R8f3c815mYweAlSxM9FF6+jR5+KmsZS5IbnI+A/CNmmii5vIPMkn5UsOQKk8Q+BjLE7afJtbGdjV9SfFv4Z2OmeCIL+ytxamyVU2IMZWvn+4mcRlgeRXzmDzaeObxEG1rs/w/A9mnQp4emqVtuqPAtXgubC5lguojG3+0OtchfSqzHAx6d6+gPGtpBquh3DSxjz0UsHA5r50MvmO/pk1+nZXX+swcmrNbnyGbUuSad7pn0Z+z9r9tYeFZI5pFiJl8su3YNwT+teXfGXw+dB8Z30QIceYTuxgVf+GDM2m3UWSFz0rp/2gbX+0ItD1fBP220RmwDgMAFY+/KmvIoxWFzeTW073/NfqPNIurluGrfy3X9fceKW7HIyOc89q9X+B2ohNXvbHdxNEJQOxKnB/Q15QCpfaMZ7Cuu+Gep/2Z4z0qdvljkl8lj7MMf4V72ZUvbYWpHy/LU8zKK/1fGUqj2vZ/PQ+m58GPGe1YF4u2UrW5M2GxzxWTqSfxfyr8po6M/YZPUzOj1dtn96ot83PvVi3bb0rtkro5XudNps2O/fvXnP7Q0IkXRJhyCHQ4ruLCbkc1x/x1XzfDumzDJ2T4/Aipy5cmYU36/kzzc0XPgqi8j5wuTtkyM/0r7Z/wCCeGo7rLxXZA8h45cH6Y/pXxLfk/aW7c5wa+t/+CeF+B428RWbHBls0fH0Y19dxfT9pkdbys//ACZHwOSS5cYvR/kfWP7Snhj+1vg5qFyBue3USj2ww/pmvzjhnbTNcjmU8qxHA61+pvxqMf8AwqvUrE9Z4GQD3Ir8uNfhEGrSpgjEmK+H4PmvYVKL/q6PZzFy9yt62+T/AOCR+J9PW71u6v8A5mWdxJn8BXEa1qJjEic8EgAnivRdZuRJaW8cY/h5J7mvMNWgabUWTIzuyc1+o4JJ2T2SR8TVqOpOc5btj9HR3ZHIySM1T8WMVdR09jXRaPb7V3HjFcx4qkMk55OMnpXo0Zc9c447mEIGMeAp2+wrU0Y7HjyPlHvVWyAaLG7kA5xmrKxvBIuDkYzjpXp1HzJxLVrn1v4AuI/FH7PSROxE+l3MtqT1+U/Mv86+etStzb3dxHjBDkE+tez/ALLetre6b4t8PybcyQx38Yb1X5SB+YNeZeP4JbbxHeqRgu5J4xnNfBYROhj69G2j977zrbukznowZImjBJbIIUDOfpT/AA/+z5rfxF8VQQ3yTeGdAYM8+tX0BEcQ2EqFQ4LlmCrhfXPavTfD3xQuNI8I6UbJLCLULWN7U3K2SCeJQ2RiTk5IOc9axNR8c6hqkplub6e4lOfnllLH9a9KGNxlOcvYQUd1d6/O2ny1JmlJps8h+Hfw71ZfHep6Kyj7TZuY2Kj5XAJww9jwfxqzqWnT2OrSW8ilZEcqcjoa9x+DUcF749a8JAvGtyjA/wAYByD9RmvNviLHt8b3ZAxmc/zruhmVTE42VOa2ivv6nuU6KWBVRd2YtvpjwiaZlADHPA71C8oReMgnqK6KKaKW0dSMkfKa5TU2EUsgzx2x6V00pOpJqR4EvegOgv1hv0IO0H1rrb+M3+i71AJXnivMLy7MVwrBuAeM16d4Zn+26VIm7BdT1HXinjabpKNRGFNHnjxMtyxz1ByKqXcTMuOQfWtTVY3W+C8jaxFONgzJuBOPWvTjUsk2Zz3K/geJZNbiRuAc9e9eywadbCIDb97jpXg1pcSaXq6yISCDwfSvbvBlnqXiKOHOViIHzVjjKcnL2ieljGUU3zM4TV9GZtZnhhHGewyK1tF8JxRgEIxIPJIr2AfDsaSTcBN5bJdmXOay5be2067IIAZhnaO1eb7Wc1yG6jpdnnmuaebCPeg4zmuetryRrknnaT1Feh+J7US6fK7MPmGcGvONNhL6gEAOTznFOkrRkpbolSvqa1ypEeVGc881grdyaZqVneISGtrlJAfTkV215ppj0/fjIXHeuQ1aAPE477aMNOM7p7Gz7n0j8bfFln4y0DTryBw0qwoWHqcDNeEWhBuGQjqDitEX0k3h2yIfIMQUjJ7Vj2bf6WvJGTivJwGEWEoypReibPUqSUrPyNfwlJtuJF54OMDnvXReNLfztGmyN2MHgcCuc8PYtNUuFbIOeOOtbfijUd+mTRh1OU9MYNKsn9ZjKPkePHRtHm2gRKNTePb3zXYeJtOH9lJIqZwfwritEmxr6+ue/Fel6tbmfQHI6qmc+lenjJOnWgzan1icD4YXM19EcjfDu59jmnTR+W+4gsSMZPaodDnEGuRBicOShP1q7fffccqAcYzXXO6q+th09FYl0RjDfROCRhhzS+LJFvVc4w4OOmKqWrlJDhuhznNVtYnb7TKrMcE5575qIwvWUjSrspGbps7WsjBTkPXoPgjWXMnlFyFU9/Q15xjDEjtzWnpWomzmjm3exANdlampq5jVTlTTW6PeNRsk1LS5Y2cM2NytjoRXlV7aNb3Min0z+ddLY+MIjp8al8vnHFZGtR+fKjj+PjivBgnCq10Zz87UeZnuhcQRs7YwBXkvjnxP52prArgluMV1njfxSmn2borAHFeGx3smpa2txJ8y5O3NePlGBcr15n3WaYuMF7KJ2dvafuN2RgHJzXN394iTEFuhIzXXW6brXGM8c4PSvOvEMhjujn5fmr6DCL2lRpnyrnzRNvR9amglYxyNs9CetdLb/EDUbVgI7hkI7ZrznS74DvyTjNaE1xnBzk+1b1sJTnL3om1LG16P8OTR6fD8RdVnj2vOzA9s1i614plU7zId3fJrmbLUW2AdfWqetymcFskAckVxUsBSjU0ikdn9q4lr3ncbrHjKW4O0sSenNGjXs2oTJDGjNI54FczNb5cnnoMV0ngi+i03W4ZJOFPGe1e1VowpUX7NaouGKq15Lnla56xpvwnub6DfLMd2M4QcCuG1/wAPSeHdfgjmGU3jkj3r69+Fbabr9uqnEm5fujntXj/7SXhA6deC6gj2IrY6djX51l2d1KuPeEraXPaxeXRoUFWg7n0P8AfAcF1pVvcNEGj2givoa30FUtxEsarGOwrwn9kvxAuq+CbINJkiMAjPpwa+kPtcYix7dq/F84jOWOqxrP4W0fbUpctGDprRoyDp0dqpwoH0rA1nX009JUI5x1rqbl1lVsN2rzrxrAT5hHPy14kacZVFF7HZBtxbe585/HTVxfQ3ffcpHWvk29QbWPcHNfRHxmmkjjnHfBr5wupd0bZzz71/R3DNJU8IlE/MM+V6+pSlm8s9Rn1rufhn4+uNHuxG0p2E+teZz3QYnJP5UsV61rcLIhOfQV9nXwccTSdOa3PAwWJlhKynFn2ZdeM2vNKikJOGHB9ateGvEiMy5cdcc1866T8QTdaRBbtJygxmr9r48k02QFZPfGc1+dVMhkoyppH6bDNqV4zvoz23466FD4s8By3CANcWxDrjrXybbt9nk2ng55r2eL4xQT6fPZ3L5ilUoe9eT65arbXwlTmOTkEcCvcyGhWwVKWFrLS90fP59UpVqsK9F+TOu8N+Jf7JsZAzbVIzn0NVdZ+LkOn2bhC00x6ID8v41iQL9qsp4gTyCa4PV7YpkEEMvGDXuUMBh69Vuoup41fG1YU4qL6FDXfE13q2oG8mkIlJyu3jbXt3wr8bXk9hEkzGYYGeO1fPF18rEV9Lfs3+EZNVsre5Zco2APfBrtz+OHoYDmmtFsGU1cR9ZXsXvueljUlMQZ1KgjPIrA1u7tSjMsq564r6Ss/hjp1zYxC8h2/L94AcV4n8dfhvaeHInubFm+XnGMcV+P5dmWFxOJVFXTf3H6Pip1qNB1akVZbnkt1rxikILZWut+HHj2O31BbK4kzBLwpbsfSvLdKmTUNXitpsiNzgk969Pv8AwBp1jZQXkBEUpG7gnrX2uOpYeEFQrJ3lseBhcRVqv2tLVLc9YubcKQynKGtTwzqAsboJI2In/SuL8DeKo9asPsUzAXUI28/xV0AXY5QnB7V+fV6Mo81Gp/XmfW0qkZJTj1PTrfWEt5QYZtw64BrudE8RrOiEtyOua+dvt0tnMPnJHY5rqvD/AIqaFlDtXzWMyvnhdanXGVtVsfS2mXolAYNnNa8Mu9yT164rzHwd4mW4iCFgD1613tncb/xHFfMrmpP2ct0Z1ad1zIl1ex+1JvjHzgVzM0RDYPBrtIXG3LY4zmuFk1eK81i8gUjMbY4rKvC/vx3NMLOTvB9Dwr9q/REvPDFreYAkjbaSfQ18e2/7mdSCSyNn8jX3j8f7EXnw/u8x+ZsBxgdPevg6Vdlyy98mv2jgys6mXOm/stn5rxBT9jmLkuqT/Q+3fC19/aXhTTLnOQ8I/lViZyveuX+C9/8A2n8MLBjy8B8s+2K6O5b3zmvg69P2WJqU+0mvxP0qhP2tKE+6RUnYZ64qvnk4p0j9eeajOe1aJGyJoG59avTwebaHH8NZ0HzH3BrZtGDRFT6VlU913R2U9jMhTbCeOfeqF1wSOlbF5btagFvutyDWLct83FbUnzO6MZtMzbjG45rC1JzLcKnYdq2bpgNxPauYmut17u6c8Yr28PG+p5mIipxcfI8K8e2QsfEt0ApCs28c+teheAdQ8/SkXPQYrnfjFZ7NSguV/wCWiYOKrfD7UDGpjLDNff1V9Zy+Eux8DlM/YYx035o+jvhvqgW6NuW4z39K9I1J/s1q7Z7V8++GtcOn6hFKDgA4Ir2O912PUNE3q3zbcYzX5XmeElHERmloz9Kp1PcaMCw8WmDV2jLfLnrXquhXqXkauDwa+Y77U2g1YsDyD616p4Q8WmGzjBb2qczy793GcEYYfEXbjI9H8e3QtdDcDgsOleQ2kLSyqoGSxrrvG2u/2hp8UStycZqP4faA2q6pFkZVDk15+EX1TCuUztbUpHq3gLQ/sOjRllwxGea2NRi2RNjriteJI9Ps1jOBgdKn0yySd/PuAMDopr5B81eq5dWcEq9m5vY+dvEPw88SeK9Tkk0/TWaIHh5DtBqax/Z+8W28QaQW0RbqC+cV9LzaxHaRlYwqqOgXiuN8QeNRb78Sbm9M9K9/+1a0IqjTtp5HHGVWpLntZHhOv/s9a1a2zXMuq2m4EZj5/nXq3gT4WeCvD2iQy3tsdZ1JlyzucoD7DpXF+L/GklxZTAy7iegzWd4R8by/ZfIkc5HbNd062YVqHM2tOljRU4PRtno3iDSvCsytGdFtlQjoqgYrxXxX8CfAviudg0DWMpPDw8V0PiTxM4kGxuO9cfc+I5lm37ifetcvpY2i/aUqri/J/psOrClJcko3OS1P9jq2uHZtG8QIB2SZQa9R/Ze+Gd/8P9dfTdQuYrqN5cqU7Vz+n+KLmO4Y7vlPvXpnwSvf7Q8Zorv8/LAV6ePx2ZVcLKhianPHTor790cEcLQpP2kI2auez/GrQ1vPC+p2cKcNbk49xzXwvdxGJJEbhlOK/QXXSdRu7qGQZVo9uPwr4i+KPh1/DXiW9tsfu2csv41zZVXj9ZqU1s9V8tH+hjRT9lFS3see3UKyQOkgyHBUj2rx3xt8NZNGVr7TyZbY5Zo+pWvZLj5mx3+tN8tZLSdHAMZQ5z9K/RcHjKmDlzQ2e67nBicPTrw5ZHkXwrk3G7TrwDXpXjm1/tr4RrISXfTrl4gAeVVsOPw+9XmHw3kEev6hEvKEtj869o8OwLq3hvxPpL9JbVblQemUbaf0evSzOXssWqvZxf6Hnun7bJpxX2bv7nc+XPLxc8YCnIyfWr1lObWWKVWIaN1ccehzmoNRtzbXTI2cqTgEckVJA+0L8p2nrxX2kvejc+GpycXc+tIb9L6ztbtCSk8SyD8Rmobsb0PSua+GWp/2p4H0/JJe3LW5yf7p4/QiukkOO/NfkFWl7CrKn2bR+20a3tqUKq6pMxnOGI96lhIwM8HPrUdydsp6UyJvnFdNroGzas3w2BWJ8YovP8Db8Z8qZWrTsn+YHpUHxIi+1eANQGMlQG+mDWND3MXSl/eRy4qPPh5ryZ8u6mu26yOD6V9Lf8E+LpR8c2tWIAnsJP0INfNOrR7JRjgetewfsa+Ix4d+P/h2eQ7Ip/Mtic/3h/iK/Qc8pe3yivFfyv8ADX9D8uyyTjjIJdXb79D9CvjTru4/Ygw2qhyD71+evxHs/sfiS7UqP9ZkemK+tPi14raTXH2NnzJ9n4ZxXzd8cdN+w+JSRxvjV8nvmvyvhWMqNS8vtr8j7bPYwp0qdJbx/pnDtJi0GVy+OM1xeo2apqYLZ5GcZrtrbEkMW47z71j+MLL7O1rOOAQV+lfqWGlyT5e9z8zqJqckUrT5LSQjjjiuK8RtiTOCTjpXYRzoYXX+LFcb4hPmSHqcdhXsYNfvW2csHqVtFk+fae/tmu/0bwHc6tZ/ajEzJ24/WuN8A2K6pr9vC+CCcYx1r79+HHwytbjwkqPCN+3PTpV42coT5YDleUkkfNHwcuJPBHxd0eKU7IdQR7J8jqHHH6gVa+OeiGw8QMxjbJOGI7c9K0P2hNIj8GeKtFvbUbGtZ1kBHXIYH+hrU+OUR1vSbTWYUzFMqy8HoWFfK1XbGUcR/NeL+TO1aKzPFdNfa72z4xOMAns38J/pWbNevA5RiQQcGrBbYd2SGByCab4ktfltr9QStyuWPbeOG/ofxr6KCXPZ9fz/AOGHKN1c1PCXimfwx4j0/VIG+eCQMRnhl7qfqM1L46kjvPGk9xFzDMxkT6EZrkraf5QByRWrPIbo2s5O4j5PpjoKmVCMK3tetmv1R30KzVKVJ7PUisnZYpnJzhjgGsHWJVy/JzkceldFBA20xcnLFuK5jxdE1q7cY+nYV3Ye0qtjzlqmjFmHn4IyfrXpvgJh9jRTyFGCa8r0+7ViAW3ZNel+BrhSGj69DgV0ZnF+xaOSLszK8W24ttXfIwCenpViwkjktwCB0wRV/wCINqD5U6jqMbq4nT9TeNvK3E4PSuahF18PFroVNXNU6YJb8uB8ue1e/fDH7NHBCm4rtAzzXgltdFwuCRjtityz124tgRFcyIQOimqm5Wszj5pKWx9MeMvHmm6PpbRkpPLjjbXz1deNP7Q12eZ22qeFArmtV1q+ugTLMzL33dqwHuCrbg3NFDDrWT3Ol1HNWex3XiPxgHspIw/UbQPesTQrjdcxP1YnBrjrudpJVZ2JGec1uaNc+TLG2QOc9a6KmH5abtuF+x6/ew+ZokhUg/LnFecXpMr/ADDA7e9ei6XJ9q04qOjDj0NcPf2LFnOBlSeSelfOYJ8kpRl3NPslywkcaAkYHyo2OnSs1XCyg4wM8mrukyb9NnU5G1sn0qk2BLhuD14rtivekjtTvFMuyz+TqDOg2gqDTtVumu4OGBUgZI71Q1VhEVkYkfL1qnb6iHjO4nHv3qo0rpTXQ5JRSkT6fpS299FOy8lhjmvUDaLLoUilSAUPJ9a8zhvUE8f3vlYEZr1PS2F1p5BGfkx8x6+9eZmMpe7JipW5rM8OnnNnqqSDgrID+tdHqsHk3j/NkEbhgdiM1zniaBodSlXJwrkDNdFI7S2WnzE72eAdsZwK92rtCa6lLRsoRS4kHBwOCDVPxA4S6jfr5sYJ579KtMR55zwag8Rwg2NtJuyVYpx9M1dO3tI36mk1zU2ZMb7m+tSzp+7JGAPrVKL7w9D71oou+Ijvj1rtl7rM6bvGxBot40dx5e7IVq9J03F6sR5bBB+leWW8bWl+Dnrx0r0/wUfNmRSe3SvNzFKKU0cVbVNFDxZfSapfPGZCEHPXqKxtLtfMvI2BwBxx3rRnIkywG6U8fQU+1jMM6bSOOv8AhWEH7OlyI9GtUdSTkzqY2EdvjJ4HLAV5n4x2rM5GMFjXoNlMJ0YE4P1rg/GcJ8yRiuMZOe9Z5euWtZmfM2jlNOvhkqWwAa3Y7xWUHNcVE+y4I6c1t210x+XqTX1Neim7og6eymLKSOg79qnuWV42+bJxkkdqy7NvLIU9wM49as3Ex2naCfQ15Th72g76WKMibixOT3qFSyYKkjByD6VZeI5BI68g84qN4jz8uff0rpTR3UpaWPtj9jqSC40+CSUrIwGTvOc16d+1B4OtNW8E3VxHtSZULAAcmvhz4JfGi5+GmrC2mJNpK/D5xs/+tX0z4x+LTeM/DjKkoxtOQD7dR61+H5zkuNw2eRxsPgbvc+5o42hXy2VF/EkZH7Jnit9J82xZjiKUjbnt1r69/wCErLoF2cdiK/OnwD4kbwl4peTdtR2Ge1fWfhn4n2WpWabpVLbecmvG4rymU8W8TCN1I9jJsVCphYwk9Voe022vqBmQ4rA8V6/beQ5LA4BArzPxF8SoLO1YpIAB05rxHxj8c3Mhhjfdk44NfP5fw7iMVNOK0PUxGNo4aN5sf8Z76G588KQc56V8631viHAyWzyK77XdfuPECs0nCluma4a8JE7gdj6V+65Rh3hKKpPdH5VmeLji63NHY5S+tCsrKM/h3qnIXjUA/nXUS28c/J4OO9VDpZuFKgdPWvroV1b3jwnGzMO1unjkBDEfQ9K23vme2GTk4rKutKktmJ2kY71LC4eErg8elazUZ2kjSM2tERtPJ5mTn0GDXYwH+1PDUcx+aaA7Gz1riplCtwox2J/xrqfBFz9oe5snxtmTKjtuFc2Kj+7U10NFNy3LekzFJB78HFYPieHyblwB97kCtmKI287AgAg44NReJoS8EU/qMZrmpSUaya6nQ/fpNdjzG9gYyE4719Q/s8+Lo9P0i1jjcL5TEEMRxXzlNbjzSW/PtXXfD6Q27SCNmVVbseK6M5w8cdg3TkVl+MlgqvOlc+6b/wCNcCwRoZFXaMdetcL468YQ+M9Jni3iRtpHB6cV4Nr1xN9iV1d1J469aufDLUZJru5tpGZ2IDLuP4V+Z0eHaGFh9YpvWLPqMRxDLEUpUnHfQ4+4U6drJK5VkfORXpi+JZL7T4VlfKqMBRxXC+N7Q2uuTfKRuOazJteaxt1XNfZVKCxkKcup4+AxPsE03ozr212bR9TjvLVirIcnHcV7r4b8QQ+KtIjvIGBkC/OPQ18tQai98gLcD+ddB4E8dyeDNdRXZjYzHDr1xXl5jlTxFK8Pjj+Pke3gc0hRrck37kvw8z6YkiE8QJGTjmqSzNbSYPA/SrFjfRX0Ec8DBoZBuBU8U66t/NUgdR0r89XuvlkfeJo6Lwx4qfTLiMklkzXvfhLxRb6rbKyyAnHIzzXynb3LRvg544Ga3tO1ee2b91M8f0JFeJmGVxxHvRdmaRny+69j6i8ReLLbRdKlfzQZmGFUHkmvItN1yWDUvtJYku2WPrXIrq0t0wM8zSH1Y5q7Hc8Y9682GB9lFqerZpH3XeJ6Z4zhTW/B16o5DREn8q/PLV4Ps+rXCYIUOcZ9M19+eGr4ano1xaO3zBCPXtXw38S9POm+NdRjOMCU7QOwr6/gtujVr4Z+TPheK4Wq0ay6po+gP2Xrv+0PB2r2WQxgk3j15Ga724bGc/rXkP7IepiLxTqOnueLmEED3/ya9l122a0v5oyMYY15GcQ9lmtaHez+9H1OUz9pgKUuyt9xjO3PPShW6j8qilyWoVsj0rltoetEngODyOK1bM7io9eKx4jjn+da+l5e5hX1auers2dcNjpNd0r7ToodQd6LkcV5xcMUJyORXuQst9ksZX7y968Z8VWn2DUZozwM5FcWWV+dypswluctq1z5UD9uK5H7TmTI9eTVnxtr0OmosbyBHfgZrlo9TWRAyPu9xX6HhcNL2fPbc8arXiqnLcZ8XLRbjQbW5UYZGwSPevNvC14be9IPFeheItVTU/Ds9tJwV6D3ryvT5vs18D09fevr8tg/qsqUujZ+dVZexx7ku56pa6pg8H8c11On+Nms7Uxs524wOa8dn1vyJBtbj2NaEGuLdwEBsHGOvWuOtlyqJOS0PsIY+O1zp9R8RRXN9uDcmux8N+JVWJVLjP1rwW8v3tbonccVq6T4jlW4X5jgVpXytTpJImli17TU+kV1v7TtLNnHTmvUPh94os/D1lJc3DAHGRXyinjxbVUG7dgUlz8SL7V5orSFyiMQMA9a+QxGQVMTHk2id9TMYQ0ifcXg/wATXPjTUHvsGPTYSQuTgOa6vU/F1vYoVDA44Ir588OfEpNI8J2lhCvlvGnze7Vh3vj65vZizMSM+tfAPJq1StKy5YrRehr7ZNK+rPYNe+ITtvCSlVPGBXnereLnl3fPnNcfceIZbjO4n86z5Lsyc/zr3MLlVOj0J9pJmtfau10MEmq1rqDWkqkHFUFkJxmmTSZx2r2lSily20Gn1Zu6rqbTMmD25zWcJNw5FLpNjPrF0kaI7ID8zgcAV6KPBWmmwQrG4YjG8nqa46telhLQkaO8jgrTOCfeveP2WfDY1HxJfanIDttU2L6En/Irym08I3l/rVvpenRNdXMzhURBn8T7V9u/Db4XxfDTwjBZpiS7kG+4kAxlj1/Coq0qmLpSdGN0tX5L/gv9TzMdiI4enyt+89Ec5rmpJa60w3YycV89ftD6QlxcQX+MZ+Umup+LPxQsdB8VPbIWupoWy6xEfL7GvNPH3xdtPFehvZjT3gm3AiR2BFfLZfhsYsTCvGPut/gd0IQVNLrZHmhs4MgGPPqazNbszBptybcHJjIC1ce5B5B5qG8ud1ux61+i0+ZSTMKiVjwL4elofFUkbqVc7gVNe4/D25SHxhZxSHKXSSWhBXO4upCg/jivN9U0aPTPGdrfwLiOY4ce/rXRm9awvYrmPJkgkWZcHupBH8q+rx8limpx+1H8Tzcvo8mHqYeW139zR5b8RtHfRvFt9bvHsxKxAHcVzqEIVwuRnnBHFeu/tOaPBD42e909i9pdRLPGwUgYZA/f0zivFIpnLAHoeoJr6nAz9vhoT8j8w/hycZdD234LaiPs2p2LMSAUnQeuRg/yFekebg8fnXhfwq1X7H4rhQnCXMTRYP5j+Ve0Cc7iO1fEZvQ5MVJ90n+n6H6nkdb2mCjH+VtEWqHaVbNVIpsEDNT6rJugBPWseOfH51xU4XgerKWp0VnNyDnit+90STXvBeupENxS2Zse+K5G0n+YdhXp/wAO7xZ9K1i0ABaS1kAz/u15eNlKhFVY7pr8zSC9qnHufEequuF/2l6A/nWv8L9VGi+OtEvicLDcqx57ZrH1ZfLaWPursv0wcVBo0uL2IAYOcBs4xX7DOmquHlB7NNfefjsJuhiFJfZf5M+yPH/jC3uNTjihO6R2EjnPQZ4rm/jhNHqdppt7Hggpsyo9P/114zL4wnhvbmeeQuUHPPoO1egWmoyeJvgvp1+43SrKSx+vb9K+CeXLLqeHcekrN+qPUrY+WPxM6ktO3yOBivWtp41IwuO9N8aXPmeH0m/uPxzUVySPLbaWIbv/AFp/ihRc+Erg85XBHrX0UElUpvzPDrK09DzYeIjDIQWxn3qjdXhuEY85YHNYF65Fx3xV+3YtH7Y7mvtvYRglJHLsdB8PtT/s3xTYSngCQZ/Ov00+FfiCKXw0gGBujHfrxX5XabK0N4jjAKsCOfev0D+CGviXw/ZKWJ3RjrXlY+HvqQc1pKx5l+04P7U1aNcZzJt+lZdvdvrnw+l0y45nsk+Qk9h0rZ/aBkC6usgx8rZ5+tcDZa4sY8wfPE/7tlr5TEUnKCS3i7r1N4SvKzOCnypCccHHFXyrXmjS2LD5yfOiHU5A5A+o/lVXVlWK9lAHy7jjNMjuZLeITw8zQuJFHY47f0r22nKKaN47M5+NvJmB6YNbOnOJUltycEjevHVhyP61V8RWQtNRLxZ8icCaI4xlW5HH41FaymORJFzwencV2ytUgpIUNGa9peCS6ULkjA6HArE8eKrruXA454q3qBFjfOyZ2P8AMhB4wazNac3cEhPOMYOKVCFqsai2M4qzaPOra6MVwykZya9E8D6psvolJ+9xxXnTQE3rjH8Xp2rp/D8xtLmKTgAMK+hxtONSk15GDWp654otvtuiuwwzJyMd68kuQ0N23GMk17TAov8AR3QAYaPPSvItcga3u2BHQ4r5vK525qb6DeqLmmfOOma63TdPiNsH2/MeSa4LT7wwtxyTxjvXoumiT7MoVSoCA4I4rXGqUdjCSRzvilkijAXgt2rk2ucScHPvXQeLpHW5VX+UAcCuSaQ+ZnNejhIfukCs9ia4fIJHOD2NOstR2MEbgjoSahZuKzpmMUu7Nd8YKSsyo+8fQPgLUPtmnxc7iF4HpVLWl8q/njx0Yn2rD+FWq7o0TONp9a2/Fy+TqmV+7IoNfE1KXs8ZKBa+Gxn6Q+97uMDtkc1UnXZKSeT65qxpX7q4kbs6YqC7A80Mxxk9BXUvjZ1UmnAq6/lrCEhTnOCfSsuwi3YyMng46VvaggbRZF5JB3KcVz0V0Y50bbnpnB5rto3dNxRjVdmW7gbJfQ56dq9Z8ISCaxUn+JBj2rxy8uA6ZxyCTkV6T8OLwTWUSsO2OtebmVNvD83Yxg7TTOT8ZacBq1yAMYc9abZvu0WHhwYWZNxPfrV/4jFotXmCDaxxx61naBG7adeRyKGO5X54NdFNuWGhJ+RV7VLFSZiJskc96TVFMuiTgc+WVkGOxzj+tOul2sykEZFSQxNc2lzGuDviZcdccf8A1q6U7Wl2sdcdVqcxHnb3znn0Na2nAFGDAn0IrNgjKWqsVOc9+1aNjyxwPmPQV21dUzngknZEF9EIpkYjHOetdd4U1AWbAsNrY71y99+8cYB4PINT2N01uwbGQByDXLWh7Wlys55xvKyOgtBFvBkPX0NV7h1hvIwnG5ulZK6xmJezAcNVVtb+1Tgk7SDwRWMcPNttno1FDl0O50v/AF7gHIPIzVLXNAN5HLK4wuTj1qvomqxgg7uvFdP/AGjFNaskxCjHWvPmqlCpzI5rJI8L1nSfscu5e3BqfR4TKN4HI6Vs+MkSSV44V6nJNVNHtSkaoRhun+NfVqq5UFJ7ko0GBhXcw4P8XpRbSAy5Y7gQMD0pl/0VRwOCaqRsxuo0XjPJ47VyqPNElas3PsmcEAYJGBTLq0MUhG0dcc9xWxp8P2pUx9B7CtPWND2Ql9o4rzHiFCaizrpNpnmV1bFrxF/2x+de1/DaUyWr2ryEpkkKecV5bcW+27VsAYbOAK7zwBfiLUghO3I5Helmd6uHsuhUJNVCz4rh+xajIynBIyDXHn4lat4bm/cTnaD0J6V33jeBpphMRkHIHpXivie2czOcHPoRWeW0qWJgo1UmbOtUo605WO8b4raz4htRG8m0MP4arJcyFA8pySw5J71xGjXRhjRT27/jW9Lf7osdDwRXdPB06L5aUUkZTxFWu/3krnoEM2bc4UDPTNYupxATtx1arWhzPPFFx5hwOtGqwlZMkAd8V5EFyVGjnmuVnM3G+JuoxnoDVmx1BBMqsB15NOkj3SspwCf5VQnh+zsDwCTgE16iSmrMTfU6DVbCMxkqM8HA61xZHk3ZQA7TyCa6f7S5thkk5GMVg29o97f7uSM4p4e8IvmYmQvEWi6AjPWrXhW6+w61bynHyyDJ9q6C58P7LAuq4XIGa5iWJre89PmzxWsKka8JQQXtqdz4lt1ttVfChUl+cfjVPUoPtWjyKDnZyPpWjqKnUNCsr0kMQuxiKq2OJEeLIIYEYrxqcmoJ9Y/od9F3dn1PN7o4LKPmrovAYEl8YgAScEZ7Vz+rR/Zr2VCAdpxW34Nn8rVt+do24+hr6HEa4d27HEtJNM9Q1qy8zS2xgbR24NZnw+uVt/EoQ/8ALQFenWr17qX/ABLHYYyVxiuR8PX/ANn8QWzE7SJACc9q+Wo05ToVIs0bs7nYfFazWG9jlA5celeW6/xZ7+M8d69m+JlqbnSbe4PUHr9RXkGqQm5smVQS3NdmVzvTjfoy7uzDwxMZQFbGM4qfxH+5Adc46+1U/CUMkbAEfQVreK7fdaZU5yB+delNpYlIT1jdHonwS+I/2fZpN5ITE3+rZj09q+gFIkjDJznpivhfw1dPHcFVfY6tkEHGK+mvhZ8Rv7RiTTb+QCdRhWP8VfD8RZTyTeIor1X6n6DkeZKpBYes9Vs/0O9vrbcN4HIqO2uT90nGK0XAHAOV96ybyIwy7lFfFwfMuVn172ubFvecjn8a1Le9HGTx71ySXhX6egq9Bf8AQE1jUoXNIyuegeHtY/s+9V8/I42sDXzr+0DpS2PjaSZFISZRJz1Oa9ftdSCkEnpXBftLWpkm0m+GRHLCBx3NdGSr2GZR/vJo+U4mi3hoS6KX5oxf2d9XOkfEnS2LYWUmMmvrb4hWAVo7tB8rDk18L/D7UTpvinTLgNgRTrn6ZxX31JeW/iLQAgYF/LBH5Vw8XU3Qx9HEJaNWf3nbw3V58HKn1TPLXOWOelNzjNSzRGCV0bqpxURNeWj6mJPFkrXQeFLY3WqwKM4Bz0rAiGVHau/+GOmebeNOw4XgV5+Mn7OjJnReyPQDFswMcCvGvixbrYXzTNgArnJr226lSCVQ3BJwK+ZP2tvG0OgQC3WUC4lXaFzzXlZDRqYjHwpQW552IxEaFGVWeyVz5F+MPiyXWfEziJ2EUJ2qA1Z/hjW9ZvbyO3s43un4GFB4rn9XSTULwLGC8szAAdck19RfCjwFbeDNAhkkRXvplDu7DkV/R+OxFDKsDCHLd7JfqfluAhiM2xc6qk4rd/ojnbb4ca7qtjuuGjtWcZ2k81yeu/CnW9HZZFjW6Un/AJZ9RX0KZs5yegqs8/uD7V8PRznE05XSVu1j66rlGHqayvzd7nzU3gbXp4TKti+3OMEYNUpdB1rTGzJYzAD0FfSc1wQCFGPpVdSJOHUMD1yM160M9q/apqxj/ZkFtNnyhrWvJCxWQESr1DdQaZpPiqNWO7I969U+LXweOvXA1HSlVJsfOgHBryqP4Z69a5DWLkc9B1r7TCYrA4rDqXNZ9U3seBiIYyhUcVG672Itc+ISxMUtx8/XrW58HNSufFXjO2hmP7tcuRXF33w08RTzs0elylfpXp37O3hLU9F8WXE1/ZSW4EeFLr3rox7wlDAVJUpJyt3Vzhw/1mvioRqJqN/kfQZiVZdh4TpUl3YtbAMDlD/EKjuQ25jinQX7JGYnGUPr2r8d97Ro+8UNdiDdz1FBk47/AFprnDHHP0pmeDWtjVInjk645pJGyOaamMfrSP8Af68UramnQ9f8D3VnpXhwW7Q/vrkcykc/nWg+r+XpcluqbmUnBFTaVYW974GsJVADhSM981iWqmKV1bkHjNfDPkq1Jye9/wAjqjrZM9w/ZQ8NfbdW1XXZ49whAhjdh0PU4/SvUP2gPifD4B+HGqXFpOp1adfs1ooIysjcbv8AgIyfwrjfAXiWy8H/AAvig0+ZRezuTIfQnqa+cPjb45fxTryWUcvm2diTz13SHqfw6V9Pgc39lSWBw0bud3N9lskvO1vS589VwMsRiXiK2kYuyXe36XPOJpZZpXlmlaaZyWeRzlmJ6kmsXWb4R7R3PatC5uRGCT2HOa5Gedr+8ZsjavSvWw9Lmd3sjulO2hd+0HGCaZdXWIiuaruxLYqpeTYwvSvQjTTaMpsrXYE2CQGYHIzWRqN8be4+Y/Ka03fcME4rF16ETW55G9RXq0EuZKQoP3ZJb7nT/FS2/wCEm+HXhjUyMstmbcMvdomKHP8AwFRXzwYyJR6DoDX0B4Muv7d+DXiPTnJe70rUElUEZAhljOT/AN9Rn868EukWK4YElhz3r6LK1Kl7Sg+j09Hqj8wxytianrf7zW8O3b2OqWU/dJFk6dBmvelvAWJByp5FfPVvKsRAB3YHBzXpuj+J1e2hWQ4cKB+lcma4d1XGaWx9RkOJVLnpt72Z217PvgIPFY0U4DY/lTJdXje2OGyTWWL9Yoy5bAHNeFSotJqx9RUqq90zoxqK2qZLAcd69a/Z3tn8R69cLtJiMTKfxBFfNMurSandCND8pPavrr9lrVdJ8HWrT30iJKw6Oa8bP6X1fAysvelodODqSqSbgtEfDfxD07+yfGOvWLDH2e9njx6Yc1zmnMVnjPUg5A+leg/HqWO6+Lvi64t12wTX8kqjHY8153af64cV+pYGbq4OnKW7in96PyvHQ5MXUiv5n+Zr+JQYra5cMQJB3755r2D4LztqvwP1S2J/49ZSR+f/ANevHPEkm/TIlzyevFep/svTNeeHfFOmlvlEZYDPtn+leVm0L5a5/wAsov7nY58O+WrYwpgMHJ3Hd6U66QT+Hr1OATGccU6+Xyppwfug/wBaz7XVo/KuYieMMtZxTklKPSxliN0eNXOnS3V+sUa5YknitSTR5bKz851IUcZIrsvAPh1dV8RykjcEyBkV3fjvwOln4VdgpDs3BxjOK+unitVFbI4pTSlY8DsyPNGBkk19mfADU5LrTLKJTwq4I7V8a3Nu1hcAsDwa+lP2ffHFvY2MamRQ4PeuLNIylCM4dxyu7NHe/HXRft0l0/opI/KvnXwrczu97DLnyxyjH1Br6b+KHiywudEllDK0zpgCvAPDdvHLYz8jeST16V4/NaE012NVK0kYWqyF588ZbninaQFN2Edco52k+lP1RRGwBHIODVS2m2XKFCeTn6V1L3qdkdcXqbnizQ5E8MQTqpLWUzWxOP4D8y/1FcTaseQTt9M19BeHdKXxl4H8T2iqHuPKE0f++q54/DNfP7xtDIV6cnms8vr+1jOk94v89f8AMPZyglLoyzrcxbS7a5yAYn8lseh5H65qgo+12z5wfpWnBbm90+7syT+9jJUEdGHK1V8MW4uciX+6OP6V6UWoQfk/6/Uzno+Y4u4tRFePlSOetTQTAsFAxg8Gul8T6IsMTXEa4UfeHauTtf8AW4PH1r2KdRVocxy3bdz2rwdfifS4TkE4weO47VxHjiz8i/m+ULkkrj0ra8A3QELRHseBU3xCsi2y4A4KYz6181S/cY1x7lraxxGg2a3Fyrt27V7j4XsLdNNVshiPvMa8K067EDHLYIrprH4kyad+4X50Yc5NetiKMqzsYyir3ZqfE+wimzPHgNn5QBjivKZzsmyOce1dvrWvyatE7NySOPQVwt/8spOetdeDg4R5GUkkTK6kHFV7qPzB0xmn2yl84H5HrU8pAjJIBBHau6/Kxrc6L4Y3bW97JEScAg9a9E8cbVtLWUDkZXdXkngu58jXUGcbuK9g8VQ/avDQfOWXHSvmMxjyY2E31KW5ymj6splVWI64w1aF+iKWKryD1BzXBrcvaah3xkcd67y8+6jEDDKDx9Kdekqc011N6SsmMkIk06eMDcCnT3rh3mKz8ZDDoO1d1ZkSKygcMpHH0rg5oiJpApBwx4JrfCWvJMiqr6l1D5yYPXrXpPw4G22QqASCRgV5TDOYW5OPoa9Q+GN4HwM9HxxXPmcGsO7HKrqSsJ8SrNl1KKXByyDHHIqXSPDwi8P3F1vIZ0GQRW74204XepWO1eGH5V12jaD9t0C5h8tT/o8m3PrtJ/pXlYao6mHjBdjWpJxqKx4RckggdGB7iptLk2soGRz1z1p96oBkJGQQcHGc1UtGKykYBGR1HH5V63xQOmG5i6uwt7l4hkbWPH4+9Lp9zjHfmpvGEP8AxMvNzkSBWyRx0/8ArVlabNiQg4PPGa9KCU6KkYyTjNnRPA7qW28Z4qvNKI7cep6jFa0YDQqxwcjtWXqYWOUDHANcdOV3YUlrcxpmMTH096reeFbhR64zWpfwbi3rjisV1G9uoYdB616dNqSIvdGlZ6g1vIrKTnPY10o1stEpk+6e/U1xKy8YPrWnZz/uypJJrGtRUtWEVY07hUvZV6MSevrWxbaJ+6yVwQOD61laShQiTGRngYrvI4kksFdWIJHQV5OJqulaKLscBqiGOZt4HHpxS6VYiRjIcjPPTnFaHiO3IboST0x3qfT4xbwqCAMAZrf2v7pNEQLunSC238genauruStzpoOCQV6+9ec6nftBcKF/Gu00W4a60tcdSOM815mIpNJVDelL3jlLixJLEsMg9fWrGho1rrdo+SV3YPvVqZ1WSRG+U5re8F6EL6/WeYZjj6AD7xrSrX5KTctrFS30NnxQnmWCtgckcDvXmPiLSVuIzJ09wK9t8YaasWlSFVOQM15ZqUgMW0kZA6GuDLqsor3e5rU95M8zns5YHBXqO9TW5ldgo710bWSzM20ZHTGM4qb+wRHbGTHOeK+reJjb3jlS5bGn4avSbKJS2CvFbmt/NGpX1z04rm9I0+eFQxyuW4ror9GNtlxnHHWvBrKKrc0TafvROXuXMdwDmnSssjgcYPOTyKz9Ruybkg8qtLb3bPIijBNej7N8qZibSxebZrsHTtiqOikW08ivniQYGMVr6WGETgj5QemaoX1mY5zImeoP4ZrmjK7lBk3OwuJon0lkAGTjj1Nef6vBtmJxzn0rpbeZnhGW49+1Z2qQiQFh61jhl7KTQPQ2/CKLqXh28tWb95Cd6j2P+TVCxfyJR7GtH4dkQ6x5LfduYinPqBVPV7f7Bqc0bcbXPArG/wC/nT76nRTlZo4Xx7B9k1gyL9yUbuOlS+DB512xPXFanj6xF7p1vOg5Q4PrVXwHb/vmDdQeOcV7qqKWCv1WgVlad+51+ofurcgDA71xq3bW18sq8bXB/Wuv11ilmzY7V59Pcgh8DNceChzRZC1PoLWWGseBxIAC2wEV5PaxoZSsnTOMGvUPA1wur/D8LnJEZXA65FeXSBre/kXGMNXmYSLhKpS7M1i7uzLej6cLe6OdobJIY1b8R2+6zbLdjxWXJqT2+pA5+XPTrW1eS/2hbsxPyhcDPHFdE+dVIzZC0TR5day/YtUGOhruLO+ntriK4hYq6nIIridTQ2upBz1D8+3Nd5Db+ZpkEqjcCuN2K9bGOLUZPqdeGm07I98+Hvj6LxDYJb3DgXiDBBPJNdbMBKCuK+SZdXvPD93Bf2LsskbDgdGHpX0X4D8aw+MNIimBAuVGHXvmvzPNcqeF/wBopfA/wZ+kZXmSxH7mp8a/FGlcBoJMHj3piXJU5z+daNxCJ06c49KxbmJ4H6fL615EGpqzPcd4mpDqBBzk0nxnA1f4caTdKhLwttLD8axRc7O5ro9RiGsfCTUFB+a3kJOfTrTjD2NelV7SPBzxOpgJ+Vn+J8+6RI0d1GynBVs+nevpzwd8SPJitQZc4UKwJr5ctXK3eP7p6V1Z1V7ERlWKggHrX0ua4CGOUYyPn8ixToSa7n1Je30N7MZ4yCHGTiqHnhnxXlHhH4gefCsErZZRjOa7O01tG+YsB9TXwFXLqmGbhJbH6XRrRqRTTOztnzhR94nFe4/DvSTaaXGAv7xxk1806X4wtn1m3t96sS4AAPU19a+FZfs+l2zsmx9gOPTivkM5hKioQnonqXXrJwcY6s2YfAVteXUd5fXLfIOI1PFeHftH/Dj4ba2DHqNnJcasy/JKjnK+9e0ar4mEEG3fgnt618xfE7UGufFM8jsSMcA9K5spcpYpOhJx5eqev3ni+xlWT+su8X06HzHo/wAFLrQ/iEk5Im0mJi8TsefYGvaZJ9vAPA4AFMubjevXFZktwRnmv03E4qtmDjKu9YqwYXB0cDGUKKsm7lx7rGcHpVWa7PY9fSqjzHdyfwFQPKe/BrONJHTJlhrkk4zgmnxSZI5rPLbjU8T8ZzWrhoc19SxcNiI8n86zVm+bB5z61fdspjArMAKz89KumtGKauacAzjoParqTRxEkAbiOorLSTsDxUig/WspRvuKKSZa84tnkmkwO/51Gn0qToMjpUNWNUhDF8jNnHtUX16VKv55qEjBIFUi7LoTDhRSZ+atK10C+u7cyR27eX64qhLC0ExR1KkdjWanGTaTMmeq+C9Z8/wibfPzQmrWmtuY7hkE1xPgS+8m8e2J+WUdK9Atrbym44FfJYumqNWa76nZS1saR1hdH0y7JciIISAT0OK8NubhpGZycs5LE/Wu++IurfYbCOzUfNOcsfavKr+/ESkZxivUynDWg6ltZfoc2LqJSUexT1y9OzywTuNULVNqnnBx1qJnNxKWOSO1TggIa+wUeSPKefG794gZsSNk/Ws+WUSManuZtm49zxiqQ5P49a64R6mdR3e448D3rK15jDAJOAvfNap5z2qpqkC3NjIhGRiumk0pps5ZzcE5Is/BC6SbxB4j0hwpTVdIk27u7xMJAP8AvnfXjfiK0ex1aeIrtETlCAc9DXrvwxnXQ/H/AIcvWHlqt4sDsBn5ZAY2z+D1yXxr0J9B8a6hBgMDIW3Yxnk56+9fSUb0sXyv7S/L/gH59jK8MTU9pE4RWdnTC7eMDHeughndooXJIwu3P0rl4/ldSAcA45NaWoXxsdJzH8zJMAeegIr06tPmaSDCVPZzudNFqRVMFjt/nVe91eS8YRRn5B1xUXh3SZ9bs1mY7I+gz3pdVlt/DMyxzYYnoeua81QgqnJFXkfSRxdK2s0bnhu0McqMRkk19E/D99H0SyXU9Vu0TyhuVGbivlnTvGK3MmIvvA4GOgp/iPUr/U7do5LiQQhfuK2Aa8bMMrqY9+znLkT37nRDPaGFVormZZ+Meu2Xinx5qmqaYR9juHG0jgMQME1wSN+8Az149Ktq4bTolzkLkHnpzVNG2zZHJHf0r63C0Y4ejGjHaKsvlofJYmq8RWdaWjlqaWuZexgAOWx69K9B/ZOu/wDirdVsT0ntzgH6EV57efvdOUg8YroP2dNU/sn4s2QycTKyEflXJj6ftMsrwXZ/hqc0JctVM6bX4WttYvISPuuwIHavLZtQktdVu493Vya9m+IsP2XxnqEbDaBO3FeI+JIzD4ll4wHrLKGqsFfrFM3xCs2eo/CKNY5jIwIJOT613vxI1eF9Pit1YcCvKvCOotp+1WKjAzmqHi/xebnB83JU54rdKVSq4pHjyi76DtW8HG/sXlRWz1AFeb2+q3/hnUJI4ZnhZGwRX0T4KuIdT8PwsVB3cHNeI/FHTFtPFl0qKADg/L617OGqKUvZT1ubRu0WP+Fg3upRhbmYsenJq1p3i9tOGTkqTk89a88VmiODzVv7QZIyN3zfpW9TBUpaW0LPYNT23EYlXgOquPoayEPlyDABx3qfSbr7f4VsJmOXEflk+4qi0hJJA79a+epwcbwfR2Opb3PoP9nl/KOpyOQwdDkfQHivFviRo8ekeKbnyE22szGWL/dJ6f0/CvVP2ddWhhl1WCVgg8repP0IP9K4nxzbLqumzyqC72N1JC3+6x3L/wCzD8K+cwspUc1q32dl/l/l8z16yvg4NdGzhrK5MM8ToxG0561dtbMWN5cOuVQtvUZ/hPNZEIJyeh9K2HlP2SF8g5Uoe9fU1FZ2XU8hrmiUfFGppNYGCMH5j1z2rizCEdflOSR1rpr+A7iQMgd8VRuNMYRqwXpzXoYeUacOVHFK19TR8IXhhvkXs/H0rufFNr9t0LcOqc/SvMtPm+yX0LZwN2a9etdt/pckZO4MhwRzXkZgvZ1YVUaq1zwi+XyrhhjIPpUdrbGR92efc1seJbN4JnIOdpPas62m2qPlAOPSvpoT5qacRSLxOyIIOSew/nWJqUZzwOc1qeY0z9cnv7U+azDryASR1pQlyO7IvYx7KIqMkkHp9aLtyWKgEGrbL5IIFZ7HzJ9v5ZNdMXzO5S3JNIm+zaxbPzjfgivfLdf7R8MzJkE+Xnk+lfPzxNFPFJ3DA8fWvevB04n0sL2Zfw6V4GdL3YVF0C9ndnletWrRTHOM5rsEkE+m2bg5zGAf8Koa/pu2SQ4yQTV7Tl26DbnGMEjjms6tRVKcGb0n7zQ7TSBcg5CgHGDXGaui22p3KjnDk110RKTAjk9cVyXjKP7Nq7lVxvUNWuE1qtd0VUV0ZF3chXyOnpXefCq+xcuoP8QOK8tvJ2wa7H4VahjVSnHOOteljqN8LI5mj6D1uETw2shALDIz610Gg6mlnpxJ2hsEc/SuU127NvpMDn7uRyfeufh1aZY5PLkJXsK+FwKmqb5egVd7nM69amK+njHCgn8qw42KXG1TkZrf1mNpNk7htrghvSsA8THZjA5Br36DvDU1g72ZD4qRjZWsvOWypByeB09q5/TxuugMElq6rWUF1opJILxMCO3WuWs38m8jPvivTw7vSce1yK++h3kVqy6YsmOnU4rnr9903PGOM16FpVkL3RZVA6pkfWuE1WNkkHQEeleXhqilOSe6C/Mht2gePgE9z9a5zUIQk7cHIrrYIsRfMpZcdu1YerQbS5UYx2Nelh52lYyV9zBI5Lds+tXbFizjGdxOKpEEMBjrwSe1WrLMUgOOBXpT+E0Wx11m0aW4KtnHb2ro7DU1a0iRG4x8w681wB1IIpAJUDipNI1gxzupY4PavFq4V1E2yJS00Z2mrxpdpHjna2SfaolA8rr82OlZw1T92dxLAjj61GurIUPzDPtXIqU0uXsRB76lDVfmuwD+deh+AkEmjgEZK9jXnDsLm43DJ969P+HMY+wzZXGG6H6VGYvlw9uxvS0lqYl7p7XOtG3j3Zd8EgDFeo6ZpI0y0hSMHYoHI65rndDsEuPENw7DIXHXtXdzSLb2MjFtoUdTXkzftuVdEjWo7O7IvFbC70vYi7f3Zya8R1bTWeF5ATnJH/169khmF9orODliCAa8u1AFEuI2HBbis8HNwqSS7mn2bmDpVk5t0dySC1dA+nM9um3Gc9u9R2SJHAkR6cNXRrCnlI6KDxyBwDXoVqkn7yOZyuZ1jYocRsvI/T61Hr+wQFUO7HIKniqWsXv2aQOG6HBXPB+tZ8959rjDAnBGMA1lClJyU2zWOsbHFaq7C7ODtOemcUWsgMsfODmoNZOLo5B4J796pRyHz02569q+sjDmgjFHoOgTMXKMTtPI9qk1Kby8gDgnFZGhPJ5isWJBGMVrXaCbbkfM3avEnFRq3Cwy3vT5OcYpryiWIgnkdacNOe2UNjK5qjcTi1nkQg4YdzRFRk/dB+8bGl340u9srzP+qlVjx1Gea3PiBZrFrBmT7k4Dg44Irz+81LfCYgTgdDXomoXg17wPo2ogANEvlSHPccf0rkr05UqtOr3uv1RpDRHOzQi+02SJug55pnh+ySxllXBIbBGO1S2cocle3vWMdTkstQkQhyM4rojGUlKCN6usUzX8Uvizcqe2PevN5ZHUsccmu01G/W/QjfhiORmseLS1nuCpUkAdRzz/AIV6GEaowtI51uep/Au6a40G5tvvbWIxXJeIoPsev3CnIw5Iz9a6j4JR/Z7+/t8fKQG9KyfiPbG28TTZGAec15Ckvr00uqNVo1qcfq7BGEgODj9a6HRpvPskByQVwQOc1z2twF0Q889K0/DdwRbhMgEZH09q9CrG9FNGcnaTRz3iu28u8f0NdX4KkGp6EYy3zJ19eKwPF6bnBHXH1qx8K9QEWqyWzZ2P8wGa1rJzwXMt46mtGVp6l/ULcvA4xypyBWv8OtVl0a+86NmRScMv9aZqlr5N5NHyBk1n218mnz8sAD6Vw6VqTg1dM7Z1J0nGrTdmj6O0jxBb6nAjI+T71clCyjDdTXzTP49udIuVaylKqvJU5wTXZaH8bI7mERXSGKUcEnvXyGIyKvD95RV1+J91gM9o14JV/dl+B6Ze2ZUlkzmt7wY5v/D3iHTX4DRb9ufbFeWy/EmGeMCJh9a6X4PeKRqfi66s3P8Ax8WrheepFcNXBV40XKa2s/uZrj8VRq4ecIO90zyaaD7NqTpnJViCTWjq8jG1jkB4A7U3xVajTfE19CWOVlYYP1plxeINNGeccewr6u7moTPiMBNRkUdO1t7W7QqSMHmuzv8AxtJb2Hyt85HrXmt/PBagzbsD0qM+JrSaNcknHat6mCjXcZ8t7H0qxroxcVKx6X8NtRuNR8YWs8juREwk4PHWvvrT/FguNItJY3+ZYwDzXwN8E7r+0Jr6cR4jT5QTX0Z4W8VPDZfZnc/L0ya/LeLcF9arpJfB+p7mXVL0ea97np2s+L/Ncgv838q8x8a3v225WX+LoSKg1XVjLKXV8N1xmsK71EzKQ3NeDgcAqDUoo9Xmb3Kcsp3cVUnbfnpTpCcnmoGfJwentX0sY2G22rkbMcGomJznvUhIzx603apGSOa6EQ9SMnB7jNSR5z1NNUHoc596VQcjrTZk0T7/AHHNVz1yf1qXscdfemketStAd+o2LPzetWIWG3HX61AnLnsDViNePc0pAldkvA3YPbtTom3J3oOFXpxSxsoAAGM1j0OuMRQcNjHNRvhXUkdae2RJyOKiuJNzKADx1oSuy3H3dD3DwxeQXXheMRgLtGCK4S+0QatrUkIwpz1pngjxGbFjbSMfKfpzWtayhfEbNngmvmVSnhatRrrqjmlqjX8F/DdRqiySzcxnpXXXGn/ZppFP3VPU1DoF2VvmAPJrf8RpHDpk102NqxMWP4V85icRVqV0qjvfY6qKUUfOnxE18X+uShCDDD8i46e5rz+9uWuJMLytT6lfG4nmYE4dyR9M1ThXnPPNfq+FoRw9NRXQ+fqTdao2WIQFQdqdIQqHJ5pcdPaormQJGeK33Zu9EZF3LulxngURgkelQD97MT0561eSI4+g613P3Ukcm+pE2azdduza2GRn5mCHH1rUfgY6+tc54nn3wi3XqfnP0FbUI800jgxdRU6UpPsb1pYAWBcfLInzpg8gjkY/Gk/abgS68RWeqxkGK+gSYEAjO5A3f3Jqva60i6cuCOU6CtPx7EfEvwP8L6oIzJNamawY/wDXORuf++StfR1nb2Ffs7fej8zju0fPysCCMnAyAccVft41u9PniwRuXPrkjmqEiKshGSRjoOoq9pcyoVBByPfHFevU+G6Oqk7SPTvBOnrb6BDnjnIOPauK+LVmplinXkdDXa6NrKW1o0e7hRgCuf8AH3/Ez0d3C5KYbivHw7ca6qPv+Z583aq0ee+Hn8u6j9N1dhfSKVfdgfL0PNclpCbZYW/2uldLqMu3zCMfdxXp4hXqomTcWjnkBFqwA4zxVTdhgc/pVm2PmW0g6Ec9aq5YEZ5/GuyO7R6L+FG1Evm6YykHIOCe1Q/Di8OkfE7RJgetwEzn14qfTf3lncKTkDBAzWAt1/ZviXTrkceVco3/AI8KxjD2katLun+KM5aTTPoX40Wxi8ZzyY+WVVkGD6ivC/G0WzX7aQHhwOc1758bG+0XOkXwOVuLNDn3FeFeOowPsE4HAfBOa8DIW1Tp37Nfd/wx3V3zXZqoD9nZwfm2cGuFvo5JpijDIya7ywHm2eT/AHK5ieAfbh9a97DT5ZSPLcjvfh/fvp+jrE4JCnj6Vx3jqX+09cllK8sO9dbpRRdPC5wD19647XAJL6QnGc44rlw3+8yqGdrLQ5C5tMEnFUtrRsBtx710U8KkkY+WqE9t37GvpoVdLMtSXU7fwDdi58N3EOAXhm3FfY0+5Plytt6Z4FZPw5kaK9vrbcQssW4+5BrZvcLOwA55J5rwK0VDEzXfU7E1ZGx4T1mTSrh5IJNrlSDWx4Vvjq13runyne17atIvqXQ5498Fq5LT5v3hXO0t3q74X1MaN4s066cZhiuVWTJ/hY7W/QmvPrUFLnkl71vy1X4ndGV6LjcxnQwXDqwIwSMHircJ8yykQgkoQ2a0fHeknSfE99Dg4EhwTxWbpmJJGU55XmupTVSmqi8mckdrMnFmsrjPTPBFO1O3jSAheo9KrW+oYTspB24qSa4E0BGc/WptJSVzjl8Wpxd0+y8XGM54xXq3g++FxYQgn5iMEDqa8r1aPFz0xiuv8BahtXyycFTnBrrx9P2mHTXQZD48sFju5iBt384zXn6/IxU8Y9a9a8cW/mRpMACHX73vXld7CYpTjt15roy2pz0UmU0SwZbDDtVu4vFjiIK4461ShlAUHGGPTmq15Opfbk4PPHpXo8nNIhbiTSlgSTz6mqUDBrgZPGfWnXEuY+vHpmobXiQErnmuyMbRY0jVuUXywTjg1638ObsSadCeo28ivH7l8wjGa9A+FN23lCMschj3rw8zp8+Gb7GbV7XL3il1t7u5jLEEE4H1qLR7jz9EfDfckxx3qT4hwvHqgflRJGD+NZfhRz9iukyMdfrXnQipYWM/Q6YaSRdUbJVOTj6Vz/j+PFxbTdN6bTjrW8zAEfXPWs3xvZi6022mQNlW2mujDvlrxbNpao83vSMEfpW78N7jyfEEWT17etZOoaZcLHuMZx2q/wCA1KeIbbPBOQc19JX5ZYaaXY5G+p9FeKZC3gtnzkptYCvNNJ8QbpGiZ8cda9O1pTN4IuFwWIjzz2xXzs169rqZweCc9a+NyekqtOpHsypq8UeqX04m0wMxBwcbR1rm5lAOVBJPXitHQrs32n3C5yyoGI71QuVxKRjBb3611wjyTlEI7F6GJbrTbiMgtlCeOuRzXGzJtfI65rrdPOTsYMQx2kKetc1exmOeSM9VYj611Yd8spIK60TPV/AlyLiwVevy4x3rlPEtp9mvZkAI2sR+Fafw3uybcKWwUOM/jU3ji02agXJ4kG4e9eJD91jJR7kU37tjD8wQ2+McDrmuZ1W53FsZ9K6G/OIGxz/SuOv3Iduc17mFjd3M4FdE3cnqPSrsYwuT1qvasoUHg1YVgFzk49c16M7lSKN0+xsg/UVFaXPlyKwzx7UXb++PrVWJ8E88V0RjeI2ro6Zb0tH17cHpVB74o+M5BqtFM2FH3h6da0n0psAvkE44Fc3LGL1ITsXtBPnctk5PY1614HZYbS4VcBm5HHFeTadKLKYLu9+leh+BNUE91NGCDwK+dzSDnTk1saxvdM6Kw1D+ztdkz8ocDpWn4g19V07apI35rlvE8/2e6SVVZWxmucvPEj3UsUJfCqea82hSlOKlE0rxb0PWfBtwLnQTgksCRj0rzzxQDbXFyOpySK7n4YMbnS7sdQrk88nmuV8Z2YGoXKjkA9q4MPJRxk4M2u+VHO6LrELTHeRnHANdNbalGMrjjHy5PevM7yGWzn37CueuK6Pw7dJdgs5DbegJ7171egkvaRehyuzehX8T3WZzkHaT2HFZaaokdvtXBI710etWn2mF2Zc8cYrzrUS0BOCRg8GvRw8I1opCjLl0F1WcSybvvDrVSxYfaU+tVGu/MI5zj1ohnAcMOxr2VT5Y2KPQtLKxwq+cDp+NakUyjaG7HIrktP1LEScnPer9zduo8zBAPOTXg1KLcrMJWeh6Btjntegyec1xniKAxzE/y6mtbQtXNwipnOAKh8SRZ+cEEnsO1edQjKjW5WBxM7kP3GfavTfhvOup+CtU0xuXgfzUUDPBrzi4XcTkEexNdn8Hb+K18TPbScLcwmMDnrXfmEebCya3jr9w0NhO2U4A+npSahY+d+8xge3erGrRfY9SuY+RtcjH41R1q9ktdO3pyGGGHpXJTvKUXHqdLfNSaOcuGEdwdpYgGpbe+NvKDzt9DUCHzwvU5GcjmoiTvYN3r1+VNWZxO61PSvhXrHl+J9gACypjHrzVz4wwFNWikAwGXHFcd4BuvsXiywYnAZtv516N8YrbdBaygZ7Gvn6yVLHRt1RtGd7XPJtSfFmnGDjmqXh7UsXLAdR0q9eIZrA8bsA/WuW0yU22oEE8E8g96+hpQU6UkXNanV+IraS5gyql8f3RWH4ZjudM8QWkzAqu7acV2+ntDc24HG7HQmr39jxELINm9T909RXAsUqUHSktwUetzR8T2+DBOo+WRQemOa878UF7eQODg/SvYPEkaXnhy2uI15UDOK8x1+x+22/qema4ctqrTm6aHa3zRZw63LyS5ck+1XYQeuKjudJmthyOM4zin2jFThu3ccV9W3GSvE8yUmmBuZ4uFd19ADXe/A7xDc2HxL0UyTFo5GaE59xXDyMFUn+IVveBJTp/iHSbsffjuI3H4MK4cVGMqE01un+RrCpLuer/ABesDZ+M7tiu0MQ2cetchqSedpE6ocEDIxXp/wAfIGTWbS4IwJoA2R/n6V5rAd6Mp5BGOa+Uwk70IS7fodNF9Dgr63lnthJuYqAMj3qhBCAPftXS7FFvdQE9GPFYvl7HIPUV9XTqXTREHzbn0d+zPplve+D9Yfd/pKzdPbArvk3wSZGQRXkP7MviEWPiG80t22pdJuUE9xXt+saeYJ2IHymvyLOYypZlVjPaVmvuP0zLpJ4WDXTQoTs7YYnPHY1AZM/WpDuX5ecVC4w2M/rXmxR6yYhzg+lQsmT0walwce1Nbk+taLQ2TKzA7ietHJ5xUzLuz1zUW3aeeDWqZL93UTjr6UAZ5wc07vj9KAPWi4twxikKZP1p4/yadtJHPT2pXHYaoANSxj5vamkU9PfHNQ2C7lhRQ0eSD0waVO2Mk1KFyvTHvWLdjoimtUQgEsQKr7xvdccip5riC3JLyqufes6XV7SOSRwxckY+UVpCMpbI1c4RTUmaMTtGVZeCO9dBoepF76JiTu6Zrhv+EgVRhYifrT7fxHPBKrxRKCDkZ70quFlUi1Y811YLqe96XdGPUYcscNXWePbkQfDfWbgZBWA4z78V88RfEDV5HRlEcZX7uFrT134ta3f+ErzSr0xTRT4AYLgivlauTYidanNW0avr5mka8UmeYH5m9hU0X1/KoUyOpqwnA6Yr9CkeXSj1JGAUc8VQ1GXZE3bIq65+pz2rI1Nt7LGo5J4p0leSuXVelhNMtWlAfBNac0PlpzWnp+lfZbNN3DEZrP1VwikDip9r7SdkNw5ImNdSqisW6Dkk1wEGqNquv3LEkwlGjUdiK0vHuuGysjbwsfOk4JB6CuN8LTML+EAk5O386+qweGaoSqvrsfF5tX5v3K+Z02nyzNYtEM/ISvPau/8Ahy0mu/CPxlorMfO0+9iuoh1OyaNlbH/Aoh09a421RIXnjzw3zcGux+BszHxprulxglNU0mVVAPG+MiRT+W/862qJzwtRrpr91mfGppTsjwbUIvKu3jkUo6nbz7UlsSbgAgsc/StbxlZPZa5eRNGVKSHAz196xYWdHDgnjv0r3acvaU1JdUdMXrc6C8vXsUSYNxwDg9K0Dc/bbOSNud44Gaw9Un3aWu7Jck7jT9Auy0Uec9hmuN0/3fMt0znrxtO5StbYxyRjacqev41dvpdxlz1wR9Km1Mizvnznb97isI6h5rMO5NdEU6tpmM1e1hLBCYZiQcAZqBzkgHNb1rZbLOU46oT1rBfDE8k/SuiE1OTsd8dYGrpUmIphtIJXgA1yPiK42Thh1DA8H0rptPcqr4DZ25HpXF6/JuuPoa6cLC9ZkyWqZ9E674kXxH4D8PzEhpIo/LYnrivM/GimTSI5ACQjjmpvCWpPc+E4omLERnHHOKXX83Hh+4QZwo3cV4WGoLCVeRbKT/FnZJ80R+i3I+wKeeVrltW1NUvdoPfFWbHUfKsVGSCV61x17eNNfk54zXuYbDXqSbPOtdnq2h3xlhwDkBM1g3o82VyepOetZ2k64YIGAY7iNvNXBcicdee2a51QdKbZnLexFLCBkGqbrx071elYsO5z2qljA6d+ldMLkl7wswttet2ztViUOPQiuk1NPKl+YdzxXHwzm1u4JDkbHB/Wu31yISkyKQd2GrixK/exk+qOmlsZtuQJFboCe1N1lSkd0FIUMu5SP0piZUqR83t6VPqil7Eu3eMg8c1ktJpndDax2fxIZdX07QNdiXI1Gyjmcj+/gBv1BribVzHOrg59jXZeHzJ4j+A1iy/O+j3s9s+TyELB1/8AQ/0riRhSD6HtXLh1yKdF/Zk18r6fgYxIbl/Kv7hATy2fwPNW43Pkc+lUdezDqEMhGBJED9SOKswyFrdSMnA7HpXc1eEWc817xhamA9yWxzVrwvei31RB2bg1TvXzM+RWfFctb3SsByD3r0PZ+0puHkQndnrWv7LrSMggso6V5neWhuJsKOvXFdXaawbqzKk8FcZrBuPkuMkkD3rzsJGVC8TToZNzZNCh7LisFiXkJJxXSavdAQGOPqwAzmsP7EfLLD5hXvUJPlvIiTtsU5+nT8adZqPMBIz9TTJmwSOaksgC4zn6V2P4SuhqSRboge1dD8O5zBqLx9iQ1YkeNn+TWj4XcW+srjgMO9eVX96jOJzyejTPQ/iLB5lnZz4yeV5rnvDdq0UMzYJyOldd4lhN74bQAbsMDntzUHh7T0Ak3AZC9QPQV8vSrcmF5X0Z1Q3TOam+VsY6VNcRJcaU+8nYrBqZcjMpHQZzUy/NpdwBkttPAOTXa3szpkrmPc2AkXIA29fbFZGiWixeK42UAIX4ArRs7x5bRk3bWIOR61naXL9n1mEnIO8V60b8ko+RwSVj36+g8zwlcrtJBhJyB3r5m1KE/wBpE+9fU1ltvPCsgx84iYfXivnDVrPZqDEjgMc14ORVOSdWL7m/2Eafg4ldUjjbkSIykevFaVwBDKDzkZ+VjXN6fdfZdTtpSMbJAeTjjNdVqqBLmXd8wzlSf516ldWq37omLsVLZyJMg4Oc81na5bCDUZQFwrfOufcVft5BHKAVYgjj3qPxCgBt5dvLJtPPoaUHaovMqprAv+AZ9l88ZOMmu18cW/m2ltNt+bGMjtXmvhu7+y6vEcnDHGM16xqkf9oeH2Ygl0wcV5OOXs8VCp3OSm3zWPNr+RQjK2MVxeozoJWxzk9SOldBrt8oU4Jribu53yNz3r6bB0na5UL7GhZXAYYOOvarvmbkx046VgQyFTwea0kkcxgke/NdtSGty+pDdHPG7p61XjbB6jGPSn3BPfgmoUPzDNaxWhRft3xImD0NdjJLDLErkgZHIH0ribXmZBnAzWxPIViI3c47Dg1y1VqiHuMvb4G+Ow4AGK7D4ZXjNrLIf4lz+teZSSn7Q2D3rtvhvdlfEMOTyVIxnvXLjaP+zS9DWKSsemeM4V2xnrha8uu5za3YJOMHr1r1fxPG0sEQ4OWxivPdZ0Qhy2OOpAFfP5bOMYKMi57npvwa1gObyLeOcHrV7xFCs/iYK+NsgxyOK4P4Qzva61PATkMBxXeeNy1tqNtcA42qCMmvIxdFUsc+X7S/Q0i7xOY8SaCiucrlVX06fjXAWV41jdsYn4yR0rvPFPiWNtMk5Abb2ryyO6LzMxPU54PavqMNT5qfkefyuMm0dfPrkksOwqAp6la5nWoPMJwM5OTVuKXcm38aR0DAq3StKUVSehaRxVxGYpGqNJDx/M1ualZjnIwOfxrn5UaNzivfpyVRGqNzTrgl4x3yBXoF1ZLJBtUHIAH1rzHSrjy7qM9PmHNe3eErVddtlC4ZuhJ9a8jGR5ZxZLPP4tTfTb8xkEDGAav3murcRgE49q7fxF8OdljLL5fz5zkV5DqsEmmXEsZPQ4HPWsowp1p+aKW1jVlcMNwOQelXfCOqf2P4k065xuEco3L6g8Vy9vflsjJH0rRhmBUsOZAcjmtalH3HCWzH1PV/iHaeRrzTBdqzASDArl9SUz6TMOpC7hmu18WMNX8M6NqmBl4lViPpXKW+1ldD0Ixg18zhZNUo33jp9x0wtscrpKfaYieQR1PpTb2LyJCx45rRtLX7LcyxrhQCSfYVV1ORZnVV5A4Oe9e6pXqabHNLQm8P3Qh1iyf+7Kte1/FOATeGoZh1BBGK8DtZf3iODgqwJr6C8Tr9u8BLLw37tW4+leNmK5K9Kfn+qM07HjFkgkjdeSeSMVz9xpe3UEYgqCxrfsG2zN2PYgVY8lZ5iSPmByDXqRqulJm83sRWdq0MBxuGBw1VlvZ4mJLsAMjnqa6ZrfC9BzzuHArEv4UR3GQQD+Nc9Oopt3RKeh3vgfUG1vw9c2sjBnTIAPbjiuXePZMyOOhwaj+GesfZvE7WpICTpx9RWt4msvsWszqMhSdwJ9681w9hiZw6S1R2Up3RkXVlBKOB+IFYF3o6gnaMfQfrWxI728vBwPepwyyqQ4XJ7gV6EJyp6pnFUSuzhbqCS2ByMj+8KlsdSFs8L9NhBGBXS6jpYkGUwAeprlb7S2iJKnpxwOterTqwrK0iErH0/wDFqZdb8C+G9WQE+ZCo3H/dFeSWr4yMkD1r03TRP4i/Z60ogmSW1OzAGcbTiuBtvC+t3GGg0e9mU/xRwMw/QV8jQ5KKnSk0uWTW530buV0cdqUoiubnHRsHms51yoYdfauy1X4deKrq4cw+G9UlJH8Nm5/pUlv8G/Ht1bYi8F65JgdV0+T/AOJr2oYzDRir1I/eiFGUaj00MDwvrU3h7WLTUIDiWBw2B3HcV9oaRqdv4y8OW+pWLiZJEG7afunvmvj258B+JtGlWO+8P6jZOTgLPbMh/UV1/wALfiJr3wc8QodT0y9bw9ctidGhbCf7Q4r5vPcBHMqarYWSdSOyuveXb17H1WW41YWXJV+CXXsz6BubBlOCKoS2xVuld/r974eu/C9nr2k3kd7b3gzHHEQWB9x2rzy6v5Z2OEES+nevzrDVJ1Vdq1tNdNT7h2juxuzFSRWbznIOB61Alyq/f4I9atRXqgghh+FdkuZbE85btfDUt6+0Txxj1ertx8OdU+xG5gMF4o6rE+X+uKhstQVSMsOa9T8C+G5tah85LxLbHKgjJNePi8ZVwq520l5o1i3LQ8IeJ45CkilHX+FhgirFhYT6jN5dum9u/YD6mvpy6+AVh4ot/Mvbl1us/wCuhULxXm3jP4Yz/DxSIC01mXy0zdfxqaGd4fEWhB2m++wP3bo87/4Ri+jL70VQvU7qz5YzExDnkeldBqvjCCztzFDGzlhj7pxXO2tlq2vPiz0y5uC54ZUIH5169KVRxc6tkvuMXVaIXuEXqenaoH1dIjwufxrrbj4J+J47A3c6xRLtyU3ZIrz2+sH0+doZeWU4yOldWHqYfEXVOalbsYynW6KxcbX5ukeFHYAZqhcazdTHBmbHfbxVfnnjimN8uWI4HrXpxpwWyIbqP4pAG3H5jk+tSKoJqhp2q2mrGQ20gcodrA9aup8p6dK3lFxdmrMyUebVMtRoM9cVchUZqirkdf0q5at6da5J3sbxVi/EgZwRwKytcvfMulgQ5VOuPWr090LW2eQnBAwK5gSM8xcn5mOc0qFO7cn0Cp7qLw6g9asp0BHX3qFEIFSKxz69q1YoKyFlYgVV0e1Op+IIkwSincakuZNik5596seD3Fv9pumPzH5VobcKUpLcj4qqTOk1WURrtXAA71w3iXVI7G2kmkPA6D1rd1TUAUdicIBkn0ryjW9ZGuXsiA/6PHnaMfePTNa5dhXN3ey3OPMsZHD079ehz3i+6F2IpgCN4ySazfDcoW8T2ORzV3XhusYznO3jisbS5zHdJtIBz+tff0o3oOKPgK8ueXM+p2FzqYSRn3cniuv+EutQ6J8SPDV7cStFbG6EEzKufkkBjPH/AAKvKdTv2WYjPG7pXSacWaxWWM/vVwykdiORV0qK9m4PqjwqiampGl8cdFXRPGl/EE8tw5JB5zz+lecAER5LZx0GOte9ftIw21/eabrMDeYuo2kdyGIxkuoP8ya8EycH69q58uk5YeMXutPu0OtbGnLtk0d1P30Ib8OlV/Dsu2cLnGJKu6JLvLQYUFlKksM546ViO76XqEqtgHqMj0rtiuZSp/MKy5kjrvE8QZRJtxlSMiuNtYCbgZ5Fbz6qNRtY0JG4dcH2qrFAFnB5rOhelBxkczutzoLWMPZldoGYyMiuNmBV2HXmuutZcQ7R9M1yl0B57DtzRhtJSOilrFk1i+5m7jbXF6y4a5lAOcHvXaWBUypuHGecd64nV8JqNymAAHOBXr4RfvGay+FHaeA5lbRpY8ncG71vyos+n3MZySUOBXI/D59wuo89sgeldppxR7gK/RuOleVjFyVpP5m8fhR56jPHAUOQACK5lfmuXPua9G161jtI7tpNqFSQMd683hIa4kI9TXv4SaqRlJHG48r1NIN5cYxj/CtfTbgBR8wIrEk+6uDnjFT2dwYX5wKqpDmiTJXR07HeDjnIqswBPPHPbrSW8/mR8kHmnyfN6fhXnJcrsc5BJ90nuK7qBxdaHaTH94zRjP4cVwjfMeg/GvQ/AukvrPhe5wRutXxj2IzmuPG2jTU30ZtSdnYwS+GJX9e1XLzbJpbkBvl9qr3EeHZSACpI461Mj/8AEtuEOMFD6dqwfRo74NnTfAK4j1Lwt450ST541MV8q9/4kYj/AMdrlLqMRTSDsGIwat/s2astt8Sr6xc4TUNPuICuM5K4cf8AoJqTxFb/AGHWbqMfLhzgHrWNWLpZhVj/ADKMvwt+hnEw/ES7rKzmHzFHKED0I4qa1Yi3BHPA6Ck1PM+hz5yWRlcDHoafYB/sWU7AHnua67/u0uzM6m5z94MzSDpye9ZEwCt1+tad0SLqXPHPSsy6b5q9ekYp6nQ6DPhAM5B7HipL9fnP55rP8PzkMAMH6itO8H59uK45rlqmlzDukbqR+dQtdRxwHByf61dvU3RHoBiuZuiwmKZ4zXoUVzoztcimzJISO/arFqhU+/armmWQuMcfjWhNp+znaB24redaK9wFLoU/O2kDpVvSbgJqVu/OAwBxWddL5ZXHemW85SWM56Ec+lZuHNFkNXPoCyQaho/lLkkjp9KlsI1isZWPynaw49elU/A1wLiNFb5vl5A+lXLo+TZyLgZLBck+9fndRONSVPzKhJs4e+yk7DrzxTtPOQ6HupGDUuspsum45PIqvp7BLjBAOa9xa07nffqcXAZTcywIrMRIV/Wur8J+DJLrVIJ5syMGyExn8a37Tw5FHdNcFAu8ls9q6fTtStdEkiaMCSQsAF7fjU4rMJOLjRWrOdRUnqeif2C2n+GpWK7WZMKAMGvmLxMoi1CdcnIY19YG/N3p485gzFMkDoK+U/Gg269dptwA7YzXjcPubq1PabvU1qWSVjn2Yx5I+bHIz612epHzrS2mHHnRq30OOa4iQjkD8u1dnp0n2rw3a/xeXlCDz3r6/FK3LLzOdGceHA4444qxqaLLpUcmTmOTGT6Go5PlUgoOp5PFWWYS6HdptDOBuznAGD/+uudvWL8zZK6sc7FOILuNlP3Wr2Tw/dR3+mGPLMXj7dK8RuG3LkHmvTvh3qJltYwcH1rHNKXNRU10OJrlaZ5FqmomZMZyfSs22tzcTAHjmp47fzME+2Sau2sTRyBlXOD9K+oTVONomySRs6bo0Nun3N8nUZHIqvfQqm4HOR2xinyav9nj+5kgdjWLeapNfSZfCj06VxU4VJS5mVoV5/UHioFPPU8/rUkrfJzj8agVvxr04rQaLto/79CeR2zWnezfL1xjtWPA4BXb1xVueQun3elc843kmZ21Kh+aViM9a6PwNKYfEtoR3OK59Rjd2rW8LzCPX7MgAkPioxC5qUl5M0R7zrMf+hRSEk4Yc5rF1W3WWHGBuxk4rb1Uq+kIRz04rL00rd6gImUuoGCc1+eUW4x5u1y6jXczfANg9p4qDYKhl9Peu7+ICYhgYjGQRjHSrHh/w7Ha6zFM2CCODVn4l2/lW1uwXOSfeuatiY18VTkiack4s+dvGN5IC0fQZ61i2DllHWtvxwmZmO7OO1Ydg/lqh4/xr9BoW9grEPyNmOXafcdcVcUh09OazDMGA7HPOKtW84PfFYSj1M3o7oW4j83sSx9q57UrEoSduPwrqim//CqtxbiVcY2kZzVUqrgxp3OJBaCQEeterfCHxclpqSwTNt3HvXneoWOwk9R16VTtbiSynSWMlXU5BBr0akI4iHmXc+2tTktLjSmfqrryOx96+WPiXatb627ADy2ORjpXbeG/ij9s0RIZ5Nsijaea898dazFqFzwckN615mHjP21mtgktVY5xH2MD1FadnebWBxkfyrLT5k7fjRBKQ+31PavWnBSRSZ9D+En/ALb+E8yqA72khXB7d/61yMPyTdMVq/Ai8NzFrekvIdksHmonv0P9KzbpfJu5EPBVyOnvXxHJ7LE1qXnf7zaNrmBrsz296cdXH51jXE8qs24HPY4rpdet0mEEjEAZwT0rPutMMsYKpn6c17VGpFRjcirFKRj283nSdTjvivo/Sn/tX4Zo3JBt8EY44FfOcNkYpHyCP0r6P+Ge27+HSoVOUR09a8zOGlTjJdH+hkeKwfu71lBPXFaCLiUfLjPccVSuFMWsOvzL85HParrEBxxitZ62fkXU1ga6Y8hWbIGK5XXZgs7Ybr3rfD4g2nj8a4nxNIfMJHX1FLCU71DKL0F0C+Nl4jsbnPCTDOO4PBr2D4g2wf7Jcjo6Acdq+dlvpIpRgjg5r6JluP8AhIPh/aXa5aRUV8j6YNLNaTpVaNb5HRS0ucJfTCBNxBPvTIrxGG4HAqHXt32Etzkelcxa6s20jJI6YzXRSo+0hdDrJXudl5425FVriGO4jI4DNwcVlQ6kWAwxA9CasR3YJww5NL2UoMw16Hu3waWaX4Y6zYW7fvrecsg6gZGa9l+G/wAe9a+HdnbQXFvb3tvgb4WjXI+jY/nXhH7PGqmWTX9MB3SSwCVM+oyP6itXQ/EVvqtzPpt0yx39u5Tk4DYPavgc3wUcRWmqsbpO77q/U+syHEKnOdNuze3Zn1bP+2vBbxg2XhZHm9ZmUKPyFZOpftweOr+PytPstK0tDwCtt5jD/vrj9K8B/s0qxG0irMFqIhkDJrwaGFw+E1o3T9X/AJn18oqesor7jrfEHxU8SeLLkXGq6gbhwcgLGiAfQAVr6L8X9QtYBbanYWOt2fTyrqBScfXFcF5O45PBpx2p3GPasamFw9VWlBf15nVCpI9T03S/h74vYJZpL4RvXbcbeM/uHb6dq6/Qv2eYtQuAtzqcYtzja8YzvFeAW8oDgjjBzxXtPw1+K8+gwLbXGbiDoN3JWvn8woYyhHmw1Rtdnq/k9/vOqEac1a1j0ef9mzwjZW4E/wBouHPV/MwKox/s5eEZXzGLoexkpsHxTnlkb5xJGTkI3auk8PeO7a6kCzjyiT1NfJVcRmMHfnkl6s3jhVy92ZC/s8+F4GBjhuFZe4kyK3tE8B2nh+QNCztGvRHrurO6t7uJSkitkdRTprNXBwefevJq4vEVlapUbXmznjJU5aqxhXWo3kMBS0jj8wDjecAV5b4x0Lxx4jkxLLYvbqcrCFO38fWvWryzaM5x09KypnK9f1rKhiZ4eXNFJvzVztjGM1dHg2teG/HQiCG109kQfKI4F4rltQ17x3o0eyUtBEvTy4gB+lfS0svHfms2+toLqIrLEsinqCM19DQzm1lVoxa9BOi18LPmCf4l+JDC8Ul2zA8EEVyVyzX0jSucuTk17541+FtpqEbz2KCKXrgdDXi2p6Nc6NdtHPGUwcZI6193l2LwteN6EVF9VsclSMvtHPvZleV6GontfNjdADllIraaMDnAANQvDtYHrXvKqzn5T52g1u68J+IZ2TIKSFXQnhhmvZfD2q23iKwS6tmyD99e6n0ry34s6IdN8USTqpCXChwcd+9Yng/xdd+GNQE8eGiJG+Mn7wr7qvhI5hho16XxW+/yPisPjXl+Jnh6vwX+7zPoYQZGcVMkJQAiotC1W18QWKXdo4dG6r3U+9XLkiGFn6YHevhJuSlySVmfeQUZRUo7GLqt0WYRD7o6+lUYl3SL6E0sj7nYnqTRGT50Q56816EY8sbHBUlzTNKIZJ5pVwGJ9O9IMnoeTRIcJ05rm6l7IpX8u2Ej17Yqzp8bw2yIP4ucVRcLLdIJHCQp8zsTwBXAa18XY7zxnY6bpcmLOG4USzj+LDDgV6NHC1cV7lJbK7fY86rioYaDq1Pl5nTfE6e/0gR2MsTW3mqHORgsDXC6UwMm2vYv2jrbzk0XUAOJYNuR7V4nYS7bhTx1r18taqYNNLXW58Liq88RUcpjvEKYtGxkYbvXMWMhS6RxwM+ldh4hTNjKffrXCo5Eoz0zX0OE96m0cSlzQRsaxbfIkgBxnBK+tdL4Um8+yCgAtjHJrImHn6cpycdR+VS+FLowv5fv19q0pS0V+jOHEI9t+IcQ8Q/BfwzqWGaWyR7Fztzjy2IH/jpWvnJx5cxOMZ7dK+mvCVu2vfCHxJpmfMltrpZoh/dEi4P6oPzr5sv42guJEOMq23J61xYS1OtWpdnf5PUuGyJdKl8q6U4OByAKn8VWazuZYznjPFUrd3M8ZXAAxj2/+tWtqR3WkLt028iuuV41YyRc17t+xzmmzFW6Y5wRXQxgS4dc1zE7fZ596kbDxW5p16pG1vyravG/vIwmrrQuRXBV2XqSelYl6v8ApkgAI5OKbfX3lXuA2M/xU6d9778gdelKFNwfN3NaOzQtkTHMhIJO4dDXIeKY/J165GcBmDce9ddbllkG0EEEfhWbqvg3V/FPiO5TSLCW9eK3E0giXO1QOT/Ou7CyUazcnZWNvs6EfgSQR6qytgBl6dq7W2kCXI4yc133wC/ZvTXPhL4l+IviCV9P07T0dbcNwZGHAx9W4/A150jj7RuBypORXm4qrCriJxj0SOiMJRpqT6nFeNtSlXVJ0d2I7DNcrZNmTOTnPGK6f4jW+zV94zhl4rm7C2kZ8hd2OvNfSYXlWHi12OSfxal2Q4xtBPFNjOTzkHtipZ0ZMYyMdRUWfTNWtUYl6zuihA5rXimE31z2rmfMxgdx71etb3bwT9K56lK+qJcb6m0UA59+9e1fs2CHVtV1vSJFQvcW2+MHrkHmvDVuhMBhsn2rv/gJrg0X4qaM5Yqk7m3ZunDCvEx9F1MLOPl+WooO0iz4w00aVr97abWXypCMtxWTZqZVkjXI3KV557V6R8dNKWz8aTugHlSqGz715tZMI5/l4yfWvLwtT2uHjLyO+Ojsc18J9SOh/GDw7cnhV1FIXycZVzsOfwavTvidp5sfFN8joy4kZeh9a8Q1tn0fxRPNHhXguBOmO2CGH8q+lvjnaQy3dlq0HMeoQpdAnnO9FbP6/pXdmWmKoVl9qLX3Wa/Nkx0ujyoJ59tcxEZ3xEfQ44q1oNukmmxFsE45zUNmwN4gJ47nH86i0u8W2SSFyFMbsvP1pNOSaXkyKiTSOc1lPs2pyqDjkmsi8OTmtXxLMJdSMg43Csec5HJyK9yivdizHl1uXdGkxKOpzXSGNrjbGg3M1chp1wI5xgkYrr7a4EUDytnKqcdhXPik1K6NYq7KV/aNAjoy4KnnFcbqA2XRHJHrXXyXbXCMjsCeoya5DUzm4b/9VdWEum1IUo8srI1NGnC4Fb5G+ItjPfHauLsbgpIP611+nS+ZFzg4FRiYcr5jnkrMx9Wi+Zf6VmbAWB5rc1UqCMkdcVmPFkhuMGt6UvdRZ7F8MLkNBH7IMmtnXpfLuXjAwpkzXH/DS7EUOCdvODXReJbgvqcLA4Urux618TiKdsZImFrNGR4gH74MB2rMtZSk3t9K19aO6GM8fXvWIhxKvcfzrto607HfH4UzoS0008ZZ2MQXhR3qLVLyPToTcykBVOVXPU1dgnhg0rzpeGT17j0ry7xd4oOpXgiVtsa8BQeKWFoSxFTlS0W5lazbZ7z4L8VSahZRNK5KlRwT0FeT/EBgfEN2y9GbOaZ4W8RtaWqpkgAYrO8QXv268aTncRz61rhcE8PipSWxlzNqzMtQ0jYxmuq8PsTo11BsJMcgYfiK5/T498g456dK6PQHEV7cW2M+fHkduR/k16OKd4tLpqSpe8VJVK5ypIz1ByKsab++3xEfK6lDt9xUVxEfN6HvnHeiwl8mQNx8pzgj3rB6x0N46HNbGjLRMMsjEZHtXafD6XY7R8jnpjjFZGo6UYJZm28Ft4+h5rS8FW7xX6spyrDkf1rTFSVSgzKpGxz9hpEbRh2QtnsOKtnT0QnCFQexq/oRWSEB1JB5AFWdRicqfLXav61Mq0uflZLaitTl9QskRMnANc7cABzjp7V0+oQPg5/WuZvlwTn9K9bDO/UIu5nyykn+pqISfN/SiTtUannpXqpaFXLsD7W459KvsAUzx71mW5wQeMd60XPyg4Hpiuea1FcgZsHr+FW9Dn8rWLRs4IlHJ+tZcj/McHj0qWwn2ahAxzkSL/OiULwa8iz6buA0vh5to5Kg59Kx/DELhpZyuecdK1rVvM8OZ6/uxU1q8Njoy427iMg9zX5tQSlKVJ9WTPayNJvEcdndWu/+8BirvxBuVv8ASVljGQMV5J428QgX2nLGSrGZdw/GvUdW/f8AhIuWByo5zWOMwMcLVpVF1Y6V7NHhfja3MjFiOe9cYjtAdpyR1FeheME2xglei9K4c2yzyAKCSe1fcYKd6KTB7jIrwq4ySa1YJQQOPwqjd6JLaIz/AN3n2q5o4AjU7csT1NdFTllG8SXoa0EuFwwNSvFgEjpViLTluUV2O3n+HvWxaaAstvnljnpmvGqVoQ1I8zj761V0zwOOQK5m7tCrHH/6q9Ru/Bcsylo42CtyBXOa74auNPXdNCQvTOOld2GxUdLMFNdThRNJbk7WK1Wlumkf5jz71fv4ApIUVmGPJx0r3oWepoX7Z8rg9qtW6DzM5796z7UFW5/SrRkKDI7e9ZzWug9z1H4L6slh46sgx+W4VoPzH/1q6HxrZGw8RXkYUqu/I+hrxfw3rkmm67ZXKuVaGZXyD719BfFCEPdWl8mGW4hVs18hmFF0MZCf8yt9xovhPPNdXfpLN3Q5qDQ75JkVWPB6j3q/cp59jPHjqnHtXDaZqDWdyULY2n0rro0/a0pR6oqp0Z3k+nxu25W5PPFeufCGIv4Vu4tw+WVh39K8j0q/WaNejNjj1Nex/B2VG0/UYSQCGB2j6V8/mTkqNpdGjB6qx4/r6i21+4XPSU8+nNRXMoR1I4z1q/4+jNv4pu1Az8+eawdVm8hI8fkTXqUV7SEH3Q38BsQz74fX1rmfEcWVPGa0LG+GB83vUepWr3kZ2IW963pL2VS7M49jzuc7XYV738Gr06v4EvLJmDGHcgB7jqK8WvtHnDt8vfoK9M/Z/mlttU1C0fAR0V/6f1rrzdRq4JtbxszeDsyPVLffBPGB0BwK8wnc2946Hhd3Y17J4ktfsms3UWMfMa8w1vR5GvJCpGM9MVnltWLWuzRdTVXIra73YweMVbivC2CSRj0NZMen3MTjajfkatLBIOSMY6jNepKMHsznuz1v9nvXDa/Eq3g/hu4XiIHfv/Sn/Eu3k0fxrf8AlFoZElLBlOCK4T4d6pJovjzQLtW27LpFJz2Y4P8AOvWv2gbD7L4p+0g5E6Bv0r5rE01Tx0X/ADK33GsfdakiDwz8W7m3jWHUUE8S8GUcMB6mvRrXXo9Rto7i1KvG4yCtfOUD7o3H+zWr8LvFl1oWr/Y7okadK2MufuHtj0FeRjMopzhKrRVmtbdz6rCZpNONOs736/5nvEl7Kx5J/CovtbHvj604Isqq8bbkYZDDvTGjr5NKPY+mjOSJ4boqR61sWGqNGwGSPxrAC9x1qeNvL7njvWNSnGaOynVO/wBO15gB835Gup07xIY8fNXktveMmOTWtaaqV6tgV4dfAxl0PRp1j3jQvHs9kUKTEAdQTwa9K0L4pW1yipd/IT/EOlfKltrxXHzYrUtvFDKR+8/WvmMTksamqVjrc4VVaaufYkeoW+pQ7oZVcH0NZWpWgzkAgV83aR8Q7zT5gba5ZVHUA8V6Ho3xqWQLHqEQdf76V81XyfE0dYq44U1B3g/kdjcgocHOKpyP1xjBp0HiTS9bj3Wlwhb+4TyKqzSbHPOfpXDGElpJWZ2uF0RXUZKFhzXI+JfCtprsDb0HmEdcV1r3kYHzMAB1zXNat4n0/T2LGZSfTNephfaxnene5hKCtaSPG9d8C3WlOypGXTNctNGYyVcYYcEV6f4j+I9tKrrCgb3ry3U9R+2XTy4C5r9IwE8RUj++jY8ucVB6HB/FnQ/7T0JLpE3SWx5/3TXg92jQyFVXGM19UvZ/2rbS2rIWSVSpHXrXzj4t0S40XV7u0nQo9uxUgjGR2Nfp2QYlOLw8nqtV6Hwef4blnHERW+jJvBXji88KXyzJl4G4kiJ6ivcZPE1t4k0uGaxcOrjLD0PpXzOSUOWJbtsFbnhnxZP4cv8AcpJt2PzRcYr0MwyuGJftqa99fic2WZtPCr2VR+4/wPaEEwZt7KeeMVPG48xSScg9qo2Gp2+qWkd1bsXjcdO4qxBlpl6H1r5KUWrqSsfWe0U2nHY2E5Gc49Kr3M3OM9OpFEkuxeorkvH3i2LwvoU1wzATuNsa9yazoUJVqihBXbHXrKnBuWyPNvjB4/uDevpFjMY4QuJmQ8n2rz/wvP5er27gkFWzWVfXb31zLcSktJIxYnPerWiP5eo25x/FzX67QwcMLhfZRXTXzZ+bYjEyxNXne3Q+1/i3jWPhR4fv/vFABn0yK+fbdik465z3r6ESFtb/AGfxtO42wU49MGvnkkic5B4PevzvJ9KdSl/LJhJ66GxrG1rCYHklc8158GCynk8dK76dxLaFckbkP1rz6UYnIzjFfTYFaSRzrS6Ossn8zTkI3cHaSDVnRoBBdFzyrdBWZocgeykTPzA7sHpVlrh7ZQ6joemeKzacZtIierPfPgzPFPrOoaY4J/tHT5I0VTjLrhx+gavCfHVi2n69ews+5o5CpGMYwcV33wp8THTvHXh25L/u/tSxSZOBsf5G5PsxrP8Aj7oD6R42vsqxUvjf6kdq4lNLH3/mX5EJWSZ5hA+GByQc4zWxPh9MB3DYvbPQ4rDDBRyNxPfPStm0IltLlAMuYz8v4V6tVWszRK6aOYnfdIVzhfT1pIb4xKRk8A4OetULmf8AeEE8g0xZg6Duea9VU9NTFbai3F8Xu48knn1rocgxqxz+PfiuOvG2yq4xwRXS6ZcC4syc5IYDg+1FeFoxaNYWTLsZG/HII7Zr6T/ZosF0rwV8RvFEuQv9nfZI2PPOMf8Asxr5qQfvCO/Xca9m8EeMTpfwU8W6arlRKyyDn1FfO5lGU6PJHq0vxOmhP2c+ZdC54m/aLudV/Z00nwHaWwsYoZs3Dof9cRwM/mfzNeRWzEQxZBBA4qPQ7db3RpY2ALqcqR1qUR+TFGD+I9K2VOFPmgu5UqsqjXN0MDx/DlLecjkjmsfRljQblOSRyK6bxlALjRopByUPNcTZyGFgV4z2r28L7+H5exy1Ny9qoVSQo474rNBPbpir0jiRTyRmqJ+U4H5Gu6mrKxjsIwwOOnrSBiMcE0rHHY+9MK8n1rUouQXJGAc/WtvQNUOn6xYXgLKYZ0fI9jXMqcjIOOauW8xJBO4muerTUk0Q11Prf47Wi3lhpV9EAyyIGLD0IzXhikpIQATXuOrMPFHwO0S9z5s6QIT3II4Oa8RuF2S55GORXwmXe7CVJ/ZbR0x8jiviFbGPWkmwds0QIPqRwa+hNZY+I/gb4J1YMpaPT1gkwe8R8s/j8orw74hQmTT7K5wSUYxsewyM1698KZpPEH7Od5aD530rUpkA7hXVZB+pavVzHXBUK38kkvk7r/IHpI87RyswxwM9ayNVuPsetXSDIV8SA+uR/jWxOvlyEj5SD+NYPjFTFf2kuTtkiK8+oP8A9euzD2lUS7r/AIIpaxMXUroyz+n41Tlnwowc47Gn3DAtkdMdRWXdz+le9TheyMi1Z3OZgeRzXWzTkaTu5GcKOelcHZy7Zea7GdwNGts5Jdjj6CssTC0o+ppDcaZ1WSI9FI55rB1aMxXR4IB6E1oSSDzBngfWrM9uNSsCvSQcqe5qYP2bTYpO+pzkLkSg5rsdE+aMj/Z71xqqY5NjAgg8iuz8PncP+AmqxnwXMJ9zI8R3HlMexz1qtYXiuo3c8cVuan4WudYV3RCsajrjr9KyJvD02kRiSRSFzjmop1KUoKF9TWMeaOh13hGY2rgjJUt0Brp7m6knvFd8jCgDNc54Ng80I3HQnmt27Kw3BAr57E2dZ9ybJIuaj+8swTngVghsMAQcA8e1bjzA2eMHJHasAt8xGMH0rGinZo3pv3SLxjqMtnpSkZ2+o9a8qNw0kxdjkk16j4zXz/DErL/CQa8siXc6jFfS5Yl7F6a3JnudTo8+IlycZNWpJN7nnNZ+n/uow3TA4q3C7MeB70TXvNmXmXLObyCGzg9j61e02/WLX7FmOF8wKffPFZYhacEKCcVWmVtOmjuDwUYOCfbmsHTjO66sF3Oy1SNo5pATn5j0qrbKVlBbpx9a6Pxdocmm3ETspZLiFLiOQDhkZQQR7c1zR2iXg4Hf615dKSlDQ0TL2pyxrHC5P+sTBHYYOKi8OastpfQ4bB3Yyaq+KZzFodrIo+7LtOOwI71y63xx5ikbhyDXXToqtRs/NF1HsdBo2sLFjJJ7c10cN8t6wAP4V4/9tkEnyNgZrv8Aw9I7LExOT3q8XhFBc5g1zGvq1kpiY45rgNXTy5CPwxXo+ryhrcc4bH1rz3WVLyE9cHsKWAk+plHRnOydDx+dRrirEy461Bg9+pr6RbGvUsRHDf0q6z/ux1P41Qiy7ADkk16Fc+C3tNG89kBQRbi34Vy1Zxg1cSvY87nf5vQUls+J4znjcKjucLIQPWmwOA6555rrt7oz6p0Eq/hoHkAxfXtXAa94vm0yFoXHmIPu+1d74RKv4WjI+YmH19q8k8eLhnyeOwFfnWXwjLFTjJdSn2OUu9ek1TWLVyTtEqkD8a+piDJ4OYkZ/dA9cV8k6XGJLuNs9GH86+u7ZPN8FMCcjyOD6cV18RKMFRS6P/IuNkmeN+I7VrgbUBIx1HJrlk04o6HoN3pjmvRo4RcFiwJwOmKydQ09EwSvcdKuhieRchm9GQ39kt9oxwBkLyR1rgjNLpU5TGVzn5hmvXNBtlljlgPRxkcZrlfGfhk20kciptG4g8VthMTFTdKexctWZum68k5XzDsC/lXY6b4stLfYrjco/iU4NcBaacVb0Oas3ERRT1wB1NaV8PSquxk5W0PetCu7LWbQGJt5Azgjn9K5nxr5EUMiEbuOjda8ntdTvNPmD288sTHptYiptQ8Q6nfKPPczZ4ye5rlhgZ05aS0JspbGHrNunmyFPl5ztHaudl/dPg8V1BhmuFYhDnvxWJqNmynBQg/Svp6EkvdbNbaFISAMPTNTs4de9TaV4butQkARSAfat678E3VlbbmR+ncVdSvRhJRctTWNKo1zJaHGhilwCODmvpm4ux4g+FuiX5+Z40EbNj04r5qniMU5DcMDzX0F8J7p9Y+FeqWJIY2jllHcAjP+NePncf3VOqvstfcyI7NMwoSN5XnafXvXm+vxmy1eYdBuyMV6L5hWXPSuL8d2pivlkxgOAazwErVbPqjV6xuWvD2p52AtnPWvdvgzeiW7vIgeGQHmvmbSbo27jB79q9t+C+rMuvhd2d0R4Fc+bYa9OTRz2D4rQrb+JZQB94g81xeoQG8EarwpHQDvXoHxij260j4++uc+tcppqpJa7mAYr04riws+ShCXYqO2pX0PRQXwwLEdOa6qPS8x8LhenFZumXJnuo7SCItM5wAe3/1q6a9tZ9OiHnuo5wccLmuXE1ZuaTerNFTvFyijlbvw5DK58xgpz0HNdF8PNEttN8SQupALgoTntUD3MUQLll9ODmiw1xbTUIJUThHU8ntWdSdapSlBdjJKzND4naf9l13eFwJFzketYFlYWtzAXkYb/QrXdfFiATWtndqAFIx9Qa8zFy8cTBTgegrLAylWw0bPU3lZxZR1a3hgUjK564Ga5mSNWYBWX3wat6uk9w7ZdsH3qjb2pg5bn619VRjyQu3qcvMi5aw/Z5oJ4zho3V93UjBzXv8A8dLaK+0DQ9USQSeZAuXHfIFeBNfxpFsxknvXu13LH4l+A+mXIcvLbfI+exBxXkY/mjUpVXsnb7xxlc8Yt5AsmDwM461tpBCITPIwQH+I9K54vtcnofSq2rakbaRFLHaRkA9K7nSdSSUWdTfuHqXgb4gsl9DpbqZonOEkc8ivVVUOcAgsOSK+UtO8R/Y7+2uhgGKQNn1wa9s8Q+IZ9LOm6tZSEwTAB17Eda+azTLLVYumrOV/mz38BmbiuSvqu/8AW56AYqTaVI/lWboPizT/ABEgEEoE+OYzwRWwUA7D1r5KcZ05cs1Zn1kJqS5ou6IRnNSLLt6Gl2de1MKZJweRUaM6YyLK3LDnPHpVhL7jnn6Vm/MMZ5pdxz3qHBM6FUaNmLUSo4bH0qePXCvG76Vzry4HHFRm4IHGT9azeHjLdGqrM7S28Vy27qySFWHdTzW9a/Ey8UBHuGI9z0ryhrlv4W5NRC5dX5c/TNYzy2lV+JG8MVKJ6vqXjO+vIjsuSV9M81x99q08rnzXLGudXVpU4DMfpQ2pGXj+Ltmro4GNH4UbrFRluabu0p4J/CnwaRcXTfIhJz6VmWmrtZyhnVZEHVTXsHgT4g+DxbrHfRGzuOm9xkfnWeMqVsLDmp03L0Ifs6mzOU0S2g8OTrcakm2Lr81eV/tGy6V4i1Gy1XS1WNink3AXv6GvV/jDqOnX9u5068jkQjjaa+YNb1J1MsTyZBr18goSr1o45tqS6eR81mi56cqMtmcNcRmCdkznB4zULLuG4nHOcVqXkAkPmRkHA3AmsyRSGJJGa/Wk00mj8ws4NpnR+DPFr+H7wJIxa0c4ZT296+hdB8F6hq+nx31tFvtpRvWTtivlKRue31FdlpPxP8S2nhdtFstXnigTJiiDdu6g185muW1cTaeGajK+t9rfI+ky3Mo0E4VlddD03xb4m03wtJLHd3SF4+qqc8182eO/GVx4v1Z55MrbIcRR+g/xpNRvJr+V3uZGklPUucnNYlxasxyoJr6DK8rpYL35O8+/+Rx47MZ4v3VpErFs1d0xyt9AR/eH86zzmM4bOat6fJtuIzgEhhX0U17rPGR9x/CaU6r8KdYsASSIiyr+ANfPt+Ghu3VuobGK9y/ZvnNxb3lkcYltuh+hFeN+LbT7Frt5FtICSsBn61+UYD3MbiKfmmdknsytdXK21tbyDoSQ30NchfKqXb7TkE8GtzWZmTSgyjO1s/SsC6k89lk4y3pX1mGhZXMWrSZr6C4V2TORgkr61p/KytjoeKwdHlCXK8Dk45rbjbZIUzyDnNZ1o2m2Zy6E2kXckMgVG2SQncrY5VhyD+dey/tKwQ6qmj63DIsy31pFdM6ghcugJ/XIrx61i2SvJwSRgtXsN7s8Tfs7aNdzlvN057jTwQnXY25Mf8BcDPtXj4l8tWnWXR2+8q3uKx88RgrLgDH+FamjPumMYb7+VHvn2rLmG1zViybZcBlJ65yOte9UXNEIuzOW1i2ZNRaLqd2M+tTQ6e4hLqMYGaveIIPK1dWC43ENj610dppwlsfu4DL1Ndc8RyU4vuYtO9jzm75JHArY8MH/AEecY6Ec+lZmpL5N3JHjgHFaHhrlrgbsDbmu2rrRLi9TZ+Vc8nnnr2rcj1M2nhfUYN3EyAcVgrwyjjHpmrFw2dHuR3Xnk15E4KXKn3RrHcteFbjyrQEnI3YxWhqKbBux8rdqxfDbFrdh6HOD0rfvf3lmxAGU54rmrLlrNji9TL1WM3GgzKCMD9K82Z/Kfaev1r06I+dZ3EfH3c8ivNdaQQ3BwCOtevl71lBiqdBYbgkDpmiUHecHIPpWfby7WrSVQ8W70r1JR5Wc+pExJYbhn8abjglvWnlgAeOtM3kAgd6aKEAyeD79adG+18gg1GeR70gYq3WqtcTufXfwPvV1z4JXtgMtJaNKpU+/IryDUIyJGBGMHr6V6P8Asd34vtJ8V6UcEhUnAb0OQePyrkPF1kLLWryEAMFkbPr1r8+sqGY1qfezNY3scl4qh+0+Frjkbo2WTBPvj+td9+yveLqPhnx/4fb77w298gHPClkb/wBCWuReMXGmXkBVXLRMoHXJxVz9kjVDY/FttPDbf7T065tBgc7gvmLj/vivUrxdXLa8Futfus/0Km7NNlTWYRbX08TAfI5HHauf8ZJu0iyuBx5UpjznqCP/AK1dh45sxZ+Ir6ALtVZDgVzGtRG78M30YI3JtkAPsR/Q1WEnf2dT0/ES10OTCh7fIxj0rnr8gTEDH0rSS4aOIp3NZFycyEnrmvrKMWmzIfZo0txGi8szYAFd/r8As4bS24XyowG9c96x/hxo4vtWNzKP3FsN546nsK2vEkm++diV3E5xXBiavNiFTXRHRTjaDkc9OwZ+vQcY6VftJwhBA6e9Z0z7XbI59qs27DAPQ+gqpq8TFrQdrOmifFzAoDY+dVNdR4H0J7+ZQWYLjkD0rGtrkwYfrz0PINeneBL6xs7V5Y1LO/VB2Pv7V5OOr1KdBqKuCipHXx6FY6bYGWdkigiALbuo4/nXjfxA1WLVbvbbR+VbRnCA/ePua6/xr4qk1ALbqwEa8sFHevPdWYYGema8rK8POEva1Xds0lNKPLE6bwPYkxozAY44zVrVnH21u3zU7wRPGsOenHTrUWqkfa29zVybliZXOd7FqGT91t7H0rIkIErDHGcGr8LbYhVC6I+0EgcZq6as2a0tmh+oRi40G7QDcDGcD3rym0hBl5HINevWiefbzRj+NSvBri28MT291N+7OVJJ46V6mCrRpqcGyplEHy41XHOKlgwScnBPaoipMwQLlicAV6Z4b+E13qtorhGLsM5xXTVqxpq8jmnUUFZnMaHAs/yAAFjyTWV8QriOCUW8eNqKAT6n1rt5PCF74clKTxnCtxxjvXnHjl/N1J0yBgAHNc2ElGribp3SHB82qPqS90WHxv8As4+APEtswmnhsXsLp1XaVkhcqQR/u7ea8IuE8qUqVwVPX1r3v9lK+j8Rfs3+KNFl/ezaNqwmSMA/LFPH39tyGvHPFeniy1SeLYEKsQQCCDzXh05Oljq+Hlsndej1NEZOo24v/DV/FgeYAJMd+K4Vf3UQ+YAdK9D0w/N5JXckoKnJ454rzSeRxdSRupUoxUr6Yr6LBXfPD5/19xq7Sij/2Q=="/>
  <p:tag name="MMPROD_10229LOGO" val=""/>
  <p:tag name="MMPROD_UIPERSISTENCEDATA" val="MMPROD_UIPERSISTENCEDATA"/>
  <p:tag name="VIDEO_FILES_RECORD" val="&lt;Videos&gt;&lt;Video Name=&quot;TN H14.2 bài 14. Mặt phẳng nghiêng;_262_1_45386.flv&quot; Position=&quot;1&quot; SlideID=&quot;262&quot;/&gt;&lt;Video Name=&quot;TN H14.2 bài 14. Mặt phẳng nghiêng;_310_1_01683.flv&quot; Position=&quot;1&quot; SlideID=&quot;310&quot;/&gt;&lt;Video Name=&quot;TN H14.2 bài 14. Mặt phẳng nghiêng;_0_336_1_60221.flv&quot; Position=&quot;1&quot; SlideID=&quot;336&quot;/&gt;&lt;Video Name=&quot;TN H14.2 bài 14. Mặt phẳng nghiêng;_1_337_1_05575.flv&quot; Position=&quot;1&quot; SlideID=&quot;337&quot;/&gt;&lt;Video Name=&quot;TN H14.2 bài 14. Mặt phẳng nghiêng;_2_338_1_14948.flv&quot; Position=&quot;1&quot; SlideID=&quot;338&quot;/&gt;&lt;Video Name=&quot;6.14_p45_Mat_phang_nghieng_va_cac_ung_dung_346_1_87235.flv&quot; Position=&quot;1&quot; SlideID=&quot;346&quot;/&gt;&lt;/Videos&gt;&#10;"/>
  <p:tag name="MMPROD_THEME_BG_IMAGE" val=""/>
  <p:tag name="MMPROD_11087PHOTO" val="/9j/4AAQSkZJRgABAQAAAQABAAD/2wBDAAMCAgMCAgMDAwMEAwMEBQgFBQQEBQoHBwYIDAoMDAsKCwsNDhIQDQ4RDgsLEBYQERMUFRUVDA8XGBYUGBIUFRT/2wBDAQMEBAUEBQkFBQkUDQsNFBQUFBQUFBQUFBQUFBQUFBQUFBQUFBQUFBQUFBQUFBQUFBQUFBQUFBQUFBQUFBQUFBT/wAARCAvAB9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9TjMmfvr+dBlj/vL+dfHw1/W5g4TWb8OpJIaeVScYwQCe+elWI9a1holZ9X1WM7S7b7hhtA6jG7PXnvkEV2/V2fgsPFjBzvbDy+9H1v5sefvr+dHnJ/fX86+TP7Y1NY0J1nVG3H+G4kPBJAyc49PSrMep6n5g3a1qJTbkgXbk5wc9M9MEYGTnvWsME5u17G0fFPCPbDy+9H1WJYz/ABr+dHmR/wB5fzr5kiuL6YcaxqhUkgbbpwR9cn6/pU6JePKh/t3VdrLu4u39e/YCu2OUOSvz/gdEPEzDz2w7+9H0qZkx98fnSedGP4h+dfNiw3RjDrrmssuQu43r49M80+K3vOM61rDDdjBvHJB75x24q/7Hl/P+Bv8A8RHobLDy+9H0h5qf3l/OlEqf3l/OvnFLW8DZOt6o3JOPtjdO3f60CC93t/xNtXAUDB+2Md34Zo/seX8/4Ff8REpf9A8vvR9Gi4T++v50G5i/56KPxr5va0uZPlfWdUYHJH+ltkAkYHP1qB9Headi97fHev33uGLAgj/9f/6q0WTd5/h/wTGp4jwXwYZv5pfofSgvIAf9bH+dIbuA9ZY/++q+Z4/Ddo5AlM25jlkMhO/Bxn6cj86iHhPT3bbtJ4zuyfvDHXPUZOa0/sWH/Px/d/wTifiTWteOEX/gdv8A20+nvt0A/wCW6f8AfQpPtsH/AD2T/voV8vHwjpiru8nzA20uxJUAY5PTH4UL4O0dWwbQRtkkOXJDc8D/AOtT/sWH/Px/d/wSV4l127PCJf8Ab/8A9qfUP263/wCeyf8AfQpftsH/AD2T/vqvl7/hFdKjEjx2pIDBfvEsOcdBnjr2zT08K6S+SLJkXBYAMQWHsOvX19qX9iw/5+P7v+CV/wARJr3s8Iv/AAN//In099sg/wCeyf8AfQo+2Qf890/76FfLy+G9JBB/s9wON2C2Bnt7jjr70/8A4RfSmzjS0ZF/uyEg59MfQU/7Eh/z8f3f8EcfEitLbCr/AMD/APtT6f8AtkH/AD1Q/iKQ3sP/AD1T/voV8wHwzo4L5scKgY7st0wOBTv+EZ0fzFP2eJVz8ylmJ9Bxnp0pf2LH/n4/u/4ILxJqy2wq/wDA/wD7U+m/ttvjHnR4/wB6mPqVrHndcRDjPLAcV80Dw7pgyPsiuy4jIycZx+Yzk8+1O/4R/TiMCyKjB5LHOc9M9/ShZLD/AJ+P7v8AgkvxJr2f+yq/+N//ACJ9FS+KtIgz5mpWqEdQ0qj+tUpPiB4eThtYsgPe4T/GvARoVjulH2WJiXDBXBLe5+n9Kd/Ymnll/wBBt8Z6sueeMZ/OtFk1LrN/cv8AM5n4kYxpOOGS+bf6HvH/AAszwv8A9B3T/wDwKT/Gmn4o+FAf+Rh03Pp9qj/xrwv+ytPUrmyQ7zhVVPm6YIJ9v6Up0nTgcixhUZIIWJQygj9Dmn/Y9H+dkLxGxzTfsI/e/wDI9zPxQ8K4yNe0/Hr9pT/Gl/4Wd4VHXXtP5/6eU/xrww6ZZRlR9mjGTlQsYIC8nnjnr6+lJ/ZlkQM2VsFYHYBHk9sZo/sal/MwfiNjo3vRj97PdD8TfC+f+Q5Y4H/Twn+NH/CzvCoH/Ie0/H/Xwn+NeFDT7Eu4W2hyXKsPLB5HSnjTLNVZGsbdiCeREp+XPGe/el/YtL+ZmcfEjHO/7mP3s9zX4meGGPGuWLfS4T/Gg/E3wuOP7dsOnT7Qn+NeEyadbHCraQRsuAxKAYPB7evHr1+tOWxsiVdbOMoEB2LCMk9Mknk9KX9jUv5mV/xEfHXa9jH738z3P/hZvhUkAa7p+TwB9oTn9aX/AIWZ4Wxzrth/4EJ/jXhaWFu4jZbKE72LMDEMDjGST/SpBYWu3DWcB43lUUbSQfp9Pyo/sel/My14i45r+DH73Y9uX4leGGOBrdiTjPFwh4/OmH4peFgu4azake0gNeKJYwI4P2e3ChOX2AbiBy3Tjk/pSrYxMqK1rDIwAAGwZ4GCTx61Syej1k/wIl4i4/aNKN/n/wAA9fb4zeEQWH9qqdvXEbn+lQv8cfB8Z51J+PS3kP8A7LXk3kW52ny0AZskOvGcEnHH1/CgQISpMMaKy4I2jPXp0x2NbLJ8N1cvvX+Rxy8Q83fwwpr5N/qj1YfHTwec/wDExl4/6dZf/iaQ/HbweDg6hNn/AK9Jf/ia8p8pFXDRRuyBmChQp4OM46fdNOeCNQ5CAqctgKCynIweffn60/7Iwv8Ae+9f5Gf/ABELO3tGn9z/APkj1P8A4Xx4OBA/tGbJ6D7JN/8AEUq/Hbwe3TUJ+pH/AB5zf/EV5XLGH25jDHep4TryOSM5xwD+ApqosZJHyLg8YJwSeDzn1waP7Hwlvtfev8gfiHnUfs0/uf8A8kerH46+DxuP2+f5eT/oc3/xFC/HjweRxqE3TP8Ax6Tf/EV5Ogj+Us0W3HzgkEjoc8jPbGKkjQ4jVlTcAQTkYZPb8KP7Hwv9771/kTHxEzuX2af3P/5I9UX46+DzjGozc/8ATnMP/ZKcfjj4R7304782co/9krypVA5/dgbeACRkccfqfzoVQyNgZAborDa3PY44Gc/lS/sjC/3vvX+Rp/xEHOntGn9zf/tx6r/wvHwkAT9umwBn/j1l/wDiaP8AhePhMnH22fPtaS//ABFeVsAchiUVSuQRlcDDDHrwP1pF8x1kV2LblySPlP06cd8/Wj+ycN5/ev8AIj/iIWcp2cYf+Av/AOSPT5PjZ4ZQgLLdSMSBj7M4PPfBA6f14qq3x60MjMVpfy8ZO2Hp7cmvN0xtDLkhjxtHpSxlxsBYkY3BsDDDjj9atZRhV3+//gHFLxDzyb05F6Rf6s9CPx+0rJxpOptjqRAP/iqjX9oHTmx/xJdUXIDfNGg4Jx/frg0jbgAhDjjHOPU89ep/OkCGQtnbuKHLcbxn6cHGetV/ZeF7P7yXx3nrWk4p/wCH/gnep8fLJs7dE1QnngRJnjr/AB04fHu0JONA1fGcBvJTB+nz1wmWjzvOMMBnrgYGM4pfldyuA8inLEHDDnjFL+zML2f3lrjrPFdSnG/p/wAE7pPjzaseNA1fvk+ShAI7cP1pf+F8W29l/sDV+BnPkL2/4HXBy7MM7Ru207hydyngcfzNLxgqA7nnKbuW4xk/p0qf7Lw3Z/ea/wCvOcvacfuO7Hx4tS+0aDqp4Bz5SYGf+B0D472xcqdC1VCBnLRJz/4//nFcC24lk2qcIDgdGOefzHoO9IVBO5VURhgingkjkEZJ4HJ/Sj+y8N2/Ez/15zt6c8fuO/Hx6tj/AMy9rB/7Yp/8XSr8eLZn2f2DqwOM8xIP/Z68/ToM7gQAvyr0x7jv6/X2pAwUorErgHjHJ5HfPB46VX9lYbs/vG+Os6Vvfj9x6APjvbMCf7A1Yr1B8pOfp89PHxyt2bYNA1Tdt3DKR4I4/wBv3rz0Hd5WFZVJGVJwARkgYHPXGaVN7xpvbBwcop/h5GT+hpf2Xhu34lR45zp/ai/kd1J8c8A+X4fvsjOA+BnH0Jqs3xzviMw+Gp2H+1Jj/wBlNcakfLEAFeCqjPRQMDn6ikCtbsFJZhIchuSu4nj6DvxWqy3CL7H4v/M4Z8a59J/xuVeSXy3R1x+Oer7wqeGOST9+52jgf7n0/Omj4564QP8AilkyQDj7Yc8/9s65NdxQKNzSGNgGYYXJ7daJIyse7Eo5XKoQdmMcdOQOv4VX9n4Pb2a+9/5mD4wz/dYp/wDgMf8AI60/G/XWBK+FIzg4IN7g/rHQ3xw10fd8KxEY5zfgY6/7HTjrXI42Mr7WVgctJjBLdMD656YpFBTagSRecknBycclupGelP8As/Cf8+197/zF/rlny1eJf3R+XQ68fHDXCCT4Xi2jGSt+Dg+nCU7/AIXbrrMQPC8LKV3D/TuWHHby/euNMpbIHyuV2hASFJH4dOacu/BZflym3KkYIGec/wAOcn8qP7Own/Ptfe/8xU+M89m/96dvSP8Akdc/xx1tSB/wjMG8/wAH9oDPt/BTk+N2uM4H/CMwAZx/x/5/9p1yJyu5dgXDHbiQkv689e9Ko3SjJPzHAfBzjA/Dv75pf2fhP+fa+9/5mj4vz++mKdr/AMsf8jsI/jZrkowvhiLkAqPt4HB6fwcH2NKfjVrij/kWIS3dRf5I6f7HuK4kQnyWcKYjJkAOeE6gZ/MdqkYfvWACKwO0YJGQQMnH5AfSl/Z2E/kX3v8AzL/1wz3l1xLv6R/+ROyb4z6yQxTQLcBe/wBtB5z0+6P8mq03xi8Syg+TpNjEcdXuGYZ/ACuVDB92CFEbHCKMbsdM/kfyoy43YBUjJVl6DsRgdeQRmqWAwq+wvx/zM3xdnk172Jdu6Uf0WhvH4s+LZQNlrpShiOjucE9iMjn/ABqM/FDxsQu1NLywyBtfnnt81Y0kgXzNoXLgy4XqAMZP16/nQQZG/dgFcDYRncMYwM+/P0qlg8Mv+Xa/r5nPPiXN5f8AMVK/lb9Eab/FLxuGAVdKOSQQIpWK465w1KPil42XOTpHUBfkk5BOM/f/AM4NZZy7kiQgYKjbjqRyW/z60kUbMibQ2SCMMN2CcZJHbvx71X1PDfyIw/1izm+mJl+H+RsP8T/G21draO244H7qXgdCT83QGkHxQ8b5Us+jc85WGUgAdvvdTnisRvlyfKZmIA2q2Qwz9OBz0z6U51VZuEXCsF4YDaCMHjHbn86PqWG/kRX+s+c2/wB5l0/rY2v+Fn+NsAhtGDbSSvkzEj8mpJfif41iCjfo3zdP3Mpz6/x+n+TWM+UVlyxGCVZAePTJz0pPMA2lmJGBkqNwX/eJyecij6lh/wCRFf6z5va31mV/l8+htf8ACzvGrNt83RhxuAEMpJHth/wpw+KHjFkDiTR1Bx96OXjIzz83FYZwJFx8hBUl8D5sdF/HJ/yKNrNMwVlYY2FCAuzjK4P9KPqWH/kRH+s2cdMTJ/16G5/wtDxi0RPmaRxn/llLxg4z96n/APCzvGG1R5mlHcOGWGTGc9M76wFUEM4DfeXIK5VsnBP5D9KciqvzoodiDj5vlyBj+v60fUsP/IhriXOWk/rMtV/XQ2v+FleMJWCfadLTsDHE/wB49Bkk/Wq58f8AjOcyY1SzReCBFBkgEZ7/AF4zWapVVDdIw+wYyuDgf/XpRn721kAGSD1Y4yB79apYXDr/AJdr7hTz/OJr3sTL5NrQuf8ACXeNyq51wIedx+zx4GO/Tp1qsPGPjVlQnxIQpAJxbx7gT2xsPrUWyMtEdqEFiNpzuwOgHuOKXYGcZV/Mk6Orcjn8uwrX2ND/AJ9x+5HnzzXNHtiqn/gT8uzLDeKvGSjLeKWRc7c/ZIiCf++aY3irxnjB8VSBh1/0KLHUZ/h6e/vVck5d/L3AFt4wCFwMHkew6e9KWLLLgLgjcS64Bx0x6ihUaP8AJH7l/kT/AGxmW31mp/4E/wDMsSeJvGKZX/hLpmcDhfsUIyfTO0jv1qX/AISjxcWwvjCXYBk4tITxkgn7vtVUxyZaNRu/usqfKVxnH04x+NMZd0YRVVQV3BcdAemDkYx/X859jRf2F9y/yNv7XzO7viJr/t6X3blpfFXi8rg+LpC+eP8ARYPm/wDHfr+VP/4SnxcNwbxU6kZI/wBGhzt9cbf84qow2xfOCFRSnK5IHbGOM4xTgMsF2hRsGwnkAnjH54p+xo/yR+5f5ErNsxv72Jqf+BS/zLa+K/FS8yeK5SoTf/x6Rcjr2X0oTxT4skkaNfFMrMMtj7JFjHsdv+c1nq6SpGQApKkYZAQ2BzgZ6f406cmQNGxJbaxVzgMnbAwO+OnvS9hS/kX3L/IpZtmDV/rM/wDwOWvlvoX/APhLfFZzjxNKcDOTbRdcjg/L/nPtS/8ACWeKijMfEkuMnC+TDk4HTIUfXNUfnVNpQRTKu0k89vvEj8fxoZVYYyuAdrk8Z6Zx70KhR/kj9y/yB5rmH/QTUX/b8v8AO5O/iHxFc7fM8QXTkgNhFROT24HQc5qlJcapc+Y3/CRag4UtHgTbRn6j8Ofepx+8wWRduTtXdyVPX+XFJGoVwRIxCYUJ0+UDHznucg/nVKnTjtBfcv8AIyePxlT4q8n6yfbzZR/s+83EnX9UJZjj/S5B3wOM8d6b9guo1Odd1gjGVC3jhmPTqTj/APXWkBtyuyMlwM84Jx0J4ojAiJbzJGUueGI2qc9B0xV2XZfcv8jnjWrJpqpL73+rM86deDaf7a1jLKT82oOMcgDjPv8ArQ9jc/Of7c1jYeBi9kPPHvn/APWKveUHbOxhKFAWR85Ge+M9iKcpjkkyp3ZG0lSQD0OMfl+eO1Llj2/BF/WMRbWpL736FJdOuFYBtZ1hl29ryUFT2yM+lJ9iuBln1vWAQAGMd7JtBI4xk/5NXEZWjEiDl13Eknr9Tz6j8KJYvlI/eEyMFJU5IGMYGRgdPSlyR6r8ENYiutqkvvf+ZV+yyxKfN1nVNzc/8hCQMvA4A3YP+fxka1nUoG1bWGVi3KX8nHpn5verBZmLkbmUBhsK8g59f8jNMct5pYO0jLhQowE5H1+v5UvZwfQTxdeCVqkvvf8AnqV1icRpu1jVAwxuAvpOhAJJyeOo6U97eYSDGqaqTlmbF7IQABnH3vp+dTAIrnYqs+MYzyAMY/IUo+Z852F1ZmIY4bj72O3QCn7OPYccViHp7R9Or/zI9shKf8TG/Unnb9umbI6+vHHFPCP8xOo6kCCOPtcnc8d6csuFDBi2TjYBuJPb37Uq7TkIeEfYVORg5yOKTpQ7FfWcQ9ed/e+2nUYFkZ9outQO3sbuXLHGcnngduPUUhRgu4XV9LIOTuuZMA9gRnpzUh2zKVPz452HIbIOcZ/Ck2lhM+HDvgsT1HA4/wDr01CPYj6xVkruTfzf9XRG8UazhXmnOCeGuHy2MZzzjAyKBGPLTLTS7toVd74Q46nnJGeakO0hs4ICsEwxyehIz6c8/SnHd5uJM5VN7ZYgcYzjA96ehhq3fe/9a/mQG0jd8BX2lto3Owx3+UdM5BOfamtpsGJJCqLvbIJQkknjB5OT07VYU72OSqFlCrsbLH6j2707ycbWYFsPkggcN64UH/61O7XUPYxle6u/uKb6baMT/o6ICvICjA9sdu3ShbG0Az9kRWYcx7FwQCevHXgj/Oas/vE3AnaVyBk5bIA5565P6GlLPu4GM/6vcRnt7cA89Kd2R7GnFtta+hTSxtQR/o0DbhkK8QZlzz9T3FPWytlfy2tIGAfChYwBwO49QCOtTsWYNvZzJ8uVJwvGc7fUEdjUakoSEz1OVjA785x3p7kXhTtFq/b/ACsRi0hciNLZM52lyFyMEZyOh60q28AVgba3X5iAzICSAeDj8TU2wMGjMjEg71LLlgMf5602IqECYAYJj7vIOBux+tO7FGEYNPTX0+61iNbSLfsWGFYto2psUlRjr7f/AFxSeXBJGq/Z4mYMFJaMENx3/MVI+fkA3xsQFyqZZueh9OOaCrMrMcKGwQDz0Iz+GcVRDte0F/XbyGNFFJuJiijjJ+VyFOCDjjsBwc0qpGxBPkno33QxHOM/TORTiDslKRxtu53KhCgKOPxzu/ShXQPvjRZEfDBkHJXBBJ7ce3rUmvKrp7kIgilRCIN6Mvl/OuBxjH+e9J5WZJG2KucNICP4sgEbccDAz9WJzUzRkq5f/SJnLIOg2rz1AHof1psiSA58uEzABcoMkJu7EkbcA9OnFO4nTST0/D+rMasSKQViBeMjcYkAJ9ivpz65oEUW9iUgh6LgqEbPOCT36jihVMjsy8dlWM4Y4I5Zz+oHHTmpEQIMqIvLxje7cH7owe3Y9O9FwjFNeX9eREUhdctEkse3ZkoDuwfmzke/4EVL5XzrHIELHIIRcHoOe+O3PFK0bquQqsRwDuwhyAScDtxj8Kc0ZbcCyHeGKt3BPUdenelcIxd7W2sNISRAxRFdTvERxyPTj6gfUU1IvLQMQvH+rBTcye+Tk9qnLBGJGM8qMj5jgZ656Y5pmzMiMm5y3ybyRgY5wfz/AENFx1I680d/+GGrGCoAWM5UHiMEAjHOPz/OkDKcEx+YjMu0Y7Hvz24pWTK7Vzl8LuU/KeRnn3FOWNmYlSRu+UEAgLwcdfQgce9M5+WU2hNivlSEIKEHaOSeen0waHTMhZxEpU7SFXkZAOSfbjp609VypQp8pIy2dqtngkY+mfxpFwpRgrIn3/lUfd2nGT9R+tTc6eXmVu/9fmRZQplgF4BwSFPQdOOef509w247SgA+UrgMcDkk575NSYZnLSBXbhdx7cc4/HFRGNyJHwm1uFwN2MjvzyQQKZFuS6a+7R6dxrMincOEMZdF2k9CTgc9/wAO1KwjJZ1Uzs4A27cYAAHGeg7/AI1IHYgkNLuPVwAyAgdeP5UzAYFl5UjbzhTx/dyelA5J291eYASNMUdTvzg5QEDOcYP4VEu3G9EUnrIgQ534GeB6k9frU0YVVh6qDucl2zuIA5J7d6QrKsJIAt5D91hJvCL3OCBzyfz60XKVNSVt+vfs0RiFQV/djasm5SRg7j0z39+expqjfEvzSMRnMm4At/ERngrnAx7YqeWMOJiAUJIGYGJYgY6579vpUZjRZSoB8ybLKpO3G3jjHt6+hovcy5OV2vdDSpaSVFbGCvyMuV9evfOB+tPC4MI4b92Gzt4Knr+PNOYkwpncxSPcoyDlwCAMHvnNG2SPMjkK2OenUL3/ABp3DljFKybT69luRyLvjZhJy4YL03BcA46eufwomJHnbAI2Jwr78qwB7ntxT+VQqr7C7B8gDhT0H5KaMuoLQMoCoCm48P3wfrnrTLcFbXRkOY2EjIQuFBJYnYT6r6+lIxCjewUJvJ3Y2hk7A/if5VM65jDNImWyMhdyY44HpjAxTH3ASNwxGDvDHacHp6A/400Yygotpf18hgXDOAIyOgKDIUnrwOcnJ7/1qJQUeIPiQneD5g4+U9SfXrz7VM65kRg4GWyzKWPPQfKCM9D144qNeI4C5CmcglAOByD/AF6VSJevvANpMjhY9jYGVbkjBPXtng8U5QUdCw3BRzIYz83fr39MdaaiuAMNtlVsb1BKoFxhTz6UigBpNhbbvUeSGyTyp3ZPsce9Be75nv8Answ3hYzKfNACgM4UKwPT8+e1IYQqqWLSKuRhh8pwSC5z3wDnPrQXQkLtliBXnzj2AJG0Z9vWl4IkQhTtGCFc9W54A5x0HTvQLl5t/Ma7hg4WVRtBkblTg4YhunuM45HtSMu1/LcsFUKPtBwwVgOd2TnnIx7n2xQWyu+QbWIYOM8ckfLz3xg/p9GuRktKkrlYmXe6bVYgg4wO3yn8qdjTm5t9/wAPQeC6A4iLyKqYEu0AtjrnPXkce1SeVu86PbI27L7v7y7egx7/AM6jkjMJaMErIiblTIx8pHX1PWnMiOcyKyuUDZjJDqSQMDnnv+YpeZm3fR9ARgyB8HzHXgg5YAcc++Aae3yzBd8iOU2JsJxjnjPYkkHNDEliTGbgxhgSVxjBAxjv1zTlR1dISX2c/KOA46ZB/EnFJhGLWwR7jsDFlA4y3LAEdT/ntUe/EbZJJ8vzBJt3ZbqGIxletNMhlVpF8sRpguXOCDztJ/EdvXFSyqpcF/kMg2IWbJIL9MYz6fyp9TSmnJc1/wCtgZCGbMTOyFlUs2G2nk9fTPek2sqszjLD52Dtwowe4+n60gCOC68vnySuDlQTtwfbGPy60xkR4MruVCF+VAAV447ZxnvQjKSUW7a/1+Y5Q8aZKru2cgNgFuAQTj2/OkEAXhPKUl1dIc4w2AD35Axmnod7n5WDMocvgEc444PT8B0pq4GZdu9mBKbRudc+5HTrjNBnbS3Rf1v+grDPmED5zjLnOwjIweeM/wCFN3KzN+98kqx3khSVXOQMjqM5496c8OUlDxeZbEffyBk8YUgdsinATSBFyjFCX+UkEHnA+nPX8KLoPZ20a39dfTyERwCsoYjMZeRQQPTJAHfj9ac8bqYwTkRkZLqGEgAIwT75zQHZX4WMKRg7T7gHoOm3OPpTdiDasfnKiEt5f0ZSMDHTk9akOW17PVP+tBriRJVRAjhiwcZ2jHBQZ7ckj60sDRxRFnRmeaQZQrlvlwQuD2xjn3po/ekTpG6O6ruZ8DrxnH4Z/CpII45p2t3aVpVUMjufmVeAygnqOPzoe2o6abndJX6X29CvcQRkMI2SNR+7A5LqD0XjsTkfl60iSGSW4K5RQ2xG28MMZPHfoPzpLd2kjilV4o3EavL6yEKARjsBj9c0AMI0LZG1dzuyFSjc/KB9CPrWi0VmQlG+isv66AdsZVVVY3EQRS7/AHectkj1wKPutt8uN0CGRjNkuoCjvzzz0/xp207Nm8L8pbcxI2gdBz/n8qZIXKnzSkPysZNqncwOB16dcZqimhhxFCgcDzIlM6gEYQrznjno344NPQbCpWMSYG5XMjBNxxySQcd+cd6UqWaTAxMVwFCjHHG3nkng/lShvMlyDG+58ck8ZBGAORz19MUyeVMjt2EiqCyqEiXzDEuIwSegbOPl4PH/ANajA2RDcQWUfPMOB3HPP5ZPNPBLxbQzKy5RUO4g4HGQOh4J/D8af84YmSRm/cjcVU7Mk8nk57EYx/hSvZjSGMDvkGHaRl2FRgKy8EjJPJwD3/lSRiE+WsZWMoRKqxMPlXO3B+oJyc9zTlPzggZcHfsIY5fON3zEYGM8cfoKVcrsjEwDgIcg/eHrzz3Pf+dBdiFZF2K3n/aAHEhQn7q5yRgcE8j/ACKeUyWiVkBTIKyj+Pg7WOeeufpjrUm2ScgIqMWl3eYQ2V2noc/Q0mWlYu6RruKbCOjkrzx2I/wpXFbSwKNsrOsn7tnAiGAF2nkgD65568CkVcO42xEqFVm/iAxww9OgpNimFnlRZ40ICc/MQcZPXsP5Us6bCyMAUUbVkl69M4yO/Xj2o8iWm9xVVy21RGCikrIydQD6+xJ5pjHEakuiwbNpbkhcbh/Igfj7U+RN5lKBAxwjNzhVIwOn0FHnOV3xyKiK6F9qnbwegz7daoN0AYSOFR4yzyZY8/MBzgZ4ztI47VCpzhz5kjOTgkjHP3Rj+E4XGcdfpU+wgLKqFsnerHoWJI/PucelRtEhQqQB5hVSIxglgyglcds8/ialWBwY1vkLFo3UMoKgAuyuSdwAAAPABNLnynIJeN3lZwGOMHB6dc+vWneXIzORt2g4WIDDBirAtuyDnkY+lEcZhAjGVjVVG3cpdjk/N+Z5NO4cv9f8AYqEwmJTIoCtCvmKVLjA24IH+HpSxtukLMCsSqPmaMjAAAKE9zk9frxSsjSo6kFmDbTIseTu449O4/zmnOGYvKpkeInCvn5kHQ/y60xNeW3qMWQKsRLDaIizM3JDcHGPb/GlfCqwYb7dXySFyqju3uOe3HB4pzlhKDvBf5m3tGMEqeDx1OP5H15TZjBVywKhtxTgjGD+jD06UtxSWjSGKSgTzox5q7gEZBtYKRjb9BjHfmnSodnlyMG3qQsmNwJbggkdAc5z6ZpwRWeWXGH8towZOp53KAD17H8qdHGoeMKuwLF+82LhH4HB9etK5orNDNrOFOANiqhZGGNx5YAHnkBcfUVG4OxHNv5jr+7RiBhs8qDnr6fXHrUxtwXI8qJpVYltwALDPHT2A+lRXEKsJXkge2kZgpdxvXBJAIPQfeB/D2ppoHF2v0GTgKtz9+VUZAxcAZ2kNge2CPrzSRsrFEESFTmRpoxvUrk5JbHXHFWcMZmmVSgjLhwx4nDDI+uMjHp0qDzdsMMskuyIRFWUHGfmA+7+HGP7xpp3ViXBDY2bZFJORbvJtV26ktjnB7Hrx9aYq+X9mdmkPlx5RV4G1cZOPXBHSp0jPnqZIkMiAoQfmzwOCcZA5/Woo1aNHdjcCVm3tEcOpwDjA69Md+wqria7iIrblQgQoqjftlxGgLcAjoWypGRTFy7SDOybYtw1uCQVHIONrA7iNuR6/XiSZF5chJmXAdXAfC5ztIzwQOh+vrSGPfcyt5Ecz7HicrIA/lsy7RjI/UduvrJCSTsx4Eu9NytDPI2cFQcDGDk8+ox70gHyIke0Rq3zCKQbo+QeSTnnk0kSLArx7VWKFtu8y7sjhgOAB1YcH3qQIE2MTiN9u5tvyuMFR7jqDn1qixGmwnmCZlT5ZFkVSVA3HIPr36UIgDwoigRqOxLKV7Ejvye9ClSrKuxl2lUWAhQSCcg/XPb+tEoyjCdAF+VAIywIbPJHA+XOO/8ADQSuy12I/wB+gYvCPlfaCI/LLkAjaBySSOcjjnrT/lDhnKJskGxcn938vG8j3JP40PbLcsgKzIZJGkQvw6rgZB9Bnn8qVXMrLJAEK4MY3r+jdyCB+tK5UYu+v9d+3cgiL+RbDar72USyY3NncDj0xz+vrTwu4yuHmm3RtGTuJHLfNtHbjGMUqjECO7KE2s7RxN8pUK2Qg/EZ96RwGERuFGyd23JuJMfogx34/Dn0p3MnotNxrWzANC/2hUlHliRVyAoB2jOePQ+ppes4QycIRiBSU8zhQMtkdx0OaIrVTJGsn75xgOwYgPgAL0PUe/qaWGFZ7eGIKRbvE2xLgDcG3E5/r9KLi/r/AIdg2VX53kEpRd80B+5zg89hkc8UkpdnKpKFEaqpiEZCkE5OX6dOmKWKQTJvg8txJmdsthY/l5DBck5znHtTvMHLi4VlxkKzlV2dCSg5HPc+houaWVvL+vvG4Ek6iKNsKwLBVP3Ch4P4qozjtnNNxOEM3liaKR2QBmwsSruwdo6juefSnmP5oDsDXCAFBGxXf2IDHqOc/wD66i8lS8T+VJLIyCQTgbg3fJZvu9D/AJ4oDVasawQv5SRFQmflcBi2Wyfl/u7gDn2x3pr7PMZPk4U2yuAfvHPAGf8AaHPt+T/3kZdFPlum4Mgj444DZ9OgH096TcPNKKFCzSlwdxLE4UbRgcZI65qzncZW1X9eXYrEia2kwpdMhfK8raXOQN/YsCRwPeppF8272GRyUzuZ12tHnG3nuTwfwpF86VLfzGEcxjBIOSI354weuORn2odyyyP8xjGACpGQQP4uxGSa1W5EYNO/9aeXcQqZiuI5kfJJaRcddxIBPYfypkvKljGJFPLJ0zgqCE+uO/oKfsRZV3fN5ZKiGQ5K8d+wHGf/AK1N6I7RoRITkKMbVHBzjuR0ApicLK3l/X/DCgEMWQyIjkJ82MbOeSDx6UgiaaNUjQxrJhWZSFPLgnHt2x6Yp8kYVpijEgY3CUck5xxjpihoU4lfEy7toVn4IA6dOQCD/nNFzCnTcW21p+IBllmcK75ViZV35ByQAB7A02MEr8rAq7IhSWMoWJDIF4zwMHvipWWchCcKRhXcqzEZ2k4x2HHJPamsVZgrKQ6OEaYsd5cD5SCM4xnnPrWfodkY8rsl/wAOBiDqkbqYXDsuQxZ3JGMklT6dR09qMiWXJ3JcbQRH5hcRjIBwOASenepEQs0YVJFdGISRzub5sAnryeT+VNljNxGS8TLvm5QqS7IP7x7ZIz6dKfUznC690aRslKiKNWWPzAkabQ3zfmGwD61WLJ9nRzNGnmEs4LZPAyD657fjVtUlwk8Y2xq25hwWkJIG7r0wc88jmoZkZSxaSBCshcbiMhTjHB7ZBqosylF8yZXkBcKdqSMWDEzlsICQAMcDuPXoaR3Q3FyCI5V3ea0oJyRs+UDBGeoPXmrFxG6vcTsWDsuwyoxT5wRjAJPHBH1B9M1BDIrugMkZjZAVO7qCBnnPDBi1XF31IlFc3M+tj3z9nMbfhNpQ3bsTXQyRj/l4kr030rzD9m5GT4S6UHbe3n3fzf8AbxLXp/pX5PmP++Vv8T/M/uPh7/kU4X/BH8kfG0gCE7gySyLtMoT5ioHU88cmpWQ2qPIXZ5gyrIq85AIGAM8EjHU/zpZIf3zOShGwlYmYEqQABwOmeOnYc9ac6SpAFZS0rBpWbnBbsnU9sAc9hXc4n8KKDjd29BFkYLM29gpPzxzA/KGwccHHTHB6Vctg0TF/uhdqgN0BLD09Acde496rxnzZGlMIiVgFADkFdvUEDqeGxjsPrVq0jeYMVJKgg+X2znvgHuDXRSWpvBNzVtd7f5mlZvuiJbc2cgDHUqSDj8R3rRjCq/J2j7rKPl285HTvnP51Ss4w4DqFZMbSckj7x/HPI61oKNzfeJJP3T3r3IKyPfoJxin6EinOAE+cDIAPynPGaTAbcCwJPDgAqMnnnnjigbmGduCPuBTxjjn2qUj5hzt55J5ycf4Ctro9Baoaw2NuYgsQBnb+mfzpQMO2VYBMncepzycflSBsE7MMdvHPcnpSj5WwSzLjG3b97nkj/PeqLVvkRrGBGqlDJgLlj3IOc578gGpCoYnkHHZuv4imxfMhbKlmJLBOVJ6fXsKFRSTISHY8qQu0/T3pXDTREapmPjjHy7TyBzyv0zj8DSkhBs+6QDgM3bnBp4BPLff2gFgNuCetMK/ZonONwDZC4ydoP9OT+FVcjl7DIwpQLtGwLjcw+9g9cduaQnLBCN0gXzAGQnHI4B+tSOm1ztBYKuMkZAJOc/oKQozkgAlSgxuwflPXB6+n+cUXI9nqQyfIuWzgphvKHJ+YYHP480Yw3KFt4Awh4VOAeByeSf51KgzjbsjkOURtxIC5/U5zxQsbCNSpXCgABe4A6deOcZouNRfTYiyJGLkBV4KAZLED5skH8aUxjupVQVbMZID8jjAHrT9uIgH4UKFbPr657jgdPX6ULEDIFCHeAWG0YUc/KM+vequFrb/15WGHK4Z1WJc/Lg7mPrz2x9KcEbAZVWT93uBK7Sx9/X/69OIYEMVfao4UKNwJIyD+R/OjZGzbVyWBZck9N3b8u1K4NJf1r9wigBssgG8lmLHaQB0OPxpm5GWNDJlEJzj68HNTFB8u3DlhsVm5UYP+fyojYPsDsMsSNinKHA/TtRcOXW17f0upH9EdW+YqWOGHcnPvmmu335Hj8xchSucYb1PvyPzqVYt8ADMy5wCCOSQc9acykFpMhWBxhenbGaLgnL9ehAIVZpAF6/3cY54J/EY/KlV41DMHAVvnyg69Oc8+tPY5UkOwZSMbjgBh1xnr6U7y9rKAFU/ewExkZ6ZHp/8AXp3Eo9iJGkUgEpwBucEsMe5J9xTgCSSdySAE/NggsMZwPwoUM6fNw7ZUkE9ckDr9KaFyNpJyH2lyeSc5BH5gc+p9KRfy/roMl2ggkYKJuYMQGLHHJB4/r+lOP7wHaxZiBtZRt4zgnJP1/wAKeAVCsHwisWkfAAPJz7nPP5CnEKWGUTy2H3jjZnOR3+tFxON22+pGE2jgO4JwATuwowMYJ/WlBcYYI2Oc78AIBjOOR7/lT2RtygP5cb9+mDjoB7k9PakjVJHZiAUcAsjAnlcc49Oen0pXEoajQPkjBk2sjbggYcjP64GaGC8YbZEcDr0B7gDpn1NSJGyomQpcSfMW7jpxn27U3GFdQO23b0AHbnueefrRcu2moyRS6HIAOScEgrk46+2DSsJNzblj3sqgYHHq2fbNSLyWYFRlwCQSBjA7e9NHy78IG4w20kjtnn8aaZDj2ImYBwwJwM7QcgKvQ4/2ufypHIeRSGwzkffOQOAen4AZ9zUsiHy5FwQBgqeT3549acVIXkhix+hYYxn60yGr+hFngFmzwCTtDMRzzz+HamECVQQA4yG3Yznpg49vQ+9TIxRtq4yMksFPb1x356Uq4McXPytn7ifr9aExR1er/rQjIAYY2sOFH7s7+DkD9DTNm5srukJU8kZwAfc4xx6elPSXLHDJuIJ2Z7cY57Hvz6+1L8jIGD+VHndnd0zjj+R/Gnqi7JrT8+xEwUuhGZFACDaqtgHoT34I5+v1qQp5aq0gAXncdv3fp/PpT2G1yz7VyTukA4CjAHNN2lA2ETIXOBw27t16ii9yErNsAvlkAvETlQvTnpn8+KXamSJCqgqCuPlAHPH6CnZOI8EIpYblxnPA9u2KRQJNxIRlCEjv/MZ65/OkXZdr+pGCjIokZMNg84Izzjp7AUoV2VS7MXIJ3IcBuePoef0qVkbKnb8zDg7R8nHv0pCpYfKRvP3SxPXOeB6cU7kNdP6/4cjdgCTliuCMqo+QjGP50qrtY7sKAo3LjG0n0+vFP3Kr5bAJQkxrnOcAn8eDSxoo3DhlYA7SfmHTGfzqbj5LjQCjNkuCpzxjkdcfoaj8oeQDjJK5VmX5lBPT+dWCDGGIx12ruPAGOM/jn8KaMJyBsO1WODkKc5I2/jRcpw1Iym0lVZRuO3YTncOhHt0pwdxvYurANlsqQc4Ax7fWlcRxiRCqMCd2wnA5b6cGnsmGAGEXcQzN3O3j8v6UXFyvoyusZBj+RXbeeFw21cf3j6Zp7KXmdcPgHDSAge+MZzjpzT9hlDqDxkFs4Lcr09Af8aZ5YKKURs8BFJ5ZQQfXBwOmaVxcumwxY8BCnKx5wxYkHsRzn0FNMJZmjxnZgFs4yOuQM+v9KneMM7MVJQDbuLHuB29femOrESjawyV6YzjgDnPJ9jTuRKmnpb+rDX3FsYUybMlU4wcjn1756dqaGUIr79iMMAuMgsTk/XpUpVS65AUlhtJX1+h9R+dA35Dbi+4hVDJgr6kY/GncHFkfzkLggu2cyAcbgQB9M/Sm43lckSqSoQg7CQM7jx29u9TKAGRvlK5ByxB4459fX8abGu5IRkOrKcyMfn+Y8Y9DzRcfLqMYgkb/AC1cE4DN0U8YP4Dr9KdEpAk2MoZl2gdApHAwe4xinoNo3eUIsIFJIyc+g/WnEfcO75QP4mxnoP6UXBLW73+7yuQgIUjxl92AQ/r06HvQoTzCeTMAfmI6/wAPGO3+NSLu2E7VBBUBlyV/z70jBhFI8ZR4iuF2cHJ9+1UFtNV5/wBIiwSWVc7ycvhcq2ce4/yaUKrfKSxHIKl92SR9zP5/lUsi+YREXZQyhepPyjr9c88mmsGlVsoMBd7A5I7ED3OO9K4uRdNSHsTyG6lT0B7fz9acUjLuzKpGVyo5Ldf8R+VSBhmNsttz9xVAKhjwT7YpHCrvR5OilsDAIUdwMdaaZlGlGG+v3DYkUbSccL5bYbdnk/lQqHPXacYPIKr375xz/WljztO5QJWGWVDknvnnpkmnrjau1jKvQ7upJ7fnQapbW0IioUklVyIwPNK7juB55/Dv6UFcSucpuzlggycZwBk8ck8inqzMrspkkAfaiDBU9uT6UAfKE/1hDB37Dp1HtkDmpHHldtPT8RpOTkMwkQ7tyEFc46n27fjSpncgB2GPB2L05wep6c9qUoitKuFVs43oCB7d+2af5chO3B3nO4gjaTnjP4GncUYtaf1vp8yFVA2ogchFKZPLc4PP4HP5U5mycsWzvztBxnBODj8sinGMyABXkYLg7XOOPqO/HWjIcfNkkuCEPJHt+HP509wtul/ViN1JMmGUMDyrfxcYCnPbk0OisSkiNsY8sT0PXAAFSOxCyOwC8ll3HIbtuA+lKyEMY8jaSeudw4zwB6dfxxRcLJvYjBxHvAYbjwiJ8y9uhPtzSGHauGXa8jbN5QlSvHJB759acCBuLBUYqS7QhuGHvjjg0mVhcDlWkbDFiDjjueueelIdklr/AFcCGiLERpG3B+8f0H+cUHawaMS7MhSzEYyvQYHpSjyxsX5WRmwoU8ADB5/Q8Upyjbiw35IySMMvXHWmJpWfbr8/QYeWJCMxQjDYzx2P4YodAXf5JCGIyRheg4IPrT2+SQ5Y7AxJLMSSxH3R7DrzQAHHEny7Q3mI3zFuRnn6UXFyrbzGMPnHzuTnKktwfr9ODQn31BjeORQUPycZyMnjtkfrUg+QF8BRnJReAxPGefcZpCAmM5Yth125JZuOT+n5GgpxSvr/AMN/wRuJOuUZ9pbMhzg8HP0/lS8ZG37zDcvmH5Xx7du1PAIG4tzyhIXg9ufbIxTouSCzDC4YknjHPXPfmlctR1S799SEsTIqytGHBDKccAnPy59Mc0pwAcOEdCWbaSVznrUseI9yMgDhsEgYHQAnP+e1KN6AlSAo3A7+gwcD8/60rlcre+/4kO3ZJlfL38r8oO3cSMe3PGfpSM+dzA8xrjLZXYc9SPTFSsiiMhV2oVOAw6HvSgfO7AM8YAUquG5B6nPJp3M7P5f8AgaIRoykiQKSG2jB5IA4/HtTtg+ZMFwygAe5HGfwpSFUhpACqgYZz1J6AD8u1PwAM7VAxjccnGT/AIn+lO44wT6JWIQZOWjHzJHjlg24nBz6/wD6xQzR8bQNokBjLLjbnDZyRT/LIURhH2BVCndxjvkAU4E4Kq43qACn3SRzwD7/ANakhJ3tf+uyI2Y7AWbPLMoICsOfu59xTmRiZFkzIr8rt4IOORk9e9Iq7VVk5GSASgyCTzyOQcYpxQbP4cAZyhzxkn8OKouzem+35DEZQSFZZFGc54ZT269uvNKuctu2Odw2bcMfYD6etPZskkqVCqCGcY75I4GaQqchCFIDHKqDkA4wc+ooBR0VhrRCUyKwDszK23p0IOCe4yOnpTlYuqksSjHIxxg9yPalkUYLFg+FYhh94MeAePY0JuCorf3A7LtHTjI/z61I9b2/r5jAMfIrDG0bWK53+g+n196QFXjbB2gKwJPPTAyPripdzqMhkHOBtHGTxxQPlIJ3MEXGd2SwGeaoGlsM3HdL8pJTgDbnIxnOfw6UoOCimTICFEjjP3uOuPpz1o4c7NzlsA7gcA4HAOOcYNOYqACwJUsHYuQFAP1+uKkcd7p/1cj+bhQ/mSbRnJOfw9/rn09iqoGZvL5lDZ3P0B4yCAPQD+lO+dFxhAyEMwyeAOpUf/XFOCEtIBCkjMf9YDjjHf0ouVa6REcSxv8AvDu427G3jPbn/PWibaNzZEpLgBRwEIPr269f8afguIyCAJPm3oRxjrg+vJ6+lOcAu42rHknJI3E4Axzx/Wi4uW6ff+texG6s06KM437cOw+71JXvnIH4Uijam4v91Rl8j5s9sY9sY9qlMbTCJSowG3iTGPmHTjOaXljuBKswztwODTuTytapf1poRtJ8vyyAKGJB3YKnoFP4n9KVgqF8lj93LBhk/j+P609wkuQ5Y7+CFxlsc4/ClJLb2dhtBGAR0I65H40rlWben9aEfzMVVvM+Vs8jgrnpx1/+vUQZXKjcFRmHO0k9xtAHbI71MFGNrF1AxkdAc85H5UuSgOWAXaVyv3ifX8+aBWvq/mRyA+WPmUMWG4sTyD2A/PjjpREgiUxbuC52hGyAB0z+n5U4rsG3du2qONmSxH8R9OtOZTtbkKAcAjJ4P580XEorm5ra2/4dDUBby9zI5Hy7l+Ur6AHHP86WMJbSBwmwcgAqDu6dx0wR39acB8zDjbgg7F6HPfP0oZWj8zICyKmcLk55yT9Mml5G9m1fqRRx+XEEUHCfKFO3AAxxkD2zz1pxDAqyv8yryGyNy57fWnYDOB8xwduQSCcjuM56j9KapGcrh2dsEAE7eODg/jTuZ6pXGmNVVY1JjVn4P8IGD0/Ko5Yy7OzIRyNpVsbsj19elWfKIyWRirHd1Oe/p9aaoyQfmxnCIflwe5xn1zTuYzpKS1/r5CMp+YBi4I2qejc85z+H6U1uA21goUkHcPm6A4z368+9P2NuGHZRsxgAbRg53fy4o2byTtVEBPDcs3J556ZpFuF48vX+upDtwHVdrhRy4kAwCc/0p37sZbKqN43bQcgg8Y9s5/SnFcksNvyELt27Q2Oc56d6VjsLFDJgc4Zc5wQMU7ijBQV0tP62I2QlWK8OrbSQ2M569P8APNAVtrDYAu0j5AFwPT6ZyPwp0qgLIMEDk7FGDk4IHvyMcUssTbw5iZioGAJcBTnpVXE073XoQlPIQKdzqpP3j1BPIPvS7MMCqxkbNxwMbeOvH16VKQoIRiAgYsAw9wc56de1N2+bsbahVxtbK9Txgbs9Oufp+FFw5Fe3a1hmNzKCQxAZgYgpXPPQ9u+fehX8mNMt5SqpwN4bJ5PB70qonloVKKSCVAB2KQOTz2+vqKlAYJujCIhy4Lc89MjqKVxxT5nb/PTQhVlHzKQF3LuIXovbnPXNKmShDAON4UD+LPUHg+mOlSZLSZAYyIpXdu+Vjj/P5dKVBhw5UZK4Qg8quOnTk07jUL27f8NcbtDcLli3T5cleMZyeneiQ7wo4lUrgqQOGz1BpQAuV27pOCxyAc9Bz/SnYZjtRgMkFhnkgnr+p6Uils13/qxEI9rbY2ERA2Kn8K+598A+9BjAQ7htHG4kk7SDgkfkKmJUuVJZs8tnoR2/LmmkgKDht3JII+8ueRn86Lj9nFvb+tBFwrFFIAUAl2OUxjqD9e1G0bSWzIXwqbVyAuR2/CnuchlxhRGpVSPu/Ufh+lIATuY5LiThlIGV9fapuVaK0Gndnft3NjlVOGYew7EVGIyBty5kGGyqjcR/Q9OP8ambLY3MHJbBIA+Q44x6880mdxAVSrP8wViW55wT+IFNMzlFN6kZQK+9YyZFOWbzNgPB7dP07+lCq3y723uVJMhkz1J447cCnmNCFIT5WG0bSfu5HH/1/wClCoI9y7QijCqq5PPXJP40wt16fr32InK/vA2PmUMEduM9x+dAVI5nLAYLIA4Gc8dMdumTUgDydPlwMbc888c/oRSM3luVGFYt9xVJZ/5AdKdzKMb6jMFVADRs4cE4GMDj68/rSMu4GH5hnc6yDJyf7wx6Z/OpDnyxlMAjkcHaOe4PrjH0qMkhEdjIqlA20EBTj2xn3/Gi5d4w32BVR2BA3/KHDlceYcndj8aUKVIfDM5wTjnjP3T6djSqiJIybgqs3mlAuApPXnPGacuN+CHjZ3JC4PPHPQ/jRcOVX2X/AAe5FveNZXXC/u2DF043+nv3pMbcKjkqsWfugZJPX9KcMiIZkZgfnY5yDz0Gfft7U98sW2sCFG5Sp+bdzyPzPHvTJ+Lvp/X4jWQ4byVRMEZ8z7rdwB6//WqCdFEc2GjeHYzEo275uDjb+f6elWGUOUk2EASZBlXBXOd3HuOKYDGmDEAVRgh8vhhg8AnuD0pJg0tn/XoRSgLJ5oim812MIiQDCkjIJ9B0J/8ArU0Jhvs+JI5EA+eM4z68+me1Tski52OjSs4Dls4XnBx789+1RzIuwlSd2cn5jgAnB4PBOPWqTM5LrYgOEaUF2MjDcfMcb1UAAdOnPr14pxBbKkyHeyt8yqD145B9AcmpWTbK0StHGxId1VNpZRnqfTj/AOvUZUklVR1uBhgPug4IHBz6EiqTM7aXEYtgAgFHywLLglse+cDGKZK5SPKSKV27soeeMA/zHepCmS0sQd1xhcYJGMjgkHHb/PFIygmSNGAEjE+XnPJy2Tx/WquDV2NZQGbjgSZI8rbuxjBwTyOv402RXlVz87l22lFYEIuCeMevIz9aejBpC7MGOwBSWAJHGR14I5/WmJ5ZQIsbqFxhWboD945H15yf60CaTb6DxHuk3xjiTEe7oSBknPrzn8qRsEF13yN5YL7D8jkMMj9acUZGDKXDfdyFJXB5zx7n9acyfvJHAdFMWFO7A3bs42/570XFu2NcpEJdomAX5AqqSxJPvwB7098IrgDZCvLbj0bcB1+gzxTQxXySWl+YqxbzBhsDlf8Ad71Js2HAdjEVK+WwB+bIIzmg3jfZDWXe4c7trBRjj5iG3fj0NM/55nKANcKxdVUjGe3p6Z/GnyI7YaYrGS29Ywf9Y2R8vPB4FMTYjCMxGIspZYm27QHbpgdBUjlGUG307AxZnm3b1YkKSMAsTzgA9SAMfiKHDb2KKquSok80Z3YHT0//AF1GxjZFE6KjI2Vi8zcFUjHUfn+AqSQOp7jGUDbAoT5gfyIB5qjBxsAOD2RC5QDjhsA7cce/pSAlFkw21iu4KqZUYwBjGevHr3oCfO64yUIkMoXcGyOMjt160JuEkQKRgohcsjFeMjOc98cfiOlAcq6iMFMhUyjzW+UfJwzA8c4x6frUmP326UrHE4G0SMq5K8ZxjrwKQjfBIN/nKGLbEYfL1PFSFTHITkxhxlldARt5P+PvSbBLTyGxgmNSrRs75yynKj1YGjcSMjKszA/vGOG9TkdPlHSm7FWJWZEix8yNCMbSefmBHtQwSV0IO8Dh0BAG7HXnrkDGKRLvom/l0/4cRx5Uhdl2gDy+pYM7YwCPrUYH7qUBJRErlSobdsK8ZGeoqRyzKXjd42xzG+PkJ6kjvjOfxpT5fmt8vlqW+eQgADPXntnpVCUU9On6ETnMG3sSV2xLkMTz17DB6fUUN5ZmjJChl+UuHIGOcjB5P9acM5T5WkDIMRgHG3HU49zR8wSNW/10m1d6oCAeMA5/D8qoq3VEBXzRiSNcAjemwjceSWPXKg/rmn4EjKXZZBgh9y9ACDj35yfSgBhGBvj80qeHO3djIYf0p2wN8ohjkZywCk5wACcZzx3pg1fQadx+8XBkQkRluMkgZB/PjtQZNxBYqX3AtsYMyjoAx7Z9v6UsZISJ42HCKRHxgZAJJ59aVVX5gqbTGTuZNp54JB9x7dKBWIiAzFGc4DDAlJ3MgXBGCcZ5zkc/SpNmYZHwmd25CwAySckcduTT1LPtdSoDM/meZJzyR/Qfp9KAGzFGyiQrk7GTJ6ZyB6fX0qbk2SdhpYs0TFQodBLhsd+ME/4euaCNy8MhARo1CYk2Z6HPUYpzI+I5EZpJVUpHJgFSTkHIB6Y5H9ac0eJQgwX8sRl4wFJHHJXp17e/tSua8u7IXRNyeYzDAVSchUcZwTjrnP8ALNIm9Tk+WZNh3vgL5jA/eAPfoancYZtqxNI4ykaruJHTOfcdRSSoDFvKmMnJHmAELkgEY6/l60J9CGmtyIBQXYLnlwGOSTgg7vcc/pTiSOSRtx9zvITjk54A6kVIykyFk27cBUB6HoMkehHFNQBXhfhyiMN4XEb+23sTk07kqK+QwqS0bPGpVMbQeiNwTnHYYH4UBnJWQ71SMDc2QoUk88Y5zil2kIkfIIXf8/Yf3T7Z607ObncDGZyQrbDgAH69eMfpTFHVtWIVWPzY5M26H5mDfdKkjAz+g/M1JHiZYjGu9+WYq+0qeM49s0j52YaOF0DMpyMZIwVYr1zzzSzxozsJAxk3ABwzP6EMARzySPale5ryJDZCwbEixZVguWU/McA47nOP60qAOAYyUDMfLmKBgACeW789qkbcx3EhFXIeRI8YPKn5vXnH/AvbNOYO6u0mJnKlVXBKjHp15pXuHKlv8tPLTqVcp5ccjGPJBPIIDMp5zz0Of5U7apaTAjACNGNnT5iM5Oe2DwPepdpbcCYpU2hcqmZEYgADA6cj2+tDGQqGaORFChMbf4uhI7Hr+NO5NrkY5Bl3KQCNxAOV5HIz14B6/rS+XlmOIkQKVKyDBIwCeTg9qfsYnIK/L8uB84fHcZGQeTx64oy488RsHGVWPnDZOCV5+v4UXC1/+AMU7w8vmeaDMNnlrnaDjgg8nBOOOxpWByA/+sQ/6pX2nO4DP04OalkRmnaJnYMkmTKAOF28D65xigYeJEIDKFcYd924jPJbtkc0rlNJp66/1+JEsS4kQqokDBn2qBxnPBPY5FMCjYZEi4nYKY2c7c/Q98jrU4+eOIGTDMh6jc2T/gaG3uI2WXbKCq9Pll546+5/nTuQlfUiSMebvaPDOMuxIYY6KB9MVE4aBZXX5ti7goXlZcndgY6Dk/8AAs1NsjSKXYskQTeyxjgjnrx9cc+lKWRJ438yIw78KHBDMcf49+wxRcrluQPGIpCiRq+xjI5LHDHAw2euT6VHJE0B8qNzGD5hTzcshJOQrNz1IP59asLEgCRsJLjYwEjYyc4PH4cdPbmmgKA8W9SVRSTjDoxOePboapMhrqiORQ8TSIsaF1XAIBZegwfp0qKRvnDywh5MH724/dJ5QbTjgA9ualjAe4S23o7pHlnHzkA8YPp2P6UkcrskjhGEKqVXI5bjOQOmAPfr09KoyaT1f9NbsaWw+zBdd+5cE7iCQSiqMcgYJ6++M06QDZOWmnVJT87rIqqg7AHsOn1p8bPsFxhUkkcFcDIZdoUdT8vQZ/zhfLaFeBcSCNSBgq+D16dT+FBbW6EkXzC7SkMn3RIGwpGBnGMnkj+VKjCUxuJ/MtyCC3Y55GfwIBokKwuBvZAAQn7jgnpnkcdefxpblHnhaOUOiPhQ4AfadwI9OO35UuxXLqxoG2ZpSiGTaYtwOJMdgB6k96jWNooHXa8piBGAeVc4OB9PX3qV1Mu4x20g3hVjkJAPufbtj9KcTub5QyHklRgleRnPPPbmmmK2uhA6sjrIsS70HDQje6u2dwIzjkAUjRmMXC2rFjGCEhyOHIB3EH659OtTYKMSsbRqw8x5lUnc2MglR2609Im85U3hA7ELujBLr6Z9qVyeW9l/WxFJ8rkIwkQhWTy/lCDueOo6/nUbQybX8s7UlUSJMefLlYlSODk8H8M0+IlYYnjRlGxNqDjywSRgZ+o/KhkiiaUPGY4hIrgM5UOSQeAOD0p+Q0m1vqOlk3q6LGzfMzrErbArA85P1OfrTd7iXJDys7JGyZz5a4YliccjP86VFQgLv8y5Vz5hO6IZOD1HQEY5HWnIkuCsZYFyAoncuvTkAggk8Z/wpaJFWbIQJoJEkiQHyztbK8eWSAFXAzx1PA/GoUgjMKLIhdkJKqC0i4AOFKjr3xn0/CrCI7W6S2++QogMZIBB6Ag8Zx3qQJ+8QA7YEzlem0nJJ9wMVV7E8vb+vmypnc7KksjFIFZJMhQzknC49DtPWopCYoQFEkEe1BGzvuOevb3B/PPtViEEx27YV41UscDChlyFY4PI9hUAXyrZR5gkjaPBlRSoJyxIXB7bsVa3M+Vv+vzB4/K3hYIwrZbJk3EEHpuPOP8AGmkIrhGeMAAD7uxcdDx36Cp5FVZ1aWNEXcFHnSBiAeTwD6jvUafvAVbMgQ5CqMxqCMgnuTwcD6VaehLi1rf0Wyt6WI380x5wJFC7QjNgsw6gH3GTzT5V8xm2qpBHKN0HOO3TAIpyL5hLK4Vjkr3OcAnjtxTYljk8n5QfMBwXJGCeD07VVxOKd7PfXp8xNm4iQb1kR8Ry8ZwfXp/nNIgSN45RbMtxGGWJWUoTkLvJz6HuaPIMyEth325wudjqDyevX5un+NPEzNI05+0YCAkpyFJIBAB460mEYtbev5EK26DyowMSMrZkVeORyAf4seuf8KmTzXaFFjkj5OFjYKvXOSD06Dv3P0pkcPkqESPeok2fvE5CkcgYPH4UkflqUIEbRyxL/wAfGcYzyAPw4z6Ch6kXtrb+v+ALtFwschj+SOUMphYAjGScDrj2/GnFghldWEjIwUthgM7gTz/npTY4Y32741DMHzEoUqST8oB+hH5fm5d7R5MkcjyBGAOY2AxyTg5ySAOT2/CgSXMrsZJaIy3K/Zc7SAIoiAXXHP174GecAYoWSNZVuIxI3AjXCZ+VlGAxzwSTjNOLJMxBdZZIJfMYEkFcHaAWPQDr7/zau0M6292Ig0Y2ojZXA4PzHt1PXPOam72M5pRsluNjtlh8hVRomSQS4lbLH15HXp+lMty0l8iCYSvn55UiUFicdTk9OP5U4vEiyRJ5IiSNGSOdd4APcn1yfyPSiJz85wpJnXH2NSq5C5xnPTGTj1NVruKXLFqT20PdP2dBt+E+lDpia6/9KJK9M65rzb9noKPhbpwXO3zrnGf+viSvSV6V+V5h/vdX/E/zP7c4ed8owr/uR/JHyUbZjLM0YiHmqEJJOcjgYwcdu/09aSK3kljcxBy4UAq3ylOoGRngkDI6cVtvYx5DlVOx9yqex4J5/DNNhtXEsWxlKc+YzHdvfoAxz2GMfSvpnQvsfxb9VV7S/Dze/wB/cx2gV7l7kRBpBgMqyru6bc4JHsO3Wp7eNy6l4vKO77+QRtGGBBzzyRx0+uKvvbCOJ0Z9zc7933uTnjB4x2GKsrbEMjbSwUcKOMg/jVwocoo4flldb7v1b12QsBz12nDMdygkKf8A9RqyoBLKwAXGMd89f60wQYkXCrjB3Eg55IP+ealK/wAQUhs8FTzgfWu6CtoerCLS1Hja2GLNtxyTkCmqylzuA3qdh2LnO4A5FKNwI/1gHUs5GPp/kU8MeNg3qOVCdD+NUdSQA42kc4YjG3rQqMvDFipzuLHv7egoQYI5J9cdP/180vKY2q25m/CjyGiNMPnDBcnJAGMEYzz+ApygY2kEcYyRyeuTTgD8wzuweMnPX1p3lhjh+cgj8+tO4JMjJw6NuIGMbfX3P0pgQb+jhSOVboTng89/8KeGcAMFADDhW5bP9R/jTcAGRIwoIYBg+SOnBzSTKaEIIdcvvzuHzAYAx0J/AUxVHmQscZQkFuRjuAM9cj0qfdxggA7c7Bzn6ChnMfJD8qWw2MAgdKdwaT1IvLaNNqqAFG0qgAzzkHJ/zk0Om0s6jhF27TwDyCDup0cWxdvDoDlQMnB9P50E4CsGYBeSQucgde1FyWu4nQM8ab1b5gwOc5prAZbKli+MxlznGOw7/wD1qfs3DcfnJI2MOCR6HtTCu/IOBkFQrg8HsfQ00K1iMx7QQzNlQHDn5skdSQPX09qkRgzJtfCnqSu3OQMED/PWlXCySbThCVQCMcg/T8/wo2tuJwwyuDuXgnHH45ouPltsIi5RTGNhJ3Zxj8KaZNoIjZQWJYAAn8Kd5TFgzDe5ABjYjt1/Ug0IxEh2gLkZwB6cZJ/DpTuZtW02HFBmTYSuMNu7HimBTIny4b5wVJbkYP3vx5p4VmwUxt5yrHgkk54prBmkJGA2wgkn5DyeDSuND23fM5+8oJHfB7fy6VGAgjjCgM2NoCnaTkcmlCggKGZUYhgEPII5NKMeaJASVIx1GVHcDj3HQ0bGm+43dly58wHoQcELjv7/AP66F3OEGUf+Dhyc9/TjpTF2tGoygy+4Mp3bie45/nUrKxJyQ+HBXJIx26/hQStRnmMGYgZ6NkEA9Md+2e4oEq/KVbMJUjcx9Dyeeuc4pQP3ibFYNjaDgFcAdTzkUp3lVIQeYgK7eq9vfjp1o0Gr3GlV/eD5l2gEDGQBk42j14Ip7p5mQ5kBdcABsHtnjt2p2QXYqXbGcNjr3wD06+tIEZf4XbPON/IJPPToKVx26AG8xgwLhiSAJFA6dTQyZIUsm3uSfmHGM/lkfjSgHaq5ZSSBtUg7B9aUbtrMVUMc/uyQc+mTSFYjXDCNwAE6l3bJBGRk+vWkAVGQSh2JZlbAAAPTJA9R3qR0G1ldRtKjMeAB15PHYUKhTOJNq5GTjG7Ax1/Cmgt3/r5DEV1UAlRtCkhckgelNjXdkgo4YZVlOWK9ifftUz42sw3jbk7l9j0pPKDYZUBbGRz36gfSnfqTy+RChIOQuAed0Z+UdOT+tNX5GcL/AKwjdnswz9MAjPSpHX5Q8ifKwAYFuM+nXkU5zhgScfwqQ2TkHp+PSncTj3YzB3MAhYdSox8xOeT6H/Gk2xyt1yAuCjMRtHPbpnnn8Kk8va6MxUMCWCHPyjv3/pTQAULMSyYwApzxnqfXFFx2toMkRzgoysuwAuMZUjHzEHr9KGj5f5lALHOVyAT1J54GMU7ajN0AQg5kC4PTr0x/WgkbH3gNnq6cHHTk0xSS6/m/0AthmdjvOf4FAK9sdfw/CkYbQw2M23hWPPI6dOnrT2O44O8DsrEYOT+ZpBIqsz87h83CkNjvn/PpQK6u9Rm2MtwrDjezruC7v8eaXkxlsFwV2qUXGTnuO2KlZAx2b9wK5z1PXg1GkRQiMZPyDDNwCc8gfXPWlcmz5nZafqPVgASjqoXKjj07Z70gCsSy/KG5IZed3ODilG7CLlUccAKflB5yD74py4diyF+RktnC9eaRtbTUiYlD5hXzCq4YIclmyOg/DP51IcCYMGJIOzrwM8nI9eBSFDuJRWTIPzoASSf8KH3pESG3HopYHr05x3oF3Yq5EW0EhsmPc45POM+9MVFP3TGIywY88nA5z+ppxbMvJyQ3HBH0C/1pWKuZE7YO04JUHuDjvmlqG5G2JQzM+FfowXqCCOuPSl2ZO05MWAEYOAVIGOMUrZ2u2RgDDYBBGP4Qc+/pT5JfKdjuG4KCQxC8ZPc0XFbuQrGFAKuG28KQ55XsOPxoWPzGBcGRAwZB+eCc896kIGxiN3B3AD5c49zx+Ipqjc5UlAwAcqoP457VVyWtkMU5XcC4Yg5ywBJ459uoFImeDHvwPkQ9eepPPXuM+1SBgVHzcMfukn1yMfpxSHGRtY7txJAbBJ9u3f8ASncnoncRQEVniBkwSAGPT120SKp+V2JjOPmUYGe3Pb8KeM/MwIc5wMj5FJPP9aBtSM7SSqkgRqOCfT3pXuVbTy/r8xhUnABTdnO7kn8/U08bGYjJJ6YPBA7fh/jQ4xkhScKAFXgg5yfpSsqjcCrEqhO9xng84zRcVtCEFhGJAQqALGeQQxDYwKG53YADLkYYEgDPXv6D86nIB+bKKyrjIU5A9qavDdTtUZDBcjA4K/pRcLXf9f0hrrlduVIOW2rwCeOKZIqF8SAksNgPPHfP/wCrNPRCwAbLErtZvmBIPofwFLFuCq65kBG3YWIA98n8qL2GlfX8/wDIZh5CNyNuJz84GJAMdu1GMhmyN3OzI2kZGD0pVybZTwsuck43Ffcg+w60/dtQ5y8mQMscZPOO9MVuvlf/AIe3UjAZcYbzBhsk9AewyTnI96WMFtqf6zg4dsEEg/4/zpchBK6IN5yxHIwccZ4oKEgA+YrNtbcmcKfTBpXGviuun9dSH1DfM4LKQqduPy59qftI3IY1Y4X5RgsBgZz+lSJ1RBuXbuG8gZPJz7UiKC+CWJDe3Ydzjp1p3J5Enp1/r7xgKqihWAJHDquBgHgf/XpVTzARtUxkKW428dc+tS5KIpzhQwJ5JOOwFR+WWZCyxu2SS3RvXA/Oi5TXb7thhdQqGTMRBK7lBIBx0/SlOCu3LomCFAfr3yPUVId5cjcVLg7c8jPrx6UgbeisMbyh+8AO/PNFwt0/T0GBVY+aI1LsfLVlTIA9aQRKzHCttZSGjGBubI+bH9fYVId28NyoC/cAwOuMZ6Uoi3BflJwcoSRn16j60XBRvuiNwZY23RsScBhkqPxOM08Myn7xQYz8xBB/zx70qjeN2dity2HKkZHXrTDHvicL8rdtpU5z17dfejyHZrUd83AwpZWyc9QO5xTPLBQsYgVIzl1B4H8iTUhRWkfAxkgZJ3FuMH1/OiNR5uTu3nKjcCc4PrRcfLd6/wBdBh3bN7/IAp+XGdue5x/nmo2QFt7xkyOV3NgZXA4Oewzn/PFTKqyoWEayCTIwf5H8qQAB95QgtGFyCfXG3B6UX1M1Fv8Ar8SPy1kZTlcMNuAdy84wfY9aeMkAkFCwKhQcFTnjj/PanfLwpLFVbBGRlW7fTvS7dpRu+0ZZ2xnpyR/hRcpRs20NUhnXG7PBAOcdAeabjdhJNj4Tcy4+Xrg4Hr/jTwpwuwr8pXc3sOPyxTo1Ri7qQFccMvXPpj39KLgo3dl1EydpG+PIUjG7gn8aYqZCbgpG4MxOc7jnpj6Dj3p7vhCzFUyA4+X5TnsT69akCs8gkCqFCkKcnPJ6/wCfWlctIiKmRuBuG9mLHnOO2OnfHPpSMPmYy4bBJRlyAg+vr0qcryVyysFOOc59D6U0E+UfMI+YcKQOf5e1K4+W4xUKKi71BQbdvccU1VyqKwBIIOCRknI4/rin7NwGQsjAqcr1/HrTQVXaGaPbyxVSPw/niquJRtZPawEjhgQ/YHJGfbH6UHfs24yQQT8uTyO49v8ACnEEsVVpFYL0C4G30Hv701VKblUEFSHyxPOQRzgcgGlcLdxgKBdyEZJx8h/2snrwKFThSyqpDMAwwNwzweB1qQqVy2VIChGO0AY/ujvTfKAEYIODlUGB8p5IOe+KdxOL/r8xCCfMyjbTnY7HBb1z+v4CkWRlZXcuGPOFGVwenP4Zp6qDnaemJCzcAetKo2PuK4xyqenuf896LicbtNP+tyNAVVDtjJ6N5a45zwQfenPGRuDIxbZkOi5YcninAEvjhjIm5jjBFJ9yNpE3KgXHzDBPJ/xpXGtRDgyEblUgjeARhSOnPrSIr/MF+fD/ADFcY55OfU9KkACM6jPG0/d4Y4696btDpjftUMDuXIwMcjPrRcGvPuNaT5OJmQErtym75jyAcd6VUKuTGyEHBLAE7cLgcZwKfHkSA72L7drBCNpyTtz6H3pUyEQZDv3+cH3P1pXBJ6MZuVdxZgCp2ucE8cdOvr+tHkEeWrOGfcWBxtwMdQPWps5G7KqQvcAhT6UwRgcHDhuq4X5h1PHXHtRcfLfcgCphMIfmYkAIRt6E5A6k4+lSKv7vazcq+W3NuIP19ORTjgAKWPzHDnG0c+3UUEYyvCKufm649sd8gE07lpdRBhmLgsJFj+9zjof8ajCfIqKQF2quf1BPcZNT5Yyq25tozltuBtPQeuc0uPN2ZLLuPQN0A60XDlTI1LfLkeWSxY7fmCqOoz/nrTWCtCzBwcgrGxXkA9v0NS/KCxDFeNxQnjqOcU538kqcqAWwD0HvSuDWlmR/MdpVlkBBLAd++fz7Ui4QAbWUCMldv8Sjr9DzS/Kkh3O6kNllA+8fXj+VAiO3yzIxYAAyEcA4Of50Ba5EgYpsITcybSAQcccE4Pen/IXym3aDlncfd5GOvuKduYqSqI0jEHg4GRjjp708cSEnMYwGyxHIx+mKdyUl/S/Uh3LIilyOvzbTyR1+b8AaVv3chXciuqj5Sxyo68ZHP+fSpss2QdpBXopyef6UwkfvgcnGFxH94L/hQXbTUAwVmwwLKA2xR+A/AU1BIoLp95juKk9T7H0+o/GpSGJdQx80qSAAen4jA60rRhj843cAHPT1/nU3FaxAIfKWRIy0aAcheobA6ev5/lS4HmlcluCzFsbSO5/Onjh3byw2AuV/iz2x7YpdgaExknYS2Q3Uc5p3C1iIA4KheTwC+QNuOT9KQKu0EDAwZNzk568ZxU7IHfJByfuuM4FMTr8pEgbKKWHAx2NFyWu43b5iq2FKk/Kuc8+1NkPyszZcqM8KcqfU/Sn7OQjLsyPlBHy5Pv8AhS9UY+W48zIIByAen5VVxctvUiIKl9xkcKA+5k4U96Vk2y78vvYAMSPlIyB36U/BfcQQqZ5GQM8dSfxpPlliCLucOSw5yCAe/tSuFkRviFgXYLGDtGCzZ68MPTp+dEaMkTI23epycAbTknp6VMcAsMBWVc/KcA5xyKZg4A3qWAwEUgEgd8U7g4a/11GSLggFSRuK/KnVcc5JGAKYsQ3SiMKNrZViuQMgdFHHHP44qUIo4TdtDYwmCfXOSenFLhnCPtZTk9RzkHgY/rTuHL16ka7iwGCTtyQMHJz19sg0oTHOHJAI5B+ViP8APbvTzJtG8FypXO7bgYJA6dc00QKm6FQCvBLckFvbng4ouK1tN/60E6b8Dy025fkcc8YPryf0oUhgqK4LxqNxyDtGOuf8KcMAKMghiSMnIIHUY9KRY90JD4cA8BUwV57Y6jmkK3QWM58vZFleoB+8Oe4/Ok2lUB3JhhgseCAT+XenEqN8rbkJypyT24FKVDOqqC5PJUYOR15/Sgd79f66aDGXO4Lt3ZHzdjjnkH8RSArltqgBuVKHOec/UHtinAAOpKqCG4+XqT1GfanEHL58r5z8hOAGIHU0F6taDRndjI3HI2spHHHGex5/WkA4C7znYVJTr9SMe/60/aSAGcq7AqecZPqP0/KmnIG75dxjALt/nJ6UE3/rqM2AJv8AkVSvDjO4N/PAApCREzShiAwJ2lwFB98/hzUyjZJkcAtwRwe/OPzpmfu52kHBVj1IPXg4weKAcVZLZr+rkYAmK78OcbiMAqoxzjHXnvSiMrsKqqsqkBghAVfQDPU+uadtcZyMSMSxdiG2/QZ9MUhRWLKz7wSJMs5Qg/UdBimQl33Y0Y8wNwWxhiVKkgkZ+uPxpgdFGRLvPJXfnI571PGC21hI7MR82WyPoD/hTiSVHzeUeygYwO/tTuJ0uZXRC251bnzlJICE8Nk/5+mKcGLHeuBhd6tnkHPP4UbFY/IArnJUnJ2n3oZCF2Y/dlQM4+b34+tMzSlG7f8AXYjC+XsQMreTkAv0HfOBTQwMeR8spUlFC7DuB7j3PH0p7qyKuDsDZOFbapbsMjoO9OA+UcxuByG3Zc9/50Cimrr+uliPaxdSwEYI+bOMbj256/MeKQn5S4f7zbiiqOoOMY/WpMEeSBgdCGJzg98D2oZfkYqVIDHg4HOcE/XpTuPW2n/DaEUnD5IkVwCW8r14Hf3pJAoMilcB+A2PmLEdD9eam/eMxCuzEEKOcrg9SR60ixK2VWNWjDAozAnJz1OTzTvYTjfZ7lfYHi2I2FIEahV3MAM5B496dISmGYSKARypwWIHcfhipQxLxFlLl87ZEBGfXI/+vUccbBRulDshPmSMcnqeBkfTvQmJQ03I5lCPsCF+eVWP5STjGeR/WgoABEWkMbMMIh/g9/apPLZcvtKIWMrDkMcevb9aYqjnKTM0oyqn5VUEnA9vWmnoQ4u92MKy7Xdkbz93yKq8H3z34/lRJnYANwZmUBYiN3v9e9PaIHr8hD+UvGSuDnIH07+9L8wVyRgoQFKjLM3JwB/nrTuTyu+xETtkkIaSVgSMEHCgdgB6mlMe1SS7RP5wf5gTuA5x7D3p4idVMahUKk8hSnyf5PNKsPzszFwykeZsbaq+5Pfjn/8AXRcFF9URnDKxYkRo5zGEGZCDwAfypONjsysZJGZvLP3iO2B69Pyp4BmgUzAtGjEAj5cqBkNj3pAzNGjE/K65wjZlyO4/DjFO47akUhjhaR9wGDHnfGSUXGOPyyfrU43o5VZXlRWwA/JIwcfNnpyDmlPmIzhmwXyqxsowpxxn1JqIxhthyqFtoP7sZDH5c+3TGOlK9zTpYRS8KKq8JgnY7BgT3QH86Np3eXuBkkPEfcAdQG6dqeoKMuSU+Y7hgHaMnoM5psRbYgjUmFg2PLxkY67vQ1ZPL2GuolKArGGwcnkjn1GMgc9R3pJGd4STL9mfIxmItu7cjqB7U5CiKpYpIABnEfK+5J6j/GnnGFjLKS/CiQH5wfQdhQTa1hBJvlncZaJ9oVcDLAjpjqO/1xSJEqZQAGMDKkkOp9hx65pTIu5vMZnBk5CDaM4HUH0x/nFOaE+SsaySW25flCDO05yTn07VGwrNjYwrBpIzHsZQEJyMYGCPXNOYGQqHjTcyh9xOMN07de1DO7q4MfluyGRsMSFyeSRjg98UMnlxqAxfGFUhc4HJ6UIc4KLsgZZmUAYckgspbBGG+8Kadpjk3CN0XC7mG4cDqw+tDRruJMEjbWyD1bnHQ9sdcU4cZAkkUHC7guOTk4b1pi5bbjNjbVD8IUyVB5Y9eAO1J5auUyjoMcKMgMpx1H5e9PaN2ViBLGm0hGIAfPYj2pE2psDfalGNwaT5jx6447D86dx8upEHDr5gEXzZLMy/x+mPpzTljc9CE2kCPb8y5wQTk9c5PenssjqAT5roQC0h2oMnIJGOeOKPLEcrJFGWVzl3YEpt/wBlR1xmlcaTdiLCyNuUIrspYROfmHPPGMU9uXx5iKnzrjPfPPy8ZP508EKkj4fYysr8YII4wAT605I2SdUkCBIwGA5G8kdT6AYPP86bYKNyMkEtvCqrZVCzbWPy9Tn8MelIsReJGG7y1AXdvP3e4POeoxx61IqSPBh4oG3ckhSRkfUHj3+tAjV5CWhd3AUq+f3eOmVyxA/KpvYSTI0WMoCqjGQyIQA2OnUd85z1zxT2whIGW8w5MZ53KepAx168ZqYGQnZ5iJwwG8Et16oMDPemK25VKszuynkMMZ9PX3x70rlyhez8hqYj8tgqRNkBkXrt5wfUnOBimxxssY8uMpKPkjeYDO3r+eM1IygFnONoXaJCdpHsfbJyKPldgySKyqTk7BgHHXrknmncOXS6/ruRO4igeRUkbdk5dfm7859u1K8SxFkYDy8gxsOucdvXOac+2FJXLuzs5/du2Bn7vAH17U8xsmE2bRjIx0GByTn6frRcXJ0vr/W5CWPyqyu5DKwLDbg+nv60u0EI+wOm85ONpPPXj+dOMhjCM0e7qq4cDA7nJ49ajMZLxBtzuQSjRMBnpxn8SfxpmTSWr6jVxyxCFixWRJC25RnHX096UCRPNVQ0bRAnIYHaO316VK2+RmJZhzktt5xnkUxSlwSIleaHfs2sdiKvc9OadwsK8TB23KJCygszEDJHfvjj2pnlYTYxSKEjOAuW78E59fxpY1RXQlGUgZEuzCE9h2J/+tRx5cLFF+8SwCbdzsODk9frTKtYaqtLIo5GVZi6ncWTAGOQOc+tAUAY+aBchdrYC7gM8H6DrjtzUx3MDsl3sOQ27rz0OTg4pFxtO5VGCCFycAjqccjGM80rjs+4iod+/aQ6Lv3FfkyT6HkGmBY13IZdxOC0hGck9fQc+3NOXGA0iyq0wKM3pk+vfjHSpAJESNFfYVU7V2ltwA4P5H/61K9hqLT7/wBfIiiIiZUVMRgeZIGAG9egI/T8qfHG0f7to1Ktvzg/dXAxnjk5zRMu4Qwr80Zj2hycnORx7c4NKSFmRkMolK4+VSQdvXk9M0XuCtzd/kKEmEj+Xt2x8K8nUnuFx6DimSBQrMMNtBHynLMDjGD9cg0qBAZSspjEY3pBKOS38yMACnxp5Kqw+QIgBRWJLnqSc/WkauC3S/X7iLycIQrqvyFZWJHLEdD7jPWh2IUh03RbFYFz8ij0J+oGKeE2s6PukdWDEwpn7yngj+vWk3kYORjG0q/VlX73GO3PHWi5Lhbb+u5HKpbzIsozMTIIz2I68jv7U2QDLj5MYXDMAVj5Bweh5zwKlMZDqgiiYg4Qv97PqD7D3qIW7SGJNrmNyJEZiTJGe+GzjBwT+NVcycSON9+9UcYhB3hkOOhHzdwT/LtRCqZjjDMoXgIpDAjB49xjP6VIVNwxEplZyAd5I2n0K46/jSJudV37M43OYFIMhByBnH0z71dzJw1IthmjBYMJSgjbziy7lGOh75OKRsbt7u+yTcfKkcqFXgAAjr3J9e/u/KLBGSRa7pNxW4kKFvXPv0+lTK7IflJEnP7vdu57ZJP8qC4rqRb3iTYGaMbGXC8uPmGADnB7/lTiZIVcoy26s+EZgWKg8nI7en+c07c1vGFBw+3dteQAjB56dvqc0gG1iquxd/llj68kcN7e9SW1puRhBFIyxEouxUjbO5RySQB6nPfpighyUSNzGR8zkqD8vZT+vFTDKs6uSDtLABgGBPXHbHFMZR5RjBfaeP33GPX6g9qq5LjYYAokdwrLFGCXVTlge68du4/Go8Rbo+ZLgK7sJAhCCTHAYd+lWCzHzWChXwchDt8zHcY57fzp7M2AN0ixylVDBwuCefr9TSuJR12IN5UOxYBQVXcfTbk8evSlKmJlQzyLhWBU8KD1445/OnRyrsQh2ZdwjDqvUkdOn9PSm+U0MaRsweMKEid1BGOM9OaodugOBK0gYFnYgu4HzbSMcDqewqNihlUNHI7iQqhjYHkDv/d4H1qXPmomY/McOVVwcbhn730H40xJgyMiywvOrECJ2ABbkbTjHP6UXHZN6/5kTQxtutyHKIFLZ4BXO7cc8ZB/GiQhlV8IXk2uQ43EnGA2AfXA4qQByYUdHSXaI3j2Ahs9DkcYxk8UiM0rtsWNVkwjCRHEgXnORn34p3J5elrkMkeHVU3/AC+YJEXcwkdgSMDPA9MUg8ppY41/eBIy52n5DlgCrDBPvSyMohaXZOqmIrGgHMjHgY6nPAx0PGakkLRqVZZY4I0G4o2MMOuCTyOAKq5m1G+tun6WIGbBd4phDIyBQRCNxG4YxnrwMUjDEzBV8zauW2g5JyAWGPfr+NTSK6IquvkRhiYlMZyhyMZIz1qOZ9wcuitP5RVhnhV6k/0PvVIb0Wgxkl4U+W0ouNoQrgsmzgZ9wP6UikFsL5quEzscYOQck59BUsgCRgGVzGo37YRzIq+mDxjvigJHLhlTdGxyGYYDdf4j2pp6HPZRskQiMqyBg+EG4ADBXPO79O9McKYo0Z5hGzrtkJ53Hoc5wMc5qURtIkuH/dMRvzJwWzwAT1NDmURDPkJA8mwhDko2f4u1VcdrLUY/7xpJAqbQ6hWhIzvxzk9/wPGKQs0oR871ZBvHdOSQRk9M8HmlPlknMyRq8hIWFsQjHGVPr60x1JQYLMHj2wyIwZWOcENke3ahGMlGWkf6t/mGBK0uZIjII8mMRgnjP8X4A/iKkVWkMBiJlnAEhH8T5xnr1Hb29aR3WWCQRCNhuGUlO0KPVsdsc5/wolLb5RvugAw2ojZO4cjrzt/DmkNRTV0HnR3EbHa7oQZRAnBcjjBIzn/63emtLItm8jFtzR7mXdhRkYGSecgds9qnAkEs7gsis5LGM4x7gFT7fXFQH5IFePzIYkiJcXC4JIAGOTjrzx3pqxUoRdnJ6D9xWaKLzJJE8oZj2qdp4ILHtVRWL+Tvcnd8yqrlnY7cBsZHPHWpJXVCnmGQ7dpRkBy+DkqSevUE0RqspfM9t5O5xuMeCXPI+hA781a0Vzjes+RbHu37PoI+F+nbn3t51zliMc+fJXpPpXm/7PzM/wAL9MZyCxknOR3/AHz816R6V+U5h/vdX/E/zP7c4c/5E+F/wR/JHzqYwRtKlgfUe/Sl8vcDlgG5BCjr+FSAfcUHjkZ6j6Un3sdN+Mg9Sufevt7H8lcq6jEj8svjhS2cAYyeMnikK7+eWIPIBGCPfn8acASWZf8AdxnnHuaF2t5mwAlccYw30Jp2KUVt/XyDbhlJwwJ25xk/T6U7YAQCN3puHI+lBAJLKxICjAJ+UHPWnEbQoXGTkAe9UhqIxhsDk5BIxu3cj6D9aeygMx6e7HGfwoP8fO3nJY8j8OaU8EhgDgE/N2H40ItIQ/fXayY+8QWwafgfMvUc9D0BoGcEqP8AvocfhRweQT9cUDsIV4xzgAcr1IpQMkf3TwAetKRgggZ7YpRk5GDgdiOaAsRqA3ODnHV159qUsSvViWHI/nSjJwCMrtz75pc8gAkHAJGPWlcpKxHnAAjKj3bJP0pBGolGexyo54OMZx3+tScjbk+pwKB+7XHCoBgLjp/9ai4WIwSTkqoY87ScE/5xRg7R5bbCO4XJ689aNnlptGXC427uP19BUj4DZf5cfxE4qrk2tsRsAF/u4PGWIAOabJkn5dwIPzOCARxwSO4pS7EdG+4Oeq56jBxyf0puNxHy9OynALd6VyJO2gZ8xlBIZBz84wWI7jHGKUEBgQBtPzNk4I9+af5bMXUhR0JKnB9u1I6kNwCMngpx+fHrQmVbqyLyRg4ysjYZpI+4z0z9KVizbSyAc4CnJLDHJGP88U5k3F9igAsCSudwOeTikbCcL5nDEgbc5/8ArU7k8qXTQaBuLZ+XbxuQ4ye/XvT1jH3AXyFGVOMn3pOF+QKhjBwVD4wvXdilZSQwGwvkc55YdqY+VeogIXG0DHTrux/+umqigxhULA5xtOMe3/16cDh87WwTjKgAADP+cUKVZyobaCMYBAIP4UXErX1Ii/KA7lUgAEcKD9PQcflUhIclCWQk5UtjOR6Hmmb+udwA3L5f3iR6nnjmlO3yjudZImO7KjIUexBzQJeY5gPlyEVgTy/JI/SgIIznOBj5dp2jGc8DNEbYBJwWKAnYxOef85pHXKucHeVBIcgEAfrSuU1pcRsxFC24sFJBA3Ak8c/pTkDbin33wGL9Bn29RUauoztxsY7d44PTPGfSpm/jBzsIHzZOcd+f6UXM1JMcucD5NpJ+cjA5/rTVCoUGF38jpgHmnKPm5bcQudoHXpyffpTgMgBTliONw4pGu43hM/KF4+UAZzSBRu2/ebHJI4Ppinqxw0nK5H3XPCn6UxwRiJmVjs3HcDnGeelA7ChtpIJRAmOFJ4oBQFm3gIvGe3/66kKud2WXaVHrketR/fLEMp5PGMYP9adwasRqirtIKgkEpk52nk5pQpEQ24b5uS/Bznk+xp20uHzsCkYYKuCpGOM0YMu1mRAgGSpOT9aLitZ2QKAJgQMBfRuTx3FNUsqANJufrkDLYz2/Kn+USRlnBXBAzwcetIy5Q7t4BOflJzz6e1K6HZrYjClI3LqQmWYgncQv0/D9aEdSPldRuGAFXB56ZwcU+TByxG7kZQA8nt29KHb5XGHJ6qX+XJzwATQmK1tURtGJA0e0gAbjuOMn1z6UJ8hfacnaAqdiAP8APBqQqq5AVMt0DHI3dxilHzdfm5KlVGRk8nrTuQopO/Ua0RYKrMzKDnb/ALXUcjtSIiqQNpZ2bzDydoOccU4qu/IwctknbzkdhSsXbptjCnHJyCeuP0pFpX/q4xUCDbCAoPzM+Pm7d/U08sGPKkjjO/rz6UeWHCgKwDEkkNypzwafjB6EddwPP45obCzICuAjPGG25z6jB6gfrTVIVyDuTOegwpx3xU7JkqcZbaRuB9agmUIQwznoeeAB6+lUnc5ql46roSRszopLjGOGAPpznNBYMhyx2fexnBxngcc0kQJGCAvAALcj8PXiphkLwp3beOev+FK5tBuUdSFduz5ufM+fnsDj19DilyBuBVndMKxAGTnoB0qRRlsk9QFVMcrxzzQhJzn5WIGeMEke1K5du5Fg53Ham0kgbQdq59u59KGQyBsPLnIwFPH+fxqRQRggqG7bRj5fyp+MlcDCk9M4/GgVrkDAvKMGPKnKhjyD3PFNI3KQANjD5WKng56Hvz61IpxGGKPlS33xzzT9qFySd2edrflQKyZXHzRjYgwegJJAcdj7H1qRhuchlI46g4C8dj60pVmUOSGkQ5G3kY9KX5sv1LkdBgGncVrWExktty5JGc/p+FRlFJIWIMQdpB4znuM0/ALNuwE45zyrDtxSDEmzOCBhkLHB/wCBUxtIarKzHah4HKODuAHTH50OoPmMwJQbfkCkk9D931z/ACpxUMhywOV2gvwSP/10hI8tijjYGC5yAARjJzQK3SwMrEtu+dd42lVAP+eab5amQZjJONm4N2J789eakwVYqm35iRtwRggdQaQKsQQ4ZVwFI2Z/E+lF7DaV9f6+Y0HcvmKjB9wDep9f6UrHHAOWOQcKTyO/Tt7etGSxXkiXGAuR37jpnilRAAP9Ymc9OTxx2zxQNK4zrtJwybN3Azk8e3uDzS7WOC6srFTnJGSM9h7ZoJBKOpWMEnLHAIPYe5PpT/K+42xhyZCoBILD+VK9gS8hhTam1lZ1IIXGOB2/z7U48gFXwFHZcsT/AIULgPHjcpP8RO4884PoakIDsgJBKkMCWPNFwSS2ZERtGcsiFOXQjkk9AD0psqhjISSRvBwik7GGMn8qnX5CGYc79pOOvvTV3IoUsFXaRhuDuz1ouOytZjVXecqdpznJ7D2HpTfLYoI2V8sMEHkHvwe1SEZ3bisgxjIX+VDRqDsxjjlAcZGe1O4NdyJ871JaRVY4YcYQ9iexHGKUxBkB8vGSxJBIBPrxzTyNo25wob70hyOnQDikx5hkIBbnb+HqD6+1K4W1sxrsVJkYSNkZ8tVLEc9M9AOKWRdmRwuX3K+RkfUHHvUiLGX2gkMxPzAkE+vNChgckgMqFcKeTz15FBVr7kQTzN42xsrAFTGByM+ufb1p7qNjlmYDOcrgEdv60/a2xc5dzySW+6PwpG/dq7fMW52quQAPWi4rDNjMBlELAjO/+IDoRgmhUxgFDnjIJ+Y/l2qRjsJZg29Bz8uA3uKQp8+AApfBBOd3uKLi5dSIllhyTGA3BZwR3PYe1OCkNt+UnbtKAnAGcDr9Kk252FVYopJzn+XemYA3IFUKRnKgqfYA9zmi40rCMyk8SKFA2kKOcg9qcE3yJvEaNndheG/z0pyFsne33VBZQvAJ5PNGFKrgZP3hvHJ/zmi49iOIFT8qbA5JYue/oBTnUMSxQb+QMHkjPb0oVfusIwxVtoXIwnrj3pzISGVWMY4wwwP8/WlfqEVogUAFeMkgkq4+Y0w5wyviQAbjkbWJ9BinMG2sVwABwwxgA9/XilVgSSHLRqNoYRkkHv2oKS7jUfacnKxlQynd2z3/ADpkT7UHzJheoiX5QM57dD61KsflBV3MignO5c5GPXtTlOSGzkMAOOQ3pigVulyMsxBUMzNwTyA2OufT8MUuGG3YFwn/AAEH1FOCM4T5gwJJywz/ACOKaY228hF25yrngHsfypXFZkYBA27js2/fk5Oc9M59KftJKj5Rv6Nt4Ax0H4UsjEOcGNQ+Au/OSfpShc7huLqxwxxtAHtVXFZJ2/Uj4cnLgqWI2ZxjsB09qGU7SFI81yOByAe5qcAg9zn+Jj6dqAgC4Iyc7ic4y1LmsJIhPJcISrfe4GMHv16ZzSgEMCFxJyME5OPrTsGZE37lBJyh4PXgUZOAI0DP6uchR9adx22ZHlkUMEk+9gjOc+/HWhCEwdwKpxleCR7/AJj86cqCIHDbY15HzZGD/SkgU4UMm1Oc88cnjuc0XM9eZIUqBhpSQSvKMcr+PqaayAgEgpjndEccdSD/AIVMmQxYA5P8I+7160rA7DyNwBAJ6A/U0rmtrkThXKoRkt8+Cvp9e/saGB3tnccEZYEBlHoSe30qVQ5YhnUg8bSv9fzqFMOBGMAbSwXkHdn8iPzoHYVAUkVd6j5MAEc4H15xRGu0JgnCqWVl6se4Ap75KuoDON3K5JJz/IUjorsvytxxhGAI/A/0pXGlqRqvQgO4D72JxyeOAB+dOB53hcYY5Bjy59qch+5k4cBj8pGGA45oZjHFuZjknGVA4yf8Kd76CtZaigMq5AJ6kA8sPUfnTQpQkBTsfACtzz7+lOYDeSz84+VTwV+mOtIxYs+ACoUMpRsbj3BNCYhVZSqhAdrHGV6Z9f0qJG3BnXzSFzgMAAT3qQuFIYISijcGTpg9f1pxJA/eMRt/jPRvw9OlK5ViNSAVCy78HJGPvH09BTVRMRxqFUEEqrjOOeeDU24hOBjHpjH4UuCxQqzYAJ2/3vTOfSnewWIsByxwEZkCgof0+v4cU4bh3Azhfm5I46Zp4TAYgEEnkr1NAOxioyCTuG5uT60risNK7yMqQpYn5c+vf2NNXaCfl+98vy+3RfbipFTJOCzZPc/dP0NHzYYMeB90jqfyp3CxGVbB+9GPvF8AnHp+lIOFwNrRkBkOMAc98U8RKGY4Dbl2szN29KBloV4AOOVPIz059qdxdBcEYyOO4XoDSIu1u+F9Tyc54/OnAAITkhDyCDnHsKGBY/xZIHA7UXD0ItnlxoCxzvA55B9v896IwM5QMAqhc8cew/xpxOGLA7cryVBPI9vpSOjuTtjCFxjeR7/4ZpX7jt26DSMsoaPewO0ZGc8c+1M2bY2GxQM7Qc4C89PUA1NlSrNl1iC45XA69RSYDqW27UxgZU59fyppglrcj2HgthCq4Cony/QevXGKFAU7vJDKUHATnB7E80rITH9xty7tmzIA59O9K/JdvnPQDkqCfbmi5SQ1YspgAsAMAg5bp1z2PbFI6/OxPm7cDrjjHUjP4fnTmAGDICMEnCrnOeOvSnJwikgEhQu4AbTx09xRcm1tCFxvDgEjpuDD7q9Sdv5U1xtCgq7EyZXJG7PrwOlPO0cMxBVWYswIBHQ4Oe1OMfmEJuIDMCzDg4HPWqvYztd3W5Hgkjy1VSC3sQPbHc0MgdS20kN8i564znP1pyhiquF8yQuSD90D/wCtQY9smSAV3byWOET1x757UXItpp/WgnG7KybBwFRGyfqR9KXy1kZvvyA5yrHAI7frT1IidTxudt2EX5nOO/pTBtYIxJm+Qkk/KWx6Ac5pGlkP4y27YmGDEE+3+ApuBIZBsALENjHPTj/Gkzs48t1JG/IXIXP94/hSsysXUuGQMMfN6+h9qC7X0YuVCqMkYOSX4amAFQWCAZ3c8FgfU5p4BaUJujLAbefvKB3+tAKsQwK71JJOASQO4NUK2qYwrhd+GIO1vmwWOP4hRgrn7yY6Bkx16c57UAABjgO5OSVGGOe2emfanggLlOAWwGbrx6CglJN3/UZgiMZ5VuMljgnvnvQNyQfIdrY43nIHPTjvS4Cn7zYOM7eo4zgj1oQPJ34ByCh6/wC99PagHFXuhroCQSNrEBWHAQD/AD60gfzCpVvlI6YwynpwOCfXp2p4BbJUrvYZBZPvfQmlGZhlS28ru4HHoVBPegfL0GhsFcdQOfMGPx+tJgRoMHbtUHAGcDNSbmOGbah2tlP7o/ChQV2YYgFQcqe1FyLWd0/+BsQ7C5/dhAzpjDk/pTnDEqyjbIPvMcBfzo2j5TISz7TtjBzyTwQfwpNihQhAIwGAwTkk9M9uRTuZ8t9/8hRtRiN7kYGM+ntSDAVWzlRkt1Of/wBVPbgAMxG88+gNIwGVctgPlWBU7cn1FA7WV0ReWpUqcruUBZC3bsScdxxzSqVjXO0n5sKrt028dTTkbl3K/IOHKt0I6ACkjK7FKtlOHUt1yTz7YpExs2rCKuCyNK4IGG3PwM9Mf/XpmwyiMnzW3McFWUhcfUdKm2g7iQDnnHB3LnkHHX05poTCje+GViw8pdmFGeOc07mjhdpIiURkghnYSkhcgbSeOR0/T0pW/wBWjy5dSp+78ygj0/8ArVIgyys2MkcAAttBPHXpSKCV+VAhChiCgzjOOewzRcfI5RItmxjuKodo2Bz90E8UgjIAKK28IECs2BuGckHnHXrU4B8wKDgtH988hT6E+lNGHXJABKYKsfmH+eOau5CgluQLCzqkICy/Lsw7NjcOxNAjSVDIE81QoZYueo4J5/rU4RyQBtdY+UlZueeucU1UJkB2LtEfygHHzen0ouNpRaT/AK0ISEf97sldmIBOcZOOM44pWiaRP3gV2JLssjZI5/hxUgik8uIbCFYsGVTyvuB3FJhFLNngFSVCjI9Oaq/Yz5dL7L+nchyWDh1V04XzEP3WxwQT3+tIIN5iRxE8yphsnjd1XIz19akJbJRDK8LpgrEgIxn16560GMFPLRIR+9zvVRwvfOe/GKVyuW+iT0/r+mRojNH5rxgvKmxpIzkDkkkZzSl0Of3kjRou9jFjLD65p6mNZeECZV5Mpk7QPwojUyorBTNh9m9VwSGzkkdiKd7bkqHNazuxsbtIW3SxoqrlkUkgg9yWA9R2pdzQoiyEPMc7dhIyO+ae4eZj5pRioIKNtG0dM8nPb0pVLPucKGDAIWzuZgevA/lSuS4a2s1+ZGjhHEShFjIwJg43Mc9Mf1poTy08x/meTHzRfePoB0qUsRGpBWGMj7pypX2K4/mKayhSMhAwJ+YpwGHocY7/AFp3FKmr6dLdhh2xfKGPmruZhztOeMtjPH+FCRjYoQKu5sq4O4EjjaTnj2qbcFcdQ3l/ekBGAPoOT3pjKiq/7j5kUnaEwp/xxRcUoJPUYUwAFVUVTuZWJPUU7Eb7Qd7Rynadq4yep6/hzSPtGQzlSsIVMLyfXpxT33KZDJE0pUhdgOW24AJXii5UIpXfR2/4I0LmRSxPmAnGW3ADHIOfw/Oljy0sIG6EuGBRmyrYGcj2pcFYyocfJycDIJ7cn8qcZADiNirBcyAJ91vWkONlq+liNELFA3QqMxsPnPHQjnjJzThGzH5UIG3a4Hy44J4xQUiWTDMWfZkzFcEgjoM0cFDujMaLEG3FgwwevTv1p3HyO9hilAM7lAdSQHl3Nkdhn169c04xr5YYxZOwhed+4c9B/nFPVsq6IFjEeWUFdpcdQy560fuwysHEQByFJztz6jkDPpU3K5dE/wDIY0IIZSiojDCy5O4DjAJPX3oZRLK4eN9zLsUgkRqfVef6dqdGhEaYjSRlXhTgnOee3ApUTAUAmVj8xdjycenHb60XJlB9F/X3CeUwxtOWVQxXG5gfUd+wpymQSK2GiJJO3YFwSOvufrTvL3jylk2HGFkY5cfh6URqW3kOrs33sjIyPajcprlcbfn26EIAjcOsbJ5SnEgf5DzjBI/OpNvzKCisvmcsD9/jOcUmQ5ZAolDDmJmwCvpxxmgRrwAnmuiHLD5eOg49qYcull+Xn6dhiKI5Ml8LvLqSRu//AFVEEWJIVILNHvJCjHDddxqUbY4yESPJz5ZKndnvinFnjjKhmYrGGYL9/J6LmqEopt2Vl+XkN2bR5bIxEjlFQdlGcHnuKYAJ2TDhskMSoGfbnoOBT8skm6M7ZkUMySDOM8Yz2NMKhEYIqxmQgsSc9ePx6dKEZzSWkVt/mN3sqtKp8mSMbC0gLcZycdj2pxUiQrgLCrAxmHlgT68cD296eRIzvhSYsbgQGTB6YzTAchNiGUjBbLZ2+wGeSKAslo9hoGEkXeBIvJwWZifWnFRuWUOMIuFKHOWA6e1OwQ8qBXOVOSHxg+uPX6GhowAm4BlVQqAtt59ev+cUXFa39f5iKHlK/KcFck4/h9j3PNIAzDepZHC7VMZ+XB6Z3Dt3pxJkkVWXfIyFWRhhgcdQDjI4pUQ75dmzzFAVkXhN/wBaVwtbQGLKAweSUFNig8HPqDj0zTfKjQBBHGItjdM7mJ689sgU+MIJ02lyed3lE4Hoc4+oojI+Qt8/mOd/lyEhc9ie+KRoocyS/r7xgjkdHthtiLKNoPJRf9o+vTFL8wJEQZckb1xhgMclc/55o8zdujYCOTIBjjOA/pz9KeYRuVQQhVg6uTz/ALuPSn6kON/hGPxGu4SMxGC2zJwTmgquXKgq8h3qDnBZT0FODKjMWcqvmEKqtksfpTVwpXzC0siggqozlCPWgSQK7eaVDxo7qr7n9x1B6HFKhZfK/ebQCMByMsO6jvQpddiEs6gfLFwuFx39aaF3SttZjhCMgA++Acgfn6Ui1J30GbfLOyVnWMyHlcu0gPTnnFBURLsdiDgRs642sSDjOOcDpQm7DbdzMJNzqfvKO2Dnrj2pNyQglWkjYjO5AXIGepBH54qhOz2QxQI08tlMY2FQVA2k+w9O5NKq70iUuu5AY8ryGJGMjPpTwCpcO6hC25tm4MCexGOBTSN0W5wi/McqgAy/TBP075qrmVgRnEiH7QCqgZIPBPTBGe/WkxuQEqXDO0jCXdkHoABmnBym6TezBcbhnIx0GD9e9IkW7ZEm6SVTn9582D3H/wBemNL+vuGmMQyRgbEBG0xDneep7ZpcFnVXAKkfOyttAGOFI+lHEMRlJCxne2dpzuyBkH0/Wg7UZhI0yKg5Zh8pA6nnPr2oC3UY6KYJEcIIX5SRCTnBHy/pTstcoxjdAsmN8mAWPH9BT8uSVYtJIoU7rZshgRwDSsC7RMyyNJtaMAjDDjtmlcpoahaRo9uY5FTywH5ycZJ/LBzREQEV1Yy5y5aNMEjoQB27UhPleU5dztyqeYxLZ6ZI9MelLwjMY1bcWCBWYKDz29uf1pisN2bioKhMnmDeDgEeg6E00gReUfJKlxtR1G3a3YMCf1qTiMSOsRleRsEwMW2j198UzyxDGCnJC4YzcqMdVx2PegLaDZCdpV3laQjIRDuLDdzgdhxSy+adyzeUTks0Ma7yyduSevA7dqU/uJJY03y7WEnlo20hTz19vTPNRtAEt0hH+pEgVS7D5s8lTgDH65oFbsIInQYjHkDcnJRdoIySo79O+Ka4Z1VspLAy9JZXXvkYP+enWpthXD4BMku2ERxlWI7dSO38qaluDIzbSjtLlsPxIcdCPT2qr9QcSB2B+0eVIxkVN7x+ZxggDgnsPamlU8lX3ARNtaJV7gAcMCD09jVhHlZoD5jBtzExsdqBfbgZ/Pio1TygDiUEcrAQW289jx8vH41SZg6aun+hHsYkSKJGaWMjJkG7HbIJ4747YpXL/OIwgxDk8bhkfwk9uc1KUEZudsZA3Fw/Z2YfyHFN8t4tijaksiZacj5cY64GOfTNO4rMZ/y1UoZY2lUcj7qDHIX0puwjLskYCYQSRnAYDkcdvQ4p6YBi2Rs8bxhfOIwW56H0potsskTMHRGZnC85b6+3pVi5Pe9SIpvWIsiLHBIVYFem7nIJoVAhZ1hi+Vy7HdggdgSM8k9BTx5koY4mhLyZMJUOOe4zwMmmzQiXzY/LYyMA+5SNwx29PxoT6MW7uRoFtxbtuiIDsCUPyJnruPrzSbCm1XQQoSS8ZxsJPoecH6VJOyr87KIABkyLwGPQbgFxQySRs8ZjDEgyNt+UqQByCcDH+NVfuYKCWwzaJt0Uv+jhlBZw4D7ecDhefTB9aNpkZVdZECjdiXjJUAZLAYx7/wCNK6GLCOTGhO1GdcJIvJwSMjPXrzRHuZmZjFEksi/ek+QADtz14o80WlrYDBLhWdIHMhUYd2DADjIamBmkIbzUIQHzYFQbd3UD1wQeOtIrQQC4kYNIoct5uNpf2yeuOOlSukmZ8MC/kgLI2QhHbDZPT04o9SJJOxWVd3zOJPmd5Np2r5ZOMkA46cDP41HGwE7GTfgb/LKOGcHj5s9M4HrTh5TNCXVDB5ZhRiRvY4zv2nJHOaUAQrLtlRVjwZMDG0t0LKBkfnWiOfl5XzX/AK+fQ91/Z+ZW+GGngO0hWa4yW65Mzn+tekivKP2c7h5fA0++YTEXsvKggDJB7/XP416tnFflmYrlxdX/ABP8z+0+GZc+TYV/3EvuSPnxs5xz1yDnAA/rRnJKgjkcEgY/D1pCAB6L+Y568ClVjuUkgA9VHIPofavtD+UFuCqV+TdliOcjGTSfMcLiMludxHbvxQiqpjUFUUcjnBY+lLkgMSVKqT7HH1+tWWtgGOGGTg5AB5x6UvLFhuZs4zjp/wDWpVByNwBY9cf4dqAwbALvnBJ4wR9aGOwEEI+Q7FscHtTm/iGMjP8AEM80IoCgDoM4IBwKVVy2eSevPX6VNxgeWAJJPXbjrSA5IBYj13cUqLtB2uxzz83P5UufmBD8ewyDSLGoNxV+SMHGaXrglhtxyD60c5JHHAHzH8zS9FxtwpJzVAGAAOdoxx3pRkgbRke9G4ZOG9sD1/CgLkjnoerVPqOw0Hg7QV59MCjoCeOMg4GaXPOTu49f8KMnjc3zkbiAe3tQFhpYKCRvbaOVA60gVUBIUK2cnd159aeQWVRuIA64Pb1zTS2HYt8gU4DMOufSqBjA5yo5JC7umQD9cY79qaYyNpHBwQMchs+3GOakYfMo6swPzYyMDr/SlKZ+UKAG4Le3pQTKN9yIQpg5UjJIbJxkf7VOASJQFBwSFA7A+g9KcoUfMpUADZ3P4e9OG4hQMgcgkHGKLiUUtiJAzAFWBZDtLuuCcf0pV/1i4TJBKnaOP/rU/aWC7iWAXBBPWjG44wAq8n2ouFhinzE6E5O0njd9aYU3F1JDbcAs6jj8aexJDbW2vtBwRwPcY61I2NzgHI9PSquK1yELvOTGNw+VmI2j6j1FORSW3EruY/e2gNj0pZFUtGHAIB+UPzz9KYQGU+Y3Mh27dxAz6D3pBawAvsYqhDH+A8H60z5jvYnIBIyBgrgduf6VKFCMzBgoCBfT8yajEeQ6qO/zk5HHtk/zp3JcXoKrlmbjfhVYZOD065/Gh0YOCY2c7D8pII3fic/lSNsdGAHEgJzyeB0J4qRjubaVzgZkOMDpwOakuLurMj8vjDsrkHcykAheOgA6fWmkNGzKFHPzggdPbqKmIDISWVlbGTnAwPQilUEheOGzgN2FMicLvQhVtjfKMAHnPXnuSTSxyADJZnAyTg52D3I6mkKcldvGCSvrzxQCXRtp9QTnlfXjoaDnjJrQlwqh2ZsAcMG6ZznNPVSm7jaTklvWgkuVwhIIyQeg+vvScBm+UZPy7m5ye1Tc7EuiABVYPjBICh/8eaAG2D5lRlPPGRnvSrFtY5bcxAXkcYHtR6ZCAgdT1HpTKsNwWbeCC2QCRkcD1FNbneHQMrEABeR+eKk2/MxIUepPGcetMIADhw+xhyUYlRge3IpIVrisFyc/e4yuc4HtS7MPnYOuR05NLkvtwSoYYJbII9s+tCqAq45C4GWBB4FFwt1GjCqPvnGfmHX65pm3ykXBYglcZ5OSev5VLgkk+WRkdTgZP5/zpuFIBAVvm469R3zTuDQ08KeX2lt+R1H6U7OT8pw7HoMZ+ppPlDd1dwQGPJOOc0KMFGVkZedzMMsfYGi5HlcANrBUVVj5yB1JzR5YYAEiRcncQvJ9uKEJdV2tnH3grZOe2TUhGeAAvq5NDY7IbsHIyVU/wkdaCOQCCQGyQ36YpQRJ83Qng7unBpRggHonUr1NMaS3QzyztxjcB+Z9qYYtzqQowFxtI49sGpMbGU5B9eOSccYo2BVwBx2xwc9eaV+pDgmtiMBTsY7WYHK8Z5P8qlCE5IPUYIznBpeSOANxHKg4I96DhSGGVwMY9akajYACDkgjI6elIMhTyOeBuxk/Wl2nG0ZHX5sc/hS7VZsspJXnJp3HYjOQOCu4DueOOo607BBYEBeAfvE07bkk8HPJ46j0NIF+Y8nPYAYAFFx2E5VsZzk5Xjp6803CgBS2eP4vvZznrSqNoG1Aq9di4BJ7+1OAYEDzM/3g46j2p3Cwhxk/NgHJx071GY9zSAMuTjkfex3BqRcOcBtxPqeBx0poJIZjtC42k8kCnsTa4hOQpXb5ZO5iRwKRQGxkMc/3gD3zjNPB3quACrDnPIFNDBOXctkcZXH8qCRBhGbB2yNlt+Mj6ZpABIzNsGxuc5BB9cD+tSbcAgllIAA5/pSMoByFIZsKCox9OfSlc0tpYYMhlf7uVyd2eD2pqjc8TZ+ZjncBwwA7dxUiqvmnngqM8E5x0yaaBvVA8nzLlmVCBnnrQKwkbbFChz1O0NhdvtSbdmSq7QwO7Ck/NjsMGngZLMCT1OzaSp/+vSABmYxqpbG0oDtOfemK17CFRIqAIWCESYK4K46DHrQYg2WVDHuG4lly2c8cZpWj2ggbmCkHDuMcUKuwsXYBFBAK/wAPPQ470rjt5CbW+UnKk8Fo+AW/vH1GKEXcsYVFVScAH5l45yP1p23qXbLgqqk54NKAXlIy/wAgxluATnmgQdS3yuACfu9/b3ofqAxwBywZMrQCC8m7aY8HAA5PTJpETb5YBYggtkvnPTH9KYCrvIyAm0tjCemetIEO5vkTIOAxGTj3/wD10pG7LFWYlSh8s8jn+dIIx5SJtchSCM9Rg9/WlcrzHc7/AJdwVc8A8HtjFNYYCjbkKw5zjHv6HHpTlYybWAZiQdu4/KaDx8qhiRnKdyPqaB2sIAwhIc855deMnPWkxggE5dsklRgH2zT1C5UiM8ruJx+Y470oB2ghmXBBO5cZX0ouCQBTvVs4JO3GO1ADKc7c4yODzilAzzjIPQnrS42DocgdCaVwtYbtMYzhiSeBx37UADcuzknvjIWgKEGAuAc/MDyKftPY5XHO4cmi47EQC7SQch+MpxikaLC+WQHXI+VjwB6/pUjBsnaqgDGM/wA6UgbmwMjsCvQ/Wi4WIujPtkyCwZiDkj2pSjEKGOATh8eg6fSlHBUHB3YIC8ZIHJNG1SXJztDZbK/e9PyouShCWYs2F3rnBwcg47+tIVwCi/LgdTzkewz060/+8AS2WwQx/HH6igKCUyqgDkAjkGi47XGeXyPlJ2NlAcDA6Y47UHfGDmRc5G0uOo9zxzTwCVxvYEHHAwKaFXZtUE4BwAcjPbOO9ADF2BnCoAGckAdcj2/z1pQobchVMABwFA2j17U/JkTJ3oQM88DP60rSBQpYBVLYwePxouNvz0GHy0d8JHuUZwMA4PXNDrHEjBgqxnlt+W/nUmXAOAWIOQB0A+ppV4J2nII9M/rRcVu4zeUI3sgPZVzn3peQ6nG5uuBzgUoJ45bB6HH3R9aXjAOc5GCx4OKLgIF2g8Y5yOOfxoVfu5GT3A6U5RzlcYpcdcDFTcdiNVfCbyd4Bye2aaY1YEbsLjBRSBn64qbHFHb29KLsmxEQex2x7QCBgY59fTFOIB5YDk8d8U7bkZPpjp1pTnGFOD9KLhYjI8sZLN6DC5xTtmMFhnI2ndSnAOMhSenHJo27fp3J60XCxH3I+ZVAyCDyc+n0owQpBLEj5QSc7ql6ryACeuelMKkMflA+XCsex9qdykGDkAlTx19/zoTA2cHbySc8Uo5U5JfoMkdfekGQV57c5zk07iGbXWLJRS6/dyRz+PajAAYAHyyQOuaeVGBkHaCSQRnNKfvAbiG6j0b2ouOw3LMAWG1vTrjmmkHLt2xgJ6n1waeRsGcYJyQq55oAOVABxgkr1GfrRcT1GAFXUEOMJjJOF/Ifzp20Few3YGCevtSqQBuViR0wOcH2pCFTGVz5fQnrzxRcL9RQMbgPkxxwOM0m0NtPB2nr3zSnhiC+CrZwOuPeghlJJRSSeNpPT396Y7DTGuCCW6HJ3dRTucg8bT1PJP4UZw20AnjOAf4e5pCyqFZyuecOv3V/Gl6j82NLRuMH5geBuJ/Ec0bgnRlVVALByRj8+1AkJGzCEEZB3jDc9h780IxBQAlgcnD8Mw9MHnimAA42ZCjfx8p4J7Y/xpQW2ByHUqeR/eGO9GN6gx5Hz5Zc9fUH0pFHJwfMByOABjk9u/8A9agVhxwHXcTyMDjrSKC3Yru/2gcEdqdFuwAC2RwS5yc1E7fuoyCQS3BjXPr296BEmQHGSgzyc+lRiI7d7KpnJ79BzwPyqUg/OvbPVxwB6CmtiRR9w8ZHX/IpIoawPmPt/dhUGHDdPYigszSDcyHAzjnGPWntGDICIw+SAW7gf1pNoZSCwk55z3HUD9adxJWIuZPLOWIcZYLxn86UAknJV1zkHfnGP5U75iyY4I5VC2N2Pb6UJ5UZ3NH5ecnaASPequXYb+83uygq2ARxnj0GSBSA/Iww07qd3JzmkwVZN3liUNj02qegHPNSHBeUqSXVdg2gjA69akhjFKmQyK285IIU/I3GCPemIiGLCb3QA7lZuPYY6VJLu2sGDckcsM4Psf8A61P2eax+YFCu1WDfN+NO5LV/67kLEOo+ZfLGA24hdp9aDyGdzvUt8odOMdsd6cXDDc6BoxwCo3dPXP8AOlA48wl8Ng7eSBxyMelMVrjTtjYNsI3EISg6H607BBPyNlfl5GMjHWnKuJCgwxAG4+h7cU1VIjOFLspPDHJ96LglbYbjZhdpZcZKqTnB4zilMZ+ZGU7Qo+6ADn1oBLA5LspxgD5W75Bo2FVAP3ME5zh1Ppn60F2t6ASSEJ3oSwYuFwT25pqsWXK+W+5W2qvG7nuDStt+fcx5AGFJy3tz3zTky8iFvmILHg8oMdDQKz2QwDaiDHzLxhT0J9+1IsZXiIfvNpySdx69yaTOxFyQrFhgAAt7HGacwBcjaApXdl/vfgD/AFpiSWnl940jcCwVjuPGMjp+PJpfvOdrSFiT83IGAO/eg4LbQDyuSTgL+HuM5p2GbA2lgw2qxPUjuf50AkCKflACjqVAzwKbtLHJC/u8g5PJHtjpTlG4Fgsbcgbhxke4pGX5UCqHdchUkP51QOPu7f1oNIIwrNgiMsSBuB7c9+hpygZQqpcYwr44z34p2TnIyCuTjbke4+tC4UrzxzwDtI56VNxKPmMGRH8oHzc8nt0NOJYOWViAccEcH2zSKMYB2l2Hyso68f8A1jT2XBAYhMgkg/4U7jS7EaLjdGFwhYrnsM9qRkPXa27B3ZPynH96n9fnPI2s2QvT/GkaMPwPnKna6txkZzzSuS6aat/VhiANIpBBXoAp+Yj6elKM4jyWVixUbsDGPQCpG5+Yqign5dg9/WkAVWVsEhGxlznb7ii4oU+TQZuDqrHDc7MgZ6/WlK5yChznG3BGfpzTsOAWLYc45IGD9KYVVY1CmWJQSRtGGJHbnqDT9DR+YH5pFwQwIx5icc+hFMZA0fIWQA7sdc46A1IB02JydrAKAOD+NRnG1SqoiHcMqcYz3wPpTRLaitR3TOAy4OCMDAPpSHjAKkEgMVC8Yz1+tKMYIJO3JORz1OOvqTSBgcB3I2cdO/p9PegIyTQxkLlkdySxG3J2gg9sjimNGkiA4wQChEhPHNTqxCk5MmTnB7U3O1/mIKI3DOMY75NO7RjUp32/rqMjj/fbnVBMgMfGSVU9OT3pgBgVMRkyRttVQMB8+p/XJqYDKkEGY55dfufp3pw4YFd+W6liD5ZAPOKVyuXRf1/TK2wABFyYclI2ifgdzgg+tTbJVlcvGFz8wMY5YehOaYIkRAirFGm04AQhWZj1wenSnPF5afICgDd1yMY+bGfWncfKr3fkQHAtmjkLtG5GxVA4yenGPSpJ4XcvkASNhRvx27cVJsCyKB8i+WWUZHGT1/Co1BRlkaPEoB+YEY68E/rVX7EyStytX+Wg0pGAxCxo2QFYQ7mwfz69KkO4PM6gCQr8jt/CccZH1pgQRwyErmTO1jESQWzkMaeBvdlT+MZ8wEvuI7emev51NxpvRPfpYQKymMHfIcqS4cdQPTGOtRpDsVnywRurKSGJJ7lj9OQKsAMc/PnsSflO4fTjp6VG0cchOYZCVGAx3Eewzmgq3N+ie34DJVAYR+YQX+8CuWIPAA/+tTHI/eAuCBH5W1TnB6Y6fn9atMCQEUbc/MpQ85xkAimyFgq7nPyksSw+YdsAelNMycUr2InyEWIE/uxjDjIdfXOOf50uHWWIiTqNzE8sR6KtKyMNzHeXG5WJwF29unSngEMXjUYI4Y5OO/Pei+gJ6/d+hDHGZVCpgyFSrOMBOuRx60/5mmiKyeW+GVwQM464P5U9kyXDI7RhsBcbfoc+lC/KCuVaZQADJ+PFFxxilJeX4ke2TLMscnykhQz5B9toHIoDEbjyqeZtYN8uwgZz7g8094vOjZS33whAydqkdcU5SHlaRGbKMcKjfLu7gj6d6Vy+XW5GAJI9wAkAB2MOSVznrjj86CyklQxyxJKsmRnHUihQrKcyIzjLt5b8AZ9OvYUrMpZhJuCvg4VSC2OQcn8sCmLpoGdpTJUyknb3jyOcnv096THluqqRJIwZWO8gYz0A9fapQrKxGzKsTu2gDAxwOtRqhMAjOQGAB5245yCB1oJd9fIAVCoqqu0tgKAQx9ev/wBakcx/OpkZWwA+4YPtzjpUjMrtlnXbtGXxnB9cdjQrTEoG2lhuIaPkEeuM8/8A16kdk9NyN98mI+gwvyHBYnPUnjqPemEg738sN+8IKzHDAduc9M0uDskCIu7IHzIVYHPGO3AOfxpXfduYHzI8nnO4ken4VSE7b9f+CM3M8UxUxyKv8cQ6P3PPp6ilUbZhGylWdmZ3U8eoNOCucMuMYLo5xlSx6YHXnpTEjR0EeVV5FDcH5Sfx/lTQ2rWVhgV/IjSZ2dvNwSvdu24+1G4IMsPLVCUEQG4k565PSlXEhQ4Ee4AyCNskt2P4daVG2lchxu3Nk9iMZznvn+dUZ2VlqRGENGE25UrlQXwS2fX1xx0pzuskhzJ0zsj2AFSOoyPX+lLtBUcBC+CgBz37+vrSqFkbjb5brtZs4BbPQD1HXNO5KVhpRo1GNsciAHagB+uW5xx6/nTkjVE2iLZE5DrGNpz65A6/kaWNAUAZdoJyxkyxkP1/KgoDvM0QcEDa8MbdP9ok/TipbKUW/wCmI0YaNUmbzWGcyuQQhz93np2pzAOQQ0bEHzME5+pyM44pSvl+WSzB0BKHBAweg+7gGn43lmZVDFd5A5bAPGD36Ukx8vR7/wDAEQ7ty4ASE8/vCcnr93AH+NClIwrKFEYTPC4bcT6UE+aFIO9T8hErYIx1zge4+lKwbf8AcUxH5VJyDheeSP0pGzulZdF/ww1mZAEZ9pxyWAGR3P156VHKkRVfMbfscMjbM8Z7+oqRyArSHcIxxtdty5I6j8aJEO4Ry/6tV+UqP4hyP0PeqTMba2t+eojnb5xdMqT/AALzg8ZFMALGLEzthSrAjBXHrj60471aJmWQSsxB3nhs54Hp0zTdhLeWrZY/MDnOOOM/j3oRm4u4jN5glLF9yvgoRnHoPYe9MCF3CgIoUudycHnt74p7c+a6Hn5SrA8E+/0OaRsYUthhu5wSCW/2cVoSRtxsWRI2wQgxGd7KPfPrigsy42DYAwQPIAT68d/b0oG2IeWD86gSEEcYJx19RThguy5DLnac9eCT3/x7UECEqhcjc21uVTlxnHJB5xz2pz5DHeTFIAeQmd2fUdajDCJvMlE6sU+Y8MDzgYI/xp6BnJjUr5ucswJ4+vHX6UFrUUDZ1O5DwwxtGB3wf8aRg+2PdGrOqcIgxHnsSevFNBaRWZPlbCkZYlV4ydwwc+3FDIoQxqBPFGys3mHBbceOeOlIBAioOUjlQp5rIjk7T3w2OelKd8abppFPycbWzx9OntS42DH3my/OBhgP4Rz0xQu5CCskaIpDIFyfkB53du9MdhAQFicL0UPw23n14/KlMe2Qhw5JZXYOd2SRyAe2BTVIkwrFNxXai7Cq4PTn0oX94owGRm43A/IW9Ae5OKAsPV2VcpkmOVh8xweeOOPxobLM6yI3l78qsmM7hjuOlBXziowUbccEjcMYyc596TzHYZDDOcfJlhg98f560CBBKpiYs0eG3kYAJ9uO1RraNtaMQRq8jFs5yTnuTUhSN2VE3hQrH5Sc465APXnikaEMNsqSK7gZiZuvHAJ7incVhJPnmbkyOUyVC5ULng4Pbj1pDED5skkJnUtlSnOMjsCcj86VVQ52oLeXZtYljjaDjAOeBxSMiM4DMRIyLtdW5YZOAOmQaEVYZ5ezbJK6yzITmVlLFcDkj2//AF03CAJMsRfqUDcY9xnqanYFWbaASCSHjI3Kx6jFI5YMzGSSMPjbEzgdP4h6Zz+NO47XvoNERgy2wID83DsF5PJ59qgRNpkUQvGjwkGVXDYBOQSRxU/k7VlKW6tvQyk44bJxyOvQdTShSMICqqAVZYx8oz0GPXJ9qLkW6lfiKIO8g8pS/wAzZYtkcHHrnt/jSCLdGy4nWNkUyiYDbIfqTx79qmVSnl7uZSy9MhF29s+/NMdFaMfaI5XaWVsQRneMYzjI+lO5DjfQQgPI0m07Sm1iBwSMcgen09KhhSMRFYw3lEHIk6E9yPrmrAh/etthEZAByQduT/CMcY7Uw7pIXkdicsWRGG4rjPBFWnoHKQlFXy4TKf3gJZdmFYnjbjtUckcbRPuTfCnyOrfKykHGVb+IDpg1Y4jMRWUxCVy7KMFScAsPXp3/AApGjEohTY0iyHcoZiA2Scn8Bk9RTv1M3HTQhn3qGMqRhSDuj6qR0/Tj86bJBtChowsQZfmhBYsp6kseSMdvenkHyRIrbkVmUswIbaSNoA5J69/ehokW4UuWRVcgbl+XJyBjGQOatMza0IRgR4ZVw5LkooEYIAIUg88jk9PrT2jaSYJP5f3wzxMo8tFA7HJA6j39qcA5jgWZtv3leMv/AKxTwM880giQSSr+7jjVNytHL0J/iPI6elFyEug23aSZAyoI4gHj3OwbAzkjJH3e30pgkWNfMZftKJgs7sfK6cBMe5HanSMJ47mR1Mrogjcwkcj724A8/wCPapfnhuIY44ywkwQDkPuGST6dMelBL1KkkM0UWVGZeGZmfZkH7wGTnAyB1zVlIRHe7kAzIxVnPH7vb0/l+VR2/kJNDNFHvW53IJYFIcknOdpPA4OT/SpY4HggMPLqjnYwIGQex6flTu3oSl1Xl1PUf2bCP+EV1CMHIjvpEGMdlT0r2E9BXjn7NyCPQtcRcYXVJQNowPup09q9javzPM/98qep/X/CLvkeG/wo+ezuUOVfBJ+XI6GhwplI6luN2M7cc9e1AB35CqSc/XHtSEhRnLnn5Tnp619oj+X0ABfYTwAehXnPbB9KeM8sQUbOOe4/CmAFmZC5DcEup/QU9AeqgrkHgKOPSmCE6dBk+o9PqOlPIOMZJzg4z0pp4iJH7s7T8vrxQ2FycBR37EUmUhcsG5OMnAAH48mhQCqhR8mDkk08LtzgcLxgelIPnYEN94EipuUH3TnlFXtR91fu4UepxSAjAIDA9emN1PPfgnA6etACYwSRyD2U/rQDt6f7xBNIVAwFYLgf5FOP3s89MZFBQ0c9ANp9PejHycKRluQeO9KeCu7k+/Y+1IAQBk/MT+dAAQATyQAOppFPIIYMfY9vb2pxzng7STjd1owTtIBGM9On0xR6hYRgFXLYAH5CkBOTjOfZsjil6Zboe/v+FKduWDZHAz1NAbDQRHtLfIOm0nOMmmKrogyh3AnIL8HPfNSLhdwBGcYPtTEBKZUhgwA4JyAP5/pVDt2HMc5A+bHHpilbbkA9Ogxn9aUZdQw3D2ZcGgDjPI/rU3EBGSOx/nRzkHJGPTvS4APqeTScEjg55pXATblSB8pIx0yKZtVs4UFfulScDPfFPwM5VeSeuKCfkyd7ZweB/KqQrAoPGQAAMDFJ1+ZgA3fAz34pdo3EkAk8Z70oAOMgnPGM0XCwx1yGySAw28dR9KFOdzBgwOTlfXp9D0pwUkAkDPcAcUEbsjGfpxj/AD/WkFiPYowoBVtudxHXPXNKwYEbjgbgDzwR+VPbDLgrvz74oYHlto3EHIP0oDlGBurgq4HOR60gG3JA3ZGTliSfTr2pwU/Lu2j5cHbnFGMqcrtXbyp/xp3ERtHkBVUqGPQ8cAdKTyw33hwTkKBnkdalK7iQcZwCrYBx64/SkJ2hlXHUlgc/MSM4BpGbppsa7Lgs8fy4DZHQnOBUpGNwbBA55NNO0M2csCQSAM5Hr+dKRu4Yg9iuKo1sLt4wcgkn+LmmodwGfkB6D1FOYHYeACP4jz+NKxO4jOOc9ck+1SXYYr5bPC/Nghv4hjjHrSBCmAPnwDtDYGB6etOA+bbneRghcDjtn+dKwIHGSwHB9aokYQoPLBSuCxbue2T3p3IwRgMevGQacWK5wecZ5HSgggkY4z781IWGADO5UBBH8GOTz/Kkyy4AEYbPG525HftwaXuR1XDFiDznOcUAbQW6k8lmbqP89qoA2BAxjUg9ep59qBkPkgYBypHbPr70pAdc4V0bBHuOtIR0K4ZcnIHOR9Mdf8KkLdhSmWDMpBXOOfXvQUzzt4IOd56UYAYna3JGSR0Ptmm5DFkXcWC5wy5P60JisSknJJPH8zTcjIwQMjAoONwLKCAOvXDUHrk/Nk8ZGMZ4oGBGSc5LDjp+RpcfMM49uaBuOQRgZwMHn6mlB/yaVxWDqcjP5U0Bsg78/Lyoxgn19adjB4GSTgnOOKMjqT7daYxigEgneCRnazHg/TNPx0BPOehNGc7vm4FIO3A9TxSuAg4bo3BJyKRcYCggLjlSeRS8lW44B79/elORjowzg+3emFkN6hMFQoPPOcDFDYJGcHgcE4780bS25SCvAHPA70obOMk5+8QvPXtQFr6MPvZJCsDycj/Pam/xgNu3KDgjgfhRgDBc5KqSS3oe1KDnHbB7jpjsKCbXG4PyZyVUHIZev/6qf8wUAnDdScfoKXIBOB1/WmqCMjDfdznOeeeB/nvQNIYyZJDeYq7g2S20Y9OKUcY4O5j06444HoKeMbcoAykbgfWmggMzAHdgdTgjPrmqKstxFO4AqCAeSOoBz/OlOTjGH56/zprAAKQ2FSQMSzcBcdvbmn4GQDgZ5IDcEdBQTYRl3MMbsrk8Ngc+tNIEqnI8yLaAoyeT65P86kKllAYZHOVznPNHJzuyBxwef1pDt0GLuMYJUknkq3qfwpNi8gZUA5GVI+bsc/hUig9Nx654B6UwbgQMfIBkbsEkjsOf1ouK3kCq2F4BI/v8tn1zTSCqOm/BHILcjntipApA/ic5yN3alAAPHJHHH+NILCEcH7oUY4z19vpTThMEDAB2qIxyRTvmZcMAucDAOfzpOQwfGcIQMdSc81QvMjUKQApfbggOSMEZ5qQEnJXC7QAHJz+lNBIfGAm75iDkkH69KTcShOMDLAKRnJ7H1pXJurhjBUSYVQWBAPDA9KAm0Z+fegx8vBIH16/yqUqTuAVT2+bke9MUYMbAlgAVOD26A8cUjRIUYcZH3WOQQRz+FOGAxB44yMAio8L8uONp5AOCpPY+1TE56cHPGentQJEcYfCFwC3TIbI+uMDrQBjpn5eCARgn/wCtTvUdW64X/wCvSjjIAwCefqaVxiqMnoR/WkAxtbYFPXB/WgAFcADB7EU7j17Y/Wj0Aj2hQQEbaBwM+/Pel6c5OM5560vIYjBClchh0BpRgMT057nrTuAhBOAT3z+nT9aBjdmgEINzEE+o70BcAYycDOM0BboBB745OTx7UAAEnJ/PihTwCMnOeRwPelxxjGaTATacEdSfTvRgkg5+XHA/rS4wRkAnngjtQBt+UABQMDFFwG+mfpyetAzt+VQD1KsMAmlGMDrj1oIyckAkeozRcBuxX+9iTHQkYANLnGMt6LjsKR8bckFtvIAyT144pxYj5gvueOaLhuJliSOA36EZpScg4POcc+tLjIB5GKQZ6c4GAM9/f/PpSuA7v3BB9OtHUf8A16DxS9MCoAT/AOJooxgYoxntSuAm3nPc4yfpSjnv9e9KAB9aSmKwZ4IzweMUHH0owOg/Wl9qBjRzzyc/lQe/Ge+D2oxhRgZ9hQeB1Cj371YAeRjOB3Hel69uaQ/dzz/KgnpjuOM0AHfrmk25yMnr60uex/HjpQDzj9MYouKwm089QG6jvQm0hcE8dCetKfU9vSgnHPJxx0ouMGAYYIGPpxSDIJJOfUg5AOfSl4OcHGT1o6BiQADkn/GmmC7jWAICsoODzuPY0m3HzsCX246c9aftIXGcEdCBRnlsZ4xmncBsiHYQctjoB39j7UmwhVABG3AKpwp9Rj0pQNpABZtvc8np60oHOSoHoc9OKAEXqypgAH+EdfrSYAwACByAciggMqk9VX5c5GDTmDcZKj2UZBp3AbtLZVi3zDkggGkXDAbfn7Etxnr3xzTsHscgMPvKentRyx2k9z60XAQYyDtOSe45FL1Iwd2QTntgdqAcgcnn2zmmbSVVXwF25ZV457/rimAqk7QVx5eT04z19aXnA5BXbnywuc0m1nckb8EbME8deTim4AAID4RcBAMhvQ4oCw4kKB0bqMN2A68UjbVEoxnG0FU65oY7I1ZgZGUcFhg89fp1pcMnyg5B3EHbwTnuaCrCOioSSxUkbMls8f5/lS5BXyy2Bggc4Jx1oZP3Zw5QfxlQBn1PSox83AyBuLKCdwx1ye/XIxmgQoLMxcYiDKc45JI6E5HFGNykDGGXJLDJ+pB/z7U/ad2NhwTvL57/AORS4G3nMYyVwAKBDAG3hzv4O1lL4UD+9imY4BKDKjd8o6nPBHrx71KTxx94ngbh1x939Ka21ywUMGC5yowPYZ+tADgzZHzbSf4WOOKB8zHOSw4OT0p3Kv1GWwNmenFN2/KVbLDn7x60XQDCN4XAVwD94HBP0+lKVUB3wSATk+tP5yB8gcDO1j0+lICQSxUk9yAcEf40XABtyM/NkZ9c/X0qPbhDhAzMSWAJwWHpmlUY6rsTfu5PLdf1z2pTuc78uhZfucAnB96CrDQMKuFMag5Xc+0Ee/fvSFRjD/NvcFNo5IHPJHtSt5YlLHBZl4Vgefp+VJuCeUTI2R0XcDgHgcd+tAkl2ALIoxGqK3UEjB/Uf5zTdhOSCrNkgK4zx1OB35qTy1YnawznP7sjp60mCD82WY5OSNv5enequK3QT51A425wBGoAxnqT1x3pvyEld7bum8rkfTp9evpT9gQc7gjjBBA5Pp09KaSxHTOwj5S+Qw9c9uKkqwhQSLNGNiFRgAYPOOpzTn+YfKGZMBcA/KT7/pQcysynPl4OH3ggH6D25/8A103fuRZNmAF3EqTwQemB/nmgVktRCwc53I0oQnKnj16H0zUhPzBlChPvEdDgjBpyscjHLbiFyuO/+fzpi7iMyiPcHIbbkqf8/wBKAtYUqUUoqllxn5ew/rQNqk4XAwQAxJyAff8AChYih2+WXXON+7BJ/wAO1KeAqlWIGQSSQM0DsMY7SMkgDqVBJwevPTrinHazBSVyfUc80AH5SNqkZyqnjHbNAAZEyTgkMCf4c8YFMLdxMBvuiIMMBiwwT64NJkMuQcnkhg3BH4npT9rNjcGDY2cDp7/TpTWfcjOzElVPKjkZI9PXFIdtBGwcNyCehXBX8TSBsFAW5LE5QcH65px4fnG7AIJwO/bt60g64DZXcctuPAHUfrVia7DCmU5UhkbIZWwCM5yRmkdCA0hlyGUspYcdyAOfpTxyxwGBbOWJO046fjim7VGWEZAzt/1e78TjH+fwpXMnBMYFJw4UbeAAq5ye+RUgZiyHL5UkjcOfpTmIZnO4Z27gG7fjmhyY1Zi2R0+Zic8cf1p3FGHKtGNCn5lJ5OQD3FDDI/1hVD8uAvOcdPf/AOtSlRgqxOFGSejA44/rQBtO4jac535LAjoKo0auIAxDFVT13KCpb0/z70ihSwA+YA4YngkHtTSPMUlDvIb+LHJIxx6dBT2wxOFYYPQ9+lArEb5CDcrdSMqAVTrgnPvj86QhEZM5Jz8u7LYTvjtmpDgbjltqsyuFPXgHOKRwy5VSATlRGcANwT/X8aSBoYpUDcMJtOCUXOQCeOfw6UeWU3EABySdx5yvGRn1FSsMHAKoeB6YB9M01UVmZlBBZAFwe2ece3Si5NunUQZSNiAGcjBPPvjjFIyEBh8m4IR0456nr+FIvlqzYzESrMdxA3fSpUUhlAVzgEgOcEjPWm9BRi2lzDSgUsMDgbeDwp9j296QHAGGyBxgN1/CnIF2IBlVxySd2ee9GRIT8wZXyh4HIH86C0t7IQAn5QzI3QnHP+eKZtAGMFNz7VKjac+o9jUoXeo3nIwWbv0HWmjkxfwA5IfB24I9emaVyHC7sRrnLeUpDd5JD0PcY744pWQSYDbCrpjgkE/QVIN0hxgxurk7XGeOenr/APWpqkBThk4bczDoM5z170XEtVrqvQNilip3bMAEDpx/+vNMG8JHggqc4YDbsAHUin7ApGxfkGVIVsfN68+xNK4GZAwZVbhEPz5b+lFynG67f13EKbjjcxUNtV94Gf8APFMY+aDuWT5m+6gwQ2ehPpnFP2ruJyDKillYcE56n+X60Ou4FWy4wVKu2AfqfywaLisRONqsH4OMHyuCFzkBjinyBlypYkhgQrYIBz1HQ/l604EbzgNIxG9xjIT2z/Sk4Kbgq7lO394Nu059KYJWGsu2XAUsGbOQemcDsO3ByfX3pAuQVwu8E46ElucgE9e3p1p7Qg4V2BiJy4aTAGSTikccOCr5ZyQ6KDtPBzkYpXJt1Y0MOd/OflPzAg89cfp/+ugqSFJLbVQfMnHPb+lPHI27gAXJ/d9T78euKVx56FSwXJPU4wRVXHyqW5Gw2kKRtUsHcHt15z74pfn/ANWInK5KKAQPfOTSARvIpZSXkyhGeuP58Y//AFUzK/MwXeWlMZZM5OF4OOg64pChF9GR+WuxRJ5bNkIjqCMr1H607zBjcEUNu5ByBn+h60s8floyvmSN3JBVeUXg8HsBimy8CYsD5K7Au0YwmBlsd+tWmQkrtW0GYV4lAJKEFRuX5sgY5/HmnhmOMqfmUsJfu7eOPk7nPFKwk/eFgSwwBsAw3GCfwyPw+lIHG4oXfcPnBH8WB0z0H/1jRe4RWvqNVSsTKsSqQdxD9zk9+x6cU0qg2uVQx8qHJxwScn29KkMIZcPE2/OSW4Bxjv8AicU4KPN8zJVGO7Cnljzxx9KdxuD001IWB+VSiPlTtjVsllI67vzxTwoyQFb5gqj5gOB2wO496bE21T80UM7/ALvbkFkA7dOePoKlVf3YDeZGrnlxwxbGDn3/AMaCeVd9Bu3a/lea0eQXjATcu0jnPrinKQMsf3UgUKGY53KOMjOPSgK6xDBKxpvLKfmzgcZznjjtSeYFRzG+0qgcxHcCOSTgDPXI+ntUlwt/TJUIkdVO8I4JGQM9M9c+5qPDCFJnLK6qykOucen6U8AOQASzcMGY/MobOASPqfzFOEapIAN7EK21Cc8c8Z5J70rmrSejI3TaE2+U4R2IZuFUZyOO/ekAOUKsHQSM7GQjcSB/+r9KdknCSL5jE7CCMnHXnHTrTW2l1ZlGcMExJnaACSPy5/KmY31/4cjKhUERMi7w37wngMRuBz60siPhgBEzgYDNwGbPzcD8eKkBy4RSCOG+bnecdKj2KwMbKoUbWKvKRjJIzVX6hyJIZsBlm2RqEIGCmcYIx9B0ocNuzgxgrgdGVec9Pp3pzBnZ2WQ7o2O1VyIiMADIHPfNJ5ZXJjj2oSCVwQXI7j8KaZm1Z3GAkqu+Tar5VULj5j0JHr9KTzASqzOrtkKyoMkt2A9OMZ/GnLEUEZcKzhyck5JJP/1wOvalTcDjKFcjICkEN657HpzVGaWmoyNWhHJBKAggNhQP6cUZKJ80gB27y28jjH3QPXoc09UZEAXzDhiM85x2Pv1/SnJ+7mXcnzKCWCKCXOMfXnNDZUUv6/roRbSFLQhnO1cBl+Y+xx7dxinEL5oVcEAZcdt3UCkOPK+YTDCEERgIcjHDc++fzpZkbyWJDu29QwxtDAZ4DH8OaVxtCBSY5MrIBn94hxjgnIAFMBRfllaNRjdJ1DhSeB+XapGjX7Q0mxmkBYERuApBPf1JIAoVtgCZJClgrAggkdDk/hTuKwxWeQxBgC5CgqnAKZPb6YpQVaRdrs5Q5I42jrg/WlC4Ean5W2rukL+vP4//AF6aMmONSRhGJVhxvxz09MUx7iKCxSQMd2XxtBK9+g9aUSYb9zKxTGAxjPyEDPJ69qXlwOdxcksVOAPSh3LZHzLJLxs/vfTHQH396BdAWMOoRVyhXY23ntkjntk/pTAY3hU4x5vyj5ye+eM5z709o8hUiZkDIGLIhZ1HvjvSqxl8wK0jJI21IzhflAJ4Hbt+dK41H+UaQhfBdWtyCuzG4EkjOKHXe3luYyAB5ax7lYAcg+npUhc7pN+0FV4RFPQHt+g+tNXeVy2RcBsIsw2iRc/dP5nilcEr6CSkIjuBu2DMbqTyD69Rkc0oXa2EdpHyAzSEglf9nt60R7RuVHZ5FDbgPu5B9AMDOaJG8tGY5QDnZKcjOMHpnIzin5Dlbci2RyvK2JJWVt6nB4AxjAz07E4pUiE2xCqTRnPO0kKBng55/OnyR7JVUmSTcygNGhJz1JbnGOp/KmSDIikkBMYc4ZeWkI9B2ye1CZDQwr5sSJMfMMg2sYuQ2OdwH160hLNAY18yJiC/7ogkgnJx6ZzUnyrzsijiVjvHRgfQD8eaGQCWGKVQwXeeMrx6Z9sVdxKN3b+vmRSwRTHyjnyS42MshIJx0Hb0ocvhpQF+0EyIVjBEe0Z6n1PtT2MhR8tK7BQ+GwFDc5x+HSk2Ju2szSJGxKlThcHnk/zNA1qR7PsxjCRxqoRix3ZOT1z6dOvtTADvYllYtjcYuRwOGU9QR/WpkDIj/NhXCtnG4NnqR+B5FMztBO458zGVAVRgZIz6/LVmduxXVEiO0RMgiTe0yyfMQe2eB1/QGgJsa4eKQBIgIlIIYOR8xx7ipQpZQizNJEsjDcFO4+g3dxzmklaO4kIlds+XuKJKUUAnuOxKk8+lO7MrWsVxjykLGMIxBDBS5cnuD13ZGCOnFDRktKOCyrtIXILDAwSDjrn/AOtVlfOLI7N5pT7/AANwJxgKO3AIJ96hWIhEkBlcpgweUVIQHI25OfTBJ/OqTsYzGSxl1JCSzNIgjwxCmNAuSm4DqM559acwYrOFjkk2oWQyKqoR06g+59OtOVIIruRYspI4kYsBmIu23dk4POQCOv600AGISPLvJgVGCvlWIzyFOPm3cc4pJi6jm+WSNFRY5nDFVdcKvHPKn0702KMRw+XboZm3N80rZUnsT3PoOlP53ucwMMsjFYyhjYdCOTkEZ6UKDHMpO6GISqkUW/O8AkM2O3WnfQbW33Hpn7Of/IK8RcggarLjBz/BHXsR6V45+zjGI9I8SIq7VXV5lC5zgBIxivYh0Nfm2Za4ufqf1zwkuXJMMvI+eiu8MrAbGx0BAHv/AJ9KViADkkjkkkcEGm4AwRkHcMnb26Yx+FOztzjKgL97oRz719qfy4GHC4YDJwBs9O3FO6diSvTb0I7cZ5pqhSDycsMEoxPPsTTg2M/NuIGSWTrQWOT/AGR09c8ZoBwpc/KCf4jzQwLIQV3EDgde1KQfmO1mPQrwKRSFHDgdB3BHPt/KmbjuHyOG5VQenQf4U4nGMEZ4PvtzxSljnJGBjv296ncY0cH1bbwGPJA//XTs7e53HnaP6UrIWzkDuMsMkfSkBC5JXkc8Dj2xRcoUtjLKN2e+ePpQB1GDz1z3pSMDJ3DHGB6U1VCkY5/HOaOgC5GMEN6k0ZI474wPWhTtA3bQCcfL0NOB/DtmgBgHVQDnH3qXIJHUc54HQ04/iPpRwvHPJ9KVwGso3c5xnnnp70gyQoIy45wD+uacR7Hk5600qvUgMPvDdzzzRcBMhiVyRg4P/wBb8qQpmRXwHG7BLnGwD0GOuRUi8DactgfT+VNGG2MybWxkgnOKEUg28EZLMBgN0P1p7HgEHqOB603nuAGBOMHOff2pxUjkYLAcZHehhYQ43ZHQ+nWjqTy2SOh7UoH4Y9KQZbrwfTrikSBJyMnoeeKQjbnC4JOc9Rn3o3ZIyMDB+XHXml/iPXn0qgEyQo+UEk4IHr9aXoR3HftSZOeGKnGdrClyQSBkj1oAaMKoySeSc+tL3UZyfU9aQEbiM8gZII7fy9adz0+7joQaAG5ztK7WQkknr60uDhiFx6UEnJHAHoOtLjkjAI6DnP50ANGcHnAx3HzfU0ue55GOOKQ5LKSo+UfeI7+3NLjDZzkEdB0J9aCrDQgjPKkLwN3Vuv8AKhN2SCUZhghV7D/GncDauTg5xnnNGR8oGSGz83+NFwsKAQRgkjvmkAYDJ5J6gdM0HCjpwDgYHTmlBw3Q5zjigLDBlA4wWGcjHA5PQU8gbhnOQcg9KAvUZ4AxijAJAOWBJ5Pb/PNK4xPvqPrg8daQtgKQSAMkn1p2cc8Z6sc03rEcNxnkqKpAGckBg24jcRjI/OlGDgZ9yGXmlOWY/eA6YPH4ikYAsD3DZH1xU3AXJztJ69OO3+f5Uck7h6dDxk0ZwSACcdsfypFyfvAKSOQOoP1pgNMf7yMgcKT0OOCD2+tOILDaw3ZGCw4xxzSjuTnp6/rSkHaPmOR096VyBgQOehDYxk5yB+NPbJXnIOM8GjgHPJyMYHpTQgjG0FiCTyx5HsKZVhccrxxzij7z9/u9+n+eKQLtx6ngA9uKXbkYOCfpQSCnjAyfr6UHBU4Gf60oO5eGz33DkUDr+nNSAY4zjNHJ9Rg+nWjOVyRx6daRQcDOcg5+tAC9TnAIHTjpRtUpjkA9wOaaecsRlccKO9O6NyRnHagBDkgbvveq8UnO/OTx29fc0px0DbT29QKCAxOPrmqAaxRVOcFQOc9AP8ikyQ6kHC8bgqcEc9/yp65ycMRzUZRSckMQwCEE4GBk5xRfoV6DlQqMc+u0nJX6GlBJ9M5IxnnPWlHDEluMDC/3fxpoU442qRyTjANAWHD5eg2jr0oxtbp1A5pFVVLEEYIGcdM0oHAx93B6GgkQEYODkdOO1L3wcj3oyT1x6jFIDy2flGfl+mB/9egBiHcxwGBAwARxwecU8fdJByD3Azx6UMu9WBJKkEHAHPY0uQzAlTx3pMqw0qGU9SCc80oAztJxnPynr1p2OhbqDTFB7tu+bI9cen86LkirnbjIyehA7UuCM9+cA98UoG3HXOepo6fjxkUgGnCckdB6ZoKk8fMOeMdj/hTsc+tJj34NFwGk7t4G4nqQByPajcq5bdgd+f0oZFdcOu7LZwfWlIJLepGMincCGVTtYZLBeW46+1JG24qxLYDlflHGMdxUjKGKn+IAgc4475FAQgggsvOeT169qdzLlalcUgEAEZxyNtGd+Nx5YYwv6igAklQoVR0OT3/z0p2cDnb6k9qLmqWgBuu0rg/Mf8/hR0U7sEd8DgClx1GOOnHWjGeOOnIPpQAp+8VOcUmMgjPJPVRikOArYYoBj5s9BTjgEk598D/Pr+lSVYTuDtPHQikxgH72AetKVyu0gDI6LSr8wGOQR160EgejHPGPypNuAen5UBSBzjJ4J9aX3zk9M0AHC5AGM5NNwBIG+UsVwxxg4pw4/wDrmk2/L0BOMZNCYCg56/rR9T9aTk4GO3NLSYC8Ck6n3xRkk9x7GjmpAB1zmkwcHuT2peMZ60YG7OMHGMgc1YCfMM8Kv90Uc/oOf8/55pBkgAgA5PA7D3p3fHQUrgHJboemPrS/n+VIVGMH86XIJqbgA6/p0o5/Ggf54o7+tQAEdqCOaCc0D1oAB09aOho6daCfSqQB39KTHXnjHYUvYn+VIR+XemAd/THvTTxjjgYGCM/5/wDrU7qMUcZxQA3uCQx+bHagYwSTuweSvAz+dO9h6H3pDxxz7n19asBQSD3xigZ6Z7fr/nFHpgdaP4uvGPWgBG6YOc+xx+tKW6H19aOCcUh+YexGMetACknHPXHQUH156cUdex4owM/jUAJt/H3B9qaTje2CehA+n9f/AK1P7e4o6E8574qkwEbO5em3nPrSMQAx5wOTjmnA+xFGfQ0wEyF5PA9W/lSKgVQAMDpx160nIHOO2TjqeO1OHIHbJ/pRcBBnPJyMk4I6c0A/L9Oh60uDt7rx9aPvAkcdxkYNUAYPy5Y8ckY6mmnAByCFGeevHsKeM85+vFNOQQQT8ozs9eKEyxoQOFyxfuHU447UqAkMNuz5iq+49aa4XKKx2gYYKpwMjnn26U7JyMrngnjnkUbisG4nOe+DjP8An0pCdu4gck/MFxk8f0pQwDbeS+ATxzijOU77icbgOh9cU9iRD0JB2EH+PgDuTTFIDLtKBTg88MQ2Tgd+tSMzKozhwCMlsA/X0pqKMEKchyWyMc55BzTLHYCuSeCeMsevsKQAgLgEAc+mT05xQpAA4YFiOH6n1/Sl5w5C5IOB83WpIGk4D7jtXGSScD0OD/nrSSNtYlwpj7jYSc5wPahzmIuFOBhsNgEY55z06CnENgquQV6McHd69/50DAgDA43HHI5YdKXDMDwNp4yRkn3pd3GckZ+bJHQE9KFTChVACgAAAnp/kUDsNCqxJwCQNvPXFKF7tnjJJ/Pj8KacyKTsGOCAxznnPQfSnABi7MuF56jnoP8ACqCw1iQFdV3EHcQenvTGKIZPMKlVUBpNh5HcGnjcQmIyAVHDHk+xpUYRs2WZVzuIbtn0/wAPagrcT94VKMQHLfwfw9f8KZvOFWP5CxK5PUH8evf1pwJOwyMyO6dU6f8A6+afkHCfeK45Zc/N2NAiElSjLlRz6ggflSjIG5MqQ3yqwwGH0H1p5JIQfOGIC5A7nuR+FJGoaY8fN90nk5Oefp0NFwtciZdiqFYKxYEqBtyPw/ng04b8q+4ogBYq6fMT+GOKIwuxcbkGeQ3POBn8Rg0RhSxckqcAnJ3bsAjP6Gi49AAyFUhCwUcFs5X2/HFKcby2WzkKUZsg+wpd24QllBY52nbxjrkfkKCTyCSxIABA69+lAWGlMRjK8Ywct3x196FXsjDBGSoHQ4x07cUDA2MuA/ChW455z+pof5EZniRSpywAycd+e9FyXZav9fzBEADBMj5gcEcZK84oxHhQuflBHBOUGPT9KVvlY7s+Wn7zcRx3G0evFKVyRkvnBUYAB6dDQUlbTYVg2XydzDptIB7f4UjMpCuWGC2cntx+tLGpBXamCQoO7gn8fakBGSchix3AqO3TA9+P1oELlsE4Bzw2D27/AOfpTdu1VXAYAAYX65/pTgGG0FlDAlTyTnNI2UKrtY464XsevNADcP5xyFKMSoU8uDgn+vr3oT95tYDK7+Ap+UY78e4/WnbRuKAMA45ZSQRj+tKR5nzFWUt/D6/h9aAGEZbBJKgmQh/Y/l60uMYYEIdxCkAZYZ9qdlmO4Dcw+YL0NMAAIIQJzvORjAHbj8KB2G8eWSMMgxlwcnHcZ7duKk2/vZBHlW6H5emAMf0oLISp6qTu+5lTn+tJhwCGwcsdx7tx2H0xQIjAzEm3lTna7nOSc8Eev9ac4+VsEIqjKsrfkB+X8qdgbtpDv0POMEj0FLtPc8g/KFHfH8uf0p3HYYxO5XYL94Bcj1wck/WkHU4bvlVY/fyBz/M0/B+bPyEEg7hkDA6jPXtSD5gcSKRnIDDlR6flkUgtqMDdDtbaMBd/R84xj9aHXaFBUABj8vPJ5xg0qhVaM5Uk47ZJHYD0A/wpAmNzBTGzByFbnBPcf/WqhJOwHBA5LsrEZHG3n/69LyxOG3PjJOemOxxSleqt8pJGfmyVJGPx6UH59xYqee6nqOvFMVu43JIlDFSRyd2euO4x79KaVOMkKGUbgVBHP+Ge1OO0dG3KATkjGP155z2p20s6EFdoIBQqDnj9MelIdu4mSCMEqSeBjBA4yP8APrTVO45ztPKYK4K46fhz604ZBUlio3bSGH3iOM9T6/pTDJlXKbHbsu7PuOlMTEk27FYiPhW2ljtGSMZ5/GpD8p5z8wBbaeATQx2HZuWMgEYbndntzSgt8oG4fNwAvA+uKAa6f12I3IBSMlizAtuBzsIGc/mMU8KS2FVfLOQxwME+/wDnvSjLDaobk4+X+76fWkIDHoQD2PQccc0BYaeU+YK3AJHQEdMj8ulL9wgkuAgHAbAJ4/x/QUKWG51wWCggEY5P/wCo04oI2YAfMDkgHjnOP6UhW6kfl+XsQAuF5VcgbQT0waPlDRhnkkKv82F9QeOPcCpAuCVO0s3LED73of0pADtCllZVPGeGA9j/AI0Al0X9bERU4fsM7ztOCxAPXPvSsQ6EBHVSuA0p+97dyeMnNSYIKhtvQg9SWPf64oKli2xS5I2kF8Ad/wAPcUrjcdGmMMJeQl1Vs5B3cY44PAHfP5+1J1LHBUMC+A/DZ4yfSnuoG51VTyM4GcYHUfSlA2kgJ5aCTIyM8npgU7kON3qRtCHDBznJYDDseef5ZoUHC+Yw3k4KnGH54OPpj0p6R4yq5ZlUZIHTP/6hQBscuB1Od2MZO3HB9OlA4q3QYowiIrDk/LkdOP60jK5JOFdg3JVdvGMnP6CpAjbdgI3njLDge/6Gk8sbVTbsTBXbn61Y7Nqy/ryIZIdpZtzjcNu4HG1em32qOVVjaON3COzZQqnzOcYKj/E+lWMBAxDeUAGdie/19+lMYMilox0XGN+cgHg59cGhMzdkm7ECqitK7NuAJVhu2jA6498kYpQVKwr5zlVjDv5p+bbgAZI788+uOamdGJk3JIVLgBHQYPp+GQKBhkRCqtHkLhQMFQcDPPTJouEVJK1hhSQsWwWJA2snIHqcE89ufek2EN8jMAwZRgApGRz0/LA96cyr5il5AsrBhFwBtHQAfnQ2z98qESlWAk9WA4wff/Pei5ei1voMkaQo0LMJJCiqTtAIDEg4HcjHr6UjhYyS6j92pwT3GOO/9KkHylmEZGCFClQC64PU57e/SlRSu0bjEqtksSCuAMYJIGKE7Gbhz63IkKuRtUFR8ytgkqSTgHP509y2yXZhlTqGQhiCOuehweelNy0u9cZWZCSQ2SCePpxxUxX5x5bErkqSB0bbkA47fSmyaSd2xJSrOc/vAiHcQMs2Pp3z296b5e5MkOMhTgAcDPQfn39KRpVSJ3XYjfMxUMQCSAc/qOMVJIRCzyea3HO4sTgE4yB6dKnY1dmtdhqlkZ2OVV8JhcFm5wf5/nUcURbZs8mWMMoV9vLR87+nualj8uIIVkbHz4BHPpkenOKUKdqqzCNQhbCr8pGT/SmK1rLsQsC0U+N0ZZXVFIztAXAPtyP0okAlMgaAxIFRFyQ+48/d9f8A61Sx/JGFCyOFBA3L9Qd2O3AqOQOkY2q8soTYvyj5jg459ARz9RSvqFrL1BlLXIZIsMoCRM33HwTlSB6dR9KYqMLcSJAx2tnYepGMZxViRfLJKOSgIycbhnkkk+nPWmLGfM3/ADNk4BJ3Dtx9PSmmOUbuxH5LRy/32ydpU4wPQDHJ/wAKYY3WM4jkcsxYF/kBz/TpT/JGWBbKSNhVYDcG7jJ9un1z1pXGwMhk2gn5AQMjAJPXjoB+XrxVcxnyXuRujMAN0Yct5asrE47kKOuf8KHRgkwxtjkDMjYw2euD/Kn+SD905JDBZEAADcfN7kgckHvSgfvFHkktk7nKkZPGRnHp0+oouQo6jGKuZMRyMGzlghHbaRyOwqOQIdwwxbICrvKqF6jg9ODUoQk4dirkAjoW+oGOuR1HrSRyI8KuJMfKkcjY69A3b3p7bBa+4yVgUcsZAkuMBBnHPAyfpSnI+8MoZAmF6Fsc/wCFSRkh1AcJliqxTKAd2M/rUaj92C22N8tu5J2HPYZ4NO4mrWuRqjx5VlKkkghRvAyOBgdMcYHvSfwkEKMjIO3aRhsHPpUjRbAqKJUVm4kEu3nPOT9SKQ/Oh2t5rsNoDvkNhuufwP51VybW3G5BkIIHGFaRPmBOOPryRSp98Kzuu4kMQMcjA6+nahhtZQhDMHA2KNn3jjp0zz1psUZdYxEsibuVSXG5WJGWb1JPNMLBtcbuAuA0biLlcjJGR14IPNLNtywkxKGBYRn17/1NDf6tj5ZVChJU9SxAGc9MnJ/Kpoi4khRQCqL5iSPhtuc5OBznBxUt21KSvsReYA5G142Cs/ytjYMY6EYOeBxSB9pVQhJKGXaMF+A3QkHrjt60KT5cW4yMoYtuUsdoAJ6epxx9T6CnOGf5ZS/yu8bFSSRuYe4+XikNX3T/AK0/QSXcgk8wyBlVXwjjoc9MDtnFBUgYTMpnATaRyRnqT27Upby9xUoobh5JGLKfYdeSP0pGRW8sMrbDuR1bhV5ycdPcVaE97iMCmJFBK4IaIsBgg85P92mjMPmyIWPIHPKk85PA/wA4oPPzouBs+6pycAHrx0x75p8rmKVjlVIOAwzyPfHbnp9KPIi3VjGKmItJgxnJLdSD0O3P14oCmVo4hvB+6Q/UcHOfcjvSqpWRRhiyqMbzyT0PGeRnkU0gbFIVnIXcNpxuAHOT9TmmK1ncaSryMAxdlbdxGRgnPAJ646n6igqyLv2ICJP3iycoeP05qTDPIDEA6Bg6AsVJyD/UGmCPzEjdXVQQxIU+YE3DPzD6gflRcLMjWPYYwI5BEsZYqqlsZOSoA+n605Q7OrrLKpVAW3uFwc4Py9OmTmlVVeQMRNG8gBlMLYIPf8yaYmJEY7ljaWLDvjLDBI/Dg09waQ0EskQAnG9y67CQBj+8fcUgVdwAVpImOSHbov8ADxg9OTj3qSVgxDNOXjLno4BYMvAPuMZ9KTZvkHzPNuZgGLA5HH3enfJ/GquZNNXK7RGR90ii2mKgeZHJjcOT6cY5/wD1UsrIUlkdYwzxbmDMCcAnGM9P604KuxSX2u3Gbhy3IOQOfTkfjTwXYRyMUcvhcgZwRnOCOOvI/wDrVVzC2liLDRhUVd7NISSGG48dcH3GM0RhWlLKPKY7S4JyFIHPP48/Q+1OUhHEhVvKB+dig4OOoPpx+RpipuBxIzKsXzsSVHJb7pzyeT2P1FUTbsLHncWOWZSE5bnA4DfUbj+VNjXY4jEjAHBLOAXY7iQc/XFOBXZCRDJJEAMqkZ+UnOcnHJ5Hf/GmRhjKIwqHJAYSRFzEcnBH8ufTNLuJ33R6d+zuCth4mBXA/tiYDHORsj5r2D+GvIP2eESPS/EYQsVGrS8tnJ+SPrnmvXzwK/N8x/3qfqf1zworZLh1/dPnjkLjcFJbcCMkZz6n6U8cBzuLfNvzjOajyFww3DndtTAHfg1IDj5sMy4wVxyeucV9sfy4hVYkKSxYk9sDtRGSAo3twO+DuP8Ak0gO3IVmbaMAnvT85+8rcLyCOD7/AM6bKQi7SFyx3KSR257/AM6eRjByx5I/OmbmIGCWIGSV6HtjNKmHVW2lc9iuDUMfmKvGCMHjHqevQGlKkg9wQQQeppC23DEhQM8Z607BPCkdR1GfwpeYxcHc3AGRxTNwC5yAFHUjv0p5685zwenHegE4XJIOfrQVYQhfkGcYbOAeuO3+fSgDocYI5weg9f60mSdwXCtg4470uDk9Wz644oAAPvKD+HpTl79T83fikxyOSAD1zR1JJ47c1O4CluCfT1FGMDvx60UA56UAIep/wpR3GOn60UjEDJY4A4pIAxz05A4P+fpSYwQWGc8ZA4Hv7UuMds44oHTqT3NUmWJzg5JJz244o4LE4HoTjmgKMj+8OmDTgDmhsA60dMk4zjrS46cDrnijH/66RAhzu4PbpSA4GM4A9+lO/CkxntQAHk4zjikIycY/GgEHnnPTOKCvJxn8O9GxYmSwPPOMdeDSjnBHGeuetBXkYP4igHsfXrmgAwRjoQO560EYH9DS8nrSZ6knA9TRcgUkEnkEjBNIe46n0zQDkfQ9jSnkHGaoBOhx0z70Hklfun1FHQ9DnPU0rZCk9TjgGpATPI9DwPWk6H0+ppwODxx9aazbcnrgEkU0WB7hQDx0NBcAnnkHoe+elL905/iP60inJUZJUd/71MBQcOFPLY3EgUzKEYLD5uTkdqcNyoQDvbPJHXmk24JBPy7Qp7U0NCjKoCxxjknOf1pNpyCSCBzj3oIAcAgsG6YGRgev+NIpJx82cDkjimFhwUqoHHX6ikXK9lHXAX07UfxHpnv7j3pd/HHPv2paiFU5CnGAfbpQQf7o3gcZoPXBJJyelHThu/cDgUgAkE8MR2NISM45U8jgn1pSeR82MnAz3pCx4BOAeM5oAQ4HylsnscdP84NOBIYk4BNA4wSM8E+/+eaRQABkHJ6n3oAXICk42gH6ClzndjsOCelNxvAzz1Bpcg/MMnI4BpWAAfQcHJGBim4w/TouM9+v/wCqnEccnI70fxckfgaRAAE/ex1PQfkfypQo3AAEZ5JoHBPBHfmkbjk54GaCxAcg+h59PwpRjHTr+lLwASTt79eAKQEntxk8+lFwFxkY7UjHaVPJAOD7e9HXucdeKA2TxkH1qiAIJJxgg8dKRjlmHOAuCeg/z/jQTwTz64A5NI4JDKVyNv4/ShFId2JXgH+72pOAFwPm5IweDTSNzKxyBg5BHr/kUpYqWY/MMAAL65wf6UAhGxl1JKAAAMPU8cU/dt9TyBxzSchPmG485CjPekDqcfMBk9G446cfpRa4xQTgZU9e55HvRyMt1xnigdRk4zxgCjBwr9CDk7snA70AKOuP6UYx6DryB3pejHHTGMYox8ucEgelSAinGBxx1wMcUueR3HrSHnjBFKNx78emOtBAg4HQ4Hc8mncd6aMKM8bevFL+melAC/j+VIRjv1PrRyDnHGO1HJ/PpQAhUH7wB9aQ4AGcexHXNCoB0HBJbOfWlBz2yfShBYAOTk/iKQLuXaTuzlSWHUUobrznn8aN3OOpzQAPuGdowMYHakK4AGMhRgEjJpw+9jjGOn4/5/Om/dxnoTjp3p3LFx83tSnqDx059zSc7jj8aO4OTjtSIAYAwvAH4YpQQed3y+vagHJ/u/jzSN6HJPoo7UAKBtGDgD26UAZGOwx9KMjP3h69etBAIIIBBHTrkVABnPTkUAelKfp+Hak7jnn2oAOoznP0pcYNHfikJx16d6AFJzQego9eOB0pDk0AGOwHHWjoeT1OR2ozu6ZyPWj6jH0oYAemO1L9BgUh+v40mcZx2pXAXPX8+tBP50mfTNJnB61NwuOBz/OjoO3HrTSefel3flQA7POaMmkAx1zSjotNAHf/ABoHTFAHH+FGMf0qgDt268n2o5yfSjj3pOQemaAFz0zjNNOQOnQ9qXv/AEo49fypoA6DA6dhQQRjPHNHX2weMUMOR8oxzSAQj0/ClI4J6d84pCcA4475p2Dk+npTQCc9yPegDFGPwxQDz0NIA5BoGDkdqPRc8+/UilPBHFACY6d/rSj9KBkevFH8qAG4z2J75paXHPt9KTvnkUAIBgnjA60uCWo6HNN54BwD146VYDhwMhcjjBHf3pBjdgckdfagAnGDnBzSkcgc4z/TvQWJkbsZBA6n0oxzj0GD70btw9c9qRgQO+SAp56DuaoBMjCqOhHTtj/JFIwH3RkK2QdvGM5Of8+tPyvJ5AXI+lJjaVBYFj3NK4COxIIG7dg8bsEkcUwli5wwPBbzAvA6YGfzqQL8uBuGcjIOTz3qMc4YZO5gBxx06kevWrAXIG5hnaQBk/MCc+n4/pTSVaMjf1G3cE64HP0p/BYKAoQrwDwc9OKRX7AliMLnqeQCD9KAFJICjO1i3A5b39qcoJPzYDDIB9jTNzJudmyqjlEHJwTzSuFCEOcLtwWPBGf5VIC4By21lB+Uhh2555+tKSfTJ4HrR3wMnPJ3c/zpnUHa6mQLyRyuR60ASMOCBweevSlB3NkA9Pvf0pm4gthSADjOPpg/r+lGeRlSQBkHpz9KAFLfKD90DnBFId3z4B46Z7n/AApSfmxxnqM0hP8AtbO4poBMCRXXBZd2OG59xQCWJxneQeV5UH/HpTlGQM5BPOeP89KBk7flK9ioPA/z/WhsCNCr7cEuh4IC4Abg5PpUgQncRwX5Pr0xSnJznqc8jj6Cm7F2bduFA4HpSAQqxYJjdEy7Sc8imbV2/NtBiO7jhQcZ6CpQMk5B54PPFNVfunc4wcgdPbB9aoCNOQhC8kbsKQFBI4PsMCjZ8h/vDOAhwRxxgkcn39zUgwnLsuS5HA7elCLiMEKWyM5fqakvpoNUbWUIQoZjvUHnJBPPpzS5+bBJGSSM9fwpw4ydqDnIKDk+nakP7t+m1BjLE8/54p3It2IySJM7iiqygkc5Poe/cUIgCSbQseVI2KOB60rK7KGWSRSQMYIIGf59afwXLEcHgAc7s+1MBpxkEFhuG1cjgGgjcA54bbkbjjLY/wDrUIwQAt1JVemcN6UuzBX5BkD5RjOD9fwoGhuCWIIIYpnP8I/Gl3fIMDjAYKozx2GKOTyXzIOdq9KCAQVRQuOBngjnj+tBQ0r/AAqzgKCg5AOAO3rSjJAA3ImzGQOh7/jTx80gGCMHIyOo5FNDblJC8E/MrdPw7UEDl+9x8q9wF53f5xTcglZCGRxwN/p6/wA6QKw2cjdyxjBx9AB+FBkU5wCCeQVGGI9vy/WgqwiphQ+wNjGMgY6j+Xahvl+bcRg5z1yO+eOlKdu4AkqV42gEj/OCPzpMZRtqjdggqR1/zigYrFizgkkgjAHbPHX8aRcEZU7lbPzc8HpnNOLMdxQk/L/q3XGCTSA5bCg425+VcA8cUACjgA9hzjk+9G3K7c59NnfjOaXJwOVI2jk9yOtIAAyc4zkhv9qgBQAduMRgLkZ5yKaD8quFU4bJz6Y/xpcIq+WOVPO1euc//Wo+d9ucKxPAI6cZ4/KggQDnAAOOQFODk+/pQqgZ4AGc7SPzoG7J2EBuu7HHuMflSFR8wUFlGDwwyD/nNBpYAp+7tGWI3H1P+RQR8ueMdTu7f4c5ppTG7auQCSecqD+eadsXI+UEbe4ycdf61ZKXYDkGQjIPI5GM9M4/P+dIwHyH72OOTgZx1x/nrSkchshnz129u/8AP1owQ5wMscABW6jnk5+n86gPQQLjJ246BcDGTzk+350Fjg5IBPOccjPtTVC+ZlVb5SFyx55BOB9DinY2ssefvLuAz83XnH+e1ULzAAg7cKoz9/3/AKHijP3MnDbuq8j8fzpFIfG07hkj3B75/lmlHO4KM+rZxjvTC1gC8D72AxJI5JP4/nS5yQCSQRtPPP4UvOQeEZmyeei0gOdxK55+YKBQFgcEqA5OWBI9z2pVxv8Al3Dd1DfX/CjG1G/hJAA288elL/Fzk56gYzngY/SoKGgFlBwQQdwz/Fgf/qocqC4B2kHn057mjZkBGG7jLc+/ApSzMdpKj5sccgcdDTJsBXAP7tkAyu0EHII7e9NZQd4xlFxjAwvf060ZG0NuAAJBy/U568fjTtwBYFcbG5C46nt+Ro1Cw1iCrmJFG3o2Qoz35/L86RvkIbhQGwpfPH4fpx6U9gcncCOePm5x3pGyGXcGbccblAGc9sEc8CkOwhAZgABnqCDznoc/TikwCygc8EE54OPSnA/LkljxkjGOM9cf57UoA3MpIGMDaBt45/PrVkjf4GO3PcjPA96GUR7sBU2gDr0GeDj/AD1pRgAuVBAznnnHf9KFQIxVVICnPy856Dmge41gAmCFPbj5voaMtuGRuUjkHvTgSykgICc4bOP8nijGHHKk9OAcjnH9KAsRCPATGVcHCkHjPJH4UBd4G0q3ITgZ4yOf0qTkMNwwWOQM+/8AhimEKykMR83yZweRxRcXLpZERGzLKhGyVicAFlXGOB6EqCfx+tM2YfcELKpDB17g4ABHt+fPTrVjgNsVSgOThPlz3wSPr+tMdExzwoJ+XnqBj/D9KES4qW5EY0BlBbcFzmXdnsT07jsfWn+WQAwjDHlyrMAB8pAA4OOScVJswSY0jC7MbiDuBxxj1600xq5QOgdA4ZgWxg+/+FMUYpbK3/DjGkwjovmHKKQo5Zg3THsP89acEUH93ngYZ4+mcY4J47/p70qblVxvYRAsASu3GD2x+P5U3aGRg6pK6P8AMc7j2PA4wfb/APVQXa++o9vlIUqCmNpLkDjgZ/U88UFnXLnYkwH8ZyVBPQ/oefWkdcuAsfms7CKVgoHqeh4PrSgrvOBCcj5nZMZ55B/DH41I7dEMZicqXZJSrKo24wCDyuM55wc+1D48zaJwqhQrs7fNk8Ntz0OMVIrlY/u+WI0GOcjGM4H5D86ceMLnIySQwyDnr9MZosJeRG6ieJo3V4wWyQjfjyfqf0pWyzhzkkgqCV4GeQc/kPxpsj7IpGZ8SEKyqwJXHQj+eafgLMSPvBNoXG4L/Fx78A0Bbp/W4zgsQg3HPQfKAD/PgCnEhfmPJ3YAHPOTjH4EUiYKRoFAITzFHUKTn3/CngY3qhZQzNgsT+noOtMm1yMoNvzOibWK9cA4yO/QnNOyQxAwoK7sjpk5HT86dIoZWVxGcDqwztPr39KG+cOwfgpnep9Ofw707jtbYYpxjcyOOh2oAccdfypIYzGyoE/dFA7ODxu549+1S4IbkgD720ED/I4xUJMaorykxooEjMQFGADhRznOKRNv6/roMXPlqiP5TqpQKxyy984PPYCkdd5ZJEJdiThV4zhh1Y89M/gPSpQo/d7mkOWDA43HGOMkj6nFNijdk2tNuZoyoDHGTk/NjPoR+VO5Nr2QyRTJIodDuyflyA+QTznPccfhSSDzBJ8rIHOXlfACYHA6c8DvSoMRr8xBAEjMeXY5wDz/AA9aSSE+X82Y41bIZzymAOcdCO3407k9NOowgKxkEaxoVIDOhyRxzz1/+tSNESiI6bPnOGXnn2x06Z/Gn4QlyXwpOFcHKsvJwM9hkfrSSIqgAs8SDIKoQN30/E1aZHKkMGXZljCs+3cGfk57Z/WmpkpEV6rg4CEPvztx9Aev/wBepZo2feswPlgbyeA2B0wR9TSuWYyyklF7jcMDAGMfnTuFrK5CuOvzOwcRkKNu7HJzjt15psbpEF3NnzASXAICn+JcdRjj86n+/MW++FdQWZsbGGQRjI7Z/WoiV2xhSVMq7WaJtpU8ZGDn2x9aL3BrqxDE20x+W6DC71WTgscAEZzx0H/1qMhy/lh1yzKo3bV4OQMHrnA/KnyYyAdpjZnwMkeZ1x0Hqf0ppU5AYxucjKZ4LDIBXPfB+vTNAW7D1iZJcKrZQZJC88fQ9eKhDbgWRpFYtvBdRyDwRzkfmKf5e9QyK2Cz4xkc59fpmlaQKxkIKgg8kljxkgHHXp1+lMTt6EaY4bG6NhuCMAPLGTnoOnPHt9KVVCCNRuMRJLsOPlOBk4PToaedx2GT5QCwYSDAU84BXOD25phjLqwJKgMQTv6HORnP196onYbnEUmFJHzFQozuwOAe9SBPIZQF+UqigNwCOccfp+FI8gDElxlyVG3ue/16ikERV3ZFYnGBKOWbbnGfbOaZmhsYCRpjy5JSAC7HGT7AeuaNgjddm+ORcK/l87iF5yO/NSOC6sCu8bmxt5zkcAd88/pSEZOUDNucMRuwWBKk4x0OM0rl2b0G4KLkrNgbI2ZR97OOnvnjFLtKNGjfx7g58skZxwp7+/400rlGZJG27mLMHzvYjP4Hkf5FOcLEu5hKyyEscEn5iOWz04FAabDF80pG4DfKDt+VsHjAxxwOf1pqFZAjgsWYdAudpbpwTxz/ADp3kgOfLWSWMxcSSEEADkYz0HAo8xsxtI8koG0K8TAgg5IDL7c9BngUX7GbQyMkooT5iDkyRgnnjPP+BqFv3SBikqSAHdwpVivP54H1qV1wJ4iBIkqlg7cMT/EM4xxg/nQY0YtGwcxhIyTv4Ru+CM9QT+tXczaYzyhsmHBUIchflJ69uox7/jTY384b5HQosQjBdsF2wC3uCDgUpclTLIFlmADEqwzy3XPtgdPWnkn78YM5B2jDbjkg5BPTuPzqjPRLyK7YaMKcIShYxrIQec4zzyOnX2pd4eVCxdip+fBzjHQdfU04qNoXaoUKuQ4O7PPIx169PfrzQgkuGUBSCem4EH3BHUEZz+IqyI3bSPS/2d950/xNvYt/xOJtpPXGyOvXvWvIP2eAv9n+JipJU6vKRlt3HlxdD3FevHrX5pmP+9T9T+ueFf8AkT4f/CfPY+XkBAWOc92pDwd3OQSW3Ck+blkY5ZfXcA2ePp1px+RPvA89Dzn2r7o/lgUsRu+R3xyQg/TnGacq/eH8GTg9MCm+pJJPGM/54oDBcHPOew9zwM0rFXFGWYbuX7gjGfpTuN3GOTnk9D7H86aUYJyA5PJYckfSnHHA5BJ6r9evNSWgXqqggAckDqRSqQwPBPAOM+ue9JuIdsk4yRwPbvTlPOQSeAc+tJosE4Cj7pxyO30p2NuBjA9O1NzkcAHOSMen/wCulySD0GOQT3FIBBjOMgY+bGMHFOxkHuCOCOuKMerUo9eAPSkwE+9g/wAJxwRg0ufX8sUdOf5UY/WkAHPTkDPX1pCc4zn1OKU47nFJgZPH59/85oLFJI74x696PXPQ9c0mAOx59Of/ANVICG5GWOcH2p2AUDnOQTjt0oI+XpnjnHSkY7dzEYUDGQKXrg9senSmAo6jAH49qTqenfqaMHI9emfelI6exqQFxk0gPOKXuSB9aTGOlQQB65pM8jrycD3pemcfWjsRyB7GrAQdeOSM9frQRkg5Oc9vpS8+pPfntS9vegBF5Pv6Z7UEZx1B7c0vRTmkY4BwM8cKKS1LDv60Hpxk9qM9D0zRnA5xwecf5+lSAgHfg8dfWlOTnBGe1KPTrScH0PrmrID8cCjAH4+tGc+/1peD+PvQAnbnOQfzpCDzg7cnvz2o56A8+vrQy9SMZxjmmiwxx8xBwPSkJI6EA5zzS/KGx2PXPT0pGGB0yM420wDaVJCjGevpSerAnaBnjHNKAH6EkA8YOAMUE8+mPT1oANzAHbyecAimuMYGAy7eUAyT+B7UpwMEg5BJHHahemGBUEkgAkn8aoAIOdxbHbBGdpxTQwJYEFd439eg6U7YPuhCQfm/2RTd22NuQS2eW6GgsUfNht20tg8nt9KUEbRyJM9CeOKXLLnGcHk7jyOen0pCoXLYC7RxjripIHAknAI96QPwMZY43EdODmjqvUcj5TnvQcOwYYz0B/nQAoHzkEH7o57dTSYyQ2c4yQO1HPU5Bx1B6f8A16U7eM9MZH+NABgjAIJI744pS2ct2x0pASSTyFz1b+n6UYAPQACgBVzyeeex7U0EkDPXjOaQYxlSuCSc5pxGORhcLjpz7UmAAnk4zzkY4OKDjccnGACSTikPzA9TxjrTwdvA4+tIBvO0AfMcdT0oydv3gCTgH1pSDznnnikGOOo7YoAMk59aPwIxzzyMUAN39e1JznaRwcdOaoAwHx1HcEU3aGbGSOMDHpTj94E5OMYA9aRsp8xbqNowKaGhC/fBHHOT29cUhbbuyVQDnB5/E/WnMdp5bb2/PuKaMtny2Vjjvz3NMQpKh3O1y2ACyjj8KVv7/wB9QMAbec9O9HR1+bCsuAo/U0AANjDsynt70AHlhjnBUkY9v89adg5JOQc/kP8AP86YoGF2Eksd2SueKXBzjA2ccD1z1/8Are1JgLgKcZIJOcE/ypMgZIUH+HPU/SlB44bJye2PypQOwPSkAinvwVx1x1NKfmxnjPUdc+1GM/ewD0yKA3rj6UmAvUjt6UvbrxSfhz70pAPWkQJgZzjnHNAz759DR60oOKgBOCcn8DR04ziijjHFAA2PTv2pNpGAM4H86XoOKMbSBjj1FWWAGOlHGBgjA96TOOoA54xTuhoIG4x680fMCcDJz3PFHfkcdQaC2DgsMnoKEWBwc9wRj9aUHnJxnoDSd+T26ilYZHsOcUEC9fTHTBFNAx05XjaPSgjPr780uc9aAG7ct/tY9fr/AI0/PWjvnFJjjmoAUccUenB/CjPT19qOnagAOByeAKMEH+lKDk5FJ3IxxjrQAgOR6UpH50e38xSZ7UMpgTimtkDnP5UZIYGqpwsXIAORgbiAcd89SO9Ztkt2LBbJ5496Y0/lpuZc56Bec1nf2h5jAQJ+8X+FcHK8Y5IGRz04xTvPktjIzP5jY6uowMAnaAMZ+tYNmPtYdH8+hfVskgqQQSMHuP8AJFSA9/XvWVBcus0uIy2VMjEnjA6AADOSc8HsK01PAOCPXcMGrTuaRkpK6JAfUfjS00fpTgf5VqncoUHFOpvelXpVgLTDxwOAKXp70hXqaAAfj9aO2M49xS4HT3pKAF9Mev5UgXAAUbVHQAcUp/KgfXNAB7Ud8c/UUD/69AwOaADH40EkY780d/p3o6f1oAAeOv5UYAOAPypOg47Up/KgAH6UmD34wexpc5OBTQeeeD0570Fi4zz+VDcDr+VGfx6cUADt0pogMjOBn1zik4yfUdQaG5BB3AeoOKXnFNFiEgqQR/DyD0oxyDyPb/P+eaBk88AelKeACeMUwGkkjO3rwPcUrHGWzgAZ460vOc/pTQAwbgNng4qgF255bkDp/hSAHH8IAJx7UoALMRwx6mkPGRtzk4PbIxyaA3AjaSTgD1HWkbdu4Hyt94lug55pQGBfChecjnr9aFRV4CbVGRtxgHNAETJgfwk7wy4HUAjAz64FOyC7A5YsGX5BwAOx9+f1pBtEQUAK/JAxySBSgElc/KSd2AOTx3I4qgELAbMDjA4UZJPYe1P5ZMhkyQQGDZGaXcQwJJ3beg6VGDuC5Ik55JHfp+BFADueVHXAzkHOT39//rU87t7cEZ6k+mO1JGwRdqtnB78daaFESqFQLGv+1wOuetSAoAk2EEEKemOM0IW5BChgM7QaRgG6jcoy3tn1zS43jI28jr60AAJH3sb8Z2j9KUbsEZViTgUDG7vkgDPUD2poG5cLt3n5hkdP881QB99wwXjbw59fpTwMHj1o5PYbenXrR+B5HapEwBxgcn3/ADpAm1fvE4Ayc+lO56ds+lIBtyOvb8KCQHDY6sOfwoyTz+XekIHVvXAx1/zjNG3aRj5SOM9cigsVcg4yMnngYzSdCc8F+cE9OgoPYj16jtSYwqhFVT7rx+lACEcqAp54yO3FJvw3BPZWB6DjP58inqQxPIbv8pzSB8gbn24x3wT+FUA1D8hfIKlcgDg980jIrbS6nLDZ1wVH/wCv+dSHrljnJwARQi4YHoAuNnX8aQ7kalmCorbfk+93oLLuDjI3KQBjnPtTkLBc4DSKMY6GlXahVRlv4snnHNUIYeGRcBgCTkfLinBc7V+8vBU+nH/66Ac7gpDL6k5PuPypQcM/zDvgntSAQL8uD8pzu5OT1yf5UhBHAfAH3dzfe9zQcNlvmLDqqk5IpCdj5Ku23oAc5H0/z0qSxxJ3fLgEj5W25BI7fpTAyhECvuQE/eGccH/HFLsMZ+aRyp43M4/+tRjeiMGDbe+cdPXiqAOSzgY8zGSccc9s/wCelMkYjP3gxBdQRwMcnn+lL8x2BlJ5DA5yc+v+FKBnHJJ37gy8g8YoAVGV3DEN8w/j6gevt/8AqoUkbmABiCfKM8fT9KQjB3DcN2R06ClAHOQqIflUY65oAaoKooBBOBg9Ru46E/54pwHJO0kFsqPQ4/T/AOvS4UYUgsAR97nt2pdvCnAY5GPQHoaVwDBIYEBeSV2nJ6dR+Zpmd6qd3zEjO00/qwbaSQW69qXvjbtbAJIHTrQiCPC5XbzjCsOwzigjG0kY9Tj36U7BTarcjrlRjpTMDK4ZjghmPUGmWG0AkfMBzxnGRx2/z3oYBh/eUZBUD73FLtK5OCmc9e30ppGOnzYXbgDkEe9WWHysSWGwkg4PBxj3oO5lPy4OCApHyn3/AFpdoBX7zDkfMvXrnmk2mQBstuJJUjPA7daggQgO2AWBwFBXomQen+e2aaUAUAJkbgA5GQoGecjHense3J3ZOcD6fSgKCWAXGGGVAK9v5f40DsDbizj5cZGVPXJOc8dOtGN2QcEE4x1HPHWk6I2xd+45Cqep9RTsAkKCQp9sfr/nrQFhAoIC/NnG3+Zx+lKOSxJ3HdgbR7d6BnIxgMDwrHOMdqCvC5ypIP4Y9KsQi5xlcMWyPn+XJ9f/ANVLxwCOMHj0Gf8A69B3HPTgcn160fdZTtIDdMHOD6GgBAR94nBBI+cA89/5UBcAjCsrPu5H6UuT8owSpJJb19qXB6MVHOeR/OgBGfd/dODxjvjsf1pQcgdAM5OM45/yKQZygL/ODjd0yO496QEkk5+djwD3UHv6VAAAFOANuBncV53Z6DPtijb3QkFickcA9eCO9KOSdhbeT1JJ/P2pcgsG2hjncPrQA3C8gACLPIBwcf4U7J4BwQDnJJzj/IpACQw5I5GU4PPYfrSklifmYjoOeKAE4I6HByePSgKXwu4sccH2z1pVyGA6ORg47fSm4DAo+CTwcD61YChGyAVXAxnpkHFAY4BYscdcDGRSgAqrsnYnI4A/zxSfMyk5DZGAueh/yKAEC4KgdeSDxnoOKQnnOc7gRhec89P8+lOwPlI2naTyvJyBSckn5dvbIoHYbIoVZA2AgG5gTyPyowWPIwSM4xgj6UqDa2AABnAKrz68/n+lKMsG3Hgt1buAaCbEZxJ0lClG+YHkjPr+tK2CCMHk8EDGfT+VPySVdhlgMHjtTR8g4IC+oBwP8+1O4WE+85/vAcYGdpoLM4XgNlwQF5Hvkn2HanEMSVAzg5AGfbnNB+YHliC2eSBj8RSCzZGyEyg8CHdub5uQ+Dgj9KUbuDvKkSZff91l6njt/wDWo6gMw3GNiNo5+pB47UrKMZA8zLcBsfyoK8xgJVVZFfEjbmZlOVX296XiJBlpPLQ/Mz/e7Y/Dnp9aegMjZRiAG6g7c/WmJKkqpIjb45TtQkc9+3px+tIl9+ooLxlcN87cA4yD747ZyPypFQpC4/d78lhsbl36Z59aQA+aciQu2CFjPAA7nP1/MU7HIHyKwGVKjccGgTFBy2CP4FLEDg/T8SaiDBULNtJDDd5A/E5B+mDUpDsqY2Mx+80mR9On8qYj+ZJJtCI6uybCPYHOfQ/1oJY4qAdu0BSxUj+n1NKMBgcqi8pjjH0/nTF5UsrHAIw7DgnoD7dhxTsiMbSuFYnOc7snqc9P5Ux6dBoUIiFlhG1SMAAZ7jbSrkkZ3sXbPlMARnb3zjjigL5eFJDqDlGZgQf7oHvS5O87g6qoLebtzxnkZFIS6EcQBRW3SNICdzZBBY4B69Rxj8KAhVwVjXPAyQvUf3fc+9LEQ8UapIoYHpt5xnnH500rk/K3lsCBgHJ9QSM47/lVCSWgRbYxtUuNi5yxBccnOe34UeWsbtKSFDYyGjyW4H/1qN4dxjKbXddoHBAxzx70beWOSFkDIzAn72ecE9OOP/1UCS2Qx13yEMCQ5JxtAYKOcDPrxSAhgi5CI8eIkjGQScg5PrUpRojtLOVVgQCu44PGAe/pzSDcF8wGaKPeWwy8jnqR6UXJtqQ7QXYpCzThd0ijjAPOG/oPanOvDN+7KMc7QdwOeuce1LsIHEjDbliBH8zEgjdn8f0FIQhYRxeWJCm4I4IyMnJB/SquFu/9diPkoePMAXcR13gY+dT1z6jmnAkhWHzhiw+4OpyF6/TP5U5kaVT5aHaDtaOOXByev4dPekcKXkUGUAZDSHhV+XovqeO1MVnuhiQyAOSrMpXltgJUDg4Oe+TmgjzVADIoB2g7cEE8fd7k0PCodcphQq4XnCE4BJORzgGneRllRxlY9hVjkDjqM568Z4Pp2FF+oWv/AMP/AMAhmG6Mh9qpsbJVicAljkFemTxyO1Sn96zkKfvmMrxhR1yc8/pRHHtLbWjZpIm2MgwT14J54HPemuv7svn98fvs4yQeBjpwOtBPTX+rEZKtvDNHwChjYEbemCeevAxT3VpHQ58zrlFOVzjqAacTjJgXzfLJZY3GM4IzjOO+fypHi3YjZA0YfJRAAenp9DVXJaGgpuMSuViMhLDB3DgYC/TFNRVYKu55VcEZVeTznJB6dalVixZmY4QgkKACrHj+tMQLuywKFAAecLjt+OSKZPQRQJlmdWZika/MRtywB59ugFLuUEMVyTiQtHyEbByv601gFhVpUdIgNwwxOFJPAH4g1JtKSFUMg+VkOEy3PG76DHWgpIY+Y49ioxwWKbeE69ST35/WlWIiQqokeNmO1DJjAI9D2HTr2pMvn/WJErLsMbnDyerEdqT5JwHC+fEFkA5xgjn6n6UE+XoIwGSMPIRyWdc7vdQO1RfL8/zoGEmdw3cqVxwOORuY8elSH93DK0hAQx7RFuAcjjDbfrTnJRi0g3AAsJETBLIMZIHGOcinchr7iKTdKQgQtKAyjyiChzwSRkHrUNwmS6j5E8oojjAG8cDeRkH1x7VO8ZKRruXzETa8r8EDk8jjHP8ALn3btOd8cLQoDkbV2qp67+AM9e/WqTIeu/l+Q0SKZvO3qhxhY1fAx6baiCsyQkbC7zltoTJXgqDgHpnHWp/LkMkwEeULB87+W6kZ6+9MVWkRmEc3K4U9AwbJOSe3A6f1qr9jLlvoQ4wCNrKCxYIEO7ODzyeO1NjRC5ZgGBOc7vnBIIJU5xknGfYU9s7vlLQk42xM4G7AJ24OOetRZChMv5aeYgMrHc2TnJyevpWpCVmj079ncbdO8SKAAq6tIq4GOPLir2AdK8i/Z7ObDxLnB/4m8vI/3I8V66O9fmuY64qfqf1pwppk2HXkfPJDKMqoJBxtGAG9/anbGQHHyKTn5R+dM9sNwd3PA+vr+FKqqrnCDDZYtgAemK+5P5aHhgGAy3Ud+vpRjgIWPcHHOCelKpzypJB4z3H0oGFC4GcHHGAc9Kk0QgHz7toGGPzHsMD+dOJbc3KntgHlvahcA7chV6BR39abhiMcLk8kZ7UCHnKjoVJwABzQSd4BAx3cN39MUm7j5QM4BAJzjNLjDHB46nPf2qDRClioLHGcYxmlKqMqRxxye9ABG3cQO+OtCjGPr36igYEHcM8nAHTin8Y5HApo45xjPr1pe/TmpYC9h3pM4HSgfpRzxz+FQAmMkAr05z70E5HJA45PSl74OTSdiMjHTGKtMpCZ9OoHJNL1OOhz60HIPA3E9icYFIQSBxtB6qBnNUMXPJx1HGAaOcYHHb6UvPYCjBwM9fapuAYw2Mf7VAPBIBPfigdCARzzxR2554xxSYB6def0o5HA/OlI+bmj9eakgTkkdPrQpyB29iKCM5GevpS9/wDCncBB+vpR655HvSj5R1LGjGOe9UAg+nfij1yOaMAcYoORnBI7DFAC5yDjj8aaAMk45PBPrTu/c9+TnFJtG7oCOv40Fijkc5poORwd3OODSjIH+FIRzux82MZ7/SggUsBzn8AaCNuAMAe1JxhcfKOpGKXkHoAMUFgcDtk54oxnNHXAzz1PvQcDnIwKCBmA3ULgnp7f/rpQAM/MTyTz0pcfN0+XB/OkyQMngY+76VRYZwByDz/F3oyMckDaeeenpSY4OQFUt8u2lJOScBsjBB4zQA1yI1BLBGY9SM5pSDtwCSxOCRxilwAf+A4yPSggYByTgc55zVAIyArjaGAPQnGOPWjI4VsLkDAJJpepOCCf88GkJUOASm8DPJ5xUgKMck5Kk9z+mKaRlgrNliM47cUuNynCoc4IPY0rZYEAgHHQiqAblid+3npkDJA/z/OncKAACozgCkIGc7lCp0IPIPvSlSCcZHfOc4P0qQF/yfelAxkDFAy3bAI/GkAwBkc0mAAHJ6AdB60jgqpK/eAJAIznjpTs8+tHTvSuQBOTg89/ak43dKU8dgOepo7fTnk1RTE5743etA9DnPXJ6UDqe2efrQFJ5xjsQaBi/Xt3prDI+8V7cUBhkgMPvdAc4+tDYGASSR6cmgBGwSSN2WG0/wCfxpQOenryDxSEE5DfKSvJHSglT0+ZlOdo4yaoA3fKSWCpgfd4INNUIq7QuFwRzzTsEkkLgA/xDqDyf1pxGGzuPJ5pXAYGYsvGQRjaRyPel56/ewenofajkYbad54FBHGcB8AAp1I/z/SmA0kZYYIO3GR6GnA7QMNxn7x7j/PejpnBLcZ+Y5BpfuseeQOnpSuAAEvwRtHBG2lHzAHBXjpQq56cd8jvSA5AbLAHnkVLYCjp680uMDH600sMHqD0GacwLZCnHvSARfu855PelzwPT6U3O3bjblsABuDQDnJGGHYjp6U2QOPFHPtyaM/Lx3o4yAO44pAC5PbH0p3503OT0NHpioAUDNJ9fzozn3o79/TNAAeMA55pFUKT2yc4pR0GOlBOPTnirAM4xkNkfxBeKT7oG7p60o6cDHtRggY6fSgsCDj+eKD1GOBQOf8A61HTNQAmCeOcdRil6Hrj+tL0bkjFJ2GeuKCAGAQPXml/yKTj0/LrRwRzwCKsBc4+ppOo56e1KOnP6UYP41AADzQOtJS5z0oADg9aD9e2cml4+tJ3oAD0+opOv1pScHk/rQetADG4PJqtMdjhsDfkHcR0HIHX3NWTz71GVONpO7PHI5rNky1Whj3UggSRN7TGRVWJMKuzPAG4YyCRz16VWaMQTbGlEoOWLhMqh5BGe/Q/nWtPCJECIAsoyVyAQuOfQ855qhI/mK6J+6aP/WMQFLE9D09ycVjJXPMrw6vfpv6tbkUbEzAfdYJkO6gkKeNvPHqfpWxGQFXyg5A+UnHJx9fx/EisaS2myFkLBWy28gYHbBB6evStGyjmljMcgZPIOzG7lgVBzxx36UR0KwspKTi0/wCvyNJT+PvTxzioYWLIpwRnkZ9O1SrzjHetlc9NPS47t0xx0oOcUD60dTVoBKO/t29aXPpzSYAPTvTAUdaMdO9GPbvR6/1oAOmPWnU3PUUv8vWgBPxo7DFLkmkAwOwxQAY+YfzoP1pd1J+PFAB3/nR0NBzQpyARnmgAJzQM0lHTP9aAFz780g6g9fpR1zyaOo549eaAAHIzmhe2AOvY0oJ9c+mPSg/nQWAGaQ9Oep4zS/5FJnBFWAmcEn7xz2HQelB6qQPxNAyCRnHpgf55o64yNw9TzRsAhGON36cYoZQwZT0wBx/KjGT9R09BSk7T0/LrVIBCu52yQytztz0IxQeMhOT1XP8AnpTvXCjnjpSEclv5d6AEBC+pZMZ96QKVVEBPHTJ60qneC2CvGPnGKQLtAyPYAcgUAKS2UAG4E884pmdyDepbd7YwfTB5pw+fbglgDuBDdcUuCd2BjnjJ6mgBoG4c5XPG0Eflml3KpLlsc7evfPTH40pGRzhR2XjA96XPPUeuAOTQAmWZTlcHoQCMGlblh6+9IT8nILcYwOc0uM8Yyv1zQAY2g7e/IB4FJjcegxnjB7U4j5lPQ/TNJkgED7wBwCetCYCAk9eSByacONvH/wBakK7s5yB04oJJJ5IAPXFG4Axx2468UpBHfmkLDPTj+tL7nHHSlYBCCM8DAO5cdaRvlUnADYPJ6Z+tGMneMtxj5W4P4dKAcNj+LbkimAc8cdRyVNAyA2cggn8qQhSxB5bGCq+n0oCqCWAHzfwkYzQAAqGIYjOM5AxmgHg+YFJHPy859O1KrMHbJbGcDI4pMBAGzjjGSMn2qgAjcFJXvuPqKGBYg4Ksc9x+tJwknJBbHUn+lLnjsSR6YzTAMlcE889OvPtSMAoPBUKQfr/k0u7Y/Q4PTbyDxRgDC4yOvSgBHK4csCq9Pr705vmO3I/2h1OKTeHUlxj1Dc4pr8uckqx4AT096QCZLjcSmR0YE/zp6ZZuAV4HI/xpMFgcoAQe+Dn3pMYHXYxU4BPT6UFiH5xuBRnJyjKvQfjnFD7QSxjbAOQTzk9KQAYUblPygEZz06fhSuQMkDJxu3DpnoKABUEWQAVx6YP40AZ2gElv7x5P1pPlOOC3Ubj0Hr9KRx8mM4zx8qjOfWgBemcKdndvfp0pSSF6uABk7jjPtQwAJZgFU8BgMA0H5uxIJ5GT16CgbFyVAA5QDA7kU7uFGA2OB7U0HYy7mOXPB9OnFLGpXnJZzx7cUMzAjCYDYOevbJoKgngg/wB3J74pQvQfeApCCXA/gJwR0x6UXAQkICVY/L1wPejHAOflPHynOTSdASvrg7cnFBYByQVP9wLQWGGOQEJyTyW6EUn+9lARkZA4NKeeu8EsMFTjn6elA/dkjOSfmJIAGM0ANHzY6KwcE+ppDyWbDEjJ2leWNLt5UFQMtnKHIz6nil6L95cjBbccY/GgBMkru9MHKdD2xSYxjK4A4DMwxTjGScnazAj8PxoC8rwCehwMmrLGqBuJ2rtPBI6/nQ6/K7ORtcj7x9+1IOckghs4DdlpVXYAVXA2+nfPWgAY7mJ2huu369O9KEAJUA7cdex9/Wl2HgcFscluM0hwSxADYAXB6H6fpQAgyeEwzMvbinAAY255P3WNI3zEEjgYB45JoxnOFz/Dz16/zoARFAIG1uCR8p/P+lKvIU8nOAcjnj+VKRncBuPUDHTFISTGTtKbmwoPeggMhQQSc7sfN39KQqpxuBGfbqc9+acSQSM9Hz83U0pDgsQoT3PeoAax3dSVKncWUg9KASegUknBx2+ntS5OeMBwASG4474oYbwTuyWGfbFAAT8y7s7h2/w/z2oA7lVVcfwjnPpSgnkLwOoII6GkA+YHYxJ6Dp9DVgBHG0ncy4JGeTSlmAYgduGA5+lJ90oGHHQY4IpCMZBLgAnjBxioARQEwwKbjgDjJGen6ZpdpV9uAW28H/Gk3Z+b5HfPDY6+mR+JpeQCnLgEgvnFBQAcjgLkjoMZOKQAjA4IHTJy2e9LjaBuGAMYZ6TbheRlcZPAOfyqyRMbum1gowdhOc9x9OlKRycscNjhhwB7elBHzY2qV27s5Ocn2puQdwznCgMhHHHfP+elBYp9fbpj8KG575JHQ9B+dOHOcbmYgYHQUZ6frj/CgBpXOcBSCdox0x7k0hwwZcbx32Hlc+tLtyhxGGAz94cgUsndScDg5NBNr7iHgr95TnbvHPOD2poxtjPK/MOF6Fvf8O1OzgkbgoI5OcY9eaTh8srgkkYbqSf8mgQZZZVYDPOXjIXPXg5/CmiQrgF1JJPMfIwP5YpGYoo2mMByAGPABzyTTwG+by1EQwfkK4+Y9ye/TtQPUauFZYwCRgsACQM57/pSKCVCbmDA/NIi9CcnFLuITmRgXYqMdnIxj6DrSAYIjLMWWPc0hXhj0yT3oI3FBXepw6neAdp4JPTJ9sUh3MIzwApJKoflLH+9QHOFBZ/MQbg2MZzjkev/ANeg7I1C7mUIwkZTgt+PtSBq6tsKcFd5I8rBLM3VD/s8fSlz8rFmYR4G0gMTz3NNk+RzI/IP8S53ZxgAjuKcTjLMWQhgQG6njpj86BCLujQ7mUAZ2omSMcYzxmggjIycgHBjYg+2R/gaUYyMd87cEcU0qzA/fIJ+8pCkgemDjn3pgBBkjQNtZlIb9021V546n3pnmsXLRyO5Iz5abcqATnBJ7/0pxKzh8sHMoKoOm0e/PY0INwjKlSyBV3KNqt6465pCabY1mCCdlMgDKcCIAd+eeenrTpIydgyy4O884Jz049f/AK9KpAZTvTAywO3kKOufSmgRj5lUBX++X3bnBH8Pegdrr+vUUoMyfMwVvm5OCDn1+lN/dbhIQysmcB8jaPbFPU4ZA2EmccI5zgdvxpyb0YK8m84z8oxk5/lVXJt1/pEWckbHV5MlMsSQQcc0cuuBKqSRMXJRcjA/hH1pQzRujMGKKMLCB0br2749aTaI4xFtzEC2/bwR7ZoD+vyGNGsse1YpA7jd8+QWPv8AzpxAJAJY9VQ5yQOASM9etDcR4JKKUyrs5IznoR9Ka5W3iWVNn2cfxqvKdiT60ybKLu0NYJE4R1KxPHuMf39vrxzTYk5DMsAaMYQpGQIx2OT+eaewFsZc8xMpZmC5JY9v6+lOdflRZDKI5Bxv5xnoCfXP86LiTTXoRiLYrMsMYLSbRGOkiD0HTPWm/u9wMYZnL7mU53DB5AA/CpmQF2UKfNYhvlAyGHRj2pD+9jYjefOkO/bk7OO//wCqgH5EW04DFJI3OXfbHwD3455x7UkkJYCNYyR5gUO3GR0zz3xxT96NKfmeQMfNfD84AwBjjH0pAu1I/wB1hS5XHJBPrjrkD+tVclpPRAxLs5+VyDkKjEKB9fXNIOSiqu9ZI2AfHBPYE/hSuojLbpNh3GOIEgqB0DkUqocBJJHCsnllFUAkj+7zRfQVrvUYoeMbmDBlff8AuxuwgHT2700je0n30fY5/dvgKc8Dd+OaAMMQyqsyK3ByPMQc8+p4/nSqHuIPLVPM3KGJJ2queR+VUCV9F/X4bjGIAV0bM0alRMR8pH1PfmnSKVkDqjc4IQuNpwckqPXGeaUEN8xeYkqWySBu7Agdhx09KbGwjJcfu8jc6v8Ad2kfzpienp/WoxIyCCkISTcQJZF+c/TtmkBCybVRY4lY/Mj/AHT/ABbiwx0BoaAiNV35V5RsycFO4I55FPklPm5aUk7S7AJuUDoeetUY7Ig3KNoLo6mTbtLklye/AGBQyrIwVYm3RFY0hZffBz7YHWpAJdscQ2byPkCEAHnk54xxmmEhmJyNm8v5YfzO2AwbOeT2oItov6/qxF5UUkkaoRuSMSmM8qMNkgnn1x0qMssiR7Qm1l+RQyjBB4GzjrkjNTOk0cIEY8plQoJB8pPU9j60ByCZI3IR1Ik2YPQc4yT1zVIzstmQuOjRkrhSWwQFJI5TPqBjkd6iygkiRFjdNvCsodQw9efzqVUz5TKhyydHUAYHpz9KjOVVGi2IydRKcAg9M46VsjK7Suj0z9nRcab4lGFAGry4CcLjy4ug7D2r2HtXkX7PIjGn+JFj2bRq0vCDAHyR1672r82zH/ep+p/WvCv/ACJsP/hPngEbnXcfl7dePx7U7LKQSW3HAKg5wPamkbjg4wvIJ5OT2x/SlwcKqlY+fmGM9+BzX2x/LiHfdyRkBkwB3/8A10/gEAjnj/gNRRlTgBduWLAHGfrj0qRTgKMgjrjGCfzoYJ3FJwrDgDpkn86Djdg56hh6Gj+6Dg55w/Y0oAPQkcYyD0/+vUFoCAwIGMDjFO64OQBjH0pgyAMhjxgZOQR607IJyN2Tzg8cfjTYwDDAOAST9KXsTjA64HXNKTuxywA5+XpSdif4vrwfekUKuecjrntS9wO1AH8scUA89f1zUgH40AYHHApfQd/WgDPXI9jUAIR1GTQBjoAO9Ljj60YNABwc+vTIpo7j9MUtL3/wp3LEKggccenalxzijBo659KRADpmgc9RzRk0HFAC/Xk0mTSU7bQAhBI7ijHOKMc4pe+aAEIzkH8qQYAx3Hal7cHikoAPQHPNKOP6UnJHPBPXFAxx6+tWAf4dDRSAfxdTjHB6il6etACg8duD2pMjjJGDQB0HJ4xk0jfMhC7h2zS3H5inI9euOeKQHnjJBPOKcxBJxz7E004JOATjjHamihSMoRj9cUgJwOx9+aMDJI+YD3zSZ35GSGI3YHBxTsAuSQTnocDNAbPJ4PQDPWm7wQx4GM5zTs44wAcZGadgEIHHGQePejhWAwAzdxQQcHdkjrjGOKN37wjklhkcdBQA0EOAwfCDr2oQhcDCcDB2nJApVw3AJbBwTjgUq79oHy9e/ORVAC7h16cfjxSbjtUKepzkdKTac7R8mec4GfpTzyx7cY5qQGnuWGeMkjoRRyzD7oUjgg4OaUZK/wB/ntgCkHyFeCEC8IBmqAUHjJ+boCSOtAIz1yx5pRk4680gztGQAepxUgAPTLKOcYB/Q+9KOnUjPOMUmPmPT1wR0NOJ6ZyCelACD17HgA0BTkdeOKcPX+tN29cHkjOcUADHjg4IP50u3n0Gc0DLJjJz0yBR1JO3GD37+9SA05KHkAk4HBoIU8kD1yeelO5Dn7u39c03B2kEYGO3FO4Cn5mBOdxX7wPbNJuG4AuVx82Bn9ab2UgHKjA+Y7T+XX8qe2VztHfnJ4I70wG9wDscHkYHVaGJwM4JJA9KVRwAOAo4yO3agLuIBwTjpTuAMoLhmyWX7ozwOetG3aX/AHYGW5568d6AQy7s9f4lpehzz/jU3AO69se9GAD67jngc0oXB9fc9aQg7cAlR7dadwDvjvjFKM4Iz+XFGR/+vvSEZ64I6+mKkBecDJ+ppOoyOlKfWgjPqMHPI60XAQE+v0NHcAkdeO+DQOMZAILY69qMncQMEAevNUAgypGI12qSB83P1pgwNsZb5gC2SMA89qecFgcEcbsgcfnSPuwvY5B5fAz/AHffNADsljwGx1zSEkrggM3Bx070h2lWLbWXocHjI/lTwCRznkY2+lKxAZDH+tIBjgYHSmggKp524/Kn8EdOlGxYA/8A1qXHvSZPHYdCMZopEC9R0/OkyO4zzQvzAEigHpkc1BYv15NG0+tB6dcUY60EB+goI3DGM+1A6dKD3oAOpHrQTyB/KkpentQAdTSHPGMClxz70dAe/PagAweccH1pcYOe/rTc9e1KAOw4oAAeRxxQOpBP5UnPcjqenpS8+9AB/KkpR+lJQA7p9KTOR/Wg8nB6gZxmkoYAff8AWm85yPzp5GRxSMOoqdwKjRAhlCgqcvlxkg/jTJ4iwbHyqFI4XJOevGKtkZz6UxlXlmxjHOfSs3qZNJqxmPbidJSoeUhSCCQNxxwCQATxUkcRlUK8IQEKyhcDD4546+34Va8sygNuCbei+mep49qcPmbaQDvONyKQce9JR1IUFu+vpqT89SMUvQ0mPmzjv1pwHp+laI6BcdP6UlKeR1oHPTpVgJS560E4oPWgAA4pelAOaToc56UAGPxoJ9OtA60lAC9O9JSjp0xS/wAVAB/FSd6U9RQeooATkmgHPfOPSlHU0nbmgBenem8ZwfwpRwelHv1oAAMetIAMY7UEgjIwe/HNGcZHPHtQAvHX9KTpzSYwCRxnnmlBwSO/XpVlinkGkOO360Ahs46DrkUdR6jtRsAAcYHb9KTnnA6etKfm+lHb8elABj6EGmglucFAPXrS5AcdMnuaRfkU8kgcYaqAUjjk5U9c0gDdeCM9uw9PekO0E4KhuMg9KcRwRng96AEbuwyTnOWPA460v0GR1HPWlHPTnPrTSokAO0FTkH/9VACMmYypXAPBC+h6mnc4wRgA4AHcdqARg84GM4x2+lJjkA4IHrQAvUkkEY6e9IQu9WIwegIalAIOSTn2o5wOMkHigAQ5I6j2NKOMDjIpOD0wT23UvIHUfhUsBe+KQHcBnPvgUE+oPNGcHHPPegBcAnPpR0BzzQDnHYn1oz364oIG5wp5wPXrQDySM5757elLjg4GPUetNAzwVzkDOKpFgRhhlsYJOCB+lBJCgAgAn17e1C5JU5kwTkA449qRXDrkcY6E9MetACg9MH3OTRtwOCQoH3QOfrmk6kMRtwOuf88U5eNoyxwPfFADQvCku5xk49qT5scgEjqoOTz2/KnYJJJClucAHHFMLDb8+xXwPXAPbmgaH/MrtwAoAw348ik39d+AM4GD/OkYhRu+UtjA54NLGTyuSSpHPrVCBSwOMjPOc9/SlU5wwxzxTAFCtjd8rZ7Emhl2qpAQgHlnGKB2HEKfRge+ev1pGYkkMACT8o9T9aQArnKKoBIAUdeKQEbmDAo20N0yFx70CH7QhfGQzHOT0z04poIBPPsVP8R9aOCpIJJbjIHQ9qQ5WPb94qM7m5x6/wCRQWKq5Y4zgD+EfpTQ44w2Bjgn5Rj6U9xuQYEa8bt3ce4GKCxU/cZwuMHJJP0oAaDyBv4zkbRnPFAbh2Rjjr05/GjaAzKGyNuAAOaGxtyxIAOCCOaBbgEIOQwRzg5KjJ4pCdqA5KEkk8cmlP3iCQxzgHBPNG5lUEFAeSd2c++KBgMAluQSPuDoT60uGyeX6benX3pSNmcE7yDgnpSK2GQ/NgrjH9aAFEYViu35FXGT6UiguqFdykYBA6UZVAGIyeQGIoYZVdxZSh+8+OaADOSSH4H8KdTg0v8AdbByecMfu01VI2gjAyc44x/9alRQWyoZcnPJ4+tACbsjJBJHPBzjn0o2hSwYcO2Tnrihcsz/AN7GD3x+FA3GNVAYD6ZHFACkFwfm2qGyMDHGKaoEnBbcobGHXnPYUdASuTxgrjAHrjNKJMktuyuPvA5H5UAN2A/MQMAFB/8AqoY7QeQoK9/SnBSHztJGeAW6fhSBsAdTz1B61YCEnCE4wDxgn+XpQwC9STszwTjinY+UtkgZ7Dp9aMHhSME9s8g0AN+UHBU715O7nGOlKDkjpuOeh+WkAyyqWKnB6cc56Uo3DGSo6AEcgioAFJfJUkjIyScD649KCFLZAcDd1+tDAN1yu07cgdfalGTtIyg5wAckigBhI3Z6nbwcYB9//wBVOJDMxH8QBBDfr7UpLKpJVjt6gdSfwoIwwDZbcP4utACE8cru3ehJzj0pCAVG3d0HIzwPTr2604f8sx3wSMrwf8KaVKhVbk7gSR0z6fSgB7fOhy0hUjGOAT9PrTQcS52suRhkxkUoPJJVmI6jI49MYpA4Cn950O1TzkfXNACZQRZwRHnhRxz3FL/EQdoZfu+w9/alUqGc7y2OmCSAKQHgBjzySR1+nvQARnaBjCFu5PJ/CkVvuBWDNvwec4HfrSgBShI5wT8/BJ9aMkhiOQM84/rQAgOVJVWjAP3ivTn/AApAoJKg4AYkBh1/Gn8gPjIZfmAPcd6b6FjktznHOKChAwz1XoOvcetB6HIG3OflHWl6EYHscDnGaQgDAdfl3Z9hVjDGWCh2VkYFl6gg9jRnnocHkkv0xQBwwbBOccdPYUo3c5X5+evK8eh7dqAE64OSNxIyDkD60AnqVRPm4A9B3oJIxjnofl7+v1oxwAoBxx75/rQAbQQdwXH32z/PpSZ4DbmXIwCQaUYJJCqQ3Vx1+lHzAnqRjac/4GgBeR90BRu5OcVHJlmUGUblfzRkH5scYp2BnJ6nkkk80ckO3XeoyoGM++aAAsVLAA/MTvGdwHHSm7QQquGlC8hnHend2A4G7kD6dTTQVO4hyQ20kH0oRDQ0gLGqg87t/mbs4bNPCyNPjerDHMav8uAeTj1pMDALFUb77bQCcdOP0qMxqFRGjUqzcDOHAPr/APW4pC8yQHDBN+90XceMHBPX3H+FIOclVwpyAydTg+/alULtKxAblBTD8Ee1IPm2t5bqcfd7jApkjs7Sxw5Zv4VXk4HT/wDWabg9B5hDJncQOM9ge3HpQvAi4VUzu+9wrfU/ypRnPyoR+8G7cu0/XpyKQBndgkg45AP8IPQZpEAdkKKJWzgENnb6/SgKyuv3SqkkmQFT7HI/wpjAzpgeXMHPylwRGAD7d/emACQgDOBz8iyqQ7Dp0/lTypXj5VCnjAxgU0SB/nLgsM73ByNoJJx0/MUIY2hHltvVQMBmIG36DGaB3HDIfCQs0TRMSQM8/wB3PakTKxojEs2AemGQEf5FGMNJIzJu2BcJkDHXketCkSoABu3cBMgcdzQFhC28MpOQDkKjffwOhpxjw0sRUKCM5yTnP/16GKsDnOGGCfusPpSjhlXhRnnJ/h7VRPmICwjk+Yo+75224zx2pCdgO1HIAyWDDj0GO9AGNqnc+MEjPv0x/npRvO6XJZnTgIq4Htj+9SDZego4OQ3B+Yl1OT6cUwrl0lWRkwpTcQOhPTFOYNGrFkGQ+UQHGT6HrQQTltoXK8gncMde2KQt1qQx4UbkKHnb+6IIPPqelOQCNJNkhZnJVXkY4Bx69KkZyQWLoRztcHJA6imbVSTyy4WNf3mCmMNnue9VuRGHL1/ryGOu2B1SQIwIO8fP5hxzkZ45p7lfN4BeQtwAdrE7fpT1y5YAqjn5m2kDHPUimMXMfysCSf3auwJA9c0FJW1QzzXhQhHjj2gGVX+Xc5HTPAI9xTBBsZQsfG0SZBJLAnO3PTIx071Y+VAwRcBRvUbSSf8A6+ajZVVHkdSEVvMQnIIftkUkK2y/4ZEa5ZFZdoXJCmdsMd3UAdPbFI8JK+VJkRpFyUIwR69OMdKcGA2uzpNhwyr5e9vfBpNgAdHG8EMgkVjuYZztHoc+vWq2Bax/r8QZ94SQgrEqAbn7fgeoNNlUM6qWEjgZGwY4/u/SnEAOPNbMk2AzcKcgZAKjvQ6sBGjhVkdSeMBjxTRL6kZVhnYYg8aqUjk5yfr2ppVg2ECMWX5wXxgnqAPTsPrTnOCweJ5QYsSMi9GPr24oMR2Mq7AilV3oNzFeOPY96ohx0sv6/QjcvAkkqqwwQgLsPl46devSkmIhaUASeXG/ysmXOccjPb6HrUgjxI+0KinG/wCbcW56YPQmo33FFViQZG4Yr8kY6HkYIIFMz16DZeJFSRGxsI8tgpPP8SgcZ4/+tTCQZM8MoTd5wO1z7LzyMdcCpldgVEYOFbk9Ij7jvjvUW8q3zMkrgn945V2OT/COKpGLe5EZE80uXUeSPNMoPzFR2IA568mmKDtcgwFzl/kl/dlj2PU+pqyjSmRmYurEcohwpHrn/JqEHMMbMY5jyEZxxn3z/hVoxkRupc7ggctGqEnJA9h/OmMNuG+XAkRiyxhyF6Z9PTnNSEnBd8mNxvlaNdzZH6Y/pUYTMce5UdI+fKGVBYcggr6itEZwd9T079nxw1p4lUMrf8TSRuBg8onX8q9e/jrxb9ny5aSfxOgwI/tSyqoPILDkH8h+te0E1+dZpHlxk16fkj+suD6iqZJh5Ls19zaPngDcRxnjG5sZU/z/AApQGIzt5Ucc8k00AOI9oRgTnJ6+nHvTS2AMFsHgBnyR6HoTX2jP5bk7bj1yfmXZ8oI3ODnPsc9KkVh2JU9Tu4P+fxqIZKncASBzxwPoT/WpSeMgtgkAc9PxpFwd0OXbHgKVAC52g5OadtG0rnHHOD0pMgPkAAkgFuh/+vSk7VOeSTnikbIMgEsT17ntQAS3BOQOhPBz3IpxznhfYelN27tykK3Tdjv9aXmUhR6OV8wjkJnFKDxkjHGcCgHAHYD1GKXnAwR29xUsYL16HBHXtS/XnH6Ug+TdyTk556ClHoevtSADx3/CkPPIPQ88fpSnrz6UuOep+maAEOACfbqKUHjOKQHB69KU/U1AB2o5+vvRkd/1oPGPX+dACD2pevf8aM5PWk5//VQAp60Hp3oIxSUAO6UtMp36UAJ6daOv+FL0ptACnrzzRzg4/Cko4oQB24zyaDnA6deaB0pMZ64K+mM1ZYHBHXA7Z70pPGSO1AHPSkY4znJGOgoIF6HpQc4Azz7cUn3gcg7cfd70Nzjv6igABOc8YHU0hYYDE5z0989KX1wc5PY0E5OSQeBjI71RYAYIUKcetAIYkAg4OCPejkcZJye9IGJ3YBODtII4/CgBQTzn14ppJHRgGPB9fwzSspKFQAq56eopPu5PAA7t6UDQ7PO3dlj9OKYxwh+baSOgOcc07I+bgYOASDQBhSVAQ+mKBbAT15xzjpjn8aQoCAuzaMc4ozkfKcHk5A4JpMkFcMM4+6SeaaAXJbZhl3Y4JOTSjqNoPBI60gIY8Yz0IFKMglSDt6DnOf60gEwAMD5VHYCgtsGd6gDGePeg43bMnfjd/wDWzTgcbj1OeaAA4DE4yf1pR3FJjkdeaXOD7YzyakgM/N70gypwF49c04nnim4/AfTFUAmMk4AHBHP6UDle+c89evf6UvOBnt2Bzn60oYEHHIB9KkAIAwMH0pQOPb0pCcH8fSjII9Qe9AC/Qe1Jx16Ue3H0o9z2/GoACcA5zSEDcR+np9KCSACMgj2zS9T/APWqk7ANADcdV7AjpS5+YZBBPHFKBgnPvzRyeG6kdqbdywxge1KThRmk4yTjnoaOPwFBAgGO5wODmlA447eppCA2PlyM8f404/SlcsMetGTn1pCQOeBnvRnIOePrTID+L1GKB0APX3oIB6nmlIz2OKgA6E9fXimkZGRkZp3+c0E4HegBpztyCykdwMnH40xVXaBgZJ35kXPPr9ak7YzRjnPv3q7jTEz97vycnFHfGSPpQM45AHrijjdng4ouIVQT1wOe1BXIwfUkc9KTAwc854zilA9zgcUFiFQcHkd+P60pGR/hR+POeppR19KAEB3Y9KUA5Pv2oHIweaQ/lUEAMZyOSe+KBnHPX2oOS3T8c0vegA9KCc0d+aXHtQAmOf8ACjP4UAc9aDg+hoAM8/T1ozjJzx6GjBpAcg8YB68UALjH0p1Nx19T1pce+M0AJ756+tL/ABUmc4pfrii4CD9KCcAnj8aX0z1paAGEgYJOMnABpenYCjOfrQDn/wCtQAelB60e9Gfx9qAEppB7dQc06gipYrEWMEkfMN3OeoPtSryoJyM9j2/z/WpMHn8xSYOOccnOPSlYLC9aX0/rSUUDClPI9KP60DFWA6k4H1pab0xQAD0pf4aQe9LxQAtMpQeSMGgHFAC55o/rR/niloAaM0fQ06m56dj6UAHr3o74FK3Skzz9KAAkjnt3ozg9aCMjB6dKQnnI7cfWgsXOSfTpmkY8+3TigkDH8sZoI7Z46VYBjIwM/iaCcAc80HBOfTvSnPbgd6AEAI7k+5pO+A2MdcUdCcDPPOBj8aXPAyR9elFgDgn1xxQCeAR+NJn5vYcUA5GRknnr9adgE7cjOefalzgnvyOvSkXPAPBOD6jPpS9s89c4btTAXPbHFNyOemM9c9KOhxxjOT2+lH8LcbTn060AO644ppXPIGD0ZuQcf1pWOVzu4J4xS8EYyce9LYBRk88gAdO5ppGMDGPSjavUDJxjNBwoGMnB6A0dQEP3hz9PelK7htxjvRk7vegfNg8MN2R9KewATuJBzg8Yox0znjtmlYZ/+tQDgDHTjGKn0ABjGeaUnH50g4PalHpzSZAg6noKOMjOM9gKOvP403PTP3jjpTLAAM27ByOMZ6Ugzz3Oeijb/WlYbm9PemklWyArg4yx4wM4P1poNxTliOCB6k4pGycB9xy3G3I4o2oV2ZHynOGH+eKT51wRuY7tj/KOff27VYDhkkkHAB4GcfnSkkngjJGVHrSMyR9flGc8flSEEnG1mAGN2cZ9vWpAXBBcHexZc89PoKRSY9vOS2AflPAo27vlYYJ5yhPX1pCC6nHzbiB6ZP8AnFUNADuyO6HJAHHWkz8uQ+efmwM5+v4UjHdvUErJjIxgjj0NKxAHGUBbdlu3+NAgwiDpg7Sfl/pSny1x6HB9f89aTOCWysQPI9cf/Xp+35m446gDjJ9DQWIOcgHcH+Yq39KTJOQTuJGcZ4FBUFAZOFIHyZyFPtQQ4PG3GMfN3PpQAhbb0LjcQuMAYPUnmnKApAU7tmTk9eaC+WYKN+GG4jsPb8qaSNrjDEA87c569v0pE2HfK7bXixsO7nHNG/5iGKswG7AGCBRjJ49Pu7iuPrigBZFbIypOOv3hTEKww2WI+UcZ9ab82VYhvmGCMnj147U4kElck5GegpBtQLncTjA3DJNA0BVgB8zA/wAIUZA+tKGz1PzAcjtTcByUJy244xmnDJ4GFXvg8ipBiOp2thjuCnBznFLuUICflB9eg9qTAzuOVQfNjvn1NCc7T94A5DN6UFCFtuMOSAN2DyT/APWpCDscspkwdwGMgf40oJG7ccEcnd0wf50KSUjKgHK5GTzVADcgnlsdR2pCA2RwULYHOeaM5fIAIAC5zxz2oxnJGH5x8vBHrQAu58ZG484JY4x+FIVUO4LMoUZJBwKcOVJVi3PdulNxiORRk8BsHk/jQAoOI16grz97Ax2ye9AJ3Atk5wNvalI2sWK4A5BHPJ44pOWKBj8yjlge/wCVACBwx53Bs4YAHHH6UDcQvJyxzkdAPSkXOxJBuOMkqnJOT+XrTjFiMlEGW6g9SPrmjQBFJZssCQU5UHI6+1IoARCOVOMEdevApWaMtHwQF5GB09PwpQd3GcDoTjFADVwHK7shju255GaUcZDsMrgbccfWnEYQ7jkKRtNNBONpbLZA+7gE/wBaL3DcD3UnaSCAAflFHQEjKk+p6Uqn+LgKAeAuMAGhk+UMMHB3HHO6gBMmJgAr4zjAOR29fxoA8pzgYTI5Ynr1x9Kdl9gIxnOSSenrQxwucDB5OR0HrQA1QV4C5JyD6Ui7dnbgDATqcUDPykAHOehIA7f1pdrc89WABB6j0/nQAE7GBDYXpgL2+pPNDFiG4UvngdcjPtQG3MN3OSRsPJIpBlME7sgYyV/z70AOfBk4CEkY2k8j8KTG3IBIQDJYdSPb8qTAMZCruUDGSMUoUkDCsytgswOCRj9aABT8yFunYnqPrTB9zJCj+Hdjk8/4U4knBO05PTk8ds0Fvm9Bu27FTrQAhHTJ3DoCDk0ud+dp39O360cttJJGznCjjPvQVydxHXIJAwcZqwEGCc/MDnKjOM+gNIDwhJDA8kZySe2KXHyyfMAGH3jg4PY0MdwAOOcc84z0GKgoTJAG48+uMAmlxlmAxyvJb0oGTwMlmJPzcE+36UmcqC21D343A/X0qxgMMI9oO09Cvb/9dKT82QBgdckZFIegOWcZ58sgEH86OmRgnj5SSTx7n8qAAg+hUAjAPTBoJIb7uVBzgHkEe2KD0IyBtPUnHPXp+NBI3ZBA7AcgflQShVwp+8zAk4z1+lN2sw+baW6HgjNKoLAgbCc9h0FAxx7DHHJPsKChBxjAwg+8cc5/rQTju7jdyTg8Ht9KXBbY21s4P3hxmgZ28McFuATj8BQA3bkLlVC/d4OD6gUA5fzMBmVNiO3JB9aXoeFBCkHP+e9IcZK5LgngvjiggFO4I25CoTrj+Luab0TLMBjGVz6dx7GhwhTDn5WcjEPU9uffilYM2SSkrYJ3bfT/ABoB7aAQH5C+YBlmBORz2x60wl0ZYy653Fn8wEF1PTb2HpUinDB9jZwWZVOTz2xUMO2NFKLIiFW+Rxh29wPrjvSDqPUBAF+dYwGBB+bA9vzpm4lNjI2UA2tKpCH6dyaBtXyhmU+WCxVsl9vQgjPXnrSBpBHtYttwMSDjj3AOc/jTMpSUf69CUYVimDHGmCqk53DqetAcsVJId1yPl5Xk9O3tTFY7VbLFlO18Zwcdz/Olcl1ch1LY+Ug4Un/IH507BF3W4ucYLMFYkAlWGN3oRmgzK8hG6PjOSUJ2jpjP502SYRZYIuzaZMqBlm6bSemcY/CpJCRNED8qAuGDNgdDye3WpNPTyDcEbGdwVgrbTu2nHANNX+KPzA4DDHy9PUH+lKCu5GyGaRcFgMZx3pWUkbZATtbcMcD2A9aYWuNVvmWMLhmjLgBuSvQf/rpWjZ4cGMuQFJXdx+HvigMGaROVcp86hcZ/H8aZ5YOHIZQm0lA+Bt5wMfgPzoF/wRX+Vgd4QrlSoGQFI6474NEYZhgKhXyx+8VgA/b7vb6U4E4IRmQg9EO9hx0FNVl8xcncxTgFiA5PX8fagXqG0EJiMNFgHdwACPX1p3zKSVd2DEjLMCB7AU1E2Ki7XcIuGWNgVB+metKdpyrY2uN+S2Djpj260EpPqOUYkxhpGZOoHAHpkn3puDswAdirkIBtB9/emqytGCGGwjJwBggcAD9OcU8pkLHkh0A2gnpg0FPuNZk3MCxXB5PXAx7UhJUkn93hgGDjlvoOlTEsxxuYkjbtx69/rUbIXRdoKkHKsR90jpVEtCFXLPExcgnjDcge1Qy7yiHaoIcFSx4Q9Py71KyCOQzfdRlKurHcFyf/ANdJ5axLChGcljgnII7j+RoTMOWV+X+t9CEAE3CoFVQ4HmOmCzn72M9uMUgjAchdscajy4lU/fBPJyfc1MU3MAzNKjR4JDEtjs3/ANcU1Ymmxv8ALcgBGaNt24ZyDQmaWuMKPL8mXCKSrKZPvY6Zpj5kKttdc4JIAwpPofz+lPIWeOQFPKcnCGZQVb069zzSSBgRKpUuFG6OViFJxn/HiqTIadiPysFXRYmJBBYYG054J9+evemErt3sxJjYONp3bwPVc8HPX61M0GJiTEW+YygO2FVuh2+vHr6VC4/dtEiSqZEyUjjUoAc557/hTTIkrA3AIKyEMeQCuMnoBg9PpUfAUooSJ1J5kAI3HqD7e+R9Knk2hg3lyQky7I1HAPvjsDUQQgbN7b2bO6MkcYzhvxzz/KrT0MJcqepArrksxSTCZG3JYrjjkHj+lCxEQptVxIoIXaOmep+tS797nCsoYpHufIb6bucZyOKg+WXJYRiRcbsncpHbvz/LFaJmUoqyGj5WDr5jIEA3OxBHYr9R+VML7JWkDB4wMx7ASVxgf/r+lPwwMTrLGzb92xwQEAHQLnB6+tMOMkmPIbny4jwRkdFB65/rVojXodt+zsyx+IvGMKbdgaCQbDkfNv8A8K9zI6/SvC/2fUKeKvGIJX/lhwBgjmXrj8vwr3XPSvgs5/32fovyR/UXAt/7BoJ7py/9KZ87DLlhIu75iMYHC9uKaEKjlkyvRiAAmO30/KpsHC7sgH16n60EblOV+6SMHjt+NfXH80ct9RqKQVxkDIAwc5HX04p6nA3bmyeOCGOaaFJ3lQIxnkyD1HUEH3pQyhd3BVRzgEj6g9/wpbmkY8pIc/MOSox1HJ9ac33v4hgggg9aYqlflyGBOQQMHt1pQFCgE8EYA3fjSNUOb7+ehHIHOPrSBeSxB3MACFPUjvS88HgjHGetLyoC7jnOcZ5qCxRycrxkUuOe54o+9n16etNznlTz05PpQA4t1yCO2KXqPbNJnBz6+vp60hGQRk4x1HapAf0560D0pM89e/rRUAL3xRg0Z7mkxnmgBT1pOOO1Cnp1555PT2o9/wCdBYuec0lFL0I7UECUp60YNHU0AKDmhulJ7UdTQAdDQePejj3o6GgAPI55oz1FH4d6Tqc4xjIpoBc+lI3+RnBpen+FIRuGD+tIBoI4zx2ANOOSScH060iA7ehXPY0HkZ6E+lWWHrkDBOD70dgc5Io5GT82T0z2oG0Aeo5qgDG30UDkk9vxoPBB5XjHpig4OQcHPGCKN2S+SODzx7UAAGDzknPY9PrRzuA28EckH+lIjbhxgnvn0oUjccHPJBx2oAMdGP0JxzQxOR0PGDk0Zx/s8ng96MEsBjPzc/LwBjmgBCyhgCVAI+7Th945Jye1Jw8S5C7ScAN3/wDr00sJDwCQRuzjIp2DcVDhtpfceWAAxxR1U/NwPve9AOFUkpkn5eMD2pQxCg43dB8o6e+KQADnB25B5GeD+VNKsqY3Ak4GX5Pv9aFXKjqSTuwT3z600JsYlceYeBu4APJH+HFAmug8EgDAEgGct905HQYpc/MMDBYZzimkZIJUZyp6kAH/AD6/lQNyhRwGwNwY9QKBjwc8qeuetLjnt+VBI/WhRgdc1JAc46596M5+mcUZ454xQQcYHHpQAc5IJyMnt2oGep5BP5Uhwxx/+qjgsDjJ7EigsUZ46fh60Yzz1+hoB5469aFH6UmQB+hPtSfdPBGOnWjJUHqeeB60o9sY9qYB9R0pMc9Pal6n+lGfegAHT2+tB7cn8KOlH6GoAXJo70dqMGgAxn1/CkpR1owaAF3Ug+Y8ijPIFH8qAAdaCMUYNGef8RQAe1B6d6OppP1oAKXoaOnsaOn9aAAD/GkxyeSKB1+lLk07gIyg9zn2oB4O4YpQeen40mOc+tFwD3HQ0oGaQfQj2pSc0gDvS8ZHvTacDmgBpGcdTg5waXGfpQOvvSt0oAb3/wDr0oOT9aO3Sjrxn9aADqeo+lGffmjtzQBj3oASlI56e1LnntSDrQA6k9MdKOlB5H+FAB2NHvTad1qAA96QnNH4UHrQAlKT60fqaP5fSgBf4aQdaSl78UAHQ+9HQ0HrR24zQAc/j9KXGPpSYHpQANx4571YB35o7UfhRn2qADuOKOho6ev1petWAf5FJ+PNOppOaAA+1H+c0AY6cUAZoAD1p1J26fhTTzn+dADv4qWmex607nIpWATp1/Cgnn3o9etJTAc3SkIwMZ5owPejBoACBzwffBo6n2oOcnmgjFAB3zR0NJkZ9aXORQAnHPBO2k7gnFKQM/T1o7ccZGferLDHXk/X0pAN2TggHqCOtIqrngYA6daCVJHUH3qgDGOPlBJzxx+NKRk4Jxx2GPxo5Eg468e4puQAuCTjOCD1x2oAU/exnJJyKCpzghmLE4IHAowNwHLEc89aaV3FeWOeDg4Xv1+uaAH98A5bGcZ6UvqRjrjpTDubADDaSCCq8EA8ilGMenGT/wDXoAM7QTu/HrSnkghS3v6U3JBIO0HPAxnjtTsfOCeDjFAC5/M0hA3dz6+lJnIwMjPdeKMA8bTtOD/XmlawBjG0dCc+1KMNz+GR0pwXtz68Dge1N2/KuSWxj5sdTRcA3guvByfegHueOfzoI55A68ZNKOcA4LDqPSmAp6Z6+1IfUcE0hY5IAy3b0Hpmgg9hzjuamwC45OTTVO7nr9KNvOAc8jI6YpCQ5yMYI4IPJFUkAjY3MoZ2KsCwTHp0P5UpQlivLLxjIGBS4IY+hIPBxn3P+e1NCrgZVimAPm9vagBfXdjaflzyTyfWlBLANjuc4II603BXDO2G4HA4J7cUpyrJn6YXj05oAFyAOBubPIH9abjfg5CsQQNpz2/Cn7SeV2njGc8ikO0vsAOfvYwRQAzJkQrkDgBgAQV45ppC/Mdo+U4ZWI5A6H8alI+ZT82R36Z9qRhkgfMGJzwMgEVQDAV3BVwFOCoZsnnB6fQUhOd+SQoYgnHAx/8ArqQlgcD723nH3iaYULHaFPGBuJ68frzQix/WRMry/Yjke/60gAZ1O/JYEhhyMen+fSmltzgK2XDZO5TtC4pxGWyNw42/Lj64IqQGqzFCzAgsMFgOc+tKw2nJJJwFXPc+tAI3KAWO0ZHcn/OKVd2QSPlBypPBAOeD+lU9AExkH7yEsBn+8fUUrMvIJMZ6ZA5PPrSBU29GZc7hkdB6D2pwZiACepCnjqe/T6UAJtP3gMt90ZHJ/X1GaEYBdxPAxwQAB7ilxnzAcgH5AGPA9PzyKa2QOFDgABuOpFAkPY7WKgsxI3Yz0HtQc7CcZJ6YOM/jSMzcjKkerH6en1ocKz4G4MynDDOBQSKobcBnAx0Yc/nQDuUEArk9MAd+tIrLJjbnLAHPbFO5I9P5ipAaWzyUYgEqeOv4dxSs20rlgqY5Hcn6fjS4Py/ePPUfzpqmPOVYcjOfb2qgFEgVAwb5R/ETnvTCDzlVLEjAHY45pSNsgO0uc4yDwPegqBxz1x8p5zjvQWLgFgu0JjDAdMmk5lyMrvHVQ3Ix6e+e9PCknB6Yxzz9aau5o1IQLk4PbH+TUk3Gs/yMwUjnJDLuz9Md80/nn5c5OdpGOPehW4Azg7iCDxk+1B78Ajvzj61QhoACbVConbjhs/lzTvu7eME7QSDik4xnG4EggEdPpS4B3KcEk8Dk0AKMk85JySPYUwqC3yo+RxkHj8M08naP05P86RwrYLDcM4yBSGhAxAbbvY9fmPTr/hQofcAUVgTnKngU0EPyXPJKjp3P/wBb9KCoIYnK4G0nGGPP8jSKHEEBeQAeTu7dKQ54JGAB93PAIP8AWkYgwkSKzDGWBXNPb5BuzwTuJ6/lVANyFQjBJbPDc5B7ZoYA5G4jGWXtj8KUglQB8zDs3Uim/LIyhn2sVGP72aBeYuAQAVLhjj5h92jI+cq3yAksR1BGOKTJB+6PlPTdzjHGffNOHGAUAXqwxnmgY1iQ4yU54DY5x6CkwF2uAyncFCkD16UrKVQhlAUZwA2B14/GnMSNu9F3HnjqOn+NADXznoxJYgfw8ccUmNpLKUGT8pbkntinR44wDlevPGDnr600K21doUH26dDQGwrYJ2qoJc5YEEcZ60gOCCefmwC46ds4/wA55pS2zdkmPjG5ufXn270o+XnBbBAbcOfTNSA1VGwL/rCp25zye9KDl2TzNoOcHv6YoK5O0tuB5Cr1I9/0oHO0NyTjP936j86oBMEjGCTwMNz+dJ8rYBySx3YwRkc0qnDq2OhwTnHHTkUg3CNVyDxjAPf/ADmgBmTkjhJG/h8skY5GfbripAcOMOQQOjn+lITtTa77hkgKw5OOmad8wYEAMB05z+f5mgBqqFZiAoA5GOSfzoxgDp0H8ON3+c0DgdCNpxuI5H+eKACCGC7VCkAk8gkj9KAFUNuOQFPQYPOPf3pFAIX5sBuQB35+nWkRQjLwqr1zjmgDbgED92cgAD/PoaZQp+Yr1+bswPT/AD/OkL5YYO0gcEc4H1/PtSBRjYPlHdOv8qcuc4PBz91BtxSAMZdUOVIPysc4xTV5wMFBvI55yOAOlOHHy8naer9x1xmmkjA53AHOGPbr+I4oAGVijYO0kEDfkfN2NOIXI4DKDkEjp7/WkyB856Hj5ccAdP60uPmA47dsnr3/AAqxjflxuJ+Uk8fxfUUYI5GG+XZhfX3pxJBDMVIY/d7e1NIHQj53GNu7PP8AhQQBGcj+Ig8gcA+v596Q8ndt3HqMcAHHJp4BDheFdRzsHBPWmBgUyNgPIyOcZ5/yPakS/MQ5IUgcnIIYZGPSmgogjAYBVfamSc56YHtS8ggZwwIAUccgDNCnYMJuCjPy+wqxLcYdyRjZvfEgLMvJ289T/nrUYXa4+bA3EK33T9B+tSumUAYEYwPl4Jx7dKikQp5jyMCiAYcKMHHr19aEcmIjJ2aWit/mOTkor+dyxCurdAM/eJpYmW4gh2sQqEc42n/9fSlaN0YqqYXoSOvPXj057elIzNKUG4ZjbhSeDx14+nT/ABoNae1mtSQMx3M0QPZUZgf196ihYbU2R+Y6osihWACbuTk9KkDfOrLvcsMfKMhehHH9fakUDfsR0QKwyAwyAPbsOn5VJuujf9XHD+BduFDfxHGM9f51GgQglSoBGcBienG4Z79aRN21ER2bcFjMkhywyCQw+tTnaZlYkkrkAZ9eOn4UFWuv6/rQaPmwhLRqDvIB3ZAxg/8A1vamhgSGJVBgMQVO4cAnP5/rRERJGoEgfJGdgIAXGMU9xK0ZO4rxu5Ttjp9eKNh2vuIg3BSQclt2CMH/APXTFkZog+SxAxIyDJXI4x7+9OkIEnmqu6RRtG0/NgkEjHqcYp20QzBjHkIvDnAxySf8aBdRjIY2VVAaMncFUgZ5569e/el3jlUfcyk5UDcM9eCccjPrUSwiFYoVVjliwBJDe5+vp0xUpJcODHlCRh9wIZs4zx3/AMKQW0sv69B2XbYjOp8zBYkYY4IyKPnZPmQqBhlGc4HuB+dRqSqodruHYZ8xt+B68DHT+lOKL8p5Z1IKLn7ozgYH+NAvQccKWUAKeMYGPxP+e9Em4FmRTKQQpRm25HqO2acOdwA2ktjCjj3HajbtK5VSOMgHGP8A69MLbjCBEG2mRdwJJds88ADP1P8AOmgAYRVyJFy5jG0DjuB60/lFwAOOcMeSeoJ9elHTOH3q2ACBjpx/WkTa70I9u3L52sFxuP8ACuc4/oBTWjSRtvyruHCnBTPpx0PANPzsEuT5vAIQjp1wP0pSFwExvUcKCPyqwtdEG7zo9wA2BiFjkXOSBkYHbBoYAzeZsU7VJ8tSC7E4+8PQZpxlUp5nmAuvy7zk4fA4pTHgofLjMijJwuD7/j0/KgzdvUhMRCqGjjbGA+SQ24DOAPypjKH3JKzyKZAwRlxsJ6celPKH94wTy3bO7djBJBwPZulNf5QjxLvTBQiIjaCSPvDt26e9Umc01dX/AKsREbmjR443O7DDqAQP6c/Tikk3KW+V5SR8zrw4Hbbxz/8Aqp2wHdFJhx9dw9CMH6cfWm+WqJKMGXlmXYvqOBkZx19O1ao4VFyl5DXB3CPYWaORHjXaWwq9HOOuelRgSOAFRZHcl1YkheST6DBOM5qY4QKHl2k5Y+W5DMV4xgjP+OeKjCgqcmNbmNQrY+YoMZCqO/b8zzSTOq2y/ruRLuO2VS29gpCkLg9u5GVBwCfp6U35kibZG6ll+QN/C3VcAZy2fUVMIzC/EcWA+2IgYbPGc5bpk49eKSOP5ogMkKyqFA4R/lYHOfTAHHU+9VzDUOjOv/Z/UDxZ4u2MHDJbPu7nPm+1e5ZzXiPwFCr4u8XYO4Mls4b1Deaw/Q17d2zXwuc642T8l+SP6Y4Fushop73l/wClM+ee6oWba4J55Hbv+NDDcw4JYHJLcYA70DA24UFQxwMd8/45pRGoATC/Ke4z9f5V9gfzWgDKsm8hmY/KNo5HTr+lKvyBcMQFG05PPv8AypgYmPOVzyNxGGBJIH489Kl27dpUn247VJaXYVOmdwOSD1zj2pw7HqcHB44pq8DJ43HOM8flS/MCR97pxnkUFITPyg46DgHg470A4IG8tjksTzg9MfiP0pemMbmHJx1/CkXLsRtUDADAH5gOoH6/rSNB7Z2sqkluevr2zSswYnaRkH9fSgNnnkY6nj8qb27ZPBz1OKkB6kEtjjn5uO9AxgAcDsRR3JzyOOOaAD7Y6YpWAdnk/wBKSkIGD+X/AOujOQDx6k56ClYBc9e31o60hHA55/nSqQc4IP8ASlYA9s4z780gJBwenY560vfikPQDnJHX0qQFJIz1o6N2GepzzTc5DAEhgM5I4FB7ZHJz0Bx/npQA78aB/KkHJBz2IOOlAPORnr70AOPHXijJpAMcAYx6UY5/HqKdgFP+cUccY6U0fNzgjHH/ANelA9Pyo2ACNwx+tKe3vTdwIOcYxkAc5HrS/wAR680/IAHHt7UgIx1pR6jr3pBnJNMsUnHp24NA6/p1pNvAX3zSjDgEEN3BoATHQnG7px0oPy9OOeaDnjHTNBOOoGD+HPpQAvpkcDmkGQACTnpxS5IPP4UwZ2FQdrDADEZz700AvzYPzEdeo96MD5iBjJzk/TFBbGCMYzjJoJy+3gA9Bjr60wFHXgnjjmmAZUNuYchgWbgjrj6U7ggHGRg/d/lTW34YMVzwA2Dzz3o3ABk4JJ9ehJHPHH400sVAYEAZ42nIwOKc+GBBG4dSM9cHp79KUEmRSEGcbSMcjvjPegaQh5UMoc4J4z1+uaQklWIUCQFcgc98j+tIpygyobfkqCeq9aUlFUlQzAY+7+Hf8KoEODDcy7R9NwySe1MyqckbuRlSdwQ9/p1/Slz5TknHzH5mHf0AHehmO4IreXsYFiR94c8D+p7VOw9hAPLL5RipYABRnoOuB0pwO4DaSQDtJIwenegFX3MGbacYIPpz/WlHILFlxuySPy5qiR33iRzwRz0oYEkcjGeQaBiQkZOAAeO4P/6qD3BGB7+lSAHJznjngilPPJJ9MdqaPvNxnPNL6jn0qSAOBnOAvY/596XJ6A4xnPGRQeMkkrgdRRtx64PrQWH8f+NKeCATyenvTR19+cZ4oHBOcAnGT60EAeuApz+H500NkkjDdAdp7/5Ipx5GcBiMjJFHRVHQdMUkAoOc8fjQD154FJj5x7ilHbPHsetMAyOORk+/WjP4Acc8U3qWBOAvUZHOaQuOc8c4JLdDxx+tQA/cQf8ACjPTIpBnPOOKaTyR6Yz/AJ/Ck9AJMmgnNJnB/U0n8qm4C0vpng+gpob145xSBs9iB2JI/wA9qLgP/X6UE/jTc88/TOf6fjS8AnkepqkAZIIGB9aDz0Jx7UmecY/WlORVLQA3AZ9vagcgcY46UgJJ9RjrTh0zz+NIA/zmgfnij8KT/PFABnv170oHPbjtSdKXt6UAA7YGee3FGMdsfhR196M5zQA6m9qMGg/nQAp4NH8NHOPeloAb39KO/FBOaX+VACd6PSl/Kk9aAEAAA6496d3+ntSHof6Uu2gAx7ClpCcUmO9AC9aTPvR3oPWoAD1oPWjpSUm+4CnrR1IxSUvX3pgHf1petNopXAXj3pKdtpO560wDpkE0A9AeuOTSUVYC9DQDil20nTNAAPr7Ufr60dBmjHOKAF60fxUtNOKADqaOnejoaQ+/AHvQAdc9xnFKCSOhFB/P6Uh96ADjOfwzS9/T1pPXnHNL1HegAzzjFHXmjpx2+tJjbgCgAH1peoJFJSkZ47UABOPSkJC8nt7UuTR7UAJjB55PrSdufwyetKRyB1FIFx3PSrRYoAGBigmgfU4xQMkgjpj1o9QG88+uemKUkruPX0FJnnPJDcAChVC89NowPYf5FUvMAYcEZ/HFACgqABgdsUmVGDnGGx9SaAccDBzxigBN2NzDlefmx0pAMKQFwf4iOCDjrinPgnbwQe3v/nFNG1mGOdv90cDt171QDhjHypgE8gdRSZ+YHpjIPPQdc0DqDk8EjGevPWlXlhtYZA5x0P8AnFA7CLkrISepxxzx6frTivIIA65z6UgYELuI3HBK+lLtwv3QTjHJ/SpELkg9vftRjAAAAPakGWzgg8daUAAYHTpj2pbAIAoJ4Bwc564PegqGBDDj2z0oOBgc8c9epo7g4PPXJ6fhR5gOIOR2z/hSBeueSOKFABJ4PPGBSkHJxzx0pAA5Geh7gUuAT0BpOjdKACOvP4UAN2jaADgDgGhsFcZAGcGnegxxSZ4weuPyFO4CEZJPTAx16UBskEDBPGDwaXnKkcjp0z+NJuGN27IxnNMA64JGSTxjt70N904xuHr0oJAk24wSC2aXHrkn1o2DYbhSUJAwDgZH8qCp2hS7E+vAJp/IOMckZB7UmRztAweaLgNIUMWIAzgn3xSEHcGH8PC/Nw2fwpAdxKjaVBxjacADqPrSso+XIUL/AHcfgDVAICC7bj8oPI24x6Gmc7SAc4KplewHOf1p+GPIUnsQ/U035kUbiv3uTH2GRjj9KCrj8sUTDkg8jd39qCBtKjLZ5Y55xmmBvLCjLKrEfdXjPU/SjA3NggZBAK9+/AoCwu0EHc21DjK9MHijei4YsRu5IIPNHzthwFHRiT1x1xSbmJODzycN1X6e1AxxO0MDLgrzkj60LkYIwVIAGT97/OaGG4lDksTwT24H+fxpowWBJUuTncRwR3FAA2QCxTkfMctjp9KU5Zi2MEe56Y9u/X86YCAQGbDfcO1Sc+gyfoad1HAkGSNytxgUAIFAG1Au0YHUHn0Jx9P0pVKnaw2qFHG3pz+FIoIGFBCk42nBGP8A6+aXBbcpGxRgDBx1HII/z1oAUguCuAQDyoU5HGf8KTcNiMSQy5wAeB6Zo270UtGx4B465B70ozgqrAHoQOSOM8+negBzgIwPPygHHP4ULjlCQQvXjFNcclSSQOQAO2MHNJ8u3aASOwY9e4/kaCeg8AB9o3gH5uvGfSmqG2qpJ2nJ/edetAO0qcAlz19M0hBKKpXOODs/p+lBQ5gMhXZT2BPTjqf1xSNscYO7AcYye+ccU3CpH18tQxOTznqP8Kdz+7AyHU9Mjp0z1oAOjHjGT6Zwac7/AC52h1HfcADz/PNRliqlseXhiPmON+e/PSnNnndlicKU988kfnmggeMr94nGPvZ/nQc8EEHDZOfSkZgMgfKxbAJHX6fnTeFLdUZiVGecc9RU26gPBBc7TnseOM/40itny2J5OcADg98/kP1oXzFBOcgcYPOcdT+lBwoyF6EbePuj+lUAikSMGxxuB+Y8fhTRlh8xwCucsOQccj+VLgS7Sc4bjGPvAdOtKhDHIwzEd+h7cflQWO3EluT8p9P8+tAwrAAEZ6Ff8+9ITgDJXJOCB0INKw3bhnAOBj2oIIyMsVI3kEHnrgc9frTkO8sy8Y5KsMfNj3pAcFAhyrLj34py53KwkLJjaP8A69SWNYqy4+9v5xgDJHJzSgnOCAEC8DPPX0+n86Rei9FAUEgg8UqEIwAw2QMseP8APaqAbxHGdwTGeCo428c07dsyCDjOFJJz+v8ASkjO3bjjJxhF464pWcglOVIHDnn8qAD0EYORhd+PzoAHHykAfLwcnA9MUEMV3BXBzk7ODgeuaVU+ZwN65O7AxQAm0MCo524T5lBP+cUNkyEFlTdkDHU+lKv3giqQoPUjOeD/AICkHbeVQgY4OMZ7UAMOzGGICY2KoOfQ9ac67T12sCSBnOfbH0pUySMKq4xnJzgH0Pr/APWpArIDuC5IIBA6+n40AN3BeWwQTyq54z3zSvwCR945+YdiemR+NPywKruUAdRj9P1FNViWBwAxU5x0OMcg/jQAgAMny8jBQk9QQeP60MQ6sCTtXnK8D6UZCbVD7UxyxbP5Uo4Q8gxNwuzsKAGNgrgLkHocEgZJ5zSgIzbs5cMBleecdeKNqiMuWKjIZuOv/wCugkomMAMMbmXqMY6/hQAmUGcgY3Hknjr6frQMKCeOMjHT2xSk47lTwQAMfh9KUElmCnLLjO/nGf8A9VADQB8owoU/wjjP4+v+FGCFbcBwMYzyBxmgEY4If5sls4BPegqM8KDxt5GBj/JqyxTnd3xg5OM5yKTJwoz2G3A/L9RS5weoyB1IwOe9NztQdvlAIB7+lACgliDknr+I6foaROxKsDuzhW6j3/wpTgYyeQR0FIGwWXgMADg9cdM/mD+VAAB5aLzgH2yRx/8AWNOVsPjGTjJcenbHrSbQuccFj15JP+c/rSKSc4cjIzhuqnv/ACpbhsNC7I4wqu+MhQG6k9STSkDO0BVAbGVXPbj8aVtwkIbaBjIBbLdgTj0/xqOQhEIBBmCkgqM7e3T6EULUi1hwLLhiNuzhmxnjHTjoeRUZyIlKspUBiyMMhl/nSsAs7lSryLz5agKzehJxzx+XvSHJwUDvucuF34I4GevYHNBO39eY/aEkkGQELZGOCCQc/TpVcMFVQZDkjaN7E54Gcj9c+9TYYPJjYyPgggfN39OD3/CoWAYnoQ+QAWGCMDH41SObEScYrl8x4CuQPmdnGTtwSdvbH1/nSl3ZFYqsUTHLiYENtOBj68/y96aobc23HLKGODu2jrjHPt+VHlYH7tXiGVw0p3BAO6nnB7c+w7UmaUveinYdxLI0ZDy4XcdnRCTxz34+tHmcuRJ5qRqUcqBvUEZ4H6c+h9KcFyXGVEZdixz8yHGVIxx70kUpQQmfYk7/ACkKDg/Mefx68+ppGyGbkSGCRlb5mVY1b+9n5D+XX609IPLbamNqOQhUYZQcHr35zRvlg2bpjIAyKfkCnaTgnPtxSkKxck7wAMeUe+c/jzn8KBiM3Te24oDwcK2cjnHTpmkZECOV3yGNxPtT1xgZHXHHSnklRkYyGH3hyFwMjP50rbwwG054JC4zs5zimOxGQ21gu0LvDq7OR8pHP4gkdfehtkbLjMCblGG7kY/LgYzQ2GyMSjY2FZuctjgn9MUvmMhZUcyFAgdX5OWPOeOmDn8KY/xI0VU2pFKBufKsY8snOOfrgdR60sOxEQofLRBsXbGyoq49M46AHmpHDxA8mONhtRerB8nGD6YpNxjZHII3KxXLchiRkGp3I0S/4fyHKx3HdMN+QQqrwDgfLkHk/wCPSnAfLggoGYDKr26D1xUTu0KK5G470QfLtCk4Bye4wOvT+kgAV5F8sjyyAHJwGHqKESLuyCQpYkkjdz+n50uxVkZQhU8liBxkjr+QpCwKg7x8rBzzyBSbV2sANuP3u0ZGP8emKZe/9fkOOAfvZ2nJJXuKNpXAC7VGRtPO7p0/nSjl8Dadxzgd++KaFUgDkggjcDkVQCN8oIdt/Ibnjbg8ZOfcUjiTdwVAYj5mOBu3DAH4ZpzEcu6fMTkbRk+340yRHWZ2OPNZBsDAFPl5/A5I5qQegEv9+OHaytyMYJJHUHoe3X0NQynYEZQZZYwH4GQVGAefwzU0icAeXJuJ2YRskj3PbvUUhBzFGxiDFVZ4iBsGaaMZLoEqeXIASrRk5wy7gBgYJ75JyM1EyxvwWJMso+YEnBxnO3p2/WpUG6QBF8tfMKhUGQdvI5/BvzFMD/MDlsJ87YflCf4eB1/+vTRLX4/PoBPPGNqjeH2j5uTwD+NRhSibUXlY/lUpk5GO+eSc07IjB/ePt4OWfcQScAED8/wpkqCUqjeeqE7mdeMlckAEcjpn8BWiMXHVNb/1+QjDaZGUYYberAcEjg571A5WRM3EYUltsQlkPy8E/N6dOPWpZGjkAwY3Qtv3+YMAgcljyc8j/wCtTS585A0kgdG3M6Y4JyQuc46dzn+dNMGrWSIspIQ8eAikucElD90nBzwQNx4HalG4rkCJ1mEbN5ZLMW4OOT7nH4Uxt22Eu8czqr5Z2yBnHI24LdCD1zyKk80gSESOFV/MDI+QQCDjnpn0+tUTfW/9bHX/AAEKf8Jl4w8rPlCOzC7uvCyD+le4nvXh3wFGPGvjEKoSPybIqo56iXnPv1r3Hrmvhs4/3yXovyR/TPBCayOjfvL/ANKZ87t8yHJCncCCOuM5yKCw3bG4yoIDNjJ7j68j86Dhge/AClSCR7g/TmkB+6pYFeA2R1J4yD+Rr64/mdEgBL5bAzgkleDjp+NIqhvm+UMSV3KOOO30pFwJfn3jg8fwkDv9ef1pwHsCdmPlP9KC0KpbHJ53EAAjBGeDin7l3Eh+OSRTM4ONyhuDt4zj6fjS5HAYDBBAAGTxSZSHt1xg9OtKSQPmByOu3+XvSAjK8k5PHr60qkjgDI7HvmpNAyCFA45yQfrz+NIT8w3Luxzu9weKVSCVAYcjIweTik+7GCgAUDI3euadgFGRtAwABgjHegHCgZzk5BJz74oJ27uWbnjHJx/nNL3PHPbIzQ9QF3Z6FcgHH+NIACNw6449D/nn86VThhnoerH+VMAKqAwAyfuoMgcf/WpFjuc8/QUqkbT6A0gPzYB5xz/+qlAwAcZPTA5x7UAAPORjmjp/SjaCenI9OMUFQc59BzUsgRxnPLKDnOPp/wDWpQTk5655xz2HSg/3gMHnkH+dHvwRk8ntRYBexwMjsRSAnjOSQecd6TKqwyMAcLgcZNOz3PbsaAGcgdCdp+XHcdP8/Wg/NnHAbOGX8P8A6/PtTwCD1PSkI3hgcFeQR60AKeT06ccUYBPqKTrk4OPbr9KXqRQWB7AgfTHSl78frTccEA8+po5H+elBAoxnHT+lNHGNwCkjkZpScAZ5OcUi4yD17ZHSqLHd/wCtJjI6kAdh3ozj+WaMBl7bSMcGpsQHsuM+hoODuO5hxjg9PelzyPXPbvTGPyMeCOeqn8qAHdSDweOGpDjs3GOD155qRxhvTmoycZLYODkf59aaK6gcjnO0A8nH8qQtyORu54o39Dxg8ZzjigcYd/TBxyO3NMY3GzcAD8zBsg9DwKcpDODycgruB6DNR4Vcbj82fl8s54Ixk0oUiUlWJfGArfdXJyccfSqAN6yA/e5IwAuCOn9eaC2JP9YCw4+XBI9zSiMkAYztzgk89uP50K4BZuinn1xxyaXoP0E2hNoCgBQRgDORxj9MUYOVBJU7cKoUA+5oYjKsrKd5BBc8H0AHryKTkBjiTJwoJX198Z4pFEgJbLDgkY+mCf8AGmhiOechgu7Hr6e3TrSiMLg7cMAMsDjPrS5ILnLBd3fHHv8ASqI0HAHeMHgdc0gYttIyO54xS7SD3Az35zSDkEkMCTjhj61IDscAt0PB460nAPT06U3b824KN4XaDnI6/wD6/wA6cDljznnvxUgAyQOPoPSlA/GgDHcnPNHQcjp6UmQBzxg45H40mc57E9D/AJ/Gl6NjPNA57dqkAJIPPrQSByR05owBjHFLnHfigBDkDHOc4+lByG7AelBGV4xnjqODSEj5s5wTnr1/z/SrRYYOPXJzSZG3OM8Z2gcn8P0p3I9+lHpnaADnNAmRfMCWLAKFwxxznOePb/GlOVkQgsWzj2x3J/z1pQckggnPzHg4A7DPrTVwMbpNzA7dxGOhzj/PWoEDHHz8kZwEU9f/AK9H3X4GWAwFzjOef8/SkOdmWAJPDHrj3x/nrTG4LYJ2Z3FwM8YGAD+JpMi/UWPJk3bSo4JJOd2R1Hpj+tP3c9DkHH4HmmIwAI43EgYAxj06+1PZtuOVxkZz/SsW7FLYQ7Ny5YqevXGenX9KkByD0xk4HaoUO0Y3FtvGSMknuP5U4FQygZBIJwep/wAKSYJko5HB7dcUgOOMkFs84z+J/SkYEAHJwD2Gc+1NEuSPlyCMg56+2PWtU+g72JMnPJ4xyMd/ajP/AOo0dDnHI4Bpe/PU+hqxDc5B6E5xx2p2Pnzg801jjJ6nqASBx369qcRyQR3/ADq/MsMHPIAHajoxG1sdcmk5YdcfSg56c/WluQKD15yfSik4PHzDjGR9aU4I5OOPWpAMHINFIvocH6dKXr070AKePrR60YNHuOaAF6Unf8e9H40v5UAB6ikyPej+VB61AARil202l78UAL9ab0px6U38sUMBcdqO/FL60tACenH40g6mj3o9OM0AJR0ooqQDrRRRQAUUUUAFO/Om0vvyaaAX86bS+lOqkAylPT6Uv4UdMVQCe1OpvejoaAEP8qX1zR1NCnp6fzoAOvQ0ZwecYpKXqeuKEAce9J0buc0uOcUDB7UAJ7Y96XnHH60gOcAcj1pc/keOaAE4x7UvXsaM/h7mjtQAhIx14pcD6c0E4xz+FGefxoAMc5xRjr60d/SjvjNPcBO3Hr34oAPtzSjNB9ulIsackHgnHbOM0BQWLY+YjB+maXHy4HAx+VBGTn2qr9ADGTnkn06UwAZzgMx708Dvjv8A0pqrwAOmMHFUmAHIYjnJHBpRwR1ycA8UuM8cgY65pMYI657GlzAN6HOe+cAck0OC2B1Hce3/AOvFOzxz1NLjBXrTuK5GwC4HIAOcjtxSk4JAwT1IxjNOUYHAwOOn5U3AG1SSnGMbufpTGKcgnAXeen0/zmkydxIIPXAPr6UHGcjOfUH6UvG4k5/vYNAAejADnrgUrDnGBjv60A8/e6+/SjJz6fTkUAAGAeeCRgdMD/OaB1yRzj1zS9OeT9KUelTcBAu0ADoPWk6Hpz7U78KO9K5Ad+KTOTj1FH5j6UDkZPH9KYCYBJJwe3/1qXOSeg989qMZA4BHWkByAfbOcVRYhYBVJ+XOFHPSl6FuBgDGBQcAHOMnJ+tIBlh2x1wODQAueBjPPQ+lHRuT3wOfp+fSkBzhQM8ZOD09P60EFuRg/h37Gkg2FXGcqOT1pNpKgfeGRww6CggN8pxntTSA5Vxu4yQapAKG3FmJK7ex7D1pAgLAgb2XnJ5OCO1IxSTJ2DB+U7uDSkeWTIQisAMnGfamNkYYAAr971LdB65PXAP604jbvSMKhYBgQMYPTp9BTREqjy87hggFzk4Pt+f+TT2HmAY3HJyoGBz6/r+lBlHm6hkn5cnAwN/94Y5P6/rSchw2cgAkcYA9P6flQ+0tG7AgqSvTjGcY/Wl5zg4OT0J6UGghVFILDnHKgZpcEAhkJJJ5BySP84oBOSAc4IB6+o6Uw4RGV/l6E+h9RRuWH3cZyACVGOcE4o7gZXhhgjsPU/570pyCSVGOCGLfLn3P1pQChAALHoWAzn6+lADYyfkIPJ5ODjHtj8aUDJAGcfd6Z/H+dImcjOwFeGOMDr1FKCGGTnjsv9aChFf5lLDbz/ewfrigZAH3if8AaGaQcE/KNpx8pTJP1/GlB284Byc9SMe1WSCxktkgYJy2Qcng4GaaZFUkMyxgYUoynk+oOf8APFKdh3fMuTzlD3/yaUyGPDZUMcqGIyccdT69KgTvuDPgviQOckfIeF9M/lSnBbk5OMkf4frSCUjYQweM5UL7A8H1NHABXH3f4cZ59aaGAYkFSFAyMkDGOOfxpfl2YUE5I7c/5xQc8Ak4HHtz/wDqpCxDFsPu6j37E0gAcdeFXueh9fzyeKXDENkBpOjbQOR68+1JkDK5AIwCCecUg2lQuDnoCDg4BoHqOcsFGyFpSjEYLAEeh569aeSBvAYqitgEfTmonXzTnCb1bhg33Px/DuKkJ++V3FS2GYtgKvt24pC1EOwFQp+bbnHOStIAQByQFzt46cd6XG3B4VTwWUAfT8cUmcOinKgkgkcc9qYDsYQgBlwN2U53H+tNY7T8zbMDkk9v8eP0pAFblgdw6kHP0+n/ANanqxZiWbqflXHAoDYGChyw8sdefQ9RxSAhScnCuRgY6g+1IVVAUXcdjKxJxS8s/wAobr95uo9cenH9KAFJ8v5ctgLkDv8AShSqk4baPXGf1/GkyVf7rfKdq5/ip0asHUHsO3+fegBqgsOi5C7QSMZOO360A45wAFxgKODnt+dCkNsJ3bwG4bjrjg/pSlSTg8KrcYHTvQAYwM5LDd39utKSR8xJKgE8Hgj0NNHGWJyScEnutOKgADj1wV7dOlABuK4KruHLZxz+FC8qQGI6HOMj8M9KAp3MVbkAAL2H+f60qHgrwGB6L2oIG7WY4IHDA85wcdP8+1JjdjgqXOGB4zgHipDnHAXqODSEMpTAyO5649ev+etSmNDQQ0ajLMSAN0fGP8/0pWJYPuGUHZep5pPmcbl6MM4U9fT07UqkARsF+Qr6dO9UIGxlc4XBwvp09KapIVlyWfhcH2/pTzjJBBJX5hmg7mGM9P4xj86CxqkfIVCgbTkflSEFy6h942H5fU/X8vzpy5+ZsBXzzke1BG51ypXHcDv3oAapBKkKoAwxB45xTeFG93zyACDjn/J604l1B3cZ6qOeO/8AOlyBuJZdhPGTxz60DuNfdhgdrZONoHAPufTikfIlboH67jxx7fhTtu7arnJYZOOOPemq26KMqFcnJGDgDjn+ZoD7IuSAM4JDcjPQ/wCf50A7RjDEr0Xt9aGO/JXD7MkEHvnp1/zikOSTjIcAYLElSfcCgY3Jb+ISKF465zjrjp3pzEZYnbyf4uR/Kk44wAAW3Hn354P4/nRghfm24PLA+g75HegPIBn6BTwv4YP86MkEDq3H315/z2o2qTubDKeemfTpQCzffIYHqvb8DVjEJ2kg/KxJ5z156Ypy5yoy2B7cH8/88U1SQmN2G6E9if50pAOQVIGeR0FADfuvGcHJbDPz/L8D+lJlAGyzDA2uO/qMn8f1pVDFlwZOW3KCOF4/l7UkbYI24AbLlgwJU9MfnSAVQVztVUVRkOOc0mw4bb3AfthvmJ5496B8oA3Eohy3O4kg8j+X503BJG5dpVyyiM5Ug9D/ADpi8xSV3b2Dn1UYJ5wMH8xTHGAoBLmNd20ffKkkccemfyFPVd8udoOG+bzGKkHAx9eg/SmqGaJN+Uxww3jBIIJHPUYB/CkS43Q0KDEwEZO5VC+YvL8ZAPTpSeWHcA4EhYSeWTkjAGT9f/r05MMMhcIWxg8YORnjpjIpDIFHms8Srt3Eq2TjseBk9hVEuKlbm6CBNwBQ43OGEgcAbh04I6fSkcKrAMz7tzHfIwwRjHzc9OnalJj3MWCvGgO+RSpGcZzg9f8A9dOV8btyhSCMkLhcnnHseeaAUVFWEzGZSu1nyu1tmfkXoN31x+QpwyiCRvOyzK7puJ7dAD9BTiWfZ87hVOWRcfN0IH0pm4AyhXaV2w5jPOzjocdzzxUlqyHHCErnBwflbnjHNAkysZEgMRB4UHp1BHel/eB2BVgmQchhlc9cj0zRu59CeCDj24qtxCE7AA77iCq4ODk5P68GjywS6rGF3FdzlsHGf5jj8xTVO1mMaxkZYliTlXx29uv604qhJ3DbtJGSxxtbGQfxpAHmMzMVwsi8KSeNpOcn8AKRD5SElQI9q87jzxj+gxSRknbHgZTK7X+VmXOFbp9aajAqCCPKEezJU5Yjv7ChBuCDypY8BWd97A7cZyOPzAo2GMAKF3ZKFxlueCePXjFPVkhOAQi7twLMAM9P6GoJtqQoV8uNSCRg7cgYJxgdfr6VXUid+Vtb/wDDD/LwpTLSNzIWlc5UZHPT3PFSFsTbX3J/GI9uSw9eKj8pGZQ3zR4Yl3PzMvBAyMY559eKWLagABO+P5UTnaMgEfh9cmkEYuOj3/r/ADJozI3l7iFZlLKwQ5xxwQT7ikR0ZIyH2DJGXG457jn/AD09ajBRBFIcriEDzSBgcjjpmpgJFlYlhu+YKOgCjB5/P9ahmgz5lQkoOpBXafmwvYe/PalI8uNgvywjJUA9P/rU1cQMjKX+YkHPHyjp9cfyp4CxbACAoJJAXAIz/wDXBz7Uxb9AI/eFSdxyCueDTVChmG05XD4A6Dj/AA/SlXcAvGXPyll7UnyoPlCqgJ43fewBVk3vsM2yGTau1SZN58t+3ofrx9M0h6sQJSrD/lnGM57HPX25pw2CZ1GRKAAcDPbg/rUfyeWytiJWYKGHDn1H6/rQQ5WaXqMkKeUXJxuyAh4XJOckd+g/SlyBK6hD87feiG08DGCc8ZwfwoLiRXADb1AXygnIXIwSCeeg7/zobO9mKfIWYNz8/PcdB2HX0oIeruN3BUXc8YEeMksDtPTBJ6ckVGzszxhXR5PmK54Gcde/HocHv0pxXdE37rh/vxlRjOQAc46jA/WkaRneXDoYdgUnj5sjgg49D3zVIltXIbj96s4R0d5E8tQFwrFhjdu5zj/2XFI7xPPMBiTbJ5rl5doBzjaMjHp6duaGmCJxKsrMcBocEpggA4B+nHemSq7IVfzcpu+8qgOx56ZOOv5D8rSMm2yOLlkyBGNq56LjgnOQP9rPXnFALSAhn2eayib93lW9VP8AdLA9fWkPMjbB5m4rtY8lDgdwcY4PPb8KZkuuBveI5UBW4ZzzyejYwf0ra1zDm5dDufgKxPjXxlkYUxWW1ckgDEoA5+le3mvD/gGp/wCE08XthWDw2REinIYfvv5dK9wNfBZx/vsvRfkj+oOCf+RJR9Zf+lM+d8FQIxjJ5VkGM8e1K2M42q8bBjtzngdgMUZJGR8p52cfLj/69DNt5A3FOpUAFcjqK+wP5mQqkKrAsSzfMAASVXjAxStljs3BMEHp1XPT2/8ArVGWZWYN5jMvGVXlgOR/P07U7hS4375Aw4kJOM8gYHHapNOo9WzuJXLZOCQAWHTI/OnI5OwhlxyDgZ6dx/nvUbFsqAxjbAU7iNuT7Zzn0+lA2eYpAZCysoVhtUYOeaTKRJuVImPmARjoRyOvr3p+CSTwVJyNpxTQ2VDL6DJTp+FP5JwQRzj68UmVcMFlAxtzzijAYqSOTwBjt3qJmVky3CsM5DHAGeKlJcsRuCA8LxnmqGmJl2UFeOCSrjr7e1IG+XJI5xnB+7nt+tNQplnBZyAF+g9v1NPbCsxwM4Bw3f8A+vxSGnpcdtAGOvpn1zQcbxncSRk4PQfSjJTtk+g55pcDlffBqRAp+4SpGe3XH40oUqGyAnckHikH+cUhHBwSrH+I8kD2oLE5+bPQjCjPJGOvrmn9/akOCzFe4wSODRxjBHHpmgA6MOmO9ISck4YYHQdKUY6YwDzScNwPlJ4z04oIGoTg4wEHJbpk/TtzTjxkkA4ADc9/yqCQnLEgspG4ggZ4zjtn86lDB8nnHptIPHr/AJ7UApJuyHD73AOG756UDc+cDAzkE9uP55pM4IyQFb14OaQ8rtyr5GcdP89qaKQpBLE5+XjAU5yP8n9KGOcrk7iDjbQo+YLjDH5crx27UxnfAYqsb52kODj6gj1pD21JOhyOeRnJ7VHuJUljsUn5Sxx/+rPNKoCghWAKnDkDvQwDsygtk5UgqcHtkduM1QDkztQEOrDPBbPPoTQOCQuzGSTtOT9f503dyoLu56AqvbnPT6U4sEAJYqB16H/PUUvUV7oUH5sAg4HTdyOnWlAwTx+NGG2jJOFAy3AzSL8o/ibHHzd6mwxQePvHBPUCkIzgksoHYHGfrQx2BixAycgnpS8beuQfXmixAHCl8fL6+1I2QpwOQQce1AOQoI2j0GKQNuYqW5A6HjI9aZYhbeGUYLY43Drx2/Wl8wqRxkFtox27flQPl67to49RScoDnaCTuy56VQCghTtDZYjHI7ikf5twCszBR904HXpn1pcbRgHofXv7+3NMZSGHyDBJByeNvHJ9+lLqAMNpkQfIxGQfXPHPvmnqwDYwFYAA46A+lIFwgC5OM43HqKagztwCqlcMmfuk96YDsY28jaG6NGWIPbp/OmBACxO4hmyWcnqDkcY+n5U5GbClflPAMe3Pp+XFJlEO0llYLuIYk8E81I2OwCwGBuHXkcelOIz7+vpQCD3AYnBI56UoBI5OeeoGKGITC7vMAUMcAkelOUEYB646CkGCM84J4yMU7PU/nipZA0jOOWyRjg/rSsfX8hS5NHr7UAHagAKD0H8qaBxnPXvSjJzk5HbHUe9QAoBJIOM+wpOopMFiMjIHcnn2NO7/AI0AA4HtRzmjJpPpigA/h70DsB9OlL36UmM9cflmrAQYIx/OjaBngZPU46ml54yMD86QN90EckZz2oABwOtN5LjAyTwc9OD1pNrLxnDZyCp+mev40SOIwWGMgk4J68UrA9NxgbcCcowLDhepBPf8P5UMpI3bnJ6YTjIz3Hr1qQABs4ACjIIGASev+femksxUlWA5U7SGz9fyNFhNaDMYfG9Q2Tn5QWYY459RTz1Jyd2DgHoaXavy+oBwSOfQ80gG5mB6DHGOPT+lYyiGojBmI2OinBOGXJb9eKWNerMxVQPuEcKe/PekMKkbQABghSAOM/0pmx0Cs+D5YwoT6YPXrU8o721aEVWmAIHkkE4OASQccj0qbO4cAqAduH/zzTAiZVgMheB82Rj/ADmnA5OSGBJx19u+KtIS0JPvUo7e1IRjoMmlzg4yBx61aGhjIDglQTggEjJH+cCnk5BJ59QKGI/P2o79xnGOasBB2wDj/Pag5Azjtn170mecgcDnI7n0pQNinbkE88nvQApOGGQcHn6dKiZsIVwHCsBuZs8/5x+dO/i+6T3yD69qa6l4yNvXjBPT3Pv3oBvR2AHeei5K4BB/Mfp/Opeh+vvUCoGCsRvXAIx07f1qcgDjnA/KkyY3e4Uvf0pDwDgZPpS9+9SUKDnikHsc0mR6jA68U7sKAG0pGf8A61Opp61ACU45/wD1UntQB60AB60v8VHUUnU0AJS9/wCVL/FSdcfnQAd6Sl/Gj0oASk/EdeaWipAXv6UdqX+Gk/z1qgEpf5mkpQeffFSgEpe/+FHOaSqAX+vejv8ApSUUrgLz706mUp6f1qkAv8NLSDFH8VUAnQenrSZ6+wpSPwoByaAEHA6fgKM4YcE9uKOnp/Klx7flQAhzjrg9/elHPt7UdenNJ2ORj0oAAT0xketIctkA496d6dKOf0p3LG7ufbH3vWl4JP5Uc56ZoPX8aoApfXpRjHA4oHJ4HHrUEAe9J64/SgZOaQHAHXGOverLHYye+aQDknr2xRk54/l3o4AGAB7DpS2IE64yOc5Ap2P/ANdJyOevsKCQvJPbrUgB9gc0nAOPX35pc5xSjgUXsAntjqOfSlGOgwAOmD1phAbA6jnr34oQs5UlMZGevIP0qeYrqOJ+UnB6dMZNJgFj2PsaX0yfxpAfmAzk1SZImA3DZyRj/P5Clzz93aSc5IoI2k+uM03DbcId2TzkmtFqWGC3GCvQk9M+1LtyM44Pb2pectwcdjTeG5+YLjp9P8/pTAOCOTggEcU49SckcZ4oLMCeDjPGP60cKwz9768/hQwDGe+T1FLkdOaOi+ppoKhuCBnJIzU2AHwqnDbM45xTupHp9aTHODg98Y60HqOCeaAFGdwxwO+aUDHpTAVzjdnByRn1/p1p2SM9OvaixAH1zg/pTSSOg6njA6U7qASCPb0pDnqvbOB6mqLEIVie7fdz3peQQOSBnn/PegseMA8nBx2pCCOQOfQGn5AAO5BtO7jjtQw+Ug445BPSlzkEAgfj0oBB5/X1pAIfmOCNykctQWC8t244U8/Sh+GA6Ang8nmgk4YgMcn+HqKAGIpXI3Mx6bW5IGcUAMu5j8oPVcZJPp+tBXcoUAFieRIp57+1IUC4wilOM+WMYPrjuKdwHBxyu0q3C8DpR95sBgNp7dh6UJn5sEnkggt060HaQq4+U/xemOlMBpKtvYEgHg+vHpTkO5yVUbc564OcUr5KknhvU+lNLNwHzwf4PypgCkKEZ1wm4Ac9Cfb68UcqmCwLY28HODjvS9GBONxG3pkdaAw8xkU4ZfmIxxzSHuMKqx2deCMc9c07aCDhfvZ3cYz2pHBZWXLBjkB+3rSuVcL8pKtgZznHPtQUNJZpCMHnB59j0/nRzwCu1s9BwD60jndvD8LkYOw/jmgKVUAnBXoQfw6fh0oAMgqD8oJb5cDBJowMK2RjrnHI564pScHknrjjqSf/ANdIeMttAIBznrgelWAFyCGJYEdBkYzzzSYdEIUKgY7jz7DA984pwyCMH3yeMCmgLkLjgg9D1qABtz7RkgqMlRzx9emR0pcgjH3cnAx1peW+8R97P3fyppYjrweOg4qkPUUEEbs5Xuvag5AxgMDjIJxg5oz8zEljxnC84H0pBlwvy5K/OF745HNMXkB/d/KVzlgMgYxnv/KnAkjGNw3nJbjFNDBhguo28nLDJ9/wxSgjjksfvcnOaAHEcj7wwSDxnj3pgChVBUDgNj7wz2pSRsBOAM7sDoe1IBkHHlkEgEJ0P/16goUtt5LADPqATmk8sMB8xYHBz0+p/pTjgP8AKdw3bORwD/WkGOhRmG3svIP+f5UEjl/eMP4sDgrwRzSZJCdBg42k5GP8imLwfm+bHykjgE46epowI4QP3e7GNn8x9aB9R5UZ27OF+bCnt0GaCQ7EliquQMd8/wCRSlFZyu7Jycn29P5UIxIyn3ScktzkelAgYBCecIV2lieSe39aVFDAHacgDD+tIvyfKD8uGHzHpz/jS4U4yCwbsvIU0AL1CKxDEjK7uQSPX86jDAosg+Z1GSy/cZu/174qRVYFiM8D7ueh9P5UjOpEbrtYZx1+7UgG0LgcqW6qpz+VOQ85wMEkcClPA4IIB4xyaTIDDB4J2hcYx60bk7oFH8OSzDgtjH0oJGG3ZHGcilwTxjB3ZywzRk57c9CO1AgzsKs7gYB46Cm7MEYYggjcTzkYNKeScKNw6Fv1pu/cGckAdBt9femgGld2ThgchOeuOD29afuJG4EMSpwvY8//AKqUM5xkBtx5wegpm4uwKjBBKliPujrTLJScEZIx6+tM6IVcZwOg/i+n40oVt/zDcCMtnkD6UhUkocBsZ5BoIFGCuD/3yT09uKTeFAII2bc474oDknAADHnIHSkOTnAXOSBxwBigfqAbaW2/MN3Pse9IPkKjdwflGRzuz1pQ2VHzY3Y3NjAJpDhlBXIViGAx09fpQUAOx8DeewJ6D2pmdzIWOc8A54J+g7cmnLyJCnzckbs9aTcB8p2hVweCTt60AIG3ZLEN68YI/wAKCh+6i5YnGX6t9DSk/NgsXYHOzHGPXNBG1tzMCmOC3BY/jQJtbCKQwBEbhezfdVufT/61HQtuxwORtJwPrjmgAog3NluC3TCn0oHAYg5XjC9dv+c1ZfRC53NgkZPXPr0FG4kZOWycEp2H+f50HJ+VhkE9xx9KQ7i4O7ufkQc+2STQPcBztPPpkjGfQ0irgAY7ZJ9z6frShiVZk25yfmcHHvik25AwMvgZbJbj2oEtxBkksyLlyAQjbiOO/Yd6bjcVMgULGONq8Z68d/SlMYL8R+WJHwVxg7ffn3pVcHDdiejcE/ShC0e/9dRp3so3yEFjkhVHHfH8uaVzySSQvAG3r+NKMrkEZOM5Ax+FAb59m9S2wuqjrjOM1RRHKqYBdJHYguI85UEfX1/rSMNsjP5bKThhnA28ZJHB/H605kZmkXzChCgZHzN93nbnpStyuELQHtv9Bz2PpUECAtEBv35X7zrucccZOfpTDiJg6vsBAQBF3yNgg457Y/n9BTyylBJEryq/IEZ4IOeefrSPg78uXXAjMaPxjPcDnPPTPtQPoI8mHId3j3KWV9gzGcDIOQRnHP8AShGcptZmct90OMHHbsP5ClKlpUzMWBQ7842kZ4YDqCPWmGNTGd5lfapUEE8AnqD/AEpoiV97jkKuM7X+RsFT1B596AxK4D5JKh3iI/DntSSMwm3CUuMINo25P4/560jDLumYhtG5kPYZzkEVRlOTtaPp9wRBVxJGrONqpvZsmTle59v60/cFURsRl9wAHzMBk1GoJkiIwHYFvK6B+MZ9M9DTo24UJ5kaNgMSMnOPXvSCL91Jj3bBKs5UKvfrn+9+tHlmVTG21kYAqAQN2PX64pkZIX5Y5Yo4l+8x6k+v86Vo2YhvKDTBwB5h4I654pGqbeoJOJ182MAgDa5YdOemfxzTQ+8RPvwhkOScgbR0GD64P5U8l5JArEO75XAO0EZ5IPrSLM2wsd8j5wQuMnpzj/Cj0KWwBn2Eou9WbHXBYbuT/s96QjBRyRvTcA0nDAbccDufenNGVkDmIvk7WdSAQOMZ9aaNxkfBSRZFZOPmY+uST+nGKYNiPniN5F8xjlGIOSp4zxwCM5FOVX852cKgAXc543dxxnHGcd+nvSKw8za3lkIwXAlztIB4I/GhVXCK4RU2sRET9w56880rE3T+Q/5ygPIDcZbuD68cUsiJIx3RoSxw2epx7/hS437nOCMhiwGAwx1P0o5BAPJIyBjcv4Ggq3kJld6lXzsLEptz19PTnmlOfmbAc457c9aX5uMEEgH7vIGcUwhlJbasvG1CseGU9D07UCuKN5UGPYCTzvyADnp9ajwTIwMWx1LKsgPy7c8HPqemKdIgKurgEbi2Sw+UjqPwpONy7du0AZ5H1GaaM5NLViSSHaPvyjo3lj5hkdRTGU7yVG8qwLHG5+MAFfTPekjl8wRujFwxMjBDt9sZPbJoO50AYrvVi5ETckgdPyOKLCT51dA+cFss8crAfvBxjjJJHf0qMtlXRSis0qqu1s46E5PHYEU+TCxtOAfLDbmHBAbp+Gc0MzqyzByEGG2zH5s9MjGfX9apClHX+upEdsiMdz3CvIWDRMHKYPAB6Ad+tNjfDIWAMjsxBBDAY65OePw46VIoWNV2M+3OAdu5MdTkdcdRmog4SDO1mVcEo2PXHTP04qkQ0laX9aEZSRYTEXTBcRKcFec5OR35GM1C7hmLiQ7lYhS4L7+nG76ZqcpEjsGzHsk2q2GbAB9f8Kh8xmT55WbglSH+XI789efbtWsTOS0S/pfqNKskpCjIBA3Fxkk+/TpUWWTY6skjRN8hRy+AeAAOmfypwVV2qqbQrAnys5fB4J/Tv701DEfJIGwyN/DxzkdBng8CtTkceZpf1+R2/wABtqeNPGIXJAiswTxgtiXOPx4r3KvD/gJ83i7xcxct+6tFwRgrjzRgkdT717hXwGcf77L0X5I/qLgj/kR0vWX/AKUz52ZuSfMALOBjGSRzhT6UPjOdrsWxH8pGcdf8ab5nyJtyx37G3feXqATSyByjqvzZG3b05PevsbH8yN2HsSu0Hfk8ZIz9Rnt+NOBKyMU25PUAkk4HFRHakxVS208mMYIPfPP8hSsdyOgO52xkAYJHtk0i4tXEby41cNKEaThmU5+YY/LFWBvfkYz7cg8fXFMQ/M/l8rnBAHO71Pr9aFJLk7SjgAcgjg+4JB/pUM2WgRuHI+bGRuAZcN0p+/IYgN1IJXk+nFM+VR1P7obSoPJBH50MyquU3sSdgRfl/P8AxoeoN6XHK+VGWwWGRyefz/lS7MEPt+flQCcqCTyT9aiiXayruGeS2GJx7LUuzCbSTlm+8rcn0NBMJNrUXdyxIEbkAEL8xPfp+NSAnkgc8Agngf55oDbWc9Mcc8ZpuT90DJU8knAOeh96k1uPPpyM/wAX/wBek4JAYg55XIwaUAjHH1FLjkc8/wA6kAyT/PrSHJOBjPf6UoUYIxjPXij9B296ADGTmjI6cjI7daQDOQQRz3oJIzub5RyeeRQABuFPKr0AxzTRnGe5A4zxSkEcEkc560EjA5wO2WzmqAaFO7A5Cr07n05/E03ygWyY2JVuMnkZ7ipAWDDkgZ5GM5/wqMxjaDgFkYEDgZ/GgOVdRxB3k4OSON3QGl4EiDHzkemcD60FWC5I7bto57560jHaAPmAOOn8NACbd3G4o24ZP3TjPQfpSxLsT5VZRnOG9OuKGJcjOOOuRn8Px4oIDMMEh+SMH8x+lUV10QxcrxgAFdzEt8+4/wD1qHZRtGHfjK7OT1OTmns+0hsr8xwpJzk/hTASjFQjYTLZVeufQfnU7iY5PmUMN6DoI34Ofz4pIyOdgKDfnBXGfXv+tMOGUNs2kMpVpBnkjqB681Kp+baS3HUt2IPX8aoS1EKh3B2g4B2EnIJ9cU7G8quNyE9ck00MSM42dQFKnP8An/GlCghlwQpB44yPwoLXcdvXCkk4Y8YpcnaTgbuhx0pegAzz6r0poyR1zk9RUgAwqg4wBxk0biq85wM4Udx2oJ2luR2IDHFITtBPLZOeD+WKe4CY3PGG4JU8DtRgNsLctjHIz/k8Uv3mPqBtGec/5xTEKsCY2DOSMk9B+FMBy5kUkE8nPP8ADjFBAJbgMQc/N9B+lNcB2GR8vUZOMfhStnlQDuVG28f1/GgBejt3Bbn+LjHFJtO4soIdeFw2Qfahz8nytjcBhmXvj9KQcuAAm5Tzk4JOPpS8wF+8eS2CDjnGc9qA527SoO3HCk8Z7H9KaNu8lT95gfmbv64pwKkLu/dIr8hxgMaGWP3cyDAIU445PQUoznrgj0qKHO1jhY8554OWye/epQdwB5x69DUslO6uLnrk57jFKD096aOo5yfY0vT/AOvSZmBIHPSjBxxzj1NKR0Hb0oHP1qAEx0GcjuPWlHP06UlKTmgAx7fjScknoB0xQM5PQDtijpmgBc/40m7jOODS47ikB3c5Bz3FAADjPP50nUnk9jSkY9j6mk65xzk9j2qwELAY6BjnGT+dOPBGeQO9NLbAWJOM9APwocgD5iFz8pJHX6U9wDdy6k5AyScdKapUYTdg5GATg+tBPTIOCdhLZyev6UZI27sAKDk9u38+aYC8EDcN7A9OuDQQWUdMHpkYIozt3E9B/EF4+tBXPDckYOG5H1pbhbuKxwQO5PU0pz68dqT5WAzgg+tLgmoa0Aj25IzuGMg5zg+nNRkjzNwIDAYGQSSe/H8vxqcAcZH5U0bycNgr13g84+lKxNuwwAK25uGJ5BOBxnk9un8qfu4yAPmxgdvz+lCJs5DE7s5LclvSnD24HTv2oBKwuMDgflS/rSY4GOB7UNn0zjnnvVI0QcBcZz6YFC/iMUM+wMScgZYnHQelLglu3TPWrJEHU5J+vY0pA59+KQdju3D0xR1ODzjqMUrALjPbjHSkH3sknjj9aUjrk9aXGelIBi/dUkDIGflGBSqMZ5J/pSkdRSEjggkigBTzyKXv/jSdhzjnr1pe9QAYPqaUHNJg0Y/GgB1J60nbsKD19qAF7cUn86Snfw1ACHp7e1JTm6UmetAB/OkprkojMOoHHfJ9KeR07/hQAHr70HrR39aAPw5oAPp0o7/40dTSUAFFA+v4ij8KkAoop2OaaATv60fr7UelHXPP5UwDqaO9HpR/OgAyaP8AOKdTefyoAdTSM/4UH2pccVYCZx9KMGl5o20AIo9P1oI56UHkY7Gjp0wBnoBQAEZpf4aToaOhoQBg88nn3pp5bqSQOmeKdgYoHTFNAHU0dDR3oxz/AImkAlA9B0pRwT70N39KsBDxgk4H1prAdcenOcfrSjoMdT04o6gjJB7EVRYZ49c9O1OPvTMsT/dcjOOuPrTjhT0wTxUkBzjjGfpQfWjkjufp2pT1qWABs89jSE4ooJxWMnYBN1NOG7FsZ+XsfrS0oGeOgNc6buWKfrn096Q5yMEDB6YpaQnp2rriLqAIDfdYbuT6ZpOwAO7nnjPX1o7+hA6Z4oAZlyTjjBGOK3VhiKuFHy7QOxOaU5K8/wD6/akGAC2O/SlI2knbntx1NABnb3JI5x/+qlA2nHCjGAT1pQoU0gHAyckUrgA3FQSNp7gGjPQ7jjpjGTRgZzgZPUULgDuuPWmADvztA46YoPX0H9aDkg8Hg9OmaCeuQMds+tJgGclcgEgkDjtRkNzknPQ0ZIBxjfgcDrRjJ6dBwKYCYb5c5bsf8aUH059CDSfdyeuOBzQg4VVA249MUALn3A9TSBQy/LlRnjHegEMuTz2JxSt69PfvQAddpyCKUc/4U0AgNhQOSeOM0MTt3A84Jye3tQtQ3HZGR19RTV45OPqOaTbjbj+7y38qUk8YGDuGSooFYA+AMk+poxgnjtgHPB/zmkLY3DdweAev4Uu0Fn6biuD6n60DDJ4UHb3AAo6u3UADuOD70wHYAPlRuMBj29qkZvlJBwOu7rTY7DQysNysu0jPIpPmCnHLNkqf5UpfO1+DnjOKRyV4wuM5UknrQhCsmGDlck4zzwPemYJwqsWBzuLYPtTsACQ5HuRmmluQVKoc53AZyDQikGdyowKgHqM9fXijlPXb33cfSjhNpJKbsZwvJP8A9ekxxwN2O4GcmmMQtleXBUNxzwx/wp33c7uOcYAxg47Uik9Sxz0G7rupM9QAxboMt3xQAKvmMBnce5BAx7+tIpGMqw45O05J/GnNyCFcyE9SAD/SkY7iOPk27dq44x0xQUGMcNn8ecUcEHDMFJyeeOtA25+4pzkEN2A9vWlU4ILHO7nHJz9KsYzg71KuSF/5aHhlz1zS7tpPzIcgN8vIK+1Kq5DIWZ13YKy9ACOgowQoBGwA4APH61BAMcAnkkDGMdfT+ZpGBBPKqVwTsznnjFLgnpyeny8kZo4wAMqMfiR9asdr7ik5yMKRn7mMgeooyzfKDhuqkD9BSMTt43KM56dBQVBZgTlVwRuGcDPr+FQN+YByvzBgecHI6+vNDfvR8y/P93HBH1+tNBygDcZO7Ow7Rx0px+YrgjLDgnpmgBFIOSvCnjnOc+9Kw+U5QtnByT1PQUMCGAbeD+YFNcKflKMdynhMbhjnpVhdLUfjD7SQHGNvFG8KzEKNwB9zQrZ4XGSNoEnGP9k0i4ZFDbVOzBUnoOnXNT6kgi4kA2spB553cn1pCcBWOFJ5G3jae/1pSDwdu5gQQOhz6E0vK529T1Qn+RpABJwcMR8u4qRnPPWlLYOcbVGcEkbWzSHkr8+OcDjkYoI2qT34+Ur0HpQA8qVcYAzjG4igAtnbtVWOBgZz70gZVCbGYCR85xk+4pR/ChB3Nn7o4x70EJg2DICqgnqeOvHY0oXaEBG0KcjkflTMrt3LhkbrjsO3FGPKzxtPUDqPc0AOXkDLlxknIGBj0P60MRg5+XI4NIvUFckMckNnge3akyzbRnaWGcf4UrAOyzFThx3JzgGm4DhvU9h1P+NKoCyMCMMOnzdaQhChGQwUDhjnGKZYbgQSoY5HzA8kUMQyL+8Hbdk4yP8APrS5bewdsZ+UYzgZ70gyUU43c8D6UAEe0KCCVXdgBT/Og8hNnBXrkYFKQW2k7W77QScj296bvaRFOQrMOFk+64oIHMACCxPXOQcH8Pal3bv4SeoGTxSH5WcEbmAzgngj+lAIOGAyQANvYetAAGxsOW3Nk7OucVE0pUswYDJGA4OMd/lHfPepVXYDgg5Ofl4ApHO50beybSQTjgjvQTJSfw/1+IHbIWTaSA2MgZAxQrHg4ITBYg+xFKMu64LFWz8y9Pxpo+aNMhlU8j+L8PpQWhrHcnlswGBjCcZ9BRgnLbY1dyTtPAPoWHenjexA3Zbdlseh9KRUO053YIKjdxx2oKBQxJK7SA3AXg496ToOT0POCT+tDAkAHBJHC55x9P60ucFgrhyAPlxzigAI42ZJ29v8KQDgsuTlQT044pevCnnphWyOOtIQoZj6jIAHOO+KsBCOoJJbsG5K0OoZmLcgN90jIHHFKTnG4ZUEFdx9fem4xjOQThTt5yPWgvfcDhTvztDE7l6luODmkLcBiATnI3DJpwPf7ozwO+KaWxwCxIYZAGSPY+maB2ALhurjHOFbAPPU0jncjg7CCuDu5wO4/GnYZWwxZznLH09AKblSwRtjnhuF68+tAhWBy+OuMqCDhR+H0pAfnPJVjtA6Zxjpml6fM7AFTyEJx7ZFG1tq8qctz16e1ADT8yn52jUsQdmMsfTPrSOQ3X5UK+Z+7YZyOtLkDzNv7slgcIueSO9G7a+4nOQFwdoxjqMmggNxJZ1ZTkZUhfmx3+vPTioXVQFUIrZPmM2/kjHUnr+mKkQLkYJcqOMjO32yOKQkRpJkvt45kHTFNEVPhbIzsa43KY0yM/MMlhnpn8+KcP8AWqnlrtyNzFSSRjOD3Pak5fbv2sXGWIBwPTHpQr7gChKkvuMrEOM9x9Md6Zx0prVedxyHO8lhIx3ZZD83P8IB5HWiMCTyWCSqMDMRbAXtz60ilI1VgpjWPJYkD5ie/HYetJkJwNhjVQUQHLFic5+gFI7dHZsZI6CNZZflJB+RlJIxwcY79MZ6VKq+ZiNA0iEHEhOQO4/w/Cm+Ybc/IWGWBQDnzSev0Ipsn8G5Gj2SiTAf8/zpi0WrHSNhTE5kWdsAeXuJ7/MKR32qHwYzGgViThRg9fU59KbGykeTHKyOQWHl/fA67QT2pNokkUKkjNgRlQ21Ao5yQOvPbNK1hKWmhIyrC8jHzAzMqvtIAOf4z6U8hvMij2qE3cszfM2Op96j3+Xud4spu6gZaUYwT15HTrTmBg2k7jGMbC3DLntzTHzLcQrI2/aJFxI7JyMOCe/Pr0+tLgO8g3RoYxtJHzEgj7ufxo8nem0qPKZ/lJA6dsCl+ZTvkVEcqAVxxuz1/LFIjl15uo4oJMsYvMZQrLvIC4xnH/66cBkEgbdxyQcjk9T79fWmlFOwsmdpOOCo59jSk4Z03u0mQxUjIUex6UjZJIMqd5XBYnaxU4wM0Y4G0Ec9DnGfw5pGkALv5blkUMezHsBjvTd+FlZPLJXDE/ex65I9M1RN4rQVEKSFUjQI6mQs5y3mE/y6VAGPlDBijLYDYGWIzjp3p7oikEbYQX3sUPJOCM/TmkJHmMhwFVcFe3J6mmkcdR6pMUr8yhlKEOMDbwp/wpHYycc8fLtfA9yQOp7DFOBMmWHysCAFyShPr6npTXy8avtiU7d2CO/qPekPlaTttqMMqxzmRYsuE3SQp1Ze20dzk0AtCWfdMixrvYSYAO715P8A9bFEqsGdS37pNsgjzlxj+7imvGI0kVFJJlUyZ+ZnU89+/wCHaqKhJ/Cx21sSqqtt3GMHggnqeKZIjoHAVAnA+ZfnRjj0GCPapHLZbC+aBgAS8sDnv7dah8qKINtC7BJkq0pChTxx0GeelA53aI9pISMZ2oobKEHzM8fd5HGPWmjzJ4xtLFjwqzfLgDsCMYzRNCNjQuMbT8nkN/POf5fjSTqXZ2njJVQWUP8APsJHQdjnsK1RLvFED7jlVASMOHWRmzkjjAGcZ5/H8KjkA3KuyISAkxrvMbBSOcY49P1qXa8hKpITMo2oj7UBzjKlfp+HFMkIUYCbXAAUAgsDnp61quxzXd23/X6HdfAco/izxSySK4kgtGIVduD+9B+vY5969wHSvDvgbcbvGHiKLOSLW1z9QX69+9e4DjNfAZurYyXovyR/TvA7TyOlbvL/ANKZ85hihkA+eUkF4w3Bz3yf5UjIERmd5WHzcSc8enA6UpyVkBYKowVQnkqB6dutKGbg7wwYEZZTt9Pwr7E/mmUboi3fLGiFtoHO0kcdv5U5pACFJURFSTl8Zb0AzTMmNcpnYCFXaFUNjqe/oe1SxgLt8pTjruBDFgTkjce+e2abOanCV9X/AF/wRThyy5LscER7wAMdx3ANWASzH725jnBH3R/UVCrKXwHeLnhw+VYe2cjPtSxliqksw/iIkUHntjAFQdiJMd1zg/TPTjFPyxUE/KSOVzkVGrhdvAUOeQVOSTUgXaAAAAOOf6UMsEVQBsHAXavpS7PvcDd19/b6UoI3HJDex6igZXGFwfVjU3EkLgtwcEg8470vUEevccfSkwMk8K7Agc80KCNgzuKgKW7nikWPHtSZxjPGT3oXGOAB7Z6UdPoBUgJnAx6D1yaUgGk4OeMgjg07PPOR+FBVhMH2pGBxjAII6U4c/wCAqHKjnlWcAn+8PrTWpI8ks2TwvB4ByKU8Bd2CM8GoZQBGVJODk8HJ2jv3J7U0Sfe5PKkbRyTx1HQ1VhOVnZk5HXgqc5BHWjgjJXIByO9MLBc5d8ouGOOCce3enYBzgNz39aQxCBEceWx8w5YqSeaCrZbb6dDzzTuqnHykjnvUZTIjGBIM4ZnYjPHUVQAdwKDYJAxwWA4ApoZQoRHQbR1buM4z+dNlwqpgGPPTZjax7A0i8uoI+ULhSD/FnJ/lQZOpZ8o9cKyFEVFwRlVxz6H05pDt3bnlZSgIfcccHoPSlXknvk7grDA3d8/Sn5wMsPM4wT1J/Cg1Wuw1svkM3COOvYD1PvT1O4sBIz44PIOPy5pDuKgYJOcqGGcfU0ODwCBkfMpPQHv70AOjPmjd82D36c03KsAS+VGVYqP0zTSBITkqT5YbkcZ9T/8Aqpdw3o+CztwFXBwT1z+XX2oGKnzM6lmDHBBJ5APOKdksPm+Xvwefw9qMY/gA2jKljxmkPJXnnkbh2OKCg3M0hK5AyOSfvewFKSWjGBng8g9MUhC4DYAx85Zu3vTQoyu09RyWOOOuBQF9RchiApVsYY5Gev8AWg7mjfBViPlCg4/XtxTg5dR908k9enp+NNYHbywBHOc4INACjBcDYdxGef4RSHcfmUbgp+Ubc/j60rku2AGXB57ZpHCFGOQRzjLYGT1GaSANuxduVQhskZ6d6XLHGAARk468+1JlXDBWATAIGMD86DliWKDAwCOmSfemAjDaB98AZPHBJ7cGnKCfvfOQcjcOh7f/AK6jXhCI1CkPyu7cR65pWEZ3YU4YYyvfn0oC9yRQSxyeCemB/TtTlBZjwefUjApFGGYDdx/s8fnQQGG3GT1wf8KhgO+bA4Od2PwoPXimAKu47uGIbnkfgO1P5zzjPt0pMgX8aB9c0DgcUc47k+tQAZxz0+tJ7Y4peTR1xn8qADHOKO3pjjNJuAAPalPH4+lAB6dvagADAxx6AUhPGSeB6jNAz3Uj64xQAwlUUs33V9R09hTupAY5OOMHr7ilBOQeg7561GWGHAd48jhm5H4ZrRD2HBgQu1wMcgg5GKDgjqMZ55oJ+ZlDYwAQNvC0EklQMZPcjNMQwuAVALh+cHHQep9qcpJ3beFXgFucn1zQSRzkhCckn+ue1KnzKm0hVPXd3oH1sAIwGAOOmCeKP9n5iAMY4xTQ/XBAJ+UZ5Ix6gUuQcchSSeAM0AtRd24nBJI5x6UKMtnceByKVl4xzn260hHOdvzdMikxAM4JJGc44pw4APXHPFMK/K4GEY9Tux+OafwQCCCCByO9ICNFAH3mOBkbgPzHFOwfu7s8Z3Ac0oO7g9fY0hycjJwByAOfwJoGkL39B25pVHHcDOKRiTuw2M8An1pu3ndhQe59R9aBCjcVwznn+IYBUUE8MyrynClj96gZLHO0f3fl5peTwce/Hence4pABC4AHpj9KTqAcHH909aXOT8uOvrik7jB5PekUHf8etLz9aTvgkZ/WnHvgc0CsGOc5/8Ar0gO7pzQTjnngdutKev/ANagkToR159AaBxgc9+tL0NHH/16m4AetGfxo70fUYpAGDQetB560HjqfzNPcBOuPbsKXoaMd8fWjgd8/WkAlL7GjOeh6+lGcDdn5R60WAVSO1MwFzjPPYnp9Kfjk/zpMGgA7UelJS8Z9fpUAJS5/Ojt2NLuoATj8aOhp1J0oATvQTxR+JoPT6UAJS9TS9RQOpoAbS9etHp3o/nQAvXFNp3SloATv/WlpP4qPrQAtJ1pOn0p1WA0DHc0vr+XNGPWm0APpAMUnQ0v8NACZ780dqUjNNoAceDmkBGaO/1oJ/KmgA5GT6dqRiAwGQM9B607HP8AiaYXB29wenpVIsOSMjjjgGkPI9iMdM5+nNOxjvn2NID+J5ouQIRncvIBXH3en+c0vYLkntk9TSFePQgg5+lLnuARg0ALn/a+pozz6j1pM4UY4H0pRnkdqlli5pCMH+tL/kijr1rNogYRx0/Ad6Ppjt1NOPWlH1/KoUdQExtz9c0HjHelz+Yowa1SAYRu4HGD6UDO4kgZz2NKQM5IySMH6UbiQp5YZ/hH61qmAFdwHAYdQPegckkEEY/X6Uny7uMHP44o4UBjgAdcDimVdWEwMFcde44pWIz23HpS4IYjAGBwRSHk9eMYyOMUIPUUHPGR+BprtglyOFGeOv40oPBJycD73rQvPTcTnvRsMVSQx5yDyOOlHcdfXntRkZBOR3wRQQQhwNvJ96AE4PQDkdc8ml4OTyOMcUHGcDll7kUh++SV4A4PvQA04KdOBg5bgU4nIbLYU859qBjpkZPTjNGcgjIBx+n0oD0DPzA9PYHgind+OvtQSMdRtPQU3qvTjPSgBQdxPbHoeaOWB4AOc8nij7xI7d+OaM4789/SgBpPIwwwc5Ixinbec/pRlsHv6c0mQcjg4OBjt7UAIDhhyQB1BHFKijcQFUKDxjg5pDkkqQSucfMaXpncQDjOR6UAIm7bkqqn1ApckHJ5APGBR1IySTk4/wAKVvYfhnFJsXUNxGcnv37UmflODkg9cZ6Uj5x0zzkgjtTXz82CAARg56nv0poaQjMVUuCcYwDjp+FHooKnntwDRkgMRtj/ANpj27UpHzeYHUDrnHJHpVFiAMxbZgg4xgnI656037xywLq3B80YBx0IH9aR4w8e0r26r1FPI2t6DHYAf59aAEAYNhsFjkjC8A+2eppMYYhw5LfKGA5H+etH3VP+1nKk9c96EAXaBksBljGAc89PWgAKs0QBw2MNtI7UrfebKnnoGx600qNgDDnluT+uefypeQARzwMbFxj/AOtzQAp+Ucn5V+7gEH8zSdeGYHgAHBJx6/WjlS2N3yY2qvBPufWlPLcDG/Bz1ANADeuC2FzyBnIB7U4dRjaDjcFPP4ilBAkXnC5Jyfpx/n2pgGVXI3vjJbZzmgBeoY4ywx9zig9Mh9p46H9DSkHzMKDv2ZzgDv0pAuJNgIBKjI253UD9QIB+Y5VTjlTnk9c0Ha5POVz2ORjtQpC5bG4YIbHINDDcQMbQAMqOn6UCF3EkDJ7YHqaRhlTxuycgn/CjcBg7uAwA9xRjqwUg9sZ/pVgLt2E4UKccKPX8aayAlgcjuW4Ufh/jRuBDKCo4xycgemaNxQqxO0gZG8/KD0oG9dxMqVkG4KM53E5OfXOTTipI2lQwAGQ4yDj2pvLLgLleFUMucep+n+eKVlXlivCHcOxFQCFxuUADHpxgUAgnIC4PamgEKcrudm5DNjjtz/SnZOzftwB3IwTzirKAcce/XoR6807kYwenZh0FRkHZhVQMBgIScfX19aeSC74Od2MEc4qRCOC6OAwJ6g45FO4DYywToGL9/WmhtyjByMjaUbGcdqXdhskk84+X19KCOVN3sJ5m4I5U7y2FB4z6896XHGCWwDzu6kZoUnKgMVwxbaxzgUgIIywG4g+5496QxxJYZJyp5CD096Q5xggbeuNufwoyMBiMkAfXBpSOecOQSPmx9aAEK7SMIQOOQR8p9qMHawADHr8pA3D8qVVBzjMfIO5R19qTlh0cd+OvXpn1NADj8pIZNqqAR3P0703PPAUPuCkngknmnKAqj72FblVJ49vpTAS6DcWct+83KBtT2BoFfWwoCK/HC/dGexz1FOwRKrPgME+bnOeozR1G4pxwOeSRSZAA+6D93kdeen0oGACkcEntk+n9aGOAF3jgZIC/5xS/xEbc49Bg47Uu0+WQAd+3HP6ZpkCFipRQ6r35XGabtzFgAxq2fmznH4GlB5GD905LNz19KTBK7uTu/vHIP4Uix5beQxX5scc9PypoQrtIiCkY6dTRkZxnA4wCR0xQRgY2ltp3H5u9ACAnZj5QAM46nHrSqoUliAC3GABgj1xQDh13ENuOAzAZI9KUEscr8pB2EYz3oAb1ftnAJUjAxSyfdx8pXGWDA5x64FOHzc7dwKkbt2cfXpTFG0DEeCMAHccGgBWY4O5gynHbjPt7fjScNgADaOMKev0pS+HG1lG0chs5oZAOWUMpGSwyaAGjKtySHJ7nINADBSQpBzxzgfjRtwMB1XceCOfypgCsN2AzNgkA4JI6fSrLHEdeFbv83THrSEggkYzxu2Ng/jRgNg9CflIz0FNLKxyzJycE9uOhoJuOyFyCTt4AZs+vekJCjbnAHBHWlJ6kkNj5jz260jMduVXf7KDk/T86oTYYweqqBgk5HTHekOFZm2sCeODwcmnMAzMA25xwwI+U+3/6qb2XlTgntjb6cc1KLFXAkIDqTkDAPOAO9MUqRnAlKkbVjGefXngCnljuy24cjG3+I/lTM4kMoXezgRMEYHp3/wA+1BA0uhgUnzDGVBOfujnB/WlOV8w5TBG3LKcZ9enSleTbIwAKqV6upJP0H0pN6xtjduHmbdwOcHGeeaol2aaIjGS4wrDkd/lGOP8AIpY8k9h1Vo26kDoeKVkDSxhSuTNuYHncMZyPegEvsKtJgliMLgDsA2KdzijQ5ZtjS7om5UfapwxTBYcc9eg96Vl8onCS3CR5YhnGeADwe/fimkK0hTc4iC8qTt3N1+uOacxKASMDvdtoA4AA/wD1UjeLvq+givIEbZukfG75RjbkdMH2pu4IpGS8ZXJeRskg9PoRQyxhZMq2Vy/zD+RoSQGbacAmPOAMbT3GKuxhKq0HmuXADybx1dlDJgjIOPXOOaQghVAlKJGVIOwFnPc4PfNIFYqVPzZO1Qylew/z+FGG+UqRE/CMrjO7B6g564/nSshc8mEbiJDs2iPOH6AhScj1Hc5pyKEVPLUtG7YbywNhHr05x6UIwiGUIVFf7pOz5vb/AAph2qZHV1IfcqrkcMepOen0oK9py2u9vwJdm0yM6DcZdgXBVTgcGpY1MRZdg5544PHouMVXwio+DsHlhWC/Nu5/uevvUoTCEInzbejDATI5IPeoZtCfN8OwKHTBZH8wx/MS+dxyPwyKUNs3FY24QSeXnGOccAfiaZxDFEAGCEqoZzwoPcfUnuafhi21flkZiWdWwFA9eOcZFBtflX9f5CgvEYiiB3JDMWbBRT/OomKp5g3SEJJ5oj24x1yv0PWlBWWEnfMRI4DFxjAzxgY78UJIQSA2JC2XTbyRnk5PHr0pmEp6p9PkOZDITujjXJDRl+QD3zio1ZsqQhj3Pney5YDtkelSIQ5D7hMqyFRlcFMfz7UioBvO95o5HwUbkpn0NAnT5rSQqA4Qqq7t2cAdu5H6UwKkgeJD5pVs+WG+b/8AVzQoLeUCXLxHkpjgAdCf896cVeZWWIiKU4G/GGAHbPvQWtYtP+vQiOGiUqAiL0JJRlYfUHJ+lOYnLsmcyOAdq8E9yx6gUvySv50XmHcSjbW27Rnr6Zz60zzcyPIPMd1+RkDZ4GQCR/DkjvVCWgOMySLmMRls7OeT659TUUrhoyPLkdUAZlCKWX2KnkflUkqEQy5kMUJUq4A7k8YI/KmBk+1bSsas7glCSCQBwVPr6g800TPexCygqfL3qPKXYQN4A5yDk8nB6VBsDoqx7SceXFs+UKc/MxBwSfqetTsf3aiRmEkZ3nY3XByDxnPFRuNzArNI7HJJkxIrcZAH+Faoxm7tLyEmUySsCBczbRIFKbmC4x0GATnOB+tQncyxuA0OzCuzjZuA4GWz8v0qTywot0h5CqSJUfa+3PPOf060hRpGWIBJGGXCOx2OP9pf73fmqWhno5a7/wBfedX8FpnX4ja1G2GBs4wCG3FQr8LnPuevNe9gYGa+efg65HxRuwyRo76eSSi7SxEiglvU9s+gFfQucV8NnKtin6L8j+k+A582TRS2UpfmfOMozHMWMpWM5GQARz0Ddanl3YyIwQ65K52k+2ajVcyo2TkKVHy5zg9eelCKsjK8R+dsbmOOnuPXIr60/nG+lkJGNyOkWxtvyvtkPB9sg/jUu4ux2lhu5EgwV49OagDeaEyWX5yyK4IK+mRnkZqUkxkjar9yIxja3HU9hQwjJMcV3NtAMZBygCdx1P059qc5CruIYKrfKAc7j9TUTpud8h5IX6EHIDZ9jnt/SpEP7zJwrEH5dvIbPPP0x/OpLQ4K0Q+ZjuB4G/dx6nOPWlDbWKBXQKu7JO4Ee3NNXbu3LtHHJGR1I/8Ar1IBhd67idv3icnHpSKVmtB5+6Rz7dqVhz65pqkYGGyPY5ycc07quAc1JQobIJ5HsRTQGyAecHHoAOtOYFv93GcjuaGJ25C7jngZxR5GiF79f060p/Wk44wMZ6DFMDK2Om5hkA8E1NiRWAYMGBZSMkZ4pAQxIIywAZgecE0o+XGBnthfWm/dVsqXA+Zfzz/OqLHM+DnI6A8nGKaXZTywALccdRjpS4dFDFlBC/MxXqfw7U1mbKjcM8YKg4J5zn2wKABUA2qw3DHVsk5+vpQNxUBkJ3k/MAMKO9CsAcKMY52nqBTCoRicOoA8wmN/vEnptqgt3HqNqx+WFx0GAQMdacTjIznvt74ppGE8sEK208E5/wA/Wl2YAUl8kYLKOePU0EIVsrwAM9AeTj600oArKNqDGCV4wf8AJNOwM9G5GDjp+P50Db8qgr04B6kUFOz0GSIilclURcKKi8rcAxBBHTIyMdzUrqxLEYHI5bkEd8ilC7m3bt2OAOgUUzGVNSd2hifNkgMCOq7SBnt39qXd8u4OuEBbK/qMH+dOxuRsqww5xknn3pG4PIUnJywxnFI1iraDsbmCOoYEZDBeM+9N5SPc6hX3Z2gdqQsqfvJBkrgjk5x64o2iMAo2c8hnPQdf8KBB9048wSAAkBucEH9MU1XLl1wXTA5V8HJ6ggdKQnIbYVMnJAHU+vPf6UqIN5OVC5HOMEgc8/57UrCle6sODgM4GNy5DDPIHbr9P1pWK8byq8AhmYfe9qVX37lLFgXKjcOPpmjJIxgqQuQMZ79aYwJyG27V9WYZB9iaYroyllZlU/PuDc46dD05HSnkFmHyHpyrKMfn0zSOC78lS2GIVeMg8DJ/Ggqwo4G5kKZALZH5fjSlQeQcE9Cee38qYjMS0hAAUFSFB3Dnrz16U48gKyseN2MdfbHbHFA13QnmEKDgggZCqc/j9KeSC33vk7fLwuKbksFcBzkA7QAMexzQQSSW2DpkNzge/vQAm7cowQwYfIWJAJ7cUHPmB2UBo1JIJPDev04pysVkDsSxY4wOcd/6VHCI4t6bQrqACd33s+n6UDen9dhynIUmQuxOSxHI46AflTxlRy5OckDAXFRkHIwSZFdSxRcZHoT3H/1qeSEOQhdt2Bzz09fxqRapaiL0Uqu3LYAbnA/pmpN+SdpBIO0/WhV5bB98EYwaUDkdye/rSZAmDjGSB39TS55pcDikUY6DFIAOe3UUDAB9zzmlA9aTjI55FQADjnPHWjPGQc0YxjsPSl6k/wCNWAgB555oJwME898UuDTdgBJ4BP60IBe/TBHekxjJPJP64pcYbhc+uKiBwyjdudSXJPBI6fT/APVQBIQowOCMdO9G4rgFuSTnb24ppcFtoySAST2Az3pANqgHdtxkZx8o/P3qivMeRkDnBxgFf89KTkg8H2waCedxBII69R65NNBDEnoSBnI6fWgLDj3yQUxypGaGLDA+8x5XAwPpTRxyeSOAF9Pp+FKxAPQZzhSx68c0BYeDknBHXJI7+lR/dUlyxHJPQBR+FKV5zzngAL/Cf8KCv7wNjgZORxz7jvQSITt/eMcAdhzlc9aCV37QCWGMEHOAe9I4AyJASWKjg/eOScD8qdubDFuTuwGAwSM0FpACoYlQct8xOeMUqjbgLwpJ49PpSEfeIXzM5H4en86XpuUE7VAOTnP40AO759B19qTJzwenPHORTR0U7Rk8jb2/H8aQEqSPL2gHILEEt64ApWIJP05pMnALYUY5yeKaCO2WGccHOKXCkYwGGeR1osAhI+UMGbLY56fX0p4GOpye/GKRDyyg7mHrS8gn9O1Jjuw5IHr7dKOQQfzoAyPX1ozzj370CBcAADpmjPTrSABewGeSfWlJ5weB/OlvqAHBJ6/rS859aQnb2zSDjjBwOAaYDgAOgx3pKDnBA6+9KCeKgBKCQMUv5/nSdM8e9AAOT6H0poycYGeepAOP1pw564I603JA55GQBgHOaqwCHGCXyAGOOx+tSHg9vr60zhcnYD1OVH50YC5HTAwob/PvTAcP8g0uTnPSj8vfHNBHeoAD9cUH60Dnml/KgAz0pD2H86PSkqAHfxUmTS9aTPcUAOpvtTqb2oAX0pOPWnUygBe9L+VA6mj0oAT88UlL24pcfhQA2nZ5zRzgUfxUAH0ptFPoATv1FNp9FWAh7+lJjjNLnPam/wAqAHH6ZpaKb6elAAetAGF9B70lFAC5APPejt1oIxSc8frQAp60hzzigEZJHOPSk/unJDHpkVZYp4xnnHf2oOen/wCqmgAFjjJPXinZ5IzzQAA8/h1pR1poXqcDnjpyad+P50ECA859e1HI+vvR0oXoO5+lQAZx680Uo445/GkK5Jp2AXv9KQ9KXr2496T+IUrABJz1AHfNNPPOQOeDilPX0FHU55+hq0AE4PueBzTQNxX5mAU54zj6e9IGwSNqs3LAL2Hbn86eScr19cfzqrWKsJGpSPHvkDGMfhSgDoAAevFAzu65X9aPU9R2zQCVlZAck+3WkOe5C9uTTj0J9OeKDnPOMdvUVNxicHDd8Yzj/PpQOx5PcjPTigHcD3x1NGSBwQW6c9Px/OqAMlgpycN1BPQ0h4BIx7H1oHUcIcdSoxz3pPvdF9ue3/1qNABgcMvBGBgd8UuDuAyRjnPrSZAIJ4zgZHr0xRnr8uCDkZHFABgEkADK9l4px4OT3GPek5JIIBIPGPSg/J7HOMAZyaADOVJ7Y4IoYljjgZ6eoofKA42qD6+tLjjP9OtACHnHzY980oYMTg5IODz0oPGBkKc9cZo3c89PcUAJkEZHzZGODjj2obhccEdPmbGTTicfXOOKTq3sOOn0pIBoAIA6e30owAMcBT2FKVJAxxno3pRksCSpUZ7/AM6dwvYFOV3HrjrjGaA/y7sAAfeGeg9c01zheOh4JHYY6+9MUlpAEYH5fmDqRnnqKxbJvrYkI4AADAt8x3dPf+VIx2tzgHkgZ9+poQZXIVeTkgdCehpDlRjkrnjPv2/WtIO5UWJy24FtxK9QMrSMu07sAEdN3U49qV8DI5Ve2F4FMbCE7gACdu4rye5PsK0RohzEYDNIwYcjHHBpBhFIClcjIVuh555pyqTuBBI+7lj92kJLdN5xlT244oEJkKVHI5/T/CgHI+YjkEkHvQcknB3BugPYH09qMgjDYZR8vpzn2+lWWICctho12j+E80pyxG0b3yNpc9B9BSAjAG1E5I2jv054+lOyBnOPlbdnHGeetQIQkESn5mU/dCnNKf4ckkdAcZ2n1oB2AAFuOTuIzz9PrSAc4UlRtI59fXFWSBGMMT94YPHXj0/Cl5A5LAEHJHH4fWmqVVVbeQhHXPH40Dh4xk7skKMYI9TQAuAGHLkYx7j3pA20nbmNA33ic545AH5Uq8g4I29B7fj/AEpFYORjLfPuJZTtx3wfWoH6isgBIwRuGMk/rS8yt1Dcfe7U3pGGwSrHOMc9euKVl4G4D1UE8++asQAk4XhX5VQp6D3P4UElwM8cYHJ59KDhmUNgsTye+KT72ePnAIBYccdyPxqAAkMV5fhuTjr9c0iuu/JKsMZJ/i/wpT8wILB2IBIXhunXHf8AGlyzBWUkEsMsvcepB4oGnfYYWOzLNGxU7lK52kHpn0PNOcBd/CFeeOwHXJ49aavCr/COCPoM8j6+5pw+Y/xMCxyvHBH/ANagEBwytgE4GRxgYPp3pNq7lbGWHAYkml3EsSeXAwduSBzTT8pbCruC7k3g4J74HbtVlDsZBH3SWySvBpcHBwMHGFB9e1NwBwnzYIBPTg0oGSDtTpjJ6/h+ZoAXa2RgsAoweBtI9qXJ2PgFlB6AcnpTVCs4Iydw7HOO1OwFYq2SrDjnrUE3FIIIzjaM8/4UxGK7TlMYzkdenf8AwpRlACSigc92b60D5GPO6THUAdPc0CDoB1JwMEc0ADLDG4t14PT6j8aMEIWyApAPXJ/OkbncByD03EA8f/WqwFHzjO4Db1Kn7o9qOC7FY2LMM5PTjpnnr0pScKrA7gRgZ5JPoaMFgflfruPAGeMYqAGgYlyy7CGyMMCQSOR688UoVkbad6ADanJIPuTnr/hTlQswDRqu5s/e5GP8/rTVABLhF3FywGT05wfrSC2txc8tzl+xWn4K8kLyMZUc5pmXIJKtjAxxyOxxinJhSVPYbsnqR70xMBCM7cEBRgNu556/ypQGz2Dddp5x2/lSlScjk5ORjjHvmk4BZipXaTj396BXEDbWTaAB0JxjGfQUm3Ayykdee1OI3lG5weR71GSSrdC2cnvggDpQih+c5G7fnjB4xSYUoFdtozgKDjP1pzZLHpjOSAOaa3Ctu4BIyW64NAkKzHe3XIAJAHP4U0rgoOUA+YbjgknnA/yacchmEZ8tQM7guRmmAxgsvLZUygEDIPsfWgkXblnYng53LjG78z2z6U5lBwW2ZIwAvOB1449qNxZiJAqDupIIPPH+fpQfkLSeXjCcE9R7CpLExwxLEkMfbnHSkCFei7f93nnNG0k87WB6Z4b3NIQMFmIIK9c9TVALnHQbQue2KbkBV3t8zHqB+VKQTgDBwwUbu1ND8/eK/NtG77pHbFWQNyTwcCTOOO/vSlhkKCSnfgYP0pGcbeCCyHcR1GR2qJsbum0AbmVugPrmnY56tbl+ElyQgyAMg5x3prtlGQo5Pl5VVJ3AZAojDb2/eJtkOdhHXFKGLAjLEAKMk/K568Z9KRrCXMvUJBuJVmdNoBXyjjcfXpTyxz8zRLzkqTyR6j9aTBB24bJwQR39eabjZtYeWhVgS0h6L6D09KRtuOHHzAZDfMpHBJI759qQnPBLAkE/L06+uKNh3HJwx69iR6/lSEl1YqNqja6sw6jJ5/SmAjBhn528vbgMh+dc98/3eKQMyHOfIIYllY7i7Y5PHXtQdoDkovlgHLK20AjtgH6mmxFImVIxjncxXlGJ7j1pENqL1Y3aEWNEBTDCRV6s3c8Yz7fTikOx2ZgGRScNtUqyEZ5I7gj8sUqsyqFKthi2ZASjKpPUk/X17ChgJFCvJxt+WXJyO2apGcpx0EGJGCyvuIPMeADz3z6Um4sHYJ5eY+d/KZ3d/f8AxFOkJJWQHEsgAVAQBJ3x7GkZ13SBFb7xHK8cdzj1/pTFpFf1diEoJEPDKQCDjkjjk0yPcSU3+YxYqjNwQc/0BoBCljlRgBOU+bAGCQfTOR+FOK+YVUuCAC2Gzwp9wPQGr6HG4NyEAEkZJVlR2IZi4H4g9xzQoZyP3LR7VznzPu88A545xQBHIUBSMIRlEbIw2T/n8qYCmJDITKkY+eM5LFgePmHY+9I6eVRfk+v/AAR6hsM4jIyvmMWk34Oe3Hp0PPvTXOxGZt+TGxYYyxHuf/retJ92Mtu8mSSMOA/IQEjA4HX9eKk3o8j7C21RvbKADB5zk9vbvzQOcHNJN2f9dB8eR5YTIwhIU4bP0Oev+eKYixnaod0jUZC5yB15wR+ec0kR2DgkqGDLMGUb8ntjjt0/SpRviXCDLIm3YpwS3oPTpnp2qQhFpJMYpyCrYZ25OzJ8wAghiQOnP50pzMRIqMpjUoQO4POQT1zTlWVIlQKcqAuI256HIHuKYIjIFIjlcBwFfeBhSOvXnvRoOV3Za/15iiVWHmbXDhslQCCRjGD6045LsS42NwsYbkH+n0pXkkLu28KiuBuP908Z/PNNVORyH8veCuNpJ75Geh5oJlCT0/Rf0wJLBQRuJ+b5eSh9Tj3xRKpz5e/h22oq/wAJBznP4H86aCkaYSN8l1hWMqQOvIP55z705VSP92qyIiksCQT3Gf50FxulZjnVmwpYAB87kHJ7DmmvhWdmL7sDaTkqCc5BPp/KnAbiwZlDYzvIwAM9P/rVFjOUMhCGMKRu4zkkkfUEU0OUuVNpCMFSSNSAuAQqbAMqckgHPJ46U0shuNxMsDlcnefLSX078kZqTcThYisWzJK5BI7c+nFNWIh0+RPlQIu0lmGOvU46859vegE+q2IS6oglYRDG35yv3eTg5Prkc0yZyEAkjyAdwErqQxHQ5JwDz0p2RKjhCquzfO+3+E4HX1/KmkBpp90jhSV3I5wpHt6DgDv3rRHJOTU7IZNG+6aPeJpAQqbmK9eSB9fT/Cmy/O4O/a7H5ANreWRnuOv+etK+2SJlkYxRmRgHVQyJ1OB+fpSLHKQDtkHykYkly3TjbwMVS0FVaTIpF+ZiIxvEh2spIYZX04GDUhRcMBEzAcOqdcZ44I7856U2MLIMIWiVizKGGC/rk96bIDJE8jDYi5ckc5jAPyjn1Hp361ockLuVja+EOU+LOHCqW0liABggCVAc/jn8q+jK+dPhIsa/Fv5I1R/7KcOR3Pmx447cEV9Ft1r4bOv96+SP6Z8P1bKLf3mfORfO8RsryDO1Cec+4yKczoshC7VIO4kEcDIzn054pSGCkLy/3gTj5ueufxo+ZpADtIOQwU84/hPP+ea+uP5ztcRo2c4V2UI+cg4OMYx7jv8AhUic4KgCPGcIMHd/LGKi2qsI/dFV3ElXTJHHXv8AnzUjAqHyAxxu2jjkdFH+NSOKsI6K2cnMoQg7CAcHr/n3qXcVd9rZ+UKo9Pck0MNjkBsM2TnHJ54FHVj95SehOMcds9ah6mu2wsYI2KXBxxgnJOKcrZjDLzg8Z4zQCe2N3ZvX8qTJOem0LltwJyfpTGlYX+LrtPIwTjfx1xTwTuII2jHFICWOF+bHUuP5Uu05YDBGMYx0qC0KVySD09KUdetIMLjA4J4xRn7vfmpGAyOSMHHIB70BgwBUkgjoR0pQPp1PFNDb/mDMwYfKCMYqixWznnpkfd4P400kKwYAsXIUj096cBtY8D1z79/6U0cAZJYjJLNQA3CkMQdpPXCZPXnjvRuYh2jRQd3TBG7p249TT1AyB82fvdPWmgFguXzkkDIxkY6f59KoBzBwwII2k85HQe1RKFTDJHEBnk55ye2fxpQEDfKAzEhSExkYHQ/lTHKsEJLRhv4cYZiGHBPbkfrQHoSDLPKMYCfL8y4znvmgL8qAByccFuOh4z/ntSY807CQyq5UgDBBxkc98U4ruVVZmbPRl+XPt7VIAH3jK44ODu6gjrn9KVhjGOB2UDrSkqy/MCBg9eRjvzS7cDHzYxx9KBbjSoyDgcdO3NI2DKOfmUZx6j/IpSvyFcMMHqOSaHXG443H0Pp6f59aaGNbILOUwQvynOfwxSHIY4Oxigy2Bhef/r05lbooVmBwd/FNABdiHxL0YHLbR6DpjtTFYAxbJRSMD5dwAI5x0/CkIMmwq3AOWDdDnIP9aaJAVTbuJZS+0fMVzjnP40pQGVUAVVA288sfp3xzQPcXcRkHAwCocDGOcYzTXYHuy8ruMQ5HvnsMU3hlyAhPUBwCB/sgdjT2OS38IbBOD+fXv7YoG+6DAYFNysCMA8fKOnt6CpBhlBGQNvBPBAph27dgQOGbAzjB4/wzT9vzcKTxtGCDx3oEJ8rEKQ6hCSRkYNNUiX/lmUyRhgvzAf06YobIi6HdkqM98np0/wA4ok+ZH43YOOCen+cUAARiCSABtCYyeeTkn86cDtctuAOTuB6Hmo32AfMXOcqoXJGcHj9afggEDAC4wGznI9fagBAuXUHzNo6g8gg9yc0sf3VJ2YbHCr0J6YpOQoxINzHeCg6+30pxJYELtJX5WOOD7f40AIMEBMhSwJDKOD9KcqknAwpBAOPQHIH86QhUXaNsYOCrLwM0/ByerEcUmAAfMzcEtjkUih1UkKNxPIB/Wl3DPvxwaXBXnHynknJ/lRcAxjIxgHml6fhxikXjBGMEdfWl59eB+tQQHX6UhYDnnj0B/lS49fWgk9QCT04oAB9c0FunbJwM+tIOSB375FByuccn0Jxk0ABOOMHk9hS9e1BIB4o6YwPrxQAHPNDfd+X5se2eaQ47/XihmHOc8kD0oQDSoYkHc43bvTB6Y/nSuCQecNjAJ4wM80FcIQQCN2ckdeaUYXd0255xwBVF7iH5iANyhTnIbH4YpM4IPLdfvMABzn/61O/EcetJj5uq7cdMck/4UANHL4yytHzkng57/wA6UEiM7dzED+I8nk0dxuKhsEAZ559PyoI5BAG8DG49PfpQAjP8u/JCAfdx0oCnOcgZBwB+hPrxin5wM5zk8EDnk0ws2xjvToRu9CM5zQAKwKZQA7+SByCaVmwu8YODjk8Hn+dLg5GBjBI56n/P9abnIXapOcY2rwDnnmggQN5YbaQwBIUDg+/J6804/KfmyRnggdP8801jnkFcAgEYztHt79KcQvVct179aAAKQUwWwCcgnr9fxoUKANucHOOvPrSuQp3lgNo4y2ACaD+WDxk9aCwB3lW6jHBpm9gTwUIBA3YYt6HjPA/rQ8nlgs7cKhY+uB1OKMO2AOG3ZXuduO4OKBegkZYHacbQACq8EH16Dr6U8kgg4bk9AOn19KruCuUL5ByTnAPOeen4UiOFyQAq4J6AKRz7fj70GHtFezLR+b5Tg88j2pVBAxtxz/Djp60wOGYAHkjcCASCOxz0p+c5OMipNlqLnP0z1NGDkcn8aTPznjpjn8/8/jStwATyKBCDuMHg96X1OcAHFKfypD1H6YpIBAD36e/JoB3Ejnt9KXqvPyt6dcU0gspDHGeSVPIqyxwPqPyoHHHvTcgFeoYjABP+eaXGO+OO9SA7+VJ1x/jS5z/hSVBAYz07UH8eDRSd+PXH1qwFI75zzkUD8OaOASepP8qTHXBBPTr0NK4C0v8AOm+uARg4GaWpAXHrTqT/ADzRtpWAAcmj+Gk9KAeuDnjpTAAcUHjpRxzk+/0ozjkUABx0oP8A9akpScUAHTig5x60Dpx/OkAx0BA6kjFACgY/+vS55pv3eOw4APandc0AJ0NHal/nS1NgCmgjIHf0pR/OkHJqgDqaX+Gk6f4Ud6SAMH1/SjvS9KTJpgOpOmPrScEU6gBuc5/KjGBxTqb0x/KhAH8qSlJzR1xQAf8A6qT+IUp6Hmk/h9TQAuRz2FJSE4ByM+9HJAweO5PpVgKFO7GeOmPejqAfbOaCSAe/HpS4xxj5cAAUrliDt/WlHWkzj65oyCce2eakgX8sUh5pehpMnoMCnYAAGc0cijgAdh6A0Z9qRYZHrjmkxz2wBS9cgjjp0oBJIx+hqwEz0weP50ZPIx70c478HkGk6Nxu3dDjoPc07AITww3n5ieG7djQowMfNgf3j2/ClOORwfftnuaOBwMD3HSq6AL1HB4HcntQSMN3ApAcZOMkkZPrSjg+4HJpAL0/rzTT8oBIyAPxpfTPB9KdnpjmpAaTyN3XPAHNHOOc8dQO9H5k5ppIwxOfl7KpOfYVQAepyBzxz0x2/GlJPHAznsaUqUxltpJIHT8KQgDII+U4xigBhA2EMB8xwcDg+lOkO0ZLBc8AEcdaRjmMnYQAOOQM0pGDgY354z1+tUAhYbskg/xLg44x3pQAucDPJOc8g9KAWZmG7BwG29x60rHGTgg4xkml5AJ93GMgYx75/wA5oIDqC2VBPfjFLkcDOSeM0fdA646Hc2cfWi4DiSTySCc8HFMJ9NxHqOlOGCB0PqRTdpAA4GDjg8Y9KQDsgj5ePpQACw6BvvHFJ15wx6jBoboQw3DB+XGd3t9eKAEG0quBgHDenUUdcnAJHPPamruYA9MknGckDt/L/PSnEgkDqSew9qlk36jTISDxnCgnac/0qIy4VHZ2cA4JUdQehx+X60SsHbGCWGWwo5OCQB+uaRgS6nOHBy27j5Rznj8qxe5m23oifaN4YEcZUjsf8nFNJKqSeu4HgcEZ7UqurKCvTr0x+n1okwdoZiMtjGM5NaQNYtdNhAMlQAwGd3PO4cf/AFqQ7ig3MELHJKfxemKHK8vjcBjIXOSDwBRgZGFeYg5w23GT/KtUWgOCWJDLuHOPSkDDAIDEep6H1pWRlc5K7uSADj/PekCszY25wvc9/Q4/zxTGISCj8qQMAc8DNLnk4JAAJGCMcUE8YAAYjIUjJz7/AIUMOxCleMDOWH1H5UFASRtwX5+6VO7P1oA5GVJA454zSEFt5PJY8kkqOnb6Up5JIGGOCM8VZIcFQP4j1OMUvPQY2+uep/z/ADpM7g2MH/fORn2pNvONqkBhjavJFAB87sNpYFhkhueMdKVWDEFSdrHCkjsDRgfPuChR2Hb60xvmV12GRwNwXJBXOB/ME1AXsOz84wnzDnOc/pSl2O44ITJ5BzjHUkUvL9GDDf8AKcbc4OcGkHB3dXI+Yp7/AP6v1oH1Ddy2CN23KjsQe+KCArgZUN93jGSaPn2AAE4ONqsB+tIAhUgAgFwCDwRjnB9KBBkbOeBk8HjP/wBekZj0AO4/Ngg7uvAGOD+fenAn5CWVwD2Geeec/SkBGWRd3fnJ49P8igBM4LbQuVG5gRtcAHpkden60uzjBU5I5Uscnn/69BAKAFRjuQcYBpAM5IGSo6sCOaA9Qzls5LZY5yeAO3FMkfMTjBlIBHycbmAyf0/ninhs4w6YOAhB78/0o+UMShXczYcsxzjBz/SqExSd+CjOqHGzP170u7JyvzA5G7dkA+ntTW+QkMwxwq56t9SaULkD5RnPJHGef/1VI76gpztIO4nqw5BPQgfjS9CrYClSFGTxjNNJ3nLDO5cHL4GM9cfj+lO43E7SpLFcHjOB1/nQAKOVwdwAGCOgPoPWjGMj5Q5IZkzwD9aQoDtxng/KR8oGeKcpAbcTgZOCT15FA9RCMD7oLE/NwRx6ilBAOeNvrjr6A01Aw4Od2Ccjucn/AAH607LY6HJPcdD7UxCEGNFD/LuPzFTx+VIX+RWbcCed4A9en1xRuEW9gwC7trH3/wA/zoIMYYhWPJJGcAjHfP8AhSAkwflTygOc8jgc1GynBGcuoONzkd6WZFB5XcQQp3DOfXg0jDYAo7g5554HAoRWw4qAQ+7KZ/i656deuKcwICkkD5QeeCMfh70m0mRl2j69MikjCliYyC3R1b0oJFxuJOCx7DPHX1/WnZ29cEDOW9qFVTGAPmTORxnvS8n+6PlOMDJHvQ2QAyWflCDjGB2+v50feXIyvPce9IHKxoTznoFXmmsqgupHyjD85/GgA2E45AY8Bs45HT606MbmOCp+Y5A4PTnFO2jIyN/zZHHTn+lMMas6q4DEKV3Nwfb8eaVyrjSpCueSRwT3Ix2p4+VpCMknnLYx+FIwCqTgr1JJGR/jTyMAAfL2HHTj8qZIzGFKnjB5YHBPTmlfLMUzJg4+5wB+P9KGjVwcqW+Xbk9fzpQeeBxtGDnr+NADWbcW+dVXIDbh05/rSYCk7mYZOAFJI69qdhhnkAAEAHkcd6YMc5xu3E4AwOpA5/rQAoYEqPNJYnAYr0Pems4VSzOCNuDIByPr7U5ZAwGBkElTg5ApNxztZVKlMlSMDOf8/lQWI2Btzkjf1A6cdf0pDnpkMw43H/ClySQcfNklt2e/akIywDblODuxwGH+RVg/IrTEDcfl5yzAYweoJHr0FIibmA55GcHpnrjHpUrRBiowq7Rt+Xrg8cUBk8vKuUVDz3YAcED9Kq9jz5UW6jk9hRuYMF2hNvy47E8f1NOc8nbkjer7RwAOh+vTpTB82zIRWzwgPK8ZP44xSswQEksMAyHGPy/WpOqGkRwABT5yvJwMYGeaFySuCVO0Ec8Z7j8KNwD5ADKeRz159KTG1Qud5XPzjuc9CDQadRp+62+NvmcphFzj/aJ644oKqsq5VQ7EgBfl4zz+gz1/nTiDtba7KCfm468fwnt+VAZwudi7hjIJ3AjJBPFIT1Ew2ckZIzuPOCv+P/16hEodGkwSikrsyOB0HsPzpxRYyN3AjfKbnJDdzx69RTR6Mc+a+Ru5G3OQvXrzzVIym09wi/1hGGRhjcjuGU8cbefSgNJsBiAPy598DPGO/Timht+05AXurpkhSTnn6479qdIGyWZVkOdiJgEA+/0wOnqaZEff1/rUVoycpECHwuxipG09f61GzsEd1JZArrKsjYUEHnj3xxT2QttImaKQYwAN21icnHqOaVvmO5SCyyBhtHyj1479T+dBtKGuhFvEDERuxYDGGB+Vc9QenYdaAobaAGKhWTCPlwcY5B44yafIzYkHmMEOzdGxyee//wBb8aRwG2qIwWyRsz97n/8AVTWpjUvzb/1cYqtlVuIgskaiULGxK4yQM/7XX86UPIS+xw0iEYBOw8c5IHLelOWMo0aom1uQJR91D1GPUc9Kj80OjOAszxqnmADax4OcHHT/AApbmkX9nb/gEjbllGVUNI4MhKjkAAn3x6Z9KAxzskLEM3yktwMgZBGfXjmmunlCSPzWIY8BRgrnPc53cnp7U7bIx/dyAxM2CD2B988Y9KZlzyUv6fyF2+UqboisaMz+WmcIwUnr3z+HWmrCZFiSWNTufequ7blJHzcD8/bPSkRVXlYt0ZfZwcDbyNx7HvSyIrxohQ+Wm5cMhwADgfTkdamxvF86ul8u4MmWUshhMYbDbwBjnnp15FPZBtjYsSUAO6XBZeCOuP8AOKa0e4vGSHwoKoRtU9sZ69x+dK8fmN80MmXYgE/KCBkEMwOQOT9eKbaMqXO3Z/1b0HsrqzKUyFBcqvII7Z468UwbGZVUrhl2N64I4/8Ar+maRYxNEyoGwzlmw23ZhiQFx3zmlLIodyu1edxPCncR3HsDz6ml5GurfluLvd1UpIVJUFN+eRnv+GDSqGVmVSzx8gNI4Y7s8jHsM0iAMsI2PJGcq56kAg9fUdPypnlgQoh81yZDJwPn4+XHtwB+tAWW/wCQ9h8qhghRMsztyeOpApsgTeybV2xsCWVcDkZGD9f5U7IMnzwyrGGPzMcZ3eo9BTcboguyTahTnYQWAIzx3HFNMTSdxjuArZj275gnyKAc4GM4PGSDz/jQBGJZAqp5hwnlA4bAz+fAPHtQ9wQC7qkcwbcV6buDjjuDj16qKa0axxyIY5H2YIBALLzwAfUbvXvTRlKSWu6EL+XvLSRIV2psfH7tvqP89aiw0SIyDzTIGyjnexPYjjp/9apYzwyqka/Nu+RRtQ44BHr155qudshfzQfKZBvJIADcgkg9Ccdu2OOa0RnKcWtNxJP3TvEQxwgO6Iqdu0g4IGMYyecDqaY6o2d3l7juz5wOc9+QePpUxz5jEM25gY2VJcHcCeSQQScDOBUKJ5yhBscKMZc5HQgd+2AOeaqLOacbu3UTO07nKbERWGVJATgHaeoPSmsjJbSb/OiMbPsfcO2ACAeuaR0EvmKE82TnuW2gkDPPbnj6ZNJdE+VMX8twRnCycI+R1xnjk8e1aLoZpWTfkb/woRv+Fuwkggf2NJgE5b/Xp970PtX0Qa+evhWr/wDC3w0hTzDpMu4L2/foP6H9K+hepr4XOP8Aefkj+meAoqOUJLuz5z+QLhljKKxCFOVVeoz6elSPuQNl+QOrD7oPTp9OtMUFUxsAIGCsaZHJzgZ/X60/ONoYY3cAEZAI7enXp9K+tP5yWobP3rHBXaNibG27hnJ/z7GpAoKqu3cDxh+SB9aTjJyTnOAducY6/SnrtJHTg9+ooKAHC4BIH3cD+HtmnHnK9Vx370gLNyAAR3LdKB7YYckAn+VSWOPIwW5PdT3peNw7844Pem5DAADcARkkdqcTnjHvwfeoLGsMBzuYDqSx4GOv8qdkBgvZjg+3X/ClwS20qwGSc9QfX+dGPkJwWOOeetJlbbjImJjXcAhyAVB6HH+Oal6HuaYQM5xkjqWH3vTmnkjIznnvQw16gRkY6d8018FgM8t69x3/AJ049wSPSj5scHn0pAMLFChbkMSv58inA7jjIOO6mkXAcFSeRnHY89fxoVty8H5QSoJGDmqLFxwQT8voaaMFicZYY4Hr6/lTjkluCB6+9BGScY3ryOaSAhLH5zkKqtlsDoRg8dM5oTCjMUfBCjG3Hr1+lShmOMqcEcj371GfkUcuVZtvLZxzx+H/ANaq8geovJfLE8Ddh+igjGPfvTuQS3JwMjPINKwAVt4+T3XI6+lM+8pWQkkt94LgjqefwFIL6ikbdnPQhUPPI7g/lQQDJuIOcbd3rzyD+QpzfxHBDEYyo5waRR8x6jJ5Gc/j7ZoFYUAAjAwenAzj1/z70mCoY88E5yOo9v0oG7qFORzjOOvbH60u0fKu5icH5j39f507jG8KxODnHJNJnbkYwc7izcc5/XpSsvmKVY5XGeeD360198sbbD8w5AK5BOM4/WmAjceYSxjXIUlSenp+v50bsIQD5ibSS4cEj6nIocMQHClTjIXO049GOfx/A0H/AFgxjeckBMEDnv8AUj86kBQTwSCFGWAPXGe+aTPTBAGQNoILYx/9ajbzMdjOpyeHzk+mPwpWbdncvlkjvnIHvVoBuTkZAwH/ALvQ8j154/nSlD8yMqlcHZ5fDfQe/FJvGSSTyoZUYZJHsPrQwAUcE7sgKw+bkc4x9aQLyFI54OHIypdsg5pX5K5wfUdMetJ0wFB24ICHjaBgfT/9dA5O1cjyyQRnIPp9eaAAkxKzM21AclgeM9D7/wD6qccZIVuVBA5yWJHHP500ABgRt3AZU45Uev8AT8PenhWU4IUpnjjnOf8A9dAC52gYBZlAG0nmmhvmwS5ZVOOeozz+PFKAxRs8k/wnGRx0oVgoC5AOec5wAP8A9VAC/c2jBCnjoOPajOSQwC4HDA9KahRBIynOMHIyfwpXGFJJI4Awfr6ZoHoLzsGB6N16/j/WmgASA+WqnHXIyT3GPw60rNtkJbaCF5Hc085AUlivPTIx7igQEAEnHTijr9fXtQT34A65pFYHGfTPI7GpAUcdBwKABnvu9elJjKqzLh9vOOlAIJAznucDnH+SKVgDJI6huPukfnSso4AUcNkZ6ZxSA7goK4JXJGOg7f59qXGPfHPTpijYgCRvI4GenPWl4B25yeTQeD05zR2IPcdqQCEH26cnvilyMhhzkdaXIBOMZ70nU59/WgA5zzgdyRSNwjcqQMjA+lJtDYz+Xqcd6B82OxIHysfr/n8KLgObKkn5jtB4A+9SZAUEnaG6BuPwozjcTkAc9CKAQZAAQfb096CxBnB2hQ4OMyA+lNU5zwAcBtoXGM9j+INOIZmJ2nOMqC3B/Kg4H8eWAwT69/8AP1qgA5GdoycH2/CkdNwkTaFU5+b1z1pWGMDgMTwO2cf/AK6dge2DRewDJO5JAPOAeSTikxmQoS7DAGCOn+1mnZAcDGcnA9uOn6UY4bJJBPC9h2oFbuImZFT5jyTlhxj/AD0pvVSCcjG3BGMkf07UfMWTduxwRtwOec5/DFPBYYA+YAgE9/f+lA0rIUA84z17j9abhgCQODnCk85pxwCF49Of8+1NCqpYAbpBhsFuTSQDd2MYGcnBxy2fqD0pzqGB3KGbBwccnikAVlLKfkbk8dT3p+NxHJ/DoaGJojIRYwdg+Rcbcbsf5xSBCXI3EvgruXHHuff/AOtUh477cnt3oPUHbkjp/OmRyjVkEjZXLLwQ/b3H+f6U88DkDB/GgruIOM4OQff1oGdxPI9u1TsV6htxgYyB60vPHt7dqQ4w2MnGQQKXtgcew7UFBnt0PbvSMNwxjvzzS8g5x9PWjt8uM9Rnp+NCYkJySSMe2D7f/rpNu447dCOufxpd2VBB+982SPx5pFbKgjJyM8jFUMUEnn9KQA5yeOMADpS9Mep4z7UhHBHTjpQQKCSPSlznHT86aSAQCcfXt701ZAxJzgbivOAQfz5qQvqSA80cYzSYYHpz0xmlzz61ACdzz26f5/zxQRk4wAuM9O/NKSSOMdO/rR/n6UAA5H86XqaDwCc8DmjoffpQwDp1o6GjoaOooAO/el/Sk6/nTD2Bz83HIyAetAD8kZ/ljpRnn60h78HIxxS4NACD3xmjk8e3f1oBA5PFL7UAHUDBoKhuCAR6Gj/OKD6dqADJLc0vFG2jPFACEdfelx/+qk9c0u2gBCMUlO6UhGKSASj046nv60vemEB8dCC38Q6f5xTAkP6UnHrR1wfxyO9AWgB1J34BpMml64oATn3oxzimZ7Ed+3PGDinkY4FA9w3AcEgfjQDx0pMc/wCNKT+FPToIM464HvSDgAZ59zzS9/SkOccdfekAYwOM/QUduhJ9B3oIyCMZB4NHUg1YCMQnJOR0z9aMBQw6DPccU7A6djSd8+vBoLDnI4pRnNGOcUd8ZqCBPw/HFB45J4FGMdqQqDyAM9KpABwTz0PrSncW4Axj8c01mC85AycZPQe5/OlbkEY46daaLAAhTjgkEAelDbMknBZec9/xo6n8KNu3g9D6iqFuJ8wHH3ie/el+memcf0o5Pr+FIwPuBj/P+fagYjkK3JHPAz70uG3AY7fe6DPpikzgovIJywOOBjsfzpwUfMQGwSSc9qdwEIHXHTn3oOUHAOM9FoOMDP5f0pexAXHtSAUc8446UgHuDS80hByp4OO5FSgDp/8ArpM7MklTjPJOKUYBXtjoev1FJnPy/e46EcEe9OwDGXZk7dwO4fd9TznvTnAViPmK9D6AY/8ArUNy25j8ueO2CM80Zx93IOMA9v8AP+FMAz0IZQuCcj2prDIUM3mM2SgxjPqP8+lSE5Y46jjJppPBAySwIIJ5I570AGQqrljyTgtzg85pu1FQ42hiMHBpxUBCoBUYxtXpSgEE4wM9gOlA0KcgknI+lIo4HVRk5U85/wA9aDgYJ5Gep7YoxjuSC35cUCFx7D3pG2nCtzu55HWlBPbn2xRnA/HoKkA9eB17Gk649c04HOfamFmI4XK929Pw+lAC5JOQATnrmjjgDLDpxQwKvjAxyWJpMnPXnHPPSh6iZEwGMtu2rgg9gQew/HHPpS7Qc7gpYHkHqOQQM+lOO8lCwwFIJI6Hg546/wD66eD0XOcDGSeSalq5NhqIAAPwz7Dj+gpW3BeCxzn7vWl5/wAjNN4U7s/KAeacVYa0GDlyS+0j5VJ4OB1ye9BIfzBjcHA+aTpxTscjq5IxnjHrn+dNJ+UEHAwT85Ix09Pw/OtEUIBngMzIBgcdDSFBIm0ruU/IFPGDjt+v5U4nGCQRtzwBk7u/4f4UwgKMiMs6qxUHjAPUgdR6UyxWLA/K25s4AbBJx3zxSbQPl8vyumdjc+lOcbFZssRzgRRncecigkL/ALwGcPyenf8AX86AGuC4dSCxb5lYcFeeMflShhnO1+33+WNOZTjkSMM9fT8KjLbGwfNzjhSpIP4jjsT+FA7jycdQhYcgAdqCgBI2/KMAFM9B0B9OppWBDMhB29wfTjj+dNDA7H7liTt9Pf8ADNAxUxztClu+MgE56UD5lC+YcHaAQNuOfTt2FBPOThh1z0zkUpOFADlyHxx1HtQSNYZ6g4bBG7OV56/lSZBztC7ivrgsO3H0/nSkLhipLYO4hjyR3A/X9aRzlsEyAZBUrgZBHQ/lTQDl4kbgZxjHb3H86EyvO4AELyfp3/z2oOSSOMk/MPbPNIw5BCZGcEHqcdP0pC8xEIHAyUUYQDA3HGSfXuKTkoi8ABVxnk447evb/wDXS4ZWYsACx+8xBY9cYGOMcdaUYGOjAgKUToT1PH+elBS03GnGTnaD1yOPxzTgGdlzkknqBkY70ihgCMhhuyDjGPbHoMUbd4bIYkYLfKeT7D/PSrEKNz4yvltgE8glTSkD58qEB5I4U5z3/wA96ZIdwIZTIOpGODnt+tOcZ3Kfmyp7fyoAjzsMn7spGFJG1RtOCeD79f0p7KpUhlwGAIx1AwOKCJPMBUFl2jljnJznOOO1IrAncu4sQzKWGR9M/lSIWjdx7ZGCRzjbwvUUmPmPG7aSfm64Iz/9b8KULjaNpUYzuBwB7UibSGZDhu/c0yrgxxGQxaQ4yAg+8f6U52wzDcVwuRxwuDSbiCxBK9AMjOc+9BBUYBDehA+px+VQMRsPvUkMu3I4xj/9dLhtxHIO37reo6EU4AlucuqgnryeeBUUaZiQKG+4Dg+uMCgBxYgFiSAVABCnr35pTgMWPzbR82/sO56cjrQEJK5wV3HIPJOen6+vpQX43eYqnJABHPXigdwQYQMjHAPyu5JOMcj2pRnI4JLc5454zxQ45JYtzzt9elJgMSFLL3wMjj1HNAaC9Qh2vIM7gTzTgWOThdyg59vxphUqwABRmOM5/Af40hwxOeTnIzxx/wDXoETkDeT3747f54pMHhsZfI7/AJ00kknAAY4YgDJ/zxTuc54AIxkN/KggAhVuu4kHAPQDPT+VNbAAXIXPQA85oOQCFVQGGQXPHTpj8Kcw3A5AycAnHX2oACSWx8okGSAfrwf0pCpWPhRuzkqO59s9KD8zZPLBiAcdOv501QCzFc/dxg9SaVgJMhcvhsY/HH+c01EGVCqVGOuaamGRm24DH5lZun/16TO1JCDhyNxjB6ZFFgFZlJiddxUBgoAON2QBn9Rz60rcuFIb7wbBPA6DFKzMdwwxAOCcYJGP8absG9lzwQMYPIHGR/8AX96FoAEfeDDJ6FsYz9KBhcEMsZOCe+aGLZPGzacnnJ/+tSDjAUNzuyVxx6D9aZYrscyELkq2QMDj1ockqwUM24Ee3+eaTkDBIRs4Yt37+v1pJMDqpC5+Ug9KEAmBkeh7Dv6GmgDlVGcHpjtzT9pBwuPlwTxyABjmmlgR8ytswMMOgJ6cVYOSjuI525fnIB6c9P8A69MckEbArEAKpkBOAx7+vb86kxjBAGQOB+HFN2K5GUGw4ySMZ9h+tBnNNrQaGRSiIhAHVmXgnOB/X86UgBW6AMSWPbvRhwqeYS7eYT8y9AQffp0/KnSKW/idOfmKnHGCPy6UFRukDlsOxZnySeOvpj6UMNpIClRnP3Qfc0MdzMOd2N2zPQf4f/WpsmeVjxuDA5PJY4/+sPyoQSko6sUqAAegGQoI56HjH0zxTGyOVJmGMFAQAPQjA9uakbaDuz8uchyNwAz07+9Mwcnn5jwTgevX/PtQgatoRtvRtwaNlLZkTBHGPrj8TUZcxAOqmb92fLAwSORgk9uoqSdSrAlUQOv+sAI3HnAJH4f5NRrvHGdhbh13ZVOOigevv61S7nJNtVLCyIHi2ZLjBUupySemMfmadkybhE5DjgGbs3Qn8aQuCpIm2qwdgygEH5ux9sY/GlLHYpdioUrudjxwCT9fpQOFoS5UK+12DB9oJJLKeSuPT8BTSRIqrE+MH92xU4OOuPoM/nSoR5oIBLgYIGFYjceo/P3pCGZwPnRmRScn7vbAHbOORQdMqlo3DdvaV0iZTIgB3MBlecE46HjApoAYKqBQd64aU8jHH9B+NBZQAxclCPJOTj+LI/PpSooMjbHjZUYcYJJTqR9QT2pbGN+e1uvoMULhUHmMsgLhW/iIOGHHPSnRSPyu8IFQEEc+q7sEeoz9CPWkIdAFkDFiQ6Koy0ROdpz36HikZY45A0jsy7CGyuActuByO2f5U9wvyq4KwHlguCSVXzXA+Y4HGPy/OhWUzFg6khixTZg428EZ7cdhnilRpOVY4U/MojUKSwPAHr2x9KWVy8QdyWMasSrRnGeRg47ZH6U2TDla5le6/ruMbYyugZ2iDEZ28HOOffBHpUmFn3LIGZInDFt2APl4OQc9Dmm7i0ip1RjuIj/ujG0g9MZprHdH884VXwr72AwoJ6e/Pt9KZMHfX+vQcWO1mETkt0DYU9RjJLfSlZfsxYA+UzYK4wSOcn2P1pXlKOu7Kb3CAOTxgnbx26DnnqKZGjwKM7UdCQRC33hnIyfck8UG7Vndb+X9bj1CnBiUKQmB8uOMD5s45IyKeuQW2lgwjKEJ6k/ex+HWoirHYH45+8XDebznAA7ZwMU4SEtIASrIWyFTavB4HPruB/GpLhfqIX3qzY2K5JBkYoynPQ+uTz+BpXEmzER2NJIscjNwRgHc38v1pxErBA8cbpncVY7g5PPHp34qMGLLHy2VPllaYA7CxwoGPxBxSHLX+vvHsoIZgzbX+VVcbtozz+HGOabLJtLsJGUZGXGSwfHQj+7gU94yZiGiUknG5GOcc8N/n1pu9hOPnjVs7mEWSxXGMMPTkdfwpmb3GyAkMgli3Mmwc5IBxnHGfX86jYo+1/KQBwFEZAIXHcHnJGP5U87tjFCyvGQQ4UAk8ZP0xjOPWlYOxZVI3qeD2yQcnj0zVIwk7ohZwMN5e/gE7QAM4/8ArUEMymQlJIs7WEYzhs8k9O1AYEytG/l4G4FlwpYcHA7dDSlVWRiM4cbZFXACDaOxP055rS5hThd80tiKXc7SBkYo5Zi6nClWG0D6461C0hIkUqvlozKgj6cED5if94HmpwSjqr/MgGdv3dgBxn+v4GoBG6ARymFppZC77eDgk4ABOT15J5GfbhrQKq5lcYVKTeWQoaIfum8oSM+OSVJPUkjj6+lRAIIA4TJCgEp/CfmIOPXA/I09twQgKEZUZsbiQoB6E465/rmkl2POgDiNpHGVRWy2eODnpkk5+laI5edNeep0XwqYN8WIG3ZLaRKx3D5jmdOT6emPavofoa+d/hV+++LEU43DOkygqx6Hz0/qD+tfQ5618JnH+8/JH9NcANvKFfuz5zYqY3G2Q4wWC8ew57noakZthQZ2rvCktjsCcn8v1pI3LMGV22DI44z0yTx2xijlYl2AkkFVCDjPqa+uP50jaysOMjb3CbMrIFw4IyCMmnruBOASq872OSfX6UzlpULiNsrhSuTxjnj+tCgYYl3UbiRuXbj5ic89RzUmyJWK7WZuAOpKnj/P9aduxnkdM4PINR4aNSyxksWJwpzz68n2p7ZQuArEk8bjwSfxpDFYnZ8/yHO0kcgClY8jK8E8HOR06n9aYpG1kVdo37ck4BPXinEAYX5j2yeaB7ChTvznau7OB36/1P6U4KCCpBPPXt601jvGSDlSCM9ff9KXGOQCDz8vYmpGgGBzlsucgE5APtSjgYJ7cnNJnH8RHfHQ4+lOU4OP84oAX9aRjwcAnp0pc8ng/wBKKjYBDnknJPfHFI2cuSCBuAyxwCMf40pXLD7y4JPDcH8KFGfmK5yMHI5xTLE2g8+nIJHP50N6YPfABxn2pAF2rgADAAyvb0p/O7IG7249qdwIQwLKd2EYEAN1JO3qO/epAgUejH0ppXcpGMFl2lu5X1BGaUKuQUXkKMcnGPrTH6ihdsjtkc4yMdhn/Ggjdk5zkDgnj8KVuvIPI7UgO5l6FSOvegQY6jAwDwBQCPM9WAxnGOM+vtShcABTgKRx149KCfvdCRk4HU49qAGlVIGQTyAWDcj60h2gAEjHGSWzz15/KnkAEnBy3BGP50mBg4QY78daVydmJtD7xlSxGMjrjJ/lmkYBwepABUt0Pv8AypzEbgW7DhsdM8Y/lSNlgysWUgY3Ljn6VSKImOVYMVcscHy+DnPTnPbP60rgjK4AXfg8beMA/KR75/GpHJRSVDnAwQDz+B9aZ5WwhERdueAWPHBx/T/PNIrQTBcEYIUnIKg5HvnPX1pQH37s7nwRtRsKQM9j35FOwsxUthx1GR0PemgfNG2xgVGAmVwpP49aLkiZWAfOSrkDO08n/PNOwR8x2ADodx+73zSKNqkqroQVGNucjt+h/Sg8sTtVxkKcEZzzkH86dwGhlZGXPysQBt4Cgjj8OP1pcl40y2G8zjzBycZA4/DNLuGVLMVLZxv46fy9fxp2SS+8AhWz9Bjj/P1pANyqlsnnaQ+OAAOpoQrGqHdhCBtLHnGOP60Ajg/eyNhGMg47e3ejhZE+Qc4XYcZX0IHp2qgERSGKhRuyeWGSfc/59KUM0auQuSG5xyPX+tI8bMCvzIpIYtkdM9AffigmNJDhxHvbccDG7pnn9fxpbjb7knllG+Xp/dI4H0pvzGPcw+UjOScsPemKn7vcq8bt+FJ3bsc855708DAJ2qARuK55z9aYgbAkAkKbNh++PQjP+NJEwdgQWwMvjb69s/XP5UIFITlthAUpuPXrRhiFEjgg5GU+UHPQdee9SNjjnaC4UNjBAzgml37scHvnPQVGRtBzuVjlQu4nOD1A9e+cU9gzK6BhvGMNj+fv/jVGYofIDgYGP4utNYfdUglmG0lMjAwMn27U4nO4n5lYDjHSnL1IXqOKnYsCSWJ7dyfTnvS44BxycZ+lR/LkkdQSMHoScHP0p+DycDOee4IpMTF27T02+goxxx0pF+XjA2nAGBS8gn+VIkDyMg0g6nnOOtKehHTORxSDrnJPGMHp9aAFI/n+VHUcjI96OBj9KAOMEk+560AL1yOtMOVDEDkDgdvennkGm7Q3B5GMcjmgCPIUfKpYBThjgdO+aXBVRwAwJA+bhj6/zNIW3fM2CBksT0Az6fhnmnAEEgEuw45I571Qx3TDZ478k0oAznFJ6MDgHgdBSK24Ehs7TtY8jkdaCgOMAHOSe47+tKSAC3YDOMfjSHJXjGRwCeaVjkdic4xjGaAE6rx0xnNIUAIyenA568YpTxuLEnceA3bil3YAODjOefc0AIchh8vU4znjGKCeASAG9/pQQQpAJyQeR1o+bIOOc45PagAOPMPA3Feo9P8AJpc5PBG0cEe9AGRzn0570L3AAwOwoATBIxtA64xz6/5/GlYdqXGCO3brRuAHJAGeMmpIADkevrS9O3QU33Gc9eO9KSOuMVAAvIGCxGKByOOQR1pOnJB/CnHP1oARsY6DmlIwR/hR0PFNAxnHQ9vQ0ALnJz/KgcHuB6mlPrSY5wcYoAaOPb3oOB149utKeMcDFIoxkAbRggEdqu4EcnIIG4ccgA5I6VCG2SbvlyoJyxyQB14z6VPIq7cFRgArnbnH0pVXaM5PQgDgYBPTj8OadzJwvK/YBgDI2tyctjk96eT3GSfQYpABgDOQPlyT+lJuAPzMRzjOMZpWNUh/ftijqe2MUmOcZGMdD+tLU2AORgD86OpHX6Uh+VCeMgcbjgUHADEDdgZxmkAE4B5zyT07UoGfWmjqCMgDjaR09eadnIJzn6UAGBj1peQetIOh60pPPpQA04JUc5znAHUU4nP/ANagnt6e1NI3MMjJHNAC9s/rS4zx7VH97kHqMAgcr780LnJ+VS+QGwe2eD+XagY/7o56fSlx/jmkwM+9KMnOOaBC/nS03qc0d6AAdcc06m/jR/KgBe+KWk6GkHWgA9elA60rdKTBoAXPNIMAdgKCMUu2gBM8g0uOeaaeelLzxn8eKAF5pOhpKKADbnBPUc8Uucij+lOoAaM+v50EYo/lQeeKADHrRnjOaO/ajqaAD0pPTnH170ucAnrR3/woAT0z+dH8/WlB9uPakHHHf1qwDH5/zoP5jpQOnUj1x3o+926ckdaLAGT35B9v1/SkZeBn+9wKXrn+LsR2pBnPp7elO5YfoKFHzHgD6en+TQB1xnJPWgEBucbunFMgNvBxkY7UhUA5xx1OTxTgBtxSHkDtgc0rlgANndhjHHelYdM54II+tB6kYyDznqKPug5yxpXARl3HkZ7/AI0Eck9GI7U4DnPekA45/Si4rg3bgnntRtBOepB79qTJyeCPTA6ml54wckHnPUUEjSAQfm+9nBBpTyfpRkIpO3HPQUYAJx19KoAyAQMjcecYpB1HtwCf1pzZCttIyATzzSDlVI54zk9zQADlePyFJuCjJ+Ud+KCMqRjGeTk+tL/eJxjtj0oLEwAAe3rS4wOcZ74pBhj1KnGSDS4B28ZA6Z7UN2ANvpxxj1pc/d754yKP4ufWgH0bp1xU+oCA5HXIPSgg4HUn2oJJzjjjqelKcH3FADcbWzg5x1A7dh/n1phAdvlG58DK4GACc4PvxUp5P1pDk5HIHXA9v/1CqCyY3sCeh9Tk+3IpcA4GN3ODkd6dwckcMe+KTkeuPQVJA3PTJwRnOO9OH1znkY9KOh4HA6cUm3qAQue4NUVoHJLEA5AxjseTR16Hf6GkxuO0jKk53dsZz/hSsSN2MEjseB7UFWGhx1UiTgAYOM80xl2qCSB1CYwFUcYB/IVKB+8DZXgckdqijBVdxC4ClQq9sH+v+FUIUuoIx8qEg7hyPfFNILbGLHG8AjJx14/n7U+QsqffCjBPmAZ78D+VD43bVCbg3OT0J5oK8hm3D/NkEMTw2VXoTzj+dKmACOq4JbH86aQVRmXCtnJP3S3JB5P4U5ujBcna2MnJJB/WgkjymRtZlbdjK88Hgd+v/wBelQNmQ79rDGACevccnpnP1p4JJba5QjJDbcjbx7Y9PfikwARkkjqzsAq/0PX8KRYnKo7lSQMbWIwSOD0Hb+VOIIkcngbMs4J4piqpYgElgnljAznnJ59OlP8Av7T5g+U5YrxnjvTAjHzhVGTkYGB09CR+NSbshj/A2QCeuaQkqC2cr0AJPJx0oUhI2VNxA9eMc+9AbgMsBt9Am4HP50McgjJ9iOQf/rjFKR8wGd3ZeMU0MjDGzhcnjkcd/wCdACtwcYCjb93/AD7UdVY8k/XOD70ucM2CuM5x6+tHc5GB1OB1GKsBqqOQqKcjHycA9/50gbcg2jhiW3LgYHTj0pQcqpyOccqePw/ClOeCSRjjAwSR2oFYRiFbJD524I3dcdfamopYhMSIyknc7ZJB+n+R0pQA4ZdrIoIHzcFj34/z1peCexG4rtPHI+g9KgdnvcTcCoYE7SMAZznPf/PrRywOMqcH5gQcEH/JxTs89MkHGc9fakwQuACMvjBGPU/n/wDWoAaQjBw24R4yHI2r29f88U/5yGZtx67RtwR+FJy3VS2TzvI+b/D/AOtQOTyf3hY5VmyB7/8A6vWgSjr/AMOIxIB2EZCnaW54B9KewL87TlsKCO3WkwZAgGQSzYU9uSKMBW3BdqjA69evSgpbXAEBlYMGUjO4g544oUHORtHzA4AxnP8A+qhVIXbg4Xk579/w70FQRnG442jcenPSgQuze5BXawJOWHBweP6GmuR85cZHT7xBIJ4xilYCMoTiONRtAJ43c8Yo5QKv8QPzAc8en60AtwCksRtDMBnkZ7+vr9aB0YkEEORx3Gc8/nQOjkqoPQnuO/J/KmhQN2BjCgqTwuPr3oAfgAKd2CTzjvTQMjBJwV5AJ4HoOetO7kDueNp/P9aT+IZABzjgdSM9/wDPSmAirtIHI7A7ycHt/hTzhhyN2VwRuGf88Co14DYAIODgAkfic1JghgChwOQwYcn0pMAJBMecbmKsEz90Y/8ArGlCAlcjeUyRkdKBuOfuHccFWU59vqMU0kEblO84O/a3zfhQJ3FACnIT7i8Ejn6ChhkElc9epyv4UfdJTcW4xtbr+dIcDaoxgjbnr70DFBBPLAEYJwfl5/nzRsJVTnpyST16dPb3oJyeRsAG0HOfpSZIyfl+Uc8YA5H+FACDPysQN2SSx6e1O+TYAx6gryScg+tB+VySc7cAknt/jSEjyxhi4PQH65FACkCMn5WL8hQxzTS4OwsozxtOeM9+lPKnexABwNwxwCee/wDnrSKOSVIG5eU4wP0560AtROvKjqeo6EZ6UMuTnAB9/X6fnSfdKZQk4yWjORnPSlxjIX5iBnp1/H14oAYvyg7UX1O8bgeOx/SlGQRzGyjH3Bgdc9PypUGFTDELkcDgD2pvbqu8DbtIJA/L8aA6hhSGUlmO7cGPG0+hprqHk+bJQqFznGTnt/KpDl88qQcnIHvSbg6qSd+RgDoD/nPWrM5xUtGIOu4DcQvC7sZ64HtQqjcg6sBypPt2pTjccjDFhu2jgdM0gO/GMBgDgBskA9/bp+tBS02I0THl7cYxtO7+Y/UfjS7l+TAba77C6nkHrT2YDdkhc4yTwcY4ppzuX5SFA42nBZu/6f1oFtsNAJBxGxaPbHvK5Zhu5P54NEhwwy/ysq8nHzcnP6e3pTyMjk7wNoznHfP9KMYzjYi8jcem0/1pA4qS1Gtj95hGXI7A859vYmlxmRcq+CpBcgbW6dMH26UwsZScMR8rZwQcjA+778frTTIqDdJ+7cg4VUbpwevegOZXYirsHVFaSQ8xnl+D698+lOX92ceYInAL/PgHaO5/MU44jbJGFGCdw4GOn+f8ai3IgVGaEAkkF1AwD+PftxVCcI83MxsSBY7eOPbKzRsofGAG65z+P6Ui4bYm/wAyYqSm5/kJJAP1+n1pXaNg5ySjRqjiPJIGQRwOM84pTkKB8x2MEQrHyRg8D6c0CcVoEchlxIoKhnQoGbvkA4/PP4+9MRkMOIzsIUytt6AA9x3J9KeCJDGils7gudgHQZIA7dAaRpC3zKrq+5QCPlG7PGAfYnOaZHMpaNi7wkLSLIsiO3BHK9vlx6DrS7V8wJ5jCLkBSo2kY55pPlSaWRIoifMdSHPU+uegzk8UpIgUgsCqKQQvLYBP59aSLtb5DExHESUeNQhyzvyccDPYdf0pG3KWCCJgrDiRiGfAB4xx7CnS7kyrFXjIOOD8yAcAn1OQM9vxprqCqxvKxBcCHCjKbTjnPX0PrijzHJJRCZYVjmEzMVJKHcSxJ5I7cUjsgclZ2ckbWjZjhsrjkY5PSnZ3NLIoCN5ZT5P7+eKTfkruzsDjcNpz1HQjHcelWc0pq9o2GNuWNkDmPaFAGTww4OO/oeafKSwuQEjVWG5cgEqcAHr3/wAaj3EISY9j5BLshcjkYxzxSyvhz5h8sMPLG47GLbs5BPIHP04osOO2+n9IehcFEiKOCoCK33QuQQT3zjHT+lMj8oFfMdAwypbJBVscZ/x6UjxoUlVjI20jD4YkhRj0xjrUm5/mCyMmTjlAdvH8We2OKCuZRav/AJgn3EBR8FgGB+VmPc5zxzg+9KxkKyMzKCFIaP7yLj+IDt0Jz703IIaRiWARlwHzkk549M0ACMrcCMpJt8tiTg7c4x29vypWNoyTjdMd96Mtbox2jahjOSDx0z655+lPmyqOwcbNzOQG6rg//Y/jTCu1oyUI2szMQ3IQHG3HfqKjAR7cYXCEttUckLzwPX/61C1M5z5NHv8A10sStEGK/LKM7syp8pA/2vTg02VvllbcIJMg+Y3IQggBSR7n9T6U2bDwsZCOVy5ZznGOpA99tPkYl8BoyoYOB5g+dTkHPr/iKCVJSV0Nl24OFEcQVlAckgqR2Pr7fSkkAkEm1ZOGK7WO1RgA5HHTvT2UfvPnw7ZAYEHLHsfpgce9ISzOmeqDcctkMMYOR/jTRnJON7rQY82AHFwEBO75hkH6L39/aovLMPkeWjPGSzkSf6w7h2PT0PJ7U/eQATLs2xlwEx8yjt/vc8896jC57jHm723NlhnPXacE9Oh7e1NEO8lYZsZFwFE8agKFEeBksck5JORjt61G6mIyFd0g+aNfL3Ft3fI9RgDg9AKcxVC6syspfdIshJTHBOBnC855P1qPCrJgPuLNhgTuXkdQO+eMnPNaoyqaQ5UJgKY0HygNkIxXPB469yQOBSEHcPNZAwLxB2JLBRwDnP3vf1pH+UMo8vCY2xx/6wMBheCfz607yi0skaMUmZWJYkHLc8EEng56+1Uc/LodB8LVY/FqEls40eVSWPJInTnGelfQ/UV88fCqSN/ixEVQxldIkBQ9j5yE49s8fhX0P2r4XOP95+R/TfANv7IVu7PnbbvwSAytglWz9cD8cUq5lVh8pOcp5Z5A7Z96XkFduA2cAkHBpMfJwVjbjc4TAHPPWvrj+dEPGXBxliD3HOaUgtuAzyAADjGO4pnVB8khDA9cc/8A66UsrF+U3Iu089PqKCkNI+8XAVMH5x156j1/z7U8MBhlf5dvLDnge2f6UwkSSBVP7wAMdyHn0OKcjLMQ20hz8yKV2sce9QaoXajCPI4JBGBjGacrAKu1gVHAJPX2z+FMU7VQvhDI5IVQTweefenBdoIIHGcgNxg8k80n5iHkDo2cgBiR9c/0pd2HQDKk88DORQpIPGHwMgUijaqjeWYcsw7jk0ihwIDHpuI5xyaUfeAHTrn1pAT2OMngHtSgdR+PSkwDHOPx696d+hpoO4lcY59Kdg8c9KQCEY9KOhLE9vSg8DJIHueKU9fX8KAE/j5PXtSYGdxAJHp/OlAI+tIeT+PBzQgEIB4IHOSB2Prx+NGAQeOnA7D2oPzZGefQYpTnuTnH+eKdyw9vX0ozz2x0/wA/jQACc8HHcc/hSPgqARkEgYbg0xWE+Ul0H3hydp56/wD6qcfm24yueWwOTxSnk4JwR3o/Tk0EjSNygZZOMe9KPy4B5pAQ6kHqPQ0vJIzxQAgIK5BBHbnvQeOMYOQBkE80ow+cfd65oLdyAB1Axz+NBY0kE7ipY8EEj+VAOM7SWAGCoxke1KFCr1wMdjSHO3cF3k9TgDPpmgAUNjdtxtzgEmmhAEUEYQKSAARj8/605kXJyqjcep9e1Iw9Dl8YB5/Hnn8qdxMRf3abjhBjcwJLEd+uaBt8xgu0Fl3H5gcnt7//AK6eTvyMEjkHJxTCGbcdgGVHXG4nnv8ASmPyEZiqgrlySCdo3bR3I7//AKqUjc2z5l2gNvI/r+dLw5B3FtpI4ODn0J/ClA7sPmxkjdkDHSlcNw+YlgBjurDpznFRpjj5i/yhDKpywbJBp6rtzt3KD0BPT8KeSWY55XHINICGNVijI2O4QcZ5JBOfx7U9XYDa+3AyflOQMH068YpvylsFxhSQMHBUEYpVQkKxjKyIhwVxjn+tHqNabDWO4byCGV8+WzBRnpnNOKqoAU4UNg7h1H/16VVLHLEkHjAPGPp9aaQRt3YU53HA4X/P9KaELlo12hgW3fKGHT2pEX94wAIaQ5OfmBA/pzQP3akEFct0B7f5FLs2bR5hLBtwY8nGDx+tMNiumGjKRl5FCneAAqnPAHPQDngVYJzJkIpwcs4Yeh4pkkmYTkzS8bwV2jjvzwOKdtyX27Nj87dvfv06545qfUSVuoq4IHPmIRkSfjxyKX5GVhhiFYqRnHv+NIuSy8Hbnjbxg46fT/CpCN3bPfkZANUMTIY8YypKjuR/nil46ZXjnHemsC5QHIwc7ge9Aw4PTPQ/nUgKSM5IzkU8ZJOcYpo5zg56/gaON4BGGxmlYgd34oAB56c0meRnqfzozznOMetIBBncQeeeKXv0xS96aOOPm/4EaAFPH8hxSfxHqeMdaF6EKenHHal5IyMZx3o2ARs5Gd2CcYAyKAM4AAG3pilwSQRjJ4IppwVGeBnAJHansP1EU5GQrIuMZIx1PYU7rgkd+uelLwzZJ5K469vWmleg984PpTEL0HueelHzDHOTjB9D70vI5POByAO9IT9eT1oAM4JUH58Z5oGBxg9eO9KDgnjHfPrSDgbRnjBy3egsThPXP940AjJ6de/rQOM4Ytk+ueadyT2AGD9aAEXPy/Ls5575HtS5IXccA4yajwxDY+VsnBXnI7f0pxUBecYxjLHOfrSsAuecg5B6AUH5eGPBPBxj/P1poKnGCSMZBHINIcjaWJwGySDnHHTpTsK9tx2SCoO6nAkjpjmmBtzLnIfbu2ninL97nPpg/wCfepEncTIYjOPXFOH3vuke570DJ9uo9KP5UCF9jSUY5PHH160vTvUAHXHGOOlH86Ofek9aABscE9uaXGBik6n3/lR3zxQAdsUmBnpjJyc96Xhs+/pR0PpVgRNgk8F84AOMgdcHH171I3X7wz+tJ0bIGRjhcnB/pTsksOgXGffNUAmQeR34oBwMnGD+GKQHC8449B0pwPJH9KlgL9RkfpSg5po/Wl6moAO4z196M5bk/SgjFGDQAfX8eaP6+lLjnik6+/PXPSgAx0HrTTxx8w684p3r70hOBnGT7frQAvc8cjpTdnGOM53Z9/Wl6nnrQevvQAdCMj8qQYck4yVJA56U4/j7UnBcE8kdCaB7gOg7/wCNL745FAA46c80fgQe9AgJzTqaB/8Arp1ABSd+tIMEZHP0pfwoAbSgYwMkn3ozzmj9BQAlL360deaAOc+tAAD+lL2FIOtJQAuDR29fek9aUce1ABzxRnAz0FBGcHJpPbjNAC4/OjqaCMUHgc4oAPYnP1oJ9aQHJ6EfWnHNACAc9BSdRg4Prx1pcgg/r7UmPTH0NWWABAAxj2HpSE8gngdeaf8Aw037w9R/OgA2/wB48gHB9KXGQpPUfxDFIT78etLj8DS1ATaTk9M0Dgf170dDyRj0ox0/xpkC96TjGMn/AHs0cdTRwfcHmlcAUYwMk4Hel79TR1A6g+lB49MUtQE6kY596ARnGcmlxgnk80dRjmqAT65pehpB14PGPxpSefSgBDnjHTqc9qacNkcYPbH604nPUZBpcetADeEHoB2FAOcNjr0pxB7dfekHcdCaAGkBuBkEkDKfKfWg8sVO/wCX+Jxwfxp/Ree/Wmg44AwOAB7dqdyw7d1A54pRwOB070mT6HrilPU9vemAcDgZPU0ZwCT09qXge1IAR/jU3IAnH19cUck8H6UAEAUjHBOSMd/agsXkH/Z6fSjkqPXuKUjJoB4GeB6GggTPI/lSdCcnOe3oKXJBB4owCCN2QOoH8qoAI4A/XNJjcOeMd+lKepBGVxyc0mCMAY98+lSAE9cjA7npSAcnBBOOR70oO8ZB/GkAzjt6jFNFgCMgcZPY8cUZweQRn8aU8nkE9sD3qNAuIxg4LEjoelMB2Rlgxzxk7gAMU0gFc5/d8EADrSjcqAdCBjGec0EMGYbuAARxn8asBWAIIZ2Q/wB5Tg0xnLbxu5YADA6H1yO1NnlaNmAZeRlVzyD78Gpg+/5wcIcYGOtISkm2r6oiKrj59rNgLufgk9unSnspYls4fG0YHtQGwMn5cAHmgnDdif4wCM0DERFBAGDHtwATnoeaaMyqu7LAnBJ4BxznFObKxkcoOgPXj14pGBB+b7p+7tH3fx9xQArbyRuIzjoBnHP9aaOeAA+DjbgYoIQuwJwRnaTwo46celOG5igZcMFySw446GgqxGdoBBDMvPXjgdKccsXJ3Z4wPbP86aCxQA9SOSgyo6HFObJbBZQA27GcsfwoGAPOMN15Kjn1/rRkunIb3QjOBQepViynk5U9vWgYLfedQeCCMc4oAD0BYYBGMkU1yFI3kKQ3TuSc4A/nQCcFlIYrhck5GM8nHenBdmdpba4b5Cck59KA32Gv94NleRxubCjnv+NKPlAC/KR1AHP4UoBQE42gDIHTB9Dj6U05AZQ8h54LfMcntQASsBGxLbcEfOVLc/7tKRlsYAYHbkLjt1xQQV3bTgZAGfajp5g3EKTuJYk5/wAKChuBkf3iCcbuo9PQ0Kw4I8zrgBeQPTqKd90A4P8Ad2beWFBU4P7wsSdy44oAQkFywGDt539+3T86cu0NgHdkcADn60wHZggELJg5btg8g09udy8HJI2g9PSgVg8s/KHVc525Pfk46UhXZEwLqApLLkfzoATIAwNuCpHUfWnD73XkEjb7e9BPmNxvUlBlHbBbpx7UpZWVWJV0JAORRvBYt8oIz905z7flijb83zcLnbgnk560DE243ADIBGAw6HPH6UdGUYZcAkZ+UZJ7fhmkb/d3FBjapPHpTmG1exYsCWfoPrQA0kMGIGGPyhjxux15pchsrz64PIx7U1wx3AlWLHarYwABz+FIH+UH5iMbup+UE9QOpFAubWw4qehRXx1O3CgfX1+lOPYZZRjkHqaayfvOx3dETIGeuSfXrxTt2clGOD83I4PrTQwBOCMjLcKcc0mWYglDvxnceEUA/wA6QhlLMFBx8uQCDg+nNGMblcYw2dqkndwe9IBeGIA2iQEkhTxkHv37UqsckoqMec4Xk0nGCSqjg4KcA/5xQTllVh84O8hT+Q/Wgdhy5CEEksM/MeMnJpFPZBgdDj19c0mSwByy5bOc8Y/pThtbG0EqP4Qc5oEGDuxnrkZGSaCMk5xxnHpmmkhfvNyp3AA9f88UbOcMvy4IABz7kigBeepA3Djy93PPHP6U7DLuyCw284HfOMAelNYnALsq4ORkcijYCQ21mcAcHj8R70AG0g4ABIOD8uBj25obYWRiGx/AUPP+eaUscn5uQPTgH0JpnG0DAVG4IPXPqPpz3oB6rUCPl+XKrkfIg5I7/jzTsYxuXG05P/6qMliQCXbGTs5H0NN2Z/gKexxn3/CgVhGy3AG8gbvlORS5I5XKgg7c0E/N82QMggkcU0ZKJ9D8jnG4n0qyQ6OgX/lpkEg5bGPfjtSqWAAeQs4G3heB/TPFC5y4Zi4Lbhk5A9vUY/pSKVI+VtwC8Adz6g1BKstWxcsPlQhG9McUvD7sYbPXPBbHAoJUht4JVejA8E9ePegqSQXAJxht3AB9c1ZaDp90KuDzznt3o5HJOOTlsc9MZGO/Sm9SBuGc4OxeAf604dVIOSpYAD7p9SaB+g3GAAR9xflHQk0blRhuJbdztzkcenpR9xP4vQ5/woZjEjA4jUjG9epOPWjceyIyWOFy0h2k72BOTjgDAGO9CsYjGOFaSQIdp/2SRgE+2PpTmzu2h5N6p8gB+Vhjjp1poG9/3Yy7IA2F5A656+vtSM+W0uYTem4KzJvbqm7PPp+f8qbvbkx7RJvVZH5JBA9PwoEjESFZX3MSxAPCAcj5Tng9yKHVvLJG5sgEOSrKR3yccdKoTk5K8QZmVX2hx0/eZHbgk+/T60j8zRYJVowWjLfcY8gqcfgaQgsy4BAYnarA7m456cY59aDhvLOxip3SYi6J6Fuf84pkwbas/IbIrmNwArMkasz424IPXPrin8FgytlWJ+8cgjPNL5f7zBibeQCJDwOe+O/uKjlZUj3SENzhCkYCk45ODTRMo21Y89UHlxsoJkcSZIHqR/hQAwRlK7wE58tcMFPT8ccUGNwQhMTOXG9UIzt7/wD6qFbbMrqVVB+8O4c5JIIP51PoXG/2hVjf5QAy52/K44GMcn9PypiszfvCS6MgT512kD3PPfP50qBYEjTDuqkuHxuUdetJHvYNtRWIBUFnyZFHfB7c9aZnK72Id5bG5opJQMBUbAIxjkn69KlbmRtqlmDbSc446cduuaGUvAF2MVPG0g8Y7YA/WnMQvzsNitMd/HVsAA/Squc9OF9yJScbsv1CkAbCAPvZ54ApRt3Io3SoJcTK38JPQ5645pCDCr4Kq25VJBLFnz9Pr6ilc/OpxkoAwLNtHDHrwTnmg6bqmkmNX/VEkBt5wik7d68kEZ5J5pMeXnKqSnz/ALvgkdh+HNDACVlyQiEuGkJB44x0556U5BJlckIucttySM84xj/Oas5pPWwhHyhW8tTtYlh2xwp/WnMrqYmMMJZiFYgk9Rtwf89qYuX2SIQWYAb2UgAbieSKcPklJC7WcyAgcNjOcg/lSZrRa6uwpGS7iHDMu39ywBIB5OPf+lOm3CYAyuWDgOQAAEx3/wAaiKRjMa4JCYLOTg9SenSnkCOQDyn+VN7BlARvxz681JWr0Y7B3Aq6Nk7PmGcjvTcCUHKwGFThVGQdv8snikUIqLt2bVVgCrnBz1yP1NIwRQR+8VdgZXHzquT0A7fjTGmv69BV4lEjRR7lUMBGhwvXnHrx1pqjhFVZkRW2nzQFEhJ459hn86c6F95VQWRkdZIHBO4jHPt7U1vnby4xFNLGnCSFiQ2eT6GkDGdVLBAAjFtgHysfbs3Hf3ps7FVkmYSKz/IqoPnOe3HIP0Panrgkhf3YCkrCrMG2Y5+U/wAXuKilO2PzA7RO8YRSAeh6ZIzzjNWjGyWvqMkY7LgxtGzNlGV1B454POfrnrxTZHIDEYk2jaFVM4wehOe31p7MN6nKEbVOFIYFemRuPGCPwpsWfM+UCRQThWwoYEd/Tp71ojmqEJ4aVN2WDY83ywQSeuWH5YpJFBjdVMWAoIDrtBx2DetIqHyxHgEgBhx90jo+OAcZwacyoWEZikQoQpjZsLg91GfyrTY5+lzo/hahPxWifDAf2TIpJ6A+bGcdBnGetfQg6/hXzz8Ixn4pxsWct/ZUi7X4IxMnb8q+hxwK+Dzn/efkj+mfD6XPkyl3k/zPnhcsCMtJ/FlG4/Cl3L8qYCEnAXqCKQHOFK5dV3bB2HYU4ghGHzEDnn+GvrT+eRp2y8YJUNg8jGR2x3FSOXXOBuwei8H60hAAIJL9+eT7CgncVyeCRyOefQ1IAAflCsVAbuSxPtyaRiy+YSVOeCmCeKblmYkAy7nx12FQPTjn86eibAVUlFzjg/KPpnpRsa3EjXYQVZQufm2nsB0xjH405VyuHAy4IO0HHPpSkbjyGwQRjP8AMUcggfKq4GMHnOeg/CpYx+N3A4GcH3xRv7gHjsDyeKQ8IARuy3HBP507O0HB/wDrUihc4x159aCMgdfwpOucY/LpSMewYAE7TkZzQUh+eACQf60o6LTSAFGcADn0ozgdPwqWuxI7PvzSDPPPPvR+tA/Hn1qADg8/0opQQR9fWkBBAI+ZT3BzVgIegDdvTmjbgnktmgcdsUoOfY5ouAmMMCFAz1IFIOMDAI4HHpTv4h0A9qD1zVAJ1zjnuRQRnGfXOBSnlc/Q9aUfnipuA1ue+09eRml6EkUvX6etIeD1P0ouAjDeMEZ46MOKXOfbjr6UijjgcE55pTk/TpzVAITjPTd9ccUEBuSMngd+fwp23ikBIwO4PXrxU3HuNxhiMAAnIOCMmlHU4zz60vDZODnGMNSFcgjPGOw6VQg6nHWk4+YgHOMkqP8APNKQG+Xv1oPrjnBwfSgsYyBwAfl6EkHBGOmKdsHvhTkKcdfWg4A6Hg7jtGaU7juGwqeQDQQIuDgHB3Dv1NCKCc5ODxtzkCnEfNnAzjB7n6U0YZVyoU5zt6c0FXG8Mv3cgDHA5zSMFaTBAZwM8VJ7d+uKByW3DGOKdxkcigq4AySOA54+oFOwVdcAFTHjPUk+lG7HykjfjPy/0pBhMMGKKuQQcdj/AProDRDYlJTKcq2OS38sUgYB18plc9SxA+Ue5pwTBIHAzuHIGPelYuQieaFY85HpRcNRoUEvt+7jZsA+XBxk4o8wMW4ZcDJJwCF+np/jSqQwyDI+OcrkZ7egFKcYAP3Pc8emc0wEKfOXPPRxjtjjPXHSlKrIucK0RwVIzyaUplmYqQSdp6Yx680AMAFKqnPROAB9akPQXOCqsQW27jxik3HOT8ycbQBzn1+lId20c5OQpOD8y9//ANdKdpPQg9Bk80AL8xJHDDOQT+opfY9PfvQQCVyN2Ofp70HB4zjOfagBRyTzk0hwRz060HJB4IPrS8Zzjk96nYgQqWGMlcdfSg/KMZJAGctQ2AoDHKk4JJpSevb6HpQAnt05zkHqKPXHUnvR3PXjuaOf/rdaADgke/Qg4pAMSMdoAxxgHJ/pTj/kikbnGaAEBxySR3x2pR6Y575oOQR83IyeelJjn3POcdxVAKF+YkZye/XFGNufX1oIHI9R64zRgtgZJwetBYE4bIO0dOTx9aToBhcAn+HkUrclhxu25y3NJjaxK/KcZPPB/ChACtvUEEEHoV9KM5Prj24BoGWJPy4I+Ur6etL9Tj14xQAYJZflJz1IP6EUA8kfMAOOVwPwpM8Ddg56UBSCTjBPbcSPr9aABlzjaOMgndkce1RuAZGBBXIyCQCCR35pQmdm37u4t8vy/TOetOVt3zIx5GQVHFApK5GqhhlvvHKnnPB9Oal6YPXB5IH8/SkzliQW6E53cfSkGA4YDOAQWIJOO1BMVyjxnjgdOtHJyCMj370md3Q4Ujgjr+VOPGBUgAXGccd6XPTNN69uB3pc/r7VOoC4NBOOaTqMjp/OjJyOM0gDp/8AXoAAHbHanfw03rj6daADOMdqMHPpRn8D6Uhw2R1PoRVIAIyMYzntmgcnpjHt1oBwfmwPSjOTj8cU9UgD+HOMdyCc0vbk4peopOp68VAByMY6UAY9aKXPGKAD8cUduPWnU3qaAAD8qCfU/Wl5pPzz3NAB0xzj60nGQOB6YpSevBz1oPB69KADqO1IQD/LilPI45z60DrQAgHQDn69aAVYDBzxnIp3QelGecZoAaOc88cYpc5we3WjnB4wc/XNGTTQAvv+VHU06mjrSAMGkpcmgnHJp2AOo5pPUA80o69sd6THTjp3oQCnAOaT15yPal7Ug6AHqetIABwAOgpR1xzSYxx296UcemParATJJoxhcZ56AmlPQ9u/NH4VABn8aD1pKVs0AB69etOpuDR7UAB6daO4/wA4p1Nz79aAEIOB2pGHT5j1pwwBQOBn9KpMA6jFLupOp9qMY7VIAOPajqaB2oI5/CgA5BJAFH170HrSEHHHHrQAcY6Ag9failONp5I9xR1A/nVgB60ckYpKXBqADPPHX0o6gc5B7ijnIoPWgA6DvR0/xo6e9IOT2/CgAPv+FKOST+FJgMBkZ5zz2NBPqQCeBVgBPfqfSjAORnn60ZyDz9cUueh6DrQAn4baXGT1oHP9KOnX+VAB68UDg+3tRwB9OKPegBOjdcDsKCOehHoaU88fhR3HWgAPI+lNOBnIHb8ad07UlAB/F159KQ4PBweOlOJxkkA4796aMZDdO/WhFiKwY56noc9j6UoOQSCoB70uGI4ODnr60gAJJGCMYyDVABwR1yM0gwR97ABzxx+FKw4y2CPpSngYI4HpQA0nJYAdP7w4NCkMm4EjIySKXnBB6k8YoI7A4x0FABgg5HXHrx7UwoRGVB+Ug8+nOTTygyT3PX3HpTRgHKnjGDzwKB3EIA2jBZcdD0H40RjIUA5Qg4I+tKrHYGO0dzzkEUiruVBl8dcnHP1qhdBFVQuCiuHYsxAyM+vNKjfOA3yHHCYwPwpqgKvmZaMAHKquM++KU5XO4hu6hjyTSsOyHN8rDrxk4HJFJjb6MOhPWhQoIJA4O4c84PegArHlQ3J5z1piEAIGcFcZyOmaaAFLMgAOP4hk5qQZO1hvIJxgnHHrTTzjJXa55ZTjNBYpIAO5SEPBxzuz6ioimYyn3xnaN7ZOfrTxkfMfXjLZ/CmupKlU2nH4kGhC8gfDfu0ZuMAKOMY96QEFGcbcHuoHH4UrOd+Pl4A49SeuKXAGeAuOAB3FAxMdMtwRznnNG5trMSrAEtjocYpTwR0PHGV4xSEYB4GeCMdM1YDsMpKhQWA4x0+tISGbOHB6YzwPcUOpy/yozDt6mkJPzY6L8oY8D6YqAFION4BOTjGOvrQOPvH5d23A9aTG7JXLYHO0dfpSZXOVUDcASCo596sBQQQOvTpnv6+9GcEfNjsMjOfagkZ3cAhux5NJyoxyPTH+NBYgC/MVCjA6nqaf0PABPTp7dKO+Cdp5XJ780mDyNuCBgjr+tAbiKSMLlj8gbI4xS5AB/wCWa9eBig4bpubnlT29KXdg56c9/wCXtQQBII4ORjOPSkJwd2RwOAOv40EjBDSYGenvQXHmLmToCVUcZ+poAdklEwWwMHIHSm4AU4G4hsgAcr70pHzANwc5JHX60bjkE8fLyo65zQOwHcEHJ2kZDZIOfSl2kt0JHYg8ikUE7QRuyDk54BpDhScjHruycn2qRCZ2hs4jyvUjPOfT8aXBy2GAkwRuPGc/Tp0oAwSnBYYyAe30o+8QGCklhyD29DSHoGQCBjjsqY+ajHG48hhjB64o3bUbLNtUFsDqB9BSFSCchgAu47e571YhTgLyA3HbjApe52nAI+U9xx29aTO5iVO3A44yf8KAOcElcgnf6f4UFiliFONoIXOc980n8BVBtIXcCp5560fL8gOFznjvRyz4GASSDkdfrQQKo3s2B3Gcjqe4oJBVjvUqx6NzigE7iWDDqBtHXtn9KFPPDIQD1I7+1QTcUjaMbWcLg5IH6Ux2RWUsr7QpIfoQSO1OUkMmFxJ1+Y9u5/OkK/KVHOSWQMc89frQRK6Wm4o+Vefvr1YnOPcUHDMRuK9GIBGR9frQpaWMMjAOR0Yg80rDBOcbT8zMO59M0FRaaTQhA+UZCq2M5PbPamlwo+csiscYx/jS4yTyoO3DAAcD0zSjC8p0IyWToeaCxHH392QNpGSeopropbbhFbIG12y2PQA0p2kSAjgnGSO/1pSuVG5UHIZcj06c5/WglkTsybjjHyZG/gD3/wDrUjkBgSrMvy8YyRx146CiORW34ZW2KQwGeGz+v1pxjBMoI2E4Dsh6cd/WrOZxb2Y3egyrMGGTjrg+gH8qAAeDzncc46U/kKuWAAPzYUfpTWPlgtJuC7ScnnIz0HqaexMoSkk3t/W5Ju+bJJ3dSO+cUCLJ2HLZ5yQeO9Ky7MISqKBgDuT2pGGW+bggg4B6n3qfQ7F5iMzAE71DSdGxwPT8eKaqqoYEIgxhkHJ3etPZMowAVwTnDDIb0zSCP75UZLMSTj19P8aRk1LmuhDnawVRvJGAT1Ht6fjSM+3zXzIqqn8ONpHfHenMcMrck7sD0HrTOmFEm0bMEAAgjPb3NMuV/wCvwE3CPACYCrujCZbII6nHPWo3gfKl1WUxnKlE2sW/2iTjH4VNjqMMAQMGMYY4x+FQiMtN5e6UFAd8uNoZc8A56n346d6B8ulhxPzvuKKx+cYX5jx83bkc/XikcqI2ZjsDjDMxwWz7fSlVw8ikbSHfO3dkjqMnp+VOjYqEKBhkcbzjJP8A9b2qthpXIyxONgORgptO35e3XrzQUJOxUQthSQW42g8jj0J9KUByys0kkmCQWC7So7DFJHGGjUvEx+THU7vp6UzKErzsRny8zBPNWUR7XkAyqjPXBpwKhoTHIqswyUcYyo5J/wBnnNKwfBjkcICoJw3X2A/qaHZ2Mr5ILfLlvlAHWi1yJzUN/wCvxI+MMY12ySJvWWPnq3GQakYg7yjKGYr8pbr6H061FvaXI8zKuQQ2Oi/3SPWpkbdktk4AZkQcjPY/SmYU6nPLlX9aCliCSjYO0IWQ9D346cetRSDcZRzMTEBypVz6YPp605XLkcsY14X5eFA6DPc0yORGaIfvAWDYyTuI/wD10JG3tY35f6+QsyY5MO/lUcwE5OBnBXHShUV5njMn3EGDgcgjj0wefSkRMr8rBmwWBZTnrjcccEinuS07xmQsobeI2A5Hru/Ol5FRkpe9bdkaN50CuqtEi5LfL/d/iyOp4pAykybUXdgO+cqeeRuJHf0pz4mMi7POMZAZQp78YBxSuCGIAkyqDbF9OAciqM5QctWRErvUNsZ5DsCzEcDHTIHXNIAQWYRxmVh5amMHPXkt+XpUhQ+UuELxMD5m3q7HvnGTikZW27WRiXYZZmOSg9PU/wBadwUBHjwpLKW8z90rMcEnHHH9TTl28ldhDYUgHnIHI/SjZGpjMiSKzDJkwdqc4A4PFCgyux+Zy4OxhHgY/wBpv6UXIlTl0/z/AEQgQ+WUWMjAIVQc8HnFEm6SMPsZCn30YZyVPIz0NJgAblLFsbEKEcY+9u+lHlLnqAJQX3SHqfoOB9afUS91d2/6+QsqnYcthJZSck4Az/D+P9KR8bcBJEAiIGMAAZA6+tDkNHKTufPyMH4Ax2OOtJNgszSAJHu2Ak5HGOg/ChDlNboJEXzcKE/doFV26fQgdKQsVIVADJkBY5VJ25POCPzokUAlT+68w7V2gjK9cfWo2YMyKYxv3dm2/Jjpnv8ArTRzOraW45DjYqsiFJCxWF+w46enPSoFeONZBGyxssmQZDtweT0LHt6CpjgI0Ay6gDEbYTHHAPSm/aFaIqtzhwQTt+Xy88Y5P1/OqRrFrf8Ar5DCwdWCyRSREFnRVAzx125z19cVDIC8UYkHyNGdpBGFbHTJAx9MmrHKuBGzTLu2I6lT8vV9xPAFQqfK2Ayr5RJJEmcBf4epAP16U0yZrT+vIjlCGKRfl/1ewlpDuCn1ANJcsACrNOMqpYwtuDY5BUsemetOUNGgBdCrsFjYOdp9uBzmkUl9ir+7Kg4PlsQhz6A/hg1oca3sdL8KVP8AwsmJ2Xy2fTZMLuDD/Wqc9c4r6C29q+c/hjII/ijp7nPnTWMqOdpXdhgc8/T+VfRg4r4bO1y4lPukf0x4fOLye0ekn+jPnshiFyCoOAwzxmkbBbexDKFHydfyFIybMPg7sgZYcAE89KMlC7gtggDb1xgkE/Svqz+eh4LGRgQwBAwcfpQoOCSuwemeg/DvTF3DAAB4LAPznnqDTlXlMYBIzuAPPf8ACpAATtXadwY5OSAf0xzTgTuUgnBzlNuc8ev1oznlcsdvC8dfU05QQcqGK8g5GP50FIAM8jOD7/pRuD84LANt6YwaI2HAQHocD09qUOGO4Egbc/X8KRaFOcnkj6Up5yuSCR27e9MDKQAD5mO6c/nS5PAKruJAOT1BqS0CncEBY/jwTjuadnbzgAElmIpD0PzfdyNxHOaUHO0jZuOMlupGKCkGQ+0jLL1yOhpS3AyevHTrSMVWPJ+7jkAUqnHAbkjdhjyBRYYpOWoJzkDHHrSKckdR7Y/pQvcfngdamwDs85pCxzjH69aQvjPODkCnZxxS2IA9SOaTO1QeSDyMUgB2/wARB7gjIqIuVYBiNp4VscHPbimNu25NjkdMD3oByAefoaCDnp19TzS9sjmgQDrR35o5zSYwccUAKQD1HApPTHH9aXoaB/nNACd+RkY6mjGDzg+mBzRnGAevtQOoH4GgBevselBByMHvSevejOOnP0oACCQe/wBaMc9KTGBgAD+lKPlAxwPQUAJnOMgZ4OB1pPfODzilzg8nAz1NIh3LnLDno/BqgHN1wTgHt600kZAyFYgBTnrTl9enfr0pMgAc8E8Z7e1AAMnB5HsetKACo6mjHOOnHWg8DjmgBoJyMkgnnBFKeW6/KR0pTkDg5YdzQ2SeOtBZH90FQQXx8o6celKc53FgueGwMZPbmnbRkkZDY+9SEcMSOcYznqKB3Iy27IGG2kKzPkKP8TSkhAQpVVABCnnI7/SnsCRjO0HgY6inDPIwcHrQIYQAy4yoHQKMKfrxSlQEYYGMHI6Cjafl4UAZGBz9KFJxuAI/U0AG1csdvJG3I70DoP4R6UO2f4sY5JB6fUelG4MWKnPbpx9aLkCNheSNpyAD1JpdxGeueRjFISqMAd25zjAGfx4pxDAckH68cUFgBtx2GMetHTBo5YD0PPuaUgD2wc/SgAx2PPvRkEZFIo28DgClxj+VSQKDjHWkPPUDHpRn8O1BzwfegBenJ5578UhBzg8474oPoSOvQ0g5Pce1AATjJ5+npSsQDxznnikGCWOc9iM8CjOcZ5HsM1QCEh3wASy/lnFG49cBfUE0mSwTHIPBBOCB6j+dOAHQA5Gc7ScfnQWJwBwAB7DpSkDjI6HIpuCZOr8YOMfLn2pQd27qPmI68YoAcPlLcDmmDccFWYfJgA9SRTuOnXjrTXwFXjIH8JHU9qCW7K7HemCCoGOP8aQkoM4ZwP7oyaSP5lzwFbPTgD8KUjYrHO36dh60AtVcTeBgbs5Pc80jKQnAZzyNxxuH40u446kgj71GU5O7kDBPWqKA/eUAqcf3jzSleT7e1BOOi5Pp0JH1NITtIGWJHXC5/wA+tSJgckMcbgR909P604kgD5TgDJ2nGPwpG7cblJ9Mce9HIz25JzQFgzknkAjgGlyckk57AYpGJHUbqU9ffqB0osSKOef0ox60gz82V/XNOzyFwST7VDAMn8aTqOOc+9KehxR7UwDHOeaQnHqR7UDHTOaCOevWgBBgZ9KTJGCeTzkBe1O5OcjHvRn3P0oAjGFYZ+THQMQP8/hTix8xl4GAOM85pcg4BAPdQw6GgKQCNxJ6kn1ptlMX8KM801icAKDkkDPTin+p49uc1mSH1/8A10YytL70tABSbqM8fWj+KgBOTkdPrTTwCQCxx06GpKb1HagAPXpxR1706kXpQAdSKB0FJ+NL9OaAFopv4ijt70AA45pTz7ZoBOaQjFAC7aT1pf4qWgBpOM+gGc0hIOCO4yD1oAGMYBHcUn5EdBjjFADgeTzTRzwM4PenHOaB3yD1oAD1pKU898Yoz6YIPerAOh5o7fjRnjI59qCcYx37UAHt1HvQMkD19qTGDx9eRSjFQAE+lOppBJBzjFKelACDrRk0lKRigAzx60e/f2oHWgDA7n3NACU+kbpSdfegBKcDmjpR/OgAzjvSfhTqRulAB/FSe1HrS7qOoAPbikPWjoRzQOOlACFucYOMdaFwVGetBHOcc0o5wP50Fh3xQeeh70cnPpQRmggOpo6mk3DqTig+nP4U0AvQ0d/SjgEnoe9L0IqgExg/h60o9aTPb9KXbQAg4wBge1HGfxowaPQ9fpQADrR1NIM4wfTqKXJqAEpf5UfT86BwKADjP8qD09PejvxSd8cn3oABjOep9qCeeaU59KO/WncAHQZ60mBj26jFLnGetBGKoBB6+vrSDkAce9Oz/kU0qDyQCR3oRY7+I/1ppPp973penP50H8qoBOvPfoaR1yDxx3x1PtTiSRxgZ/GmucANtyM/l70kNCbyCQF57DGPwprAOP4WjYcnBJJ/CnjrjnA7kUinn+6DwOasQmcHAwe2CdpxSDPAOHOegY8D6mngsMDB6HnHP+FRZLgAnBwMEt+ZHrSRY5WCMRkDnBxycnoKVQGd2GeOM/zxQcuGxgMMZbtTdqmRSoJ5ycNwD6n3pkAF8yTo2WQgEcgD6+tGckAFQTyueKAuIwgAKDhk6A++aXlSQNowOm7IBoLGFQwJ2k7j8pb+f0p+TvClyWByTjoMU0quOSeepPOB9TSnIbBbDDoQ386AGhh8nzZXOenJIpQC2SPmx6Dqe5oJI3bQ28fy9hQQC+QhZhyM9Fx/WgBAXIULhlIJKkY70oI/vHgZwOm0e39aCowPlwDn5s9KNxCjcD8xyBngA8UFAFXbkH5Wzu3DPXoKQ4y/y5f7oyT0oI5AIDD+HBGD7UA7lBBGeAAq9/zoAG5LbtpOAM5Pr6UDPTdkAY5xyOlHGB13c8+/QfyoHzMCFVlAxu9CPSrGIAyj5tg5wGTP50vXjnk8jNAGCcZBz0Hr60mBjnGB3PagBDwCcAYbAwQAPbnvSk5OSpHB4x/OlC7jwPx/pSAgqCMlcdhnigBcF253HIycHHPpQDn+I46nJz3pOSucYAA49R/nFKGwwIwCecKKAFBKucYTjIIGSPrTMN5TLnzAxwHYDjscUoAQAbTznPGcelLgZxyMZx3zQJq4ZxkqrBVG1QRnHpQCQ3GQQd2QMfhikJIJk+fKpgDP3yKUj52ByR1JXtUEgcHghvU57UE/KBjnPflevWgHBBweflxng/0/CkyQuWBCnqWHJJ/lVlgxUAhjlBk7dp6frnn2pzE5fj1J5pASQQrbyeRuBGR6Ug64C7TvO0gkg9evpUE+YEZJOdpZT1GSMdqRiDuG4/NjGT93B7+lLgY+VcsR1bPWghuQRg7cEA5Jx3xQMD8wOMBumR8xxStglsDOMEA9B7GlIx0QruzjnAFHp8wC9xnp9P8A69WMM/NgcAnoO/8AjUbsMhSW3YOApIxnv17U5W+7+eN2KQxthlx/exvbt9aDmq81vdEVi3lFs7sNknlTxj9afghFUqi4PCnoPemRL5Ss+McdOSM4+8PTNPGIoi4wxyT1/QZqCYN2Se4vLguV4xn5vpyP5VDNKd2xf3ZHI28YGOanYlWdFwzlc4YcEelN8uNz0PB79cY9qaZNWM5JKLsIhHkOpwCvykKvBBp+CUwF+THRiOPT8KQBwiqCCVIYnbtz+H5UYOXIAZ84bdyMUjaCtFJ9AZusgZV42lumfp60pypDHJIbjAx9c0oO12KoxIOMA/LTWyMkldygtnGc+2aC0AbDEhwf4WDNx+HNMVQh4VSxG04JBP505jv4KFg2OWyAD7e1GCdykDOCwG7I9scCmTZCsxbjKMCcZPf+dNYHhj0C7QCe9G0Ku4sNx74GOnagqQz5UZVdzZxn2FUN+YbvKIcn5R1QLz+NAXygqhmUHjJOSvelyAFIwgO1h/tDH6f/AFqTKIrMFYA57fKD61AdbjVXDOoG4A4wTkKD0x+P5U4EDeSVK91IwA1KQUQKckLhsk/oKQgKwVgFGMg4/nTHFJKyAhvm75GPlGQDSMqtn5QSWAwxpQQAQ2YdwLcnoaRzkEI4VtuQXThj9aoTtuLznAOMk/KRncO/0pm7Ygx/q84HGSvpn2pMMwJRcNu3AbiVBBweeOv0pWOHPDgbQAmBsJz696Q1v/X9dAK4PI3FDnjgkd+9B3E42gRkBiJBnJPbrjP503cGwDlSSXUZxlcDB/OldAynJTcvKlhkgZ5HPemNajlchtg6bScBQAMnjFMCkRIAWcgbSxPJBp5OX3ZJ+XIBPGDSOQO0jkEBliGTntn2oC/UZIoVZGKPNxs8rcSCuevU89eaaqhVCxl5xGAFyPmIyc56dKmztLYzng/IOR+fWkblfmHBAfBJwT6UGate6I3Q+WYwQEDjBC4Htj1oYNnIUtgjlu/rxT2HO0sgxggNwoPehW3EMGDIykggcj2/OqTMp0ozd2RBS24A7ADwwHUn3ojAdEl2sVJ+5jnjufWlTJjiEm1Xz5hxwBg//XoJVpC77spkEc4APHP1z2oIhSimn/X9ICzOUbGWlViDjkY7fpTQXJGFGSvysp5x9felUeXkYfEbHBkGGPByB64AFM2rIFwSyPh9xGCW9x2poirCzuJsSRJUWJ4pFclcA5PHO2lkI3M3nbN4KeYUG4D64Hen4YsX3qEA4Z1xg+gP9aaoMcQQqysqsw49Oe/+eaRcHJwtb/Ly2I8nbIxQuUOz5hg44yeBgmlZWQqAsqTMcB4oww2+jE8YpFAaQOjh0mAWTCkYzjkc9aDmOF2USKEUxgEDP19j9OtUOEbLX8w2ZJlQNBuJVFRgN+Mgkgg89e1MZV8uQySbC58tJSu5sA9gDwDz6VMyBHVvKaZWHl7cfKUOeckdRjpmkAZJF3lWIQKkhICle4Pvzjipua6vp8v1EO9t7FVRgxXlmG1hwGI9/UUkgLiQJumXy8SMJCDkfxetDRbgEkRIyWEm0H6/4UrpljIIwsz4xIPm8vIwe/PFUYc9rq1v6+4RgGAdQv3chg4B6YOfU0kag+XIoUcfMT8wY/0PFBUKVUxKQqgtK6ZLAADp296cVLqpbaxVuCvGOcg49KaMpWk7iAnexC7VDHMJP5mk2/MgjRJN7byW52eh9Aac7GMMXikBXg7Pm3ZHBX/CjYGkBPyu0GQBkSA9T7Urm3IrW6/cMCmJ2wxZSzM0pGSD/n2qIfu1hGRISRkzncSrddp/pUzK2NpHzEqu5sFmUjkn6U2UMWYBY3k3gFwOUXA6ce/aqRzOC1kRlMoU2eWipuUyKD9RzmlJeSMBi0qlFJEg3AnHGBgfz/Ok58wrhxMBnDglCVz3A44pDiSTzGaIEq6SISSenUDt+dWXTTSv9/oRsm9iWQPxvAmYjJ74Uc54z/Sol2Kr5RgCNgLnZhyOB9T6VJ8zn77SOVyAEHyZHJVjzjH+e9MZwS24ny43LgMC+3A4Y9cnH4e9UrmbWuv6DGXYoKsisVPyeWcqcce5/KmvumO0bpCse4umQY8Dg4J55BoAUyoA8ssn3ySAFXgbQeufrmkL4y7PImRtbHBGewweea0WplNe7zI0/AD+X8U/D+WYSPDNG6MhySEJzu6YPoPSvpbrXzJ4GkKfFfwuuWf5ZkLluv7tz069q+m6+Lz1fv4/4V+bP6G8N6iqZXUS2U2vwT/U+edixNuUEAgL16nP/wBanIVXMh29MFhz27mmqAmSNzHgMFA5HQcU443FvmBbGR1z6V9KfgwiYWMMxYhzncW7Hp7U5hl1+dXymAC3U0mQFeR3G08knB2DFOyWZRwyjDKenPapfcsUcgr83zE8k8HijBwDuzx1B6n196ReckkdSVIHXrmnFRIAeSDx0oHYCSVJIDE8exFOyAcDIA6ADoKaD8gIGPUD+lOKnABwrZ+UnnFT5FC7mywwPUYPLUBgWycEYwCDxSZG4njA796U4KkEHaCBj15pFCchgMbSOoFKDlmw2f4eOcUjHlt25ATgHPU+1ByR1AIILBeuc0AOO4KdoBPoe9NZshtrKvPzFugpcYO4AZ5OBSHhcYDA8YPv60FIcCTwQRz0PpR0+U4GaiLBFHzAHcFLOuQfXvUi+mQT7CiwNC59z1pcHJPGD+dNBORgnB7cYpw+h/GpZIe+abhVIwoAB6AcA8c07J7UdcjtQG4AcZx1OT35pGO3JGeOwoZgOc4wOaTJJUHIbGcelUA7g4OPfGaPx/xpDtZjjBYfKeeRQCB9PQc1NgFJwPr0oJwVXdgnpgdaTO7g7l75FKDxk/LQWHb9KTdtHQn2HajbzwMtxk/SnH6gZoATuw5HuKF55yfekHbjGPzpAMgDkD2PINBA4DIIPI55NN4OAOAB1GMfSlPPXIB7DHFB+9j2zxQAHkkdOM0dD60nOOAPYGlI644J71QBvC9TjA6UYIPX5vXHajrkcnsaCQAc8evagsd+FBOaT1wOtAOMjHIqSAxzS96X/GmkfzqACgYOMcD2pQc8+tIpyT069Kq4BkAZPFJtyOACOODTs8cU1iCORnBBApgJnDcBcdMg859KUgHryOwxQcnIJBb0FAxuGD16c07lgXxhgpbaD0PP0pSM/KTuGMc+lNBxtycnp+NKADn60wFDMFOOSexpo+7/ALR5IPFOwcHHX3NG49/xoIGgKGXgjGcHFKibVAH3R39aM56gjntQQM8jAz9M8UFi/wARH40uM88HHekHPPqaXv61JA3jHOBz3pRwepOe3akPXpkdxSHAAH/jvp9KEWKCcE4H+yppSARnp6E9RSZwwGRnHTvS9eM59u/1osAnCgkLliegHJpG5PGfXIpRzn3oJ7ZBbpzVAJ94jAO5TxngA0dDnLEHOMcAClxnG3OMcYprAejZ6Zz1/GgB2R8o2kqQTkDij+HOeMdMUh3YGMAdMP1PpS7gXcgkgEDH+frQAH05xg9Kbt3IuCV53DPBFLu2Dn5cnA560AYAG459etBLV9BGRXypAIxjb29ce9OOCACBjP3SKGyVK/Nj1BwaN2RxyBwfXNAeYnJY5Py7cAEc5+tJtyFG4YAHQU7oR8o24yWz0PpijlevPHUChMoMknK4YgkECkHBwPUnOCefej73T6HGRQfu8hmJyCE/z9KAAnDnqMHP1FAJyD2akXI2/KSpGNxJ/Dt7/pQzZXBypPTbyTRvoAuPu8ZOercUDKg45570DpyMc8Zo6Ln5d3f60AAGw/Lyc5weoFOAAHBJ9SaBxjHQ9u9BBz06dKl6gL15x+NHftSAj2445pQeM/0qCBoVR0A4OeKX3PX1NLjp/KjODQAZyfTtRjIOeM0de1IfwP4UAABGBz/jR1znGaBj2z3NPoAacccA+1JS4xzQOtAB3HHWlHaj+KjbQAZ596OfrRzR/KgBtL3oPXpmnUAIRmlpvakoAUnNLtpOQevFJQAuMH/69GPpig9aD1oAdTKfTcmgBKXODSkZpAeKADoO9GMe1GAaO9AB+maQsACSeBSjjNGevbvQAmCR15HXbzQGEg4IK9MjtilOcihiT05+tWWJ6kjnp9aCBkHpjtS55zQP88UrkCDI/PvSjrnrSZIHFAOeoOOtSA7+KkAwf6UHn/PNAwKAF/lQvSk9aX+GgBBj60oGKPzpaAEIzRtpaT+KgBab24NGOcUufyoAAc0tN6ml/hoAOlHFLSA5xQAh5OSOOoGKOpo6GgnNAB360DH9KTjnHPOKAccnp+tVYBTmjPAzyaByP6UlSAvGfxozx79s06m55x1oAAAMAcD0oIxQBgk5P0pKACil596CT6UAHf6elHbuPpRnB/pRnK55H1oADyMevGR2o6ccUAZoB5xg/WgBV6UL0paaetABn8KCcLxj2pMfnSZO/sB79c0APx/+qkb0BoJzRyB60ANIJwFwB3zTsmkKA8EZ+tBOBk1YCYPGcD19/SlORwBwPagAbieh4H1oHPf06dKCwI5J4BI60fqCOlICMHjAOckGjtgE46e9UAvY46AfWkI6kkj+lBz27n8qOh6455NCATBUqSzc8YAph6lXw5VcnnHPaggbZM53dwD2peBu46k5XHXHvVFjQfnxtBYr83PT6jvS42nbsVV2Y3f0oUlFAPGAAff3NIvTuXUD5n5HrmgBRgjC4HYnaT/OjtvVFHcDpzSfNI2Ac7ecg9M8gUhwuHJzjJIwPnz0PtQA49VxjAyWweRSbxwVz0xvxnNIo6O23djORwD6mlUgKxGFjzkqx5Axz/8AqoAQjgqGCntk8YoJDcLzx94dz9fwpvykqR84Yk5C7ePU+opwb5m79DgngUADfMMqQCAeR1+tNBRhGwbCnO3dwQfX35pTtJz0ZTlSe554/lRklwWIOVA56e/9aChfubiVO0AYyv60EgKejAncMjrQvAyhyQTwOOKTJGOmOQfb1zVjAfexlSD02n07UHEmcruwPwwKXO4H5ieRnsCOaD8rfdJI6EnAwPSoENYHphVyeCx/pSsQcsSxXaNqgZ/yaMY45yDjgYHWgDDY56knOOPr9asYh445Jz1Vf5igAccYHTpzn+lC5Owj5lI+ZQcACjBAIyxB4x6fU+lABn1IJzxz1Pt70uD5mepI5Prj/Ck3HsMLtyAnrj1oZSuQVG44HX5jQAu0liQuSvQNSEFhx8xzkHpkHqKDgEvtzt4b6ZoyFJJyFU/wjp/nigBeQGCjIOSEByKRiOR8vOVOT0oChRHt3A9iFz15pRnjAK596AEY4yM5IGcHpSlS2cDgnGM8UZwAMtjPcdKaMn+6Fxkj+IYHUUAKOWd9zAFBkj1BPNAJYMwP3gSOcbecjFGe4bA6BuvT2ozlZCWP94Fh/DUCFc5YF8Mu4/MXII6e1AyCM5DjkqcGkx97Gcnn/ZPHJ/z7Uo+7hcA8DIXuc5NACYLDGQwzkqnv3xS4HBAVQGB6cj1FIcE4A2v64Jxx6U7kvkBWJ45zgUAMyOcDGTnaMnApcjHIyOMAf1oAJG4fKAM5HP8A9Y96TcwIIKgMAOff6e+asYHP73o/RUDfdPsPU04Ly2cAEhcZwRjrSbfmKg7ZFAIyeM+n60oHA6c5b5e+fWoIaHKcMpPB3H1OOO/60gGYwwVSCuSSeBRnIwvXJpAASThcE7jg9h60ybDhhFAyNvG3GaVguArABCTkg4FNG7B42Hbk4GSc46U4bcLjuOMjOaAsNyAOm1lfH1HrSleNrAAjocZFL1cEjHHXPPUcD9aapPGGUNk7QOh/wpAgPAw5Kgcn5cDtnp7/AM6PmKnKqX6BQcYGeeaFycfid68jk/54oJzn5kYHJZcYIB4J60FDSDyBuZRgKRyR0NOZAS4PygHHyjt70pQEAsCwLAAKD+Z/KgjacbASBkYHb0ouA3oMttKgEHjn2pByVO5hsB5UDdjtn2p/RsDAIIOQ3AAprAgkkE84wzYyfWmTbuNTCorJlsLtwOme/wBadnbhsEjHOM0uT3yccjyyB/np+tNyWHIOCvI3dewqgS5VYBhSF34xjnGT/npShdm0LkEnrjrQDuIBcgj5icZyMYz9KaMFQSgKkZOCQRmgGx2GJbD55wVI6j6/jTSC3ysoKDOVPyqMdMYpSMBunyjofYcfyo+vyrjBwM888fSoC19xrk9fmJHzFE4JP+FAYRKCrEKgBPynn6Z+gpUG7aWzwoyc4H/6qYJSIw2MAYLDYDuz6c+4OaryFezuxwwFXZ5eMhfu8beuAKAuCpzjHIOcGnEEEgD5ezIen4U3O0ZLDIAUsRxnHWmWGcg5LZP3RyMe9KzA8FwCcYJJ9cdaN2MkkHYOSAfu/Wk3t5IMZB4ztU7ufrQZuVhocsxdVZW5+VhnnAAOfTH8qPkWMA7wqoMErwac4GXCuSmemcYJA6U7cTklgf8Aabue30oEk9b7/qJgtz8rKTwWPB/OmCTK7lYZf5uBnPGetKDwpYKwBztAyvXnH+e9ICwLLyXBC7QuAT2J/wA9qAetgLBSMnOOWABOeP55xSFdwH3mOxX5H3gDkD6808FwCAd0o4x0H0qLaZImAmPmxbXZ1X5c9wR/EOKC2tNRCdkj4UMz5ZgOWx35+oxigZzuYl/NwR0Aweijpk0uWHmOjCQMDlVIA3ex7U3KMUU/NGQxRWUhgMryD9M49aZhH3m0xQikpGEA3EqvGehyeTTF2yxqoWRS8Rw0j8r6DHvjtUigLGoiblQSsjDt6c9OtA6SIvzbl+VWPIIB45/n7UXOiy7CfvHCMwI2KBx82SOp5FRhBHksBwcgbcYB4Pc8dKWW3WQJvG1im0BienVge+O3Wg5UjA5OFMZPQngL06AE/lQjjqJyeuwyRP3jOQyF42R9rDgEYAI/I06RTDF5piCCNREhkZSuMgZP6fnSiNg52jYduCSo3E5wQD6YoMSHzdsSOT8jNJ95sgfLn8B+VM2gmlZ/0xHURSFZdsjmMBfLBx6EfpmmMoT92FeNsj94wJwAMn9KkYiOQ4QbX4UHPyjG0fKOnI61GhVE8lZGeJRiR92cAjH49KaMppPddRQ7n5gjAr9zcxJK8c0pLNvChVfYXO5+3ofSmgbREApd87FL8AZ5/l0pqYlWQx9V5ZwPlc45XPpxVGUOZ6P+uhIpdCpUbi0YbjnHP8Ptz1qMY83aJF5BQoc5kBH3s+o5pzBChaN3UmJdsjA4RQf0PWlctGrvGE85PnKuTgE4H4cc4pHU1yxsv69CMCKMogDxkNlGXkZPTPtSKqOhyzkb856huoAXuRx0qVgtvwkkcUaZVDJ1Vs449qYVHlsWeFVBI3RYAbPQA9uc/nTuc842TXr+QwBsSZ8wKNx2AEuCRjp6fT3prFg0RG5ZECxbmcBcng8dj06Z6U8IXYEqNpBRJUfncCc7j2z0zSDa3l7SqmOUMduCrZ+nfHfrTFGDskQtHltsoPy/IRI5cMMjBxnpwOR19qh3bY33NIGBIX5/k+YYAH90c8VK0QTzVMZBAKoEILBARk4PU+9NlJdjuVYkbapR32bU6g49enH/AOutEc7k7tEcjMF2BWOCAnku2MYwODnPT/69IRlygWSPaO4xtHPPfPNI+4uUZmiKuIxlgV4bIO08gYOO+cUzLSEKxCscsFDMMkMCvTjqxPHT6Vogkrqz7lzwVJu+KnhNWRUf96T8oBP7qTkYr6eHevmLwWHb4peEmdJIwslwFyflceS/+fyr6dHevjM+/wB4h/h/Vn9AeGseXLKy/wCnj/JHz4vOcHIxx1puQm52OAODvx1/xNITlmBc8KSeOuehH09qCQQCcOG24Vuw7HH1xX0p+EjyWjYnICgEY985H6ZpQR5gOT6AdMfQUBMFwvJI4zgD6UnGAc8kjg8gfTpxUbljhtfBAxjuV6elG3BIB2EkHgent+FIQGLoT85PXpS7S3Xg/d4PPfvQ2A4HJ5Y88dD1/wAikVVUEALjP8WTz707n6n3OKUZ47juPWpuWKecbu3b3pONwBxnqBnn8qUjIPGc9Qaj3DAJwEHO/IGD6ChFDhgSFSRvwSPYZNKMEn0zzTAmxJFjbgg7cHO088UYxsGT0BLP14GPzoKQ5gTgENknOV9KGzzgMQTklTjtSLjbkEqC2MkHrnH9KVkDDawBVmJ4BqikDFlIO3A6ZLY/M0gPIywBC5KBsADpmkUbsMEUblznsfb9Ka48yJ1AVpAMAKemT+Hp0oB+RIAQD8pBHHzU4DG09x+tI4VpOeme2Rzj1oweM5Y+/r61DJY7OOtITjuevTFGNo2jig9/THWpRIMSg469qDgvgct2+lIQQNqgHkd8YGeT/OgnBxhuOfl7gVSKsBY4OwgFTzkcdefxpTkfTPambsgNnJA3EKMZPGKVTkbi+VxnkYqrDFyNzLk4Az04/Ol3EEAKT756Uh+XJyAB60o5JwTnGDikAvOT09MetIPp7mmIqsEUDOMcZyV96cG3Ju5UHoG6g0rALuBAOCBnANABwOMHP1oByCen1HSkBDBSucHuc9KYAM/hn1oJVTkjq2PxoO3cRwT1xn+lIxIPru74+6O5oIHYwVGQST/EKOQB8uOfxFJuKnG3cRg5Ix9PrTFU70ALNtU5YjnPA6/mcUFknO48HIGBnpS4+UbTnPrzTDl93VcL0PUMf0p28byMqO4+lJisAIK5wRk/Sl3fMRxkdQOtHOT6UA5PGcUiRR/9bJoyPWgHjOKAcVABj1pM4/Gl75Jo/P8AOgBMYXgc/lSc5Pocd+lKeAelLx70AJkgYycY70h4PGCR69hS4/yaMELgY9MZqyw6duT3A6UYx3NH9aAfmOOT3oICg8npnBHWlx7mkz8vPb0pIBCcY3Y60uOcdvSgjkY/L1pSP/1UyxBzyMkH8qXpjP6DikJyeRkf1pMYx69KAFz60g5PQHpkmlz83A7UnBJXPzd+KAA/e6n3BpCME8YGMZA7UrDg8kd+Bmk79BjpkU0Avbg7j60jNjnO0dCaMnaM846k8ZoVvlBHUDvyRTAUjJ56EdSP0pu0FcdBxjaMUoI2Bj8gPJBHfNLkE4GfSgBmOCRlsc7cHqB25p+flJyffPak4P3h0JPrg80gbcA2Cykbjjr9MUmJj87c4zxRjOepHtR0PIIJ7U0gHhhu757UiReq4J9jijP19cUhbDdl9M96QHIIJOCeCPSqsVYdwc4x6HmjgAEYGDj3xSc4BPHOeKXGSMdMfdK8f5/wpbD16AeMZyc9NvTGacMhgDnbjB5xSD6DGOx6+tIVAwcBSOOB2pgtxiqdoBzuUjOD3x9ORTzwWA47jjijnnDHPtQePU89qVwWiEI56ZOOvQU4fqOKQHPOeOlKQCO4yOtK4AOOvP4UEcY79qFGBjnj1pSOKnUgSlIxRjpkdOlHekAgxwcY/Dml7UAZoHWgA70ZxzS9/Sk7+tABk0lFPoATvzS0U3HHSgBV6UdaTp/jS/SgAbpSencUdPakoAXdzj+lL/DS030oAXoPWj36UtMqAFIyR6ijv/hSU4flVgG6kwBnH406m4xkYNAB2oPp1oxzign9KADjPvRk0AdeTxSDvQApA+v1ozn6Ud84pKAFGR+dH8/ajJJ9KQnt3oAU9aT7v40FttB6kbs57VYC7eMdqSg/KDgZPU0HjkngdTQAvX1BzR6UDHXtSZ6HPT3qCxenWj6dKPxo6k+lFyA7+tL/AA0fyo4oAQZxS44PNIOtOoAbnGSTx7mjqc06m5z0NAC+lJ39KX/9VC9KAD/Gjp7mlpOvFFwE6ijv6UY69aO+fwoAP1NA60Acn3ozn3ouAEdR09xSE+34U736Uh5NO4AfWjJoPWjqaQCU5elNpQM9f0pagHXHekpf8mggH1xTASnfw0nU0dTQA6k/nSdD0ox29KADrz1pCOQBwKU8n+VL/wDqp3AQ8jsaO1GOOaSkAvT6UhyO2R3yaX8aD16GgBMdcnjqKXqO1HPvSbc446dMdjQAfln3oHPI/Sgcnng/0pOR0Xkj9aqxYvU+h96QcY9+MGk5ABwN/oDQDsxzk5wcHjNUkAozgccY7HikB+XuuB09KRiPl5xngZo5PIywAwRnj3/lTHYUjkE4GDwaTPzA5ZeduCOtNZgQx+6pGeTzQ4L7uMEHKgnn04/SnYLCCQmMHJZhwUPU+tKQUyVQhR8wO7r+H+elBbo2eBwTweR79qQsQv3QV28EnFMoT7ucqAR8oUnI+tJhW2ZBPA6fXtS7skndtVgCCy/pSAnI4A524UgHn2qyxx5BJ+UHkgNyMUgPzh8gnPU8ZFJ0bccHsSR1/D8DR827mP7oxu7EfSoIFH3VPJOcfM3fNBY887sHLZwV+lG37g+6pJy365puRu3fLvOVKsMfLk9fzoKHYZstghuF3E9Bn2pONhyuFXgHqRx0o2ggEjcc5ye9BBwCV3Nj5QP5n/PagBd3QscjGQPQ+tBH8L56Dp254oYl2H3ScY6frSgNvK8Z3ZI7ZxVkiAb2yVAVsrkH3poGByGI/iUHJPGCPfk0oB8vK/w4zn170Agfxj7meeSD6/rUFCMuCAwJ+YfM2en+R/OlwQQrBgRnnqCKASy4+YcYJIAGeM/596MEjvjGcA1Yw7gnccdeSBg4pB0GO2enOPwpQBkMyrwcZQZ496ZtwAcAsBggDB68Y96AHkAggpkZyc9TRtJHG38eopAAByOnGDj/AD2o+UYBAPYgccYNAAWycAn5uhxwePT8aByuQpA7fL24oVi2z5QCeSNwPXvmkReVOHyGBHO4kDPHtzjrUCDI+bHDAk+lODZIGSSOOfX/ACKFyVAbduJJBPbnpSBjvGQ2MD3GferH5gTtGTuwMg+/bmkOVVhsDAKOAcE9O5/Gl7jn5lO4YOM9f0obC5BOOT6nHP8A+ugBeMgYJGcbgcgj600EkgfL3BGcn/8AVxThjd0xz0znt/8AXpq8AHHPyjPsDQA4nOGIyFO4HoKMEHoR1Oc9DSDv1PHI7de5pNqLhiFOMKT+NAARuOcclenYDilzgqcMee/4UFTnnPDEDaPmIx1/OhsI+0J0P3mxk9fagBQGACgYxnAJP+cU3g5OAACQVXJIPXjtSjlhj7wOSTyMf5zQCepyD1yV4/TvQAhACg7cgjBwMke57daOeflwT/CFIHfqO9L2zyGbIIxmlUHfzkkHgk85PXp9aAEOQGBxnBznrnpRxle+3HfmgAKi4xx0B5zzSjDMAO/GSOT2zQAvPIHHJPJpF/eYYBME4xjn3/GgfOFXaCTnHPSnFt0nGMA4xnHPvQQNzvIYuBlQu5eTnr2p2QCowNw4VRnj601GwxKqSS2GAHGR3/OhWIB2kEZXHHX/AA5/lUADMNuQTk5ChiQB1Iz+VObBZlO3ao4Xt+NDZG4fxnlscdqNoIYMpZGIJx07e/TPNAByWwZCrDkEfdI/yKXa54Y5xubaMDcO2RUbM4XY7Deo3AxnsByPrUmFZi6hlDEOcj73HHPbGKkBE5KlRgEkNheSSAck9u4/GmqQi4zuAAUucjGOo9aef4ueD824DA68jNIyhWCkIhbgeh/T2oATH7sKT26k8+1N685XkYKD+I5/+tTj87Lu5HXGP85HSkLqN43KGxnkHJFUHqAG4jG1sgkAckD/APXSHt8ucNtyenpQF2MfLjKhRsO3oDj0NBOM7eP4TtGOO/WmLXqDcq2N2CuAQeRSO2WK4YFwNuew75/Aikc7fMPOMeWoY4zk4P8AMflT2yrNHHyFHUnn/wCv6fhSE3bYaw3kZ+boMH+Ij/Gjldp2sQBk4b64H601lVtodgyA5IAzuz0PH+elB4cZ/dk4+6NoPcD881ZPUGYYO/nI79cY7Dpikcbfl3CMDALKxBUc4A49hTwDyAp5B3HFIG+bCAsVxgkfKvWgUmkDKMv8v3uAWwcfiaNrMFDYyeoQ5Gevf8KjDCIhR95iFC5OCQPUmnbUZgMZIBb5hx1Hb+lBMJKew5Tl9wY4GCSuQSOwP5D86UBgMYOdqneEzz0PH60FgBlmLJyeeh57CkU9lJODjIHCnr17kVBdr7gzFVUllkYKf4cBuOCRTuA+3zFbsAvfimsWRRgOWUfdU8Hnpx64psm6NML8g34BAHU8knrx2qgbVr9gyV4Vs9CDncEHTB/M/pTjw3BdgeAG6A+9JJGu6YgRruK4I6cev5Clc/eVgAw7Kfc00NLW39biIcY2kMc4ODxjPNNEa7EAUjZhUbI4x/k0rkjqwRQ+MKuQy5/Tv+VO2EyYAAznJzz27enWgvcj3bpDnAQsQIx/ESRyaZu2RAqpEJcKrA5wuDznrjPah5gI/M/eOhbAcJ9xTnt1/H3FSK2y42rIOSzBSBn12+3OTSMtL3uN3biu7BXZvjGM9huB9ecfnSIeYWKFhsV9w4Lscc47ck9elOV/LkXfI3J3bSRjOOp9uOKbgxsmN0zySO2C5AxgnjrjkCg1V/6+QhhVdy5bJ3Ixclg24jj2z604Kx8vh8Dax2nCg+nPXg0AhADvUAABn3HGOgx6fWk2bDGVATc25iTyDkZySM4/HvVEO17/ANbjVOyNVJcsyBtjEde6j07U11V48uWeNTuEayYA55578n+lTJ1ySccknJx16/TjpUe4s6s4cuEyExxktgnP8s0XI0ivITOxgUlRQVdxgBlK7j0OffP4GgSFZ4xKxjZsKDsyGzkdaYNm9TsDjJVFO7IXHfPA9MdOKbuKoVG2NsgP57dMEYIIHvx9KdjJyV7/AKipJsRWf5PLBDxgbiuMfoMUeW2YwpVpYy2N3IBbOT9RSiT5zhvL3INkoXduPBIJ9famLyqgHaQAGAUfOTycY9RVbmMouLsv6/rcVYj5YwjeYwVSB86g7huJ98c0+RFEhGDLuIVvMIOc8kED0CgjPrTZER0k+d0XbvEiOVx9PfgillYgTMIE2snz4OGUgBvm9TyfrU9TeLaiNaRdqu0ygB2LO0ecZzgDOe+PwFJt3ZOyGPBBLINrA8HJHPPFSncrsyt935ZPM5CnGAQT6nHT1pgyTzy7kEIWDHHqSfrgU0TJSa2/pfMjIxI3mF2YM0gL4xsOAAvqSfalLFpJAjBNkgWQspBYqMYz74H+esojIRUUbjnhuCBnrj2600L9+NQ7eYSwJPzDOec5zjjr7j8Hc0UWtCu8Tf6pflaU8k/MIwo7E8nORwfeoW/fy/um/eM3SMcRgHqx7HgnFTkeakS+Y2EBR1D/ADSEAcgAnPOPzqJ3Ev7yMK6hssV+VWbJIJI4IGOua0RySsndkLnc8oMaseWeN4QCSQD1zweRx+uajYqyYXLJtWPDht6DgEDJxnAHX3qRkXypUjj+9l18qQbSQAGY88YIHGfypHLbGUyHCqXdcZcEBckc9sn0rRGd9NSfwYgT4seEArF1Xz1DFjnZ5Um3I7V9QdM18yeEYinxU8IL8jKPPAdeS37l+vtzX013P0r43Pf48P8AD+rP6A8N23lta/8Az8f5I+eVyTg59mU8fTHbrT45N43LktnnA5B/Go2BYOOr54DdADjPT2NOVhKFIOSVDjaOCPrX0x+FIEwQQBhTyVc4Yc80oJJ+821mGFK4/nz2pC5ydysUK5yRnHOCP1/SpANuOcqowAeTnP8AhUjVgU5IABDdcE5xx2oDZRSGyevOOtIowATkKO2Oe3pT+Twx3EA8Hv70mABQCdozk5JNPwCQT09KTjp6enWgDr6j9KzbZYvrkdaTaCCT8+DnBHelzn39cdqOeO/HpRew0Jnj5SIween+fajOBjJ92PH40nBOByCPw/zzTgTjrng9aq4xOuzLbuOcjr70YHHAI9PT2pwH+NIQD2/GkmWMIyM7dxAxhePrj8v0pSCC2BkBxgdMc85P6/jSt8qnnaMZJ/nSkqyhsbhjP1FMBEBwu09DlwRyacOBikKKzhioLIcA+lG4cHByfUc1Ikugo+9SMOBlQQDnnt70A7gp9RniggdOvai5IpwTiom7Y2BwerjseDjH0qTpwFHWkGG2lSCvbimikIxA+Zl2kckkZI7CjJkxtOVIIJpqARKBH+7XOcYJ647fU0oDhl3spGAOcqd2OcfWrGOcEhyFJJAx3H5Un3iT85HBwT09qZ8jIhYmPJ3BT1BpUOVDbW5H4k/T8KVgHYJONwxzuA6+1LncQTy+TjjpSbsrnHcEBRzjt1oLHIxgO397PH5UagLuDAEHIb7uD1/zikyS2GwM/dUjn3pFKgFVXaoYrjGaQgjIBZmY53MR8v8AntSAcQMs2FLH+6OSBzilJwMZHZjkZ470uQCcFVyeuRSZC8liQMk4bg/5zQAcgKMZycknHA/zikYFtw3MCTwcfy/T8qcODhj7YPf/ABoGS3fj1H9fwoADycj5elHDZyAwI7UhwFC8egB6UHjse+cUAO5J54A/WgDH+JoByvB60A469alkBS8+9B6deKTIIHfj86lgKO1A7/zpO/Tj60vY4waQByaQZ9TRnHt9aXOBQAn4ilzkikxnP5UMAwIPA70FiAFsdevXFH3hnJGOOtKSM9epxTRgDGAo7D/61WA4D8aD079RQCT14FH8XegABzzj8aM5/LrRu+tJ3IHGaLAKefx/LpRtIPFNPYAjPo3pShVVQgHy0MAGMdCO/wCdHr1BJ4x1FHBIUnBxnHY0YGcdccf/AK6oAB5HBAx3A/LigZP97GOxo68YAx1z260gK4HzYVe+eKADqQMFge+Mik3Z64Viucjnj/JoJ+9kHHGKXad+CRjGAooAM8E8DPrxSnOTuIIJ6H0pgBPzlQOOR64px+VhkjJzgZ6/5FACjIJGABjr3JoHynknpwaAOmQcngD070ntjHbigBfu7Rk8DFIMgL29jS5JHbt0+tGOcfXNADcDPPCg5I3dKUtuXqyA+o560dSfl2jrn1pMfLn5s4OMnOae4DiCQcnj2pCA3cFD1XH65oIxzknAxgD+lKR09TxyaQCZwehB6mk4VR+C4H5UFgOmcdRjtQGORn7wOOc4/wDr0WHYXPBwCSDg9qUDkjg+xpoHy/KAAM/hz/8AWpy8Z7n9aTEIDyeg9MdacfT+HH50g5/M0u0HHYg0gFxjk9KCc+1IO446+lHUYOKCBR/n3oxgdaTgEnuBQORnpn1qAF7cil60g60lAC96O/8AjQO/Q806gBvQ0v60daT360AJTm6UnajHalYA6D8KM89KARnFA689aYBzijoaCeaU8e/40AJxn3oyc9PxpSuaTj3oAX1pO3tTqKACim96XrUAJk0dvel5pasBp60mQMdeuOB3opfXjrQgAjnkn8aAfwNHHFB4/rQAdDSHB4Jz6jrQe+Cf8KB8pxjjHXNWWGTuxgkY60hBGMDp0GcUc5wQdo5DZ5JpcZHueMkZoAQcccZPcUv0x+NAHTHGPWgr6cH1oAMYOfQUp/r2owDkY/Ok4H41NyBQB+VGAevP1FHej8fxpAGecYP1pfpSe3alJxQAtFNPB6Uv86AFpp6NQetL/KgBOAOtAGaO/vR0+lABgml20AYpCMUAJS9Pr1p1MoAKUnHrS/40HkUAJg0q9KQ9OtHUnigABxRg0vWj6UAJ39KSlJ7il20AISd3Tj1o7+lIOM9TSnrQAYx9aUHNJ2o9fegA596Opo55x1pvGeSPdc9B9KAJKT+Kk6cUv+NACDoaXkZ9aTHrjNGfagBT370hH50ufWk5zQAmD6jr+lHrnoaMjd1OfagDkdh6UFig7Rj8hSd+tGPzoP8APsasA6nkfUGkGfl6tRwSM4yRikyOCOc/LkU7AGWAJz8oGSetIWxlhjIxgd+1L1bkfMPQ03IIYZ3AfLg9zVgAG0kAH5cDnpQQzZJVQR90E/nQWHCgknP3QetNzkqSOc8hjjC+1MAGMDBOM9AMjntSFQwJcZ7FQe3UZpQSpxnII7HH40hZShUD647j3pFgSTkHb5mMEfWh2IPOAwwGb0FAPRflJ7HHyj0/wpOuRtfHUg85Pp9KChTkdt20YAHb0+lIw6jaH75bPGB39aVtvy9eDnGOvNIB8xUEqxzhc5BPqfyoAXPUgbi3GegpMHgDBYjjnAP+eaTOVH3lJGQ2Mr+Ipchs5KsdvCoO1WMAMjKjJ7D9KXJGclgMbcHvTSV3fMPur19D6UGMhWXDBshWHZvxoAeQR6g9CcdKaeAMl1G7nbx+dIQP7qgbsZzn8KGYAtywUt2ORgdaAFKsylSoYMdoBGPxoC5XA2nHQE8nFCoWAP39zEB16KPelC42tjCoDgp3qbgITuYP1GMbmOBmlDbWY7/lHt+mfSkQDCg4DjqGHNKWIBbA+XjG7rSEBOfmOEwTwT3ox0z6flzzSFeoUqMgls9MU0EHZhhkjjYMd+9WMXK89ORnqT+dLgkZyQeDuB4/D2oycYDc88g980KnJGzaq8devufapECrjgfL/s46/jSAnysjdtH4k/Sl6hejdAc8nNAb95gnoQNp4JzjtVDFxhsEE/3QRwKaQQjfNhtgG4/ieRSgcdc7uM57/wCf5UgwuAMfyNAAQArBQoRV4G772eaMfNj5j8pbHY9Op9etH3i27JBAxn070oU/eAKgdsfr+pqBCBtyZDMMHcVXkjPXIPfrTVyq5VTGTyQzDIG3j8BmlZQRyhbIJ3H17fzPWnYXcRtByB94E57UEtN2YgwT8oXjuec8YoPBAOQTwCR7UE7sbmVmfjAPH4fpQeCQDgcnae/tVlgWOSQoHzdzjGCRn/PrS425CqoTkHHc5/8Armmkblxs5IxjGfpS4BLFm8sEDj0+lA0IVAVvlXacDBz07n3NLs2gKg2KBwV6+xoDZAOMZUEhv4aFXMm3BLbeo/qfzoEG4sGxkcnO0cf5/wAaN2WB3E/Nxjp+Pr3puWKncyb8YUA9D2Oak5ctgkqwxhgfSgBuVU/eAIGCAeR+VAwhTog7hsg//X7U7eZEyuGVh/F0P/16TkscNkEHPoPegATAwM5XOfajGQoYDngc9SO4pSDjnODjcfShiQMbs7fmGOfqaAFBzk5Kkc8fTv8AnRhtqnGw9AWPPXoaaDhvvD5flB55H1o2+Wm9s5UDAPbNQQDgKWAJXLAg59acznLZUMQ3y9h7U4oSSgwecnPbk/rz+lNbGSD84HDc8+lACjJwrcDoc9BimFC20P8ANgDJYEAnJ4x+H6UMCFkLDOeN2Tj6/r+lIEKhQCGZU4DHBB56fhx+AoAeeQpJIP3Sy9s/XpSnOS3yhmBBB6nB+U0m9AxbdtILDLfxY46flQ4cqASuMfOfwoF6gQFUn1wWUjK/QUd1xswx3kyjI6dulNZlDOu4D5QuDwO/f6U58oSA+CT/AB4AHvQNbjCSVGCNnyhcd89eD7/ypx3An5V28IGbqzY7UgKBSONqc4cAjPqDSugYqWRMrkZb6dBQAjDHykksDyc4POOaONxySRyhyeOnX+lKPbnIPGOpI/8A1UjcMFbJfbkhVzx60yBrIcfMPlKYYH+If5xTXUtIrAn6KccEDg/iBTuAwKhiWOAQOhx3pQQpBCZxyFHGT9frVDaT3EDYdQAQ3IEe3j65+nFIoKqqktjbu+YZyPr6803ay7EIJKKo29cnuP5c01F2OCG+Tbh9rZBIGAAO3AzmkQpNuzQ4Y+QL5mQCfmzgjPr29KG4iOCD0KnaTyAAOf8AGnFiF3HcBzkgZx+XalbA3b87VGCM8dOKYNXj/XYi8pjnBw+3YSGwRnBJ+v5VLglzjCgsHwDjB9SKQgBAWwN2AWz1z3/KlOCX4D89s4x/kH86BQhyrQViyg4BTg4JIwfcc+9K4fcAQcDhRkkkH/8AVTNoG4EoDnaPp3/pQUXPTGf4cZBz0NBYo+VgQWLKCuc/kPr/AI0YVSAMAkFcds9s+/FNJCAjIXHzEryM9Dx26/1p24cjeCSucjgnjg/59aATjewE5LZYtjGcYyT3pOwGVGDkMe2Oc0EYwOVxldwGOPWk4fBONjHAJ4OfT3HFBYmVjDFtpUfNu3gbsnAyPf8ApQCvnEFS7hSfNUg84Hyj9acp8xvmw2f4cZ9aapkY/MAv/PM/w5wetBAibmMZ2lSSeS2cg4yPrn+VJu3oDgjzMDg7TjjPP50jIZI94Bh55CvuDH0pckD5HI3L8oP3VXAy34Z70GXM+az2FXd5mFTKLncWPKg9Ovbrx2pVBKtgzbWIOGABOB2x+FNeIAumwnfhcZJwOzE+ucflxSkHy5CsjBycl2xknH+RQjZINz7iEYMdjN8ynnBGOe/BPSkDiRVkB+UrgEjk9DigAL5fl7iOQirgYJPbP5UitIysyKCz8fvFKgMOCMdzx19qEUJKzKrSblCjGWbBAYnAP0zTZCUZ0BZiHwAfu5wOmemOcc1I6qxYFDM7LtOScEj9M8U246MxIwx3HvuA6Z/ACmtzCteMXJDcM8sankBs5RyM4yQCMdOKjwZHw8XDopI3ZVWyMAg46H+tKqKG+fZwdoKnb1PGT19/woMT+V9nYEOSVDMN4I+vqP6UzGl70btfl5aCs5jfzGHCqZH/AIR07jruIJ/lTRyDGkmZQRncmATncOntn8qRxHG8b8qo5WReWAYk5bPXk8fU06JwzsvmSBgSHbaQSc5BIx6Z/A0GiblOzf8AVgB27WJO1CQd5+cYXI4+vFNkJVFBikYPuyynkAKME+p6n8KfDiRY3DDfuzsxlsZGSc8+pz700KUiM+xp5AQQqOCM4PA9PvfpVGjVo2/qwTquxyxKbXXBI4Dbh83PHPTninCVYpkDksJedshyU7gnjrn8qZMxzKrxyyRFmHlmIbSwwQM9xnuRUjlhK5KbgDwduWbGOgPbjtU77k31siIRgW4j3chCu5e/PPansNzMV2q4UgHbyOuAMj2NKPmAUMw9NhBHXPX8qjlCyB0B8ufO75mG5ec5yCcAiq6hJq10QlFKQqGeIIS25RiRiMhjzzjAz75/Cm+YZJYWaKaJHGclsIc7tucDqc9M9TVifMkhAOGQbmCSdTngMfY8/j+dc7sM6HyQw2KY2GR69vU5GO1UtTlkrNlbcGRF3JtYGLAJJZj16++Dx6j1prsnk78qY9u5UTlRgAFWHoSFP4fibDFxuNuxlSPAMK8smBjgH2WmyKEZ1wzgZEhIyWyQQewx17elapnPJOMf6sWPCyiP4seDU+QsrTBinr5EnH06YzzX016V80eFuPin4P3EFxPcg5xuUfZ2IH0GTX0v6V8bnv8AGh/h/Vn9C+HH/Itq/wCN/kj53BKqWyFf5sYX64JFPX5NoypbAU4GMnvgUmMs+GZTjqoHH/16BuOAQQMABm+8T6/yr6U/BEGCxB5yCWB/ugcfqKd97kDqQCSPXHH5U04KluM4JyD+lPKqSOWwQOc8HHSgpaiLnav3duTjB6AdBmpc8jOQB0NMByVZjg9BkU4fu8fMRk8Z6ZqWWh3tnvS9cAfjScD60pHYYPtUFAehzwPegkkHGCe2aOfp1zSn+dBQ3n1OD396Uemckc/hSjg9cijsBnPGM+tAAR0J7UY3e39KM/n6ZpTx3oBDRkEkct6UbSFxtYD29KCecjGByfWmY2k7VOW+YknPP4/Smix5Gcc4xyKFILMACCuPxpodScDkDnIPAp2N4B5Izn6UWAX0HOfzpSMHvTQ2CMEnHUY60AAKoXAXHrSID/WfdbuQcevSmbgp3EbVb5snjnHf3p5yWOeVwMCkIL8bmGTzgYJHpTRZEQMojcsGwxJxnv8Aj06fShMIBn7ynLqRk8nrn6DNLndtOxieSBgYOPT+hoZNqFSpEZUAA9h6n6Uw6ibiJFUkMwXBGOpJGfyA/WnkEFTtBzjGM5Azyf1pnzDa2d7EHIQYBPHT8v0oUqZAuEYo2Nw5HPv69aoB5DDbneD5n9f5YoJ3HGMhuSOmPwpgb51y5U48tlbJznoR/wDXpQCyqMjJT+E8/nS9QHhskgt82M7c800Z3ABQ64wWA7duc09lwQwAXByTtzkdxQFZRt8wkc5ycnr1zTAZ5uSMFQQeMfNn1GKFIUKI3CKp+63TBHT1zTgNnyBduSTkLwKGwMkkhQR15z0xUj9BxYDO7B74x2pNoONwDDryOhpGwQw49+1KxOST8w7cdKBCcvwwP3s/L/Wg7gSx5JJVQvp/kUY24JIPUKS3f0pFDZUEhh91x26dh+VADjzkEsQxxjGccUucDJ657Ui7jtPzDuc9fTGKUfL16e9JgLnGOfajHPTFJtJ6evJx7UAkuQM4B69qRAtGOABx/hR7479qMZJO2oAD64/LvSdG6nnjBpFHK5Bzj+LrS7gRkHI9PU1diw3AZI9cGlx/wKjO089z1pDz170AKpJ/DsKAc9OopD0JA+bNL1Pp6A0ECZGOcdeaH+7yOO+DRjK8jjrgjFKzc45PrQgELc9Qc8gGjgcDr7/WlyAQvcc4xRyVwCQfWqKuISTz+GRSgbl6H+VGDzycfypAMLwxIPc1IwwSBSZ+cA9cZxjtTyRxk8Z4pO56fSgAJOD0x7CkJOc/gcdqQqRjgDB4oPzdRnPBU4P51QCZ2A7nAycgk0vUHIOCfutTuhx3Pam5ySMnOcEDtx/9cUXAORnAAJIyacDg9iB6dqQjkHBB9j3/AK0vIPQYPcUmwGphSwD7snJPp7UDr1OSBx2pxP1OOAPal6GlcnbQQtgDOB9aM9BS9fejuOvrmluIb7EADryetGCe2MUHk9CMdqDwSTz24qyxDnfnJwBzxwKMYG7B5xx70H5eNrPwRwKQoHDDIDDBOOoNPoArHaHIPOc80c88tx3xwKMcjqe4pFU5JO7IPBPFIBWPJ/hx3NLlc5BHOMfSkXGBtA244Ao56kZ9h9aAD7oyFycdacQOAcmkC89MAcCjPAHXpzU2uQKeT6H1xR2/rSdCepzzS8t06fTrQAjMBlj0FKO/TPrS4Pbim4ByM55z1oAXgkeo6cUfzpGwGB5pcYJA4zznFBYvej7oGSTRzmg9ecVBAfjmgnmgDNB60AJSsOMUlL260AJnocUUpGKAc+/rRcBKfTRgZpKAH0mOKTjHvSkZoAG6UL0obpRtqAD/ADijpSHrTqsApvfrSgYpM85oAMGlPH40tJ+FADaU/Xmj+RpKAFI7c0nX6UvUml60ANpCo3ZwTn9Kd396OexoLEI4PTn1pe570d/SjBoIEx1AGBSj/Jpe3FJj3oACMUZ7U6kHOetABto+tHU0elFgD19KOMijbR1oAQ9aO3vTqTrQAtFJupM85oAVelJ6Dk47k0e1JQA7HP0oXpR/KjrQAn9aXpSd+aPwoAXHbHFJ1NHU0uRmgA3Umec0g6HrS5zjGKdgDHOKBz3oHoM0Yzxz0pAHIpDnjFL1Jo4GPehAIcdBwf6UH259aBnj/IoAz2wTQAp45wT7Ck6H+HGOSOtLznpxSYyCOtAATjr7DJpf50nTqeaDwM8cUAL3pKXPOB19KSgA/wA80o5H1pOnP6UHvjHI9assO5/pR1J/kelAG0Bcn6nmjPPoP50AJ1IJ4OOlAPUg7j1HHSl9s9qCc8ZI98VQCFsEjnp1HekYcjrk9PrRjC7VzgYXB9KFIyVGeOPYCgBBjB+YA9+KRcEgE4cnPoDS8sMlcjtzmlCjGMBgOv8AgKoBgPyker5KsMED6UmA3RtwIIw/UGnHA25w2OMsPm/CmuVBxhVBXIHTBPfFJDjd7iA5XoDuPOP60dh1BxgEdBSkfNjaQwGcD0/r0pCSOuRu+Y9Bj2rQoMkgHjOOMEce1GMkAdj09B9aUZZsbdvGdxGB9aQbnXfhtrYG0fzqCgDZwVbbn+EA80DOfLzlSpBwvejknoxB/L/9dIDz8pxz82Aen+TQKw0YZVC7mOACRwAM0rDcxzwxJ6denT6UhAZQhJUZ4HHFOwWxwTkgHbz/AJFWUCsRjOxkPKr0LE9vrSBWSKP5QrHO8J90t6GnY+YAqCck9BgD6UioVA/hbfkkcZFQICRl+cEdQozilP8AssFB747UDP8AF6kkYxSLyqkeuGJ71YwIU8sNq5z8opowAepHDKTxnHb+lKGwdwOe20jvTjkMTkEj9aAGv8wYYLb038nkH2pQ3P3iwA64xn3pNqruAGCM43fzp3QDJCuRkBeMc0AGQBkkZ6jPfmgPgk53bjyY+T9fpTeQcnIPOWxyM8A0oJUHaAzEhcbsbR6ioJ6C4Kl1AJVRjDH+VJ8pGdpG0clCMEUnCD5d7qPQ8HvzTnB3spyQRk5HYUDFwx4xjngr6e1MyShAGMgrluv0pcA9WJ+beDjofSgDI/u5465z71YxCMMwGBxwCCcfWj+HHJDAYXAGM+nftS8hOwXnjOKTbglSGyQCST+dAC4wcAjoAAR0NMAGEPAbplh79acq5UccHg8ZzSgE45K8HGeBQAnpggLg59/TH60MQARnOex65PHFKOAvptDY6/gKQEkHDdeScc/SgAbad2QCpG04Hb/P86MHbheFwQOff/P50Z4+8wG7HI59RxSgDJIA46dsUANPb7wweM4ORilAzkKDlj/EeB3pcAMRllxkZIH5/Sj8xkAHPGP88UAIDv2scEEcALgD8/8APFIw3J05IznNO9+oAznGcj/JpAMAcbRt4X/69ACgkMCrNg52/N1PpQFwRx8wwfmPSgjIwQMdPlP6+wpASxPB3LjBwMEeue9AB15PJ4ySOMUpxs+bLAgHjrjNLjHHJJHXbRyHOQVJGGYDP0oAD0I7DJIP6mhV3ISEBHAAH+NKitgEjavTHXP1pR8vUbRjBHYH6elRcgTOOiruVcgk/wBKVVIzgvluTvXOT259sUkarwAvCHaCeuP84px2qeGJfBYDPP0+lAbaDTtJ2yLu3Ku5gOp/zihiqRkbtvG3C+vT/Cl3NyM5OAT2C04ggcAsCehGAPrQQNAKnIVwoGc7sg/hSKh3jKjeOr89MY6+v+NICHK7WEm3k7gR9eaeVZ0yQXJOVBH+eaCrDRuCk7QWXIwvQ/1zj1pN21lPG8+h68d/zokOAyjETFjs4PJ7mnLkt8uCOdpxgA/5zQMC5DNl2bJOExjHbrTSMLtCdRkluQD6Y70oG4MFk2t0OB3zk9frSZGxlClRznDfmaACQkKxP3Rg7VHFDYzIfvdGBz1ANAxkAB3B/i5JI9PpzQTubnDg5IY9h9KABsnJGVG3dhepJ96QElAwJwG5HT5RSsDjkNuJBBAwfX+lLwX4ALEHqOMdqAGjIUEtjGdhHTn1+lIyldoYAp/ePVmzyKMqQGPKkcqP4eOtKDtKsGxlsYPJJz3pkDB8jY3MCFGAeFxnp9evNBUY2qzxruwmw4J9c/lTvuoFypA/hdh0z2pCD/ETgZzkHuTjPvSJshRk7iBjGME8Z9MUZKqGz+7UYIwdwOeelIVDYJPPcgZz/kUDlgxOGAwxHBH19qsoXADHOMlgNwwee39abkFSesfOeOGUHqPx/nQpwu7hvcDPI/zmkXl8FlZhgtsPXHfHQ8fzpAOJ27Cc4Gd4yd2MHA/ShMZKbmDKeRkAkY9B9RTRlI8F3DgbgxIBP+eKN6koTguyFwD34AyP0oHYYF8wn5WQOPvOMHJ6gj8vyzUu7eykgMMY+Xt7/mKaPmU8Agfd2k546UYY8kKDtw2Dn8sd6Yow5fmIoOQMMiIWJdhjceRx7c9aUhmAGAcrkOw4Bz296RsKsWMLk8K/93jII7//AF6V1UngblGcYOMHjFBp0EJWXIVS6ZwfQntz60xnUGRtzMyKzbm+564A9cGlZ3ETvvV2VshEXjJwAPpz+pokPlq5DEq04BIG7OTtI57dvwpCvdXQeUFKYChVjCq2CCe/tj/9dEyrJEYigkDn/V4wCOpFBiZEZVDu5YcyHOQD0+mBint94hXZSAQBnnpTBJdhCqjdkgBiNw3YHXk5piDdHGoHmAoWEoG36DH5flTsPGCmHaLaMN1IOe/tQJAzEkuigmEqF75+8D16UCvd+fp+oPIoV90mzDBCZEOAeM8+nFNKcMgQMyMJFUSdxjAPGaIg3lIyb0ZlKqhbPf1PB6nHtQGLOU2fvW/eAcDgEcZ/DqaRWj1HbgGU7t2WMiE5AGQQBjuOajI8uPcHkBUc7VAAX0Ax6CpMEqxQtndyrN8qkH7vFBDkKUKqRySH6cdenT/61MbXMmiGSNHd/wB4Anl4IkONxOSCc+mRRhlQKvlrEfurH/tZPTqOeePWpJPnCiZAEXBw7Dax/nUZZCZGbHzKPnj6f/W7U0Zwik9hswKsAzKoI5CLkgj7uPb/AOvUhDEMTKQNxJBwB2Ab34xSqQrKsbGPcQBI3f1HPX8KFjEgiSVIgcngdCD1/wA/SmTGHJJvuIzbXZiSpC8kA57nj9fyFV1iWOURpBKMRM4kkUFS3AAHbvnmp1LMvK7ZDJyhzg4HXHp0oGJGjYyugL4ZYyQrHbwPccUXsVKO1xpVkiKF3miLgYZsnBxznvz2o5WR2YqIpGZhIH+6eMZH0HaiMSCQLgRzN98gg47envTQNgg2YYFlVXJ3kIOSwI+mKDFX2EkWTyUIPlshG4R8BiTwDn8OKa+x3my4jViQWPWQDoAfTnijy8OqbSnPmqTgq55G7JJweeRSk+YxVlZP4cDOTzyRn6Z4qkYTs5JS/Ujfd5u9o0STqVQ/M3BHT/J4qNGzJtXcCpDZIJULk5Uep5xn3qSVHZpVMcasB8oGdzHJwenyj8TUVxJgSAsBOF45xjOM8k9a0Svocsm1PX+v+CNUfMJCsiOCHyy8gHg5AxkAk/gRSEuh/dnzemVH3XZQCO/GQP0709OZrdoj5jSOQcHzPu8dSQcc/rVVxi3jUhB8wdjHKw8vkcBB1JNNam70Vun+X+ZoeFcr8UfBiIzvEJroESDlG8luK+mT0r5n8ISP/wALP8KKSJN09wxLD51/cPxn0OR+lfTB6V8fnn8eH+H9Wf0B4dNPLq1v5/8A22J865UOAX3FicZHOMdj0GMUIuIQN7Bj8wZzyOeTTgCXwBtBO/Mfb1B9c0DO1M7QSuMP3b619OfgI8MFbjAI6c8mjcFUBztKt1PORTQ3Aw8eSclWPH4U5WJJZgFfoQCOakok/hGACMcelOJwScZ9qZkKWJxxjjv+VOz0HfPpxUFinv3/AAo6gjkA9+lB459PWl6Ed+fWpAU9+1NyCcKf4ucetLnP58cUE4OT+lBohVwwyOhpM8DPsTijORnBOeaN3ILZzzwO1A7C00nrwSf9nBNO7cc8YGe9McZHDbSvcc8dxSQDmwdqnJJPGPbn+lJg7hjbycnIycY7c07PAONuecCm4DYDKG+o71ZYEnBLYKnLc9gKUjsQc44bqKjwQAD8xOQSeOvt/wDXp+7jALDJ4IXt+NKwClRlSF5Hf0o/zimhgSxAG8DkLT/880MTA8d8Ypp3KCRgnOcn60pJHYkY7daQjcD/ABZHQ9MU0CIiBtHJCoQqAn7xPQ/qKG4lZuWmL4QHglfTHp159qcqqcg5K/3CcY/r0oC7d275Rs2qR94KKoY1sbgq7HckghhwSOeP5ULtAXHEfWJYzn1zx+NPJaNFCDkAYJUke/vTWAGSCyjGBtXKrgjp+VSAqByVyX2kZ3HnPTgj/PemlPMUo37z5WVtuVzyOP5087N0mRtbvu5OOx9qcOT2z94Y5496dwEUb1UbcFhyAPWkOAp3bNp4x7Y7eppwPGVBbHTnjNNVQNq7MbTheSwHFMNxSCJMhHx0GDx09KYM4KD7yjAVjgnoe34U4x7nDbUPBycYPT19KMBkVTiNR/CPb39KAHMT02kngYUZ6/0pAQQW3KycdDnBobfuJDEYxgDGCffv6UgIHIPQ/dXjnv8AWpHYR1xjzFU4J9gc9KUs24KcbiCFwDjI9fbp+dAGCe/GTzkg00Z8zAyTsBOOxz6f0qiWLGQ23kMWA5U5B45pyc/d27f880xSpyQQ2f7wxgfSpGIDMAcZ5zUii21qA6DHTnCryP8APNByM7cAc9Qf0pcgEkAnPNC5DAFSRjqaB2AkLgE4IGSMUp474oHG0DLdiSeR9aQAYPTB9KkYpx1PHuKDjHIpME45I65wKOp5HPqKogM4JzgDOBSn3X696TspIyB3J6UAbcAHjsKCwAB79+3elC5IyB703kkFgoPY0ZwQM8k9TyKTQDBKI9pkVkyMjBLAk9jx1qTgKMNu9CB/hTAmGBBXeBwMn73OT+pqQ8f7WW5xSFr1Ajjv9KCN3B6UUc44PPrQSLg0mNuAAMUoOKPfk/SgBAPl4OAR1o4zjPOKT7wyRkZ7d6XvxyaCwOQcg4P6UDhenPtSnjBpvAY8nnqCc0AO6n0pOuOePxFC8ZxzQeWzwRQAhGOxJx1pcY/xpB82MEevFOBxSYCfTml6Gg9aQjA/wqSBcmk5z1ozkA9AaCevcgdB1qkA3kkhcYxx7UpJ2/KNx9OlBwduQT3+hoyODu4/Sq9SwYjJAPzemetBGCefc4HWkA9DnJ+93FL368D2pgAXoOg6kCjqTx/F6/rRgEgds9BSYOMEADPQHrQApONxx/TNIOCoG33B/pQMljkn0xgUE4GQTn/aoQBkZ6k+mOM0ueFIwycHOcUc98EZ6mkz8pA4OOg7cUEC7vmAIHPUr0/z0pTzjP603ao4AIx8gIPajPzL1yTkYpIrUXPI9aXPrxik25GOnHalxznv0qWSHQ98nHFL7Dj1pACDjr7mlPTB5470ywwaNx9KO/TFL0qCA/Ok9aSl7Y9qADoaOfejpzSUALn9KX+GjbR/nFAA3Sm0+ilcBlO/Gk9aBn6UkAv+cU2nN0o/nSAOtJ3706k6UAJ/nNLzSe1LzVIBOfejBoP8qD06UwF6fSkz1x+NJSjnpQAHoKAMe/1pelIRigBKUdaAfakoAXrml/ipaKAG45xQM5560dP/AK9AOKADPOKdTcd+adQAUynfw0hIUf4UABIHtR1NGTTqAGjg0HPHp3FJSjrQA6mUoyOD+dGOM0AGDR0NOpvXvQgD0pehpOBR3oAM+lOplL3oAdScZ/rS0hOKAE6fSgrn8+1KvSm0AOAxQeRQTj/Gm0AL35oIz16il/HikwB/OgBpOTtUgHGeaYAQUy7qQATk8e9S+9I3oB1z24FWmaXG+XtcnfId3YnKj8KU4PJJQ46g0qggc5PHX1pT+dDER7ZEAG7zOe45/OjcDKVOQf4dwwD9D3qTBpGAdcMMjrRcVxehBxz60nXPbmmr8pEbHLc7WPenYNS1YkMkHn8zR1P07Cg9OuOe1IwG05GR6etNAKG+ZhwPTBoozjHQDpSDjk9T70yxcYPWlPXPajPOaTp6UECdCSOCfWms3JwQTgceg707qev50hOVbb8xODz/AEposTBxnOBj8KQgFVDKcZPCinYUZJ7/AOelIMgp2Yg49KYCFiVYlSOM5BzTejyYwXyCBinqCQCGY45znGaaFK8AlWOAGbkniqAGX5QfmTPPHbPWkwW445HAb734elC5JV12nj7+T8w96awHOFIxwGB5I68Gg0QZG8DBLEgMpYkY7Um49RtAQcc9u/tShhzuZghwRnOaUDB9eeSOn50DEHDAjBIGA7cUv+6emTjPGKMhQScj6UgBYrkAnGACKsYFtoIAXHHJPINHBJ6MVbPHrj0owwGCFXHr/WlJHAyNobr13cUEDSqoHTAAzkgDpnvSfKWKkKV2jKmn44YsoKgcg0gBAXJ+gHcGgsF7Y3Zx0z0/+tRjdnkknuOAKEGTjkDPLAcYpN25c7vvDbjHT8aAHckBhtK5ycntSKMBeBjtjvn0oK7SPlVe3vSYVT6leBz0FAAOAQXYgdPUHuM96UbcsNock4PPNA+U8DgdxSAD/ZB7YXGPqaABQAMgZG3GX6GnHpjr/I0gYjOCOcE4Gcf/AF6XnB6nHA3dDSYCAjkn50H93sD2/lSDaqtuGQMdDge3OaXPJYAEr6DgUjkRrmRHc84Cru685xUiHH5EJcgBenPU9cUHqOQCOcHnBpFVjnzSDkBueAp9PrRnecYLM/PPQUAAHB4544HIGaUKV4CgHG70x+FIQWzjcM85IzilZSckgHpnOAB9asYA5PQdc5GM/XNIig7cLx3wck/pShg5DZDA8A9Cfw6dqXDMuccsMDHGaggRVIwAGB5789aDzxkNgZwece9BUA7dqg8bRnNKMOxUkNnIweCPpVljd2HyWX5RuznpQoDAAjjbtOfSlTPy8Haw7r8wxQCS3J34UEAdMe9ACfeUZBAxgFD6dqOOCSmcgnAPNCKRsC4yvzDIyce5pcZGEIQbtpAUYJqBAT8pPI9T6Uny44UDkD5hjk9z7mn7OHOzO4ZJ65/Cm78sxyu7jJU5OPb0+lF7iQg+X5Rt4PPzYI9aVh8rBThsYUuCQKU5VfvEgcnOCQP8aM7SMlhwBjFAXEORx0wo5zyD/hTgAdzAlfbqAaaoxtwvI7stKRxjBXK4Vc9e/SgQilRg8kjjcOmfenY+7jcExnC98e9NBjLqrP8AMB9wN1x7U6PJCqd2RyxwMEen+fShgA3srbcAnkED7v8A9fmlwN+WC7i3GRim4IK5wGH3eeMd/rThgdPlVBgD+HPagADHG5iQM4GaR8DnaWUr8x3YGD7UgYE5cgFcF+ODjvSg5IdQGcrwO5FBAY52OqBN2FU96jfYQN6oF2nCN/Cc9fp0qQYDq4OzeQGypyx/pSBwqIHYrvbaV24x7UDauPO4SHLB0Azgdc4qJ8EAsD7DOR07/nTlYEOwOCZCCW5FCDDDb1XPA57dP8mktCg4GTjaOpxkbj9e9LlRiVCMdT9PT65xTEbai/KVweR0IP8AKl52sp+91yOCeadgFG0YO/AI4XHH5CgkBFGTtIGDjHHpShtrFz9zHXrikRWCjbl88lumD9OwoAVSI92TkYyGA5I9T/ntTYxjZjIOCoOOo7UvOXDHKk4XAJPvxRnndkbgOBnIP0H4UCsN9slWBHzY6ijktnC5J3bQvJ460q8qp2kfKPl246/Wk529XUkEZ4zk9qBgTjHyjawBAYjFJjq4JLY25POeaVmVD5gcAL1XHJ9qblsMpGwABiVH5D2pkOSTsLnbliQOcYUYGO9J1DgZIXAwuSdvfOR19qUEEjjDj+6eSO2TSFclWYjcPlJZuMf49aADcW2MXV3Ccp/d/CkYgKqEFlbhokGSTjOf0pQCqsXwvHzOwABHp/Kg5CE4ySBgI/P5/wBaYEaf65gGllIGNrNhB7Y6E8etL/yzUHlgNobHODTmYBSegx827se+TTdrEGNWkjbIAkGW4Hof8TT2KQjyDdl967D2AA6j35NOGDggYUjccnkUkZ3yMYwuFGCRnPpnNLkiNWO92AAOWB//AF0eQoXbdxQSuNp44LZ9Of8AGkYljhSrMCDlhjaPU0pOxkAbHcjGenXmmyqBHs42ZwTn7o74+tBT+ECcMQ2FYcfIeRxyT+HT6UiNt2EgCIsWLFguW559eetObaSTgcHP0pGYoQR+8bnavA5/xosTbUavIJVmO8/fOPm6Yx7daR1ZpJI1kRWDDYzdRwM4Hc8etO3rMcjLKOTG6cjHb654pNoMbjae5K7cYI59PegTTfoNkxiV1YgqWCluMMRgHjt3/CpEkMckZeTCheSU+8OmcdR9aRpAqq53EqQUVFxuOOARTHXaHDucKpyTuyu4djSt3LS97mGwACCLzAqELscsSoHPHUdaevmPDtydxGPnb5c59e/FKW+Z92JlBXAUE545znNRsxRdjJMZMsFYfMSPXA7c/pT3K20v0HgIQGQFShB2wgArkehHNDIrFcxBgATv6ZPccd6JgV3FgowQ2NvDN3YnvxxihShcr3I3KXXt2zgdBT8x26MVgWKgZCj5m3cqeemTQj7gGDDG7hdm059D/ntTI9zxI0aqXZckHgE0hZTG2xTIsgAVfcdc+lPyBaocuR5e7bgnKnAwDnAAx9KNgkLgrCSW/dkDkAAZ5pxQRssaQrsC5Cg8K2c9feotg3ImIlPKgruOHPv344oJsPUrksQFcjYHTOR15z/Wm+U5MX/LZI49v7zJySeSR+ApwYAYV0hfzMFm4DEDn8KaoaRoWXoDtYbzkH6UCeg3cd6gGDaQFLMcqV5yMdSSe1NQR+XG21Y4lBBTd8it/hThIjIku0pF5ny4QZGO/wCdNeRQGImjhiKFs46ds/X2pojlVxjKwiOFjYuMgRE8nPbPQY/lQ7eZLJtUzD5VCSfdYfxY4OcZFPkkEZy27aighlUhD/vkVEzeWEWbyxKT+7SNTn8PT+tUtTCUVv8A12GLg7i8kW9l8tXTp9ADyTz79qiQsse1AUjVMgK22VmxywGcYqZpfKChgJZElz5S/e/AHnjtiqwVY8LE0WUO2NdzFOpJON3XHuatamWkW7Ow0iKR40dxjad8wGDlhzkYI78/Wo9yokbPGQqrgvsztXtwPpn88VIQTNJCXJZXxJF9xdpGd2R1z6VCzogU/OnzjZIJQUOO+P0/DrWqOeportf1oangjB+JPhJ0bzFaWf5vX9w3NfS2cmvmfwd5n/C0PCm5tyeZO20Z4JicZP519MjvXxue/wAeH+H9Wfv3hrdZbWv/AM/H/wCkxPnkqGVg24ggAgt0I/lQp/elvn28cdUxjqPxpo4VsR7lyVwXznnkmnHAUxmQrjgFQc4/HOa+jPwoAfkAfBK9P9sAe9PXLEKykMRuPNRHP3QULlMLvJ5I79KlbO0ZJYgjtke+KCkKCdqkqAc8r2zTlPyjBD4ODmozncxGeSBtPIx6gUuCXOB25kXgY/xpWBDhjCgcrzkE807H4HHUf0pm0cFhkYALN1x700txhmVGY5UEdKloptIlJ44xmlztPbHvUay7wTgggkYPGce9P3DKtuIGMbccUrDi77CjBwTjBPFKSdyjsfzFNGQAdo47AU4c8kc0NFoaWfsueeOeRx+VPQ9AD8wGCD2NIp6dz1xTE4255YAnduzg+nvRYrqODLsU7lHfOc9aDnep27l6EjqD60gOcgFc4w27g/Sl2nIOcHvxx9aYIAGCbVZt2c5bk/jRzuGAxycEgjAxTcZ3bmVRu4IxyPfNGAwQbdynqxO3B7H3qhj8k5B4PSkzgFgCTjoOp5/+vSE7APn4XglzkmnNwR15PYfzqQEBCnHAIHOOKb12uApx3Bzx7U7BVgMFicnH9BQGDAEnpQAIuGJPMmMFumR2pNgQFVCgkdKR0BVkkI+ZsHHb0/pTj8zDIPP86AAlhv2qSwHAJxk0gbDcjDn/ACabgEMqkI4OSD0z/hT2J6AkE9wM0ACkrtOODwxYc47f596TByABgLngDJH40vXd1PODTSCTtyEDHB7H1yP0oAXlvYkcBhxUZO1MkopYjJYEr74GafGQUXKtkt8nmHJb3pc88Z3DjaD1H41QCcEhhv27QfvYAzTSTs/eKz9flTkMPxxTt3VmKshxk9Qf8/jSrw784BwABz69aAGFQu4M+XxwikA49hTiTgqF3lQMKXG4/Wm7cf8ALNXfvg84x1yf5UrKMKcNEh5Yjg9O9ADTxgPtRuQgUnIHfNP64BDqFPbGCfWjA+UKAA2cgDj60HLfKRkBckqOvtQA7dnPKlh6Ht2z+tA4QY4B9+gpASAeASeARxmlJw+ON2MmpACeDuGMHtzS4zkH5lPfNIF2jGQFHTFKxXGG7nFAAAQu0ABsdO1Bzknj1/DmhsZyRyDxQRjPJ/rQAZxkZHr9KMgfKzDOMkHrj1ozk/XuR+lKpbpjj0NADQM/NgZA6mjOMen0zSryvBznvnNIOuec9D2oANg4yAfm+Un1/Gjq23kEdB2xRkEn1Ixj6UDt1AHJPb6UAKX5HByO2OaFARQAMDrikGeWZCrAEAA5zQAGHQruwD/hSsAvO4DAxjr3zSg5/Wk4GOp4x0pU5UYGPqKGQHfjmjIYAhse5oIBwenNB+768UixSf8A9VBBPtSULjPGfrQQBG5sZ+opOc8Yx3z1ozkdPxHNIW4xkK2M4amkyxSM/TuMdaMkdAR7UYB5yQvrR0/wNMBTwAMcZ7UufzzTVOSeMenvTvxqGAdDQOtHOB2/GgkevfFSQHrjIpMDJPGR1xSjrR2p3AQ9BjijBPIx70v9aTrjHSqAMnnj+lA5bBDfU9KMdsHHXOaMeo/rQWI2NwOdvPbHNDqGGDgAkYpR2zjIpe3GaLiuNySMc4zigZ6E5I68UucdSMjmkBAZuTxVDEYglu4GCcjpSgZPU5+mM0g4U4JJ6YNLjjHcD86AAHnJ+uKUdMdDTRg4JyGx0pw/HrQQGDkf1pcd6Sl6df0rIBAQeByBxS96OnX9KSgB2P8AOKQdPb0pKUDNAAO/9KdRRQA38/zpeuabS9P8KgA/zmlXpR/FQRmgA/wo/nQeRS0AN6/40u6lpM/5zQAdaP8AJoPUUtWAh+nNJ049KX+KkwaAHUn6YptKfbr6UAKP0ptKBmjjrQAvWk70u6j+VABnijr70nXpil/CgBtLzx3oPP8A9ejvUAL0xS03BpW6UALTKX/OKXPvQAfxUtN7UvfrVgHSkz0/wo6nGaOfagAzn/Gl79KNtDdKAADFGPajbS0AJ0pO/U8dqD6/rR1NACZbAyAfoaRZVc7c4f8Aung0ozjOMHNDqHXawyPyqyxfXPNNyM4zzTCGUAocjHRic037RHv2+YqPt3bWO04/GjlIJs8UvtUHmqZRF5imRk3hQeoz2qRSTzUuL6j3H55zRkYowwJ4NMOQAR19DxR6DsPBxSBhnGfwqMt7HrjpSGQL1YA9OeKdvIklz/kUfrUZbgZ7+1G4np196kVyXI+lL0xn9KiLFTz+lKxfGFXJ9T0FUlcY6nD9KikJhUuGOwHL59PWpO5GRzyMHqKqxYfeH1petHX/AOvTSwTHBx+VK1wF7/40lIzbRn+H0ApFdSSAwyo5HcfWlYVgdDIhVThsfK2M4NOVt6K+Oo6YpVOHGfWq9qQIGUcBJXXntz/9ejoH9fkT0h5Hr9DTu9Jk5HApkinkn39KTH1Pp/8AXoGR7kd6XoaAEIwM+nvQTnGDg0flj1FHJHv15posawyuSMsO3Ymg85J6EYxnmkPDsQd2cfKT0pGbdllJUA8scHj0FMaQ8E/KOV9uuBSKewJOe9GBkn+93zx9KD3yQpz1oEJ0yqgFhnGfrSKRghB8vQEHkmlyGO3OzcONvWmq6lSQcc5LY6/hVAOJwVJAK56joKjD7RhPmJPCjnH40pyoXghsHAUcE+4o5ZSrN8/AIA7+tFjTQDlcHouAoI6UwEYUcNzyRxj0p2Sr57jjaO30pMldqly24EE7uVNWULkk5GAcnAB6/Wkxt2kkZPOM8fWkzlc7l444POaMAZdSAMYbaMg+2KCB8ceQm1cDfgnHP1pEYBQ+0or5wjLjBzjmmuFIJIDuy7QMn9alDYZgcbAwUfNnJqAb1I8YXkN754pSQH+9z97OeMmkwQBjKttJJHT/APXQXJ55UHHJ6D9KsNw4JwPmKdQrd/alZgXLA4VBuwRwTzR8ytg43Bs9KBwRt5A5CnmgsRl2hgcgN3Hr7Uv3iD/DnjI5prHbgbvurkZ5z7UrAjll4Y4BJy3T2oAB6AAscjg0HKMoYrzwMHrS9ckcnHP+FNAKKQGAThVOO/c/zoAXqx9eAcE9aAuflHz45/8Ar0qrvZgBhiPcZ9zUblnBiiJTjmRl3Lt74IPWlcgHl2ZCFXfAJG7hR9BSiPyELAHnrk5Kj2NSIBGxbaOgBJODikJ2fMxLjaASp/WpAHwu7JwgwVI65peNpBbcS33gOn1pBIBJjzM4PI29f/1UFhv4wVPGcdSTT1HqIXMYcghcHJz39KXZvf5WZJFXlowNp+uetL8ynZvJwc7v6UMWZQD37k4P5UhChi+0KrLxwxHT8OlAXgL97jjpnH1pZMsBt/vcgGkwAq4DAkjpwUFACKRjaNpIY5B6A0Z+XYV3BsZYnjJ9KcWwFBDuwP3sY/HikUeWMNl8njcOAfp2oAacoSCSD2C9APWlOAxwQ5I6EdTQo2hjgDPUdB+BpSvzlSxYspHzH9KAEwDt6LgYBJ5I79KVcCQcEbVzuY0ilcjJGSMDPAAoUfMmQN5XoQSMdvpQA5UDEMV+frnoaM4JYf7oAGPxFChurBchc43Yz65pNxdEI6H5iAT+mKBbjQNkanA5POTkEe9KvAOTg54PJGPwpV+ZoyduD0A7YpVxk52Ddzgc5/Gi4XGlSFBblgeAOR+OaACJAcbckghhkn0px+6CQN+7gE9+nakUIijaBjJORyAaAuJuJAwoZt2M7Mc+tHcBl3AcEueP89qGOAdhwVbJCncR+FKwG4ryQe3QZoGIAhjACEL0AA5+tKSGONofHzDHIHpSBuVbOB6AY4oU4bc5GBwCoI2j6UAKJC5BAZQDggYzmkyp2A7zgdCOmfX6UwkqW3EDb99wBnHY04EKIgw4fkcnNArASNo/eAjGB8vPpxQucnZkcgliMk+5oAcggFWCnocYxScfeI3ZJ4POKBi5yPvA9zsPBNBO7PHIOcEgY9KT7y4Us23qQMD8qDzkHHyDHHIA4oAdk5J3cEDAC4P55oyQpPIGe2f1/wA96YGKgMV3DeSQmenQYFKpwRyC69R6D06UBsOIIDbuRu6hfX1pGUTYICsQTgkn5QRwf0oHyqpBXg5wRjvQ5cDYCTu+6GUbevSgHZbiqQT0DDbuHJ6fjQrfMCpBIXpjNKc7mwCu1htJ/iH4dqBuLrg8HOCePcmgBmA+CBvc5O7Bxx60Dp1bkdDyAPX2p33uT+7LHAyMFqTg8kg7c5B6Z+tACYDbRwVJxt5C/nSA/KS21GLYJH+P4UDLBSSWz8xCr0PalPAXccbupY5PHamS0GCAfl2EKRkkcn60xgFVnMQ+7ksUBOfT0/Gn5ywOdvXkjpTd3AzIFYDqx5P5GkUAIQMQvmkjJXbnntnmmsPLTJ2SSsu1n245zzzxgdae2Sd2GBwMbe/pn1pN2CMYOeduc/WrFYJBhiGGcY+QnCnB4pCW2vjvyrD5hn86XAj2qAVAHUj5RRjOR0B5G3g/WgYSEFkbDswYKNq8gc5ph5iYqjg/w7/lOfWnZ2qeduOMtnj8+tHIU7SXPQAsCSf8aB2BwCZUBYjAygIz9aQlEdT865XbkDI9eacwJyobpwO5pM5G4MNgBzz7UIOog4GSXOeMHp9aGDbCu4pxkErv/D/69BztY7lQY4c85HsKTYcooTYcZDZ4PtiqC19BWchvnLykrwVAUe/PrUPyR+WDvZwzOWbltg6nPvUpUsxYxsCF5IbnPcUeZh956kcHP3h1x04qUPzQ354/MZyA0jY+UYKr2BOeeO9Ncou1SXj5DoMZVsehA/n60+NXURsmNo5wxJBJ+lMXAXaN7pHuLSKCCvryTx9KQkJPIqGWScwxxJES4djjG7HUfh29BTVYFZUicuYVVWV0eMpnkAhgCOOQcc025iiuofInTzYZQEBUjdnIIw3TqMj6c0+OMLNI7G4uJWIZ5pmwfl4AGMD2/H0qdU12NL6WS079dn+thHZRiSOQvIFJR8nnBweOgBHepizmUADDAgMQeEyOuO+KYpKEb0MWchYxhifpjpTBh9pDkYjO9SAcHH97kj6VoQrLb/IX53jLCRERs8xghyBxnHbJpxZlG5SgIChSDlQO/NI7AksMR7FUqcZP1BHb2odtyttMaJgfLn7vPp9aZe4rBQChfId8Mc528dM0j5RCJGIf5imBncR3HpxxTydryZiWRDMEKoM9erNn0psbeVwysBCCRI643c9vrSuLyFKZMhkUjYOrAHAIzgE+9MLOXMjGSI7cvjlc9Bx/npSCNCLeOQjdICAckkA85GffA5pVk8xcsWUAhRvQ7uBzu/8ArUyL/wBfcNcOJQdxZRCVHkjLN6mlRt+11izE/wAygAEZH1xilZJNwmjUqQPmxwWHYYNRyCNZ4jI0q4BchSRCMccj8f1oME5OTv8A16Dhn5g+X5w678lTnpUW5oMjaBuJdVVuQc9eRkcfWnbSBKqxyRsxzmNQFx6juPrTJlVUHyEIH2AIu5yT0wTzj3HWqRb0Q10KymFPmPDbsglDn72eD/Oq0h3qVdXm/hJc5cgcjOMHk9O1WJo2Z/LciJd+d6HDMF75z/SogWecJFlWGXVo8bWPfPrxjntWsTjnFtpediBmDjcqxtiRSRsyT3wP5fnUM0ggW4AmjWHGMRxg4JOcg9e+MdKlIZ4S2xnkI8wW4YAj8e5I70MJ4lWRVCM8ZkZB90dOx6Hnua1VjnrKXJddv6RP4amMHj7wtNHDJ5IuTEpIJKgoR1J6c9a+ngdwWvlizZl8Y+GJCZdv9oIq+WP3ajpjP+e9fU0Ryq/7tfH58v3kH5fqz968NZP6jXi/5r/ekfPTkjccBvl3jaeePX/61KBu/jJAwFKtnr36daXrsBCuvP3iaRdxOTjH8KqCPpkV9EfhtxSTwGJ+9yUByBjvR2X5T1K7sY4PQ80bsYB6E8nd+npTmIUs3TjBJ6D8KC0Nw2Dk7WC5wO/PXjvxUpOWBydpGMZGMetN537Q4JAyVPYdqYpBDEENtJ3/AC8kenbH/wBapGSDrlePcDr+FRkCYjsFAy6/54pdjCJA/Qg5GeT6Yx+FK4CkNIdq5253nHPtQNq6s0NCeXgs5HzfL83X0H408PsQFlIbdkqueO1NXLMTsIO9RggEcdx6Uq8hgHPmFtxVhyPTigIQ5dESbfLYELk9Nw9O2aTmJS3zFQenX8fpUe1ZUDLuAI6DjPPPHsakLEMXDYCjG3OQfX8aRsiQZDn+7/X2pqkkLgkDnKgD8qBnucnP8P6CgDDAEH24/WpJDG7axAXBz659qQfKuc4CdSeT+YpVOXGCDgHOB1PSkwGOCQrDLYH8/wBetGwAoVG+XGWXHl44PPXFISCoOSxBLbVb2xwewoMnyiTy+cZ5IBxnH/16BgqwRo5GIyMjI/SmX5IUbkQDyyGxwq4O38eBTvnAGTgk5POccdqRgCuAxUY6jtS872PAb2HI/GkAFcsCuAefmYZx9PamgnIAAKEHlSeD/T6Use3auCWzxuI6n3oY7VJGWGcEDJP4VQC5znBxkDJ7+1ICxXgYPck8fgaRvuLlgWz8u4EAntmldQsZGSoA52/0qQ30HfMcAEkDndjrSemOADQQp+YknjIOOn4UHK4BUnnooz+f60ADcKSxIRec9c0MeNwIIz/FxxSHjeQQ20YCjpmlO7dghSp7gce1ADcFj8w27GyHIxx7UoBbBJ7g464oIbBAJAB+8e1BxISM8dMqe3vQAYYHOATjjngUp+bA7A88c0bRluBlu1Ck56HrjBH8vWgdxjKCMHceMhsA9+xpCNu9RtYg4ILZOD7e9KUI37TsY8/Iefxz+NPCrk4+6BjpwfenclPUbJgAn5lRRggL1owPlIG5CdxJOAv4GlOeWU49SOp9MUMGdMHGScneM8fhTGC5J+bDMPmUDp7fjSIMqm1flI79vY0pHLF1AGQBg9qdkk8gHHp1qQDG4L8oKnqKAxXliq8ZJzScEgrk8YpScdNue4Y0ABJxxhjjOFP9aAAOByM46jihgOeOMdVWm8GU/wALFRkE9ee1ADsk528DrkjOKOfmHcj+M/0pMbvbPUDjim7RnAQLxtBzxjrxSsA5R1yAMDA2gjj6UHkZGOepPakHAAIwSMY6ilPAOeCBwaYC4/DvkcikADBWIbIGQD1FIoDLnsTnCnNDAFQW5AOc7Sce9AC8kZBKsRSnO3OAcdAaaV4UjO0/MW6Uu4MMgE+39aAFJxyPyA60ucjjqRnkUA5Ge44NGcYPY1LAXvj070mMfjzxSEhVyeeM5xTsGgBoOCTk464PalwTwDkepoOQMgZx2ox0547mgAORjPPPWm5+TkArjGPX8KAMLggZ/wBnilw2eMfjVAICGAP3SvGM8Cl3AIMn5fU0meCc5I4IFHQnPO7sT1+goAcOeTj2+lKRn1pAR65yM0uTUNAIRnr+tL36cYoz1oxkfX0qQAnA60A8+nvSAj72Tg0ueM+n41ZAdzj9KPak4AA554ANDcnB6Y5qAAnqO1DdO5x6UEe24dMUHkc9KssXBBPP0prLkAZ5BzTsfrScnPIHpS2IEOccZz7UpHXBxnjNGMn+lLxk8incsZ0AzkAYAB9aXODxnOM4NARV/PPzc0qjaAOfxp3AQY6Dk9c9aXOcHkZoXrgYwOuKU9aTExBwP8aKUEZOD3oHPX9KgkMGjv6UdqSgBeuetHT3pV6U2gBcc5zxR7Uufzo6UALSf55paRelQAL0paQnFNoAfSfhSce9L9aADoaOaP4qToasBfypMmlP+RSEA9aAF3UflSY59qO/rQA6mk/nRg0lAC5NAGaUHNIRyDjn1oAX+Glpo69aAeaAEpeppV6U2gB38VH+c0tN6AVNwF20dabTvSkA2l780fjS+uaAE9OaX8qTr70dR+FAB1/wpFyc59eD7UYwOB26dKVBhRkYPcVYC/jS0mfajmgBaQHNIRjpR24oAXbR/FTWamrJk8kDucn9aaKRL+PNNZgoySAPU1BFdJdBjHkqpxvZflJpzDPLkAEc7uAPars1uLTcYZQJAo+ZsZIHYetRTQpfTpayxbkKFg/v025+nPX0qq/iHSob0WRvFF2ziMR4bBc8Bd2MVmX+qy+ILq40nTr2SxnhbkhMGQr12N7Ee2a0jCTe1l3f5mMqtOK35ru1k023233NOz0i5sdPUXcguNiswyDvUZyAGzz/AJ61lXninSpReQBblZlwAiwEhz6qR6VhWmrFNPvra+1Jxe2E5d7yZcNnOFA5w2MYxWtc/Eyy0i2sZNUxaR3Soq6ht/cqzf3ienrj/wCtXU6Uottrm9NP87nNCvTqpU6cuVNdbt66a6ppphHq91dWBuNLup74LhZITHlos9+eT+FR/wDCb3EK3MTskctvzm6j2Bx6Z4/xq1cpaX+o/wBqaF4isYp0UgxCRfLfkk7wD755Hp9asGwk1IwtLFZ39u8S+dMrhmZupHpg9v6VSdN/FH9GvJ6JMylDEprlk77aWaa6Natr5kUfjUSReYkMV4hBwbKXeNyj5hnB59BT7TxfpF/5UXm3NjLM20Q3C7WB9+uK4288B2k2qy3GntrmjRSN5UlpC3lRlzn94o9ccZyOgPJ5qjqXwy8VTtpNrp2srdWkLkyi7iLSSqDwZHDLlsYHGD3z3pqnQa7EqvilPlspfJ/om/Lbqei3Gv2MLyNFcpeSqfLMCS5w393Pr7VRuPEHiCznFxLpkZ0oJvkbG1kXrnhic/hXjOpxeI/BPim6TxRbrFp6WbiDUtNSedYW3Ejzly7Lhe/K9Bng47Tw34h1rxHpjDQNWtbkSWyxyx3sTBy+NwYK3qODkYPWtI0YOHPGzXnf79BVMTVp1HGqml05ddez03WzWh6IuqzXPktbqbRGKyb5l8xZFIzjIPy/lxVvT7hbxZFDos+8syA7gy/7PqK4jT/iwLW+tNP1iBLa7ljXfCAFRXwRlJOFYHHT9Rg1089tperKJLbMc3ll45oiQUweo7Z7VzSpOGklZdGtV8zsjVVSKnGSa102fyX6mrcxA2d1HucbkJII7Ac4qWFtyQtvbJjXHA9KxbDXXiv4rO7aORZVHkXJYKJSeNrZ456D3+tWtN1ASPcWLK0d1AzBYn+Vnjzw656jqOPSueUJR0fr8jeElNKUXv8Ap09dTR3ebvCSf7IHv61KzkPgYJ45I6iogAEVMjoPxp4Yk4HHPT2qWXzD9w3kHPY9OBQu18Ou1sj7y9xQG9cY6c0wx4XMJVDnG0j5PyFKxd9CToc8iokGJ5l7MQ4XHtgnP1FOVmYYdfKckjHX8QaNrCZSTlSmMd85zmi1gHdue/akYZzt4bikAfH3wD6YpcsMkheOmTQA7Ix6e9KDimK49xnvzj86XOOSCP6VICk54/rSHjOQSM8Yoydpypz0xmjpnjnGSByTTQCHIIBHGMHB7UmfUMCPX+lHKnIGW9M8mm4baAhG4dVIyDzWgC7iRkcjOCGOMUZAbauT68dKTJ7Mck5wvT6UA8rgc+1TYqwM+MAMvTGSOlIzbRy2Bj+Hv9KQlVQEZAxgnFLkqW5IxgKOuPpTsVYb90nDndzxzkjtQcrxt7HcCeg9qUHGScl+2RwaQAKoHUYyfarKFOP4iSvBBoA5YAAKerAktSdV3Kd2fu//AF6UjLDj64HB96ADJJDcjvhuoFINq7gCACQcY4B/+vRtBG3bwezdTS8txyTjG3096CAzy3RflIDHsaOnl5Xfk5ywwRSEcE/3fUU4nlWI4zzjPHpxQAn3iwCHlTjjaTzRuJKr93g4XOc/WkBVFyVbB6huQT/jSsC29Gy6Y3Hbxj2qAFPBQMSBSYBwGJU7eGB5z7UYPGQVj7dOPrQeAq/LtznL88CrGhFYyCRlX5ASBu6578UuMSAhQuVwVXqKQtuwCp65XBxwe9KVPyhDznG4/rUCEyDjADHPQ85H+NNVhLuGGkJbLZ42+34U/aWwV6E4yOoHr9aZOWKmNXYY5LscEY7A+tA0EzFnMcW4beZGPHHoD605UCoVVWIzn5hjNG1F4G5gRnOevuT60pBXectk9wvJGOxoEI2wkkLkleQ3YUuBjjjjPQdMdDRnaS+PnI6sO3p+dLg7vmVVPXk5B96AAM2UxjGM7ic4pFOFwcrHnh+lDHIDYB28knoQP8KCuHwc5Em7DHPHtQAg3HJ8skEYyGzz9aMEFc7iw5VWXP60BRlvlAUtnYRjBoIyTlXLEknsD7fyoKHqFLADcCDuOBjPvQNx3FlUZ6Dn9TQFxu3BwRk5z79KaMjBzI2B06ZFBI7J8sgE7gPXnNKowC205H8JPJP1pCpVWH3cn156etKSfMHQKABuyd1ADCxYFg2c4+XHRvrTm+ViNw3npk9aQsdpyOn8I7flTmUDLAElxyQMmgBH+VsDJIBwSP5UioSsgXKZ+6emfTmhuwKsGI7HLAYoJ3sG2A84y2Pl96AFcblY7QTja3JGPpSuRyQ24nkLuxxSEsCM5YqOQo6mkOed0YOBwqjIHtQAMp6EZBHAGT+Oegp5G9mDDKgjhh2pPuMQSegIXsO1G0H0ZCoAHfP/AOqpACduAqhsDcB6+9NGBlSSuU3EgetObLHGCXUAggjdQCDlGJ3Lzgkj9aoOggBBUbGPGSxJz+PvSK4BUKGIz/EOvHagEcbWwTxjOee/WjGQqHJAx8o4xQAg4AGFGQCT7e9ABY89xxx0PagdckANjbgHI/Cm/KyEYyGHzA9DVgKWOc5CtjblupH070dBKF3jC/dzkDPelJYZIyWY4GeKTqu1OG6MfbmoKFK+qj8RyaMNxhScgH0oxzkZGTkkHOB/+umYVzgjO7grnGR6j8u1WMdguxJww4GV7jr1oyuQCxUADB9eaT5RlvulTz1x+FOGVyB26L1OaAAg8DOxieD3FJzxg4BJyOyjHcUvJYKPlJ55OcGmKAWUpjKsOVzz7en+RUEEi5HRjgNxk8YxSFCYeSASOWJ4+tIcKuVyQWwu7GCPr6U/bszhN655JPUUEtJqwi7QflYrzkjBx+vtTSBgbgDyAQRxT+XbJG5W5xnmm4IAyQ20ENnpxQNJLRDtp8zqWcnjIxx/Wmg+am9AzgH5QeDnvn2pVyArYAKDDMeMD6UEbiWLNyvJBwPyoGI2HflieQc+mOcUBmBUg7lY9McClUneOMDjGDzjNNj/AHaBQmc5JA7j2/SmAh5IBzIeQFK96VWwvBGw8HjrRyNvZlH8R6f5FBI+YlyV6qQMYBH+feqLE4PKYCjJwD0zRnpgnA6YX+lBbcNxIYjjPQ/qOKUHljndjGcD0oJQicBeDFgkbOOfQ0mGAUspDEYBOM0DG8c7sNnrwBz/AJ/GmqqxDciKe/OeT7egoDoKDzjdgr3xQO4JAkL5bAwB78ewpcbsDLMF9xt+n0pFcEqQ2QeRjjPvVFDSD5ZKbV44DAjnPOaWUgfOsmAnzFc9j60Z4PIGBj5m6Gl4MjEGPDHEjE8jaOn+fWpAbIpHmKu1HIBUsuVAzyKR0jklVJUDl85yT8uBnp6Uu8DcWbdE3BY9CDnofxpqnyoSvzBR9xHGTxznI69c0ExkpOyETdIRI0apNt5RH6D1I/L86fyu4B2Rl6kjOB7evSmup2um55XAxvOADnHH6UqNlmGGLfxAMOP85qiJ1FCUYvqKVBkQvGXdRwc9PQ46VGFRgys5dVdmbe3PQfNweRShhHG+xTlWywLgDHfBNOIAYtw6qDswo3BQOcY7cjg1BomhC0m1ySNygbdh2gjGeBzStH529QpCqNyuTySefTgUAYK42qCw27hyuRjA/wDrU3yYzGR9nJVU2hX4XBPI5NMY0KVC8yICOYYz8pPruPTn0pXDEIxkQE5bOMggenr9felCNNuw5iR4wGMahkbHHDA5oR0R4QFiWRFCIu4lhkfTj60x3aE+Z5FYK+w4ZVXkqcH5uO3t70wE5I8x98ke9yiDcp9u3tmnlB5RZ9xfBOSx3A9MD8aEyfLG2JQQI3AJ465FA9hqjbtMeV3DLM5GSpwST75pAInGwKqRM2VJ6hc8tnPHIpRtwkZAO9gACvLAHADH8OtI8h2Euscg8vb5SdBlgMg9KCXsK+d4Z0Du5C5GWXHbnsDmlO85Eq9SchM/MnAyPemmMR7ISXhcnaFVwMr7/jSqTKNyF2LbihzjABxgH6c0zPrYRVxKJDhmQYEasC3tx7U1PMTesfmXajP3uTu9CenT9TS4YxxEvsdh1LYYehGO/Xikdd+8bjHG7YHzHIB69OOpqhbjSu5SFM4JiK75E5HOeR9KYRF18sybsuPlB3HB5+Ygn8OKflGkZCVbau1jGcD0GfoDTQxZol87cCnQE739OeBxQiZ2Suyvy4RUSN1BCrJE42hiOQ3HXpwB7Ujqk7KJHYnd5brEdu9wOGbGM4wfUcVJI6TKWkYFQf3cavllbs3B5PWohCXAEiERvklRkAsCeck8cE/XHrVo4+dSemqICC0bzLHLI4KjaEwzHvyCRgjnoKYYV3NGhijwCAFUgkn2Pf375qd/38TMWPmrtOd/ynjAzyAM1HOzMJCRm4AysQmVsdPmX0HGfwrZNinFS6f1/mQJKF13w48YKBtWgHlkcEZAJGPSvqyIZjX6CvlG/UReIfDbD55BrNqm9W6KzgkEflX1dF/ql+gr5DPfip+h+5+HF/q+Iv8AzL8j56AO/LfKBxwMD65pqtsUENIwI3hsZyOcDmhQECjBfaxBZj93PJye/UUbd3UEMRg4GMjkfy9a+iPw0epZd/JZlGMsMfX8KVdvQMWYKThcdD7Uxgdr8vnDKDjJPAxxigMGRVO3IC5BwG5HT2OakskCbuCoUKNzFfX6U3HnAKzOB1AXjIPZvfrSKqvtwY3dB8rY6HoKJfmicb8YTJOMgd8469j3pGiF2qZFcbU3IFVSoyf6+lK4IOWAK4OcqTj0OPzpCVEkjkAYAcMAM/r3oBO7IBjEgOAy/wAWe/v1oHsO+YMS2HIcLgD24x6ckU1RiP5QiuOu4Hnsc+lKQCTGEzGBnZjGceh9jigLvXA3fMchg+MkcdfzNBYFg5Gx8ndsViOg749aduRtzKCp2kbiPmHvQRLICwKkk4BHO3pyM/jS7jHzy2SApZuTn19KBCP84KncybvnJOPQ5B9BTgASw8xw3JAZufqB6UBRISTh9p5JXjqeKbkTR7SGlVyc4HQex49qAHHgoOSMgNsIUdDz+dKpDbWBACnnndzjHXNG5mLFVYhW2BThfx+nSmkkqcFjIA2Iye9BYIeSwGWc4BQdAPr/ACpGLMoZTnAOwOcNnGPT/PrTmZdxYswBOxQ3Kn34/maa0TEbsBzjbtZcAjuOh/P+dSV0sOODJIoDA5A3Yye//wBelyRu3CRiPmGB19BxTchtyqVDEAkE7sn0JpxyVVizQdyMjr+NUR5jgeG2LuwPu5xg+lNJCEk8LjO7HT2OPxofLE/K/wArZI+7+OaVWwjMCdq5OevA9KBi4JQbmyDg5XikGMjAJGcgls0hG5Q3EmQMdqU/KPlySDjavGM0AKzbTkrnIJHuewpuCrEqGQkBeeQf/wBXNOycZBJG3qT3pMAsrcAn5c7qkAZmAYptdgeRmgjY2ckrg4ySSTTd20lyHO/C7AvocZ/WnqSGPGcdcHv7fnVANcBSN+0nflFBI5pSTgBgMhuMn+VBzHtAyRz2yPbNH3GGVXJySRxQAZ4yMOzHGR0+tMlGQwGcgNwvAPHGafgBuQqHjPTNDZA4BxySM4yMfzqQavoG5PL+8VQgEfw8Y96cCWboQMBi3r7UwEsc/MoC5Vm/hyPT1pBlimVYlc/OG4PY0rAOzuYZA2t1BGcilI6AYIHGD6e1KAd3U9Onr+FB5xn6U/QBq7ssdu4cbRwDj3pxOzGeCeACe9HOSMDGOO5pfr65xjpSuQN2gBeSc9Ax6/WnAng42juD1pMhe3J6nH5UsjbegLOeAOmaQ/MYBiTgtu2gEk8e3Hr1pxJwfm2gDkmmPwCAwGQeSeB3JzTs7wpTaVYcHGRiqEG7J+ULgjJYn+lHD5x90AENnOfpQ2TjjaMjI68ehFN4jQsxAVCWGBjA7AfhQWOXBIKkkYGOOCO1IGLISG9cHilYOHUAhUAx0zzmm4L5BQMAe47cf/XqgHZCgdcA4wB0pCOc5LKy9FPH4CgEnJGB75pAyBwdzFmXOAvX39qVgHLuyuRnj7x4OfpQCTljgsD/AA/yoRSMnORnIPXFHXaRxjtRcAznLDJBGadnOBjOeaTAUsQOSBk0eozj+lTcBR83H+TQR70csB6Hv7Ud8D8zSAAAB3H1oPB+v50E4HHPej8/egBCCoOc4HvQcMec8jlTRwAOijr0obnhjtznGDiqQAWwpJ7cdKQgAjJ+nbbSliMErz6DrQenH45HagAUHJyQD2FA+XCnqep9TSdRyQTnjuBTuhI6Z6H3pMBR6CjP5UmSB1+pNKetIgTOB2wO1C5Oc0D5wDwRRQWL368UD15pBz/9alPHOOfWggTJ69aU9aPejgH3oAB9D0oIyee9JuACnoDRu6+g46UFh06Cjk9eOMetL0zgUA8CggTjHrR1PPXPHtQCQRhepOeaOcep7UFgMnOcZ9PSgA/jSZztzkZHUdKXOD7d6LAHGSfWlwaTrnB49R1oxjnt0oAXGOg/KgnHXpSf55oAOPfH4VBA7dSd/ekHpS9MenpQAc+lL/KkU5GR0o6mgBKfTf60vNQAYyKTt7Uv8VH8VACd/wClKOM+tLSD60AH40g606mn86v1AOvakGcENj8KUnjpSduPyoAX2oHpQBmjtxQAdTR39KAefQ0cfSgAxg84o6AmjnnFJQAoHOaO9HpQT0HQmgBKXp9aOmeDTqAG5NKOnpR9KTr/ACqAD09aPwo6ijBoAX/OaTHOKXpR+dAB/h3paTrTcDntQAOflbB7Glzn6UmAeOn0qOAlolDEbgSGCnOCDVgS9qSjdimliO3eouA7dtprSYIqpe38dqkhCyzvHy0Vum9xxnpVS61KeRI1gWK1nlwUNywB9SMc4PHetowkyHKz/p/1qXZbgKWSPlxxnqFPv+dYfinxDb6H/ZsF3cx2pvJo4d7dCSen1OOB36VxurfFO38H2d9qWpW5gsgX336hpEUkZDqMHKngA9DlR6mvhP8AaZ/a/h+J8Vhpa7otIl1FZXnMJ8zykz868kDG8gYB5Xd6Z1rJYZc0/wA1dnp5Vga+d1VRwsXa65pW0S3eul27bI/SPUvENvp1xBBHe2u3YJJWlb5hGMBiuOOOM59RVTV/EdhHAl3/AG7ZPpToX8/zNqkcY3N0x71+T3jL42eP/E+nWeppp99Hp2mpFGurTStIhL4AkLlRw4I3DB68nNeZ6j4l1a70m7tLrUkTSfOa+misp/L+0F2VSFUKRtVgcAqACT+HFLHUY3cU3bzSvp6dz7mhwJja8LV6yg21oleyT8mr3Vtz9kde1HwzeW962vTQw2oTcJjciJC4HyuD7c8nj60th8WvBUmmXkC6tbTX+l2qG8VZsSrGUVg3ryGX8T61+Nev3umpoNvYaP4g1m2gZ0mlsb52Mckm0KXRVAGVJdc9eCO2TjpBqkttHHaXVxJazYManJCqRudx3BG0gnAyAOxArGWaQfuuD0130X4HZh/Dr2cGvrOrvryJbu93rufs4upeFfEOqGU6xa/YTGsojaU+aruuVV1PIyMnnn8BVBvHngvSLKPTfEWtWN9pxkRI3kZdu4/cA55HSvxwt0isYHS9v75bvyy8P2ZsBScj5s84Jx6cGtom/wBI+yXEWo6pYX4uEdY7piTlFz5nuo3DH45z26XnMeW3I2rLqvvvY5Y+GVOlU5lidLt25d7623enyP0w8f8Axl8C6brNs2kNa64GgkWVtOnCupDARhgnHLEg9wAPYVDo/wAR4L2WOLwxeTqt3NuML3ReOJk4dzk71ByMAnGc8dK/OHRPGz2m7UYAI7uR4rSaJmHl3ETEkkZGVcFA27PHfriup0r4vLrniOzh0Zb/AE+4khYTzwyhHZgCxPHUEjnPJFdMM4hKOunbXzT1vpexhiPDrk/3ebvbd7eV1fp0aP0gv/GfjDSftmopE2uWdzPFBZPGWJiDAZJVeCoZiN2QeOa4TxJ8RPiLp/ia3ay1C2tNJjlzLNqiJbiZw3zRrgk8BW+ZTyF656/L2kftV+LNA8MS2Wj+IrO4RSJFe5G+WPdzu9hyPlOeevNel2v7Xei3el6dpPjfQLW+u4FiF3fWu1lhZcFXKcsAMncB1y4AwcV1wx2HqwlGMknpq1br3Plnwlm+Amqk6Matm1o7u1lrZ2V/nuzvviF+05448HXd3E2n6Pfz3Nm7xvHIY3iZXKlGDsQ7jaDtB7jnqKydA/at8J+I7a00rxWj6PqNvJDJDeCEp5Fzt+80atyu7OAcgk/dFYHjj42/Djxksj6dZ3Hlusbv5cEe0sxyXU7vk3BQDyjHjI64yfiHffD/AOKfw8jtFvNNm8RXDeUbiciO5V9hKFcAZKgKvXac7dxNU6kkualKL7RunftbZm1HK6NWFOnjcJOEm7OUd4+bWqt3R9R3fjLRNIXSLe+NvqGj6rMssF5EwK2xUqyOr543DkYHUEZxzW7p76v4fstYn0TVbbxdZO5uhZMA0yLt5AUYJzjAHHQDmvzn8G2Gq+Cb+1vtJ8VynTbOYQXdhOzRSy7HUbVIDDDbyB/dB/L7UubtPi74e0/U9Gnk0XVRapdQa5ZORKGDfPAypw6YBU7j97jG4Gtqdb26cpRt5Oz7Hh5pkcMkdNRqc1N3TlZprW9mvPra+h63p/iLw746trS1VRaTTMqfYLxGjkQ9Xj3HBV1J6evHekv2v7K1k3rdSXWnXObea4i837RFn7hkHqPftivnvwh8f9F8QeKtM8LePGGna5ukjs9YiiKQwz4wrMxbBJYMMDAyoA6gD6A+06vYRLp9zdi/tfs/76aJl3seBv246cjPfqevXWChJ2pu6XR/jZng4+hXwUVKvBx5rtNappXs+mn9WOktfGJVIJjYyNaSnMh35ktyR90qeSNwPzcfpXQQXS34fyJVlIPzLnaRzwMdfXn2rhtG8YwTXkFsXkkTy445LiMhlRzjaJP7pP1/mK3Rp9hq9xJhpbe+Vygkt32BiMHr2z/MNXHVpKL2t+Jjh8TVrNe8pX6PR7dP0R03ERGS27heTmpAcgjjJ7VmRX0tvMLe+UQkgCN85DnPTJPJ6e/NWYr63luTbiQJc85iJw+BznHpg5riaZ70ZJ7elnvfsWWAZcNxjoemD7VDISTgkiRP3i4b74HWla6SAqsgePc20Fh1OaUujcBwrA53EZ25/wDrUJNGidnYfG6yBWUdVDEemf8AJp4HP17darxSvNG4DqXRtrMvQc9fyqSM9QQQw5ORx+FLYW6uPDHcByfX0FRtlA2SREeOScj6e1LtYqDkA542nAp2B1K54zjqeaNh7AVPGMYA6etIwxk5GOjEmjgOVY85yn09KB7dCeeKAGkHbgDeMZGRyAT/APWpGOGY8YBxu/Dt79aReMBsDCkk+men9aGI3DOVYDGGGcj1PtVFijhdwG0Y4UHrijg4IIx3/GmMAWOAuSoztGcN6CnEAkkfmBigdg3bcHOCTgH3pOFTruHJ/ClDckrweAR6ChcAISCBx0/lVlCYCtg/KS2Bjp9KMnJHPTlevPegHapwCwAGCe/+f60jLwedpHUqcfhQAo+b5uG46H0xx/OhQBjGM46jvn3pdoVhgDHQ4PPH+RSZwiseQCBk9uKADI3HODgZIC4/PNDcnDuoBA4zjPt/Og5xgZI6AdiPQU5uS+MEDG4EcEdagQgyWGVKkk8Z60DkEgkjGSfUUBT8ygksD0buM/8A1qQgMAoAb37Y96skdg7gfx56Z9f8+tC4YcZIwcjd39zRyGAXaDkYP97jJpVBdmY8BuAAO3Y1AEYHyg4HQbVPIGe/6GpFHzbgOcZyRx15xSZUqAM7exPGKARvRdw344wcnOO/tQwFCvhiSqueuR09qApLAhORwOfl5HNIsYXIXndn5Sec9zSkglF4wRgqeooAZtGVRR8zYbI6EelOU7FDBkC5wff1/GgLsAy3IGCD0x6fqKUqeCBuZTkjHB4oACQsuehK+uAx4pOWYJllI/iGQM9QPyp7EruIPXnk4zTQyr8mfn2g/Ln6Utw3EQg8k5z1IYnPqRntQgGVUck/NgcDHvRnhuTwu4AYxjH0pMb8YXIHfHU+mPSmAh+ZWPzEbQoIxznHalbczMSMZXGD/KkYfKOzEE4A4wfSlOMhdwAxxgY5Hf8Az6UFCBTggAAcrgscjjoKDt2nqARjaeo9MUh2kDgx56Dv9falcFfm2MR0yw6dMfXpQAoBRmwpBxken4/lSMp2sF+R+Dknvn/P50EMzkq2cfMCT1PYfSlztKt8py2Bg8ZPegkcSjFyR2wecCkJJxtdyOCuO/rzStw4DbVIOQ39f50g4BG3y2x0zwo/zzQALwS+09uZDjv7UD92QSOS3zZPTg804H513Z3L1I6dOpqMfKmF3EEHnrz0xQA9UKgjJK7MZJxk80u0ybhn5c5Vh/Km/d3o3Qcnn9BRgMAB97BJBwM++e3SgBVKkKNxyvzdeT1/OkBOO+7JJ24yw9cUYPl7PugdRnP4UFldiCAG2EjYeQOnX/PSgBckFjhhk9SM49qdIMsuC23pw2Kaq8+YuWO0r6D2pGJYADOWXLKRnAx/OkHUUgKgDkhAMlmPzA545HSm4Y4yQ7Z+8RyOmOnanZVeB91cEEHP1+tM4JGAyjbwQBn/APXzQhodvLBfvHkYI/i4NNzlHGVC7uVAwfypQOV4VeuAecY980gwRngtnJ+ntmmhgR854HJ6nnFIW6fdzjbgnr6U7PBA2jjgdj1pCVG1eCT1HTPb8O1WSKRgnHXO7cOeehpu0h0G1RkcsxyM/wCNKVZRlgPmJB3HA70gUkgg7SAfLJOQc4wf5VBQiAMudm0cZyuAT9fx/SlXl8kEgYyQuefalGdykkkhcEMcfU0EbQFLfc6hv0qxiA8Dgbccdcf/AK/bNGM7c7mz1z/L2pxGcknIPHJzg5pONpGcdfmA5+tACcogGcbRvbAyCB1pQedv7vco3ED5VPUe/wBaACT/AAg5zgk9OvWjO8HjeFPB5yAf51BAmcIGyFTd1iPH0/8Ar090y+QAR2J5x0pMhW3ABCxA+Xuc0g8slNxwu44LcBjg0ALwSNwGwjKjp/n/AOtSjugZtvqeeOvWm7tgz8pbYCB2bt/kU7gtsXH+6wx64oAQsTJuIw6nB9Mf/rpOc7jliF+71zmhG3KOTgg4CnJx6fr+lGRt6BieemKCvITne+0DcGAJAxhSBn60qhUVSm0JnOS3UetBOB2woOCPWkBOxWKqg6e5NWMXDDIzuySwz2yenpxQW74Ck+g+79aNpPBXjHBB5B9KO64YjgAEj/8AV60AISCWOSGAyu7Az+dAwvP3jyAB39j7UAhj8nzA5AyORj6/WhT3X72MBsZAoDYRWBQEEspI68ig8AnJOD1Hb86M5HOdoyo5BGKXHBIPIzyRwO35UCsIGHmqNxYt8ynIIzjkU1d5wCzFgSSfun2Hp0okDmN0kB2sWLGI42jsPx/rSSL8h+WSTaTy78jvnrzSB6K4P+8jPyCUbjlG+XP4+tOkVpJWUoSp6qRwcjByfXpQN4lKkZYKpG0/mefrTQo8vo7DO4KxyevOKYou4FgxT5Dhgq7MZA4zigN80hLOyDJf5twB/u+1BC/PkEhgAw9u2PzpW3kxgEtG2chVHcdfzJpFDQpdQGfcDgMwGOoz/gKaq5dVKEO43BiOgPbPXOKkY7h1VjnIfgYPY/rTCo2mINjPyhtvPv19zVmEo8807bDhnYVBVWEe0Mwzg4HbvSMC+0mPaHwxCncOT93OPYZpHJzlQQzqxLHOQwxtx27HilZVRtxYLHj5zjPmE9vaoNULyDlyXJkBHOee30HTigBUlRjw6jKgsMkdCevvSZBjdYyApiYjA5B6D+tP3ZkjzjB5wVztBUkjP4UFDAvCgnsQNny4568de9Kd6xsADJ0BAOAfp6Ui/d28OMbs4PIPUH/PalI2ck7Sz/LuB4zk/wA80x9SMhVVdjqQxLRhlBUcdfXNOZSzb/vHpvfgZHPH45p7ZBbnlPvZ6EEZz/n0pgVQysI1jUkggrjOePypiE3lAhPzrI3IJzuBA5qOSELA0DRI8JGVAOMDsPfnFSDJwXGT5gB3DuOQf1pBsUtkHYTy/Tdk5P8An6UIOlhXykhPzxyEIzMq5J+Y/LzUbkEAEmRd21gnK8nk474JpUBh8n55JWLnLqmSeuMmmv8AuYPkYRvyqY4JyCABjuSM/nQS9rgpCoGRiGkO8ZGSSPQdhwfzpUIEkRaRQiqQwaTIbHJJ9xx9KUr5jeWpVxgKzHrt4z+PU0zzGwHUNEhYqwZR3Gd3rjj8ae4m0hgBkjjAV2LqSWY4GQMDcByQeT+VExIKAp8i5BZvl/Lvill3LGxGzCR72EbHDY6gYpjxKdyqW8lzkb3yeR2xjGM+pq0cdaMpwaK5IRsFSmMEhQwUHnBzjgdfxzQyKtwpZB5vlFVWQ5LHvjP4frUhfYyEBt3zCJZJceYe5I/HjI/DmmBAsgjWQvJKA5duACuQPlzz3yKtM4qdGUXqyF4iInQKEd9q7F6SEdep4A9fb8kZgVkQBMltqxxryoGOWU5GRgY/GntIJx5gdY8xllbOwjg8jnHO1uM0YDiRcyHJYyNARlznp/stk/j+NV6nXZaNbGdexM2r+GjGpB/tuyaQ7QG3BsHJGMdDkYr6xi/1S/Svle6iH9o+HG2CItrlq7DkZYv2Pp1+tfVEP+rT6V8hnjvKHofufh2mqGIv/MvyPnXchk/1j4KFfJKgdewpzHkq2+UjHAXgDrz/AJ7UMDsKAZKqFGcDb2z/AJ9BSqGwqhG3AEFs8Z9D619Kfhf9dQ/i3AguFwXHBwfY556GnxjZlQ78HCiQ5PvjufxppDSBflCArzu52E98UK27YV3lRj7y8MOeakpbix5DA8NtUoBtwc5HbPAxj8qkKqy88RqcnPTimYUAHIGDkYAyT9R9KVgdygK3DKeMAc5z9cen0oLQvzMrMcY4IyDxjnkHvTfNKnLFS2Rv2twq89fSlPcsVyG4yp9+opAcKVKhY9xznjGT0/XNIok+4c4+bdx7k8nHt1pvl+Vx8yBRgMeSAew9hUnIbgnngAnimqgXYOhVuCTnHr/OkUMeNcFQGTDr8yjJbnjHp160pBjL7VjUFhyQck46n15zTt5kZSOVJKkg9vUfiMfjTdxRvuuACB9ST+o60x2Qq4MjPuJXOflbAyMdvpikJ/dO5BZMEeWDxgZ6D8KeUwwwrgZyQp4PbGKTIXL5YALw3oD1OKCugSgfMJWONw2Flxg4/WpCc8j5MdN39abG5IC7lyckFOmBgZ/Olzyc/eGOQKSACMEA8D0GaYMMAxDA5wpJIOTkZwf8809RzlRwSSSP5Y96QZCkBSzr82C3fJOM/hTAaW3AHh15HzDBPbB4+vanOmXG4kkA4GMqPwxz/wDWpQCBwdq46Hrk+v4mmhsMgyySZ2gMvDYHOMfnUgNVVby8AAj5o8HaG9eBUm3HzfM4DFjg89O2KaASykFlZCFZiPvLSE4jkYKUIBHHXjPT9aNxJ2Hoxwmd24jGGGMnH/1qOgAPyZO04GCT/h1pSAJWzyMdD1P0phGItu8oWPykjBB6VQx4PPJJyeFOMjNR5O1+IyVBZQq5P1x9aewBcEYAOd3HPHfP+etCknBRwynGDt6L35qQ8hu4J+8XMjEcnoW/D8KQhkCgESAHA3k7s+/anOxKkrlSeAcDPQmlJ2LuA6cnPXH+NUAjH7yAgHPHfjAzn9aR+WDnhOuVwQR15/KlCBQ4QtEAD1HfucUoUdFXAByNoxigAIy7YjQHgknuf84pzMOeoPQZxz9KaD8xGCoB+Ucc/SmEllI4+8QRJxx7Y/nSsA5x8rrzjaQW9OOpP40Z+faM5GdozgH1+tIrDaF2JGDkAE559wKcCMgEAEcBeMgH/wDV+lLYrYCoDscdAMEn1/8A1Clx264OcYoj4+UsXI6kil7njjrwetJkijkDj8DSnkeopox2FKTtBOCcdgOaRADjGO3bNR42YBLEM+4knoevHtxTzncAcZ60oz+YoAQ5AOE3cYwTjI9KO6gZG3AA9f8A9VKAAeOO1BGeP8mncq4xACSg3Z+8fYk5NIpDSBlA+cHc23BPYDP+elO52tgbh2VeP1o8ws4+TjaC2W+6aYxD7Z5545NKSWGORk/lSY3MvJwMHA6//qpd2S23JI7EYGfrQAEhgGzkgYO3n9KF3KRuJYEdcYxSBepHJPIPp/nmhGBztA2n+LPU1QDsggDG7Pb2pADkZJJ6Eilzz144yDwB1pefXBz1x2qQEGF6HpnPekDBQORtwMZ9KBkn/Zxng/lRyDnO3jp1/WgAGBgjAHbHcU7J9KRQQfmO4HnnrSLzkbiSSSMDgD0oYCnPGDigjJ7AnrxQPcYJ6jOaUDvnJpbAN5JBOQSPTIo6HkfkMilxxwOnYUg+bHp1wevSi4BgYB5AB6UuCMDGec9aQAkDnkHqOnTvTtobBGQfWmA1WAB54B6gY5pVAA2heKOgJycY6f1pWG4EVLYAenqDQDyeoxxQeeD34pQST7UAISByTx70fhyf0pfqO/GKQ9D1PPY0EACeO+TS4ApoI3Yx83t2peCO+frQWB6jvQGyRjpQDlj1z/KgcryQSPSgBfbGBRn2J+lIAM9e3Ao3cc557YoAXOT3H1ppGBgHkmnYyRkc+tJnJwPWgAJw3fPfHakPBPbPfvQoHOOM8mgDHPT2oAByoPbrzQDk5yPXp1FDjI5GQB1NKR16E9R7VQCDkZUjBpT/AFpCfmzgcdPU0o5H9algLx16E0buaAMAetB+tQQB/Kko74HH4UvTr1oAAMGnU32706oAaBmj6mkp9ACflR3/AKUelH/66AD0pDx9fejril/KrAQevb3p1N6dPWj+VAB1680D6UZNGOM0AGTR159aOpoPA5oAO/NH8Ioxz60v50AJj/JpW6Uhyen5Uv8ADRcBpGBijkMfQ0v6CkHUY6elAC9/SjBpB0A5/OlzzmhgGf1o4+tA60v51LAWim9+lBPpzSAdTTwOOKT0o60FhSjpn9aTp16UhbnnNCJAnJA7mqvnCORZAq+RJkmUHgN05/ID6064vbWwUS3NwltH18xyAo/E1zkWsQ3ltqtqWSI2jLMpJBF0jDcpXkckj+XrXRCDacmtNP8AIhzUdLq+vVdFf/M6S4uo7YL50ghDv5aFuSxPTGKytb1o2WmyXcE6qI3VCCmeWYLknsBmuBh+JkHizRrq68OanHcWLRMsrbSZIWUcsv8AF8vXGB9a+RvGn7Vfjfw/aahpkWoadd6feoy2niK7ieFT8v3NiHCyKQT82RkH0q5qnh0qlR9vSx25fl2Ozqc6WChrHSTd0k3trazt1PqzV/ifYaJfGzuPE1lpzlJJhIWVGkVcEszsCB1Jx6Z64OPAtX/bd0HShPeE/wBs28kstvAkRAZ2AyGMh42EjGNuRk9cYPwl4l+Ilzf2xnl1a7ur+6ZkuJU5WNHQrhQw5O0kcHHXBHWtb4ffDnVNau5o7axmsr+Oz+020E0gYy8Nhyf4X6gLhevX186rnTi+WjBX+/8AFH6bl/hvh6dPmzCrKb7J2S9Op6d8df2uPEPxVmtdI8PCPQfDEiIwR0EHU+W6jDkMnzcgdOeBtJrjfjL8XNE8d+B/CtrbeCbXw/No0zWs19bw5aZ0Rf3chJGQQRxwevXaBWfeadeeHPD2m3eq2FkrTu9vPbWkWXjTp8yKdo+42Rg54HWqOg+D57q1059asr2a3vUd7C3vbgup8sHBUfKo4GMHgjGMDNeFVxVStzKWrbTfby0P0rAZTgsuhGGHpqKje1t2+rb6/M4uf4ja5NoMnh6LUppNBI4t3hVRnHXAzjsOpx1qDRdMik01dQGrR2+opcJbLp+CJXBK4b7wyvODx2NdT8QbLStLvdYksdFu7GVliiikihKQW5UYlUg8EnCtvXj5uADycWzsLXUobK7mvore5XbLz8vmRLt3n/ZwfMGO5GRxXnNuW7ufQKyWisVtGtNT168jtbC1uI7h2nlidvnxhPmTkDjdx7Fh1Nb+k/DfUJ9TsdM2PeqN0U6Wj8xygnGe+fnK4HoT0BqWLTrrxv4j0yHTr9Yrh5ZbS3W3ZlSaNSCCpHR2Uj5TycdjgV7B4r+GGreHbXR9R053zqjhnj1BmWWWdX+QIVwyMshY5ZugHOMVcUlZrR3ev3GUpO/Le1zA8AavD8NvGVtdQWAN3IWgkfUbcSRzBQAd+VypU7uB1KjOOtZWvNoGpHVb26uVvrr7XcY0u2j3SRyFmbCMpJKEFAfQhhmub+IcnifTLgR3HneY8sskyRRF3hm8wvuJ9G3YwT03cVzPhnVH0TXxcSxuZbq12t5e7ezMckkHOTlcYHr9aftNOW3z127WEqSet9zrNK8G6prFrb2Nna2kF4kERjluXIdHYHzCc8g559Mge+INQ0iP4bnTJns75b3dIlwYmBMitwVcjjjJIx1I/Gs2a8161eKWK3ntjd3bOLnBMjIQPlU4+6o/MjNYlzqOrm+vba9u5Ll2dpla4m2h+MEnnuAO+Bipc0aKO5p6Fb6jqmk+IFsNLie0VGe4acbJIz8uApxyQcnb2APqKkj1htMt5XtLF9RnfaXkmG5mjzjJBHJORjjpg9q5uTVdRtLqZf7RktnbazRKxEe4gAAjpgADk0y5sHt2YNe77gAvJ82SuB1Bz07UnNvdl+zT3R2Fj4ih0+S6WSxitxNM1w7SFcMwYKnybsDls43AAE4IFaUPi57Z7pLu3sraWIxXsNxbBCwd3WQhODuUH5eDj1yDXn1usttC7217FI864xndljz1OMNx3FXreeG4uLJZxGrrL5rycjyhjJBDHBGQTkHj8a2jiJxXunPPC0535lc9W0L4owrPZRXNjBryQ3a3b2UytDJMincYNyA5z877iCM9scV7/Z+LND1DV7i++F19feC5niaV9GUCVFuGdi2YHJ4KuBhflXjaCVr4/k0yOC/lg1aCWHUrkpcWs8c5OEY4wBjg8dentwK6LS/HOq+Ho2W0vzb3guAi6hJKs7bs4Jk9CFxzg9K9jC5nODSrJSXfVNdtUfLZnw9TxcP3L5ZdnrF3tundP1tfc9o8bazda3ImmeK7kTGVhImq6fF/qJo2XeHUgY4JG3HAx+Hqnhv4qQeE7OwGneIhaPDHGGsnbzY5YyAzLskOVDBQQFwQT7mvnSX4861eR6lNq0lvqrMYpru5hVUZYy2PLxtHXB5wTg5Oc8df4n0rQPHmj6drnhfXY01O2AF3GIcSRKwGBgjDYA4I5GTzxivTo4qMYyqU5ap3e+v3nymPyCVf2WFxMPdV1eKVr26qzVj7S0O88NeO9SXVfCfimLTb2+hR59OWRHjnO3OXhzw4IJyCMYI5yc9l4S8SSeILTWLXULB9O1nT2Bmj08glx8xV0z97PXp1JGTjNfnMmq6pY6NZ6rpWi3p1qx1OGS5fTkaOVzy2Y8Z2nbtyMYyDx0r6I+H/AMcNH+I2ttrfhzxDdeHvFlhb+VdaFqixxfbyAxBKnliuWGQ2QAvQdfUo46FduDVno1r6X/4Y/Os04NxWBTrUnzQs9WtV20W61avbQ+tdAvLu+Roxdpd3KIpWG4jJ8lsEqwY9+Rn2qxYa5Z3EFvb65bGxvJFaKO6lGGZl65bHy9sZ4rzKFLl9Qi1G+nkttZvdspks5yYi6IeUT7w2qee1dda+J7p7H7N4msIrgzYeG7tImZLoFTgY/glwM9hXfUoX95Lfto16dGj89w2K5U4OXw6arRr17o724vpdGnWK6iLWjbVjukGVQ9ArD+vv+VxlI+6quvUDjmuQ8LSQaXEllZrK+nTnEdtduCyMRuYAHnAxjHNayarHp0zZMkti0gjJCnfbseOR125/LNedOk4uy3/P5dGe5Trxmk76eqdvn1RozQBr2zu43IUI6vGBhXDYIJ9wRmpGhdXheGU4QbWic5RlPf6j1qG6mNvEHSJpY0ZWOx+dvA3D1FOWVo7x4mWMQld8Mi9DyMqc9+c8dqwtodVuxP5r43tGu0Hh1bPBpyyJIxCOPMXgoTgj6ioLczCSWJ/K2Rn5NudxXqO9PMe7iZFzuyGiyCMd/wBaNNgWpJL+7xJ8o29Sc0MWUlgQQB0I7+oqrK09rE26M3UAPUHEijuSCMNj61YSRZt0kEqOhXlk5IP07fjS6AGwOpCY+Zt2HXOPWkdwdwLljnbheCOtEjbo3ymQCvB4yOKczqrEEIQeR3J/CqARtzOOBnPXPoTikzjbwG5ONvelQkEKQQzKDyPfn+dNHYrxjng8UALztBO7GQMYpM5YjOWx0HTjNNGGyQ5ZgPmKDntxTsfIvOxexJyfX/CrLFyGPylWJ6EdDQcEghc+pIPSgYKEk7U7HHWlDDAVj6EE8dOfyqBCghmJGFbnnbyeP/rU0Y5c7sADPHtSgMQPlDn7u4NgY9TQpywIfkcfNz/n60EgecNjK5yCOnsTQRksXUFMcHPWlyF2ttYYY46ADtSbREpBI9SG5/SgBQChOeQpByDjt/8AWpmFxsO5BjgHjp6/iacAMuoUKn3iw5yKXruyoAIOWz/WgdwCjfwOAfmU9BxnIpAmATuAZM/NnJA57UudyA5UMBuIHr/+qh8PsBJIbLEegoECrkfMv3zkg9B+FOAIyONx9BgnpRjGCT93AwTkUHCHqxLHGBQQJ0K/wk/L1zjihQRgL3OWOe/Q/wAqNu3cSFDZyCTx7E+9BycEHHBPHSgAJEgzt27h+JBpNoZUOTt4GCOtOB+6V5G0YA6fWkDElQFPJ5JHSmA0EKC27ofuk98dD+lP+bnncwOQOgxmk4J5AUFeRgk8/wD66QLgqD8wJxgHGPpSLEBAb+Jv4eRwfamkbQeWyMYx1BI70pwTzu+Y8EAED6Y700fKCyjbnIbeSGYAUAOxjbjhcEbWHT3pDkAk4G4Z59aXlS2MfVjyR6/Sl7swHOOxqwELAHaDknKgY4z3ppGxh825dgycHnHsDgDn0pyk/KC4IYEYXsR2+vNC7lbAVhnjkjjHfp9agAKDdty2cYAYDA9P60u7AVQOCD0GNpxmkRflY4yq85YZJNCj7vB5+7uGCCM0ABAACjp6Ac9f8/nQW5yuD26cHmjA68g8twe5perYywyeFxirAawGAuxVyMjd069P5UmB02kYPAHRvf8AGlDblU4xk5yTweMUBsEEMOOvOcjFQUKNzMhwQTyeMg5AANB3YUctIBxkjrSBQuMDaGP3W6A0KWCBeSWO4HOCc0AKxA5UbRtwPUj6UrbmAVcZIK5Zu+PajOCwB2sW25zmkbrIOA/HUDI9f0/nQSDAjqCo28HkkevNIPmJXl0bgc9T1yT/AJ6VI+RzuOzoVAznnFRBSu3JAwOMZwff9f1oRS1AMANzAjIGAOevpj6UrDBAK5/iXYcnPqaCOdpPscHn2x9KAAWI3fN/C2773pj2oAXGN3bnoOh/CjAB/u4+XJ4HSkQ7lUgEAjjCn86UKGGAN2BnA4z+NWMQ5B4z1OCpyB7/AP1qF4BClY0/3vmxTSf3JPHH3s9S/Snt8jjG12BAJNQIjChgxJUuzEAt0wOPzpxOduQBgAt1x+FDHKMzcqvIwOB/npTj1AAB6nnpVkiYzk4PHADHOepxmgAgAlck9g3TnkUgBXOD95SAQAvPbFI4XcSCrFhtHJPA5OcVBQ9uOoAYjAyOKQ45HK8cjOGPuKFGGbYcd+vAHXn/AD60m75C4HB6kH6UAKAOCUGN3A6nFGd5AJ+bOc4wM+n86U7lkIYjG0cdQPxpOCTjJGM5GeO4zVk7gpClsFFyMnbwT70A7COdwbAAAPB6549sUZAKKTtzwAuSGFHQnn1ySPp0qBoXLYAz5hxkHbgflTRy6ENlwMHPf1x+f60pBJBIHBOSDjGOoP8AntRnov8AAFzhecn0/rQICQxwzE4YAHp/npSHgqu3bnA9uvII/KnHH3WyBnIAHOMYpA5wCWY453bep9P50AJuwTgjJyeM/nSnopJ+83U9M4xSA9FGDhgCPXHFHQ84Iz0IyeP69assMZPAD7Tg+maUKxyAVJI555PFIS3XYX5+73474+tGAPlC793BJx396AEYlgqt97GcA8D/AAIpSQWA3NkLuxnqM0E4UgkKAcZJ5z0x/n1oOSMD5eowooARSDg98ZIUZH+fekJIYHYSGLBt+MjHT6g0uC38DbRjhh1+n+e9C8HoCefy9/8APegCPYuZEQqBIM+XxxlcH+Q/yafyXjPV8lDnqeMikUDABQEL93aME8dBj+VNGCVKgMVG8MRzz0zj2pE2EV41JIHXhWbB3dAB9c5/KnYCsnylm9V6bfQH8KUEh+gC7txyMnPt7c800q/yoxMgz94DG0Y5/nTCwBgCQDvKIJGA4OOf8aeuQzHYFXPDBsk/7X0/wpjzDMjbtnlYUjHr0P09qfzuk5CgYVVH6n8cikUNVxgcgjbuzxwPb+dOwTlfmwCo3A8n1Jpu4KuMl4+VO0fdI5/GglfMwyqWA3Rv2PYfqaY7ByockHzAc4BzlNxwc9OlBRozujjBOCN3AP19+vSlIHmJlR5jKoO0H1y34UmAr+YUHmMdvmRccAd//HvypAg3EqpX9+jBQCDgnOfb0IoXKLgkhSwG1TkKccj/AD60oO0hs7WxyuMhuOOe3NIBtKjChwMkH5iuSf8APWmHqOzhguSGIOB/ntxQFGSwBUnq3c0udq43cZwTnr15/Sjb8wOCT0HBI9KoQ0fMAcA7gAQR2HQfzpuCyEplmPyqrfKo6c/pT+4JX505/GmOjCPAQPtHzI4wWwM5Hv2qUAjEswcqx2HZ+7BJHPv/AJ5puwFWSQbYyBuJI3gkjH0pXcEDltpK7CMupxyMjqOlNkjlGMlS7q4EpHGTnj2AHT8fWkDTEXf8qqAwcMVEmcjA4Jx7n9RSltg3ggOjE/KCfrwex/xpzomACXeMNx8wO7GP04pvmNgMfkOSRnqMjOP1FWYzqKGrDaXO19il1ZRhjySeOD9ajQOJ2bYzFosMsmPmxgcY49fTrUwgZyFCoYwwPzDn/a5/Wo0JlRZdjIed0bABiRyDnHP/ANcUDcb2v0ISI0jjQL8jEBtg2ZAz+XTnp0NLMocyBvLdwrEsRgJ1wPrx3NPVThQGVwXZtjKSGB9f++j+dM3bSpeQKSSUZVOOMAg+oyenX5c59H10JatuMcAg72gMBUOI89AAeV7L9aYpZX2ZZnYRu0gbejdSME+/r6U6TaiPvyoU+SpWPljtwRz2HPp0NNEOC29DskcPyQST8wycDvkYAzimZcrTshn3GQZm8yNSFO75HPQAg9TkdBTYyd0eZoSVYMzR8NIMfLuyOvHT/JSZV8kq5EQV2kYdFZh2GfbFOMYmCKzLiTc3lAElWJJDE/xcDH4VqD7ozrv59U8NlWYtFrdssgZtpBMoxlR1OO496+roeYl+gr5VvpP+JroDg72bWbEF2XAIaTPHv/TivqqH7i/QV8hnfxwP23w6TVDEX/mX5HzwCoZS0g3DIJK4znkdaTB2gqrcEKQjDPUg55wf/wBdCEglS65d/ujqqYwOPw60ONsTZZkCHcWBwwHPOe9fTH4YxQVZTvYHEhUk4GOen0pSwhbLk7MAs0jZA56AfjSpHsyEXALFmJO4t75NNwoLjO2SQZAfoT/j0zikXt6jlJWLIU4HQOccdvYfWglSoP3jnIBIOQOeBnmgO2VDYyw7MMFt3IweeKUZHOOg2gcAL1yc+nAH4Ui0IQ0aOxLMMlgw5wD06+lL5gLqgc8lSABnePb24NNGMEqJS/Z9hGBjPfr+PenFslChKhlC8DoM8cZ49M+9IpEiEuQNr4Y4LEY9Ka7O0aldsWT9xxnvx09aarMwwDuLMdvJUgYHfmpAcKu12UAkfN/FxmgY0nzCVVVVN+1Tnbx/FjH+eaczDC8gYbaARk01txG5sbzjZGWx+GfU04BmyylAw+Uk8mgpBgblJyr4JwByMnANOHy8nHA5wD6jH4UKAE2oM9RhjyevX8f50ZxgMck4Jxxxnrx9RSYx46/3cdSBxTQAcngMSSQRjHvg/Sl53bupA/r/APWFJkfMc7sHA4+77UgEGTtIKZB7At+XP1pCmxlUKoVRu4yDnPqO3tSsoJyxwqnflcg/nTd25NxOEdAcAE4B65qgB9oA3ZEanfvyAFI6D3/+tQYlZmUKTuO/5WxhvXt7Um8MEXAEJbYu7kk9jz27etLyxUksUk77hjrkAYH1/wAakaFwcF87CDt2kAgDPAoIBywCkA5Cjgbh05/Km7DhCQZHA2MCeoHfBpwXp8oiBzuUL1z0/HiqEIX2KWZk4BLYH4ZH6/nT8MI1wDIUwTnrmmKOVGI2I+8UxngjH+P4U84JGMFj3HPHXr+VSP0F6EMM9cg0MMkZAJGKaCQcEnLc7sYwPSgqUUbAAN2cZ5b/AD/SrEC8sc467gfrnp70cMxxyd2SCDnsP5UpIBwSMDqWpDJgOQx+XOVIpADfvVcHayngYOc+v605wJOGGQxHHr3pBnfncRkAlcf5/wAihAEAxtUdl6AVIDCGIHmdQcMo756Y/lS7yVdgU4BODnIPYGhUxhPLAVQCPqDx/n60ucLnDsMbtp5wew/z6VQ/IBy4BC4PzDJ+bPuO3elbIxypycHPfijapJyuDnqBSbl3AsgVuvzYyv8AnFAtxxON39/HClvypSCQD0zgYJ6HvTUGxdqADHf1p2VyucE7sjjvUMBTnP8AhSEe315oByTjPGDnPHSlHIzx+NIgTn0wee9LyQfl+nPWlPsKT0/h5zzQAh5yMZHfvQRzg+tGQBnOB1oxgrnGDjv3oATrjmiTJRyRldp6dc88Up5wAdhBHIGc+36UAqckAn5vTvTRY2X7x+UkjBz24P8A+ukx2DsMZAOc/XNO2/L82T1zz1oxsBwCAB60x3Dp0BLDHGelIBuVWxuJIPJ4HvQCOWHAHOc4B4ocgAsQu1RkEjOaBDjg4HJHB5GQaQ4OR7j6UpA5HGB+VABI6bCeuDQAEk5528cHHpQG9jz2z+NID7t+XJpcjluPr3oAQkKB8uMDjI6fWgjke/5Gj7rc9DwB7UEkA/NyeM46enFACkAfd5PpnilHXrSYzgAkc9qXOe2T71LABzzz0zS5P503bkdB9DQVB9gOmDigBR78/QUDoOcj2NGc/Q+ncUgI9hjgigBcADn9aQqG6jgY60pGRg4/nRx+HvS1ACADk0Z69eKUcfSjP6+tMgD3Iz9BR/U0ZH/1qXp3oATPOaToKOQwx07kml4OcdenFACdMcnig4IH+eKMhh7eooOc4BHvSRYo5znGO1JnuTn8KXvxSc59TTIHY9/zppPUDBI7UEH2H0pe+OlAAR+NL+dNA46/jQTgcn86AAjJHr1GaX8aOntSEkKMnmjcA6fWkXqRnIznntSkjgc0A5/P6UFgPu4PJ7mlJzQOtA56VDIEp38VH4UtQA3t0zR1NHf0o9jQAY+vvSUU7+KgAx702ne9J0NAB0NOpv16U6rATr7UnalPrSfhQAYwMUv50tNOM+9AB+HNL+tH50dKAG0U4jNH8VADQMUvf2p1ITigBAM0ZNJQAOcDFAC5/wAKMc4pksXnRNHuKEjhx1U9j+dEUnmpuwFYEqyjoCOoFPzLtpcePpS/xU1shSVAJ9DSKwZQQcg9KViB+6kPHHT3pM9KM+9TYBT78896aWxgHjJ60AknAFMmuI7eMySyKqZxntj60JXdikOZhtwDmo5nMalztVACSZDjpz+Vclq3xBhjv5bbT0W5ltWHnmRwvlgg7SQeQuQTnvt4r5J/a+/aX1r4aa3pGiw67BfWFwBLdy6ZcBLyJecKV6KrcY6HjrjBOk17GKqVdE9O504ChVzTEfVcGuaf3JJK92/ytufRPiD4s6C2tT6LqUlk8qWxnLyqDHAqthtxJ4J4ODz+dfFXxj/bD0r4maDYQ+Epb3w7r9ncLF9vZxHCImV1KbVPzggADI4r5/8AF/xL1q5umt7uKWPSLmJ2stoUrP5h4cyfQA85PyjtXkt+d23Yk0MrkRyRP8u/Hf8AOvLxWbvlUKEeX8X/AMA/Xck4Bw+GqLE4+bnUVrL7K3vddb3tqen+K/jRrcs1vJp+t3FreWweGSPT2MMEkRPzghSC+4jJB6j6Zri3vPEvj/y7IRzXioweKNTtjiBBB5Jxzxyxzx15NReEdH01taKayN0EcDzmFHK7zjhQRyT7D0+tXdK8V32kxajb6CjLpryiZl2Av5bceW3U46cjnj3rwZVZ1nerN26LV9j9TpYenhYclCCS+5fgeteAfg3oOkQtbeN57ixefTmme4WA3EMCYZigKAhWGPru6cnFX/DvifUvCa29jFqtrJ4ZF2sceppA0MrQAcK27OFOMdAQRycVxQ0Lx3dmwu9Tu4/DlhNaiOCXUrhPJmYnGGRicuQe44xUnhvVtL0nwz9vuvEtvd69Fdm3ubF4Fmt2tlO0HHG8c7gw4xxjikrOySt+o3F6u97nSaTqGiWizT6prVxaRS3LzWtzdRE+fFvbc28hldt+MZXjBwcmr/j+xv8AVLz/AIRKWZ7SWQPc6bEsmQW27s8fMBjPai3+JhuvC+rQ+I9QstS0p2eKOGQK00cfJSRPM6E5yoyeOh7Vb+H/AIv8BaDc/wDCW6vZ3GrTQxm1s47ooEaQLw64GAQoxk4AwfTIp3Wl/wBBWdr2/pnnklnqUsEusXV9qNzdafHG0sV1KpM0SqBKI+QPlCnO4ZPHer+geGtP+JmpQyeG9Jtpoo4y2oJKwt1tgy8EN/eyGJwD0/Gsx9YTxj4usdcuNettJ0i7lctpzyhVi4IZAp4KkYyTgnd6msvxD4s1m3lu4NCnkttNSJ/LuLb5I5Il4YDbxx6/hWLdmaqLPQZfiza+AfB0XhDRdPsdUm064aaCaPLTxyNnLhwORlvXOBjjNRXHxh8TG403UvEE902oJAwCoADKHJICDGI+nPfgZrxPQ4PJn3vDIZcEpdI3yqSMBSOg7jnnkcVMDJC0V7dzT3WpysdoDEvgHHfPTBHTv7Ue0bXb/gD9nG97HR6j/wAJTrUeq69LdmwsptzMs1wXlaPrlWOSxI43ZGfYVDb6z4b8Ny6fqmmyXN7dwIQi3jZOeQBgcAdfzqrF5AS6utaJgSSJzaWtwpZt/bIP8PHHH5VnQy/a53uIdNSF4MGWSUDOOcHH96s2+hrZM3Nc8Y3mtfY7y7hexhR1J2c7WGedvHy8A4rBW90o2Mj6lPLf36swh8pRtKMoOWJ9DnjqK7LRvD2kS2sepeIr4uEG5bSQ4jnZj8pBHtn+vAqj4r0XwTYm9u9J1B7y2Mm3YyYeCQ5JQDHzDg4PTjrUsF2OSutcuNVMkSWpaIptKAZxyCSffjr71H9gv53McNhNlYiwAU8IRyP1/OuhvdZ0rSNPtRp1if7T37riJ0OzYVwAeeCcj/8AXXP3+v6hqLeZcEwHBw0IK5yRwefapuaIrSRsNpmQbvvcg989SPw5pkSEAOqKxwWwwDLgdQc9KQtKz/KQpAHDSdVHbHpUYEiuCdmw915259M9OlK4zSfUBcNb5lkcpAsbSySkMigghVIOOO3FW01GczQSQ3ySM8Xkr5/JPqG7Z5HOefesPl0VShWPI+bOCR9Kmjk8nATKIr4AYfeIGMmnzdCHHqdLDqEV9awieK3hnsrkcxqWZ4x95CCfmBJ49TViz/tLR7kX1g6ubm52RIsxiTPUpsGDjIxjOOK5K3uGEqtHGjujdCvI5yDn1rSstamg1Q3iSRLMBviM65VOemRz3PNaqpre+pLgeg6f8QL+HUTexpeaLdySi1e8IzbrOMgKy4x/e7nHJrvtQ8ZaH8R9TsrDx9pcWkXdwvljXdNlRElVBk8kEqBgcNnlj0zXkGm+IJr2zeyeWG3luJy7lpQsRRhyI+OpJHXcal02wtoXbT7i4VLZl2vb3T5eOVj8pjIAwcdwT75HFdcKyT97XW9/y9DmlTXoz618F+PG+Fn27QbLxjeajoMdkJdPvpQZBaybg3lsQpKghR3HDdK9J+Hn7YfhH4jeJv7B15/7IeNl+zymY+TN0z8/BVgSfbHevhi08T3PhfTHutGdbt4ZDZvb3L7iw5U5QHLZGD9PpWxoHxKksBHBpPh2xvbeKf7TOjWqC6idiQ0Y/ixx2Bxx2Fe3g81rUpqDd4+d7/JnwOc8E5XmsJzlT5Zu75ou2vdpKzv5n6JTeJdB1/xy/h+zuprfXLSTbaOtyPJdsBg+8ZIOa9D0Dxqg8S6z4X1QSw66LNLlHn+VLhcbWZW+6QDgYx3/AC/PzwvruheMPF2hQ6rZ3vhmW+LSsCPLcbQxHknpjjrjsa9W8X/tBWN94Qv4Ly1PiDVtBi8/QtZglKS5BCs7leQynnPR8DIGAa+j+vLEU220rN2TdnZa3/A/HsXwbWy6tCnh+aSa7ppN6Xvs132sfavhTxXa6lftoslwqagi+ZHDKnlu0agAqAepGM8Z4+ldA4aBVXaDtYlQR8w5zivjDw/8Qrz4oNonj7R9Obz/AA1EYLqQXJieeaWNN8YQD+DOcnjLcZxivqfRvHcF9p9he6ifsun6pGnkXXLIspA3ROwGFOc8nHQ06tLapDZ9P8u54nLPD2o4hWqRvzLRpO+z1fSzv5nXuwSeInGGBUn26ipQDnHHPYjt71m205NpDvZUMU/lsCPTpj8CKvBgkm3aRnnOBgH/ADmuNq2hW6TQvmAK+AFKqVz/AEqMWyNLHOoZJimwsBgOvoR0oeQRtMvyhcZAJ71Jjci5xnjhu3rRYYRyB2kBI81Dhx047Ee1AG4kbVweeDyfQ1HdSeXGZgxPkjcUUdVHUE/r+FSswXa3Dow4bb0Hb86QegwDcFwpOeeO3r3pR/ATjaDxuPIpVBLqrcnJIJ9PwoAZNxX5fm6dRiquK4uHYDHJHRycfpTcbwwXBI4Jz096EAyBtG0HcMA5xSrtcbR8qYyQV9/WgewEEOA5BLDoBwvvSZJQEhig+VgRyfelJIj3Ywmw8Hn/ADxQy7QN2QijG1e9AATu6EFMcqBkfn2oDFWI3BioHy5/I0cncrNlh/EvGPQUowc4K7WH4/SgBGGwsxD5K5bB4oACgBVZckDOOR780BsFTlguCSCOlCEuuWOf4cA9aAFUAsF3n5TwD3poO4KSud2Ovb8KU4wcgAhchSAcYpM+W6nGVfGT6ntQAoBG053v/eUdaI+hPHzY4xjP0pVJOEXIx95h/SmkKpCg75B0B6igB7HaNxX5vQ9/8aEXLEkhsgY46CkVTndls9dp+6KcTkjjkjhT1NL0IEO0ANggY/SkA2bRyy9AFHbHenhs5P8AD2OetNY42E8ktxg4z70gE+6MNnI5Cjt6fWg8FgeSw5w2T9AKUseBkA5IGf0puCwIBUtj0x/LmqLBSAyDknPGOcfWgBh5bNtLDOWz0o3ArkfxDgfdNDNtCj5lAYfdPbH8qAG4AwpyoVvTkn+lKpGcsSUY8bz0IpSAoO8AKz9R0Oe9IpK9QeW2Zf0oAXbgRkLj5uxyR1qPqHLBWKg7vQ+9P2l9uRtwcnn+VIpJbEbEAn73UCglkcr8jawOcMcjoexGacDlWy+dx6Acq3+fanFRIMknOOc9R68UY8sFQT8p4LLz+femc8YzU23sGFDKuTheSQ2BQVOMthhyVOc4PajABGSMk5GB1x14poC5yAxJPB6Y7cCkdaHcJglSH/vE0Z29slRnB5ozuJ4OcYO0/wCfSkABC5bB6cdTVlCnPIPKrg8Dp/8AWo3buN+M44x1JpMMVJ5zjnnGaD8rAY4UBgO/4/rUCE3F+fmzxggcE8+tOJ5LEAN/I+tNJBXBHy4zwCdopWHyngBMdu3QUwHL8p24y56MRxjt/KgD59v7vBPIx1/z/npTWHJzIQCQSR3o2qNx4VegyMHg8/ypAO5IAiTAzzu+UH/OaaACW4Cj723+I/hSEhjztY9SMH16dKPlK8DBAKlSfmX060BawuSAWBPHQYyck/8A16XbtbauQACQcjC+tJ95wQpD5xnbxjnH5UDkrlGCtnr/ADoAM4OTkYbjPr1wKTOwDbgHGB7nj/GnAk7R8vHTJ5z/AJNIoyVC4O08A8Y9asewfd+VSOgwJD17cUFvMJdQSo7dCSOePWgHagALAZJwuDx259P8aaWDMnI2k7gMYAXjr/nvUCsKejErlSdze3t/n1oY5Uk/OQMnA49f5Uq5AZU+77g56f8A6qOhPXqF5PcUAK3ysoyd3+7j6Cm7flwCAMHKjAz7/wCfSlwSCO5Gcdc96BggYAPGSf1qxi7TuGMjo3pzUaxgkfLgAngkggcf0FPIB7EKBuZMDpjv/OmkoELOQ2TgbD+P+fwqBDuRghHAJPA4Pfn3yBTVAAXAJGBu+bH0BpQAp5UsUOV3HlSf06UBBnG3POQy+n19aAFJ2rtwSG5459qG5XBGSCc5H3h/kUhBXhixIGcsc5z2pQdu5Qc5GSuelWMMDcNm0g5UjHyjr/n8qTcHGQTtyQDjHPfP8qAC424B3ZORnA44yPwpeSVJ+bnGCcZB/wD11BOiDG0qAGHPYZGB60DPHLHJ2jHuc5pFxkLygI4AP50uc7QTknBweMdv8asoDhhhsY688Y54/wD10m4nkYBJwO5I/wA5pTlW5Oecc+vvSA4ZQMNJweB27mgAyCcrkbskcdMUuCCg4bJHJ44+n5/nTNwIbawIRgGA6544+nSnHAJyAxLA4GPloAM4IPp7YYHNNZSwZcMSAQSGx1Ht+dKCA2CdrZyeAP1+g/SgZZMgbjgt175FACtiV2x97jkjIxn0/Ok6nO0nJDhMcjj/AOvQ5O18dQCAvocZFNZQpkVRt2rw+3OP/r9PyoAATgOdkjLyAhyM/wCfWmmImWJVkxHG6lVHHIBG3jtjJP4U7cMZwzbSQCQBzjqPrnNNkhBQqAEkyGUocHcO5P50twE4KqMgNIC+M5x0OMd+v40oUuXXJ2sWAZeABxz700Y3OCoWaNwWbZjbnPK8eg/WkQL5pAZZU2AlifmDcjAx+f5UDXQlWQyeXh1HzbHHcjt/L9aAzHqCcg4ZT8uRxgelAJZThVBDELvHGR1/rSKyEkK5PrwePwpiHBQXC53ruBAPb1PX3/WkV2dAy5+bIVCvA64OfpTcZCbfMBbOGBHyHGRx74FOO7oxO8DllIBPXt260gFJ+ZwCQf8AZ9f8+lAzuIVsbFxgr0PbmkOBjkBNwXHcfnS8ZHJC52/U8nNWAhPAAZEZssfl4OBj+eDQW6/NtUnkYxtOfX3P86DJw3IbOcqTxSkHAGTtK4YD06d6mxWwbsuAPLZMYIbIOfbt6fnShQ20+23fz07UbiSWY9fmBJzj2IH0NIBnJJG7GWIPAJ/+sRQSIQHKEqckHgtjjoaTnGQ+1hn/AIEBnHPboaVskhtq5HyhzzkY5GKRxy3G5iOASPT/AOvVAJ825PKwGZhvz/c5z1/CmDaGlwrOWGHKD93nHXJ6Yp5y7phth4BK9cAZP60isIwoYlR5WQCPlIzg/wAxUjfcbGBHFCmAIgi84+VcgnIP1xTdnRbkAuJCPlztfCjBNLtRY1BEiw5P3Oi8cKR3B5/IUikjbt2srycrIDkHHAz7Y/WmYyhGVrr/AIYQRlWieWJmn55jztAGQCR9CM/WhQXkDb3eSMlc5/d8+x54H8qCAnRoyDuG5SRjuOM9T1/ClAEkqMondw+8EjC9P8OPxoGl2Izw7fdYGPOxckqVzgDHTr+hpJPKQusjhY1TeVY8HOeeR8388kCnbcKAn7sszgoTggnptx2HP505wCQCglX74LopA9QCfpmqDoROSqSbhLt8rcxDAsoGPX8c1FJ8kJj7YJ3SuEPJznHbPb6VOQqn75HOd24AYz+Pbjp3pjIcCJwqQkbtuCdw4PzceuentTRiyJ8DJLTBAfJ3sxLOpxnrznNMJDF1PmIQzDPmfeAbPXr2P5mpDIzO0b/ubgqZEZCNpXPBz745HpmkVdi5IaSRFYmRcBeSx6Hv/jVrQi/NKxT1FSdX8PMFbaNZs+F6MTIPmI9gOvvX1LD9xPpXyveqseoeHPLwGXW7QbgAWYNLnkjt/hX1RFzEn0r5LO/ih8z9w8PG3QxDf8y/I+eA6qPl+ZlBkUbcHGP/AK/60gAiDKgycHanTGSOBSCRchWYkIhl3YKjGf8A9dKpJWM5ZlYjDBOAO2ec/wD6+1fTH4SK3l/OWCFB138YwM4x+tOY5wQP3e1gylfmIx2qFgpVXRgY0VhtCAY65PUflUgfzEZiGzgnDJknPtycUi1uIcRwKoQsCQqrwcnr1/z9KUII5MIpLqhUtjnaTkEY465/KlYFDkEBSoAMh+QHPpnr/wDWppUA7cSFcbgFAVB83THrQaIXJEYAZyeBvLduhPU00sAJWCMdqchAMYB7H0P+NOwcO3BcAgM5ycdRj06ilADMrKj5C4B7dcmgpbWH7t7qAzKisAVA+8COOQf84pAzhcybiyAsABjJAPT14/nQDukGxPNzhsZA247/AK9KWMZVc7mzn5nbnB7CpLQo5HV2GFYBhgg9f8M0mQ6nEmCJMMRwQeg4/GnbgzqSXOeAFU8/jSKSF39TuC/MORzjn86BiuQkb8EkDG0859M/zqQDDBVbjaAEA+6PWo2BwCFL/NgjGSMH/PFLu6NyN5AG/JOfTH4H86A2ASKI5G3Fk3EYHUc//Xp4IDlTgN+effHWoztHDuWJwNzkr8vUdBg0vm7kbhs7SQzLgEe35ikAp4UBztO3JKsR09O9DSbgHC7gAGPPJHUe9NyVCneYwBnLDJOev/6qHbqNn711IA6Z9cZ6UWHsP3nDsJWxjgjafTmmARiRo8ALngkdGPYcegpX6beG3EjIGMdicnvTgSGK7lUkAgf3R6e9IGNVf4QCrBMcEbhnt/KjYFeP5GBBwCDk8nPJPbrT9h+bODG3OPf1/lRs2ryrEKxZRu/KncQzayqhKRZYgOOTkZ7fnQAQoznGcHJwPr9c4pBGE3MBzjgZ+XPY47HtUgVg33QFxl8dz9KLgKDt77l6Z/qTTcKNq8kk8D39valGMHjjpzSngEdj6mkAjYG4noON2elNLghn4Chfm39QOv09aNgUBVXCj5QOOnehWAfBQrhQvznOQewFUNAuXjGw74/L4yOp4xmnnAYDGDjoRyBUezzBiVVw2VIXOW55PXjnFCsCqPgAsQu1znA9v/r0CHMNo4BXjAB+76ilYjIywHJPTimbNqthYwg+UjdgY9D70oKtu5VmIIGGzkY9qABc4XBJBORtXsfX8KXLbgwDBQedx6+/8qQgbY+SDJjOPpRhSQVzl8qWBHFADiSAVYjdgnjsKV1OFBbA3ZPbPt+WaQ4ywHzg8MCc4pzd14z2zzzSYCY+YZ24BHTvwRTug64x60dSpz054oC/KB6GoIA8f54oycjnHtQOCBnO7j60gOcHBwenHSgABKISdz49AMmjcAACepxSgYOdvzHr3pABjAJI9yT/ADo8ywP3sYzxnPb6UHODyRxRjdjjpyBn/PrScHadwZDgAqcg1QDWPUBSGJAAYZB9+M/rTgfnCk/NjPA600sUiJLYGM7m5wfoO1G4HIRgxGOVI5FOwCgHgncueNvHFIWEWePmAJwg7D3p2MgDPvleKM7snng8ikAfe4fHOQF60nRSdmSD0XmgfPyfmH05FHVcjnd7YGfegB2RyTk5OBSYyxbHJ9fSjnnGQxGSe2aUAqFAzxxyetAAO4GRnn6UdMDrz6UdDg4PPSnZ/wAmpYCY5JzRkDjj1xRyc+tBOOegHtQQJ/CCc8de1BbHXB45FHBzjnPU0HkEEZHenYsCM8Hn3BxQCT270vc+/cUEA4PSkwBQAvH165peB6Umen15zS96ADv/AFoOQCRz7UcADHSkxmggM89M/pS8j6frTVwTuHXpkU7t70bFhjjHXBpADz05NL1HFJ0BJJx160tyA6dRxnjFAJPUfnQeMZ9ccUhzg4J3Y70yx3Ud6O/NIM5yOlH0HHfBoIA5FBGSMEj6d6XoaTHPHFJMBu45IJznoB1pTyQCRgjoeSaCM8fl7GnH1/nVXLEPA7k+gpcc4oH60Z6evtWZAc+9HPvRjnp0pB3yD+NNgGO/4U+m/wAqMGkAf5NKTim07pmoAQ9aP5Ucc0lADvyo6egFJ0NBOKAEpe3HX0pKfVIBpPSj8/zoGaX+GmA2lP50E5oyaADJoyaPfvQCD0PHrQADrS/Sk6dKAM0AHrSUU4DBqAA/rS0n50e9ABjmk780YNK3SrQCEe9RsCCXUZJHzLjrUmM+1NAwd2Tk9ielUik7DshhkcimtlckAEddoHJNN+aNhsXdGeoz0+lBmUOE3jec4TPJxTt2HbsO3DA7EjOD1qJ5AOXYIB3Jpk3mdY4i7n+Jj8q/59q5rxFqMdicTXTBZIzG0jcxxt/ePPY9PTvWsKfO7XM6klSjzy2LOr+JAo+zWwYXbDaUKEsRzwuPbmuT8feJ9K+HukWd5rM/2TzMl4EJliLbWbeQASMKpJPQYJ7V538VvjgPgfpkmt309tqESRNELaaRYZFlHzKEI3cOuBjHXHbOPi/4z/tTXHxd+HsdsNHtXkvLtoTJfZMlokhcqIypBONq/N6Lgg5p4mtSwi5eu/XV/oj0MkyLHZ/y1eRqjJpOSaSSWrtfVvoy98Vf2s5fijM1tp8eo6bpgaUCytSU/tBBgMrODhjjJK474zXyz4jEMt/eS4W4l3BCI8rFbnGCPU88Dtx3rSn1Jbrw3b6as5iFvO8880owkkmdqlSTknbnjA6dKxpbcagJArpGFUETSRsDPjqx64659TXx2Lxc67Tk7v8A4PY/pnKspwmUUVQwkOWK+9+be7HnXLi9kt7W7nb7DHEtv5asSi4GAfm4ByOuMfrTF0+C2uZBb3cZMTEpHMyqT2PP970+ldX4R0ZvEWlSQWMenT3EcavJBtzJt6ZIBG7kpzjg+9c/bWyWaxWtvYLdXkm5Z7e8iCugx83JwVPIwR6eteY7vVu7PbXZaE+oeHdM0q2ju3u5bqA4jS3K4cE/NkEHp97/ACalu7PRtA8i9s5jNIjJLB5pZWc4zhgB06Z6dumTVqLwSh0mKeC+W21WHbuhMpwFwSd5HKn6dqguY9FilMeiwPdJHF++e86s+OFGegxuHQU1dMPmdjr3jH/hcUHhnRJfL0mOL5p9Qu13Hd0YKe44z9APSuMudK0/QfEWraTp1ymqbFKLeTARrwBnaMHdyenHTvWQYZr+ZYZLedHdgj7cRxpz90DHKgAd+wpZIb+xtvNhguHExKyNMnzYHCjg5/yKq9+g0rHQHR4by0WdrS3tyIFUW8WXe5nUclQcAMRjKDPTpS+EtI0bxDqlvaC2u5NVQSbbSRVSNtgLYcnPX7vTisez0zULS4ikvb0WBfDSJO+35Sp2kj35/nW9p0M7iRbLztIuLOYSf2go8otCFYlRyARkA9eciqVm1oLVLc6Tw/ovhdYpTq1kz6xaxmc2i/vkgUHo2Pl2gZODnGKuv4rh0nR57efQraPS7uBxCnlLkPwRyDhV56Ad62LLxh4Z+Ht3pdx4Qa4v31FDHPdXqBle4f7xJJ+8voMD5s5OKpeC/idYaFBqtjHpHm3MmoOkeoSQiWNH5xux6kE8etJBZ7tHESeDbaeO5uZLppo2VSkFtlIt2M4YnO7H6Y5rPOnzzW4sToN7iGTzoruIF9rMcEFsY2dOnpXoU/8AZGg75xPDrGuX0ryQ2qHZaQBiSIgp4Iz1+oHvXN+JPGXim71545DZeHY5rcRDT7FEfaoJwNozluOT2HPWp8y0jCurUyXctzqb/bpADEsUv34kRemztnj+feo01iO2sftUukxSBlMYM/JQjsE9/f0NVWsLldYuLS9leOO8ikZPlbA5yPoeOfy71Tn0+Pyy1sHupjIsYuGco24cYA6Hpn1qdxok1y91TXBHJfeUEs1OI4R9xSehIzz6fSqltd6fp9wrR6et4cB1eZuFBHIK9Dg5H4VYbw1r9wob7OTAzlcFwqnHJzyKitPD7XNzbQ31zb28DHDz7wSg7Zz6/wBKWrZehSvteub1yzyblaQvsXgA44/D2qgZJShIMpQcMSTjP1rX1HR7Wzungjvob+OIlTPBgJgHg+4PrUK3ENiqSWtxIHB+YP8AdI9QOtT6i9DNUksAvmn8e1PTcE3FXJXjJBOD/SrLXih2ZZihZuVA6A/hVeS6YsG35HQ5ADY9KkoTeRsbaSO3B/zmlVhvyztGpOdrc/X/AD7VKzkozoY9x6AcnHbv19sVHuljkMcsTDC5aNl5xjOTn86AAO8wAV+M5OByOKnjuDAoyqs7ZU/u+MEduKa0EojVnsmjiGCXKEYz0OamhsJLpJHtoDKquMPu6+wJ/X60CsN85JIY4WXKlgd4IBC/nx19Kvrqk3mPlIbgL/EsRaVBkYIJ6HkflWrL4JubLTrW81aK2tLa4x5ckU4DfjyRnAqf/hCLe9kT+x/EFlHDLEJFS/nCOcBieAMjA56VaZLsZdveIbORruJHjkHnGVYwJlckDaDnOO+T7+tat7qUgS11e2maSWCQGS8tIiCh4B3enYYJ5rAvNA1HS7eOe4g+0RZwGJLKPmx0684HbuKt6N4k1Dw3LcyRJFFbT4WWDbmKUr24+6cZ5+tacwnBM7nTfiFP4quvD+m6xc2ltZpKxivIXAe375bJJXkA9hXb6VpGqeFvE9vpss8d3pGvxmJZYZVXzo3wS8eDycHoPX3rxu8nsLm2u7iFFtY5ykjWVmq8evzdcDIGBgc10Gg6vqKaQqWepxzXWlSfa7WNx5stuV2sTCSfu4xlemV6Z5r0qFeCalO7a/JvX7zx8bhJVoOMGkmrW/J99Ge/abrk3wA8fxaHZ+IWufDt3CjowT5jHKQH38ZEiYOCOcBfpX0p8KfjvFpviCTw5b2H9oeEp/lliuGZ2tZCQQzKw2rG3bBJGM+1fB1t4ubx3EbvUpLh7yGTzldEy5TChl24xgksB3GBnNdT4J+Lvh59Z0yefzdD16wRoZgFxFchV2IpCjPmdORgfLg8V9Lg8wjUfsKr92+l3dpevkfmmdcMupTliYXdVRabS3dt2lu/Xufqro2tWdwLiC2ljt4HQNBBcZUxPknAzgMpHII6Y710O502RODvKjkjBJ79a8EuPHuhyfD8XVxBNfQjR21O01CJg7yKg+e3R1yC69cZ4yD2Jr0f4a+Jotf8D6DcW+rPqkOoW3nW93ctliDhhG5yTvGcEE54P0Hq1qUY3cX12f5n4tQdfkftY2ts7WSfVPsztvOx5BLMxdvLJVfr19OlSjPyqeGz0xwazheyLLbJIj28hnw0irujcYPG7tkkflV2QtFLGpx5LuI9mTu3HJBz+Fcj0OrfRFhB8z56NgY9sYpI8lJVccK2wAddvagZJYtyC2MYoGftTctgxg47Zz/OoEm9hxHdvXA3H8qavUgAAk8nGOccU7DAn7uOo+XGD2o27uoDHHQ9M1QhoJ2sCMsOu0dTSuMqB8mwdd3pQh5A2gAD7w7nvTVPJYRksSBx0FSWL8u7Ifb8oC4+pxxSEB3AzuIGQ/uD6UE7ARtZlB4I7DHrS5AZtjABh1/2v8igAjJOPlCg85z1NIMeYScBjxkevtmh1B2ocHjOcZ+uPelzyucsh53dcelUA3kDhim08knse59aUoWVVK/KBlh05pEUSAK53MpzhsE/56UIUYhmJfPRuRQAox8pZQWK9DwfehT8hZQCEO7lugx+nFCxj5c9wRnrn8aglL3y7Su23JBJB+Zhnp6Utw9CcMW2shBSTncOmP8AHrSIQRxhvfpk0MhHA4OAqhgMccZ+uKcz5XGc87cNxu9aZPoByc7hj1Qen+NO6yKMkADII6GmjKcDqOMv3FCLgAEZCnGW6n3oEK2WU7cF/wDa5A9qOAQcdeMAfdpc4zxnnPy0hHDgHGeAD+tACYAHVRkYU46UjcBSz7e2R3NPJ25Hc8hcU0gjnBVgp57UkAdOvACkZIwRTQPkHUfKcbeR/wDrpRhSOGJDZw3XpzSEBUwSB6qnfNMsF5YMOAD93PA9fpRg5ADZJ5XdnFGdyMygkHlh2FGCoU89s5PSgVxMAueWUkggg9OvWg5dVwQCTyMcGlGc4b5lHPHII9KQZA5Pl8ZJxTGIRvXiIfM3Q8ZFL8xc71GCfunnBpoA3LgfMRkHH3gB0pQQRlVbGOp4GKoLIMBQDhgFbI3Ggg4ALE56Hpg0oHAPPY47YpNoBzgjPXB6igAYsxOSQcY4pfQjtjPPtSdztzhuc4zj2oyDkYGcjOepHtQWIyqDtbBJGQMZNKcrgk7STgggD5aBgDbtJGOgHP50YwMgAsWyABk0AKQwLcHnjGOopOhXIAXGctx9f50FQQRj7wx1xSN85JBHPyYIOSD/AC+tADjzwcnjBoO9n3Auvy8BRn36/hQSMkAN8px749ajA8vkBQ+chu4+tA0KSpRQSEIYEgtj8faiNgwQYclucvzwe2ae3yseD8gyNuBtHp+NJyOGBJI6EkgH2zUEgCHVgA/GcDHB+nrSBlZ1UMwLHkYx0H/1qXOeMj5WH3ucU4biWB+ZSPfB/wAKAGEbsnlkBOOO5PX9T+VGTuDAMwOBvGBnHr/KhOAuCBgAkBj1owpLBQwO7gdOcDtQArDHGCAAR0o34IIzkn5mNMJyhYZzwSJAQDg8+4p5DdMD3yePyqxgQGxyTyeWPHT/AOtQrZ5JAB5O0dDQccYUFQeAO/tQxC5y2FORnHSgBCSc7mCkcgjuPSlYbuBtOegHSgEZ4YqB0yM5680gI2nquCQdw5oAVyREQF+dvmLKOOvXNK/y5wVVCPmyfmNIAyhVwSVGCoOB/nGKOVwy7SmdpZs/pUCDPqxBPIxk8eo9KCeQCNxPO0nrR2XB4JOPejqOTnn0xyc1YwUbVUBQoHf+nNIPlHKjuOnvxSn5iQW+72FJuyc7gD2464FAAc7OvzEAj5c59qUgE9GwD0B596CCGAbcAABx3pO+Dgkg7h/hQApPOCQOpC0EjBJAOenNJkBSdxAA6AZ4ox8mNmT0J7igAUbQoJ+UgFiR/OjLbMEYyx5U5HtRycYUj5Rjj7319qAMshDEew6EetACltwVicrj1zSY46kjOeDx/nmhflAwAO/yr/jTSyhgDt4+7uXJNADuhA7EggZ4/wA/4UhyRhsL82SV64pVGCMYIIxtAx365/P86QBlAGCxySA56nsoNACb0WRd3ykjeGb/AB/pTUD4A+YsGIG4c+xPPI6U7zAVYONq4yqyj+Y+tIeVyeARjGcA8djQAfKHHLEbSAFPy7h1GKaGGY8ZxjcWboO2PalKhvkAA4xkdFHUn60NLnDBd6scBSfvEnH8s0ARkFSFMijLDB5J4z/8VT8nIdl+bgMycZxxQ2YScoxCMOeOnTI+n9aaWjVBvZJAo/h4HXpj8KorccxkyyGdRcMBt3Lx14/XNOdiFLAgYydx459xSZ2u0TSvv2jHzfe6kUAktkJGN27duPofT65qSQY4Y/MoYg7STj6Y9ccfnTgAhVFyuB6jr+PemjKgqjc8HkbsA8/rinAH5tqA85A/z3oGwJ+XBJwcdTnH+eKUnJ4znODngjrgikzlRgkK2OG6/Q0vVu/DY6fe/wA81QgDE9CeDyDSNhACQEyQDknGPejPQHIIbJz6f1pATtduG+ZgDGSeM8Aj19fSpHYVsDcCibVUgBuTmhjnhlJONxUDPU9aXDKq9V6AA84pMkswy5AHLHAxyeOlAhcYYBsnad3J4GaaAVw3PzYPyjPGM4/SlA6DG4E4BJHIpCCWHHz4IBBPK84zxxQA0gAxMQqMRgxs/LZ4x+Az+VIi713RsBbbD95iCjA+npTmXdldsZO3HK9PbP8AnrSMsbsS+GTA+UnAz7CkA187c7nDFSyhDjOe4z6USHBZNzI+zfuI3AKM/Mfc4PNKVO5B5S+c+Ayk52DHPPb0poV8ruI2hP3ZI3NnuufTH9KoAQLujUBfmJCsACCD0J/Wkx5qp90vwQQchTkE4pWxykjIMk7WRsEdTzj0pNwaSQANG5J34ACk8c59celMlgSPMJyQRIxDSN90dOOen5UwLG+5FVlXLB0YEDJH6jnsac4BGFRSOPv87V+vpxQSZHyWYljgCI5Xb2PNBLI2O7YrBij/ALtmIOD7cdD9Rz0prMsUTZLRxhCvA4U4I+uOB+lSBCNu1DtJ3bWUkBsdRkjFIWbaUbLq4feWYLtHv7delUQyJ1GY4nDFWX5SMAjAzsJ4PPNRFlG0SJsmcECJug68A+pFPZgu5XO53G4tjblTwCcH6c9faiVmiVyG2/KCXUZDHsPf/wCtVoyaM+5VDqPh4skcbx63aIDEPvHeM/QdPrgV9TRfcX6D+VfL12FTUtC+6T/bVmM42gnf/PrX1DF/q0+gr5LO/jh8z9v8O1ahiF/eX5HzsxOJiJnXeuwDqQfUe3NPILusgkYqvy4GM575/wAKaGdS/wBxWVSQW52EngE+mMUjExqJGAeQHIVec5449a+mPwq5INzk7JCCG67Og7j6+9JuBKljI2ckbQQAPfv2pHUtIVJ+ZU3q2N2DnrimsQ0XzMSWB3EJsJB9M0A3Yecqyox5L5Jxnr06/wD16RmGSplLMCGIyMLjrk4wB07daYMOAVIVchHVXzs5zjjjvUv94EbMFlXnaOuc/nSLTETnAHzMPmBGevbOaAdxXfIpUrkNvxyemKXLEA+bhh05zn60pBCrtTeODtGOnOCO1M021EyTHln2nBBXIOM9/f1xSk4VixBUjaGPGBznFLuCvnDhRnKsBwPpSgtHnJXPr6jFBaQAn5SrFs5w3YY65/KlXG4dCQwJdcHd/hQw2jCgZLZ3DkAdzSZGdqEY4CZHDjuPrUF2FVV6LvjJy3fKknGacMKiZfgMDzxz6GkXLKGQSY3ZIJxgjjH0oYiIt1Cod5AGTk0EqyFBCsD8pBHLY4zzk/WgbnCllkOSCCDxijAUOpwARhVzgn8frTQvzAndngbV9e+OenPagPIeOZFb5toLZ54I5/xpF3bFDM249eTuNJj5V65Q4wq7RmhhtHUb+AFUdfrQUgZTgsyfKVIK8sfboOKVW3gFtrjjouAD+Jye1KUCtnBACklj1BPalUBm3YzgYD4BJGOxoEIqqWyMM4XG7PH86dtIGQQrZBJI4PHNNXOzLSmRsbtxUDH4U/ABVc/nzkVN9QDbjjGfQKOlNx828/KVXaT6d6MfJwAvO4hz0/KlCBtwbDICCVPOKodhckEnHy+3WjGCQR8vXJPeo+TuQjnoxiGMH6n2xUgU7M/gOevp+NSIa5yAMfMMMEz70mxkzglk7Dqyn29qVvlIbaPMJAGewNI4OHH3QegU7STn1poBB8rK2FzkIWZeenWheGG+Qu7nGF+XIAPWlztd8CTJOeB/jSqD97e4LKBzj5v096GAuQFBbAI4yOmTSNlQSoUMeh/vUvKodwAJzygOT701+VGNw5+9jp9aY0NAbopUgZJVTjg+2eKfnKgAoxzlmHQD1pFCvlUQAZ5IGM+/BpRsZTsHBBGQMfWgbFBJYEfMrA5z0H+eaUIF+ULtGc8HHNNGVXOVI9CeMU7AI2nBHTGCKTJFwf4sAjptPalPNITnt+dHQck8nFQRcGIRT1H09/SlIyw5I7nnk00cnkkj3oHRWJyxGB75qirjS4A3kEE4A+p6CnSAgEZUNjgsOM0KxBbAIwM8etGVKfKQ64GeetKxIp4YY5+g7+tJjBxkZ5OBwM0Yw5A3AZyCDwTQxxnjvxnmmWNLEsCDt253MQcD6GlVsbcqoUA5A54/Ch3C7s9egUEEmmsdwb5jsIxtIx+RqgADnY5LNtDB2GBkfT8KcS23IChzjJ7Hp0pC4+YZBUjIwORQXZVJJDkYGPu54/GlYdhTglcsfwGN1L7jHIzk8CjjfgcHH5UL64OT2pCFIGBu7HPPrSA7gTwSMgE8AGjqPm78UE5DAEbsZBxkD60CuO5ycY56H1peCOlMyGAOd30FO4yeR/8AXqQYnbPU84pT1AHHoaTB+nPajAweTx15oGKTjGO3XNGe+eCaPxwaBjOT9CaAAE5x09CPSkIzjIBYcg46UvfGPzoA46n8aAFPWk/zilBxR3/wqCAyaO/p7UDr70ntnnHpVgLnIHpSdeMkUE4OBx+NNJABPOF5BBoLHZPpx29TR94Zycj0NITgZ9s8+tNxkZBK549MU7DsKX2gfKxycY9Kf0PXrTCQm45OM+nSlLYO3OGOQKGuwhx60gx079aB0pcZBHNIgOnPakxjNKTikI5PU9sVAADzjv15oPPf6UmNzKxx7EGlB6A9/arsWL7/ANKP50g4579eaXqaCBKUjJ6U6mgGoABnuOKPbrTqKlgMooopWAd9TSf5xRk0lADulIeBS7qWrAT/ADxSY/KnU3PH9aWwB1B/nS/rR6Z60hAP/wBamAgAUYx+NL29KPag55xwfWgAPXpScYz0pT04o549faj1ASnZ96bTttAA3Sk79KX86WoAQAD8aDxz+tHbFGelVYAyBSZ60EZo9fSmAhcIVHqcCgnmoclG8pm+9kofQen4Uglbyg5YkqdrYHU9K0sXykoJdwqncc9BWRf3xkR4YiArMVkk6YwQOMe/eqmt6hBculgbpY/OwXcsQFJyFUbc85xUNlpyaTE8NtcxRXb580ys2GHPIRj6e479K6IwUVzS36K343MJVLNxW2zd1vpoluR3l5ZaXBcXWpzTWSxLtW5kcCJU5JcE8YHfNfHn7Rv7bPhnwtZ3fhjwmq63c3DvDeX0ku8DcpVnQdM4PbC8fxZqb9pj9pq58Oav4j8Hlrc6d/Y1xC1wCzStcNGWCn51CDB7BySQPp+c9/Er39vqU8f2WK6m3eUpzhMAls575PFeXjMwWHfJTd5dXrZeh+mcK8LRzGKxeYRtCycY9/V7/JHqvxC8R6p8R3udS8S3MVokEgkjjmbZHJ5Y2lSVyNzgcbc8ZI4ri77Wxq92IQY7WDYwS201gSjbPlTphyQSo2984xms+HUrDVLSDQ5HuItNhm883Wd7Dkg/J6YPbp1I61uQ6lofhiRtM0qwTXb2KRn+3yQg7f7jLyenyjjA79TivmJ1qlaXPJ6/5n7dh8LTwlKNGnG0VsktEjjruT+2pI44o5LRUj2xxE7kLKCTknGPTvTbK3VLyzZbhG80hVWMFgpIAIK5BHJ/HHFegaJ8RRHcTyx6LZWlwYHgkmnVVjMnV924jgkjjOap+FPF8lhdTNpmi6Tcag8ZdBJahklRiPMUhmyoGOD6A9M1hFKWjdjr5pJaIrWnhC7sdMl1bcdJtIG+TUbSVl/duMZPJJ5AG0EcsetV73xNceZGjiJ9Unh2G4IDO5JJUlmPGcof/wBdams/FLVvFGnWWnxwaZHZs4g+yWMJhba4w0ZUsflHQEe30rD/AOEB1Ce2YhYzJDLsd7ssjMFXG1QeqgDr+A6USVnZO4LvIzZDdC5j1C5nT7RCT5kYXHmIvdiOu4nb071A0v2jz3k2RvdlTFGF37VU/KD7YAH86p3yTWE822bdHKpQSQjCOueg9uB+WKYZLjzknkXc/HzN3IGAOPp071nc1szRvorrUW2Wrm780LIBExygAwQR2yefwq7oumzpeTpLM32oAGdWBdcEcA9y30+lYOnXMVvKjTSTRBdxzb/LJnAxz6cVpW+pWjeR9ljeyvS2wTBwQAT1YnAOSfwxQrbhZpWLlzp2o3zFryZ5RcMpPlqThFJGDxlQM/3cdKsaTeyQu8cF6lvbWcjNGztuE6gn5WO7kEE8Ad67TQfhBK1zbxanqyXLxRfbFgiYbAAw3KWYEN2+XH97jrTE0tvFPiHVh4C0tNLs1x9qivSWigkB5MWcnaccgrxnHQjFaKzRKalscvLJNFBo9xdW9t/Z6sH2zkD77HO1eMAA7gOg/CumsPE9tpa6RBa+bNbzSuINi8qpPVgCd+CT/kVOfB3g61sru48TeIL2Oe3Cx2dvE4ZGZfvKRtJABJ6YxmuYawsraeSfTLtLSS2kzbQR5lklG0EkEHgHODml5FLXU2NT8Jar4l1kPLcf2eGcNGidAcg7lI4HQnrVK78Oz2kL6hd6hYLKXPkXcM4ID4K7G+XGOMnntWnP8Q9Wl0yySfS4zY24DXTI4UNuI+dTkHPt71yWt6FczSbrOzlsNOuGMlqTOWifnknPQ4I/HP4ISNfWdVvvBuv2S6nqVlqMsVqObIearrngFmUcnnP0+lY1x4h/tLzpbe3XTYjKzoqAHaMc49/6Gi08MafeaKZbnVGtNQj35hudnlybTgIhLDn3zSyeE3vbOI2WrWF05jV1hjb97jOCG64xwfx+lNpp3tYr3SleeIzdxxxSvLfA8lXZkRMn7uO/PesmS4YRqslopGTgqTk/WrX9j3ryyKZP3igs6RnO3HGSB0A4rQtfBOr3jkW6JdSIF/cxyZbDHhsY6Z/QVCXRBdI5uSRJNuY/LAHAA65pUtJnIAUDJ2jcQMn0B9a7zTvhXq8DzT6ikcNjbFQWeQKJg3UKTx6jJ74rqLb4XXGiajcGLRrTxBZRWZuZvLnWVzgEggHHPOCAD09eKdg5jzPTvCF5qG4s8FoqMUdrpygUjk5ODgYIOTxWuvgYaLeJHq08JjlTfGYizK6g4ySoyByOnHqa1WktZLyOQ6ebvR3Tc5V/KufLbjaxV9rbT0z271lReENb1uS4k0yO7MFi5jT7TJsaNMjaFJPOBgkDtinZLfYL+ZNdSaRbXlr/AGdatE0nyQTPbh1kORkkEfkR0rRs7i/sNWvbp4D5Jby3nuEGMgZxtx9z3H51lanpwklhiu9dlkuonUy2y2zRlGOMkN0Psf0rF1pFgu23XF1OpfbLLIxy/A4yeM4/kKldBHeyDUoo5PtOoxPaSfu5pmt1ZYiWBQBeM56fQms298WxaNE1tYwQ3CxgmWFotoTJO8KwxxyMHHrXCyyROObiZkCBfLJzxk4GfQVGLmTc5aUsXGxw7ZLD3PtS8h2Oj1WKx/s5o7G8kNmVFwltfOPMU4I2rj6+nbrWRanSntoxM08d4X5fACAc4wc/TORVPzdpT5yz7QoOc/gD2pks3mkrvUhjkMBz9KBmoLe/thujna5txxujl3KR06Z7fpUNtecLiRUIwrLMMxt3GRVFppYHXJLAEkE9GB/pV2W/S/bMttGk55WWD5QR6EfQGgsleaB4UaSFYpEdgxt8gOp5BH40unpcrPHcaZKWu7cGQuuFKjp36nrVFXeJH6mEjC7jgqfb6U6QD93MJNoUbQ8fHPuO1JNpktJnYW+vXWrXctwsP2TW44I4BukEazZYfMynHb1PpV/TPFsEmradPqdk1jq2nyJMtykY82cqcbNmBnJ6enHbNcLb6lLD+6uAbiKQbXWUZOc8FT19K2beSPVrUyRW7/bYZN6So4Mi7QOAvVh07V0RqP1MJ01Zp7M+9P2R/jVoNh4JHgjWtUtLiyfzZrb7WVUWwkbcYCzAK5JdywwOCRgjFeyfA6303Rkk8PaFqk13DZXLywwrhbZ4zIZDGMk/MCWwTj8q/L/4c67BoPiezuWEc9mt1EkzXPy4LHBbOPlAG4+xAPOMV9zfALx9efCr4ojwFqlvNf8AhDxNbyX2n3MSvcSROwBYCRMEpiM9iVypJALGvvMvx3PS5XG99L/ldedj8B4p4YlSq1cTh6j9733HRJuOra03Sb9Uz7R+1C/dkbebUQfaYlmGNsvZS2cZ74962ZGFzFYSHJYyJIx6YIHf86858JTMs+qWcd2NQhGnzPBKJi4YbsDnA59u1dn4du/t2iaa6s26NFjkXrggcnOK7KtLkdlsv1R+XYXE+1inLd3+9NI6FjyeSCe4qORv30HAIyw5OCOlMMmACUcZbaAOS1QPfRfarOPzPLaQO/lyLgnsB045zXHZ9Dv23/rUvhvmPOR0Oe1MPJByflyCFo4B2E84zjqSO9G4F129vw/Ciw0xCcbQzqAedrcEj6Ub/m3eZvH9wAUixAFN6IzY5LDO30xmk2JJGBt2jOflOOneiyL0HMQDkyYI5wOn5UZUEEZxnPtzRzvUHDg5wWHNAwxyG55A3cd80yBAHZWQNzkjf6c9KQt1YeuEB6HindxnG7qwzwBTSoI24ymeCO34UFIG/drztRsg88nGelDvsBZNzEkBY1HfHpUZkjaXy0Aco22Q4GBkeo705bVWkEhBSZSAGB6gdM0vUkQxtIuXfGAcRntz1J9alZsMADjGFyRwaRfnBZgQ2SCnv1oUNtHyhlYg+wFMBwzjnCuRzg0m0BAASSM/MetLzuIIUMeApPUUrADplQTgkUwGqNwU72yOjdAaUfMuSpBByAT+tIy4UAhQR909s9qG3KNoAJLd+4pAKT8vHzA4xtPb29aTIx3JboGFOcqp3EH5OmB+lNJCE7SCF+8Dk9aABgAQcfOSTkc4460igbQM5xngnjFK3HRc9sDrj/CkOX+fK4IAJAxx6UFigHAXaxBGeTwPbIpBkEYKAq2MKKXaDIADuxz1zg0HOVGG49BgfzoIGOVwoIVsEHAPIPY0xSz7trsC6lfm5KsOfyxUpAct8oZh1OeaYEK4CjJByGfoc8EYFBklLnu9g4+bABUYUAdM9etGSH2kheCeDyv1pcAD5RwnG3P3fekwQTtHzdQcfe9c0HQGdwXcCWU5HPJ+lIpIAP3iOeTjryBmnYxxgAdCDzj06UE4wCSpBzxzVgIeNzEAsw6ZPH0P9aMbdpEeDnkA5yO9OUkMMKWz0PSmDBUDLNuHzDH+f8ioKFBz8gHHcDgkdKQYwMEHauFz1pzZbO75h2I6UuCwOSFAOQepFWMQE7VPIwfmBNIAAxAPOMg459hQOcE/M3JXdx+n1oxhQhxnOD6UALjk7sZxzgdB6U1vVuRnjcacMhhgdMZGO3tSDhiVbJAOGP8AKgBS2eCcgg5B6ijJz0GOhyN2R+FB3YOAM9ACeBnvQcMAVOQTktn096AEBClegIJ5c9+9A4yDweRgf14oOfm6Y+8eM0cAbjlgODuHHT0oAGPPOz0UH7v5U042ckbTwR1XPrTlyqjuevTijqD355DDINAA3BxwTkABv8aMnGQRnruOetAyB1AyDkY6n2pOeMk8jdjr09SO1ACANj5g2COX3Ag47j0pwG1sENk9Aefxpuw7sNknPQcDp0xThgsA3AJ55yaAEUrtLFxg8kqOBjtS5K7D8w449qbksg3tllJUlAQC1OIIJJXnkjB6/WgBBwVzt9i/pQCSq8rtGAuf60oGM+uM59DSHG0E859efzoAH6nPQNhR2685pMqCDuXgAFiufwpSpVjwA4Bxt4Iz/hS7uhViWI5PHPvUCAHHsSCdzDoPalxyp3M/GdxwDSKNx+U7lHHynikAGQY+QxwDjI+lWMU/Kp5IA6AcE/Sjlt2VOAcrnHXvgUKu3HlgKAevOMHr7UmflLEngH5XOcrUEASPl+cZ3DPH3uaazAeaA+PLcMwK+vanAbQoG07QCMDp6UuCuApzkcknPJ6mrLDgEjcGAGDkdM0clvlyzqc8HH+RSM20Nxnbg5JpT067kI7/ANT6UAA2s4G7IGeh5FBOFywHTpn+RowSNuAQCOg4FABJzwPXjj6CggQggLncx6DoAaD0xnjPIHSgZIAONw4JH+FBYBWJ6DJOOf0oLBuSMru3H3P449KQdcBvlI4ZeMc9RilwyHIDLjjA43fh3NG3ZtUk4zwccf8A1qgQnOOgyej/AMXHcnuaYpieSNCyAA7129CQMZPHXrTjyDgMPRs4GCfWlcsc/PIqr0K46+p9vaqGNDB49+1olfOQ42k570g+4qMJJBtxwvBz3NKSQQCCCzZyTlScdB6Z/pS7iyhg3y9SfT6HvTAaNyEOiSZ+4AOcZ7nP1oGSDwvGSGYAlj3PtS7gpkwMOCDgep70hA3SJhjswMhfUZ4oH6iby3SNg5Xbz0Jz1/ClO6Rgq5J3YYKMYAxkjNAALDO4AZBB5zzximll2N5iyIpOwkeho9Bj2BLOQThgRnHygjPWl5JU7OMA7ge+PQU0RosSDgxhcK7tnvQwUoyFgqn5NysVbA96CQU4c7wqnaCccHHp+dKjFkwWD46BDjfx3NLuO7AyP4h/+ukDM3BVTtbawIJbPrwOKBsXa20gHb8vGOzZ/lSsC3IwDkEkjPPr1pBjJI6r8vTAJPPGaNoLIGXcOpBAwfpQIbhY/MxsU8gsjENk+pA45pT8gVQoCqvytnIU9PTmg42hGKqR1VccknoKU4QAyEjnBzzn8qAAqEypAJHJwuc8UgzlVOWJBwvQ9en0oACLtxwMlQeePSg44jdym4dU5B+noaoBBkso+cBWIO1chx6UwETRRthXjkJZt/G36CnjduA+Y7CTiT5eB0wffNKA7bCRl8HIHQ+1SAhZlbdgs6DIAOSVPGKasLJ5pwxi4K5fLJxyopxBVgVBJ56nnB96jeMZj+WRmTlXRePcEfSqACnyspRJG3dQTzzkgn1pQWuAjxl5E+YDK4J7E0FsYTHlpjzGYNjYOgHuTTWUNkyeXJkDGAD+YPeglisr7mUrtcggEDH4k9aaZFyZC2FIJGPl3Y9aFUhti4DBs7FfHH5c0jPtLZVhkEgyYCg9hzVEMYUWJY8oyhQHBHqT05P4mlb5BwSBznA7HrgGhGSNxgTMrSYYBQVV/wA+n0zTAxT5WLrKWJDuMcDrj2+tC1J8w3FSQ5QCRvmEjYCpj69ai2yLFHEeGBLK6kksMY747elTFBwAqeUTj5gMkd+c9fw71EpCgoXAXdx83Kjp3GR/KqRHUgulM2p6EGO3y9XtCpz97EmCD719OxD90v0FfMc+DfaIFkX5NVtnJLbi4DjP86+m4TmFfoK+Tzr44H7Z4eNOliF/eX5HztuKOAXjUbRhQ+N34E8joKVTsG3O35ygWJV4OOvNOZWZcdWYAHIG0kHvQu5SrIEVN5yFOMg9D7mvpj8LuO3MZEGWBx82VyfpkUmMZChTt6kd1+tIc4JVyQCWLnnB+vTFG4EBl5BK/Omefr7fjQJq+4pKiRSVYqAc5H3gcYA9abHl0YE+bg/czuAz2ye49jT2Uq4JwAp55Kg+nekGfLZQWDgdUHPXrjApGiGgqWC5BZshTE2GGD3qQBd2QNhBAO3ngGjcFkZWVgScpu6Fsdv/ANdAVzvAU5AVgD0B74ouaR0FVgQrBndmDDr78fSnA7Wdm2DCk5we/amnkk85I42jAP6U49lOQ2MnPOfqaRohFA8sKGK7uAVbOPcfjT8MXxtVQp4zyfrgUhJ3EsAgbOHFGwCMqVbYo4yaBhjzMHICg5x3BzTJZSqNgGMltoI7kjrUuSSFfrtySRUUkby7TtU47buh9aDCfNZ8ogcEEsAyqAw3HkfpUm1mYArGzEfw54H1pkSfKH3BMkENn+H05qQxliQ6H5m6FulAUb2uxMBsN8pweMcnGfXNA4cDODuyeB+Gf/10MNzHKKTnG3HOPxpcYBRV5IAJBzg//WpG+244nazjBj77s5//AFUuCGBJkYvwSe35dKarHBOcttOQR/8AXpAu3AVSijGCrZz9R6UASgkjpuVsjK+npTV+SNV3KQowCeOBTRxwQVBfsBwfX6Z9qdtyVDY4BAOMH3qdgEk+62/Bjz60u0hizAMQuAB+NKPvf3ccYpnJiZi3clWU44qgF+by0yyk9c9Of88UuBj51G4jHuaCehKsVIAC4yfrTWQRkcA4XC8Yx+NAbhjChVzycbj2pAOM9SGwu5vyNP4Lc4IGDgZ4NIcMF3YXByMc0rjuN6qRlixfnjr7U5lClmy2SuNzHIA60n3GBLE84Jzgc/4UfMuQF3OAOVxhh+NMQoUjaV2jPBO3BI9aYPusMnbuOd56f5NOIEYXdgBejH15oG5QoI24/hH8XvQWALMDtATgFdpHPrRy4OxUJBxjOR279vyowpYYyoyG2kY/pTQ25TgJyThMcOtBA4bSf4ckEnIH+cU7cW2ngq3U9KaWO3c25EzjaqjAFLllZixATAwP6mkxsdxleCCfXtUZk27skgkYG7gE98VJtIJAG0k9/wBeKZJl1+Xa2c9e/wBKRjO6Wg1bli7fJhQMhjUuThSASOOp7etV44gpGXIAOzGeGNTgfKBjae4B6GgzpuX2hd2GADc+/f1poB+ThMqct82O3HanEFSMkgZ/Oowdgwvztwu0DGfx/P8AKg6EOHUEhSBkFgCMH/CkXawYhQyE465ZqVmwpJZmBJ27eD6Y4pAA21myQBgFjgqSMEYo1GJyCm4IWLhSEX9c/SlBKsG3BlJIO4YPGfalAYRkkFSM4UN1P4Uw7gUA+RgNxyMqSfxB9aoBwyW+XGeSO2Pr60oILJgENnJGDxTEKgJw7dGG85xnt+HvTwAhLFs449M80mAIWGNxBPQ+tO5HRu/YdPWmYJQnhmBxy3Qd6fj5hyeucLVCYKpzgA4J3ZJpM71Gw7MnPTOfqKY+SVbBBxyOvtSxsflXke5HXH8qgz9p71iTofoOaB05GMc8CkUgrx0z1HIzTgMZ5yQcfQ0WNEJ056c49aMHnJ+lIOF6c/n3pSORk/MeBQMXkepye3agDHb/AOvQDjNHQVJAZz70oH+NHT/CgdagA6GgdfWjp2pKAFAyP8KQnHOMgfpS96QkdQM8dKpFiY8vkYCgYpACcjG09vQ0YAGc4GetNc/K2/5gRjC8k1pYBQefvAE+nOacwyfc+nBpM84HOODnmkAHAABPQDOMjvSAUnH+12OOSKX5scEnBwab0z/FgZxntSgEKCr5XrzzxQA8c/nQeB0JoB5zxg0Z5+tSAA4x0xR09TnvRnHXrSE47/lQQAGBgcCjHPB9+aX2pMZOTxjp9KCxc5x6UZ5zSHHuKMYPb3oIFyCOKdTeg70lZsB36Un8qSndKkA/Kj/OaQD8qSgB9JupAcUdfrQAY5xRk0lKetXYB1FNHygdT25oIyO4+lAC9f8AGk70oGKTJoACc0EAHJ60ZAoPWgAUYHr70nqBjPpR1NKAcmgA5x60ueppAOlAyRyRn2p2LF7deaMikPegcHNK1iB1IBij86a2QRg9O3rQA+mOe1IZMFQeGPbrRnzF+Qhs8gjkU9Skrla8uIbeDfNKIhu2o7DOHxxWQslxFdyXN2otrkQbcZ/dugOcrngsO4znkVD4o8a6R4UshPqN/bQLIPNRrl1UKo/i+b0618T/AB0/btfSfEbWWkjT9X0NgQZpPMWU5GGVSTgZPfb0/MaNxpR5qjsn979Ed2DweJzKt9XwkG3Zvsl6va/ZH0XrPx68K2um60uk+JdLbUIvN3/bp1WF5UU/IvIB5xnBY81+dnxp/bC8Y+J9ZEekave6JahVjk+x3LqFZTzsIbn69+K5vwN4v8MSz6v/AG3LLdaHfzSXUmjebIgtW5UMkgzuIUgZyOOucDHHJ4e8L6lrN8mlalPaQWsjEfaZUKuqnJZDgjBAJGSTxXiYvM51IclH3b76ps/aMj4OwuX1ZV8T+8atbmSsu9ltv5GBqfiWbxFq19fXN9Ipm3zFbjMgc79wjPJ3AnBPvyQcZo/sHVNQsLi/ng3WkcqlreLCtuIwuF6hcYHt6VoSSSTR6pd6LLI8Esm5YY2Bm2jglwAMZ6g9T+ddNo3gC91/wJrOq6PqYvNQkCvdWM9s0chjAJ+Qk4bAPUD6V4Frqx+ke7TiktF+X+RwW9bS5lNsrKIRgqIgZYjt5YHowzwc+v41reHryzl1OJ7mK20yCeF8zs+wBuikKvOM9s479uek0vwXfQaLb3FzY/aZZIgXZpkMUihuFGD94LzmtW40fwBb2F3Pr0s9jcJCWsreFh5sjEZ5VRlT6bjtzj3qUnLYfN0PML69TR7h4ILiO8ZGKzBlZkkbJ3Md2Dnp09OppdMsNTmvbPUXR/IjKnzElVCqcn1yBjP4V2FnBpdlOol0FL+KeNbmC5u+ro2MAlC+9yScjjGOlY/9nvLdzNeafqMWkToyW5kjZNhXoG29ApyBnPGPSk1umWvI6TwFY6Tqbm+jnubLWkDJFcXEMf2chsjKjO5sKCMk8Z71d8GeAbf4jeINfHibx3Z+H7rT7aVdjxkCSJVOChOBszyR1xycZrzK2vp5orcLG7ywDyI5kYgN6KcAHgE96sLqTX0ZnvXvGkjJtT5DH5kI+4QfxGKpS1v/AMAVmd7qnwM8anw3YanaWumeItBOYlvNNu0AJznB3FSCPUDHrmuEg8L6l/Z+qTw6bdzafaP5V5hkzFKp6HGTgdyB+VT+HLzV7Fby4083FtoqygzIZWEcRyCWKbvmIA9zitK58a38d1ex6VeNe2t4AXJ/dru9WBx6Hr1zULRXGZmlXw0K/t9Rk0Z5rm2I3xXcWbdgeocvnqDwfp1qUapayJfww6PHaSS3AuDGIVnMEZA4QNjjp16A1WvbpobiRrk/abieEIVdgFGCCGYNxj0zWrpXj/TrC5jnbRoLq8uUMF3LLxGEPQxjse5z6Y+guw7dUN0XVNVvrdbWytLq9vgCqNF8scDOThlxwvuOBgVtW114k07XVtdUvrXSLmCMeaZbgI0p5KquMjPQccdazrT4tPpFlNYWFjBFbSQ+WxCE5fJyy8ggEY9wa5e78Qtf+RK0cstzEMNO773kz/fY5J44HpTbe7dxKLXQm0u+eeaQzCGaSad9q3AEgaR8ZJ9D6NjFWYtI8Tv9su7axvIxEoW6aNNqqOQNvrwOozUGjx6zcvPc6TCnnQuJHCovmJ6DB6/lXe6V4a8aeLpI45vFMdmyKJJYVlKeXu+6HCAKScdD0/Gp7FHEW/hrWVX7Teaddy+VtMdvMSGkYng7TzjBqpfQa3PItlNbXDB2ZorWMHaO7YA+mT+J9a9s1H4V6RFp0RudZ1DU/E2yOE6fHeBkkUMCxHG4jgnr1Fa+n+INE8O6U+k6z4YYSTxST2lxeAuk4X7ypJnKyAcbcjHHqBTtfr/XYV3ukfOE+l6hY3C+fYPFJwFhlib5x/h+Nb0PgjxIUZotMjWOSUONrqhB65X5sgCvbbv4w6X/AGY1l4b8KaZb26WYkuZVYyyRqSNwkjYbmxk8575zXKy+L9NsLW2a9OxLktG0VqgAgTPDRe4yuOT0ppa6MLtnO6Z4e1K0uLhpIXshIyeXdiPdLIzYAU54IGOc9/rXrPw/+BNtrviDVrfxF4rk0lrvN1ay6XL5byfL8yYIPAyBjngmuC1nx/pcEaaR4VTU9XspoCoM8YMsUmDuwoXJPP09Ky9B1vxleywx2fh27urvS3HmTS71ljLnI3E4xkY69uehp6ESi5K17eZ3kdno7f2Lo9zLqfiHSrV5LS5fmNX28KPwPvketX/D3hNL3Qb6X4fJqMN+b8wCK9uhGxt8fOI8EbscE55+X1rlLC98f6ha3bR6VbaZcCZkmeRtuWJIaRV5HHduc9s9K4q/t/E0dqsF9qclqILjFj5EoAMoBBZWHzAYz+dFn0/rQaXLZp/1/wAE9Q1jx0PBdhJcabpE2nlV8q5uRpwAWZTjk5K/Tr19a4vxh8V/E2q6s97OsMavFFJu8hTJNCB1JXGBnPQA81wg8QXz3ctvf6xq4t2XbO/mFmR/Ujd8w/EE1v8Aj7Xb6x1SC2uNVj1qzFqoS4hiCxyMMjrnnBHIBx2x3Kau7opJJWsTX/i7Uhf2DX2hWd1bQj/j7tLb9+UPI+Y55XPAYdvxrDfUtatbacR773SnbD/aIEcuPUr1H5j171kvr9wzoZcSnnO1+OvTkGiPxBqLqsEcq7iSpY4Oc5/DGP5VA9R73tvPK0qWFrBCuFJi+Yr/ALQHXqR1rNazZfLDqHEjsgkXkMQccGrDxxzW1uZjaQIJPKJh/wBYQB989cj39as/2bAJ1aa7L27bhCLdg8hYdAABxntRYsyhbx7CA5WQNtaNxz9QelEkYbaC+FxtLkcGrb2dxI0kXkTNOE3MkiYbbwNwWpZ9Gu7VGYrgH7kanJKnuAefzFJoVymLaaRR5cqzk8Bc5/HFBt3V28tYskkbQc9O1X5rLTI4I3KXX3wJgMDyh06Edz/LrVK4tIbaWT93KwDbVBPUeuRSKuRTb1MWQUkHzbc/KfTFNSVm+aPcJNxLKB8hpVaFI+knmdAHI2DnnBqUI825H2KcdUPr61AyDfDIChXZzgE8kc06J5LG4WaJnR4znzFz8pqIphwkg29g/t2oBZQNxynTg8HFCA3Y7+G8hkF0zxyyKN0sTndK3VQV6HnnnFe//BD4oa7NqXh+CyubgaxoCYSGaXfDcQqw3w5G0RZGQCNxPG48CvmeOVoWDDjB6nvnqK3vDmvy6D4gsb22lEcylVWRiMKDwd3Gehr1MHiJUZrVpNrrY8fMsDDHYeVKUU9Ha6utrfdY/T7wt8UUj8d+D/EGjyWsHg7XS2kvZwDEkFyWyElVRtVjwB68ngEZ+hvD9xHZ6vd2fmtHatK0cILbCXJHCg9cdMivy5uPiXrvgmyS7tLlNQXT9WgvnS7j3OozxkggGPOBwAct2xX6VeHdQ07xb4ajubO5Saw1COLUNOvI1KvGxAbPrzwemRuINfoFKvDEJpb6X+fVeh/LfEWUyyV0asUuR8yvfe2tnpu0+u9j0Iysl1Yxu/zeYRg564q0kjyX5PlrKkQK+ZxlT3ANc5FrBuNM0m4vNqyl8vNHgIGGRye2SOlbdrNLbWsklwpEu7cyqvXPAA/xrCdNrffb8Tx6FVTvZ6aP5WVidopY1VLcqpYkuZAWwv59e341OCFK8AH0Jxj3qKKMIRI+zzlG3cRgAnk9DjvQsgwQVVXUlmHUH8ax3O5LuSkgj5iMd2HT2pHbaoDsCerYHXtULmWJW+zosu3JMTfKG/3T0p5lQ7yBukQjeoGWU+1AWH88Bu/ByevpSIxeR1bAMR5JHUEdajj3kHajLuOSGPP1rP1XVYrExTxQXV/ccQ/ZoRncpPLMMduv4U7PZBeybb0NN5UXbu2ohwC/Rfpmo4S9xk7I4olYgD7zMB3z0wajjgEhaS6BwHwkbj5PYgHp361eOSck8c9aTtsiRscKxRhEXChs4wOtPHJ9xTSOM7iPT2pd3OTjGM1ICBSJ3P8As8D1oIGFXhRu7c5pIjvJYggk8bhginKQR0xnkg0bANVtoO4grn7w705sqGPC9gTS5wCcgD06YpBjduJ5I49aAGMqhQrHeeoHc0u3JLMcMRjPc0AhgCAoIGeexpF5Krgtzy2OBVgKCApVeNuOTQSwZAM5zz6YpSRGpMpVQM8nikX5lVkcFW5DKMgioC1hCdmWJUDscHp/Wm5U5OAQcMDjPFSKQACvKjpimspAPU9Rz3z9KaY0xG+RhuxsP3ccYNIyblChS6Z67un59aUBUZT2P8W7jPpTRuCgqAx3dQ2CfrTKFZ84ZSFYdcjOR6DHWlYFMdAqjnAzz7Un8RzgEHOODz2x/wDqo+UsHII2nnI5J7CgmyEzhBlTyQCWx2pMDZ6ryRn09BRkRux3CIk8gnJz64pSPuB2UjBJU9T70FAVBfbgIRjAHPNIfunIxxyMYJpxDDG7GTwM9eaCMllVsEdSD/nFACMuMAjKjk9vy/wpCSMAEqCc8dhQP3n3ct2dWPX3oDHjDhCRjbnn/wCtVlik/NjJ2qeVxwc9KGAUAsCSOTj+tHJG07ipPDJzn3JpQBu5POMsB/F6VBAhxkKyk5OQOhH/ANalwDuUk5yTwOfwpE3KAd42H+JuuD2zSoNgUBc4+UNnGaCiPeflbConTLDcT7Cn7QvyqNpBwMHn86MDcu4nKngMePzpQPlJ4XuSSc/WgBoIzj3APOcUFs5O7dnjcozzQJMkHouMFmOOO340gBX5VyVjOfmYY/GgBWy24KrHYSOpOaU/e3fMSD0649ckUjKCWAJAxvODgGjYN6/KGBBXAOR164oAUgndlVQlsDnr6UHGckDIHQn71J0QHgjdgqRx+tLjGfVgO3X2qxjR3IyQOmexx+gpTjDfNggc4+lKckrnt0GOlIAAx7burHoew5NADTyojLEdMD+Ie9B+ZTtIUnODjPfrThuIwMZOTnp9KQ9M7TkjqDjFACkZZivGOzdD9ab9xRgLwAcHuc9KDtDb8c9274pw+U8HH+6M5HtQAAZYADgn5cjOPrSKcgZwM9Mf1pQpyCMgtzuFG7J+9uZunHOfXFACKFKgDkk89sf/AF6X72OCMnhen5ihgcsPlU53Y2cE/wCRSAg4GeM8gD/GgBTuPzAZk24JA6e2KOCy4OVwMZxkH/JoCFhwD97BbPPp+VJnncy7cnktxj69jUEAQoPzYXJ+VyMnP1pezEAgkcttwaFGB6DsOpzRj5s5IOMZboPerLELAZOWzuywPOD2owcn5g4HzHAwRSjLYCMN2Plbrz/hTSyujMmDj5cqnJ9hmgBR8pGMk5yd3HGKUjaxztBPTH9RQ/UkkgYBAYfnmg+nAIbIHUYoARnKKuAmCQrbuhPfPpikI3FlTaT2z0A9vrTmG5hv2FeWKAcn04pAwJJJ3g4ARVwEx6/pUEJNPXYUncXAJV19Rj2zQDnG05X2P86FLDYPlXn+Lr70mSMnKkKRgE46fSrLGEKm59wUKpBZOduewHY0q7VG2M7cqCSByB9R3p33cYwB1443flSFznk8deWosAE7y/HyBhjgnPvnp+VJtB3HleepJUYPv7U0sc7GIwSNoRmQ+34U7cm5RKflyAMg8EdetIBElVmJ3gnPyqeuQO1AChRuUr8pG1iNoHXpQHYMBK6o4JwrDqP9k07cUyeevSmA3OQp3KNwAXC5GDzj8aTICygM5lJwSfXsBTgDG7MsfzHng4GO/H+fakK/K0bf6or/AKxuDuzSAQg7gCxUhOWBALEdcU0uCjOkvlkYAZgdpcDOcU9h6qzErtJPzfiaUs6lncM5B/doeMUwEbb5hlCLhejMCCe5/WldtofKsSAWKAdR/wDrP6U0D90flkXcw+WTrk9h/jTgcNw59Areo4pAISWQ5+VXwQD0UfhQB2cMyq2FwSW+uaFbJPOScf5/SlIzuG1sqdyE8jNWVsCK21VaQyMGzux2pODlRtZsgtkZGfWlIJXB6kgkDp796dk78xgg/dIYY/H8akkZvAZWD7gchVXB3e30HNHzJJGFUFMfM+cKvP8AOl3ELuEm1T6+tAVQVCqqKpDbdvU+/pQAh9N8YJcDnOQD2+vFJ8pf/WPkDeF/h44/GnEiNXLhUGdxKc8/l70uT0YspAzg9hQAz5sZUoMHkycc+ntxSkBRkAv8+Bg8470u0sQCm47933vw/pTSRtzuB2sQSOxqgEyE3bSoCjr1C/UU0owVkjUKdu75CfvD3+nSpH6dFwXyQoH4596bKu8SYUFBzjOM45oJuNfJ2gboocjmTrn/AD60kjsN77DlCFEYByVJx09ffpThtkdQDGykguSCCD/kCow8hSJiqK0mAzRqeOenXNBNwO7zZOTII/lRmbCD1zjuKbuMYYrhiAWCt3H94GnsCTInmbnA+9kZ9gaaSeWIKOV3bN33QOnQdKaJEzty+wvhhkom8Z/vGo1Eyps+RoiuGYfKytnJBXOBx/OpNq7o2LlW2kABygYeuO9RqscO1c7RtLgK/O49cevFMlsT5WlBWMu2cLKFHHsT1xTMiQALnbtMYLnarnOMgg5xUhYhGbeB8u0OThdvXJx9etV8WwTyDIskbMsaqZMsWPc46dhVGUmVdTl2izkXbGINSt1LsvBCnsa+ooOYU/3RXyz4pIGl7pFDkXUco9FOcZ569xj3r6ltTm2i/wB0fyr5nO1pTfr+h+zeHc23iafblf33Pn3jJPQY+XJpNudq4DMp+UZ28/h1pBvUxKVAZ8nCjaFwPxpUl81kxl8jgqNwX6nsa+hufiaQ2MlhGQoiYE7zjA47dc/5NORmdYWbKEHJ8s5Uj8+lNAY7VbdtQYcMm0MccH39+ae2XCKzbXb5jt4GPX8qRa3GruHkqECNksQW4x9R9fSlUqdhLb+cK2fXpyOv50pG7lQ27eBuVcle/PtQrFRjaEALYULwV6DPpyaCloIRwUZ0hwoC5PIx360kmyRY3J3NlSFBOTz1HP8ASpFYp8pxuxkr29+v8qYxKsF+8y8jGB8vr/Sl1HzWJDkswO4YPJJ7Z6+1CqA7Eb1PUoCfm64PvTQfMkO1hyuWAORj+tKMyFcNhWbll+U4A4A/GkWmPXDADkRkHLL0o2mVWDBdnYjnJ9aQZYhtvDDBUZ5HY0hA6khEJ4ZDjOelBoOLhxGSzhTxnH600naUz8p+/tPDkd89vSnuGdWG5ip6FfShiy7mOQrYyODt7H86QNDXAJPAcM20k5yFPpS7UQ52oilQpYcMKGA2sfnjIAGVOT26dqGzyVDDd7c/TP8AhQTy6gI2Tnn64yT6ZOensKXDsGGfXKK2Tn1z/SkCkM3y4LMTuyMn2H5d6CFcY4GF4LDGfb+VBaXyDOHiAPzEbcYy2PX096dH22ksMDjGBzzn/wDVS7mVBtyu0ABXGM+2aSMh1DqMgLgYGDx2x0oEEa4O3aY029D6+nvTgcsnbjALdzSH5QCOv8W84x+VPVdmRyQTnnmkxPXcTIDEkspJCj0/AUEFRnHzDsKFDBWyxJJJAHQfSjapOQMnbjJNIY0kHIzgAbmAzkGggqoAG8Hk5pxycApuyec9KAFAULlfancBM8gN908EEdOOlHJUAZHOBtHC49aQDGACz4JXLHv1oC5A25XJBZh1JFMNBuN2SShPRvkJ/rTskP1UcYQFvve9KNxCEKi5PPOeP8aYpUABQF28gZJyD6+lABg7sKqKDwTn7w+nrTRGUAOzCIDgfwqPXrzTzlGL7icNtKgA5Hp+opjAZ5QpHtI5QfKeDnI7VJfoKp2qrHyy6j/lmcj8M9OtH3W2/KpXJA2kYHtinAZYKUJVx3AHH+fxqNVJUA7juBJaTJxgEA9Bj+dUQOZvLydyq5YAbgQCPfP404BFG3IZcfxc8f4U1JCEVsjthiDkrjPfnrTnH3lbBP8AEW9PTigNwwYwqoqqBzlmJA+lLgHGMEZBXngcdqUhtx3LtB4BBHT0pNvzL8wIHAAGMDHTNSQ0LtBIGAcAfU0nKjOVj5BbH65NIQxXEZOefmOCVOfenKQW2Aq+PvA9z7UAlqM+UIxAIBY5YZGc8E1JsLcY+7yGPr09aQFnQEqFYcADkHpzRt3AgrkK3G/uR3oLEDgxtxnbyxXjJ70BlV2Z3DZG/aR93pjilwpUHO0g/XFIc56fPkBsA5xnrkVQegqhlxuIZu7np7U3OFBZslWzuDcEH2/pTnOwZdkVc4Abj+Zpc4Zctj5sc9c9KkFoNVsyEZLgdPlOPzoUA4XqOcHHqeaQbRjJKlck78/5705BkpsyVGc5psBB3DdewcgnFOwQf4QRjBxTI1/d7eUIPBPOPoe9O+96DnOD3/8ArUhMiKhSw5wASMc8f/WqReOmegJB9TSlcjcBkjj73XnkUrBQcbeBznHp0oM4wsxNpZeOuMDIBA/ClyGGeobsoxj+tAABxyPanH7owBmlcoaR97PQn14oBztI+6ecnrRkLk529sUq/eIAxt4zT6FIXPbPP1opO4wfWnjnHoahkjQOB2opoc4+633iAO5HrzTxx6/lUgGfTmkPHsfelwaMGgBetMIJZfQHNOwDgelMYZxkkY59M1aKQg+UMzbmDdsdKNuE2kEKRjA7fjQQVySnzMf4T+VAyWJyvT7w9aoYNl9vLD/cpYyeu3Bz2PH1pVPTB+UDHTrSDcFGOnfPWgBoXaCMM2OpY9vansAAcjA7mm9FwD04ODk5p+eSOCPrzSY2Geeccnin0zpx09MGikZi8L7dqShhn+hx0pCo+7j8KCxenTnnnmg4xtJz9aXoaSggU5/Wg4znvSUvQ1AC/wAVH8NHXtR360ANpR1pKd1qAE4BpelH5UnQ0AKO1J0NOoqkA3oaM5HY0dM0lMBc85oOScUHnp+dGOetAB7dKXPSm0DPPbn1oAd2NJ3JNGPwpff9aW4B1oBzSE7RnBPsKRmCjk4ye9Va4AWyM8rg078qRRjp9BSZyemKfoWO3Umcf4UEmkbC5Oce/pUgKpz7CmlgDyarT3sVsUjnuI4mcfIWIG76VwnxM+NekfDLTku7u1u9R3zLCkFnH5krSMQAFXIBIJHGee1aKLtewlZyjTXxNpJbtt9NDs9b12x8O6fJfapdLa2ycZPLMfRR3NeF/F/9q3SPAVq1rpGn3FxrZh3R280Xl7dwJBJ9OAflzwe1eE+JP25NK0/4lXN5q0M91o0AMMelTW4W8hlXaS5U8LzuA56dcV8+/tLftEad8dNb0+/0LTpNMm0uQxxm+ljiZ1Jzlk3c4O4YB4zSq18PRp8/MnLt/wAA+syvhrMsZi4RxFFxpNXcr6+SfXydiv8AEP44+JfH99/bvia8S8aNZIrexXdHbWu5gdwB+9nGCSc8Lk8ccd4Yh0HURJZeJLaW/NxMZU8qXy1LkAbk2sAeo4HJ6YNUdYtGW1PkXkyRXpWJYdwcRFxypBJGD7c81zupyy6PY2UclzbvJvKBizvHGy/L8vPBXjPA9ulfJ1sQ6s25bfr0v3P33BYClg6cYUYqNuiVkjal13T7S80/SrfTruQWbODBJGqMyDlcIuN+7POTnqTmtmy1Kw17S9SaDwmLaxcbngEYWISgbSRzkEEYzgdz1rA0bVrPwBq0WoPCmtT7CYZ5FB3k5PQknHPUD8+lZEHjbxHYHU7e1uoLZb+SW5ktoyrkMTlgCMkZHYnoK5HNSV9L+Sa+R6qia+jabPo+hag9zElnuSNPtlqFdHjzyCBzuGevQ+vGTqaj45Ph/Uhc21xLcWccgtZkuURZo+MgptAGxgOe/Fc94p03TSllfx6jJaWuq2+0x7POWN02lxw3rgd+c1q+F/hL4i8RQbtI1CymivlMCNcLteVejLypK/n+IqY817Rvf01BpbyZhz+JP7VjYrf3EKiZhZ6fpiBfLcnIYjjf3/PrXSar4Vs/iH4eg1Dw/YPBr9lcNa3kFyFja4wM7mUDbvyR6dwegrHuPDuo+CPE13a6hod74acSrAEvnZNpBwcScZUnJ3KcHI5xzWdcQumvOjz3Flq1rukXbKCXOco2/cTu2kZ68D2qXZorZ6FK70fXrTVxFcJcw3EDqDM+7yoAwxnIHA7ZHHBx0rtPF2g+INE0nTRP4rtdRjv4jGbSJlRVA+7tBxk8jJwCO+RXKPrEa6e9xd6zqcWrxkIbRXZQY8nHzcZPOfofas+68c3tzAtuf30CuJAlwA2H5+YYAweTzRotGVZvY0jaalO0ZhvPMmgwjxycIT0wP8fereuaVuSWA6pollbEIjwQy5ZZBjJx169TXD3t81yzD5VXez9SScnue9bngjwJc+O9aj0yyv8AT7W7ljZ41vZjGJCP4AdpG49hSu27LVsdrK7dka2taTezwRTLrthLawSC1doLjGDsHzt2bdkjIJ9+9c1f2l3aO1r5kcgd9xW2OVJwCBgD0rpviD8E/GPwsstLu/EejyWNpqK5t7hHEkbNjJQspIDAdu/OM4NcvpmhatqEymwtLqVwhkV4Y26DOTn8CPrxS+Q4pWummiFtMuGllQRKzRLuZi2MD1OTWrdeCNasbFb4Wons3O1bm3cSIT3Awex4PHFSafoE9xqAWb/TW/1cgkLfumJxn3AIIz0rSm8TSeH1udLhu7meGA+RDHO2yONTy5wpy2T0IHQe9UO7voZNn4altLi2F9F/rZAiBMOoJ9QOvbvW1H4Ru5YYr250ptNWIsjzwsVjbjhickrx7YP6VlQ6tHYXVs1lI9oUjO253FS7tgnB2/dB45FTaLu1Ke6W/ur+7SSUq1vp3z72PzBiOmzOegzS8hXe53mkeCYLJLZ5PEUdvYXEqylYplMszjAKRkHJx6kYHFe/T/En4faAt1pemaDBrM82nia5lnVFaNwduWPc98H+tfK8Kz6zbiGx023+1aahghCEwTq2PmkbLdjk8gfzqpDomqQtbzxfa7osWV1LDdNtI3pgEkjnryOar5f0gSV05Ho9z44srw2N1o1pdrqtmGjN2kavjdwdxxjHJA4q4uq6lf6YNLvpJItOFyUMF0RiFifmkEpxxn1+n14i2MkVgo/tkaLaGYKDdW+5lkyc8D+HB5yOo7VFcaF4g1ZZrZtTgubFpGCSxBR9pVWOCMcdgcE9xVW/rYm+mu53eqX/AIQ0GLUrqa4uLvxJAYo1lTaPPTAAK44cY9T2rkrvx5p9jaSmz0i3gOfMhd3xLFMT12kEdew4GO1cvJo91YapJuZr6ezEbyfaWaMRIRwhHY498YpLKNXtJba60NZHumAhaIHdCdw5ySSFP5fWpuFu53Nj8brDVLD7D4q8NQCWUhhr2hr9nvhhcLyTh+eDk49vXpvDHhfVPGtjcyaL8S4dKmvgSttqkojleTZlY2cEndjGSBx74rx6LSZdOt2FzbGyVZfLBvYjjzCSVIPYbR16VRvrVNQgaK2tNmox3DRvBG5Y7QCSQPqD+Qp+gaXPT7rwabfRtK1B/jDp0n2mU299bQ37tPbD1Ch8yL7nA71wfiHwgNOvUs9LvZfENpu/0S7tRmFgWw2VBJQ59/5V0Xhv4K+MbFzdXWkWFkgtPtsb6xINkkfTaFBOSeflI7VV8DSRWWl3aX91OtpN++mitbfEkD7ihcNwAMEdPy4pqN7Bd62d7FDSvh14k1dprW6glsbOOVEluJwzhCWwFULnd646cZyK9Mi/Zq8Q6bdSaF4s8Q2ekwwXC7bIXCtJOpAO+Mn+E88HuOlHhu50uxaGbQNUknsn2QSGdlcrtIUNtbjuAMjvgc8U3Uv2hNQ1LT7nTru/hub+3vSFupoUMZhUYHl4XOcjsM4Pp0fLGycvu29NdjP35u6aSX3iP8CfCE+m3NxHd6xYWYVha6ndbDHM2OMxhdx+bC4GM+tcv4m8AeFdD0PS4pWvYtW2xm4ltSZIpCfvcMOCMHGPUdazPGPxO17xZrcTa5qsN4UCiKS0XckK5ICLsZcgg87sn9a5EazqdtbT2FvPMkMhy6opA3IS3y55AHB7e9Ztp9DTld/iOgfQ/DOjeK7Rr6O+l8PzKGXzFZHbJ7jhtoHOR1r0O8tPhxaeCtUt/DN3Ja+NLe8863N9IPIeEgHEch6nBKgHnI5OK8cGpajrMkk15cTXnlL5v+kK0qnA4U+i4B9uK07LxJpshgeSw8qSBMRSNKXBAH3AD05J/PrU6alJPq2a954t0uRrC7W2ZbtYmS6N7GJUkYDI2spGDnPAx1rMaWeeeYW+nNNPPCvmXEZPyZ54UE4wMDBI561l3s9ykJZNQhmheQu0MMgDJnjnjHftnnmnaPe2tjfD+2LSeazdWjuPIcCXacEenPA6kZFJu7uNEIgubbbMLaSGUD5kaT5pAPvEqec9PzoQG1tlZcRvK3+rlbcPqffj/GtC60+ye5kDX11HLOd1ldSybo5kP3dxIypHQ+lZ82in7R9me7SS7IPy7W2kdcq2Of8A9dQ9C0SyafGI5/Kmt51dT+6bh04Hzj/PpWbNpMsKh1ZM7wuwNk5xkH6VJJptxHIh2l5D8oQHLOPVcdiKSPzbTaGWRBHIFMbDHuR74waYiu8mYyksTb0IG7GCBnv71ESAWERIXOdsmK2HkjuUmZ4WnLpuEkLbWQ5xhx3IGazntwE3xsJI9pyOC8frkf1qBEB2EptGxy2GVvu/nUiSYISQeYq5ACnB9OD/APWqN4kSXHLgjI249KEO1hgEjGdrVotymerfDPxnZaJZyafqmmf2vYXymGdU5lEbKQm04ABByM7sjtX2T+x1441PVvg9qNjfzrcS+F7z7MI45VR7ResZcD7y5Evz9PlP90mvzt065+zT+fHL5bhgwCtt/lXsf7O3xuPwi8XavJqDveeGPEVrJZ6nHuZsbwSrlQeXUlgD12s+OtfSZbj/AKvVg5bap+fqfn/FXD8c5y+pRpr37qS9U9bdrq6+4/Vq/wDs/iTSdHsTC88GoFLiR7Z8FDgZIIyO/Xp+dbFj4heO+mjmDTJYv5SSOwMrIf4ic84Hfvz3r8vdR/bF8QS+G7fw1pVzNpjWEcyadq1luWV1JBQMuerBdp64JBxla7b4P/tmafd+Fp9K+IWn6lq+r+aI47ywkCvcpxtWQblJcEDBHXuM8n6yOOwVV8rl36dW/wDI/E6nA2dYOi68UpWl8KfvW6NX0+Vz9LT4hsEuAj6jEjkZWBiCx/L2PSlutcsYIke8ukgEpYRjGXb0xjOP89K/PtP2hvhnqGmXOm6Vq+q+DNTvGM081/EZDJMrYUN+82ovUclcgDPTnptH/am8OQazB/wj99Jda6I0e4aSQLDfgxElMOzCNmOCNgyGCqetCWFl8NT8v6/A555Tm1O96EvnFq1rat3trqlZ+tj7Pg8VCe6jhkgubZGXIuZF2ox9Pwqe2jgmuVuYdWl81ThmlIVJQOoIPYV8pXf7XV5pHiWPR9c0m7sfCV9AJYr8rvuUJXJRgm4DkEY6jrXo/ib46+GLHTvDmqanfiHwfqZdEfyWBYKMB1wu4fMVXacdfrhuEHflkv8AgfNHlVaWMpShCtTd525bK6b1uk02k1Z3T1PbBc3l67R2M0W6P/WTSfdPoVwP/rVZtIJ7N5prhYbmSTAaSJMP6H8MVzNr4gm1OC3n0y2UQMga1uLeTEFwCFIDDsGUkjnr3rU0vxDY6ok7eddW95ZkNcWhG11HHzbf4kHr19eorCcXFbafj87CozjN2T6X1uvuvbY2bN42ma3RXCRjMRYH51xyAT6HipHY24JyxUZJXHP1FZN7DHMwkj1QJqCbjColChuemzOcnpT7e7v7OS3iuI/PEqrsl8sgRjncCe7Y5/A1ly9U/kaKV3aSt17r8HuacNzDcRCaCTzUBKb8HqBT2fcq8FRj7w6isy41RLGd2MFzFGX2SSFB5Yx3GOST/wDXq/YyQXqMbadJ1U/MY3DEOf7w7HHY1LVlfoVa+i3JlIkBVWGP196VXJYjDHPPPGBTJUOdwQCQdMnrTIpsx5CFZM/Muec0WuQThiCxOQM46dfekxkgnGSOOozUYY/Kp3Edxu5HPWpA2QSx+ZeSFOBSsO4bgM5cAnk0x5PKUsCd2QAvXk9AKXzNuV4PqAvGPaoJ7iNLiyQ7kaWQlQBxkDjP8vzosIsrEkGduBkZIPIpVCquYwoDfNheh/ClyDuJwODk+lMDKpGQASODnOR64qLsNEO2jAG0AemKZwTuBXOcdak5HIGTUZ2hgDwv93HfrmqTGhRhGUZbJPXjmmE4OTtLDk5P3ST0FOCiPGMbOv0980EKi/MSOduZOd3J4qihm35im3JHO5eD+tKQXK4+T5jwexoyG2g4we6ZAI9KVhgucHAI56DGKAFzhmB/d9t3v/jSKSh3Y28AYY5OB6UhAUMNoOeVA5pSN25gc7ucEc8UANUKr/KoX36mlQY+TBJIyc8ACl3EnCjA29AOhpDzljnbkEZPWqLDG4YJGB2bI+lITuB5Cg9VAzn8acVIYgkEnuw9+aTnACgZJyd3GaRADHr6gL0wP896EbG05JXGM46Gjd988gj16YB5wKCGOSTnPAC+nrSKBFKfKcA5wB6+5/CkxuBBYAcEHGQMdcUueRhg67c5bkj8fegKW4Kbl5CtgA89aA8xFKlSynnPTPX3p6AZ3hQMgDgc5ppLHkAMG7E/yNIowVXOADkbuDimJigbyhJJKdVxjHpTRwN5EhO7JK4J6fyp2fk3dRngNzzikCjLNh9vGBnOfwpDHYZBhnG0cAMQA3pmmbQ4jAAwG5HXnHPWnhmRAwUMhIOF5x68U0kNgKwYKcgj19j0oQxWOQzgAMR0D9fbpQQCw253EcB+g+tBj+YL9wk9Qff/AD+dIXBVnVXBZsH5RxxzQIRSD06Y3Ag+lAxggZMZPr/KlxnkAheABng+g/lQGBwTt5OeOR/+urGBXcfl+YAc9sntRgHIxj5uWPf2pCnAyUxuzgj/AD60oBHbBDkYB4PXFABu5yWKs3yjI5+lB4yeWIGPl7e//wBakGdyhHKktnj5sjnNNEiiINtwjAsF6Yzx+XvUGcppbj9hDAlSV27c4wT70EbymSrgHO4kg/UGm5CncoUbsfOTnce/Pt/SnKqgBRtC7c4B4zQVcRSSBkeWxONo5H1pV5x1I5znr19qQ8GPO4s3OCc4H/16coOWAGCp49KsGN+VgG6kjgkY/wD1UoA3Jg4LZB75peijdnIyDjIH5UmCR2LZ55wABQIFIJxkliCwA4/DFAOVHYkDG7kc/wBfalAIwzkuWyu/bxj3x0FAwzjIbBOAD90jHWoHcacfJ04GD8vQdjilLE+vHALfzNCqcLnjb8wA4A9v5UnJwdxzkNnGNx9KsV7gHQkYcMNxDH1pRgZDDGDu6cfT6U7J34ztz0bHHY4+tNxwFLc89DkevP5VBQmAoyQh6nI6/hSnlj94kE8jgZ9fekJwuRnnkUpGTg5IOR14qyRB052k9wTkHvigkZGeCWyOKX03EggZpOowSG9QDwfSgsCdgJJKgnGO3NDExA7n2AZ5I/KgcAnhR1ORnFJ9wcEL33MCevcUAJkqo3noAp68++evalVju29QwJyDkHnpRwCvViDgbgOOvPPtRnkZYByMfMf8KAEJYjaGUkgnaV3ED2/Olx8w24A3YyeDSB1KqASQ3I5xml2DADAtjJy/Ue9ACY2k8MWPDbAfl47nt0prAEBWJdScHn8jSushj/dKpYspw7cAetLsJaTDKULELgcgEDIJ+ufzoAQgSNtckhySQ3cen6frTVGyQEsqjlAhJOOwI/lzTt2eCcEHK87uPw/GlU5uI9kiIQrZj28t070ANQjeXHmZJERBOdp/zinA9ORj1PU01jvhY5lIdzGACAR/kg05wSTsYL/Cdozj1HsaAFAJzyT/ACo6n+I5/u0nDuuMlecAkAhh0/rQAWGSw2YyEx+ZJz19qAA4G/Lc45C+v+fShucsQQqjADHAY9yPXilJz0BYgFhgYyMcD3601SrDzFHOAMqTx0JoAXGRgHBHOAKVcNjknPbH6UZHB6g5HHX0pANioGcMR8uW43Y78d8CqANqlCpUFGIyAOP0+lBYPgllyzZUgdfalx02qcFucNjaOuR/hR0A4cgjAPepARlGG3AYx1pcFiCeTjGf5Uevy/MRjg8n3ppwCpdN5Bxg9ScCqJ8wUA8gKB/dxg5pAwKq+QAQGwTyDilByQpJdyNvA4J79aQscjuTtXIXBHPWgi4xiiR7ThVBGcqSAevFB4kfLB45GGFdTkH2x26U7JU/e4AJIIzx0z9f8aPmDYwG6Zy2Dj+96UBfUjHUAqBIxyQepA9KaoBkQHCkgc8g544Pr34pxB3MMzEdA6KMEem6hwWyPutgkH/a/rTERrteNSQsY3HIKEHg9BzxTSW8sSbFYZLbFUklT0GPXBpyszyxoU8udwZOfucYyB6//WqItgJMkpkDsI8I2I9vHPfJ+nT8KZDFn3DdId8iBhkIzYZe/A7+/SonYL8s8x+SRnQKfnkGBtI9TljT3VNzcFQwCBlUbmGOxPvTvMIfcAVONp8vqFz1H5VSRDRi+MJGHh+4JG07onYMcNGCfT1zjNfVVmf9Fi/3RXyl4uBj8L3IR9wMisSTliv/AOvmvq2x/wCPWL/dH8q+czz+HT9X+h+ueG8m62Kv2h/7cfPnEce0sqsSc5PTJ4xmhuTsIGwDJXnJwcZAqMbOf3Ybb8pMmCSO5PsKVUVEAco452npgHk49vx6V7p+ODlUDAKsq72PBwPr2+tMZQsO0fKiAKNwOT+Pp9Pwpc5jDCM5UdGQnjuB3/z0pTKUzgvztGNv3M9G69PbrQXccwMhzsLLwu2Q8cc7v8imSugUZR2AySqAnA9+eKXnKElgNg+4ODznIHvSjduIJBDN+OOT1BGDS2Ka6IWQnkM33soobhfqOM/rUJO0hkk34A2sWJGe/fvUjkrHhXUAbfvnIPGMN+XWkZVY8gFcZQKu7K+tI5qib+EPNLAjdGI2B3Ntwc+g55zUxPDAYHykYC+nfj61GidSw3KdpUbcHPTFO3eaTlmjL5RQ3fnn6dvyNUbUua3vDyVARiQilNo3EgU4Hcq4UMjLjCjpTQx8sHAkT7vPU47/AEp2eSS+QzAoSP8APpUnVccSHYAkMcbSPyzxTQCnUjeB0HPy0pfbI2V3EcAAe2ev5UgG3IOC/Byed2eo/wA+1JFIXAViAfu/3uePSkIIJAVSxORnqKUbSCArYxuyeB/nrR2IUsoQZJJHHv8AlmgaskMRlCRhJCOgyVJ3e1PPzbwuNoBBG3pj0/WkAyw4GG4yp+5jtn34o/gJOFBPBU56+h+uPyoB2Y5QXYPlTg8jaVwcc/Wl37whDDk/xDqPTmm7CuMg7/uZIwMfhn9e9SKeEGSvsRz/APWoJBSGLKvBU88dKUHKjOCe4HQGk64Y7gRkj8sf1pcgc8YPOelQwAgBt3LNjA46UnUn5u/b1o6kYPfOcdqVcHjGCRnpTATG0Eqpzycep9KUY424HsePeg84x19aU8dh9aVxXEGDyp4JOcdz0pMMQeR164PTv/WgDGMDI4+gowFC7tqgkYz60xgu0dFIUDg/4UzY0ijsDxknkA/1p4GM9WPJHy9AO1I5XywScjPGR1oC9iNhlS4UI5bjdxjjvjPpS8F3JLYaTYVXGCQO+akO4buAeOA3GfaomKttQA5LY2lB8ozyRxT3AcoCpGzBIWHUcAD2FNAzFwVIYAYJ4+mRT2LjjY0nOQQcY+tINynAIwAD8g4Pr/jTAQlSS3LKVyQOePb/AAp8WCxKnKjgfp+lA+cx/MOPmyO/FCYc8EMQNue/50mAxI8KquzE9WJPcY7/AICnowwevynBZuCTSIoCqB9044z375p3XjGd2cD19qRAgIyh3Y6tj14oPYfJuGSMDj8qFII+XDKrYJx7dv0pV4PTk9SBSuNeQmAyj+4cY46j0oJI548zBIH9KcM+4YgdeQKTgt94bj90Ecj2/SmNC+o/U0yRPMYrgbscMyjr/kU7DEDkIepI9f8ACkTcqZAOSM7Sc49qBtJqzFCqeFVWjZeo5B+ppCQ++PcCx+9/s/hTiOeecHIGaTkDA5Pp3IpoVxg4ZOQuV24Xp+H5daUHa3LnlvlH6/lTjvAyApYfwg/pmkXIICBWQ9Oe+aYwVBGqrz14yc0/AyAcKMZBpqn92GGGPsepoxyhwCcFcmpJ2DO5Qy8kjIB707bmg57kZ7DGOKAc4zU6jsIQdvfk9qD1xznrS9Djn1pN3JIwQfSixIoPz4BPuMU1QSozwe/al5JBBP50DHAAwM1RYhHGQSB1OBTsYyBxSHk4PPPGKX/OKkgQhWxkbsdMninE7ep6nuaTr7ig9eO/bFQAY644/rS9TQPc5NHQUAL/ABUxhknJHbGR0p46U3nc3TpxVIpDcZLEE5PBwf5UuBknjP8AKgAnAIHvjpQBwF+7jirGB5JBPIpD15ByOmB/kUMAyLhdwJHQ0AYLZIyTxnNACg/MSPoRRg9Cd3sBihRjHOPoOtKuME5+uaTAXGDnPFIcD/Gk3Hbu6+wFOPBA7UiBO/v60p60Z/CkAxjGAPQCoLFPTtSEZGMZBpT1wKPw70EAM96FzjnFHf8ArR+NDADyaP5UE8UuPf8AGp3AbS+9Hr0z60d6QC/SlpM+3NLTQDKdkY/pSdDS/rVAIOByc0lO/hpM9vWgBKXGOvFITkHBx70vQ0AGeen403PB4yOwp36e9JjBJJyPSgBRgk+venY/yKbuGeOD16UZ/CgsGAGTyce9ICMDGcH1p26mMcDn8QKq5ArMAcE49OaaGBGfxpGPQMRk1i6p4lj09kQRvIZW2JLtPlgnoGPboaqMXN8sUKUo01zTdl5mxJOIgWdlRQMncev09elcfq/jeCG6ibfaLYSDY7XblXDDOQo6Z+vpXkf7RXxWvvhV4Yg1y/X+0JVuAZUsmL+VGFYhguQNvyjJzxuPBNfn98Rv2sNU8aeIBqSS3sssGWtdsmyGHcoBxGAcdMMMndzzxzdSdDBx5qrvJ9F+Z72UZHmGfJzwseSmm1zPXVdEr/me/ftH/tZ2F1qMtl4b8UtpKW5aMzWgkMkrqTkxMoxjcqjkgEEn2r5X1b9pXx5qerSzL4mlu4mZpYnuoggSVht3LjOGA6ZO0HOBgCvPPFHiIa/erPHBFbKV3eVDEECtk54HGOf6dqr6dp6XsDNLcLF+82iNedx6knsAF6V8rjcxq152i7JdL6H73lHDOAyuio8ilLrKSTbb63sdJF8SNYtZl1GWCK8uoSqfabpzPITtIbc+c85557gVoQ6po3iuWzN3A9rrMUhVyRtWQuW2hfUZ2kA9z3BNZ1rd+HtHus/2as7pbuGEzGRN7KrJIevAIC47hie3M+nX6axZxXd3qEX2hvkjsyoUxTFh5bjHJQADrn9a8xycpXer6n1dl0RUvLG00C+hhvvM+zxyrJGru3zAjczHac5HQEe1a+j3lsl5fxBrV9PncyRpcgSCTuxYZ6Y6Gufl0I6tcs9zdTXV1NcC3UQEO6KPlBZeuOCM/So4tNdIprSC1mbUbaUxS2sBJLq2Op7jI5GO45qLlWSJvscepapDLBZrp48wsFg3fKGJKnPHyknj0HB7VuSpHYaw+n6jZzWk9vDuiu4FSXag3ZdsAtjjG0k9T0rT+I3gLUNInsxZ6ZIYvJSVY5IjiIsOSMfwMABjseuM1z+n2Or6tjTp7mXTdTRt29pPmdeTwBzjkd+1XfVp/wCZNr6nQz3Wi2vh6Oe6sre90pvmVoV8gxuSfmVD82d2eAegz04oh8N2uqxfYVvLyzvIIWn0+7N0HRs4ZcsoOAWxg9enPSqOlvDawJaapoV3c3RnZXla33JOuc71DAYye2MdCOSa6LV7KSayh1DSrtrFbKXZPp+q2ywMsWANu5f4Qc49ivdaL2d0KxTlu9a8Tm7m8Ras+uLBDHa7bgcNGqAtgDJLKzHDfeJAz6BIIPD32do9ZtbXUNCaOOG1uLW7SG/siQAUOe4+ZtrZxggg54qv4QTxRqWoTeHtYFneNYC+i0u2G3c6ZRgCDtP3cZznLEn35qz8HjW7GG5uv+JbumWF5m3O8jk7TvU9GJ/xNDbvf+v+HGrdTptZ8DeCYHN54Y8UW181uqyNpevmP98y8lRIjLx0GMDOOTiulu7vwtLqqR6x4BtpdDvLbzYx4djXzoJFwdhkypIIw2cjhgBnmuRuLfwT4f1C0X7fbajbRb1Ba1LsGwM+b/fByApAwPmwe9Yl/rXhlLKOC1s7qxMN1v3wOWA6Bim58k7VA56ZyOvK8mLfud9qGn/C/VtQs18LaNdvNtimMF1MSztu5jAdyGIPDDoeoJqDTPDd7Bftfaf4ZtbS0uJzJZwvxdh1x867jkR542jHbiuMa6s7TSLcpqT3mjXckqT2BILQ9DEnJyrZ3HIOPl/OnbeJZ11Sxls7abUEstQElq0rtgRqV2oD2+6p9vxrSDUZc239d0LlutdfU9V0n41eILbxhqMd27axottCnl6dqJJFtIUCgxqfu5Y7SR61wg1bxFZ20Fvb3Vnp9vK0rW7WGSIxvBYdwBuxx7mqt54rvhq1zcz6MstzcYt4Q4YNFGGDKGHPO7H5GqN7od3p+I7201GymupRI0UaCNWPJ+UfwhScc9cA/SJS5gUVHYk/see9trnVNU1uTT5m2iSFkKNKSxAx0CqeoOMdT61iXNlb2Yjd1ilJKoq+YOBg/MSeGBA9uRVu0tLvXdUtC18l1bSBInmvJdqoigHD+gGfetC18P8AhnSiZNY1yC8kjlELwaeDIjDGchzyVxgZUdc81nY0v0ONgEl3JBbJAZmVj8kIJZ/XpnsOwrf07xJq+i+KdP1bT4HjnidDbxzQDZIF6hl6MDk5+vUVo2viWws4ZWsLCxgeFmkgkaNyQm4KC5YksSCRwfwFUr/xddXjRz6iv2pVVhD5MipgMVJT5edox3zz9aGmlcad3sdz4f8Ahx4q+I/iW+u5b6y0NLkvLcXUZCA5AZsKuD2HXHU9c89p4T8H+CdP0aSwv9fhfWI5DZeVPPtJxne0Y4yCScHkfXmvDtS8W3z3Ed7aStZxPFHAYoXO0BOgxjAwOOOvJ7ms7U/FF/qEUFvdPHKlqxER2hio6YB9OB+Qq7pC5ZbXPpNPEPh74fGy1Dw5p0uqShgsKhlnjuV3AyIQ2RlxkZAOecY61z3iPxH8N/E8aXnhzwvqHgLXJJlnZFut8BdmKuIYiQAgcEDAUDGOBkV5vp3gLxj4nvoRF4V1FJmj2pMttJbopXnO5htHAOOnJHtXRa98IYUs2vr3xOLCZTshi1SYNIB/CjNkbTuD8DPAJpp30RLUVv8AqYnjXxfLqbmG9udksqJ50cSbgoXBBb3YgcdBnnsa5q11KK2Mbm+2zxs6kNEwJUDCgnGccD0xk16U/wANPDaTQT2t9qPjRGVHnGnuCWBXIDKPmHI2jnPbqMVv6Ami6PfXElj8KrvV7VYftUX2+3LoWUZaIswbPAbGDnJAC9Ka1e6M3Kysov8ABfmeZ6Jq97rthqTvHdTz3U8a3D2duZX8tRlQg6AgqACeea6HT9XtrWy1CTRfC+pS3s0ebme5TYzjBJcNk4JJBwoHXjtXT3fxt1rxF4XGg6H4M0bwlpF7csVuo7coImHOWcAcbdozjsfXin4Z+FHjXxBqJbwz4msdSu7yY29wzT/uQ5YKSuQRtGcg4HA4HGKbvor3/rzK2u5aGt4b/Z++KXxB0vSdQm13T9PsI7hESTWNT3eQz5AJGG3DkgDnGfQ5rZ0v9m+5+HznSfEHjCzbWLy5e2S20y7aSAoqbmIZk+9x1wAMjnJxVnxJ+yJ8WdM1uxsdQ8X6VB5qxyMtpqczJCECguVCgbgcHtkntU3gj9lTT7Txa0Xj34jy6NZyu16k1pnfcqMl3yScNu2ktg42nuQQcrfRmXPF6KV/JK7+RS1/wH8L/DWqpF4a8WTm4nkhtbzS5lWdGBB8xYiq5yAAwPIzweTxa0yz+FEF1dJ4j0qXUbm2d76zu9KjBeSJHOFZQFXkgDLZA5yaZ8TPBHwS8O2du3gbxIPEl9ksNQ1C7McvzDcc/dGRk8sueMcnp59qelNbXFnFZ6tbxWd1uInS6SS4utwCjYSuGAdSSB1571W2lv69C0oySveK89/yNbxT8efDM+myWeh/DiHQ7y0ugZ7mzVEZ0Vs4lwnUgEEdOtY1x8erzS9ZnurPSLGDTryBJZbG/tt+4E4LRHjBwR7fLnB75uq3+pqtrJqWlWWrTZFlb3UbBo5EVgfnIIJw2c5A9OOc5j+Ibia21L7f4ftJ5Ht2mjlkkD/vGICOhyQVRCPlGckcnJrN7X0+70NYpR91JW9dSO8+NOr398Wf7DbhEdFZbXAbg9cHIyfT1rJuvGH2jTZ4haaSW81WDRWZ3AHk4ZhnnoenGeec1oSajp+lTiObQ9Lm1KOF4Ps6oXV3LgByPVdrDaOefrSt4bXUr60sLC3TQoZplhF3cz4WVGVixOeSQRwOvI6Vm9y1btYxZLq2nI2xWIdpP30YVSccYZCR6cbRznsecZ17AjvJ5VuFlOflViTgngtk8dfT09a6zX9M02y0R/Dwn0271LT7qSaHUtPUl5o2BBSQnuGCcZO0HjvnkFgieQl76SNgOXYbdxXqoPr0xmpYIs6dJZhpobrcNOl+UlUDSJzwQxPGCQeM5GahhZoYp4UuF8h8oGcYYjjjpwP8KlOn2MUpVL2S8TawCQRZ4wSDk9t2P1qBoY7XDC6BK/IwZeMnkYx7UhlnyTbeS0aOqhiUubd84I6g+mM9/SqYnYIV80Xakksrk7vqvrUZElsMCYFX5PlvuVs8H8eOtWk1JHjWG9tY5LcEYk6SIO+CPX3oArpcfvAYWeOZVw+9RhsdD9c1b81Ly3mlzDb6hEzb0KhVljxyPQnmqT6e4TfCTKF43hsg8dMUxALmQo7eVcLjDkdweentz+FK5ZKI7S6jMRZLe4jPytuLI49Bnp+NUZIJIH2sPTDLyMGpZFcDLbdwJT2znP59fSo4rl4iRuBU/KSwzxmi4ESMCRk4Ht2q9DKJTGshUfOASy5JHvx+FVGcZBKjAzx061KI2lRSJFwPlGeo5z/jVXJauT3DCI7YsDc25HA5HORz61PbXt5cFIUuliG8OCZNihhnB+vJ6VY1DRZ4tMsNVEG2wv8AMaM5+VJFOGGfwyPx9KaPJtVaJ47eRnHysp3DaR9OD059x6VoptbOxDirdzeSd9US91C91CFbhQtpMiruEqMR+9ODyV5bA5BQHsa7HQpPAOgxFLm8F+Tu8+YNmeLJ+UwnG1iDjPTgVzcY02/0K5sYtHtI7hWjSPUGc9iu/I6gYXGevJ9TnR08PqGj2+m22kabNljbFZ8Hy8ooacOQCpDAbgAc44rohUcdU7fqc86akuVrQ+hvhH+07pfgTVbHTtXgXxLDDHKNP1OKRf3K5IAZiPlJBILdccHua9d8N/tGaAbPWU8V2OlQ+FLaTKWUirOtvOPl2opGAuASQo6nPPNfFvhLUYtM+3XD6JAiSRCK6CWwaBWUhnHlsOBtKsT935B1610+i6z8PNW8M3OnXmhpLq73bi1ltrllWa2+XczIT99QTjjkpivahmNenFrmTXZ66/cfE43hHKsZUlVlTak7K8W0973SvZPc+vvhT+1p4KMkWmC6n0vRYnmbT2bmOZFO4B+CylUIC89Bz0r23w/+0B4C1uY6tq2sadoF2oe0b7bcRQNNGdjAfMwzj9ORX5r+J9F8EL4YtYdD8Nz+dDcyQajdtdncibQnnbc8HnIAGCOopp8AJ4d8K/2i2tWmq6SwxLYuolmjjYHa5LcBhwRjGOTWrzab0nBOy3TseA+BMFBuVKpKLb2dmv8Ah9T9X9L8W+GPEmoNCL+xuI7mFJrS4WZD5yYPzKwOegzkcH161auLKWy3WxvZb7T7hlgWBvnEbYDElwRwQO+OTX5Oabq1n4f0CN49S8QafEGK2t3bzKwjjkJkUBVOQoPJwR6jk16bon7Teq6Fbi4sviDcnVSAixajbvdWl0PLj2yLlv3bhgTknGTgjrXo0sXSm1q1662aPlsbwji6PuwkndvWzWnna5+i/h7xVbX++0ldNJ1C3kCNbSyqDIm0EMuQM5HGOoIq5e+FLSW7/tCOAQ3jLhniGFk92wOSMnB/A18cRftxaHePp6fEbw7nVdxeHUNJVfJmVcgOD5iMoIDfLls4UjOcL69o/wARfhz4r01dX8FfFj+w4CjyXGny3AZI/urv8qUqygEjJYc5HSu6HJOScJWvvo2v87fI+Xr5XjKClKtSfKtpd9bXVrr5XPa7YXTj5LuRI2XCmSMEg9lI+nOf8afPNeWmw3Kx/M3ks4OEB/hfPbryPb6Vyo1LUjcSS6jatrdikEXkatpDATSNk7g8OeOOcjj+lmyu7e9sHn0XW5tVtVbfd2V6RI6A8jAIBHKkY6Nzg8VTg/L7tP69UeNzpRv+uv3bWOpW48ljHMgiYYBEZ3YJ6dOnc02TUfP2pZETnzAkjKpKoDxk/Q4/Wsmzu7UcaXLFFdXKbisnEeewB9fmPtxipI7trEJFdqluxIke5tmwCw4wwIyQeaz5NdFr/XQFNXXbvuvv7m3GqoMQxgKGPXk59aiuX33OnvtIxMwbABxlD/hnPoDVeK+lgXfcW/nW7P8ALdWuGXbz8zjqOnJGRzVySNpIisbqVY5R15ww6c/UfrWbNlfcVmVS5UAOeNj8b88YqcuGHmL90nbkDB4PT8+KgWQXMaOUHq6vjKHH8xzVWdpNMupLhVMllIu+fJyYmH8QHUgjtUtX06kt9en9amiSOuc4Gabgrg5BZiOT3FHmKdhUhg3Tacg5GRTRl1AzlsAMQDwR6fnSSBLuA4+VQCEOTlTkfSlAXLdAcgksMflmkyeNvDYDHjnPPWhWjDE8HPQgnPNUWNAwdo3MeWDMe/tTmAABONrHhm4xxTcllOVAAJwXyPqafj+6cErkMB+tACEnGPMwcc+vbnijqcgFSCCASMn1oB43pwcBdhGADkUp+dwy4IzySCSDx0/SgBpZuSCxwQx54HrScpu3fLzvxjdkegFKyq0b8cOewxk/WjduIO0mUjO1uQvpQUDKQpyCAMnIPHbrS7d4JJz/AA57Ckzy+UQgtj6+pzTiobPyFVwVz0PXFBI1jkZ6nsmPlbmgHEm5Qwy2CPf0FBcM275mYfKFAx/+qjaVACgDAwV7H/6/WgoTgcHcSDjjqRSkfOMgsBkbic//AKulBJwQGwCPmY8r70EAAAlcY6Bsdff8KAGkDHClMcZ4JIzwetO6lgAWzyB0yPrTSMZ+6P7xA6AdOvWnYG49eF6jjHpzQUxOMH5Rg87h2GKXtzuCLnJBP9KUEgrkkc8k+tNJyC2efVBk/wD6qsQH92wYknIxt+9uFI4B3AnIXoTnkml3jaT8z4Ylwx6CkxjAYNlsnbjjJ5oJQuwZ2thCvIVTgnj/AOtSKoUBl2rxwQcZ55/pS+vAU87W28gnHb65peocnayj5vl5x61AXAR5dRtXbuLqe/8AnmkH3BkgbuMAdT7UEZRjx64zgY/x/wAaGUDIULtUbgB7UDFIDg7hk4xg9OtB4HJ5+9gLRhR8uQQccA579KCSBnnHP6e9WSBwVITYwxjk4x9aQdTJvO4JzsOQoODwCPxp7KQcEbs/KWC8gUgTcWbaN/zKcDAf2P5CsybLdDSzY4eNhyeScnnPIpRtLK4UAL3B6UjHMR8sqAVwFGOnrTm5YDKgcBQByw/p3plCICj8gkNwRgZHpz3pm3zMhkOWf5nUjoRxg9fSnoTlGIAXoADnH+PSmMcna7BWJLKWGQB/QcUdQHHAVmYrkEgF2xkZwaVvlBDFdwyx4J49f1pRnch+YNyCcfKQT600/vNxB2BzgknOcUAtxw+VhsUqASMKevfp/nrRgIAAmEK/wgj9MUka45j2opPUDpzgY/IVAyqmxF+QA9VBGe2T9ccVLdjOcnBXRMEGBx8vU54J47/nQAXHOFZTkH/D2waRW3OoOQnOeP06UrKcAbPnXnCHHsaIyuKEuYCA6qMFVPIHqc01TlkOwjn7rjoAMcf570/HJ2dT6cZ9B+VNbCBtrZGCfmORz1/CqR0AoOMAElevtSApgkcoG3c5POO9LgOAB8yg5XBweOP8aG53huR3+lWAABWIJ3HJ+719KCpJAYYbkge1KfvfMfvEkZ/lTVJ4PXPcnkn+dABngMqk4G4Dnn2pThCMlgC2BsTOTnpSAqJCvVuOMnHQ4x7UqkqVHIOcgD1oIIwxD5YEKSdxc5UH/Z9zkflTxvVcMdhYY3AYPQ9OvP8An6tOAy/Mfl+YAcfNkd/SlbI3kBkZgQrkd+g9/wBKQRulqCu0w3Rtu6Als+vPT6ijYpJwpGCVywxkf1pz7t7AADCkJuPQ/wCeajOFTa03mPtDbHbhjgZ/z70LyNGO4OXYH5Tyufu980gUMGOPkLFiVP05P+e1L97kgDggIhzkY5FJJvYSEyIFGekf55J+lMQeYuV3EbiRtI569M+lKFOPnUK+cjuQe38qJDxIrLhG9eMYximPtQomSx3I2XOc89B+NA7D0BUIchmjBy5A5Of50gLCNCqBiMAhT09f8+9CoPmIVVOSqnbkY456807dghhtHqWPOKBeaDdgFt3yAEnb824Y4xQylVOQzAYzhPvH1xTWKovJxsHIxwMU5/kdixI98lvWgAYAEDBXaxxgnIHHWlJ3MCQRnvu/z6Zpv3VJHzYPAwfXjrS8AgAFu4747f40AAzycsWPPzLnH4Uqg5O1Dnuo/wDr00Kc4x2C5P8AUUhRXDhgGBAymDhT7f4UALjZkBPRQffH6Y/rRgKOgAHGen4/nS/d6ZKYBCjoMDH+FJymeuMdG4yT2oANuflKnl88HoOuajB+XDOMjjchy49M/U4/MVJ90kBAxHbO3tSDKlT85+TGVxt7DjvQQNZlfeN43ZKk8jtgjnvz2pruUbIZcYwcn5voD64/UVIQdwUlXwxPzjOR/nv7CmhgIwEKpkqo5BJOcYNMlq43CINgY43cjIJAPHNNIUsYmG+KRCW2ruXPAIP+e9OLbGk2DcuSzE5ABBGR9elDMF3sMMhPOOh479sUxdRrEs6hnDMTtLdARjOOPf8AlTVQ7seURjHJJJ99vt7fWnHd8yconEe52wzE4xg9P/1014/OzE5dRvACD+6M8ZPB9/pQKSl9kb18sbSBHIcrn7pAwMEc9ev170i70dUEbFQhG6Ik46ZPP0PvSOd20vFiYDmPfywz39emOadjB3KxbaV/1R+XtwOnrVC31Qw7o8SGVihwDhwI0Xp3PX3pqho2VWEoMaoQQflHzAYz6+31pVhCnAXaGClg3AHIBGepz6ZxUUkavCyrEJEfBRnJwTnKjqMDANCIehi+Nhjwvd7xLI6L/riBx8w5OOx7V9XWXNtF/uCvlPxptfwxqTMy+WqrhfM7bgMn1619W2n/AB7RD/YH8q+fzz+HS9Zfkj9b8OG3VxT8of8Atx87njaQygbcrLMdxGefz9qPN2qSAxKqw2RgjBJx/n0obONzxgHgSZwQQRz+o4pwBMgYuw2tjLLg4z69+K90/HluDDZKuDvyCrbmLcjlenf/AOvSDf5K/OdzcA7jknP6YwfWm7mbYx2K0rHG8nhsfL/IfmaXcpTKgndyQTknnJx7cH8aQ7rdEpkGMsfLYc435zk0zJU7VRRlwWyMBeAcnml2mMgmLgEHeV3EDqcAU0FixVi/LAENxx2weuDz/kGgByFsbPMZGBPzHkEZBB7duKRyCjAfKmONg4Hfd7Y60A5lMS8sBkrkgNjp9Bnr7mkBVwA7bcA/K+QBn1x70D0ei9CZid+750x3zj0zwaSPII2kuFDOAeOcnP15/nTFO9SQAzFui/w5GTjtnipZQ7s4IAOMKc/L1B/w/Kl5Gsd7oeEZSvG4gbiOgz1wPxH60RB/lZwGJAzgY2k9v5UwgHayhkYt97PQ/h15po2HLcbj6ZOeh6H/AHeKmxTaSJAcB485Y7txkGB9fpSlmClg6EggknPU/wBOlMSTa65LZAHIPytxjP554pUBby1wrIx4wMHjv7UeY4vmHMnmMyg7lznnjBpdoMoBUH5fmY9+1NGWWMshLA5AJx+lCBQQOAoyFC8cnqM0FXEDqAGUuFJCggnaMHtzjHvUiKPlCgGE5Tbj9f0pqPuLSZ4OMY59OtDKixhXOFPyEkH+Y6c45oYMCp8vAduG4Kjr7EY9PSpCQSSSVwpyuRkDPU/lURz+7BIDgjhSQVGQM4xzyO9SEbCAoIP94ckfiev/ANapBaj8Dhhjg5yKM/pSFuc7jgHk4pR0/rSZmHXjGaM8gckYzuz+lDfdJwSD2FL2IHA6Yx0pliEbu2R70uc98fQjrQec56ehpGAxyPlqUA0AEL8xY4wDnrSg4C55yBhTySO9OIOeeaDnOdxqhXGjODlhuOMBe3pQwIc7uA2QCucjp/8AW/KlU/TA4z+NMTy1YrGFDjqFoGtEJkszBQyPgY3jH4+/WjJ3bUZ2GCG2lSwOeOv40/ByQDySSOeP88UjEssig4kHIVTyPSgexGh+ZWH32QY3k4xx3+v8/enpgZVXZ8HaeOhGaaw38ZKqR0A6Yx2qQFmOSQRxtIJ/HNAMQ5BBYgISB8vJ/H8aUnAPXPHb+XrUfygtlCAcoRgjPrx6YHWpMYTA3DAAHr0oEL94ex6Y7UjMMjcCATs+uaTuCc46HP8AP+lKMqeoOW+XHb60kQMLBlYFiGAACg4Pt+NP6E8bTnAyRz7/AOfSmlCxYHODgAKcY4ORQoZCynAGcqBzx0xj16GkNX6igBd3U5O4knv0p3C4yeTgdetISCWG0njILDg07lhgnnuR60CIl+XamC3G3JPXA7/WndW+ZADt5I5/CnEEjByPpRnOOcc8/SncCPbkAKq/M2XBzyPr69KfsJLcDBBHPWlzk8nI54xTVGQMqoz1x68cUywOHyGwyjgj364pT0bKkjnC4x26UpJbP6kdqCTu6H0xigBhX5huC8D5QB09f6YqQ56Abuec004T5m2r7njA+tLjDHoB7dqNwEUqWbH3uhJXBIpVYFd3b6UnO3A6+uKU5PGfbr+tJ6gLww9QaD9709TSY5XrgUdFPIA6jFKxAqjkZx6Ae1IpyAR0xn68Uh4K/NjHP1FO69e57UMsFBVQCS3uetHrSckdB+NLnnioAM9Tg0EEDrmlye3603OeVO4dDVWAXaRnufelGOg4xxSH5lPOc9KD2BBJ9qYBk+oyKQg4+Tg9Kd0H6UmMBQOAOKSATjIwSMdhSjoOMfWg/rTc7vfJIOfSrAM4PBbjC4xx/nmhSDznAPIU8GgjcMZwo9OtKc4zngg8mgAHUHt0GfWlYkchSx9KB0GT07+tBBAJUc44BqQE6cAkk5oH3SOVx1oXG3GRnGMilwDkcdeabAP6UA5pMZA6jgdetOA9RUPcAwadTcdOaB1pEABmjvSgYpPSkwDPeg9aUH60mfepAO/NJS5//XR0NNALnmkz6UvSkzzjPPXFUAf5xR3/AMKUjNJ7UABOaQsAM9qX07n1oP6GjfcBM8mgcgngemaByeRS9v1posB05AzSgZ7c00AbuvzAU4dKQAR160gwenNGemOnrSE447U2A4nFRSnYCwXPrjvTw3X+tRTP5gKKCwYbRihK40jM1nUxpltM89vO0Sxk5gTfuHf0xx/WvHfjF4jvNH+H+qayLtLWSS0EENpMD/rHYLxg4DHO1Se5BPANen3oEmoyXcl6yeU6r9n8z5cqTkqv0JHvk1+ff7cX7SkU3iiXwPpMNpe6ZZbZr35sETfMAmc87dynA789uOmVeGDp873/AFNMuyutnmYU8NS1SfNLySet/XseN/Ez4g+K/EVqkV42oaa6Wm21SO+YplHUOGVjkEkgjnAGAOleCz2DrIfNkjtpsnemQoHcYxxj6ZxXUzPDrsKz6pf/AGm0iQ+RghSjsR8vvgYzmqN5p+j3F40Wk2092Hh3bYXJJYcn5euOMc85HA6Z+LxWJlXk5PW/ffpqf1Vl+EhgaSpU4pJdlp+ZQtdDRYZ5p7hVW3lAKsAFckDaM9uvPb+da9ybGObTluNMDSTShY4LZMMUGAH+U/MWJ/HBHvWVHdQ2t+ktvZxLsBDJNGxMTAELuHQ9Afr15roNH1u88U6rp9ve38WlrFP+7uWGG83ngHuD6cDJrz1pqz09Xqyzdm7W6upZPCqWDi0eKaSRT5e0AFCo+6cBQc45OPTnIv7WfSY7lpIlBgkUQRvGrNFGfmUZH+1gEn3Pen3vi7UopzBcXwkVFNuyhQzbgSpJyOFPXv7CobDWJLO8fUlhR1jkRN8jly7bdoZj0AwRnPqBVXHaxO6zQXFncsS1zauJg1mQQXOCU46ncenufXNauk6slj4gikDC7wpWeSaXDiJpE+ZuQCVxjg89ai8VX2i38VlcW/2g5Yi5jhx+6OApBIPTr+XWrnhy80mx0fSxcJcwW4nK+aEBWRww2MWPQe2O3tzN9kTY0NX1/wAV6zeBb20it8+bHZ3jP5rwZJcKxBORghcleB7DFc7rPg7W0gkudR/fzRokqT27gsoUEHrhs4UHA459q7e08RaJp2s6vZyGTV5LktJFDESu1sfcBXkAjAzjjHNTweHG8R39sYLqHT7Von3C6fPlHBCgrna2CcDHB5qrXHcxU8S3EUdpZ2enXmqfZWhuBfNIrSTQFA5UjGGKg465OKw9V1GeTUdTa8eG+08ybmjmQvIq8uUUKeoY4yT0Udq3YPhF46ubLUbdrS5nEWZbm1sow5ljAJ8wBcZOOcH72PYVyM3hr7NBPeK1/OYHL3EDsbeaBwpLMSQQx68DkdM079UToVZ7ZLLU4bzQrbUZbORStvJFIUmVstu2bckKQGODzg8mq13rWp3j39w0F3GWuQ7SxRlR5oPyq4xjPT3z61uR28Wj6Ha+IvC+u+fevKUv9NnA+0wtjIYcfOhBYErz+uLGq61Z32lr9tv5tLupI4lms7QeYZsjO4qWG1h6k5x65xS32KuRap4tg8QtClx4cj0ye3tZIb6fSrXDynB2s3OOSMknPTiiLwa97pMc86tbXEOYnt9TtZIIYlIHzhwMnGOcn1PFVDcDT9Xt7TQvEF5aXa3SK0l7iEeYcq0nmA5C88q3Ynk16HrPhnxQ4uL+88UWVlFcjfLFaSq1tE2AoyXP3WIHHq3erWupD93fQ8uFhe6TeM+uWDWemzMkUri3BR1OCArDsFBIKkngdakv9e0a1064sbSxnvZUmVxd3Em0hFATaAvTG1fm6nJ6V6xpPhHxo/ww1CIa7oGsW0Trc3Gj6k7SXdrGQoE0XGWUfxAEgbAQCSaqT/ALxN430O/1iHTbJ9St40aOXT5lNtexbRl23HKueoPGfQdaTVtECkup5DZSyajLBa3E920MzO8shO4sVGeDznBFak+mazeWA8RzX1xNp8d0LOK8vZGVZMLnaCcnkDp9c1uWnwn+IN7PaafbeE78S2yidFiAWNk7kOSQxPOcH8KpXVr4kewuvBt/HdxTy3S6nHpdxHyjlTlkJI+bYWyDx8p75xO25S3KWp6NpDsZNPWS4uNjF7WZ8KjYzhQo5X5gRz6Dim3fw+kmsLC/S/0+zN9t/wBDuJwjqWPBUDI2EYIJOcVr/Dv4bXfjfWbrR7WWDTnjR5F/tqQxRzFVB2gKNwbOGJB6Afjz9zb3h1N7BrKy+0C4WORLeMyFQvHykkgqQOx+uBTsuoJvozavPg5dJrNpp8WuaZeSz7FULKdwHRsDHIXB6HsPWr3iT4HweGNYitZvGeh+VwZXaby5UBPJWM/eGOnIz7VhWOi6t4h1S506x0KK7vlg3YGRuhDDDDlcj7uG64FaGj/DnxHd2FtqUGlWUxv0WG1jbk5XCluflBbBJJPUnpmlZdhXfc1vD/g/wdpOqy/btUvvFulR5L/2XD5aRttzufcxHIyAcjoetdzaWcuq69AfCXhrwlo80FoZLVbtjK118vzDfnBbAIyeDuAzg5rqtG/Zf8TW8kujeN77T/B2lasY7uKDSXjdWQAh0UkkqTtX+8Mn6iuD8YeDvhP4DvZrSy8UX+ozMrxi0voX3WUofaZN0aqpPy4x3Az0IxVna9iOZSejubmv/GHxX4ttpk8Q+N9HttK1C1ZjDYhUmt5oyB5bpww3d8bgyqBxkGvNddsNJ1vVNFlt5pb3VwIHvre4m8wzJwdybuASvJU8Y9Oct8da2l/rE+nxaFbXUghMEmo+RmWXCBg428KSAD7L6c1zMuj2F4z3EYudNjaBgI/LZsOBkM+Nx2Ee3and+paWl9jb1OXVPBPifVrnSYb6xhmlMTiEBNoLqwA2cLzjbjpnGK7iHUPFms+Ejb2niJ4LBojc2/nARtvZQXDHqAzMxHJAAFc3pOqaRoWu20a3Lx20UTJNcsC7CVpMlpmxxkggenfFYev6naX3ie81Kysjf2l6vlQxSZjSM7Nh+QAFhxkHjp6ijbRvf+mLUu6XqfhS00yKy1+TUby3gu0uGtYH2qSQN5Q943GcdGAORjOT03j/AMbxXcKReBtNfQtKkgWcWEUreftYFnckdeSB1J6Doa4MieTS7TS7PSre/jubnC30jO29sAKnUbdo49/T1dNZazsENlpU4lhkEcMdvbsVaL5skkc5yoJ/WhMa3TPcbPxNoGjfD3SdVl8fX2q6tfZSaF5dhDHbt877xBCgAtk4wfavOvGMlrNd2lwNcur2xubiSOG3srre2HYs+N3AG5Y856k59K4W08BeINSv7S2GmS2ou3W1WSWM+WGyAMtzjLY59Tiux0H9nXxfr8l/YwT2cd1ZSM32Sac7JCqg5U4IyQQAD9DinzW1t/WgK0NnbW7ObR/Ca2U1nLZXianbbh9stG3+YVIBJUttA6tnpgV0ekaz8NfDl9Yfa7LVr5vsZivJrT926TYA3J5h+U5HOBxkjmp0+C1xDbJceINWsfCtxHATEq5LXBAwU6gB+ucEjngVUtPB3hOTFqdQe/njZZbm6jLAurr8oVccnPOAMju3aoSC6fVkDy+FtQsgvhxbp1e6AutI1eQrGsH99GQnHOMnOQe2Ko6nY3lrY6fcL4ZvINNvkN1A6yb4SWyrbSAQOOCpIwMZA4rS8aeHLayvLdNAt5otP2CC3k1CEriZvldQ+Ap455zzntUWiah4l8CTQNZ3Z1bSYpHjbSrmNjG4b7+ImBA3divX8SKV9F/wP+HGcV9vt7S5jnt2my27Kz4Zo3IyGA78k9etVrm7g1KWWSaSRHkJk2g5RXPU/wAuB6V32u6j4R16AXiWNz4d1GOBmNpMoa3lyxIEeMEYOcdP51y1xpmmTSFLl3sbtjho925UPYlsYIORzWbLRgmCJTuhkI287j0BzxU4E6QyiPbLFJIqyKD/ABDng+nvWrbeDZ7w7LG/tJLjYHW2eURzSHB4Qd+/fpWPNDeadOzTRyW0yk5SRCuex4xj0zU7F7jWu7ny8Atgr/CT8pz1/SlXVblC75SVWHzKyZHpzRJO+d+9TkbWZTnLVMPsswLecIpgh3Aj5T6fWmMhTUnG0NGhRE2BQMDrnOO5pUmhkddu9WYjO0ZI4wf58emKkg0x7hWMKfaxjdtQ/OvHOf8ACpG8OTwWy3DzQ2wK7tssgDdccYoArqWiDT27sqM2Djt3H/66bLtn/eOFIdxkg8r7UG3W3+X7WmDxhRkH1pWhOV+eOOTPygDr/n+tQBHvMeSFP3txV+x9eaYyEjKnPPKkjIJ/nmphGzMys0UxJHyg8njqKhZVIQHIKjBATGfT6mgBFYxyBl6jqCBx2NR8HB6nqQOKsRwGRZWIIdBuxj5vwHpmq5U53YKnrgjvmquBoQaldS6RJpvmg2SsblYpD918YJX3IH6VPM1nqD2f2cfZZ2QRurn93vzyQewPp2zS+HJbOHVYft0QmtWjdZRjOBtOCp7HpVEFDFs5CF9wyRnHpx3oTJL9vYhJmExaItCXUxN94Y6A8j1z9a6PSJrLRRLLcPqkNkwELSWxwTKUG0fN2wCTwOw6VjaRPFbCVWljljlXy/s874VTxhgee4x0/lWhNeX+jWN1bWli1vp8iILyOdN6yPnOVJ9McEYx+WNU7IiSvudro/iyPwhGzavbza/pFz50cU1wgYhmTa3zZwFwzY74bpxUs58I6/dadcvHd2ERQR7rK0COsmPkcnk46565JBPSs6w+Ic0Flc6bdWEn9iNEpmjgRPOVSmA4GcEbfyNeoaDfeEvEelrLpniA2T2GnC8tLW6UI006hx5TsOeTkEDr1FbrW3bTb+tWZtHA+I9L0m31aw1Gy1qWwufPWOdWkG54gCclccsQM88c81Z8OeEvAviE3Mj+PpIrtbqMy22qHZHcW5U8B+PmB7g9O3NaXirQYPE3huTWzbKuuRzkXFhZEOwcYVwuB8wwM+op/gzwd4L8TROmkXQs9ajiZZNG1qIR75O4B6jIB9QMj6VCvv8AMh7aj2+EusL4M2+HpoZrf+0ZRa6hY6kS9xD82xyoODu4HHIx9a5DVbLxH4Nh03TtY0FrW2aBI4Jktn/0rJDFNxYDqOSMgEdMVfk8JTeC7b7SNR1jwpI1yiw2WqI32KTqSPMB2uOThs8YPrkaEfxD8cabd3V9purjU9LtpjdQwXT/AGuNiPvQx53YTHGFI5HGMmuuNaV/fbVlpo9NNNjFwbTS1uQeE/Evg3UoLm38YWd+IZGSG01K3VWaCNmBZnjIwAMdUBJGVHXn6U8O/szeGL7UrXxB4V1Wz8beDdVkt7aS2u3EVxbxAqzoXJUkhE6YV1UgbcjdXnVz8dfA/jLVtMnh0a30jVLe1SR/K2p5cnB+V5MDcCxyFxnnkc163+z54Wh+LviHVHv9Mgvrdodl08DCCaJlC+W4CtnfhcAA4Izye/0eB9nU+Kzktu9lvdu9/uPyniepicHTdSk5QVtbNNO7WiWjT0ummu1j0Dwx8PLn4W6/BefC/wAXTWmi2l051Pwxdk3Cof8AloEyS3yjYMZJOD8xPB4P4lfET4oaT8SZfGPh/SLfUreRFbcJndGtDuwpRWAHILEt91gMYBxXSW/7O/izwVENf+Dniu41u3sr0fb/AAxrQw4fkSAvgMoPAxjBwTvyqg68Xx6vfDWuRab4++Hv9ix3knknUTPut8seF3hdsgAbLYJ69BX0FKcJpwjeElo9vuu9LH5pNYynUjXi4YmMovR+7JrrzLRt9LpvseseAPjLoutXdv4V160t/DviG8hS7S2WRHguEZRmSCXAEnJAJHOVYgYBr0h43Fpus1stStVLRSrw3lqeCAAcHpyOteK+M/h54R+I9nF4a1WAaJqxiN1pepWkWwLg7QqyAY5wPkzyD0ztNZ3hfxvo/wAG9TTwp4mnul8y3Pl60tsUkbjrkltxHA4HBHI61MqMk5X6a+T9NdzxYVaVaEPZRak0/d1dkuqfbyep7ncaSljG13ZGWJvKBeNs+Uy9dvHII9+vvUdulzZbp9NLRqSQUn5t5STn5TnIIPGeKz7EXVslvf6ffz3elvGHMcpy8i9d+zHPAA55qfTtVv2ilS1mg1VJZhILZn/eKjHPHAAwe/40nGVnqn6/qc0akOdKzV1dfhqrPVM3LbVGu0M9taHAXF1bHiZGx1x3xj8c1bt9RW4cPGyYWFneB+JPcEdq5y5lsWv/ALTZTzadq8SMzW94CplTIJzjr0OB1/CrWkCbWIxrFhPBbXk5KHcNyuq/wMOo6dua5nBW5tl5/wBfidCqNTVN6y30tt+nzN2MCJmjU5XZvjyPujoAKlUkspxk/wAWBtJH0+tUrTUHuLmBXWO3ugGSe1ZvmBHIZT3Hf6GrPKABouUIyw549qy9Tp06EnAUtnagODt6nsKcTkcYT5dy9sCkV8tlWwh/iH0oyFBba3yjcMjGfakC1BgFbc2CcbsheuOopShHGW65+Y5xgd/ahcLghjtxnAwAo/rS7fmOxc7hnc2cc0AJknDbtoAG49fwo2qW2A8YyQOP89vypH3bSh3EbMcL3+tPGCVAHQY3L2xQAwfX5uyN0XFKVBRlQE9QQvA96N2Q+coFPJx1P0o2sD/undndgtQAmNzFS6lguMAA/U4pzHKk/cY5bHf/ADgUp4ViQWGc4HBH1ob03LuzuGR0oIELeYDsOSMfKeOfemrgYxgqDy2MZPQYpxI+Yb84657D/HikbG1QARwMYGQPegsRl2YHJGc7RzxmjBU5OF67d3AxSnhi244VSTgdfpRjLOBnBG7BOSfwoAYCUXPToikYI+tKuCNpXfnOQD39aMg4O4fP8vTHNL8xIQYVs8kd+PTvQAnO0L8ue59T7UpJLNg4buMZGPQ0Y3ZIJbIyNw6D2puOP4t33lHv7/4+9ACEg9fmQcEdOT6/mOadtPljtnJIPA+gFI+TnZuYjgAY4PT9MinOuMKA5Cnr1oHcQ8ZPIAy2ff3pCQM/LtYHqG6cU5g2WGOcdQc89fw6mjO5j91xk8cZz6kUAhWVmIOMAnoR7/8A6qY7KFeRcsQduAOD2xUhyWwWAGTweSRTDksGUFT0wSMLzyD/AI0kyUOIMYYnYdozlVwfxpfL2kDqFBGB796Pl3sNpAOQWBoI+UKcE/wqDx7UyRAhyB0Axgjucd6MlVGF6fdz6UcNuX+FvukHGRxQpMiArtWQc4xn8v0oLAL8wPAjwTgrz1/lTRj5OQ42heO/+TS52Ebd2VBUcemM4oK456EDkKeeecH8aAGsFUDI2spwGPFODkFDvXY3C9hu9P0P50E+WVKnIOFAABOPWgBkG3HqcnqenOe1ADsFmBYnrkAcAdM1GvzxqCeDkk9M++fpTiBgSY2uBtBHpngUhXexYAdeB6fr3OKBIVNzEnJwMKOKjkG4SbAGyMZPAAPJP54/KnZB27vm24PPY9jUd1tber/OCwBA/D8skCs5mNR2X9dhI1Cr5SgAgYG0kg8DnOPp+dSttG0MTgno38iarPIFdTtzySSBgYxwMfXH5VbXJiXOCD6dPwpQfQzpyV2kMw2zLADg5HU/560HACqp2jBAOMj6f59KTl92D8wYnrycHH5Uu7Ksw3AZyP8AH6c1ujrA4ZmPylgc8jpwAf5U122qx4bbyR3/AAx+NKTy33VQk9Bkk+v6ZpN4HGRz8vygg/5/lQgFxtkxtO8tt9SDjNIuCqsME7tvIzk/5Bo3ZyEcuM8spy3+eOtIQWIQIUIYfM/deckDpTFzJvQfklepPUHjNAX7vG4cfy96by465O7d8uB3/wA/lSAKwYAFC/JCcH86Bpj1JXrgqSM56Y9fQ00L8ipuUZPJ6jg07G042kqWywY5wMY/pTSdibnYbFU55xzxj60AAwxYjzCCdq5IAH0/OnLk98jHG4cL65oIYHnhM8yOdoU44/XimxksiMeSR85xhQcVBe2gdVTcmMbfu/3uuBijG4hW2kMccjrSNhESUthl4DAf+y+9ORCoVdrLjI5OT+dWAgIIVsjaBlt3YccfWlVmGz5+CmDxkk+tNyGUHIIdg3PG7t+fApWyWzubdtIBX86AE4cFQrpySARg/X8/5Cnck8bue4AOP/10jFVxxgg/u8nrxj+tKww6jD7i+0DdnjBOT+VAACSRwDkYwOM/p+nvQMqWbgevY/jTO3tg5LDP6UZ2IXAJ2gtgcHp0/wA+tUOw4Z2YUckZA9utD87sEblA688k/nikYFWiHl8nbuXcGZM9+cg49aI12wxqW84qOW2hSx6ZIHrUb6iHYV2YAAfNtLL1GKRPnKY3JhwoJGCw9/qaUKWIDtlRw2cck/jx2qMPu27gUkwWdc5AIOM/TI+uKAHBlZSwUqpIGJBj5s+n5U9QRJg5bLZ57Z7U1v3YZnXIHJK4ILHH+FLsBJTcGBYggjrgY/pTAjBxGpOfu5AY8kdgfelkU7WUYLZxmQYAHc5/X8KUEuAxJ27udwx+FIxIG12XOSQD0IBH+NBD2FIZyoXBTuCOfQEfpUW47UO0yZ28bcfNnHHHGMdacV5wA7qWUbjwqr04P400u28LbviUbgFnyA4+bp+NMgVWy4AZZChK5HHz9wcdOopuCISWzGCBlcdOMnA6etKFCMyI4C5KhQMfNgDOfWmJ+7CsF/eFxEoYkgdz3+v5D1pgOOyQneFMJGQGJ3A9v5Z/GmAeYgHzPuGemGbnJGOw7/jSyOjo4cGXaSVZlyATxt+tExZiwIO8oUD7gFAJXn8PSmiVdt32BZCrBmaPapO3jB244B59x+lRgLtRVw0owx3HDHk85PXmnllMmzJ8zbv2AlQRnb647dOtDO0aO52kqoDGReCPT88UITfUaAomABxuY7n3fKpBzg9OTVWLyzZpIiuI5N7bT95evuQAMdf8asGIxKqRKuQvyKWyMgBQeaY/7yUMUdxKpEgC8gYBx145456ZqkZu+39a+Zh+KuPCGqZWONSqSqwOVYs3OPTtX1bZ/wDHtD/ur/KvlPxNkeE79JYcqYVIKnKrk8Bj65HOOOa+rLL/AI9of91f5V87nnwU/V/ofr3hz/FxXpD/ANuPnk/dC4Lq2AFPBz6ZpVw4QbiAn30PPtmmlmWMMJDnaFUKxw3r26+n4UmVVQcKAjDIkO3BY56fj+le+fjY8yMfLbdGz9VU8d8ZA6njNDbmVSDkbivfKHpn8Pehz5ZJZVZzkAAfdAHTr09f5UuRhRl1PXJQ/N3zge9SPUUkbmC4PmEqpc/KBjn9eMU3bztKuMHacHouOnp/n8aCyuSjYwVDFZF5POfYZpMjPWSOONWwsiheOPu+vp+NBa1V0PU5UsDldwb0AOMZz+FKGCTYeQquzktx/EetMaMZCsrMCpAJYHIycHk9gc08huAThiArjbnIzwffrRoNfkId7lSxOGI2nrgdz+ZH4U4nGXy7H7uM5IXPYev+FNC4LZORuwp3cqBnA4+tPwBsBDdeucZAHpSNFfYOFZUG3eoyGPAIz296UoWfZt+Y4ZUJ444yfb2oVW2qu0Fd+GAPygZ/P1pi5U5xgrnLEEEjjA+uM8VJW6HKxKqysxQ/MCDkkZ447df5U6QAoQw3NuyC/Uds03ClcYzyQNvVV9/fNOZgCT8+SRhlG5RnjH5j+VARVvQcQGYkE7i23I6ZGcdaMlUZ/mzuJUY5AzStkuA2OD8vU8+tMBZWcJlvnKhmPPIycfSgoe4IZXK5UZxxjHufx7UZbcAXYqynleGzx09DzTWjycbXYlQA+M45wT+QH1oR/ulWMmRgfdHTAPXknI/WpKv1FDkrC2RIy4/vYzjnoOOvepP49uck8kEduP8AChcckEn5iDgDOenOBTdu4MgKl1B+Unj2P6VRIufmDEkEHBGev4D6/pSkc/Kv3R68U0MAzDaA2C4GeSM9T6U/JAJwcA8Y7/5zUgOwAR6+mcUY5JGOe3v/AJxSY59qUAYJxyecGggTOSPfvmndT096Rhj29/SgEjHckUtwDByDn8KQDlTkjnpS/wAQpu7ahYHIwTjuaRSFOB82M47ihmCLywUY/iOBSDtjJG3Oe1Kc54I+XHX+f+fSmhjSdv3ht75Xn6/SkG4FsKpBYbSG5bHqf0pQRkAEAg885qOQEOQxBTgnzSAoA6Y75yevtTAFOQMGReS+XQrgdwT+JqTIALgkjHHOQfpTVDsJNxQkjaVGcD698nP6CkGCw+XYdgwCPujsOvrQBJuCsc8E9AzY3H2peVC8FzkA47c/0pUONoOTk84HApo+6C+Aw67elADgAOBjjjFJ0II7Z/z/ACpTwCcfl1pc49T71JBG8YljKMxwTnK8HHanH5QeNxDbgAMYpCoxtyee4PI96cByCBzzVFLe5GqCPag28HIB5OOcf/rp/TkdD1pAOFVCpA4Y55FKOVxjKgkEHjvQNJLRCBQuF6nryck0v1prcn7oycdTz7j9KQgjcScD1JwuM9PbjFArCkYTGGYcDC8Mf5U49Tk9+nTFAJ3EBh6Yx0+tIoygyd/qaBgPmJwc8EblOQD70mD8obG4/LtHT1/lSnDBS/IBzyeh7Ug+bBOGK9SOMHBFACjJAODnjPtSrjJOBuJGTjqaQHAwDyAPvdcY70vPy4xjuCc/SgBu75iufnwfyp3G4HceABjPB96O23JH0/xpGwy4K8ZBwRx1zRuAOAq8A4z0XvS7geeg7GjPXKkLgnd6Gm7jgliuCcA49vei1wDd/F2B4wc5pwOBjBHak4DZYgnO0MBzjr/SlXPGeT34xSYmO7+9IAF4AA70ZzgjkUY7An8TSJHfnTGyMkDnFH06n05oPLEYPTPsKF3LDOWOD8uM5H407bjFJzgA88dqUYwB2oAQc0EZ4PT8qU9aOc0rkB/OkwMDjpTv4abn/wDXUgBOOvJ5oB75OPftS5P40hPPGTz19KssQ85GTjA5FKeSeeaX8efU0hHIHTv1oAUdPXij2FHbnFJzxzj2qCA/Wgc4PUGlHPWgcGgA6+1H+cUlPoAT60tMp9QAnvSdBR+eaOhoAdTe1KP0ptWAp9+lJS/mRR6UAHTNGcgc5o7etGP8igA79qTGBSnrRn86dwEI/wAcUvU4oxzilHBpABOMUmTSt0ptAAzBV3E4HWonnXPDdsgngH8acfnGGweeBUc80MKMZWVVUbiMjgeuKtK+hehm6l4is9NuVt5hc+aRkbYdy4zjg9/oOea84+JPxtX4famjyM7Wn2d3YrEFjR1G7YXJ5bAxgeuelddq3ilbPRJ9b5i0u0jkZ551y2MEuwwTwAD05r89vjv+1fo2v+FfGfhzS4UvdTF3KqXdwu9WgYbD5WJAc7RywAwMfL1NbSqUsNTdSppulfW79Oh3Zbl2LzbFxo0ItwuuZq6snpe9/wAjxj4x/tafED4heK9VuW1a/wDDunzrhNLtJ5IkVe3TBJbOSTwfyrxCe9mvrtri6uZbq6lxulkJkY8dCT1NNu7B0EUnmrIk0YcOSOoA3KfQg8UjQGOBfMjZFlClCf4hzzXw1avOtJyk/wDgXP6nweAw2Bpqnh4KK20Xbv1fncu6fLHYQk3RJSQB44wA/Prg8dOD0q9awW1tbxXUVyyXXmpI8KEKCjZO0A9+vGemazoLwF8FpFtidsqg5O1uOnXjFX5NFuZLgWkC/arWDd9zDSJkZztJH4fX1rlu2dxDqEV1cTqftEMpYlY7kY/e5PTAHBGMVWvbJY4CJJFaVSN8cT52H0x268+9TXOnFLdYoJPNAAlNueHBI64/DpmopNSjmiNvJapbSI2WjjHlqwxzkHndnpyKVykivc3Yu5XMkeJCRuOcHPY4qbTrw2TzRvGJ7aVdksavtz7/AOfaqs1u8YRmmWSKZCQ2/Pln0b0Pt71GCIipYyAlRyAMY9aE2ncdk0X4oFt7wG3eaB0AnSScDHUEZ9cD9a6T/hJp7iC2jtC0k8S4wcLDI2dzHgg9R19fzrlba3up4C9upZUJVwCC2DyOD61etdAvIJ0ludMaO2ZVfzZ5fKjVTwMv0B5HHX2pp2VkSzei8L3+sXTarYpLdWoXeZ4yxlYDhjuwcsDnHrgV2kXw5+26zJJp2pSaj4du7N7qZb+6a1ljGzLSBtoXIyCAw55BHGa5i20vX/C1tJLb3UM1hNJiSys7nZu3DluQNuOORxVCHVdXgvG02JWhtJAfLQjKlerLnJHPcep96rTW/wDXmRfszf0+3uLXybvSPiJc2CxKY4mkuHglMWOVQllLDgDGAOPbFdhq/wAVfDc99e6Z4mW68RQny1KyRIPmAzuVlC57D37V53r0dj4ouLWC61CztLqOHYl08awxgKD8jYIwASAMDt9a1Nasf+EJuLHTJ5LKPSdSsAUlDLdQrcZzv3fe+U49sEVSlZONrktX1GajqvgdvE+oT6Dot7Y6U9iS1tKPMnilJ2sVO4hVwQevGfSrsMug+IU066voWn011WwlM9sI5lK/N5qyDnlQf4sdc965yRbyBtPlRYGlZJM3EIUQoB1wVAILDHLDj86xxf6xa2L2TahEkLqUMEsqnacYxz7Y5z3oaV9g36ntcWgafcQXF5pGijVtKtyggnkii3QQAAEgtyTnJyCe5qzd2Om69rUOpnwtaXGlCFbZ9H85md0yQ8iP8u1iMY64IGDXkGn62PDulhLPVLu+uXEZgt47plgCkYZXix82W3ZHHGOcmorzxprml67bahZG2idx5YWxRhFKRwRt/Lp7d6d1bUnlb2O41fX7dJNUHhvTNRtNMsHVW06+lEbpAFy8W7O8Fgpzg5Pp0FdJIlv8QPE1x4j8C2kunWs+lL5mlf2qLVxcJwxAyAyAbDjpyK80u/ijdXN3Kk2iWsepu8YIS2YNcYBG2RS2STkY68cVPceIY76W00KePS7Cxa5ZJrxoVjmsmY4eFWUgbMDOcYO7k8cWrNWXkOMbtJ6eZ7PqeleKvHnwv0fWorjVPDFtpVylldXZuGX7MdoywCsCUOR82eCT7muH8T/Djxf4D1W8S/1KLWdXtzFeWl/cT53W0uV3bnPDHbtZW+7g4Jzmui8Y+D/s2laXBoPjay1rwtq0CG8htbwLKswyFXZ0XhRzyfl56Crt38O/Gcdl4a8QX3iyz8V+FNzQIsV2Jbq2DfeWY4BIVhjO4kHBAHbRrW0fLt/VjOLuk316W1Ryuq/DP4qSxSyzeErLUbGCcTwztNHghF4wvm7uRzgjPP0xf8RXPiDT/CWiJfaNo+g395I2Y9Ltt0jAYKyMmGXdjjluePSswPp08981vrk9ravFKGtre9KkucAb3yQRgkEn2FR6f8SJvDkFtqWlapqGq3cRi0yZYmySpLbeMHcRyByAemazet2Xv0/CxuXuu6hc6boeu+ENHl1DVNItlW9v44z/AKTsYf61DjsTnGTzwfTH1TxPqt3FdzX/AIftbO+vwwjtJLrdFcyNtBVYlwwYdePb1zWdouokeJ78am+p+ENDutkDFV+ySebtY7gSMAfKflyeWGODXUX/AIV8PeFtG0DXdCubTxZdPm8E0paW4MAfEjNGCDvViOnPHTrUq7dl/Wwv6/U4250rxpqMkdxq+sCaKFAZNNe6lMrxqckAYJJXdjOTzU1rplppmny2Vno0XiXV75yWu9Yt/ktguSxyeQAMdDzj6CsbUPGumDxRfXiG6m0+Vf8ARJLRtskTYUuTGSMgtk5buOlV/D0/hU6ZrEWvXmvWl4JGdLmNtu5z1jIG4ZI65H4ilo9XuaJt7mn4p8S6xpUemXV+NHa2ijijtjpIBxEM8DfyuRj8K5WTxBL4zvzBdx3lxaFiyw2W0yiMdAAe/fHc/hWjonhbwRqsEt1N4imsIrVm82K5wJJ125UxALnr25PHTmodNuNFstVspPDFvqF/JIjmeC4dI5VxyApAI/h3evQAjkUrNtWV/wAfuCySvbUZpvh671C0huLEzRwtkQzX0alflGBj5jjk8EDA6dquWvhdodUQ+JL0W8k8bG3e1UIj8EuHdQAMZB/H3qbwh4q1jTriSGDQbfXJp2muLYGbzfLbJJcAEjA56AZJ65NdF4Z+MeraFHbx6zommt4cvkntrmHyV3SFhjfjJYlCBgYwRx70K1hWaHeCbzTPB01vd3Ph+a+W2d50s1uTm9WMr5cuAPukngj0zyBXSXfjmX44+OYF8B+GrPQkdftUyqdkttKoO9t44YOPlxg56kCvK9R16/fbqemype2ENztt/wB3iS1OchAOoQgAY6Z6YrrfBelaVFvvNW8az+FdTeb7VPZ2kQhaZSp2BGOO5OV5HPTJzVrVa/P9BbX7nUXur3WlASQSaLJNb3ARtE1O8Tc45JZQCMEYHU8Go/Efgb4o6f4d1DX7XSobPSIFFwl9pl0JWRn27xGNxcNjOcj1wfXHkHh7Ur2abQ/Da+Jbq+ZreO+u3k2pLtG5pOflPOR0PcGp5viz448BtcaPb+F7PTTLbqzwQlpY5Y1AGSAx3MB75HehPXez8vT0BK7WyR2OntL8V10vVNl/rIsIRGVsrNAY3K8hj/eBIOe2OPWk8UG20e70+4028060uWc29xZXtu0YXj5WjOMAtyrOVPXjmvOvCvjDxh4K1261Hw7cIq30f2q8vdJBERVusLbhtyD2wW59zjnvF2teKfEOqyLcW+y/ijHmiWdJTyxIZd3QZHTPHHap21s+5p7OPLzcy9DstT8VeIZIooLpNH1dLpd72lpcgIkK/wCrkQSHCnOcsByAK4DV7yyvb7ULp7qOaV4wiTWZPyOoJD49RjqDj3rLvF02RZry9e6lvZl8pmjlUqkmPmx6qAMdSMGrWqeE/DbaPaXuk+L7a4mkkEcun3cEkUkBOOQxGGGe/AA6ms22NIpv4i1C5gjnuLqyu3bB+zyKuBjOHIGPm7fjULyQzorw3vlNMy5t5PmXAByCCOg9+KifwbdNchY5YWtm3FLkSAo4BxwfU1XuNCNo6rczRxLKhaN423gnONh6c+/SpLSXQvylXlJljDyQJsJTAdVHKvHjgcnPsKsDUmupLKCaS3vI2TaEvD95887mzlSRwDz71nRCG1nB+2hkjA+VjkSZ4Kg9v6UmII33XBVtzYhj5xjPGcdakRONHttRuVht5VtrySUbLaQFMZP3N2O3TPfiobuwg0VXhurGe31NJflW7wY2Xp1GAe/PT3qKW8lkLW8832iItvZF+Xa3IGMfyNWbPxLPbzxNd+ZfwBdrRXDbyeTzk/X+lAGRKZoSMFoRk7FjPQd+R1qMSNhiZI5ggGPMyTj2rpJtNGpxve6faFkl4McDYZCudxQdwfQc+1YYhhlQmNSfLzwVG9vYj8etBZERDIgDkRHJGRz/APrp0tssNtFKl1HIGc42A7xxzkflUbWuQzQnegO0oeGFREPE5Gwqy5BGMgcc1AEzSRoArt5hzxIgwVx0Oe9I8rwnhw+SCytzn0JqHzSpBXAxyO+KfgTN02gdSMDA/OgC7bNDMLwho4GMf8R+8c/w+n05rPKGIqCWVu6njHpUjMgS5VVYLxtz1696iE7FVRsOo6FhkgU9xIlB8t0yUYbPlI4B570+MiRnUnarDBK9Djn8OKrcqDjlTzzU0Y3Y/cqxYYHOO3XFIZPusgVZlaQ4OQSQG5/Ot7R7Nr+eGawW8bymx5b4MTDOSgJP6Go9BezjV2aOGUCL5/OUBM9cHPvjtXpfh/xHpptYJYNEtp7WeFI5LWzZWEZ3EFtmB8xHUH/69bRIfY5PRP7Mt7yW6u7OSVVkWI2YUDy1JO7Dd8n24rvdM+DFv4hsNQ8Q+H75po4bsebZb1h8qHrsBIzvzgZ9DmtrxTrfw0sIdNS2RrixusC5MaDfbkkDDbclSB+e2s3U9L+EeoaTDDoHiHWtOvYroLPfXE4RZBuAGQRhuCSCMYyc+lbJu97mb7mxr/wt0/Q7WfWodXfwTqexYHtJFM8ReTurZz0JJPI49q5/Xf2afHWryR3tvrmm65a3MYWK+FwyySInQMAD39z0616PP8Gtc1fw4niDwz8UvDPifw0oQyx+I7tWlt5CdqxysoJHOMZxz2rzPWfBPxS8FWsV5O13NoFxcMn23w85njhZvmO1RgqDjrwMZGcmodu39f5CW+jObm8e+OPClrBpXia6Oq6dFNn+xNcX7UkhGFKgsCVxwRg4yM/W9r9l4a0m4tbK6tdU0K7uyt9amwmUQwyMMY3ZPfA4UEcdBReTaXr/AIt0ePxEy6wzBYo7mxdoZgpwU82Nj1JYtkY4HpXJeNfEEk17qSqyXdgk7QRLIoDwnnDdzk4JDZ9ePSuZ7/10Fa+xPBqGg6hpj2WvySm7jmLR6su7zwD96NwAwbHUHJ4PGOa6n4e+NLzwBqTPp3iS6sLuAF4NStIzFOI12kpLw3mRfIPkZivAx6VyGrQrYywWMO7W9PuIIZWiVjJLFhT/AKth2XpuwM9Olc1FMtrAUeRLu0l2kruw6gHJGM5B9hx71aqunLni9V1u7/mY1aEK8HTmrp7p2af9dj7b8PftaalpvjSw8U3WoxWCIkX9oR20cxS9Qqo3FQiruCMpBYkDgHuD9f8AmeAf2lPhixuNUhS0lORcBlRlkxkHJyFYAkZ5HJ4I4r8c7eaGJUjWV4raYu8csSk7CDypUHJAXGc//Xr3L4NfHf8A4VTdW+m6jZR3fg6/aObUohiSWFSQCYyrY2Z2sARnkjINfUYPNPbSUK7sukuq8vQ/Kc84PjGnGvlvxw2j0aXa2t+2vkfcvhrwh8T/AIXtb+GnvdN8XeFbUR3Ok6ldysk5RMMLdiDtIBzt4wV6leAPQ5rnwB+0l4YtrzStWtYL93W3bz1VZ7K44ygDDKvuUDb/ABADHBBrMXwzpfxD+G1pqnhXxA9t4QuIftdhqOj73k06cZ+YKORGSJA6MOPmBAOceQeMPD3iLwfbeEPGlrBo0utXd21nq76VH+61UMTsmCsoHmKQ24hS2XPJCgV9HZVLcsrtPf18vxsfllnUqTlioKM29E1yu6Tu325tVdW13Wp7j4S1ia08Y/8ACvfFNtc6B4pW3Z7K/jYfYtVjUhfMt2ByHAI3RkArnuDWu+ha54N1q7/tFG1XR76QzW02nKUubabbtYEjqGODjGBz1xzxfxb8N65468HfZ7e+XT/F2nmK50q6aVllilUgl4ZDt3gruV16ENzinfCn9o288a32o6Hrmmz2HivQbfydZ04gCdieUuLcE4kRgAcY4DryQQXmfPGSjJp3vdbXfk/0OBQweJw8sVhoOLjo1vyq6Slbs3pfp6NHV2fxJ07xBfPomoKfNsD5Ml68REkLYByG6+hyM5/Wte4gtNIW2leZBZzybl1GxO6GWQcKSBkK3r75rYt9K8P+ONIW+spLeWbaUa7iQCRJO+4ccg4OD/WuSuLibwDqMgkuCtnelj50Y/0cNjh2XohOOW6dKuPs6j5aa5Wt0/0PJrOVBKdZc17WktX6NK2nbsdXcPcPJFbXbSW9yrCS1uWUEq//ADzLdGz6VrWNy1/bGRovJlLbJF7MR1HtXE6Jq9zf6ffyagseraAHxMscgke3IGfNQjkj8eOo71tabcpaa0kETpcxajA9xaXnQSOgHyuOzbSSTjnBPXIrmqwcZOL3XbbuehSqKpGMovR99GtfxOmVjuJHBABAbgKO+acpOCVO9iRxu/HioY5/MDEhWcDY4GTg9xUmQQwGW29C/TP9a5mjZEnC4c8he/Qj2oG35uS3bJPXNAIRu2epCj8OlCnKgMx4w2SuBSKFJIICthQPqc+lAAYlV42+3egnPJGSSCFB7eooZTuBJZsN0AFBA0knkKGJ+UhsAketDJtGFG9cBQrDgc0EIxZOV5B+bv8ASnlhuHHzHkAj+dBY3aqu5wRkbQQOgApVO4DLB065/WgL8wOS3fnseKXAweSQB0FBAiknfnBJO0cdsZxTVf5WJU/LwQOh+lO7BmIBzxmkwdvK7VHvnB9aAEO5csS2Rnjrn/61GCSr4GD0AHahcBk3FiSd3HQ0hO5W27lJ6DGKCxQf4AACMbcMP601xlJCR35D9PwpzBTuAUcEMckgfUHtTc43Djnk7j1HoKEAvQFSOFOBtHCjHShsZwuFQg7iw96BuUAdFByG4GPrihxuwGznodpAyfSgBr4UOTtLbTuJ54HbHfpSYAw+zjByrZ5Y44AJwKXcXiOJFRjjJJwM9KVFKnfmU/7JIP5ilsZNyUrCYUFgTtIOQC3TNO5YKPu/LnAHGOmKOh+cvkjJCjv6/p+tC/MzJnL4yCeQBgCmaiHILZX/AFeCMcFsdMmnPlw4AGSQMHg+n+T9aFBZSwK7MYz7D/JpAGIQDjHLEdSOcfnQA7cCpOcK3O5sdMCkI3FUYMhz1HTntSjds3YXls89gaROq7WIXaDjGR+dACBvljbGVJ3cnkk8gUEbMgqMqPlCdcd6cMSN0G5WOKaAf4WBB5BbucigAGFkCbtuDjaD2Of1pEGSu358nl1YZHHU+tKMryrYxk7CuSOaVAVQHIXbkHd9fb3oAaceXhSDg4GBjB7n6c0NtQMegVs7sgBfxpwCjOMpGh4Ibj/PNNX/AFZ3bdpySMAD2oAVtwclgFBOASN270+lJu+Y55/h29yc8GkO0sdxjLA4OeDj6etL8xc7Bhs5XaOox0oAMsGbG8lei5wD2/z+NV7tyu5tuSVwFAySQe386mVvnX5vvMTgnp16UyRGkCOnUE7lYYJGent0qJI568W4mTbsyXwR2L5JOPQY6E9xWlaknIUMvmdm528nn9ag+xokxIUDopK8H1H8/wCVWVjcblJKgkDdjJz6VMVY8rD0503Z93/VyUENJkv046c8HGP5fnQFY9txVTyeOeDj9KQnzWODuyOOx7ZJ/ShlMm5QE555zkj3rVHuITJBQkYLAERkdD6k+2cYobcpGG+VXVsqTu685/Oj+JgnyqxIwnzAEckEY4+lNKoEH3i2D8ysASep5Hb/ABpoTb2Q0xF9w2qGzhmKfLtIzjHfBx1qSNlMoIxkYyqdOeefzowp38lgDsZt3t/9cUpYt8pJL5xtzwOPSmEYqLuiONAyoD55KfKScDd0yCR/WpM4U8sMnBDDp7gZ6UEFsFtuACGA6U0kkDPBJyFLD5hjjGBmgpK2gpURglVG0DbgcnHrQSuc8Ef7QpxG5lJ3ZD8KDjnkf57UgJwuGR92WBLep4x68GncsQruOSgZl+UEqCe/cilJy+5uWJx1HtSFCoIxhhyDtB4PWlyRN5ZUswwVbgj3Pt6UAJgkcfM3J5PzH0I9KRc+a21GACg+YxwpPT659foPWnfMN2CM54wOQOM0bec527CDjvgD/wDVQAiA7VGflI+YdQRjtSqcbSTy3dO31NGNu0kkArkAnJA/yaReWjZSgjzkgLnzBjjHpigAPyqBlF5CqfTn0PXpTVUDaAx2o2VwMdMjHvwaeDkEr1wSOOh+lIxyFIDFsZAIzjOMj9KAE2yYJVh1ZgSSMdSAfUU7q2VAI3ZIU5xkUhVWJIUMwPXHNIWUhiDvGcfdKkHP+elADUA4OUAIAwckjkkDJPr/AEqTGSARlR/CRnNGMdE24AXnnFH3iq9m4yV7/lQAgAIyV2888Y+lJkuuGkCF8JhT0HOevcgelAcNGZCWAZf4gR6/408k/fPBHtzj/Pagq/UafnXA+VWHAZcc00fvMAnc3XBOMc9M9+pGe9OIZd+VG7JCjd2/lQynp93ClskZ9O1BI3uVCjJYkAnOR60B/lzGwY5wAOfQkfTilQbmjCEhc/L7c/ypqsJFjOGKEY2sApb3/KqJYjAFyo3oH4yB95QBxz0PWmKWaQFpPMaBVDvjam454B6Y9e/SpBhAM8nI4BzwB09+tMYKAGPlP5S7QMkLzgDP4jFIXURgU3mZk3F97LuwAo4GB1/zimlvKAYq0vzMyiNcYx7HHvSKhXyhujEy7SCcfdP3sdyPx9fanCMxt5qrt2SF2LvxhupHYUE6taCq7Kqv5udwABAwAc+nftTCpjHlkzSZbHzfMVGBnr9acEGUGGIbHyAYK8Z/SmSt5KsZtw2/L53YZA5Bznv19arroQ+4M2HYsBHGUGWx8ynOeg6c5/75pokUIzArEoIHcdAM8ZqQINwRmZVQjZJv4fgdSc87v5VCpLKPOxGWX5lcjOT1I+lCOapOcWnHzCSMKSyRlV+Usko4IyMhQvc46H26UkqMQxHnb1cFiEBVsN2H0Pb0FSERqy/MVKHJ/hBPTt/hUJVk2lnUKCCSGIJIAAzk8VSRo9TJ8WMn/CL6gyyYWRFMcY4+6y54r6ntOLWH/dH8q+VvFv8AyLGpFxkIgTYmCU3bSM46Divqq0GLaH/cH8q+czv4Kfq/yR+v+HX8XFO3SH/tx88KSSpZcFjtxkhV9/r7UmVdWLIWZdoIZMEn+HJNDyGONSC7OyiTB9Pf6UpAbEe9twJCMeTweSe1fQH41foSA+W+MoCXLMFPUnikV1hVlZ5Ds+ZpGIJGelJyXTK7yVKvIADh8dwPxpqyttZ1bcix4YqCMtzz0+nFSVsx5UxgKWDBFJIdfTkkEfUcUisZVbZ84L7goPY9Af8APFKcIWYtsQENvbGS3TuP84pRkIVkkCNt4Cdhnvjj2pFIVW3GR/kxnnaOcYx+XFCkRFcvGr/wKxwfxA/zzS5XcwUMowE+YccZ4OfrTdw2j51jBGCB1xjqO+etMLijICfIIznG1V79/wCVKGBwN2WzncgzgjnH1prEkMCxcNlgADkY6AH2I605xkEhmKnptHBbB5NBa7CIRuyqK0oAdiwxgHtn1pdoAIT5SvIIbrkc8fpStv8A3W51Zgfn+baHGOuPr2pcYwrABs5KE9AaVy1qObkvhf8Aazu4PuaVSEYHB2KeCCSTx6CkAyoRmKnP3OMkD/8AVSjIO1sqQMld2e+P8ak0QBdoAILAE4A5J79/5U3kKcM+WGSXXAJ+nY/4UoXapycg87wx6fT86VgYwCVJx2zyw/H27UCDBBcDcoQfdPzBvfilLFyNrtgjOOOB9D3/ADo2lnZQCegYk8EEdfr/AIUjL8uDkEKFJUggDPPXmgd7sCpQDaGAIOHK5IJ6kj1pQ6gopJTb/Bsx+I//AF0oz+8bO1COMDtjt70ikiNODjbk9wePzzn+tJh6DlyqYIY7flDMck9s+tKG34YLIAM5G3rQc7gDuHy53D1z0wc0jojZ3pvCdARz26GkGw5RzuAIyM4PXNGS2WUbhgFc0pB7OcjPGBz6ZpvAbsWAzk9M0CHbQucDhjk//XpD3Hyg9B9KDtTOCASQOaUge+SeD6UbALjOeoPrRncw7YPXtSFxnqoycDnrTWKkMWxsXkk+vpU6kCl93A67eQwP8qUnOT2Jx9aYcgHBOG+YMMZ5IzjP1p4O4t8rKAeD2I9qopXEYb1KnPPfOKbkZyfmIwGAHvkcU8HIzg596ar7suPmAHUA8/T1oBDQ235gpkwSG28fp37U7axALAFu+BxQuAMb2YA87uvr6UIcqMZI7buTQMUc464Pv0NA3Fvu4465z+FCgbcLxkcDuKdgEev1pMgac8kKTxnrgZp2Djr0PXrTSMg45PQZY4/SnjHJ/EgUgG8Fj0zj8f8APNGTgcc46Zpx9O31pCcnHrQA0qGIPTac4HrQSMMxJ2gbjzQ3CnscflTgSSe4yAe2KosZ164ZcA9en/1qMKxG5eM5AYenf/8AXTic9QSPakK7myCTxj2poWghLjqNzA5wh5x/nNLtCK5AKgncQOTk0K4yARg5wvHB/GgjhgSX59MUhgT3XB+bkk/nig/fGQSQcAD6UDOBz+AGM+1A+UN1VVGSSPxOKAEbLLyO/RsdKMjc4yRjBIA/z2pDgJ2k+UcE9fen7n3KABtxjmgBqgHbxzz0ORn1NO5IyGJBFByHUDPfgdPxpFGMADK9iaPMBowJMncW6H06UoxgDDDP3eASOOgpcYz945/8d96QEheBux6nGaAFDhsYBwDzngjihTgEfece/JFGCc/MCSeGA5x2zQvOOcnn7w5/CkwFJGOGyM0f40cfMBgkds9KOnXp1zSuADIHTJx+VAAAXBxjse9JjgjOB2PU0pAC8nuMHPegAU5x09PXvTvSg/T8qCB6YoAQ854/OhTnnnFLzu9qF46mggAQQCORSUUo/P1qAD9PejvQQaOvsKAF/KmkHPbHpS96Q80AL9etB60DrR+NAB3pKKfUAMpx4/PtTaXtQAlLk0vb/Ck6/jQAdfxpKXvR+WB60AJQOp5xSjrSAYyehPX0q9AFJ49fpSE56evWkxg56ZPp1pV6E/Lj2qyxf5UrdKb9c8Uc4PTv0qGQKOtOplKBmgB1FFFABTTyKDwCQKa7KoIYgZBNUkAhbn+npXO6wLy9X7LZrGkgO+RpSAjHspznA6ZArXu7yO1tZp5BsWNd3PQnt/KvKPip8V4vh34N1rxRfWdw+m2JjL+UuCUZlVnX1OWHfoO3WumlB2c3surMasryjQim5TaSS3beiS7XZ4T+2R+0XdaL4S1XwH4ezaXcKRW11czZ2SJKh3CJtpDcMoO4gjOAGySPzIvnMl67mYTMcHzA3Jzzkk9T6/8A1q9Z+MnxH0z4mLf332/Up7174fZ3vyMeUwHDKGdvlAIGDjGMDJNefWfgW/1TQm1HT5La9WD5p7SNiJox1DbSBuBGPuknqMZBr5DMa/tKrjF3iv6+/U/p7hjKv7KwMYTXvytzPzSX4HP4CgsyjyyTjb/EeatDybeG1eJw85zvbdkbT2x/Djpn3pskV3px/wBKtJUV13COeMgEdAwz7mpk+xyiJY5HtXMeFccq7A8Bh788149z7A1vD0elPuh1y0lSGfEaTWsiiRWz1Ve/QZGD+BPNz+2biC7dobsfbLcZjuIU2G4HzAFxznnrg4rEs9RTTIERrWG4ugzNmQZJJB754xx9ay727Ny5ZlSP5PlSPOE+bOMH3JoctLf18wUS6L6ePbcxyt9pnifzgF3Nt3HLDPHQdumM1p+Hlt/EWp2Vlfwy37TZjRoPkkQ4z9GGPx4PFZula01s0UU05jjXPl3Eah3hJ9j1U4GR6flUh1K8j1Jb62P2O8WX7RG9quI93sO30P49aNxvsWrO302GaaSym8+3OC0d6vMcXcso+83pitvw7runaJEwgsrHVxPa7Xe6O2WPB5AyP05zxVP/AIT6YeIG1eHSra3d1H2zZB/GWy7D0yecGu0uvizofiHwzf6dd+CrD+1JIWZdWdR59uu1sFBgZI+XHPf2qrdUQ/Mqare+EtQTSdQ0mymi1K2G7U0TJjeEnBBBHLD/AGf6CneHPDkiw6iun60dZ8LohdbRW2vIpXdsfONpGcEA8nPA5rgZtQna0s83TvFAm1VQCNw/UZI6/jzzU1veatqem3ckV6bS1TfLIFdlLkDcASowTzxnGefSqS62E9DRt4NIv7SfWJNVmtFSQKto7bS5QAhV+YlgMjnOfpmoxqttrVraWSKkMrXBRhI21Zm8zdu3gHBwQOMdfpR4d0P+01jli8NXmqSM2/Chkt/cBwQAO/OfSuhs/hm+uS215/Y9zo4Mqq0MTmUMTjaQAMpznPPGOgzmj0FdLcw9Y0CaOS4W9g062dHWOMK7SSzSNkfwc4JUnJA/Hmt3Qbq4sJhaaZ4bfX5rW2/01IYmuHRWIVww2njJOTjHKjtxPpsF94Y1HW7BrC2k8RpKrGzucO+/YCrq3TGSx4II46ZzUek/EPWPDKXOoW+o2tr4gWB7OabfjfE2Sy4xglWByACCeh7U99WQQfEH4Y654QsNO1KDUbfUdHuwjWrW86k/KgJLKBjAx1yeMZ71XW2k1S2so7/RrWRrZGaTU4JQwMZGcugzkY5HvnGKTWrPSZbi1mvb+x1NH04fZWsZDDHJKCGMUgbHl438nI6e+B1PiK38UQv9gg8KQaHE9klrI0V2jDygCN5PXGDkDqOTzRtd/wDDblnG2Pha6sNJN7NBeGz8rzo7m3YLwZACREQrEFRnOSAD+W1p3i6e71XS7qOwsm0wKkEiSyGLyHG7dLgMRHgN75GPXjoU8Sah40htU8VeHZdXtrC1eztp7BliSdQAvC7lBPAII7jgelHwhP8ADZ/Esl5baTrUr2VjJcNZl0eGY+XgqVILHG7pnBI9OaadtEybd0SaJfWvhpriV/iFYXMNkfNFrNZiUXRYNj5lYtke2cYHbGdbwJ4r+HHiXxtbXmveEbO80m5tZ7O60q3cW8kTsmY5oSoDMwbI655yccA8l4f8W+FNMt4L6Tw5Z6paWl40aQXiK0wQxsV3j+MZ4GT2z1FXbrxdoA1Hw5r2m2GjWF1KXiurZV2hgZCBKw58th1/HgkCrUr/APB1Jtp5nSfDrTPgqLTW7nxRFr9hfxrKNEtIJefMXpuOMb8gHDHb83etbw3pXgvT9Dm1jRdSnt7+RUi1CWRlnidJHHLp/CQeoyMYJ5783bWusar4n1Ows9C0TxYuos11bXtpOscULMrHJc8BsKNwBH15zW/4z8L6V4U8KaTfa38M9f8ACOvTQYn1HQbxLm0ukXCu0ke4iInI47hupJJqk7W0/Pp+Gwmndav8GYXjFNF8IQ2MP9t2MstlHtuptGsQ0VzvYEKGPythcZJ7j1rj49S+zWmvRaZqttZ+Hb2b7z2hUxOByApxhsEfdz7AV23g37HYa/DZalGU0y3Zor6+1SxPlQ7o96ZQ9dp2ksemc9MGrSeCLnxp4Z8VDSH0jUjpUv29ksWET38Zf52iLFipwDxyCMAZHWHdrzQ1ZGPpPhTxT4ot4brQvEVjqMFtCt7/AMTjEc0jLkFo1dS2OOoIPPXvWL4g8GW+t3I1axu7Xw9NOqpFA048ljyJGDKo2qcjHHPORzVDUNA1e71iJ7zR9X8iPZLbtJI6w7jGGZPNIwp4OORjGOOzLfwj4i06yvEgtpLGfTf30lpezNvlhLHG0D5SAd5PT+LGTSbSvr/SLW61NdfD1rpPgdrqPS76fVdSVbeDWLW4yscgceZ5mAcKcgggZIUjjrSWunaFYzRa3/xMb+eCQ291hd6TYUJuH94kEHGe4NXdIvLnQoZftd14ce1UGSc2LS+YC2dvONrEHqBkgdawLuXT9B1SOeDVk1DR97RXmni6HmKjFXbyiMcHC8g9sHuKHZ7dBJNs7fxzp+m+I9Ju9U8NabbaLFawxPcaI0KK8m1iTIAoPzEKeORnPevO/B1/qkMmu2/huwukvZFVrZWYHyU3Dd8rcEsD+vHvrXCeB9Qt9ZudT0LxTpzSNGLK8BBit0VcbH3A/eyB3/hxjJrDS50BLZrmG41rRNV+xkQRJOGi3KeAHADbG4OPXPPSpfdlJWR1nw90O30HUhf6lay2uo2ELyS2LBoxGshO3kn7uA3HPJIPSsax0mw8Q3uoy/YtP05Jllure5vdQ2JD8owhTPdjz2G7A9K5WPwvf+IblUje5m1WWN55Y7tWVpFzkOGbqDnqT1rttN+Co0yOWXxJJc26rbqWtLJlkl3tyB0x6cc896draC+Y6a81eHQ9YtLjSfDsVvdQJGL5VMIjBOFbB68ZAyOCQexqnLBa2ukaciX1lrevWF4pSz02HzDKoYHyw23J45LAY4xyea27/Q/C+sWLG+e9sfstvFG812rfaEjXodvQZJ6kd6ojVovBejaVd6boWo6FJPPsi1qSAOtxasxYEnu5KqwXtt4OKeqFfyNjRfgv8YdU8N+ILzTvD+oaXpyzG9uLGRTb3CKSCZEUhW2gADI644B5rS8U/BW5+GuuWOqeIde1D+x7y2Fzpt3G7yuzkKGVztIXPI9xj0NLP8SfjideOmRatq+rSXFtJYRg25TdDwG3fKOnA3NnGSAeecW9tPilHommaHqdyLSwtLjFibqdSiHcDtHXKr1CkcDOAcAAvBb3/rQbjN21WvRFTV4o5U1SGxj1i+juBGHsogUhsmPVnfJAPfPQ985zWBN4e8Nw3TwtpHiiOP5UVJFQgSYxk4HIJ9BXSXNn47sC1vF4g0+9QSiJriI/L6jJ2AsM8HIJB9s1x2uXGqyXNx9s8SRrchj9oWKUj5wAMbYxjAII6e9Zt/ZsWk1qEk/9jXAew0y+0yaSPygt5b7l3deBjIJGB3zn8aglstTsY5k1K3s4yHFyGulUgF+G6A5J2jI+lF7cyKwa411dRZQh/drvJVRnnjhs8Zz2yT6UE1K7RyBdLLMSWUNhkZSc4yORySeOKh6jsVJFSZWhe8ChW82OBSVjXJ5wD/KovtC27sq3Ep2rtUpwoOe/rzVue5NxHIssCzIzlg8b5wexBHp05qo8pLK8bsybQHJGQCOvSkMtGz/dwyRLHeI8LMfJOWQ8kgr26g+2aqlY5VjCSBQgDxqnJUn1PP8A9aocRkMywzJLywaHoo71LJJHdsZZ1QHIBmthtAHuOBmgsdiTy8TK1zH93co+eM4/U1XkRrNVMUkcsL4A3AjPuQelOe3ltxHIrefGOTJG24dTzg9DiiK7lUeVNCLhM427enHGPwzQAwTmJiqb7d0YOArH5SOjD0OK2ZdSs9dkij1ZDZXoUIL+BQA/YNIO/bkfpWSY42cCNy6uMbmHOMdD7jFVprdrdsTptV13IR0x7UCsWr+1ltbqSCWRZZoxw8WTkZyD/n1pp3I3zbmX+93GM8Ef1qeHVRJAttd/NCAdk4X95GSMde445H+FRywzRSNE+6dj84J5DL13Z/pUDIUVmVWSNXjxh14GDmmIyRSPtR1JTgenc+nSrUVtHcgvaMTO5AMKgqUBPUevbvUEcrzxyJIA7L0J4ZfYUAVvlWNdpySTUR6D0+lWpICVJiHmoOpHJX1qscAnKn6elAD4nwwBCsp4IbgCpkQCReAVJ4lBxj3/AAqup2gEDGODz1q3aphiA6oT90sTgDuTj/PFNAa3h7TZtSuUimeMQOCZWnPCjPJz1DAHIrvILDQNJurfTYLoXEUcfnb4gR54LAknj5iAD07Z9K88RVle4T7VHHaPjzCASdo6HHc5x3r0XwV8OL3xRJap4Xks9dnihaSe3e7WCQL1CJu5ViQy8+v41qltYhs77w14Dj1aDWdT0JtLOsG3LtZXM+wXMHBICHHzYHTp8wyea1fAOl+Hb+S3j1LwhYQ6LeBriXfAr+WVAxt4yCSPu+h68GvL9J8b6f4W8YpD4i0jV7HTzEIrjSbtSXiBIzgvhsYA5xng8V6L4I0DwZr19rGpJ4yv9EsXdU0xgzATIWyYihwSVJ9fc96tWexmXvD3ib4b/ErXLe0fQ9KsbVZ5Vm061QWxu4dh25C4+ZcBsjOMGoPAGlXWka5eeH/DPxBWDRiZmstC1tCxLj5gu3jhgSdy4znp1roNW+EPhfxNoGpaXFoljrmtwWzSWfifQWNuhkPOJkB2FgcdckjPTFeTJ8Pptb0b+17K/wBRvPEOjgLcafc5iuoQmPniYc9sjI5ye9NPVMfdbEZ12Tw54qmvPEvh+a3v43mi+3W3/LTKhTGOxPBxyevvXnV3pNulpeXWkXzT2r4ZYGO2SMZJBfJA45HGck16B4e1XxFpH2nXNXuWvonXy/7OupCkhY8A4IwC2T0HP8vP9tvcwyS6dE9nqwleR7BicNHnOxRgA4GDjr1wOlZ30RVjR3WMOg+GbrTkhtta8yUTEliWRc53cY5GPfmsGSaK9vLqRVWC4MjDyvKwkicn7vXdnHer2ovJqaWjRwNLNAVa5iVNsy89gPX1HtWbNcCItEoJi3s8Rc/voeeQcH65qbhYZEyG0jhafy0dxKqyAFA2MEnHbg8H24rWsLr+0fs8zRLNewbS6y7drwdCAMYx+GRWTe2pjug0UbeTMolVETKqT/Ceen405A8cnmJ5kMls/nNEYwMA43Mo9sDjp71pFpakuN0e5fs4ftJeJP2ffFVvc6NrU0Xh268w3GjXMj/Y5zt+ZvmXCsMLhlBbKqOQcH6O039rnRfiFc2/hm90+XUbS71Nr5DZQSSyaVbhlLs6qoJJbcNyE/fYkdFb4RSCS9GnpBCT5waSznkbkuvMhfdwfmH0pllrpsbqw1WC5msdQhyjXVk3lujfNz8uDyCOQeRkcV7eEzOpQsr323XT18j4/NeGsFm0va1ovmSaTTtrunp1v9+z0P2B+HniSw1bxRceFtc1Bbu9K/b9A1RjHslttv3SVYgkHIzgbuuBxUPxJ+G2g+NddXX9Mun0zxb4SmVY9Us2Kyxoybgko53wtliVPQFscM4b4N8A/tQS6Zf2V3LLaQebEbWbUWUNdWkoQhZBG3BjbPb1OcYwfrf4SfHrRfide6z4av7oaZ43tYlE09uiIurQDAjbOM5AcZTPG8YyN2PsKeIw+IcZRlfbR7X8j8IzTh/MckTxFKna0Xdx3s9HdJWt3R6d4Ov7HXNf8Q21xc/8I14r0yWJr6S1wqeZIgKOU7pIBkZHPOec117+MLnT7Q2/jTSF1HR5AqprmnoGjKkAb5VByucknb9NtcJ4k0vXPFE+h+NvDUtpqesaP5mnatYlFjkuUzjY7j7roQSARtBZvoer8J6nHJpkes6I81pFfu32vS74ForaVcBx6I2QMZ6g8dq1knO/OtU7drejW2nfQ+ZpctBKUfhkrvm1301T6drbJ2u2jjfEXw71P4a+ILbxd8MdSjn029mzd6MxDW1wMHdgj/VsOwGBwRx0PQ+LpTq3hGHxH4c0x21PQtShuJ9OEwjkIDAuuO+MkAHGeRxV3W7PS7zwtr2p6DM+g6sttuuNMyU8sxtnf5Y56dCODntk1xvi3xBqfhHVrLxFa6jbS6frkcNpK27EM0vIWXIIVSPu89MdPTelF1Enf3k7a6X20fR6X1Kq15SrK8VKNrq2uvTXf9baX2PYPDviix8ZW0l/polhkido7ywuY/LuLeReAGjPIzj8ePQ1sRncxBPKj5ix6fTNch4zso9C8YaD40VhHNFA1pqj27FY543VQjuo4YKcYJ5HAzXVWrSPADLKrzhQxliwYyDyCAOuRivLcLRUls/wd9V59NezPQqOm5NReq8rb7f8HzLWcAbQOo4PXPUU4fx4BcjAPP6VGksbBSCvlk7sqOtSCTejNgqNvRx/MVmzJCkqWbJwANpz7+9Nz8qqAFP8Ibnp/nrTl3DJ3KyNjaqrjApMrkDlgeAR0H0NAyRjlgCvHXnt/nNNAZcYY98k8/Shc9OQ4XjLZzSANkNjazD5h2z2qSBwYZIzkryxxigHIDAZBGQaTeWKkEYxyOuaRW37GHzBhw2Ohp2HYOT/AAqY89e5NJwyhjvXII68D3pSDneQAMZxjnP0pQMFdzY3Hp1z9aZQ3qy8hXxgrjgj0FA+dmwPcnPOf8KNxVsuCzAk/L6f1pMYIB3FgD7ZFACHDHdhT2YD5j7fQ0EAnGDsxj5u30oJyAchj94gcZHbmgBuBtPA4BbIJFACnA5fKqTgqRweKQZ2lfusOmM/QU4EAt+8Ix1BOcGgLgZOSRwO2fcUAIScgiPG3jG38OD/AJ60rkgqwyVHOACCT/hTcnqSeOVAzkj3NAO0ADPzfMT1PTmiwC5cKA3zsSeF6Y9M9v8A61OwVyuGAA4Kj9KaW/hDBcAMPb6n3p6jGRyCDkkDGfWk3YgQx8NyN2c88A/WlwSODnnIJ6/560L0J55wcdDSjGBxkDtijUBgABAGcDLDacfp3oUgqOfkLDAxj/PNO2kkt8pkHr2HpS54HUkdSeDTLGltrcKTgcMBkH16U1DGNuMMFHb+EDvTmIyQCA+MhugpSSJBn5cnjHVqCBmCQrbjls4IHv70bQ7KMIMcYPNJkgAyNls8Y56+3+elG7GBlc52kP3JoLE4YLwQz/w8dM//AFv1pCFHJUsMcIBhvbOKVTkEKytuOCRxS5GCucHHJA9KCgbzF3KcHvxkkikfHJAHGdu7nmgLjIUYO3oB1owcEhhv7EjAHf1qyRGH7tl8teTg+hHqKCcD1YEAA5yTjqT9KVgpJx2HAPAOef8AGkZgEO4gAHJx8x9Ki1yZJMcSyuCFZvQk8Z9P/wBdRFMg85J+6c7SBnIHoaftAPfhixYHjPcYoJwMkAIDyQOcdjQlbYnlXUHAZn3ADkMSASR/hmmMWmVv3akE4Ozk49fpmnBccYCHJYlPyBNNbdJkEK6feKjI246fWqRpa4TbVSVnXhcOTGfmb3I+tGR56RRlVVRl1VPXt7UrKFZ9qICVxkjtxx70rGUbsbT02jpz6Y9KAsk7jQQ37wqDglgU5I4/+tS4KJgnsp3t8xP1PegBTnC4HI+UYB45A9qXGwdBnjKrwMevT9KYCcEMobHY8nj8KRmG4M0b5jchcjk89vbgU9lZXBYZ29weccc0inJbDgE5C7DnHvz/AIUFghCuvThtoIBJpFUhI1aPAbAYDoO2AKXLELgncOobBJ9jj+lACqdqnbyBx1oAbtDRsAw2tnMkY47ZPWnI6uI9pBiKjZ1JOMd6Yp8s7t0UR6DLlRjPHB7mnEAAKVOBheMjP0pAGD3yCpwMtgfX69KRcZY4LMVyy7cbsf1/xpWIUck8MMADBPTj3pxBLMDyMcDJ5560wGhsKhUIjHLueu0H0pSDk5GDwCpYHHv9aGy4G5S5PXJxQB97aOo6j0FACMRuBd8I3AyODwcDPrSsfm5YZPt/n0oIPAIxgklmNKzDJzuGFxuI6g0AIQRkEcr17flQTuD/ADcAbSCc/wCetHHzE9Bz60Eknk5+U4x0PvVAH3mYbsc4zu9qQt8pbJ2kDouQB3pxJ46nBz05pNxUMwyw5YKo5oAQyY5yGQkbdqksRwen6fhQeM+pAHXnPbtStw2Fbcc4x2NIQcSYG9t2Mb8Er9fUZqB+onlhS+1NkjAIWOcGncbwwUggleB/njIpGXKFRuYZx85zj1NDsA27LjjGOoH1piEB6nfn5iCR2NNyuVzgx4K7R0Hqf0p75UkttVMYC9zSZ5OWVFztXdlcEVRDZGCNo3CJehVjlT6kcUDgAlQWX5TsHv0GfSnbsp5hUEZzxz+tNfPJI3knKFn6+/4UEp9SNQo8vaSz/c6ZyD1J79RmkYBXWYGJNjFHZzt/PPXNSMoLHOAVH3tw2g4/Tmo1WNmTh5CAcySZwB7kjn6e9BOtiOZDhojCvy8lEbG7rjHX3yOtOZfJWTypI1Ac4Achd3cccinK2GDBQm5scx8EHtx/Oo9oWMHy9qq+QI4wVBHTGCD7fU/jVE6XuiRkXEg2g78Ac9sds9KRiSgU7pAfRRjA+pzj8aVsoCzIVDMCBIeQe/8AWmvneqNgE5w5UsDzxgjp170C0AuDvXIU55jZh90gGoj2CopJYERgZwP5Z4Bp8mCT8wG6QLIHPUD0I+gprnyyzMpVVHzFGx1Pb0PtVIT01fQxvFKRt4a1R41VpiqMxJ5XkY+o56e9fVNp/wAesP8Auj+VfLvikf8AFKaiA4YlQULc5GRx+VfUVn/x6w/7o/lXzedu8Kfq/wAkfr3hz/FxPpD85HzowRVKlggbBBU8hgAMYPOOn5VIdxY/P++UgfPhQec4A64pT8jIp24YDBIHLd8U05AdXXzGUhiu44P1r6A/F9twKqizbFCFBhWTk+4J7mpmJMnEjBVTJAT73X+L1+lAJbIG4ckEKFPPBzTWwOPMIHUANgYz7Y/nUlCqU5c5l38rtXnA6YB/nTVLbWXB5AVR0yxGct7/AI0/cHddz/M+WRWQZX/PWmZIQ53gkDcS24KenHrQa+g9WPHLAliNpXHQc4x70CQKozIVb+IIvzDHbjpTyCpYN8uW4Kn5iKMMq7UIVjn7xPP4+tAtd0MGIVC8sS25sclj16UKQrR8tgA5xxzjFKy8AheCeSucj6+tMD/PgZLYPI5AoOeU3B2FQAxrtDupB3MCASM8HmnowZPkkIAbIA6EY6Zpm7GN29huBDD9AfanBssFYyOxOfmwR/8AqoNoVEODpgc7SVyUK8kemaU4G4gqvGC+M7fy70Dedo3BfnLDd2HcU5ckEgllbPIGOtSdad0AJXBTAOwHKjk49aFVMFBlxuLZByFz29qbycqGxvwQRzj6inBd0nA+VUwwYZzz+v5UmF9dP69BrKGXayqQDu3ZztAOcZx1qQZk+X5evz7W59qN/BBZec5wef8A9dBXejAhlDDHHP8A+ugA2sGPyfIF4VeMk9c4/wAKVdzKfvgEZLMTlfpSBgRgMUK8EjGfyOaMqj7sv9Qc4+tA/II8uqkF2jb5tznn2p4yPvHPOemOKYQFY4wZNo6j8PalI8vAGRluvXNLcW45VBbO7OSTnFOBzmm4JLBQMA9TzzRn5gAxLAcjHWk9QHYPOMD1+tIuB6DPPpmhSPm28nOD9aHHUkk+gFACZBHHAB+9xx+dKeck8rjlWHBpCoGPlHHIFO3AKSeg65GKAGD5WU4HXAxxjPb9KXHYgnHqKU5U5GD3wTkmgr8oAIVeMZ70EASRgsQB6njmmt8p3E4btu6UrHDgjJzwfamnOwDn72MMp5/KgsdnaMsSeeaU84GefakOT1LKOvFKSR/D3oHYCepwRzjIoHAAxgepoB6gEcdumKFPU8Y9qBC8lTnnjoKU9aOAOtJyOp6ngVJAHk9sGhuByDjPAFGQcYI60nXcD34BoRYc4ySf0o7liM8Y56kU1yMruHpjB5zSthScj8BzmqsAEYwffkik2nIJO9sY6Y696cTtZc9T6nmkwM8AFsAdcYFADhzuTLD3BNJtBCj5cqeMdR6mmrtLMAxZlbJ6cE0IVIJUAc4OPWgBfmYfKMZPfj8aA+cAE9Tg464oY/KSULjGSOxoZcR7UIABGM8celJABYNyxwT0I64pHJXLbgTnAHv6U/cQxyc5bAwP0qPJQMzDdgbie3HpVIBy4UFRtVR19j3oHIGAcjkc0mNqnJ3KTu6YAFLkMMntzxxSAQMMDBJz82KUexySRkDtzzRyeAwOc/N6flQOdvPGct69P8aAAYzzkkjOQP5ml5wQDg5xkilxnOOcmg8jqRipACTnpx7Uh+6CO5z0pScdc/gKCMDqRigA+o+neilBxSNgDnIFBO4uMdTRnpSD3OTSjjj0oEGPzo7UYA59KDioACcZz0HNGfWlXpSE4IoAD1oz17UZzxikoAU8DnsOtHQ0h69Of50vQdqADHvTqbnkijPWgAHGO1HU0c4pKgBf50v5UnTrR0NNAGf0o6GjvxRjBpAA9KSlHTmjH5VYDqbnn0pKd/FQA09c5OMdO1H8WOPpSj2o4HagBBxnP/6qB1AxnP5UAck80Y546duaexYA8804dTTafSIE6Umec0p6UmM89KAFI6cmop9sfzkE47U5pPLcAjg9G/pSsAXXj5hWiLOf8XzyRaQBGNxkkUEBMnHXgfh0r4z/AOCi3xV0nwr8L7XwFZSCbU9SkEtyISSiRjDksQwyzOBgEEYVsgYU19earO+q3byo3kwaZcAzbxgOuBuOfy4r8ef2t/HOm+Ofjt4pudBkZ9DFyqxA7SkjxoEeRdpI2swYg55BycE4GOYVvq+Fst3p9/8AwD6zgvLVmWce1mnyU0nfu09F9+vyPI57zzUjWO3iSOJF3Ac7mwBuPPU46Cp9MknE0At7qW1LybAYm2tz2GOcZ/n70mmWwvtSWDyld7omGN3O1UYkAOW9uvStnxZ4B8QeC7iIXkDCIgNHdwzBkfodwIPHQde4r4a7e5/TOifKUL/XtRm1G4kuLme4lDFWWQ5UlTgcfh+dZpkMn70lDvPzM3DFu56VZ1fU59ZvWupxGt1MoLNEm0P/ALRH6VQuiTLw2Wz0HX24qH2GkhrMCCwLIBxt67iKaBmVdznLHDMTgc+9NAHmBWJQdGXoalgnSFzuBcZyQ3IbB4BH4VJRtaP4TvNc0+9vLa2LafaIXlulIJjIGeVHOPw6c1r6X8PkuWZh4o0dYYIBcSETliORlduO3r9KxbXxHf20sk1rN9glPyyJASqOoGArR9DjJxVS5urW5EJFu/m4xK8I2qemMD8KvTcWp1Wj6hoGianm/n/tW0ud+5kQHYSQFZhnoo3HGOfyqh4l8P3GkeIFs5b20ukmHmQ6nbn9zdIygqMjgehHb+b7fSPDUdpPNPqMjS+UFWxnG10c5+bcOOMDjHfmqUkl/qNq93Eoh0xFEbRyHKIFAxxjv6gZqupnfsU/7JvltmkJREiJbGfmXB5bI44PHWtrTdDv59YtrZXZluoWWUkBQ0WBkgZySSSfqc+tWdL8OWmoRLJZX5vrOzhE9/BcSGOOHJ6qTw3Pb25NP1Lw4miaYt8dcGp3EyM1vbac+5ozz8+QeFAHOBx096pJPcV+xvHRr829lH4fu5rOztpGtGgt7skyT7dzNtyNwPQ/yxRrdnqejWo8yxntNU1CeNhqLTyRXEmxCoQKuFUZO7rk7RxxXOjW76xuLRLLw9b6S/lIyPcRvvcdBICcEg564Pfmll1+zv7qN/Fup3GvusnlhIpG2QptwWB4744UDOM5NN2+f4bfmRZ3/q5HFoviHxzHPPMrzvYNILi4nkwzyYAK7ucthVHPGMfjQ0Pw1JrEIjs9MmvL6WQ+SjE7dpA2kkYA5Pfg+taN9qkVvpdtYaVeBtLuGIe1hDRyzPgqDLyMjB7cdOD2r6baatpiy3MDzaVJcPHbtawRvukDZ+Zc8AjaSORj1HcW/wDTKbsaupfC3VNOkU6kfs1vEVe6tEIMsDEc4QZG3gkH0B49aMl9qFrLGLL7Vqk0vIvvNl+ZD8u08/7I6/lSXdtrg1iOS7i1G8ufKMcxZ9ySxYwoL9Mdc5/nV1Yb+40awksLu6aybKSafZxgTwqh5IbOW+bPTtRdq/KK2lynpvivxFbXaCPUvswWRnNo90UVSf4tpJA29voDg55vJ4ufVNaXVZNXW01Cwt2UuseBdA5+Xdzxkgcg9cjms/WrLTtN0qzvZbEtNcyq9xBPL+8HqgI5Xpnnnnn0qKLVdBWQG2tzaIrkok43ug68OfTnj1P5zcqxW8O+NtX8P6tLdWcUMt1PzIGgDBz2bAwM8nkf3q7FPiPoWkabp8I0DTtXs7jLXaTWIibzARh1P3cgFhgevWuFPiZ/OuhbjZ5r5SZj9znAOOwxj6e9WLxYL6whE/iMNMzbTaiNyijA+Yt05NGoNaq6O11TWtK0m0mi0CQw6VKhP2ZLgGVGbKvuU5JHTknHp0pbLxfrctpfStq1zYz21t9pshPvuYrlEBDhSxwCzAHp09eK8zvIre0utpuzOgCq/knOV4yA3Tp9eldPZX+hWl29rbtf3GjNbuss5m8uaJmPDBehAx0A53Hr0rS/9fgK1kWdS8cax4nuo9X1m9ttbMGCLCcMC74AZggwCR0zyOpxW1rnirQbBLKbwBDqWk6krZu4Zi2wxsPnDjJUqGA9AM8dOM3UPDE/iWF9Wtrewu7NJRavJb3IE3C8Oy/KM8jPXqABxmuKsxEJZku7a42Q7lIhHzRgnkMfbnr6mk33DdHYL4/8a6XNEI9YuUSZAbWOXbJE4HHBfgEgnkfMeM9q9AtPi146l+IHhrVZAr3EenpBFb6mUCXIYAMcbTtCkg464j7ZxXlMuq6nfaf/AGcl0JNMl2TwxHDG3ZchVQZ+Q8YJ4zg1c1Kw8QrpjT3UawQw2hxcfaFDSAHHBzkdfu4GefWiMpJ6Cavo0j2u1+IOo6Lod/q+ueGvDV2n2mWCOwi3ETyZKkIm0htxO7cG+7nivN9f8X+GpdVu74+D4rT7TCqiBkRbeNlG47eAc5+X3wMiuRm8MapYeEIL2R4f7KkX7SCvzsshAVQ2M4PTGcdTUl14b8nw/pmqapclbe+fZHGv3oOg3d8ggA47fWq5m99fUdka0vxC+06MmjavZzS28hV544zwUHzBkwfYE81jXWoaU97APssJABMMrBzEE52ZUctz1Hrkdq0YfClpZS2U99rRbSVd7a4nQgbE252qobcSfT25rqp/H3hWwt44Rbrey6c6vYuLRYpDtI2qGK5CtzuBxjHHOKTu9/0JtfRHDa5q+v8AiWGC8U3N7DYJ5a38EJjEbOF3KzDgY6dute0eHP2cvi/42N49zc2ui6db20bTXMt4CJYx1kQKSS3HOSv86qj4lajruoXcdv4Z0axuri089bO/YGxuIxkny2B27ixB5OM5JIqhBfePp202w0hLXULS7t5HNhp9/JNAWXl0lw2CQT0yRkdaE0ndv+vkS+aVrNJdW1f56HceFPAngnw34c8e2Xj3xbpniO41GOAWJjvfKuopI2fO854OQAFyRxz6VzulfF/RfCHh+3trGNtds7aeNbKK7iMwhkjcOoTcB82GAB6AAcevlk/gvxNrVxHc3+nyW11c3Bh8u9jMAUbSRKxOMKD7c475rrNH8FWfhaAtrvjCDSrubBSHT3AePB6qOpzjHAHQcmmm3Zrp/nqauEVdX5nfTpp6Hreo+OfjB8U5tTvb21s/A/h8wvu1bUsW0kEGAWxyCSR0IUD3yK8t1LWLqKC1sF1rSrgfaluoGmmadwRGEGCM/KfvfjU/jzxXba3rkki3Mvid7S3Lu+q3eY44mXBRIhxuOBzjjqetc94R0TxPq+mteeHtH0/RLBG2f2hdAMxbgFUYgkj8O3XNTdq3XqVFuDetvTTcS68H6zruuwPqN9cTwoTmbTom2xeu3A4PuRXOa94AfSJ5o47h7mFkZ4jLA4dSW4UjoWI/qcV2xk+I8EWpaYdQgtPMIWedl2M6hfurheAQRyADx1rzvUtNvDqqSvqEkyzOC0khMcu4fL0I6+lQ1bQd29Wy2PB9tZxCW5aRYni5MbLuU8dBk5PXPOBWRN4ekjt/tEU1qY45NhEcuQvfLEgdMgcCrlsL3Tmtbj7QXimWSLZfNtVVDYHXn34FWltPNS2k1vUrNtMs8b7K2l2yTIPuqpx8xOMZJ6d81BSOeltri3kRQyCTOUMR+QA9/Q1C8kkZYtIqyMcNvH3sdxirviDUrPVtZuLu0sYtOsmO2K2iGPKHQE9snrWPujAw0bknqX61AIs72Aby+RzkRSDH+PrUe8tJuwoUjP7xePpUAZcYRV+bghhkgU5Xkl2qqlZD90KcA/hQMcnlIx2yNC2DuVumfSpI3O0MWdG+8rRgFc+pHr2qs7MrMjpjDchhzmoxjPGVOc59KALZ/eY8wFST0Xjk8E/jUkVxNbsEIMqDlSw746VWG7IAbaxBBZu/tg0/eI/3bhlwxIwcgD+v/wBegCVLFLtgkDeW7rkKx4NMScoiW1wrBUbg5wVNCwsksZV1XOT5ifmMipY8XEflzRj7Q3zBmPX3NAEsdtNcSRm2VTdqcrhvmYdmHrVq4njvlg+RbGe1jEMkiqdkjZOS7A9z1+tZ9rILJxLgSNECVJGV3H19qmv8OZbi3h8lJFxLbnjYfXGBkelAFO8tprK6aKWN4ZF+6v17/jUPyuVMm5cnDP1NW47tJFWG5eV4k4iJ5MYPQj9OKrTRNCQWGUJ+WT196AHi28tWaUSGInAkTpn3qISlI9ucYOQO1OEyohUMzbid3oQfb1qdY0aU8xAAlcO2PyoA0ILBGkihkDhHTc52jMTf7JzyP/rVPFYQ2D/vHktpYwXiuwWUBgQV6dGx3/8ArVbs/Ceqa/HapYSrc390pkFmJljPlAEBhuIHY5rPtreC31GWy1yW4tduY5VdCzRsDwf1NabGdz2HxT428eP4H046zp+l6zp2jFWivLy3E0zg/KC77t2/GM89uuc1xOkaxoWoX0M2rW81j4avJ/JuorRVD2TkcSQMOwABKkcgHg8VqeCtZ1XwzdQ2NtrFtrvh+WcxXWlqDLIYejMYz0GOnOAT0rtH/ZpTVtY0/UNFmS68C+IEnh0/VWnBi066AOBLg/MAVK59WAPI5d3e+4tEYy3vjTwNqOtab4Xv4L+0iZD59jNtluLYglT5ZPHHUYzkkDIqbxR4u1Pw9q2iy+LLO+jiaM+Ze2LGKZkOSsWVwPlPJGa4+08F3vgnxRdabrWst4a8S6c2bU3QJtbiMAkASg/cJHXpjsTkCQeP/EfhHxC9pqeqwalpsxMheFhcwbXHDRk84Hp6Z46VV9CrX1uReOPiHN4xtbSdp1uUtVMarcoscmAchjt6seOc9elco9497MGAeOaBRLbkclDkHjjBHSodY0kaFqCp5qy204LwywNuBQ9O3XB96hhaWRAqM8iltrgtkbT64GcfjUXvuCL9xqd1eXKXVwkcd8kQDSAYEyHj5gD9cmtbULhbq0DvpVsE8xdl1ayb4wwQBgTncq4wdvSuexJ5QaJmZUjMG1hlPfk9v8KcLh7NcJMxt5XAkHIibI+Y+nbtSKsXINPntIysbLPaS7t7Qcqh6ZXu2BWbKZG8otIJIxuEdyxKllzjPJ/Q1f0+6is7y3WIKgLuctOVikBHQk8Dt+n1qzcWK2ckkQhZrF5NsqTpmW2PpnOCvIO70qiLEdnq8baRbW1wkkU9pIZYLuIElkH3o+fr246Z6VLZQ+ReS31hqNrptrPHuWO4Yg4PDADGCVOSBn09axGJsyI5dyyQ5TdG+dxznODWhp9otzaS2pR5VkJkt8PgM+Md+AR6GhSYnYc15/ZsT3Js4oblyVjkjGQmc7gwztPHbH19K1/CfiG4gmgkMkoms3je2vYLj7PLb7WJVkkCkrtLbvouewrn4LSW4shCByN0cluqgNuXo49eoBz/AIVRiuLjThNDnY0i7W54IPXGP5100cQ6ck/6ZnOkqkXFn3F+zP8AtU+JLb4vahpvimaO9XxZFBbW95ZhTG08KBEkOCASyjDHGSQvAFfaNvrinU21V7USDUAtrq+i4yzOoxHNEc84x1H165I/FG0Ma/MJ3VUyyhOGVuzAfl/jX6Bfsp/tC6Z8afB0Pw/8cLcXHiqxA/s/WopvKm2qcKxcEHemQMkHdhScnOfs8vzCNZ+yrat7Pa66r5dOuh+IcZ8MOkv7RwPuqKSlFJuyWzSXlo18z7f8PWWk681vevK66xbKLeWRjiVkySgcH69a8B+PWl2vhL4L+L5bWy+1TaHqy3ceno7ER7pkPm7V+6hV3OPu8E9ji1p/jvxn8DfiFZWni2/0+98OaniwXWblPLPnAFoUmxwrbVbDcg56+nffFnTbmTw9rWueGNEt9Wvr+yT7VHDNtF5B0IGeCV5OOO/c17MHJTfLK0Xtfo/6elj8uVKFF0a7jzapuzaUrO2r0tazve1r6l2wtrfxD4Gn1nTJ5PI1GzivbWCRfldWUOVb0J46HIJ/Cum8HXcd3Yw3dr+6meNRfadL8rwyKACVQeuCck8jHevKLjxLf+ArHwrbWcEGl6Kt5BaahZSbVTy3GfkdwoYk5B/T1r16/wBLsbnxUr2Ansry0hBRrUjy3VhwJFGcjtz/ACxVYlSS5Zve7T+5Wf4HJh4wa9tT2elnq93202/Q6CNw37yP5kORnGCalXLFtwJLAE7e1YkWubLuO2kgmknlU5aKP7jAfNxxx1Oa1UnjBxGkkjY2ugGGX3I9ea8yScd0dkHFq6ZYDckh920dRz1NHIBG0hAedoxn8KbB2Ox0J5YNwAaF+XG5ufvEDhsVNgHjIJ4LcfeOOaQLsdiAuCO55z75oIVUOc47ge9BAJKEDBA+vtQAhCqRk+WcYIApTITGGKEZBOD2oCjOQO3Abg5FN3ELld2Wb5dxz/8AqFLcrcVnBI5IG3K46NSleMtnPB6dBSbth+XJA465FIcBju+Ziucg/pTGAAIxkg44bHK0g/h+ZmJIJKtkZ9MenvSsSu7JYHByccH0oY4LEAhsBjz1FABkY4U7ACCpGcUjADaSoAY8hhnn1z2o4JJwrBmHGcig4UYVgGDdv5DNACg5KlijA9ivT8fT3o+bILFQVHUDJXP+etBBIwuA2RwDnGKcFxkpt3MeST+lACMCu5sK3HXvj/PvQSIxuBKhjxgZFAAUYCHIPTJpVJLnIKk9ctnAHTFADceXgOckAnd6CnDCgDaAB8oyRkUKFDMNo+Yjk876aQQmNqYJyduBkUC3Hgde7Ac92+lKTyDzg8EeuabkApgcdPlPTNIVVWY4Ziegz19vpQSKCechiM4x2x0o+6GZXwCcknmgHLgnG7BwB60oJI425yAw6/WmAFNx6Bkx0PJzTSPk2YwNvygk/rQCCpABZC23HTFAGGIUEooxkdfzpFjem7YcLwAc9KHJKg+YseDgEj9c0p3ArnIbHGAM5oDjcSDtYckdenY+lACNv2uwTIIztyMZ9aVzsbaAdoxj1P09aU4ByMZUcLzzx6f1qNWVzySxXGSrYUn0GCaEAp/ujnaSAEPNBB5DbY/Un/P86ABtQN84J4OecevvQqbvlXLYOcdqsBrPuU7cj6JuwPQ+lOZjlyv7vOMHaPz96Dkj5j8zHHYZPpSZz/GSM7ce/pSsWK57kEjd2BzScqemME9+aXB+bI/h+4PX60BujAkjrnHX1HtTAb1HIzkcZ4JpJMMGBZcEZJDdMe1OVccDqOucHAzRkbsbtxbBwR26UECFhk8gEgH5hkMKTICZPBGM5O3aM0p6gfMrAjAAz37+1K3PAJznHTjGe1BYAcng9c4JyaaxAUFtxHAwo+96U8feyF3ZOQF6nHpTOo2YcK2SGk4IPYDFBApQDcCDnnGf880O2N247iPfFHBGCctnOcHH50p6dxluq+lUWJsXftwvpwcHnqaYCwRmbC4UHLoAVwemB/jUhYsWIUbuuFIzSEKAQCcdPnJI/WpAMqCnCNEx3DIyB6U08RMCWVQMKdx5I54pw5P3iBtyAvBP4UYPGQA7fLgt2/z3oAcCY2ydoyckDqTTAnygOTIeck9TTx1GOcEnc3ApgK7cZBAHJH60AL8xBxt3HH3j1oyMnAYlR0A5/KlIJRh905wCRu4z1xQSc7VAfJOVDcjmgBPukAcZHAIG4d6UZLBSeD/eGc0IdxQqSRztPr65NNUghfnJC5Gd3v3oAPmdU3nMnIxtPY0oySpUMcnJLA8jHTH9aaCqht37tFILMuSST696fjYw3glidvUj8qQ/Ibkhd3zNzngdsdKUn5C4YkFSwOOfbAoA2Ko3MQPlOcdPp0pBy4IHmLtOX3HJ+nNMXnYGAxsH7sHqygAg/wB6nNyWODkDcNvGff3oKEYTJK5GOOgHb/69JncOTjdnqeBmgAznoA3ODkdD701M7MK5bnlnOSKdktk/N0wp4wPf1pGV9mVUE5+7njFUHkHRyzII8DCuzA5puW5DhGXZkuD8jHP8/ejlCzSSjyy+3aq5z+FIVOw5V0Dgrtz93PYDtUmbECKsjDdg9SnRR7UnPACE5BJccHHqppduUKKuYlXiV2zn2/D+lIdoKttyByDHzg5wQB71QWs9CNioilDqCsbAFmAIZPUUSHh9zukCqAdh+fPUEenpTowiqEWGRkVthMgBGM8+uab8wdGxh03DGSPMXHHHNBL03GkN5Z3CRM4YAyHj2Ld/oaTGGBV4djKSSclj6gYI496U7CrtlgCQ0i9gSOD70rIrSIWVjlgc7chuP8+lUS11Y2ONIiFaPaJGLlCS5B7kZ470kW/5VlKrID9/bjdjuPpxzREwdVZA+4k8vjIPXjt+PWmNCrYBjLGFgyEkMCM/MM/0NHqRLTb+th0ZclMBN+XZvmzjjjOOlRktAhCKXxy2W46ckluaS5bMKglkWSTyzwVO0/3j145796STIXAUKm7yVVYy7bR0HPrVIhvonsZviWTHh/UMFQ4GTAzbiQcYK46V9R6ewNlA3YoD+lfLPiALL4e1CRd8Q8lkw2MjbjgD6DGe1fTXhm5+2eHtNn5Pm26P78qDXzudr3Kb83+h+veHUv3+JT6qL/GR4LgBWGDGW6ZUFgT1J+v4UBwEY+a4XduyeBx2zQRsD4OWOCCOCF6de/0p673ZMSLydvy9xjlsV7x+MpX0QFcuigjd5hfAbPHqQev4U4Z8oyNhkCknJ3d/ypgcYDhw2SUGRlifTn2pQmQNwSPaQflGCfqKDRd0PJUK2UZfkHysMEj0HPFIzOgBeQBmGRg4+b0x6Y70vLB8KGYtn3xnpS7kZidyn95w644Ppn8qk0XkOcbXYsoQ4OGznt39qYArsjNEyZGXJXAz757U4OSXywZk58z29KBkLteTJLdd2eDQNa6jvldN5JKBu3bH07U0jcpkOSpbOwNwV9f609SXETnPBIx7Hjn1oACR7mjAO47h2zUk8txrpncAWORkdNuM9KdgknPGBgKvTHrRsw7bkj2nPI6kf0oxsDZbDBAmT096BqHUAwIxkKvGVUdyaXGCWGwFcjc5ORQoYhdjDKgb3wOOOn6UofaGdFZizDKgDuev5UjZKwvykqu5lTBG4HGfxpnEkfKquAMEkMFGffvT127srubsVUdPahfmUHIkQAEKB3HagrdA24k/OVGBn5fvE/1pcquz+Eg7Rn5scUnzASEqzEnKg8kfQelIV2hlww29kTKvn2/z9aB7jwzYUucDJJA44H1/GliLbd2SQfmGRjr7U3cQjYPzckKnzYHp+lOJy5KoxfH3nGB9KTHYA24YZgDjORnpShgDtGQSM468Ug4THqMD0JNLuwUGcDOOB3osSLgckg9PWgDftwx9QR1PsaFPLdcL/F60Y3KRjd7HrSFqB5HTGfQ0AYJxgA9eOtKMADnNI3OfTpQSKP8A69Axk5H5njFIxAxkhcnA5607ODjBPv2qQGnI/hzwMY/WlPyAcZPQNSk4J5Jz+lNIwcqDk9ef8aEAhOQw+YDH3gaamGOFLdSTx9407bj1HNN3gqCCPQMccGqNEOUc8YDZIJA9+aaExGFywAP4ml67c7uT6kUoHBJ7HqBQICMsc9u/vT+Gzz9eab973Hajj6c9BQA4jNJ3HGcUZOeeQTxijqOn51JA0DcMHBB64p3J6Hk9A3GKQj2+gFKdxXC8E9CR0p2LA/KM549qYvyMQXGXOeBzTiRk4Xv34pMegyd3c4xTAQAKpIjycluvelIKMAo+X+VNP3eCvTA3c55pxOFyO+MUACksACcgdCfb196RXyST1HBAOcUu3Eh6nPXAwKACwIHGO+OKAFGccnnJBPTvTcCRRnG09n6g07rgdB3B5pAS2GII/wBlhyKPMSEyRndheRhqdg7jjHTj1pAFGMgYJwoxwKCSOBlmPbOKBgp5yGLA880ufnxyePTilJPBOelA7jNAABn029uKXHpTemOB6E9KVcgD9akgTI2nHPHQdxSjJHGAOxHSk3ZwQepxzxQMnGRjPb3qirBuA9sd80Fggyxx260m7jBxn0zyKUZBOMe/vSaGGSvvSjqOSfy4oHTJPP5UhwoJJ+U9SaLALnBPOfUUuR/ntSeq5JOOtGcH29aQC55x09BSc0mTnBIB7YoVsqOuPU96TQDuT6Ufzo6mjPJqSBKU54o9fejqTQAdTSHHfGetDEgHAyfQ0FuTwfeqsAvHtil/hpCeaQACpYDv/wBVIe+eho/DNHT65qWAE/hR60dBRnPekAhPIxtwffk03GzcRn5jkljnFKRvB5I5yDS9OlWmiwpcde1HWkqLkBS9+aPaj05oAO/QYo69O1JS+9WAd8UEYpf4aQD2oAMcZpcYFJg0Dk4oAU/pSYx9KdSH9PagBjEHA657VnXxMMY2KsuWBIZiHGO4+lXnLLkn51z0A5A/rXL+KvE9v4Q0u7127El/bxIzx20Kb3QgdAo+92//AFc1rC/9dQl2T/XfTb1PlX9t/wDaLt/hb4Ak8I2Es+oaz4gt54pJ3kC+VEy7SxwMn72FHseeBX5i23kgxu6SvLy0hUqV74xwfbNd/wDH7x3dfE34qeIfEd1FdJZ3V28Vv58eDHEvCIB0yFC5x/WvP7eFtUvYYYpILUyYjEkjeVGvoWboK+Sx+Jdes7fCtj+mOFcmjk2XU6b+OSTk/O23yWhGW82LLncrtgCNsc+nIqeTUpbi3SK5uZZhB+7ht55S0cYxg4B6VHKjRmWIFN8UhV5oiWRiONwbpjv75qnK3nBn+UfMcnpuryGz7LceJgrZCoqtn5gDkj+Xao1IZiwBJ3ljnqBS5HltywQtkkDr9KaXUA7EIz8u4nk0hjt0Y4yQmc7gOR/9ekf5j8kjPk85HSmBm27FzknLY707OAwwS27AYH5s+9AEskoGHU4IO1gMZ+uaWG4WB/kDEHJZZMbWGOlQ+VtRGdjnIG0jpU6MEjV5izRlvliU9f8A61ACCB7uQKoy7LkBhjd7LW7LafZvKgnviyBBG8UbEpuYEruwfUc/QVlQXaWzfvYRIvIxyGQEdR6EZq3YW8t5PEdGiuInRRvffwZB09ufT3rUzZ0trrGk/btGsr3TIra3jmBuYihWGYAEFs9Tnsenr0roDq3w88Jas1za6ZrE1+UaRYEkQwRqw+4wPzcAZOc9a49NZuWskvtSgF2iFrVYLgqpYnlmXjOAcZGMDNWNCi+yxT2GrKQ2pWxktLgfOcH0A5AI554+XpVu+/6Gdrf8OWvFvxNu/GV/bT6o6mOzhMNtb/Z1OUbnk5Izjbzx9K40mXVrqaY2rCGFB5ggQkQoOAT9Per2k6TpV1YXzTXsxvFXNpDEoXfg8ls/yB/HitzSPCmr6vYW921tA9gys8c9yVUyFcjCjJ9+q4qC9EZz6G0LmMz2QRIEE0kcwkYRHBLKB7EdRn0q9erbeGpVWd9VeOQEpHIzRCQDGyQZx0HH09O8eqXqPaRR2dq0ksYNnO8kakDdnapcBcEHjGMe9Ty/2Lpv9n3VzHd69qa7YGsbl28sOuMhTjJAPAXkHPTFVvuJaMh1nxxqmoW9sLNrrS9OHybvMJjkIB7hc+uVyR+Was+EPDttq2pvJrXiG40a6njZrSdYi28Y+8SSML/s8H6VT1bxHrmraqrzwxaZ55+SBIRHGCM44PIJ6cYqjq2lag1q+ozzIJMnzFaQ+YCc5VfYDtmi/YZva54ek+zpJqMzanFIwa2n02NQWTpjZtBBPU//AFqwv+EUuvENvPeaBo2oXNlCzbp2G/AABK4UdRuHck5qDw94muPCeq6dq+kSSQapZvuErgNGeuRg9c5x2/PmvSNP+P8A4r1LWVN7Lp+n2U0e+aIo0SSqTgspJPzdcduvFJ26BqtjyW50W4tYoGnUwGXdhJVKEbevWprHQzdeS/2m3EbsAyCUeYBn+6e9dhc3Pht7uW0uPEeparo0zmXK2e2S3ZmHzksecdDtHPOAKbqEPgl7KeG2t9VuZ4HCpfWgCxup4VnVs4544AJIosh3ZyUdnbWWphL9J0tC/G3G4rnuf8Kh1G308O72FzI8ZbCR3CYcD1JHFd22gwXvhaLTvsyXF3GhuLXUU/dyoCQWjmjySfZhnFQ+E/C3hZUgvNX8W20SBJTJZLbs7bguMDrnOeDjnHFFn2C/U5KWGbR1eIwzQ3LoI3AOVZW5weOc47GpZLi/ubq3NxiATYj5XAIPqOf5UmpSWUdxE2mXd1LaYUMl7gMvPCkA4Ix6VZsTp+o6pay3Zk8ppfLZLXJKqBwcHkevGRweKOugjb03+yPGGpLHKbuwhsrYvEtjHvd2BGT0znp7f7vfqNU8O/DeX7Nax+IfEmua9LEsqlFiltgvJMTHO8OME4xgZ65rlLvVxaf6Pplyuj2TvLCJBbCOWXb3ZvTnGc5B/TK0zWH8K6pFeaW6xXOFCFgrBgeDndkYP4UKzsL0PRdImXTtJ1k+Eo7bWNGvrbfeWV1lb6EjcAMKduM8juRkemcvQvE3hS019L0+Hb1zBbCOawuD9qLNkElQ2NuD9MDPrioPg94RXxX4mk8rx3oPgm7FnLPFeaxcCK2llzxAcrhAePvAjuAccXPFfw41fw34hvD4v1m10HUIj8s9v8y3yEnEsbocMGx0wCBjIFVutgdtVcs3vxL0GbU2vF8E2mrG4RmaC6i+dOcDoD78/SsWf4pfZXFzZeFNItrB82z2s8LSjAOSgY4AHOcevOK523ltUe9uIvEMi3gdliLxli8WepZsYY8Hj3rstG8b6Hb+EdS8Laubq6gvwLhZLWYSgzr9wFmwVyQOnGTzxRe7FZdvzMXRJ/EvjK/M1lp8JFovmNNDapiKMdERT8vsoHPvjNb2v23xC+HdvBNeafJoEE9t51vJG0dv5gf/AJaYVuX7EDp7Vydl4o3eH7u0uLprSZF+zxyQ2wfdCOsW/PTnv69eal0vxrYvpTWmt215rTWUZXT5J5mdIV4AjKFtqpkDpmqjK2txrmTukvuNtfCOu+J9BGtar4ngn07yN0kTXbNIqAZwVxjIP8qz4vC1hqX2SONdX1m93osTWMJZLm3HVlB5QqMKQT6H1qnF49uY552sbbSbHbbmNGkgy2zglBkYJznqPWoj8TdYW7e6tZRZXZKMklqTH5e0/dxnGDjp74pO173/AFBKRoTeEL2HVJrj+wI9Ht4VN3FDqzv5skaEZ4J59+Mdqkle88RXRjuNbu4LC4HnfZ4jsghiyQV2Zx0xjAPfI71lp4u1TXb03+o2M/iEKpjiFyXkSInkhev5ewpjapqdvYxwnS0gtJJdyIS0Z3jnsQQB1x0qNCtb7mw6wyaaVuptZv4FuA0KFNzgEYU7iPm+gxjPrWFdyxPe3Ed7LqF8WQ7fMkIYDOcAHGen/wBaoDqc05eO6luLeYyHy5YpztUd169Peqk96bvykM10cFmTMgY56Zzn2/nipuPcZu3xJ5cMMYVdo81/mYZ69sfjUcqgxrGIWlVGJBTBA9QSOpq1HqzooxBC5uFKNI8POO+3nk/X2qKS+ndI1XywqZjWGKPaOTzn396RW5RkR25wEXjJfjJqN1KsVf5GPJyPyxUisZNoAJBfKg8DjtT5Q8ePOwEYkgfeI9j+dQMq5GAd3I/z1pC2QBlyRyOelPLA5ABILdyDx9aU7NzFhuJ5wuePXmgBMBlwcq2N2TyWqL5ckcqal2rhSEwuMZY9/X2p0kewKCA6D/lovWgCEgrnnPbcKcspXgDjOR9fWgoOcAgYzye1Aj8xdwKj2zyKAHK2Cdu4Mw6K3epg48pCyKVOQR/Fkdx+lViCjDIIxzTcDGODQBf5KIEdmyMeWx5II/CpbK7TT7pJGiWWNgVmgJxuB6j681TJLt83+t6Bi3Oamnia2Kq8sMySDfmIg4/+vQA7UdPS1k328wmtXw0cg7A9j6EdDUFtceSCkq+ZC2cjH6g0LcKr/Lu2Y+6ehPrgUhh34I6tggAfKSf5UAK8UltHkYkhccPjj/6xq9aRRebAk3lsJf3bgYYr05OOfyqG0MdlzPELgHpE+VVWx1NXY43Xy8QwWgYkh7k4IB9MAVYmWrXT47fyFk1ZrGeMubS5TLRMwPQMMMnJHJGOtdh4nF141tZb+40lvOto44Jnk+WZnGcvE2PnXH8JH0rldE1zStJuZlubX+0LOZMeUz4QsCevcA5znrXS3/gSbUbiGVdditIr2z8+KzvpWaVR2jGRyvoRyB2ppENanJ6RpXiC51MQ6Tbzy3LR/ZzLbp1U9mboOwySOnWvUb+58d6P8F18ByaJqaDStYe4eS2+dUSSM5RgmcqS2ec859MVxMGk+NNJtbh7YS2UCw7XkhcKrRjkvuzx0HORV+18Q/Efw7ok+t2er3c2lXBTzbtJRNGxTgZDA8jJB46jmmO9zbW9TxP8L5/D13dJc+KNEk/tCxuwC7TWrIA9sxbnIJxsI7KOQK8hE9thdm+3cggqDuTP0NezW3j7R9Z0ez1m6tLSTV1BXUmigVblnAH77C4+XPJIHU1w3iTSbZ9RuiljdfaHzJd2+0eavcTRdQyHJz6e1JgtDnp47pbW3RYzPEihwYQcAdxkeuaz42RsnmQk8hhk9PrzW1exyeHltRaTvOkkYkEo+7hh93b6/Ws7UNs1yGYCJiQGdQFXP0/rUsCzo1ws7fZpDJhgcyIR19DkVfkt49JhtJwstxplypSZdy5Rs4OCue3bvWTbrJDIImRWkdlZDxiQZzwf89ela0srWbsViM9pO2+eBsOqnvt7/wCRTKsRaroX9nzxwiUzWt5GstlIOY3U9ufut2x1H41Ysbma7hhsbhUkYJ5SOAQVx/C394DA/KprOaO50Ge2jD3umly62Q/19rJj7ydcjk/5zWZHJNpzjlZNkYZSDgSRdc49RQSWdQsfKhMk8STRdHnQjGc4xxzkY5qnEu2Mor757dlmiZ1O2VF5x+Z/St2W7jimsZiI3sb1d1xsTcivjjHvkc/Ss/WNN/syYalZA3GmsRjcwHzHOVx+HSgDdsbxtdF7qNjAYbn7CbVYIDnaTyX3cY5zx6c1yVqxWGWNgHt1Hlyru3kt2Kkds9O3161s6Zrj6BdStZH7H5yCe3PmlhGxXlWXofYEccetLqjwy2UOq2Y86+kjY3oMW1Dk5JGO4IOfrmi4rHJsDC+1id68FT2H+FXNO1CXSp4L+xvJLW9gkEkbxsUkjZcFWVh3z+WKS8giQQyRSb/NQb0kODn1BPas/G3oAcdTjjmtITcdV0BxUlZn2x4C/bR0L4jeFbHwb8ZtFk1rZcI41gPt+cMdrSJGFK7VOMpkkZ45Ofpa51PV/wBn7xTJBZW174p+DeuWKKbsXInfRpJNwHlANuMO3ZkHIBOQ2flf8mUuWSIrgFX5Jxzkc5/z71718BfjV4xtVuPCh1NtS8IzWzNdWuoSBktEUA+dGXzt8s7W2jg46ZwR9bgMweIcaNZu91quvqfmWb8K06alWwCXK7uUJN8uu7ir+6/we2x+m/xKs9C8T2HgrSL6zhv/AA9q0sQiv/MdGEiRlkyh6EkYGSe9dTpOoSaX4gDvePLoMlr9miC4WNW3DDMScZABHH5V4b4D8d6340TwLqUk2lyW6GVHubwAm/T7qPFhD5cmAzbAw7jPBA9G+BXiO1+KHwr1vSdchFtqnh3WrrTL4W8hKho5M+ajEDK7X7jt0r6qty0YKnU9O716+q0Pwb6jXnOc0lH2WrSeid2tnbR27dtT1e/hubdDLbqnmxNud8HcyDqg/wD19qspKtz5bxrKu5AysUxweQPesbwlfzT2lzp16/mX2my+RI7kHzoSMxyHHHzLxjr8vPWtLS0aFbmHOFjuHMSZPCcYA9s5rypXWj3Raaeq2f8AX3l1HEhJBWVlOGCtkj3xTguCoC5AB+Ujr+NRhVSWOXbh5PkPljH4mngYOzLEZPLNkk1ILYcoL9iqkdB2pvmcMwHHQHGST/hTnXLAlGJHTp/jQp27RljuJ5b/AAoBDWXDEqrHdgbgeRRv7EOdvUHqfQ0hyEUsS5UZ3KcZPpTvmUMB8+cEZPagoQnBLKoG5dxLHilC4QqrqCR19TSOTu+bay85X0PakILAcYOPmwOTQApbG0FsqcDrx+FNxncNytubIOevtTjuUFiQo/i8w8YNNHXDNESOBtXJI9PagBM5LDYS5AJB4GM04BiBjDDO4selIV2kZPzFTwOoo285A2HAGOvHvQAAplig3F+o7e5NKArRsu5ApOARzxTgzBskKT0yTg/SjqcMQSp6EdTQAfMeBnOzHHY0hQeWFPGB98gGkOSuM7iFydpxk058na2Pk6Fc/wBKAELkAtlNg5PWnhQoOASB/CBmmYx/CuW4UEAcDt9KcSN+OPl5J9KCWDYGEYbmPOPX8aRi2QcAEjv60FBhQUYgcjB6Glz97gY6DP5c1IXEc8MQACM/e4BoLcsQo+UZ+XuaJAcnABZRkf0GKRtysBtycbjjuaaBCMoxjGB7dAf8OaR2QqdwAi6jBwWNKBtyMk/NvwOv40uCpbaFDZyQe4PvTHcRgQUGQWz8pJzke9DMWUsHIXOeMZ4pDJhTkrxzuJOCPXFIGCkjdlhx0AI70WCwrMdud25mwGAwQMUM/Cr+7VM52Bh0+mOlKct8oUHB4A6/jS8ncGCE5xxkcDt9aBjSrvGVjYgMM7scDnkCkddxIYEc9Ccfr60EAqCSN2csu0E4+n5UAYwN2cDnPHP5UD80H97ABx8wyO9L8xIxxnncfX0ozhkXcoOfTFIqljxhyp6t1HNWHQbhVQ7FVRkkHJP1/Gh9oLdCSQD6D0pVOdu3jOcbhyPQ0oJ29ANwwSO5NBQjfMzYIbv06Up5GMgqTgDpSBQduBwONpOTx1oGd4zsw3IPfjqBQAm7CkszEBuuOenQU7nIAyAeOBSYPUruxwMdQPSlxuJ74zn3oAa2M5O5nV+gGf8ACkO/5zlxuIKADdjHXPrTgflzxtxkYJ4oAwSAGDE7ju5/L0oFbW4BhwVYsAMcAj/69IcKcHpgHnrjp1/xoBG0rlmA6nJB/EincnK5xkjLDggUDEbcAMgAdcEH8KCdo5JbB3dBn+VN3A8cqVG/aSMgc9xSkn5soxyd20Y9OlACk/Mw5x05HNMYqMlmVuQp287SemfSnvlVz949hjnPvTWyOhC5bYDtzu7DOCOlAN2FOAwBbrwu0dD3waXk52/gQOM+tDEgsgKbvvYZs8Z7UNg5PzLnpjgg0AIDvAZSCe5XOKGGQqkAox+fjBI7UjEuWABD5+VT0Jx6fhT3OGdsspHJoAQckcZAGAO1IB5ny7gd/wAwwCD75oAGRgYwPusMUFQ6hHBKHGR0z7fSmAu5iMn92xyMKc47fjQBgIqKTg4wTghe5/8A1U3Pys0nUD5gFJwc9cD2pSNwKlhIM9GXke1ZiFC8g9MMeAOT257596QHJB3MxUADJ6UEcNg5xwQOfw+tKeXYBiAQOMcirGG3aoAU7c5654680hz3OFY+mCfzpQvzZGCcYxg4pNuBgnKA5OR70ABG4ZK4JyMdRSEA4yucHcuTjDfhS9/uADHHek25yvV1wPmGKoBA21iQmCWycEk59fp7UgAWQ4zvKnJyTnJ4pWOE3ElevK/SgsMgq4VF5IH3SvpQRsMeNlj/ANWrDB3GTgIO+B+tKoOG8pjhgAsinPB64AoREB/dx8PH9526g/wkU11/dKAA0SjhUBGeemO4qRbDFj4SNGYqiZB3bSWJ7gf55okXerBXMMjrtVy3TvjOac6JIHjLlgCp4G0HPQEUY2bCWREjzwpzjPqT2p3CwjNuLORtG7bg8HpnH/16YiFHG1DG5wWVQAPxIFOZPmk80oHcDIQn3/TpzTGAwqqRk4Xb1zgZzjv2qkZvuNJcc8ttY7ivyjGeecDvUJ/c5EcZWJcEMrEnZjJ5J75xx+HSpd3zgJKkuSyhpFyoOM7cjA9aYBs8kNlUwuWLlUixgAbT1yTTM5K7BV2vGgcCMnB8v5MHHGSc5zxVYuXh3SA7g/BEp/ekHHyj+uKkbAiw4d1c7SdvIOMdCxz+ApuxcG3l8uSGNhtZVK8nnn3+laI55Xat3/r7inraMui3saqf+PeQlZW4JIPH1FfRXw+k8zwXojEYJs4jj0+QV86a6xXQrzfL++MT52n5y2cgEenPPtX0H8M33+A9AIxzZRHj/rmtfPZ2v3UH5s/W/DyX+214/wB1fg2eMnaFbASMqpJGMArnk+tNYK+MEuhIdQg5x6dM0oOD1boN0m3qT2AA6UKzMx3ZyrAfKxBbr68V7mx+SitgsSP3YZQeIiGJJ/i46e3ejejqu4k5PXODg98UzdtVt8qMQR9443DkgZz/AJ4qRmLg7XkG5sKEH3uSe/I9DS2GnccGVgrKWbJLLxgkjr6UElVcEKqBCAUT5GJ/r2pQ43Fgx2t12gYB9aEUuuBMR/tHjPPXg8cACkzTdDwymRo87gqgbQeT/wDq5oRWBXj5VP8ArBgDAHHGetIsjNsLKQ3mBQvT9PTrTCy7R5jKcMXACkE8nr6dKRd+pYXa+JAdwxuX+vFB/wBWCCoL5OCeSe1BbcT5Z34YDAYEAetPAZWBzgYAIxjB9akLdBrAZCtkk9Qeh7/kKaeQV5BGGB649KUL8g2OpAOCZOcevNLt+QggYz8oHT6/rQajHUybiqAuBuV+m0ngjHrTuXLFRuZNoYnIzjn/AD9aQlZI5DnhMjL8AHvilZSXIJK7PmXbnPT+L1PXvS2Jej5hxII+chlzk45yP69qaRt2FtxRTuBJ56Z/ED+lO38B1wMkr1OM9OT25oUbdpypX+EhuAcc/rQWnfUQHaQWdl+bIZiMg47DHSjawVQu4YIPLc8f3v8AClyVAX92XLEqWPOM9aUYWTau5Q3y5IPuepoEAJG0LzgFiSRj6460ZLMuHfIUjleMnuaMZKg5DH5evOPwpGwchlZhnO0cn0oKsKVXBAY5GE3A89RTw21iT8vPc9RTCPmGDkDIAB43ehx9KUMoyAuYzkevPpUvUkeBu2nJ45yOM/UUArktjBJAJNIuNqnbtUDgEcilVsn2I4PrQAu3HA4HXijpRQcY9vSouQIPXBOT/F2pQTtBJHXqOnWggArnBIPWgLgHncCckNzTLE9RyffI/KhuFOF3Hrg96TBHJ4PJJXpil5OOMHPftQu5A0Lk7V5UHOem00OMkhiVXIOT0pfvEjG7ORtA4/Gm4UEKFXr0I79T/KqLHZJOex4AHrTVKjncAAScg8Y96UgLkgdOcg9TSufmxn5iOhHBoAFyobdgc/pTumBkfQ/0pM4HOAAQMdMUp469+9JgAH+RSADdk/ezjntS555FISe2CwGRn1pEDRnb+8xuB5284oZWOMFwuckg+38qRVAWNfLGCCTnoDjnP40q/MVdmYtjkYwKtFIcpA6ZI4PWkxklSGx3NNABCpgbsfMB0A96cQMcEc8D0pDDJYZQDOe4xS5ORknHTGKByxA46HPrR3zyPY0bAIRkMMkE8df5UEgZ3HIOOpHFKvGMfMOufSkA2ngAY6GgBRxk9e4GOtGWCA5ycdOueKQ9Dw3r8mM/hRnBOcpxkgnJH9KAFZRyCcKfSjO4njPHBI4+lJyQOcnA6jH4048ZOOncmgBMcfLkD6UD+LI+U9yaD9045HXrQ+FBZmxgc89KAFXPHAAHBpuQFJ7jvjJpTjI+7zyPrS84z6DOB60AIxyy5Jx3GKTPG4fOf50Z2k9ckdOgpGz8gOCevPrQgFJ5OcAgHPHalB57896aWPzAHceoG3FL0bjjvzTaAXGCeuOScmhcH3B6Z5oHXjjHOO9KeMnHHX60gEJwcEcevalOcGjhPz60DjjuO2anzAT+L27E0vUc/pQD+A9KDkj096TAX8eaOc/4UlL39akgOfek9KXqaB7n86AEPUHGeaB97jHvRjGAKTGTkdemassd9DQT+VJ0AAHFKPTvUEBjrSUUVncBSMUY7UfypKYC+lGPz9KTpR/SlcAz3H6Uv4UDrSUwF6f/AF6X+Km07mmgFopPoKWkAnSlpP8APNLQAU3rzTqb1NWA4cU1jwQCMilJxTXzs4GT6U9x+RVubloI3kZAI0GWcnAU9hX56ft5ftS6hZ6jP4E8Ox3Nm8yqLi/Hy+aDnMaDGccjJGOeMYGT9r/EeVb3SXEk7wWUMm2aH7plA5buOo4z71+Pvx5+IMPjn406vrNqpNpBcBLWKeUOqKjEBcrx13EYyOe9Z42p9WoXjK0paei6n2XBmXwzTNHKrDmp0lfXbmvo/O2p59qV+97qVrFqLTXEcMYjxllJIHJwcHnp26VlymNiFjB+zlsgPgN17EfUetS3l215dtdSZaY8HbnG72/Wm+ZJBA/loIcgBmjbLH14zx/9avhm7vU/pWK5UiK7dXKKi7YwQFB6CoDlm25U7iBwo/MY6U+TcZtiZkz8ykN39c9/xp23aGAVGcjcCBwMnsazLRXk5bGQP4eOmBTVVmOFG7qOn60Z43dd3XPXNPC7U3Mxw45AGKAFhXcmFxndgnOMj0qRWKguse0D5izDjHQYpsjkkKGVWA5wAB0/nSqpkJfcQMgnccDj1oAkt4vPnZmkVFjXfzzwO3HfmnxzwwSedGFmO4FVk4C+uR3qOaRpWzhdo3AM3QjinrbtYKsk0QIdG8tXXJzxzirEya2ty8bX0jYhEv8ACeRznp9SK2P7fI+w3ZZIVicL5cfHf7zAH5hgcD61l7pI42LFxdTkoAo4YYwB6Z47etWbbyNIihlmt4p7nY4aGZN2dynYwzx8pAz9TTRDNnSroxRNqN0zoLW6ZUvSp5cnJbYO+CDj0rImub/VvEsSNqct1KjlUuUYkquSflx06ngeuKku9T1O7s7NZrgxeY5QW5HDnkbiPxA5q/Z6bb6KEkWdFv54yQJOAj/3AvfqP6U1ZNMVrF24heylb7Vp0Ft5Tuba3nCjzUx8wH1z79fasaaRLeCBpB8qsJraNUyISTl49ucso9Se1MudVlnKNflJ57cMEiOG2dj6jPTr6ViOz3u1cLEscXyqxODjrgev+FC9BWOi021vPFurXKWUUMfmjaJZG2KAByc4zkjPbitWaLTtHuNMludSF7cRwv8AutKVZJI32kbmJ4yMDORnjPQVjW92dHsoUtdOW6kuEAeSSMyIxIypQ9Qc5yuP4RVSHTIg+XupNLuWVy0LxNgqAT8pHUHGMex9sm39eYeZevNaOpxWzm2Ml4JBM9y9wp3kdNyAcAYGQMfmak0fRL/XtUnW31BINQmV5tsY+VwDwVI9e3frV3SvhdL4gezOkX5eOe3MryXMTIUbpggZ43HGfxGadqfwxufBPiZ9I8SagujX+3zILqN98WRzyw59PSqTsLR7P8DFuJIrlrqSe6luFkj/AHV1b2+xQ4ByrjGR6nH1qhbq0gSd0muYI4+480REdm/2cc44/SusZtAitZlvNTf7btLTT2MhIaYrwyjjeOhI457iqNx4eubKSylh1mxNvMuy1khfyWkUMwyyhfXIOe56mizAzY9cj1e6Ecmm2kc08Yth9mTygxJ6tyRnOPmxmri21tY2+F1eGxvljkDQQIXikIyFy+cc4xznB5q7catPZ3c9i0OlanbXUBgEixIGRASQAy/dwwHP+yO9YsYtJVE1npyMQ5T94zOgUAEsRn34H9akpWJb29t8R3M0F5Be+SDvhlHlk8DII6BgefrVddJ3z2sMEKm4nUyBJRkRj0OBznsfcdKWXXd1qNPsLdUV90QLjcwDN0Unpnvmuht/F1xpXh2+0FIrW8uATHFcthJIRgBsdMkY4Oe59MUabh0MS58I3X24WYt4obtmK+XHJv2HAIUtnbnnrmnS6DeeGLqVdUtruzWNSTIinZMDgqNw4IPPf8az/st1dWxjsomuLNCAWxg78Ak4znqfyxUs/i7WZtDtNMlvjJp1q4aKBsN0OQD3Kg5wDx+lDsNX7iS2elQaZHexXS3EkjGNrEkpJDxnduxhh/8Aq5pL+50u5XMFkbaaRAFUyHap6E5OBg9elLFNp1/EftdtePd7CBJZhFTOQcldvzHk5OR2qjBYNcPM0ULPChIw0iqwGe/v+FFhl37fZNYIrWsT3EabcBSu/wBzg8n3znFXbLxtJaabDZNY215ZojoIbseYqMxJDJn7pBJ/A/jVKWxtI4DIkrwboeTKQ22TcOAV7Ebu3Y/Srvinw9b6XFp11Y6jYarbS24eRrP5XQ91kT+FsH+fpRYSszLuNagurNof7NtoZmcMZ4RtOB2A5x+FOsXaFUuBbj7OjHDg/Of1Gevp3Iq1M1ppmm2j/Z4ZLp3MpwNy7f7p3exHSm2Gv3OlS217Ba2rOgcx5iJCdATjOKE33Hp2BodZkGLeC6uIGRo0Kwl8xnt0z+daVrPb6dNAg0q3SZYWSaOZy+d2MZIzg+xHT0qlZ+L9XtbkzW+qvazRghRDhFcdCD2PA4yD+FV75JtWkdoVa7mkZ55pTjc77ucY64DDgevFPXcVujEn13aGiOmaejqAu5Ic/jnPWkbxK3nh006wVBHsETQAr9frms46dcMgkEEgV22Djv6VZuLMCOJvswgYMInUyZ3k55Hp0pXZWhOfFmqsNq3rRIXD+XEAi7h04AqrLd6jrl2rPJPeXO3au3LNgfT8auHTEtk2+RHcuyZX95txknaffoePauhsfG7eENFm07RTb2894EF3cmEPMo2kMoc8d+gHrS33D0Rx0do7LsaTymJztlGOmc1pDTLNFBtzPeMEy7CMphiRwo68A5rNknM7CRwGb+JmPzN7mpxeSPOrGZVONvXgL7/570gJ7u7MVu1lDBFHFCxYvIuJSxHU9+P0qOaFoYlnlZoFlAdIlPLKe/Tn61BbSqk+4b2CkuWAO4jvn9a7/Svgv4z8VaZNrseiSWejhWaO+1T9wrJjjZnlgA2dwGMg88Yo3BtHn0t24j2LlI8n5Tx+IFFvp800XmhCIMjLZ6+1dZJa+HPCVvFLPcx+JdRkXBghbEMBGf4snd1GMjt0qpb6fPK8dzKFsLNgsnlfME+bOAOxJAHHuDSsIw5LZgjbImii3EYYDJH1PeoTAsILNtQ5HyM3I/Lr+VaVpYxajqUVtNqMGn2/mFHuJD8qKSeQo6j6etSXGm2sN5F/ZjS6pboWD3E8OyJgO4B6Dr19qksxJOX2ht+M58vpiq/AyOfpXR+RNJGLh7azsoIefMiX7xwcdzmq6XckCuqXMMknZUj3bT7dqbQGMiMx+RCx9AM0hfHGNrg9RxW08molmljttjb94ZE2/MRg4H+elaUfiW/js7i01CytdSjnURlpoQZoCB1QjBDAE/nSA5cylkCtggYwe9NwJGwDznjNXXhVgRggiMttcc4HTJ/D+dVyQsmJLfkgYXlaAIGIJOAAPShWxgHp6jqKkeQNtBRUC/3ev61GQvOCce9AAWLDJNKpAP454p0MohnR2USAHJVuhqaO1E8hEayumcLhNxPtx3oA0tF1YWN2sz20GoB8obS5UlGJ6HPtkVu2t3deELq0e/0ozw3SnzNPusMjxk/wZ5X268YrnxoskLgQtHcyqxjeB/ldGAycoeSMdx6Gpbi9mvBM0yl3dAR5j/Mqr90gdgOePersJl/WU0OZ5G0GS7tIbkjFpfxq2MNnCyDsOPUnvzV2/ub2BYrqGCCeVABNlCZMjI+XPO3uCPbtVDTokurWO21Vms9OLb0uoIg21tuMuFyTx/nFbWh/DDWtetr+48M3lhrz2SGdrW2nxdvEh5KxHDEcfdGSe2cjNJCYvhz4wa54bvZZiYNT02SMQyaVqa+bDJF3ABA7EjPv0OBUem+KpbEajeaNdtpt1NdNINDGTbeU4GSoPGenoQBiuZuNIuZYZ5vKliMErJLDNGV8k9QCSMD0xxj8aoTWtxp1wvmo8Ei9C44JHoe/alewWTO2mvbHU2vpRBBbi7mKTXMEYzDuAUn3TPJ+uazW1DUPC/iDTbye6nne3Alt71Tv8yDkAAHs2SOT0NZ9rdXJtB9nVopbZDOYm+5LGfvcdwM9PTNSwagt/aC3RPIliDPEC2+Nl6bDn2JFMRv+LLCCG7sLuAbdC1qEzWSoFzFJkeZEQDxgn/x4e9cbNG8KkKJFXlwJFz8ucd+D61pXCSrAbQCVYUjN3bpKDugYH5sd8HH6D61cuHs9ZhhmeYQpLD5RCr/q7gfd+it69eOcVL8gMbT7xUt5bWeNZLVjyxHzRHoGB6Dn+tW/MbT5yGj8+GRVcTRjByo5wc45AOay1MltdMkytG68SLznp1+v881dtriayEtupZrYruZX5K8EllIPB4OPrzQWTJfSaTc/abfdJaTHeFZhkMwzjPrxW/PosXiD59PiElx5e+S0kfDuQM5U9uvI6VzF1ZG3hiNszzQSYZSRwGwTj+R6dqt6bcNFMjLJcRTQqqK0bgSKc4+X1HUUAS6GLO6eODUZZk0+4fAaBvnimHTHBwvOO/atDSruJgLbUnPmFzEz8FWK4OWzx04Bxk4pNWig1ZZL20byvOKmW1iwF34GCR2ORye5471Wit5dYW62R20l1DGFaOHOJkHTBz1+n0NBA3U9NWyvXaJZ49PuJHXEsYUK4GQMkfiP/wBdVrLU202+dzJI4VQArYzjgcccn8O1aEM/9pWNvDf273DxrstZiPlMew/KcDnbtJz1rKvIf7MvJYZp2nhAwjuh6kdSOvqPwoGSXtoVOHAmiuiZEA4mQ8cEHgdcVjTQcgK/TA2sOa0io2NbzYebbmCboJARnH8qfcQwGCWMRGOZAJVl9G/559OeuRUAtDBYeufxHSrNhdG3uFfe8YOUYocHaRhh+IJH40s0ZPIy53Y2leQPQ/icVVAyMj9K1hNwkpLoNpNWZ9Qfsh3vxFtvivoUHhMy6pocE/nS2N7dhLVbdsiR2UtwQrOTtUncOjdD92x6rovwk+P+k6t9hudH8MfESBtO1C3itd9sdUDDyZXbnb5qvIAFHzldzA4Zl/Jvw/4sn0X7LcW93d6dqOniR7S7sZCjq7c8sDkd+R61+iP7J/xyuf2iPhbr/wAMPG0DXHibRrRbzTtWDMbnYmSk6lV/1kTeUQ27L7geSGY/W4DExrQ9k273+5dbfI/KOJssqUq/9oq3slFxmktZb2b3vZ2ex9bwBNG8WWM0k6Kt3bvYyuqNCGkjfKM6MOuCADnue1dHayvHdvHIhALsUeKNimMA5ZumT6V5t4F8V3WsfCfwpd+Iby31C/DWsyXy5P2lMLuc5/i+/nGeccdSPQbT7Rb69dKsxmsZGZgrHmFwFBA9ic47V7k4SXxbq/zt2+8/E6ijGcoRd1fp09b67o0nXake3cCJVOFGfqB7VK+QSBg9fqPpUcq7lj+bBWRTubvg1IQxGQwwD19q5hAysCNoyB2pvDcEKwB6Lk4x7Uo2uFKM23PGOBmkYqjfMWDZzhRwTVAAXgj7vOSox+R9qaAAygRqH4Y7Tgg/4UAYIUqMDHHXt0PvR2K5IJyNzdccZoAF77RuG0k4Hc+/40vUKDlQR8vZqF+bGWDDgen0x70oJVkz1Ld/pQJiHDHAZWZycZHH4/lQCrjeGAV2yD6+9KGJ5baSMAFP602QZTZt+XK8kZH3uhHpUjAdehVuN3PNIB8o7DIbBFLjbleF+bK9v8//AF6D8rAhWzkgMeOe1UAvUFsZIPUcjNG7nlw4I2gY4z700gYIyGbIBOM8/nTj94kZG7GQRjAFACfeXG0ErgHP3fwpcMp6feIH3j09aUNuUHO/A5x60igqVwpByNwTsO2aBXCMEAkKfmJG0DGOvP8AKlVyX2kqTzwvbHrTeAF74GdyjP0ANOwWyDkFhk//AK6T8xMa58vB++CRkKOnB9+vSlQ5GNxznOGwePTikmVmYHBOOhyOeuT+QpqqYs/cXJwxPG7joPzpbmF5c9raDycEkhFbPBbvTGyQ7LhsEjbknPqKc20SBfmwoJPPGP8AP86RiSM5OSwPyjBxVI6VsGOSu0ncu8nGOT/np7UAB1U4JVgFLA8gelBI6D+FjtGf1P60gfcxDHKkdB+mPegBfmBXgAkDDEY59CPWglsOrMDsGcEZBwOf6U1iFVzg43hduOh9c98ilkUbWLHI6Fc4Ofc0DVmI67l+6Gy3Jcdc5/KgOGVyp3AHb8n09Oaedxwu7YAAMe/1pMjKkg/KeGIJJ464H0oC4bwDjB6cNuJH+eKTB3sAoZs9+v8AnmlcEO5yy8Dtjnt9f/r0AYDDJwOPlOCe9AhN2QuGBVjncxAH4Ck45OQ4Bwdv0/8A1UpJZgSAAQMbhkHPr+Jpp+YNuByr5wBzjH+fyoKHYI45Uk5yOooxkHncp9uG47Ck4LNjGQ4Bb146Z+hxQcgqduWHGGOB75/I0ABwF3HhDgZHJyaCd6Myjdk/LtwOOhx6dDQD12ERjAICj86CRuYZB7g+x70ADEAls89Aw7e9BzkgkD0wM4I7/wAqXOH2kknaCBj9aTJAI3EE8cj8qsYEgljw3fOcE+1APJwNynLFie1AYA5z8wOMtx9KMFQTjg9WDdfWgBVyQOSVzwSen/16au0BeXCkgbs4z6DNHJPXAxngZz9e1L17Ag5G1epFAADv+XawKnlTjHQ8/SkBAXOCmBuyRwD24pVOSATuO0EZGefWmqwITa5J5Y8HkDg0AKT5A3MSAvLHPXj/AD+VLjyzgsSuf4vxpFxu3KwGTnIPXgjn8qNwz1z8ufl5B9cflQAhB8vZnJI+Zl4JP9RzTyPnYYI3HIOOP/10wldhDZUHLEEHIH+NLghykm9lGOWHXvQJLWwhkQJksw56jPHX/A04jBwSV9cdaTL4USlM4O7b3yen9KMnOTlT0xnFAxQcgEnPHPP680m3Ixgcj/IoPOSBnjgH0xSkYOAGIzn6cVQDSR5qbgxcjcjZOwZ4x7E0/BPXOAoB46/jQSVJ4POM7Rk9OlJtyGGDxx/k1kIQcrk9QDk4x+tLuwo+YhQOcj096MliCSwHHfpRyfr1OOn+etWMAQQCR8gOSvTvxmkHfLE8ZIIwMe9OJLHedxz6DkUh+6e/GOVyfyx9KAAqcqpHykEHtj0puCBg5znjd16dM044DkfeX7v+NNGCAMk85GR0xxgU0AbcgArsY9f7vemyb2y6gMyqdyY3A5HIPrTthXcu3HOBnkGmO+QT85ZQSrx9jyf1xj8KRm5W3FwDtYfccZUKAAoxQAVUsMBCMKwGKMKrBgDgndxxwfQfjSBQJDIwJLLtBb+716f56VQk7iHgnJJYR43N1I/z3phQFPumUk7SYcFj65PpzTwD8y4IPbC9R07U1cNLGRtUsx2DGEcdCPr1oEM3CQkxhXIzGCgxn1GfyNMJPlhYpWMyruwzZLc4Oe2RjpQpG0hlzJEw3GPoepzz7gj8KGJRM7mfYxJdYucHJHP/ANenYH5BIy7gUBWPfliTjDHHr1qIxh1C+XJJFISoZm+XI98569Ke+SMFA4zgRqMFsYPAPfHb296Z5MYlAWFSRIzNuywxjrk5x06e1UjJojlzJLgmItEwfzGOdgIOBz75/OogEkmkAZg8gDffGYz/AJH8vWhyREA3kt5k6pBE6/cHZjjkngn/APXTi43zEqMOo+8+NoGc846EnitEYN31+f4EGtsBpN/8sRlFvLIoxyuRjOfTn+Ve8/CrH/Cu/D3/AF4wf+i1rwHVMDSp0VQJFtpmXI3AKVbPvnjFe+/Cfn4a+Gscg6fb8/8AbNa+cztWpQ9T9X8PNcbVkv5V+Z422VRsKCoY7QoPPzZXmn5Kc8SJnb82WPfpTMsp+9ygK7YwSPYD86XHy9e2EzwMd/xr3z8n2YFiEIBJO4gFwFyMnIyakKvlVIzySUJAJ/H8KikJ8sCRjudsEMMDHY8fn+NKwR3dc7WVcFwPuA8fKccdP8KgOYcHJT5WYYIHyewyTzx0p5AcBiMBm2Akcj3OP5dKQ5bDbSpXGAWBycZJwO+KdlTvIwy5yQEBJ9Sf/r0maLzFOMhWkckEjy+m7J5PrSvIYlzkx4c/Kf4sAn6nP8zSgFd5LER7SVKjJGelIB80WArlSTkjkHBHXPH/ANapLRPg+YCQAwGBgcY9KQL5YkY7nyoyxPOaQAg/xB8bs5+VcmnE7SXwN4X5ivfjoKkpCKMlPlMmFHzn+Lil4UKSny7sktyc+o/WgjkDlwv93t0INCEA4zuO4ZPUZoLQhGA3mOGUY4IyDzxn8v0pwYsck5CMwx3PBxilHHrnrnHJppUsFBJVlPDMeTQVuIikjjJJ6EZAY4GCR29PwpWKuMgq+SclhnApX+Z42/2wcng+g/nSDCKD/q03n7y478YzQCFZioYDCkrkEnI/AGiRgoZdwLLgEkZ60g2kYxndz1JH5+hx0pVJKOqbFZyWGODg9z70CEIJyAmQx+8GI6f4Yp3yg7ThhjJY+uefp0NAlJJbPyr0YEHdx0piII4/ujGOqjn86AHRgKkSAMqBic+3ucU5WAJOAqcEY75/Smr1UhuOgPY+x96ftDA9SDz6UhsMYQ53d+AOaf1H8qbnHJGMU7kcdPSpYhOvsx4puctxjP8AF9OacWwenPtQSOOv4UiBDyCMkYPJNL1yMYz3xmk5x0yc0qjnrx70FhnqTwPrjig+p570DlRznNFBA103qQw3D0ajBIwcrn0NLj2BPtSMDg4OCcAZPH1qkyw+8xJUcjv1ox2B74HPf/GjaN4OS2TkDsDigbeflwpPp196LgHzbPR8elCgZIGctnLc+v8An8qUhQ2TgE+pzS7eNh5A65pXATqcAZz6elIDnoSc4OfanZwMBuSTjPNHTuMdhSAawLAjcT16DGR6U0nf3/iwe22ndeQAQP4s0Eggk/mO/erQDUJYyZGFLYCYA7dc980/9MHofSkJ3cYBy23nkf54pck9SPU4B5FIBCRjGdxA3YXuKcThSSeBTSQpOcAADBJ570EkDOeD0IFKwC5475x0Hag5B4Bz60vfrigenXmmAgHIOO360gwMccng8e1OyTnjnPSkGDkdccH60ABwCTnGcDPfNKOTnJ/DpQBy3zEg/pTQSR0zzjk8d6AFyT3I7dOlBcDcSDxyeOtL1I5PHbvQcD6dakAHXkg49ulIOQACODyBQeD6HPJAoOR379cdBVAA5fIyc9RnimLlUOR/tew/OlPOecjGRgfrQeTgjdzg98U0NAAS3Jx3K56cdKVeS5UgdQcev0pMZLZJJY8c9MU4nJwQxC4OTxUsQZPQnnvgYz9KXvuGcnsTSHJBxnPbFKeB1x9aYCLwO23tj0px6d6bnOfTgYINOyM479ahgBIAJJxQRkjk0DrRk1JAD/Jo6Gj+VJQA5ulIAPTGKD1o7+lAAOnakp22k6mgA9etJS45zxR7fzqAEI/yaXvRn2o70vQBKT/9dLRSAXv/AI0lL3oPX39qoBKKX+dHtQAlL196Px7Ud6ADqaX86TBo7UAA/SnUUhOKAEY7QT6c0mSSeMDrzT6YSQatAI4wMqCT6DvVHUIkuYQUlkhbDYljJwB3zV0naBjk9OK8X/aV+MC/BX4Z67q1lLFLfMpMMM8gw0rMBgY5wASSO+MZGc1pHv21+RpGnLETjQp/FNqKXdvRf8E+H/8AgoL8ZXl8VWng3SdZvJzYQKmoAS4iaQHcvQ8vjG7PTgdc18YkhMIWVVY4Zwckc9cVs+JNavfHXizUNSun8/Ur6d5ZHY43OxLMx7YHP6VZ03Wx4f1q0awshcmINDNHKABO4BGfbGc/zr4zGV5Ymq5t6XsvQ/qXI8sp5NgKWEh8SXvPu+r+/YzIrFkQ3EsDSQwkFkdcM3TqOw5z74qvdMJHmmSNI45Qf3ceVVcD0rWS2uZGu0uGSA3c6NIkWQHX5mdRgdeVOP6VmXaRxhZEeJoif3QJyRggZbAHX8elcL7nvrzIrf8A0TFwcOSpEfmEED8j1GenvVRpGkxtAChgMIgXJqa6lEltZxAYCKx/Pkn1oEQLLGjghlG7YQMj0PvxQWRpGEZOjSFirhudvI5/WlaRVK/KGkVsEgYB+vvUieZNOREA7txuHXr6fgPyqGRShaInzGV+CD1NQA9sBUEp6sNyjggY/wAP50x3CoUjf9316kE9auxxWEukzMZ2OoRSqVVl4ljxyAexBz+GPwoiXaxcYyv3SPfPrQBZt0ihjEzEeapDRxEnGOvX1pdg3iWRGmkkBkKjHTqT6+vamxnypY2lVGIKjGMAjJznI/zitvwu8VhqNvcXdtGLCIOJmPzCU7Djr2ORx3BNaJc1kiXpqX10tNK+zXTGeWWaMz2CTqTkbAxZR0yDnr6Claxhtb17nV3W6hLbbaBW+ctuOCccDgc+ufWl1LxFb6obi3jneOYlY43YZjAYKrhSeVXqcfjVLUJdI0q5toLaBmnC7biZmIw2NpYZ9ck8e1NO+v8AX/Dk2JRcDTbm01CxtS8szu8EMyl3IyV2gDpwciotbhuvDN7JY3sEtvcZLsZCDJBuBGOCewBBzRc219p9nFcWk8908yKrTKTuCZ3DbjlR8o+uTVdtaglvlu9SjudRkRSxMxysjHI5Bzgf4UCMqBLa7lka4eRIlBO4Y6ZGPx5rTsNHa9v44Y7pGiR9wjimCysnX5M/xYJ9qbzqEO9Fhg063YI2eHKk9SPzx37c1saedJtre3WC0Zi7Bn1C5gaSGLpuIYDdxj04J7UtHuU7jNB1c+dPd22rvoogeMxpMgnLM3GASAoAA7+hPrXYeDtdtLO71hNUW0mM85htmgdFMWM/LnjKnCdOOe1eb63KtoLi0T7JPGzpIk9mPkwAQOTz68e5q7ZzxeI4bTS7WNNMvpnELzu4W3mzyA/HykMODz1xTvYlo6vUtC8T+JVlvEErQW7SLHFpm5mZEd1Z8ZySCnA988ViaXYQeJdTkGpy6trFqkXnvNA++6Z8H7gfOVPAJx1A5rZtvih4l+G91PpWlNb29xApVXtCzrCCuXxu+pOeg569sm88f+IDb/aJL+1trl5SrzQIFnXhiAxVSAuScDr+pp7IWpLc/DvQ7qK4fTPEUCSQys32fVv3JaPsBtyWOcLkAAnPTFRw+HryeW01O51W1kjuYpZFhe5R1zkDycEnrn0/hOOxrm5NR+yxtHFNHJI5Mj3abhKzEg/M2fTt6571lLMbeRGR8smCjEfd79D709FsUr9zrp9H0m1s2vJoLyNnUq8VhMCsLcAB9yk4bPr6itbxn4X0TSLTSH8KeLG1aPVFQXFhcx+VcW0pODvxwRkDnjsDmvOPPcTNIpWNj2QYH0xVm3u7iDbcKZWmxsjkOfkHsfzH51Fw5X3Oyhhh8E6JeBiL3xBeqIZYosn7JGTnO4fxsFb6cH687cfZo5mMlndeQFZ4xMuG3E9C3dckc+/vWdNqM05kLOxZ5PMd92WJxgc+gyfzqwviO/XTTZfaN8BbfhxuJ9sntwOKLgkySWMW5trm6SQRzoSVXo+OPUEcYP41qaT4i0XTrW8s7rw9FeiZVC3MkhWaJh0YcEd+RwDjmtPXb7QvEHhSwmtbRtM1qCXE4hnMscydNzIQCsmRxjjbgE+nLDUpwBbyW8E5Ri7B4wW7luffrx6CjYRMYHuJ57myuzIvMkgztZUxk5Geccj/APXVKeyNtHEZJxvlONiH+D1P49varlvN5TwXMdr9neKUHzkI2HOe54xxjGfxpbWyXVbK9eGNTdRDeYYxk43csMn3IwM9RVbj2MUlgB0IBwD9P/11M9pPbvlw0D7d4DfKSD6VuaZe2WnXcYNrFq5ljKzpLERs5UttIPJAVsHAxu79q+q3+l3TF4oLyOQMQPMlDfIe3I4xkgfSpY7tk1tqGnw2yG4X7cskZSe3kGx43AAV43/4CMj+eeMCaIwTNHJjehwcMCPzFWZWtGJKGQHdwGAA27epweuasabqENnDNDNaR3Mco2u5+8ox1XPRhnr+HemNFSKZFKKLeNyD1BO5ifxx+lSW1/JbT+bEzQuoOBF0Bx6enHNa82pafcXDvp0A0pt4cJMfMQ4IHXt1JxjAx1rDuonWWTzNrEHLtGQRk84yOPX8qWwlqWEvjJIoeQW0I4/djkA9cf8A1qpyCNZGCt5o3EbiMZHY0xImkJCozEDPyjNbFh4ZubyCa5leGxtYhl5rh9pPAOFXqxwegFLcei6mSrFOVHYrk9DxzT7dQ0ygFR1OT09q2bfSt32cm7C2TPuTeR8pI4DDPU/yBrTtbDz2jS6lsrKNpGErpLtMi4GD3yCSDyKNQvfREXgz4f61481N7LRoBM5TzN8jhAy7wpOT9ScdcA4BOAfQdC8GeFfhnrLN4zuYdUvY3Lx2iDdCyDAJYNjOST+AOMmuSu/ELRSxvpEt1pctkii0e2VtzkFsgkdd2Iz7VWhWTWvEQ87TrvXNSuSwYXdyGwwHzYYccZ6H2/FrcGrbnour/HbVbe71RPC3hvw7ols0Jhf+xdOzGy5OMMO+DycYPJwM4HCXnjnxp43tLbQJ9Yur20iiEcVvK20RoSAwIHb65OBnvzmyQ3iG1ivLhrGFWMbRwF0cHJypz3BAAXHQcVuaNNpPhHTDfWdyZtdhLn7MzBVAJ2xOxOBgDkqOSXGQMCjVq4e6mrId4fTwX4YsNSlvVuNZ8RwAw29rNH5cIm3FQcd8AZ5P05rqPDfwK+Lv7Rfg3WfHPhrw6dc0HQ5hBcpYzxK6HaWJEJfe21ducAnDAgEbiOKVtT8WarY6XctYrJfJzdf8s41JOWJBwSOcH14zXpXgz46an8ArLxn4W8A69qFjLr0bWeps8qGyOMjzIyMMrKryLn374FJNWf4fgHK20ur7nO3nwuHwmtLxvFOnWt3fG2QIJpg0cMrnAAUH5yp6/Q445ritQ1qFoGt21K5khjQgWljEI41PYEnqvBJ9cjGKoXsV14hk/tK+1CW9kkcqJ7mRneTH1ycZz/hUUxjtLlY7czy3BKmcgcORy23ue/Xrk0DskFtci1wW0+DJkEjLcndlQTkbT04I/L3p+peJpr+0Fsun6dZQKxc/ZIgj556nPXH9KQ6DNIlzLNMjumMRb8NKxHQfTBwO+Ka0EEyL9nEcUBwiTzxYYMB91ieOmc49qhPsNroU97SPE/8ApSqjhgZDkL9KikA/ePCZC5YnLcnGccH15qzJcSl/nucK2dkhQfNgkdB6/wCFLHFdzxrJsAVQuS4xjP6cgfrRe4WM0yyIWXew5yQ455+tTQXYMsazpG8eDncvTr0qxLEY4z508Um5mJizkjjqO9QRlRtlSNWRv3WD/e6g4oAfHY214zCK5FuwBO244Axgct75qKfSbm2XcyBwCV+Q7v5VJ5cclpczO4jk3hRHgZ4Hr9f5VHa3DRlWiuHtpQcs+4hcD6ck81YFZSocHaHAOcHjOO1T2l48FxDIryR7Hz+5bawGf4T2PJqxLi8UNOojlY/NIAF98kfjioJrF7ZuVBDqSmcjI9R609gPojQbfwP8U/CN34f0rQ71fF1kzX1hqKPsu1iyGkXG7bIAxJAJzyduM5rzXxT4N1XwI88WpWdlqFu959nh1N0LMTtyNw6jKknHXKnrxnl7TXr/AE+70/UIZpYbqzAEdzASpUAnOG9TkD8/WvYdN+IkHjDTj4f1yR5o7uZfsl9KmGLu6tgE9wWOD+H1roQebPfPpWqXBsrqOF7X98tn9kBV8Lk7sgcYA9eMkV0E/iDw94q8Mah4hkvU8KeO9OmVoBpaGGK8Vj8zYUbg4+bkHuc8Yre+K3wo8R+GNQmghjgvrKOAmO7soQfNjb5ivHKn5iuBwRjHfHkc1tunER4uBKYgwZWYDvuUZ6Z9fXrijRhY6/V/iNrlifs8XiZtcgD+ZKjWyAMSByXwS3bv27VVt9a0qDQZrS60xtamu5Gdcy4ksgGH3QM9cnjIz68VyTROG2cBJmGVwA4AOOg7+3tSgiKbEMjJOBt/dNkEd8nuf8KW+47dEaNydJluvtenrLHCuUFncPyBjs34kn/69Z13HFG4mjQmKRSAI2+6R3+ntSReVsilVG3p8reUueOnIPsetOgt1DIkQkR14cMcEg55x2wP51NxpWNFrt7mRLpXaWeygAcZx5qgnnv03DI9qtaW8Ok3sEl55j6HqQyXhIHlPnqD0DKf0+lZAcWkkTLM67GeF8vtbB7jH1/QVNp+oi1t5NMuQs+nTyblDciNiB86tjggcHHrQSJqNtI88sU3mvLGxZZM5eWMk889frVNQ1xAkYUCZV2/KTkDIHzD6CtiUstu2nyN/p1ll7WbcdssWDlQMdcdPx/HLjAWFSGWKPAkjcE8NkYyOh54J/8A1UFlzTZ0aB0lB2xyAD7OBwwPynnjnnmor2zOnXeI1aY2+GfPPAOcg9hz+lQ29vFN0l2POuAi/cDDsfXscdulXkkSdYt+UmlHkkKMDd0w2eM53fnQA+DU4bS8QyyKlvKRIWVTu657duPrzWjq+iSwXUbQTxvIJGSO4gJLLIBlVJz1PA6dxWN5ckVvJAyEPAqn7PKuWbufcY4ro9AvY727eyBLxXMUflRKdruFXftJHdSDg57857BBQ/0e7hkuIm+zwsomaJPk2TkYZRxnbk9P9oYourGW/t1a3YzTWsA8xGKgSW+9iCvfKngg89KlEK6DrUkJicWk0YZJZSpdep5OemQR17CrN3Zf2fqkdvfbfPS2Wa1u0OEkh5JIUd+WB/3fzAOWmiS4iJCTBGUvHuPAPdR7c/pSQOJJGiceVKw4GSqZGcH8MCrl3HHud1k3jzD8nm5D5wQynsTg5FUbhYXiVwpZSCJB/FGcg8e3NQBFIsiSt5qnz2O5iTwxOe49TVYorfMrKFHBXPIA71ZkZ0VNmDHDwAR1zkgn15qGQLGztt4yMAjr/nj8qCyFW2PgEMOh44Ne1/svfHWT4E/ErStdhiUWkqGxvyu5nEDyozuADyQq4Cnj5fU5rxMDA915+orR0ac2+oRFYo5tx2bHxjnoeQR+YP0rsw1eVKfNH+v+HOPF4eniqM6NRXjJWfQ/Wjw94qtvEkfiTwxpo8waJ4htry1t7WPbGNPn2tIifOcjHmn5cc4GBuAr6K0+5DQPfFm+yz3AaOVl8tkT7u2QHsDx+Oa/Ij4PeMNY8T/GLwl5N9Hp2rLqsMk9/eTiGBtnlBoiEI35YbdoOSCuepK/rZZ63BqWhWk1/bzRNc3QiNrJHuIkVj931BK5z3zx1r76niVi6Kkls3f59vuP5qzzJ1k2JjTck3NXWlnoknd9bvVaJq50rIQTuAIDZ2+v/wBenkgHAJ656etNOC4BAPOdpP3TSp3x8q7s896g+aegAbFyASx6kUwsrICHKIQeMdP8DTwdwzgjBORnmk3FgpIBHXkjA+tAIRuWcgcfeDDgggd6QYZyM5U9sc5xwaXB+XO3LZyV/Q0cfNgdFGABjA+tAwAPBbDHqT2z0Bpd2OVB7jDCmrhSdpBOSQoPJzzTlbcA2ABngk0EsZjaCMZOSTjkH604HAJ3FgWz0560gDMpYDa7dh1+tKpDbiuCeuAen/16Chq8I6hGCjGMLyaUqG+U/Nls4Yd/8MUEbgoDuDyOv86dht3Ck4bv0PH+eaAGBiC7AMOmWfgUqjbwpcsvUE/jyaXAyTtYEnDKTmlP3lJK7gPeggQt85UDcMZxnnJpAAOAoboCeo6U8bgc4xx+VNCq6bSAw6jaCKAEKneoUhScZ9QB6DtSqoXB6Y6kE9vWmkq+1h8pX5s7ewNKGONxYbDhvmHY9vagBRGpTAjXHbHGDQxDZGDtY8sPu5/yKapC7mLjbgYYnjb/AC6k/hinFdw6cDoB0agSSGgkb8nLDgcUEYHoyjAPfApf4uNxA6c59fzpMEccYBHHcj3oNBP4sAdTlgevOef1pCVOxSo2nJ2lsEEdKGDAMWwuVOenX6/iPyo+bJUKu1vlIbnHcGgbV1YTc2Adq7yBvRiQD64/Lj609exBAUHPHNNIUnnlCePqWJx/n3pQcknGQcnOefSgSVkIFcE4GW+9hvx4HpRnZGcDA3fdbk46kD86NgYjI6ZO1u/bpQ2MNtB3FjzIMg5HUfyoARlVWwRljwGZcrn6ZoGS64CgZwdo4Bxzn0pxX+FfkJABwefbGaRgCW3K4IOcEkj8B370FbiBVyFXsDuJz144oIDIy5LfNg5PX0/pTnVgpBjLZySc9KQgNuUyDkgDB64FVcYrZYkgH5SeG6fXFNyucqcj17UMhLHOeWycfoM/SnbiSHLKhzjA9T0pgIcjIC47gdc0hIyRklSu0D365pQVX7pBAz1oLsiHH3cFgR6+lABgjIOeBnK9qaGGxSGwvUFjjIx6+tOKMr4/eHBxkkZ9qQAkMu5myc84GSOv4VAhC+QfnXlSOQDkjuaCAhJB2/N0Bx2HalGHAbGSRg7h/wDW5pGYtvI2nPC7fve+aYCA8/KA3zHjOe4x/X8qVht/hBxkrjv64pWYDLHIGQFYdBnjmmNhY8+WCBk4J5xjPB9aoqwu/YUQugLD5McDHtSJJlCqbTtYocnB6ntT+ULDJ68n1/z0pqsTMQ5UfKrDGc4yc5P+e9AgYgqxOWGRkAdO3H60p3c4O5s/xcD8fzqOJnZI98ZBdAdyuDxzzj3zTiyryzKiKxyW6Dg4zQA7j50GfnJyRnp3oOOCThQD159KEbAUk5XkjA6jtSbMKFO05GGLD0oAU4UAHqeBjv8Ah/npSjO9s5PGee9I0gRctII1bABxg+o/Sg7WV9wbb1PHUe1AC8kLyN2fmU5x6Y/n+VJhGUKdzI/ykDkdO9CtkiTZ8xUlmHIPToPwpyggDA4Oc7eM+4oGxv3vVEPtyfwx7UDJGGHzZyAT7d6XOV+98p6EMfz460ZDZySctkAHpj0/woEGDkZ+8Bn+fSk27lUZYtsJIzgDn/61Kcb1BzknAXof88UnJBbHbGM5zjsePeglCkNuOAoYjHPQD/PrQCGIKtwf9n/Gk+Vc4UgnqAeAc/zpWztbIyfQc9ugoKBsj2B43HuPSkz/AAtwG5A9jTiCGYjcCSBznk9P6U0E7WAAy+GIzke9BLECbS2eWIIyRjj0x/npTSpJBAy654HC4Gc8U4fKuVjZMZBXP3vr6d6GX5VXoAR0bPfOf0oIaUhuSCXCtyPunucdCP1pMgFyr7lGDuJxtz2z6dKcof5yrbpBjC9Oe59qaCpRTHkopPBXke/NMlX2Y18hiM4G0htnBOd2efwFN2KuwFd+Bhc87FBwAP0/KnPhN2OAGILL91AAevpTB+83lWYArt3hiBzg5HFNFsFVsbULKwO1GkOQwAPXH1PFRFxcqBFKF2vlV3bW4zxyD39v/rPmAIcHcybd7bTlnGDkAf3sgUjt5rbZPPU4yism3nGeGHUjH50Gb1GfMcynYNxz5QyzcnnnjnOelRO4RbpypeLPlFIlOFUDkk8f3j+VSEM0atskkXG8A8lzwQD/AJ7fgIncfIGlVQjEsqkgEc7kYdMcgZNWjknVUHZjMKjgIzFCoxGJiyJt3fOrE8cY+UVH5giXDXHnRqjDzchSF4BwR97HBz+tSzrIA7NHEqMQfMKfMFYfMxOeo+nem7SiMUyqCE7J+CUH8QJA9dvT0J61SFJNlLUgx0u6hkeUvHaySiRW44DDJJ+9nH5e1e/fCg7vhx4bOMZ0+A49P3YrwPUo3TSrtBv2G2eTzj/y04OQccjO4mvffhQf+Lb+G+Nv/Evg49P3Yr57Ov4UPU/V/DpWxlZW+yvzPGVOEGSVjRQwTjg/5z+QpygqB8xbJJdmB5GfTPpTSzM+AMhh8okIUnpwAep4oDb0dsB2ydqn7xGCf6/pXvn5Vb+v68hV+aMJgAMxAGeGx0ODz0/z0p7IX+8GcKwG0HA28cnvgenrTHyyDa8hIww+badpHPPrzSyNGRKXK7B1baSAcnOT+I6VArrW4pGBg7tyAgEBtoPJ559Pr708sWXcWVgOAehxtzgg8YxSOhLZO0EHJGMqTggd+2Rx9KXazBgqlmJyWIGehGNv0pF7aEyACUOAoJXCoF5x1wfSmrggYZWAJLMxOVXOeMd6cHUSb2KqrnCE/L29c89qaozGVLIXBwHI3cn/ACOfapLWhIp3YcbsPhjvXoOwx+NSAnblQSwOeeM+lNAHzE5G47sjkn8aViTnKndlflzwTnNS2XcTcFVk2ygKOh7j/OaVucA4KZXg9QScU8k7+/HUZ496ZyI2AOWBwA31/nQWh/QOT93nA9vWmMNirkFiGACIOM9qUgnIX58EDGMAfX16U4AqPvHcWJGBjPfFAxFAdgwDKSQTzjp2/OmpuQAd1zkMSzdeMHvx/hSn92fuHgBiwPueDSryqnI+UH5x90e/NKwAN3m4Zie5O3jHPGfxFMxyhDq23O7eDk44JHv2/GnKgjAABdF4Vt27/OMUcNnLbl5XHTj/AD6etIABOQwKKuWJ29+eD06077pOcBFHT3/zim5AXbtygx1Odwx+tPDBcj+4MY5JxigBF4PRBluMDsP604HPpTT8qkjnnnj35pc4IyQxJ/Sh6jYvccmkVVyPlXcDnjj/AD1pSecYGPXNIeoPA4PNAhQCOnc5YtS5wCRxjjB4puPmPHPr6mlPzDBGfakwF/i70EZ3UnUkDtil/rSIEyM5BwoWndTSU3sQVOen1oLAqGUgqOeuaDy4YA5PGfSnHkDOOaP4s8nPYEU0AwYBIBwDwoB/PFO24Hy9cYGTxTRwAMkbjngdO/NPB459aGJi5wSRTeTnHU9xjilpQcmkSJkgnHP9abjGc9Mk5J9aefypDz+OaAGlfu5HTpxnmlBY8gg89e1BznG7B+tITxkAkAjCgdDVFjSBvDHjHYE4z6/rinDjnHJNLhedvGT+tHBA688/1oARV2sCTntz9aavLE/MGA2kYIB6048ghSA3XkcU768E0riuIO46UoGT/UUwE85bdtyDx1/ClyCwAJ+U9u9FirC5zk5HofY+lG5MFsjGN2fb1pOOPnLEHqfft70pO7PAJxzj09qYhQu09AOc8etIBnPHBPr1pCSvJZmBPQ//AFqMBSB3xwBQA4k+o/z0oC56g59T70mAoxwfQdqEOdvIyPvgHnp/n8qkAJzxk5PrQSDnpnvzS0hHJ9D1oQCEYIzlzx16UmOcgFeRngcj3NLgEN8zc8HbwaG5JIHA4IJ69KtAJtA244UHPB4pdvPXBPGR1oB+9nr056DpRyEXIXIxwPWkANguD0OMDB60/PPpzTR94ZGB2OOlIikDBxu9hgVL8wHH1xz6Uv8AKgHj/IpKlkC5NOpN1G6luAncmkpcmjnNACt0pOg7Uv8AFQOlADaXH60c5pfaoATJPal6jrTaU8igA7e1JT6b2oAM/jSUuf8A9VB/OgBOlHb1p3Y0tFgCkbpR7Uf54oAbS9/8KUdTTaAH0U0HFL+tAB1qNm2jOCc+gqTrTapAJ5mM8MecdKRmz1yvGc46U4tjp0oJ4PIXAzkmrQzHvb2QLu27rNAfMnjOC2eBj05I/EV+XP7a/wAdIviH4iePSb611Dw9aO1tEkTH5pcAySOO4z8o9lz/ABc/ZP7bXxOu/AvwK1g6YXEV6n2MyQrkhZAwLH0B5Ge2QeuK/Ii/u/7RWGR4ordYoUjdYItm/BwGI/ibB5b3FedmOJdGPsUrcy19Oh+pcD5NTxlSWZ1HdQbjFWVr9X300SFtYVSS3WOQEgSOjHgbwPX0yP8AINaOm3byXEJSAv5ju0lwIyxJzyYxzzk+nYelZ3yPBb71ktraLHLKcSE8sw98YxXSXNzbLJYm1R7Qwqz+cjY8tVxsJOO4H6nNfKaN32P3N/eR+L7ue4nksJdM+xsjKxRBnCckSE9AxGB+Brl3mWS4jEoZIUO5SuCQParN5qkuqyX11LI7yNtDPu5cDu34Cs64YsyRKG2qOExyTjvUNlpWLemWv23VdmYwr5Cu/wB3pwOO9V4dkW+UKwQ5xkfw1YaKOPTDGI5HvPPznnaq49Omc/oRUEpURNEmMK2NrcFc9fr07UnoUNhcqiyRqROW2jaSDk9/5UixNbhSxwzDJZh0OehB/n706OVpViwyOImA2FOGHYn1+lLcTm5nmkJEryE53ngfT8v0qQI5GZ/lbdwWLYIbnHt+NAAjRssNzAYXHU8/hTo45JE2wQM4ZcbgpxmoG+X5ScbDtIzx9cGgCwk008iu75VsozN0J5OP5VrxEX1rZWUtwLC1eQl55YzhcJlee4PP6Vn2FrAEE9+223UFRFGwWSQg5xjsOetCTrqE0C3JkS1Em3KLvKIBwo9eOPwqyTQmsm1Wz1bV3uPOgtjFGGK7DM7DaMD225x6Yqvp4XUHitTJbefIMeZeHbGOpxu7HtVUyv5ri3VpIEdmjXJAIzw2PpipIDBHHJviVpJGJUFMqgI4z+PFHUdjf1DTpvB12slpdy22oxMdkCESruA5AGORyeSKgudSvrm8Ekcqt50QeQov3eMsgHc5B4OcfnWNnex/eSLKBsaaU52YHIXH4/hVy3ggZPMtPOuY4CWcyMFZWwCXUegx3oFsS+eum2l5bofPe8VfMs/IB8vnKnPUEe2OtVbi11K7Vk8l0jiygSPOwYXkDGef8cVo2ctm8TxXcF1qEm4v50Ue4kkDAyDkcAVbk1mxtViSSxv45Iym62lKrFGMDpxktxkZqu4tjO0TQYZrvyb+3vli+zGVvKTY2Rg/KG4PAP1q3c63Z2kJ0dNPlmsY97+XNGiTPIcbWJUZHyjr71pab8R7fSNIjitNIInSZ5Hu5WDNI7MTgkAdj+OMe9YF7qd94i8QTzmMwS38m1kjjJ2gAdM+gHPpRs9Hf5C9STSNWgQmK60mC7ZIv3rSz+UWAK7Pm9uBjvxnvXU2/i7wLe2Qa40S98P68Sd9/pEqvAcgrtMLHAX7rfKM5H542meGNGsWZPFt7d2EhVZII7bDmSMnAbofQ8Zz7VRs7/SrS8uRHaQNYtM0PnyvmUx8gEKeRkdT7+1Gtg3M2+02V5cwPHdxbhGJYsDcSARx244A7Y7VntaSozK6BCpAbJ6E/wD6q0hNaAzCGCWWUSfu1hOB8pbDcEnoR044rJaUsuH3bwSck5Oab0YK4+2ljiYlozJJ/B3Ge2RSy3AUFFDrgggF87OvA/OoUIBJJxgcY6/hSRGNWJkBZQOApxzUX7F2GnGMDOf0plKBxV21sPMXzZpFht+fnzySB0A65oC6RUjkMbBlYqw6MpwRUiTyIc+ZyfxPNXrSRo0LCBHh6NIFBcd85PQ8VYTxFcIh2tEo3FlRow2F7oeOh/pQTe/Qox74URZUcowysTggMpzhh+Peh44xc4l+RWww8ps7ckH8eM9O9F/qM2pM0tw8k8gwqu54Vey4qbS54JXEF0D5ROVVQSNxx78dOvuaA13Ln9r23k+U6iUsqt9pii2TIw/2s84H5+1UJbEmDzo7hJSQS6gnevfn8Mc+pxWh/aGifZbuL+zrmB3GYis4cZxxnIGB379atWniq3tLC2A06JL1H3GeBgruOozgevanfSwJPoSwaNfa/YO3/COFPLg3/bIc26Y4w53fK3Q8DGc8dKiHgvEtvbNNdLKyGWZvsrbYYyCUJyR97FaV54qsLp7Wxm1rXbnQ1iY+WCgmjdsbgScCQDnr0zx1NR2uu6J9p3z6t4gmsthTyFlCy7v4WzkrtHp1z7U7f1cHdIreHvCN9Fd2lzfaDc6hYursYEYozqOCRjnPPA74rc1OCa0tJLKDQrLQ7WF0Eeo6hBiV3HzFSSWDHk4IB4HvUOk6n4TePfrGr+JCkcxeKCxmRnUjkPlwADkDnrk1rjWfAck7T/bdau2WMGMayqzI5YncxA6sowPTgdcZprutPn+hN7vZs5LWddlW4hdI7F5pcmSK1AMRb+EgA5yRjr6UzQ4dR1g3czQC4MBEhuWlEf2RztAkI7/dXj/Z+taEmreFZdRnvbaDUYb0OWj8lYobaMDgHaOR+Y6+tY82r2VxpiWztcST7tzOQAsrZJ+YA5I5A9eO1Lzf3DS8hfEGi2+m6tdRyapBqHlbWdrL+JiMtjPGQc5x+lV7PQ7jUb23GmRTyxyyLHFNMgA3k4yevyjk57UkniOSz1m4vtPgis975VCgOAOo/HuKqNqF9qMr+ZcyiJ2zIFJCKCeeBwBz0qSlexZls30y8uYJ79f9GcjNrLu3Pz938uTW+/imDSLiebw5YDSLVgnmG5LSTtz/AAtngA+hHbNc1/Z0MF3JFLKrlBlPLJxNnoAcccVb+wwTuF+0NJg4WFIyNigZ78H0zntnNTzWNIw5mS3kl7q0UrF1gt5H8xnmOGlY4y3JJ75z0561e0iwtkAtntYJS5dv9JYK7YwV9wCM9PSrl1C1/p+k+IzaxSJbutsbaJ1QfIcqrADIOPbkEUWusyJquqWNnaBkv0KSttEkqFgfut0XG4A89qXQfJK+iM6HVrzUba001ilpBBKwUQNgt0IUc545596dYaBZ29wiXbtNcbS628UbPuIzxwOcYroLHwW2mahAJLe2uYIUybmGbBRe7Png98Een5R6pd6XoPlz6dcm/wBTeXeJYo/kZc48sj0PPSsXU5mrdTZUm46/I5y51wajayh7SCMJCVWWKLYN2MevHHFV7CG1gP2i8aaCNoS0bZLPnGFxx7HB6V23/CptR17xBaxW8ENhp2obJVQy/NGCoLgcdiD2x09K6u51GK3kk0+LSrey1aDy9PspfLDh0zy2VHGAc9ABnvT57akxTkrW6HD6JpujQWcHiK9s/tMhbfBpxnLCchuXbjIxgkjJH54rX8RW994uefVL99It4rWENLbAmPyg4UcD+9gDvW7qFpZu8dibm2ivWfyXlEQdkfAyRx07Vzth4R8NNqmo2epzavqGrW5EqxJHhJxkZXPXnPXI68etClfcuNH8Tnp5LfTZHFrLpkvnKC3zeYAeDgEfQfjms7bHqMwkJZgrKcxyYIb+IbT2/wAK7fSNCVbe60uy8Owpqck5W11G5OcLklVK9mHTPtzUOp/DjUtG1u7XxEF0GRiC0kNwiowPQjJ7/nRzbi5L2S/DXQ4GXTJbQrJLD8+CwyQxx2bH41We3EM6qUU+YB09SexxXRatoEehyXduZ7iVufLVFPmsmMqwPQp1z9Kr2rvePFY2tjM97MieSoQAPjkkjv0P5VUZJ6kODTX3mJJbjzBFjyxvLYdcke2BVi1vmXR5LJra3kjuJQyymP8AeRN6hgeM9MGrVxBLJOY5gbG63YKOcKT6nA6+x9KzpN8MiqWSQj5zsUAgg8/561pFmbiyaKaCeZ0ks2uXVeF8zac9+g57VPpmuRW9s9pc2CyQhi6gEh0ftyeg61mrLsuIXYSvtYFgzZbGeR+Iqa4iFpdeaVeKKQs0UuM/UH164qkSaGp2tqbdp7TK2MmX5bJhlzjafbGKbYSxSQLFIFniX5SzglhnABH93Bx0PanWt2un258xILiC5CrNCy4LAdSpHTGc5pl/HHYXRt1mjvbYr+4uGPyFewIHUg1RJ0vhr4j+Kvh/rEVxpeuXFxLbFWWGV3mt5lzgDY3BXAx268dK6y/8Y+BfilqEVxqtkvgXxAUkeXU9HjCW8k7MSGaPPQE8kEE+teYuXvrWJkl2i3hFu8MnC8ck8dAfX2rHkGwsWj2JnIjP68nmm2Oy6rX8Tc8QeHbrRLm7glAvYEnCxX8f3JWPIzn1GeO2e/FYDGM5OJA4Ykjj5ee1dFoltcazqVho8V2JIrp/3UcsxWJBtOcg4Abjr/jWVqWlNp010y5ljhlMBfOCHHX6jORUvUEMikdpVTf5dwONysNrY/vfhWgbgt5aXcbyxuchoOXibLcZ78Hp/hWKIVkiIRDuU/MO4+lXLC8ljLW5mMbBlZGbAClfunn60hl1JLf7OcxqrKx3zqcHaRjDKeuf0qxLp11Z2TefbLeaY2FjmRhlCehz2xzyRioZ54r6RzIi2l0x8mWRFxDLg53EdmOOe3tVnw1ri6HqESXyiXTmyhK7isYP8agHnr1xmnsQU42dreCJpGOAqpLAokXgnGVwDxj36UqSixnFwgRA6tuRx8swwc5U9D1xXWeK/BhsbRrjSL+w1nSri1S6Kwzbpbcc8NnB4x3Pb2rmvPhu8RXcP2qbaFeaMgnBA+bdzkj+lLYq5WltrjS5iIEWQL++jBGSFPVSp5rS1K0tZrH7RZzFrK6QO6qCVglOMxOMfKd3Ibv9KqSJLpVjEJLYhVkJj1CJMtsGMZ7Yycc/SiK9awv2CqZ7C7CtPbbsLLnPPse/9aokmjmmv7CGUqf7SsJvmdRlpUPTkdcY9TSR2s9wXigjBnjIuYpYjnGOgz1HeopLfy5o9QtHlFgJBGk7AHyc9A4z1APXp0qW8UNCmpWoeCGC48qUAYaLJ/jx1B69fapA6EeX4h8NSS28jRPbOI7m1kj3/KR0AGSq7uh7c+lRXCXOq6TY2UURW9tMNZCRAWLDJbDHK+XgcDodtY9rcm3v/wB1NMIL0GIv52IwTxzjgjk4zWxqH2yC2MZdbbVNOUNDNBNkSwAZwQOoP0xn6mgfoZJmF7HK0Xlwu4V2iCAYmAwwA6AEj8KzpYvJuo3dFsQFKDJ+8x4OfUY5rZ8SrZG+tdV0+LZZXkaidQxPlzdct12nJHHsfWsu4Zbh2tL1wYyuY7ogfITyPqDigRnMqCdkXY0XMf7vPzc9feq+0qSsgXA+RSeAcZNWZi0cj214nlyBQVde/uPrVeTabdc8sgCk9OM+lQWVmHAIOCMKR3zSowDKSoZQckMcZHpxz60si7iSfmOcFhRHkZUjcgGeRx9apCZ0s99LoWs2LRXnlfZ9k9veWIIlByWVg24HcGPXORjgjmv13/ZP+JMXxB8BaZb6leXF34litUvJJbq38pbgEnDR+uMlc9Tgk9cn8cbmwuILO0upVKxyj92d2enf26Gv0++AEp/4VN8PPEnggrcvomnLLqwjUCW4x8slv/dA3b2JPzfKuPvGvssmfP7Sle2ia9T8m49pUvqtCtNXcZNX7XT62629Ln2ch3HcSvHPTn3pQSASTkqOnTr/AFqhY6muoabbX0FjMi3MQmEUqhTyM4PWtBQ7jLsAp5KY6fjXpWa0Z+J3EAHy8EEjGSfmoBwwA+Qk8LinnAKgsobGQOmfpSMDkcjA9fX60XFcQDAxuAbPBAx+FIN3ycEqc7tx6D6UMykCT7nXr1zTt3XOQSdoxTENcEFlC7QANrKKU5D7AoOBkdqRcIqAsRnjvkmjALKe4Ocj0+tBYpTrtUDnHOeRSvkYOeM5wfTHSmkHHT5z8vXt60cMuQBgHbznpQQAAGAcED1OP0oI3HBUjk4ahwNhzwuMYPT86TjJP3iepHbgc0wHqTzxtwfXOfehR09B+lKOGIJGAO/rTSQyqTkZGcHvUC8gPDZB2sfXofajrn5SDzSr8xHTj9KTO5Sd2T646UDG7d0aryox9O360vLOCcggAkEcHr/n8qRjlFLDj+F168+1LyCc/wBc9O1UApY7nO75cYwV+uaY2yQq3QjopOAvvil2gtlDkjJ2H3/+vSklSrcknCjHr3zQA1lznnDNxknj6U3O9hg5LBWOR+FPwI3bYCMLuOOlJwFCggHpj+8QOhNBYi4O3G0DqQe/+cUYyhypBc5xnkUYDbgMkDjA69enNG7liD94ZBxyKAGvnD/dUBCBj8MUMSpBKAcDqe/YA5pX+Vd2Mjt06f40OrA7SEQk534x9KCgUbWC5VWBGR6A+/rS/eVsLz29Pp1ppf72HHzccHK8inMTu3ZUMTkZ52j1oFqN+VgcgqASXJ/h/wA8U75SpJUlCNxG6kaQgEhgCFznJ9eP0pQ27O3G3/Z6E/X8aBBjtwVyAq5wfzpD2DRqU4cAkdcH9KCwO05DZwOR1pCEX5WXgcgev05oKAKQM87gcZGMH8B09PwoPHIUM6nPAOffp+FKoKk4KBmAG5hjPP8An9KMkggsy4JA/wA/hQAuHDbSoZS3O3GVGOOPqc00gtn7xLYyFHYryaBsGPYbsev4/wCelAXIUDPzHacdu+KBeo0rGz7TjLDZ8y9MEEDP4mnqTheikYxxzn6UAkkkYwcMBuznJ4OKbtyu3BI5GR1GOh9umaAQqgfdX5VX5QvWkXJYbmJcKCNp4bjk4+tKwJ65+9kEYB/OjqcjKnOD/n8asoYrjO8POFlK4B7Z9PSkZP7oPzbgFK5xxg5OeQTj86cCxIbJYZ6Lnd6Hge9Mxg5OQofcrg4IyfutnnHA/SkNDsNuAAGwEYZjkFR1xjoRSggZQl8ty27BwuT/APqpCgBAICqzHd/tEjkf59KUEcxg7dowB0zg8/nQIRQTtDrJGSNx24xke4Pf0oy+zlQxK4Ksc5znr/nvSkEjjJYDduAwDz0/nQcbWCsxPzY3HcM5/wDrUAOO4MSdp68DjHAxj/PekAxt3ZyRzwfakJCM/Dk846ZOcdP89qPuoFDOxJyQxz2zgn3phfWwufk+RjGc5D4zz3/pTmJZ8g/NnjPT/PX8qQ5LEAt7H0zSEjHPy9cc4+tACltxyGYoVyq7B24P86RwFJyCFXqQvB9s9aUHLHkllUYB9fSkBC4Gcc7SF7+350AKOTkAPkj+Lge1GPM+XlznnBwetDA45BYDHHWmlF5DKWQknLHIGB2/P9KAHbjtb5d3zbPkGTjGef1oJKk5wXwDkKATzjnmkILLsygG4E/Lx+VGW7hfmO19oKkcY4z71AhQMEAfKO4OTx25pMAHeAckdR1NAbOMAk4z8j5B96CmZCcMpHJ4GG6/j3qwQcADClRu3cnnOeetADJklhz3Awx49KQkno23jdgcnrSEKsn3Adw2bw2eDk4H5CgYD5dgXKDOSOufah+rsEyyA7T+HT8yaUBgx5UkkEMTzjvj3pBgshByRkg9ie2fWqI3ElRC6KWz8+QOST1zz+JocEvuO1GBEanGT1BOf0/OkCl4jGflYj14J7HNAAeRJEWONkyCQMnGOR+dSFtBinKjaUVJGLAe+ORx2zmkK58py3lrjZtfAzn3pdwAZlcLHkqFYYwx/wDr/wA6Ci+aQyRMq8FpMEhsA5OfYdvSq2Jfci+URhmbyol5znBJHTBB56cevpTQnyk7pVGCWLDBGRjJyM9APpml3ZEUsxU4RX3SKMe42j16g+1IFZlKMS7sf3isw3AHqcg47enemT1sMYHzNyrEjhdxDgqCc9N3POMcY75pIg21WUbxuJ+U5HuOfx/OpSRkrsLBThiTnBJIyT36UyWPMnmlGZlkAO58YAzggDqM4ODVXscVWiptS7EXMZ3GVPIWLDDcTk89e3SmzQl2w4kZWUxqIlIAJIPJHsKmYCMSYA+bBKk/KST15HpUKqC8kexo0CBnmEhOQDxjBx8wHtVX6mjim0ilqeTpd88kcSTi1cgpyqqFJx9SN3/6q98+Ex/4tr4ZJ6nToD/5DWvBtTXOnagGkaELAxURvtDsVOBjnIwB+te9/Co7vhv4c/7B8H/ota+dzr+FH1/Q/V/D1JY2tbflX5njRYDk4G1gu8HJHB5pUGJihBL5LE4B4zjdmgZO0uckAq/OR1+XpTSMp84LBQSzK2OO/PXg5OP8K90/JtrAj7kVsBc8gEZZR6dB+H1qVSFlTuVJ6pz06j8qYWOG3M3UMOOCOnX1+tLyI2CiQmPaflxl2x7ZGKbGtV/X9dBUXrgFg23BccsfQ5HXAqRDkqQS244DKwAJwfzqNQqvyzZ2K53A8cEduM04BgqgocHC/IuV69enf+tIFuKuOFIBXbjaB3GOT6fhUgAYDOVJwrDkZPPt1pq8tGOR94BSTk98njjmlVF3IVADHO0uTwfpUMpf1+AqyEuQDHtCgAgnl+eB7YqU/d5xgHO09Mdv1qNH+4v3D5ecL936Y9akJwpOOFG4DHUDkCpNFqNLgMvQAE5yNuBjOR6jin7S7fLjGQx3LgNx2NJvIG7LA4z8w5A/D3pQ2SGDHOcYxQaIYFVlDbc/MX2ZySCPT6YpXfIkw3mhRv2DuCDwaVVTOAq9SDgYxnGf8/SkBbYRuJbkbx1yCQM8UDHn5GOwKxBABZsEn0+v+NNCr8ybSQgB4yOfqKkVOowPmwxH+1TFwoBJb1KZxz/ntQPcCjBlbBdmIDMH24Hc4pZCVV25jJAOcg/hikdVWN8oFQc89P8A635UoXEjOCdrEY2kYxtxn8zUjuKQ24EvjOCRjAx6daYNygj5S+7pg4C/r9aD904QOGOMFR8x9TxT2UPvG3IzlWz36VRImQXxjndxkYycZyP89qcSduM8n3/WgsGbYc8jnik5+8EYYGNpx61I7DsgcgAgc4+tIAeVbCgdzzu9aQBeSQB2YletIDnIOGYHHTjocUCFQjZjPGSASc5GaXAww+YjuPr/APrpGO8HI+Ve2Op/wp3Uc8H9KNhsOrZ9O3rS4xyc447dKO/ORkYwKX5gASvOOQO3+f6VIhDkjHGcc49aa3LYPTAOenOacSDjvnkCmkhRnKqR3PQZPNCAXPzY5yT0xSAfNnqSAM59Of604glcHdkfnSHkcbcEYJHPrTQCEgfwkqvdecH6UpBXI4I5OT+lI2Ywzfw9TtwMepo3KCRnGOefzpgLjPHXaefy/wDr0ucnHQ98UbcgDoKAM457VIC+p/DFJzyf8mgEZBz1pAuMkcdeD6+tBAEA4P8AWhhgjkjml69+vcUgbJ29+oposTBzyOSMEg96cOQcDO3ikGf9npkfWgKM8jJBzk88+tMAYnnsT0NAPYHODg85xSkYUDuMdOKQkdSBjPTHXmgBpJJO0bgOME9/88Up5OPuj29aY4WNVRm2LuGNvHOeB+dO3gsykgnJ4X6/zoAXeMOecAnOe1Ljpkc57DFIDuHIyM468Gl4yMnnH8qTAReOevPNB6EjkEj8qBwT6Hn8PahWDklTnnHP1/8Ar0wF/i2/j9KMnHJwRQMAYUnBOQTSnJIH48UmAc9uPc0EYb1/lRz16Cjgcjp1NIAHIHXj1pcbmGfT14pi42qF5AGM4p3PynGSBnNACZ3DOD9DSjI/rR1J5z/Sjb+vrRcBuAnHPzHp70oHzZ7/AOe1KM/l296Qg/LtHQ/pRcBxGKSgbu5BP0penQGoIDP4UfhTqb70AB60YyP8DSU7pQAE4paZTm6VAB/Wj+dNpefegBKcf0ptO6UAHpSZ5zSj65ptAC/zpe4/lS0UAN6+9JRTv85oATGRzRxmnUUAMpf5Uv502gB3U0A5paKACm9M0v8AnimMcUwFOfTNY/ifVF0zSrh9ocsu18soESHOXbPbg1quCygKfmOQNvrXx7/wUU+Otv8ADTwEPCGlysPEGuQ+WZYpRmC3Vhv3c5+YEoBjn5+crzfPClec9lr/AF6s9LBYCtmdaOFw+8mlft3fyV2fNv7c37SN38Q9Xn8E6fAlj4dsrtYpnUgvPImegBxsGQQPYHPOB8n2uly305lZ3W2TcTIy5BwcEDt0P8/SqfkzXTySENMwKmVxyQTyf8+taXmyXQtdMsBIoMjIMSZZuc547Hmvj8VXliKrnPbp5Loj+ncqyyjlGEhhKGy3fdvdvzZbvr1b64XT4wLgNj5sgiMqD09eOv0pmq6kkSuhDtI8aM20bd3JBJ44yD+FXtFt9J8P6dqcmqQTSa5IXtbOEFdsEmOJDnrg456YIrAS1vLm9nVojPcQxZkZfmOBj5jnrwa43oexGzILgiDTEjGVcyFmUrzz0yfp2qz4b0u1vJ55b2Wa3tYoyyMiZ3vn5VJ9DWVcXLsyEPgx5AZe9aOo3SW+lQWsXmxyM3mzqfusx9PpxUlEen/6XMZpeUt28x9h+Y+mM8dR+VUsm5md/KZgW/gHQk+1bFlpxbSdUkiAd4VX7j7W2jqSuPQ5PPapPBdna6j4n0uCaURQPIWldyFVAB94e/HT6UD8yiYGtrcwufLmUF2jbkj0B+tVHkAWIeUq7jkEqBz9fSrurrEmpXoime4iW6dUlL5WVQ2FIP61mM7S8nAyen9BUAh00zk7AcKjZ4wOadbwpGnnSjemTgD+dRBSQq/3iBgYz7VJMG8916kYJDdT0oGLJK0xIZRhsMAcA/mfrTgwSNt0ina5IVemfUVDnjcWJYOOc5H508Llmd2VSThj3OT1FAErbzIuVdTlS5BwCD7U0FGmAABVmJUgkMOf/rUx2VFPHzH5TnrgcU8NlYiXQqMbVxjvzz69KAJAzhI12eXlz8xORk+vrTo3ypcmV43YbtowSfTj/PSlt7bzmdkXLpIoWT+EnPJPtWtJYwQJPcCVTtXY0iEmMyZBGMZ45qvMgh0++voVItibEpljMeAo/H8qdHZRX1qt0Zrm98h993F5mT152knuMnPNUpWNzIiPOzLvAaNTlWGfapLab+zL6dYt9tcD5A2VYAZ7546fWncDfgt49Eimv7GJ9rReYLW5CnjP3sjPQdutJbyYtbi9gvLe0vXMbrOhdXhOMkM/P0wOtZja/eXccjBhFEFaPzVTD44ySB35zntWe11uYgzySMybDI7EnB6nqR2/L86e4rHTafpdnrBNxe3fmwv/AKr7ddeRGJGbkj0BwTj0/S1qPgHTvDthbX03ifTL4xTHz7CFvMKY7d8nOBjA4ya5W1mhlsnMumyXl2AscciudgxnqB949OK6vSbh547mS70VINC8lIr94mDMx3FkYfxFweCRyONxAp6bidzEtZNPtbp57LVxp8rsWH7hmUDqFB7Dpn8PSo9K8My+LNZWzttXsWnkiMgmvHaIMV/hyRy55x3NXdVTwpqNsJtKs76z2RASrK28Rvz83GSy8deOvvxnalqOgG2Fraae65IdrpZCzk91AYcCgdn0Jv8AhBdSt7NXezW6E5IRoZxlNpxuI9Dn8Mc4rPl8PXSxbUtj54djtWQElBjnHt6+4qG2vLO0mbZPdqjKMNCQjr1yp5wRzTILtQkhDyrJHtKzbsMEAKlB6Z3VIalYabcsMiPI3beGHXOP51Zg0OZwXlZYYlfa7Fh8noTUke+AxNkRwgsySSHdwemAPoOKjF0qSxIsrGFDuLOm4MwJO7b3HPegd2zXstC0yKK5fUNRlS1C5Ro4SN0vO0ZIPGM9P6Va0iDwjb28E92dR1S5Mjh7CICL5Nvyndj35we1Y/26O8/f3LXczpkyYC+WORjjoASBkVoWtoLuOf7TeStYRxGZVlk8v7Q/HAJ7dOvTnHWgXqXLtre8vyi2OnaNAkiyoGJXfAQflw27eRjk56jFZeu6tbyLHHp0H2W2SRirhhvY+gxyByfwIpkmrwSG0W3MrNGu1RIm4qcYwozyDnue1Zr2c0ztNIBEp+Znfgc+3XBPt3obBLuP0mXTlkm/tOCeeMp8jQPhlbtnPUUtnpUN5bySrexQmNCSkxwzN2Cjvmr9ro0kPKiPKn5rrzVaAqeuRjJGOOPen3tnpdsXhmW5ju2eM5QAwhT9/HfPOR24qbl6vYrjS9OWMKbqeSUHDssOFjPQLg8sc56elNEtpBKsixtb7IdsZDEvK2fvnH3cjjFWdRsfnlhS+E0STfNvh2yEbcoxOOSRkdfT1reT4a6lplraahdzafbyXOBDb3khwTtydzcbTgZ69eKa2uhWbbRyMd8EtZ1aJEUlNqJwCRnrnOfXn+tUzNNcN5a5O9s7EGAT9BXSXmntqTRIb3T0iiAGLXOxVz8zH3HXnqKS40yEXjjTLuN7BZPMWXZu2OvHJb+HvnpVJc1hpNNq2piXFhJbqizOI3JAaMA/KvZj29aryQjzm8gMVDBV5BJNdClvo9jDK8tzLfXDyIF2riMJnDs5BORnGB9Kbcayrxxtp+mw2sXzJ5skYyGbP3T7ChyQRXczn0We3klFxJHBKnJDtk5/yfepGUQWxhhEkkkvB29HbnPbkD0qzpuivqCE3c5tF3/NcXCluMcYzjg5P6Vqafq0mnJLaaHHLdfaD9nFzcDIJPG1R0HYjP41k5dEbRp31ZX0TQ5GjaWRkW7RGaJS2WUD+IgnG0ZORV0+HbnXbO41E2kUdvZyESyxlI4mAx8oywJHvjjmug0TwdqB8Pz77lIr+e5Nu80qh/KjKneqdeTnnGOmMiq95JFZw2jQWkuqadbmSxjgUqI5JAPmkYjOc9QCMY5GKwVTmk0mdUqXLFabq5h3ROh3ASZoBDMHeOGzmJjJbgEnscdD047c11uiacvg7wv59zoUt7I5ae4nhnLNFtGU3KP4c9T6Z61meEPCt3rfjbRfDMcMNhfXM7PZ3F5LtxGSSoJB25JUjJXnivbPB/gnTbTxLr9rcrLeJb74L27TMwlLEZQAYB5GACOeaxr1/Z6PVs6sDhHXu47L7vuPPtO0EeKNJtr60029t9N1mfyJppJgrBv7sYH8AbPOOxBqbT/Cen+HXMMVy/8AacL/AGeLaPMWV2fbggen8/Wve9Lu7a71GO2sLadbewhFubSa3ECWnJUBgAclscDsPxrF8UyaedDjmgjt7GQXIsbmws4wZMk4VuF6glTkd8968r6wm3bRH0X9mRjC83e39bHD+L7658PSLZ6o2l3d2qqgt7ZiZIQQCoDAcE8Zz2qlovhSw8M/2mniuL7HqVzKZ3nZMoAxHypjJBX0zyPavQfhd8P7+78D+KL/AFgrZahbayyXF4YQ00qFFbBJ5x8xIx1Namq+F7OXXIphZXMtrASllpeoxEtf8fM5JHykejHpjitnW5NGciwjnaVrxWqS/A81uNM8MwahNMfEc+n2ybcQ28SStJsBJZeoBYDHtnB64qWS40jXGu7/AEyC60zS3P7iVlVprtupCqDlRuyOv5VtR6I2j2QgOl6dNe61eOftMkTOkFu2Bs8vAIKnPC+vNaOleHdClvbLQriG9hS2V7V7i2g2gMDgsgGSdxzj0qfb26m7wqcW3G69djmNV0GWzjiW4tri8stTj+1BoQfOt39M9V2cHkVz2veBLa20axbWrDV/EVxcSnbqL3DbUAx+669fTPXPFekweF5YL3UrjQ01Lw/qNtCYnfVbVt89uTwx3ZGTt6juCOa5bUYc+DLi9vvEbarZNcrLPYx5RoFBwXRWx6jjGO9XCp2+/wD4ciVBKPK9NLaff0RzWreH7zR9WuWtdKk8LX6WoSJ7phNFLGQAFVmGM8dq546JZtd6bBdM8epS2wu4FswscpdTgjcRjOMnA445r1rxlZyP4UPiC+uL200iOGJVjMnmsFJGyUAk/wCznvXAXyWp8R6ZHbazPdJGyXFrJLbbWkhdcMVJHGFJ69ePSuyFW+uyPLqYVRdo/wBfPqee3GhTX13qUc1tJBZi5ZopVOdrAjcGOcE49sZzWBJbk28stvcRy26yEeZIW3YHQEY6/SvQb7UrfUTfzp4fkDQSPAl4R8zgtkZQ4Poc4PJ96wrnR7QXdpNaSq7XQYGHJeRXPIIjHfPfGD2FdUZbHmypN2ORn2bgqxi4QqDliASOen61atQt7YXVh5phWFGvLVpOW3jG6MHtn+YrfTwFquoWq3cOkC4tiCxmt5BGgYEgqQRndnt/hWHPoGqeHbq2e8sVtQxA/wBIwoOeo5PpWidtTllHWxn24ciVSI5HZC7Zb7rY9+h7VIhin0qWFxtnjcOqKvLA/ezznIA59qgu2Es73EcRjjb95smXgsSR+XWrGnz/AGOe2nW4WIySDew5MWfUE8g+/TFaJ9GZPuUI5BFO5DvsdW3FRjKnjv1GaSXMi4DfvFXZnA5UdPfp3/CrmoWsjPcTAxq0J2ygjaSc8YBJyOmDxVW1hFy4G7a7DkM2AR7e9XZp2FdbjYnQQSKUD72XB2jdn29P/r1rW5azuEs5S0F0rqEWU7oihOcceuetYbxvA0g4OxgGKnIBzxzWjFdx3LRpNKZIozlvtChm28dD1/CkgLs+iz3cd3fR2kiKszZ+zHLKT6L3X3HrWfPGUijeaOCeBcKz27HP4n1rd06dNHvFa8YC0mT91dRksAhJIVvc4H0xWh4m8A6roekJ4nsLeQ+G71gEuEX5RkAjIxwM5A/KmI5iNG1Q7EnWR2z5cPRgeo+vFPj1WW2a7LKkqH5ZYpQFbaeCBjp+FSS2sq29veEta3JLFxEPnZcA7xj1/wDr9K1dF1bSVsrhbjTE1GYIY1a7Y79rHJcYBOVwfpxzzQBU0Kw1Gy26jYWFxfafMGimEcPnKIz95W4wD6HjpSalCbiZ5YIPLtH6pIQXGeAwAwQD1xnsTVK01XVNAkuINN1CeO3kYxPGkmElHuucHtWjPe2mrR+dl7bVY8AHJIdfTjjbjof6UAR6RqdxpjT2FzGZ9NuP9HeBnD+Wx/iHoeuOnX2rUk8O2TWttYy3bWrbWdL64H7mQrnC8Hj09sVkRJG7x2U25pGUPHcw9T1YjPfv1/KprbUJfDYMUyR32nXC+dHGXDLIehYH+FgMgj/61ADrwTeG53+1bJluA0NzDE3RhyGxxjI6fjVaGIxTfabR/tCSD99bLgb1x8yntn8K7qbX9J8VWm2SZbeSSIJGbgIDIQdqrKBkjJJ5HTrXD32kTadI725igukJSezLhpE4yNp6MCMfd9cVIEN0ln5skVs8osZMPEsyjMch/gY/XPp0rU0zUoWWRJYLgXvy2qzKoIQZ+VeMfgcVnJfR3ltFaXcKxMfn8wDa6sONxb2Gev8ASo7Kaa0uGt53jkVnD73k+ZsHjA/AUAaFpIv2htIvZglrfDZuQEhJc4Vz36jp/Sq9tbkTyaLfhhdQSGJC3A2nAx/Ij2NV7uOOR5oSiPnOUZsGMn7rA9xz0+lLd6jeXQt72WQLe6ftjWcDLuytlSxPXHA/Cgsp6nGrp5LnM9mzQucAZAOFxzzVVHKyFJG3Kx2h1I5HT/Cuj8TXNtqFzb6vb2qWsF+MzqBuZJ1PzlfQHg1zzReURGeY870YchhzgH3qAI3TkgMSTlkYdxUZxs+YZBHADDg1KwYw55DL0LHJ9wfamq25Rs2YJ/iH86aEy01wX0vyGZXCy7hgnj5eg9uTX3R/wTS+Kl1YyeIvCDwm5t4Yn1FIghYPuMUTqR+KEcf3q+Ct2Oirgjjvj1r3T9j/AOIF34K+NWm2lruMXiQDRLiRDtkjSaRAJI2PRldUbkHgEd8j2ssqqGJjzaJ6PzufK8S4F47Kq9GK96115Nan6/fD6YP4XjhBlC208kIWTKsihvukdsZPH4V1SEMEIyeOG/xrkNBL6N4u1Swu3kuJLhbeWG7yAJY9m0blHRsgg+vXiutcF32uqgDldx5Jr66rrJy76/efzDBNRSe60fy0H4UMGA55AGAcd6Qk/M54xxgnjFNY8kELHxncR3704nD7ssTjjPSosVawvmZIOBtAyVbr9aRgeMMfmPJ4FKrFtv03bh0pfvEdyDyPejYQilg7gdMg5PvRjaAqnbzxS8nHGOT1NDdewHTn1pdQGN8qkuNoLcA807BL84OOcDqDS9MgjK+g70wZxkBUJPzbl6/40AOLhSucgnjFNkPygNgLnHIyTT+RuI6k9xTWwgztUKTlsigaFZjjHyq54yaFARSEyFyeCOlNUcZXOz7wYcYpeS5yW4P8J4p2Jsr3EPLfM5VV59D/AJ5pysSAc9ewzg0gJZh1Hy+tAb5AQMgdvX6UMYmAFPA+bu/FLyoHUH257Uc/xjqflx2+tOOSOcYx60XABwSBxySVzTRnI6L/AHuOPwNO2hgV+8M96a3ODu4C5K4zSQDT7qqgAMM/XnNEg353DcBztHJFG07AeC27Jx9aRiRIQGAz8wIxz7VRYSEnO/cqqQQyHBzg5z7dKYy9e+Q3zDuCeBTzwrHqSdwKt1//AFcUDBxnLFhnA96EAjgLu6hSCCfSmht3zt8w6jPAGR/KlbCIxx3yfTr3pWT94CxDHGDnvzkCgAJO0huOMNjjH4UgBGVbqAF+U5P4elLtHzBiePTt+NIOQARk9chc44xVgLySdg2tjHI5GKA29d+SQ3Rh2H4/SkbBBO3JGBg5z9PalZQ25iCAmRzk59KgehG2QSx3BGHzbMZB6g/TrUhBHO4sD0OOOaNvJYdcD71AAGT3J6/4VZQ1sZXAByexPHpR37bu4A+8Oc/XtSnODnAyMdfWgH5cDIAXcOMHv/8AWoIAkryMBhwVK8t+P4Ug2pjaPkHAxxmgNgAk5z3ZuvHp9f5UEHd1dt2AQp4HPP4cVBQiqo6hQBgkJxk9Ofwxx60pUkqrbenyMTz7/l6UvVsk8begHQDrSDOD8w+YbwW6jpxQAcNlhg88njqPWkznJVtrBeD1xigA5OQhyAdy98dAaUnKEbgucE85Gf8AIqxgQAzFVXcR03YPt/hTVkw2VPQD92Ooz32/X/Jpx+dsY+9wxAwRSKzTJuAcAg4yQCf8/WgCNFRYztYoI5PmIfAzjBBJH+eKlOVyCeCemOM+ufy4pHw4Yt8xZCoyMkfn0oOTjcu5geQjZ+b19KQCZGcZJAIxjn6UrFipwWXDdQM59fSlwytyd5BByTz6UgJAyCwbsS360wAgEk5GAOuOh7/ypeuduAGOeBjtSM2BnazIH+YAZY96CMnDJjdycen+NAeYvVxuIAP3VHHb9etJwFO4lCo2/Mc4zwOaXDOXUhmViVxjClSPX8qUDIVf4TgDuCO1QIRiwB678gE47GjkZ28A889D3oQgnJ+9k7h0/H/PrQqsyjjcx656f56VYxO0jYI+XGSTx1/Kg87zhh3OJSR+vTpSZVmUqwbeMKDwMdTmldSCxYBg2eCcfnQAo5KgZbkcYAwCOv6Ck5AwOSpDcE846ZpMbV5Kjngbug7d6dgE7Tgj3yT+dADQcllDO237wYHGfr3/AANLgcYHC9M9f88UvzOVY+YQMfJwMe9IvztxhueQWOfy/KgBu9A5TzFLIMlR1A9f1pQgwmWIU+mPT/63WnM8hCKCpBbDLnkDvTZCFBfaH5HTnI6cH1HNAXsIrlNquD5xIBCDdgn36dKToFX7zoAemQcU4jy0KhmI3bwT33Z/OmsNoZQ6oVOPnPGT2NIBCQQoLneo35Xgnn/PFIXYCVsSM6LjHTk+1KeGkwUJxvUsMKBk4H0zzSCFmI3lApbJWNsiRu2c9h6UxeYkQUSROfN4A2q3ABPqP73rzUCpm2WMCMSYO0ytgb+cbgOcEc4/CplzIEkV1ceZl9ycemR79KQbow7hVbcRtSNcc+5PSmS0RshWV3UwxbogpzlPMYDAORyAM+tA3JJAhWZnI+Z9pYDjoWJ9frSqioSwSMKx2KkfPPJIJPH5egpB8jKpcEbgGlPCg4Pbjnj9aZmxm5djBTMBGWG5D0K/eXk85zQoDABQvyPyqPnC+hwevNKd4KYIV0bzZHjT5SCDk/XgUhHmbsL5ablZ2bkSAdcYHFUZN626jCGbaUkEYc7S7A5JAyoUA47mmICE39LaI5XawHm4PJ478fpUgwNkjEPmYyFTlgM8Db7DIH1qJVVWlKwhjtZdsIyM5wMjp0P6GmhtalbUIyNMuIzbHJt5dhLDCFt2Qec524Ne8/Cvj4deHe3+gQ/+ixXhWpRAWN2BtXfEyk7tithW6479a91+FJB+HHhwjgHT4Mf9+1r5/Ov4UPU/UfD2/wBerX/lX5njRUY2swR9vHGTg9uKczL5js67OCBuYANnqP0pE2qAVXCKdvmE4Ofx7Uq5jjcSJuIbmRurV7x+UCqTHI3y+Yu0Hk8jHp+dKpCrlWjVSCyt0x/kmmNjDlyo3NhgDxjH3c8ZJp27DOxaNS3+rCgjHHGT/TvxSYCxlVUhHOASBtYnDdcgenNOCEhNpfawwpB+ZMg807Y4OM7lzyshyR9DimgBi6gvuIOXIxkep9R7ipuMciuiRgKigMBt598n6dKfu3nOWChgScfdx7U2IMYwOgIIK8quewGRmnRhZIz8rLtY8AkkH8aTLXSwIMAIiFwvAYqOPT/9dKfvjCgOE4Dng+w59qFUNGvEqll28jkd6dk5kyGKjbhcfy/EUil3FRtxDZCjGChGCCP/AK1G8lw7M3A+6v6k0hXMYjZm3n+I5yCfQ01yxVmTDMi7t+c5HTAx+P40jRDxINwXLSE9cKOO3PpTgNgC4KrgkEZ/HNDSMGO1Q6nng8ikOFQsGMSlyMkZyfalYLDwCRyoHJ6fzoHXPpxzxmk5BJIC/MVU9c+n9aOiKDtDADAJpDAICFO0YOCQ3JHrQpJYkksdxAyMfh15oKqzA9+AMfzpT97p196ABV/i53kYBJ5xTPLVYiChIxztHLH6fWn4G8E5JHTHXH+FIg+XABHcFj1NO4AUKEFQNwGMtS7Q+GxllHVTSKRuOQw2nqelLsBAG3AU8e1IAYEuudpA5Oeo9xSYVwjkllxkZH607vjBIPGaQZ3JhPZs9QO1AAOo+Yn0DAZFKpJHTB9KD0JxyO1Kc5Bx1/MUbgICR7t+lKMKDgAcdM8UgJweeBg+/vQDgDnjsQKVgA4RcndyAM4zj60hYZK4B5yQRnHvQvCjljgdT1pcfMpyF/vADrQgGhOAVXaQTntntSEqpI6Hpzjn2/SlX5jnIyGwMnqKcpOTjgH8M0wDP/fQGSAaAxznrgdO9IF+mSORjgn1pd6nHOfY0AJjaMZJOOp6070Y8DtSAbcgYGPSlwCBnt371IDRkZ5LEkkZ7e1OPUH3o/vYwWpADu6npjFBAbTxnn1FJ91QcYH1pVPG4qVJOMGggk8gdeMdqosPmHABPHH1H+f0pARtyp3Kc5pT87DnO09Md6QNuOQAe2c0AKMn8T34pGYBQ2cL65xijIGTwRypLHFJxsCkAjOMLzilYBUO6Q85P3gPajfu27SW4Bx6g9+aYD8zHGQBkSDvz0/z1p4O4AgZ75PP4ZqmAZBPUE4yB3xSjGORwe2aTnGCOc469RQc/NgANjhm5H4+lIAJIwOSSMgAf1/GgdV52nHK9cUEgsQV3ZXBIPG2gHPIwMnGfUUDsKOSec89fSlHGeMY9aMAA4GPajpjB6dc1Igxxjtijr3564o6DJPbmkIGWyOvB+n+TQtQBSCMlsjPf+VH69OBQScAnHBPI9KOWHPBPbHSm0AoyV5HPPFAzx06cmlyDkZ5HWk6c4NIgd+dJ1FHPvQTmoARTnPBFL3o75pf4qAD/OKWk9PWkyaAHU388U6kbpUAJk0Hn8aO9L/DQAh6fhR3/lSUoBPfp19qA3AdaB1oBBUMDkHuKSgBT1oIxR35p1ADeo706kxn60fxUAC9KPbmj0pOcn0oAdTe9OooAT8KbS9B3pfzoATJpD7/AJ0vXPP4UnXOegGeaAH1H948dqVjt9zVeeSTCrGF6jezHkD2HrVpXZSIL69+y2t5Kpz5SYBBxhz0A9TX4l/tBfEj/ha/jzXdb1GG6g1n7WYo7dTmC3hXCKrFvm38DPC/MScDpX6Oftv/ABxg+FXhKHw5Z3M66nfxyu/2dgkkcO1i7g9iMgDHPJ6Ec/kldzpPO8kUksjS/O7SAAknqDyc9+e/oK8zMqqhTjCL31a8uh+zcB5ZJOpjqkbK1ov0vd/Pb5BdXZdpIk3rBsVAitwxUABiBwTxV/TC0NyEw1jujAkuJCVCLnkj1BOPyrNtUgeRzLklVZ/L6BsDpkdPWtC9tkjtrKYXsd35ioCrE7YAOkbHv15x6H1r5fds/YWlsOjs5p70Ca5WfbJ+8UknAHc5+gH/AOqqk0zi4dopJGjlJYyKSpPJ/TtXR3ml6NH4m1SPTp3bSBZgRzxrv+YquR9Sd1crOJjtU/I6pscA9O3NSJEdrGZJ3UgKincT021curqTUbozPlnRNmcYDY6dfUE062sd+i3995x3xukXkseSD3P5VWkd8MQ2AgAGMctt55/Pv2qCtyWEqHlkmPkxICCEGSxI4X9OfxqBRtSX94jOy84xtHtn8e1PaQMI0ViAud4blgc8nHTPXmopJCJZATwEKhSO2ODxQMicNiKM4X2HBB96RlYls/ezggn37VYAYFY92Qyb846HruP+NVS6qpCMSxJyxHagCRiIwSpxOhzuByD9Kbt808hyzEbT1/z3poCnjOD1D/0p0HzSbySAgzlecUAPmAEzqrLhfwX8KEP7xXGNkZABY/561GWLB2Pc7jipHbyoNuNxcBvdR2/WgBI/3P70H5l6Z5yec/yqzaWzXLFXby1QYI2Zx6H8SajtbV5wZChMKHLMeg4zk/pUslzuwAjOX4wDg80AXZ72SH7PZwOhggZnC56sfX8+n51GuoyJC8CYto3OXVGx8/Ygd+KoKsawtG4kQFs7mXGDjoTT5GEuFVXkOCCS2FP1+lNMBdyqwBEhuMgYUZ2gDjHqeKaYiFCBssx2oT36Aj0A560+BQ7LuCTOilyB9Pu+laejQw28VxqdwxeOArHFEG+dicYPUdB/WmhbC6zDBaxpb2qmWXnzbuMfu3JUZCkcH+KsoxLIqmIM64PIOHwOuasXV3FqF5dSyr5YcbYxjhB2z+nP1qxpltBczvHK7G2ABZIXwo9SzY6Y5/8A1UydiO11CxtonVRNHKUKJMMDaezHHp7c1Gr39hZRuReQ23mYwxZImPXj34zXa2urx6SGfSvCT2brGxtL4p9pk8w/dkJYEbcZPGR061zviu8v3v5LXVL2a5AYSZXaqNgcERjhTgkZqiSnNf3WoDzbi68u7UNh3yrsgx1IHTr9apAQ3dkI4bSaS+DbnkTldmMfdA/WrMM97q2FjjiOB8yhlVQo4Hy5GAK6HRdP8UTaZdJa3SR286M0mJFL4yOmOcHHbsDRuF7HHvps9s6i4gliBw5LqRhfU8VWdHjBBUqDxg10r2Jms5Zb+/uGWH5WQnPmFT/CT2wRjI65qimk2+o75bJLpLaIM0sssZZE9BlRx+NTvoi1fqU57rOGVy8xyXYgbTkDgCpbDSzqM2GmiiLBtnOAW7LU6WFusA8pZZzMWVZnXbHgDPHfOa6JPhXrUXhOTxJdLHDaxSJttRKBcSqTyyqM4xx1568cVSi3dpXtuJtI5eeSVbc2phVJI8o43YJ5yMjvj1rUgsdQvpJrTy7i7UQsLdJpMrk4OQTxnG44HpV24FpfPGuh2EsETS7JfPVWkQ/7xyepPPbirQt57gSwCe4jWTHkQSJh0lyqk5x1IXPHZj61L93c0VKcpJJb6lCDQra1ZYndyN6M7mMyOiA5O0AcZNTCxhVJik0/2RiNjsyoGYEEBQVG3ofyqzthhXfIxmleUJBdGMIzkcbcZyCDnr1xz2qo+owXF01ubeS7uJXCmDcREJDlSecYPPpx2Nczk5PQ6vYRgvedxb6KZgUW1laSfcTDKhVoiSfmJIxjp/k1QitrZZStsJ5b6DZuNop8ojOG3d+hxkYH510um+FjGPKVzc3MEqRywZZcBuQzkEj5R8uB6810q2s+maVLaaJNbXKzXYgHzhSzsuG37/w2hfSspVvZuy1f9dTWOGlXt9mK9evkctFpT3FhHNO8NnY20vmyQhtrzg4LAvxu+bjA6fhVHxNcZuJ4ruQhSWlgQkvKhZwTlSQPUAehJxxWp4n0i80+Z7WbXLa7UvGsdrAeX3YB5AG1euT9O5q+ngxdC1a8vYdUsJr23V5WV3LBVK5w8fUDBPO704rSClN3k/8AgE1YxpXUFdem5ymj6TpwmEV9cmSyVBNcpaOplkIAxGuWCnrk9/lPfFSJfWVvdXD29kU0ry2aK1fDySAnBLYzwMdSfx9LrpDY3unullFq9mOR9iLoksmdxJUrlSBjIxyB6cVrp/Zl54oN14e06aGCBDcT2xP7qaRSQpDsSQG3H5fbGPTrVumn4HMoyV5OOmvXyOL0u2uL+Ib5I7G0hi/eMVKl42O0vgfexwM+uK37TwhcWl21pJGL6OCEvPEv3kGCV4z1OB09RXaWdhO0zWMtnFHYra/aGfYWMfzlghPAKcYxVC41L/hBvtVpoFlNcuQDezzJv2lgCOfpmuSpXgpcsNWz0KWBkl7Ss+VJX66/etzgk1GS4zBcpJPFIUXaq7h8x6IexAIwPXNegWen2PhGK7guY3hs4BvWZJCryvtBCr7+/Tg1HZ2wtvCketOlvJqn9osyxY+SKLH+tIX0Ix+Oa2tL8Gf25qVx4g1bU7N9OjUXUm18wvtwqgbvXke+Mda5Kla+h10sM7xk1df8AoWV3dXOgNqElpd2dlG/2mKW2G8yyOxyY1fAOCefm/Ctjw/4N1M+F7iwupWXXrpDeRR7wvkxfLuj2/wt/dUetbWt67PcaBY/2jo6QaDDbyJbyOo2RK2PLkEeM7uBg9Oc0+4jsNL+Gthqj3NzD4h0zWrVTd3SHzGL5kTec52bAe3O0VlGrGmk0tW1un/wx1ywrxFRtv3Yp7PRv82VvAXgC1t9A8GNabtJ8WyeJxpMl1eITLbRyqR80ZIwORgHnryNxr6fbwqmg6vf+FdBkuL+PQpfMvJZo/vyHn5DgZyBkn0NeBaFb614q1lfGj3tmY9K8VhJ4ykcKNbR7XMplJzgYAwc8Hg19DNqx8eaJ4v1u3EpnvruGOO6hfdbgDCllK9QQOvTpXj4ytO9m9fX8D6DA0IQp3ht5q2v52Mj4g6hFo/gP7dLN/ZdzJdor3oGZrqUhvLgC45QAjqeAprH8cfs8+JtP0rRNO8RXqy6z4guLW5mubVE8uzhJCsny/dkGRk9DjvXTa5pSy+NfDt27i68O6PC0jW158ipcKMLLg+5BBJ7GnaT41nt7W4t76CfXPEF5dM1qbVsxSDPyqjZJCgdsdK4qU4qN5bv9P8AM75U3OUVB2Su36mXL4L0Wy+IXifWry6kl8K2nlaf5EDMft10IxsyuPm25bp0OD61NcWST28z3GqXLX8hWFLK0Akltbf70hU43KeMbsdMccV1ugeHdVmh1Kw1OCJrWX947Wi5mimcABnBIDbSB92ur8O+EpPD1mq3enR3/jKGPy5ZVUKkidVYt/EACBngngGtJTbbb6nP7tNJJ3t5nmZ8C2un+NvDUl1A11psNm7PZSIGmkbszHHVs+3K9q6dLuz1/TpWVDplpayBQWwrR5OFXp6n8K9C/sJo/Feo3xdLh2hjVESEZHABDYA78Zqn41tLFfDksd3Zp5jTrHOYzsDcHaWwM8cc/Sk6slexgoxbu7tu3y72R47qNij65NLrv9u63p+mOP8ARoVVtiKpyJGB57+/41y3xCfw78WtJuYRon9lyaYN0NhNEYH8pRuGcdQRge3FfQnhr4f/ANlaA9pYxF9JBZpre4lxJLJnO8t1OcYx2AFc7rclhrWuf2hod1nUrCVIP9NUI3IP7nBGG7gd+K0U7Jf1f09BRtNvljt16anznba/ot9bwaLb6Tb6+jWmEsxGZJYpUGBHuPBVR7ZrH0v4a+Jta0Gy1bRfC326YWzIiWah1j2uwOE+9u6fKOevXpXtPhmO9TVdT8Pp4as/Bc8V0LgSSoE81T334AOWwOOMcU/SfCvirw1Z661hq19pl0115l3HFERFITxvQqMrnJ5Ht2rqhXa1bdznq0YyVo2S87v7rHyz4w8CeIlScHSp7fU1jjmnufKdElIX/VsrLhW55B4yMYzXnesL9itY7W+aDInURXFuSJUVfmJQhRjk4/DAHGa+tNR0aFIb1rK+19b1laO4TU2DxeYBlCSVy/J4GcnPSvJ7TRx4v8I6zcxPbX1/o955cttKkaLL8oXcwwCAPmAPXg16VOsraHmV8G+VOP5HkkniWRUuIf7SuPLu5Y8wlBuVTk7k2nB6fN0JJFRXkEbTXU6Iv2dn3yRag5cL82NwY5IY4HB9PpXU3uiw6B9qSXw1e/2ZPEksuyJpRbruIJJOCBnkHPv7U/WfDdxM8iWdhNrOiyrC0Egt/wB/BxljnHOe+eue1dsZr+up5cqdl72n9bHnt1ojaitx5SLHFJJ+5kVjIrSHHGc/KDxjPUn6VzMkEtk0iSbrdixhft3+Ye4BGOK9K1bwnp81xfwaY9xBdQASNOY3jZnB3Km3IAxjA6dsdK426ifULD7RcXrRWolP7ySD92ZSMnGOcnqeK6VOMlozzJ0nF6q3/DlfV7uOdPtEKpJsk2sW+fI24BPasmaLZ5TKQyMFIJwcHHI/D3rY+1S2kLIfs4E8S28kpQMAhPDL0xTJLK10+8FveM6WTkFlUq00TEdSAf8AHj61unzI52uVlcW3n26S2js0nls9xFJgBdvUj1GMe4pbW3hurVZFkiF7Gx/cSggSKV6g+oIIxTDbT6beKGR0VxmORwNsidj6HjHQ+1LPCChuFUmNiBL5fQg89Oxpk+he0zUG0qWOIwxtp12Nzw3Kblz069ePXtnNdfoPjzVtE0qLRLh7g6dDI08NhJNmGXJ/1ak8jGeBznJriIZStvJbyA3do33Nx5jfoMH0+lEV1FbRiG4jaW2DcwyHBA7Mh7H/ABoA9F8TeDdJ14Jr/hImFpBifSL9WGJNp3KhPp0x09COlctDDZajqVq8CzR3iptu9PkG1t6nDEMe3Q7cZ4pmmeM9U8NTpd2d/BfwTghra8O7GeCGHGOnY1ua2mn+NLG3nt0ksdTkKx27ygFpcDne4ySOwPsM1XoI5/XtFkadrryQIsYkmSZmKsACM7unYYGawYXcRpdgSOsZCSjOSB9e3/167dlhn0i4t5o0tdSsSzzWz/8ALxHtwRGSxJAIyCCeg4rmNWsTo+oGRy9xa3MIPmbSCSwzjJA5yM9OlRYCNZYYJY2njmFjKu5VADc89M+gJP1qy8L6faW6Mbe8tZEeeCSMjJGcHcDyGH+c1kKv2cPb7g8f+tUnj2P6U+OTYrMoUxk7Xji5K+jD86H2AluBCBvjDRfJuEYAPHqT+fNTi5uSkkEhNxGp3owf5guOoPpx09aqTAomxBtjyCHIB28nr7c5/GmPdbZoirrMqHKochVI7/Tv1pFjpnNxCCuXXAC7MjI9G7Z+lOnSKTTo2SMx3ducNGehj5O78yahuIzE8U4SQA/xr/EfUf4UkN3GjACHei8FXPVOp79aANK+nW7srK72RyiL93JtXb/wH8B3qJHi87aFMiOpWJ2HIU9Qfp0FFsEtDfwSFvsxHVGyozjaRx1qrE6h1jl3qCv7xWbAGOAR78ZqAL1nFCsUtpcTkLNny02bdsmcBv6fjVe5PnHypkMbQrhQp+Uj69/yqR/NddwcMYFIlaN8NImAQRUFwDLh0eJ2XGGAI3L70AV/mkVX2owA+6ByR6Gmk4BJ2434AB4X9KlmKmYOigMccR5If2+tNKNFJIgIKpjflcE898Z5FAEDDD7S+7n7wNdl8J/E8Hgf4meD/EN0rzw6VqltdywxgEskciOVXOBkhSOTXJFd5BUloy2MscKD61Na8XkBky8QkUPsP3h3wT3xnmuuhK1SL7NfmY1oqdNxfVO/3H71mRdU+IeoziGNrKfS4GCupDo5d/lBz04P4gV0mMLx8qY/jHQ+leDfs3eKzrug6LPJPqF8YLGKza5vAvnONoaOSU8diRk8nrk5zXuxViCGwvz4IUYyO5r9Cq0/ZtRvpZH8iTuqlRPfmlsrdew5WyzbSCc4Ur3p+4qx3YU465/LigLiIqoCjoB2xS4xuOMDp6/jWFzN2G8r6KduSvp7inDK7Rt6nr3/ABpAA3RcYGMMOR6UoyDnPG3kEYP1pEscB7/hSEA8bd2OQPek/hOAVAPWgrvY89Vx/wDXpIQHg4zknOBnvRuCkjnzMfnR3GByDxQTtXIIwO/XFMBOQw+YZPUE8e+BRuwW5XC9s9PrSPgEDAVz91ivGaUsUyQqk4yQvBPvVAIQTksowMY2envTiSF/Utj+lIdvzHOQeD3FJjywfuqScZJ7Y60twFzgjJGMckcZpep6jIPc9KORySvTr60DG/HcjOQOopANUAMhIGcccU7cMkD72egHNGS2ORz+lLnrnIAPU96bAQ9O7HPTPekYru3fMdpwcUMNyj5OOp5xQwAUEr3yRnke9CACMYB6A9c9aMHJGF2AZ+nNKCFJxwx5+Y0mAVKjowOGHQUwGchxjCkr6dvWhEGMKFyevOfxpwcEgHLHPLLwufSmdmG0MMEsF6+wAoLF5KkoTkdweM5xilIU4O7IAAPIAHvQeZIjhcAZC45yfSmEfu2dY0eRc5weCe4/KghyaFwGXAYEA7Xz6j2p23I56ZJLHjHP8qH/AHhXad0bLkLxn60mTsyVBTPyg8Y60FiMoLA7ck45DYIFJJy5KkF3GVB5yB6Urbdz7hlV7E+/HFJuIU87Np4AHBB6YNCGgyrbzhgpx8pHzA+2aQkN82AOeDjoP5U5h8wJwx27cA96Q5UqenGAD/D9PWgYnHAPAPRtp9KMjglju9uCfxpeEyAfLBOST60ZXADH5ep71YxrA+WVYYwQA2ASy5/SnNuLEvjnBwDyBSBspu4JI4yensT/AE9qUggepA5YDgmoENGcdAD0BJ60pGO20ZB65/Cg45zg5wRkZNHqcn3xwRVjAbgWyy89Ngx09qMkLkZGCSBxnNA+8Ozdc+tByC24KGx0LZz9DQAc5Zhk4HPTk5oK+mQx5B4Gf6UFeVyMfLnHTI/xpBnhgVyOoYZzn0oACWCqVQrk5YYPQdcdOtHzDcODk7gcYyT+P8qUKAydcjIxR/Djn1zjpSsAhwpwPlORzjincl8jgnjjutIcgHliCe//ANahgCDnICnII+Xt60wEJJAIODnG4kDj2oYg7lDEfN8wB7+1OwTuIBJYYB/h/wA80m/lWJT5jtUBfmyO/NACMV4LDKZOSx4+goG4HYAF+UNtXkD6+lOAOed5yeFI4HqeaRdu5jtBQgAhPX+tQS12FBYk5554wcY4HFNCgnceJUJXggkD3xSDG3APmMq/Mp4we/8AOnFQPlVUU5HAHNWUKGIIwMZHTPYe1M2iIqUQgHOSXIXPvTgw3HBGMHOOaF4GVI3EfN9fWgBBwMHCjG3AbsetKODjBbHPbP0/WgHBU8FehDDkH2pPuqNxHXAwcUAIPm37Dht333IP4fSlYbiMrkg4I6/rTmJOQTkjpuGP8im7S2FGCwHYcGgBV6r85zyQD8v5imxsU2MgVOueeMfT16UP8yuVHzDgFyAOaXKv5uwBlXk4GAwx9PagycrPUZGmyOJQZmCj/lo/HtmkJRHX5CDkkFBkj0yPft70rbdqkfdblcgnnvx+lOVwJMrsxt3ZHBHPT8KATvsxm0sGUhkQnIjz2z3/AD5o2/KzZ4fIIUfKD6ihB8sJ3KAoCj6UiqEG9o3iYMQVY5x2GPXNUUMkxs8wB32RZHPQ56+5pw2qRtZpVyCSzZA/OnYKOT8pQjJJJ3A+3tSNwgZnUcgndyCT2oDzI0VVjJBO2NuSdq8+vFG1g6Db5sbD5wQGHrn6cClkK5Icb1GSwUZ5/A0xk5lUKu3PzZJUKmO2DnNBmwIO4LvYgEEYwSB26/0qPesuNs0i7ANxiYFiwz9c5z6U9j83ylQ0eFGMn6A4/rTZS7BtrlSo2AqPMwc5+6Dgnp9PWqM3oMbbmJyqqGI25XLewX6+ntTAX3D5GcAbRJnZk47ZPX/CnF1jl84Z/dgblTBYOThiRngcdPemxxSRMYtjyRIC6Pnc4JPTH51ZL0s7fcR3wUWN9GoO5YJCTnhflYEZr3P4WD/i3nh0Yx/oEHH/AGzWvDb7B065G/zAbV+WyWYFTkdfavcvhYCPh14d3YyLCDP/AH7Wvnc5/hx9T9W8PtcZW9F+Z4yWBjbJB8xOWzzmjYMtt8ssqKgbr06g++KVCGZ8kSKrAjCjC5/mfehGXKNgmNdzAsD0z279a90/JvUcZBtZmYxDOCMBskdvr0peI5FwhUyYJBGMkdAMd/rTQ2xSVcb2xIfMHzYz2+lOj4lQKzOGJ5m5IH+yevNJj3Ax7QOMEtuzI3AHfPb8qlyxLjKkbtyhWJO0e2eKYh8qPIBKvyMgnnOOtKvz4EZK4bIc4HHoPakw2uPySWIO5SNo5BB6ZbjpT9r/ADMylcAgEHOR/jUf30+VHO0cISUYY+lEZUAlWLAsNu1txHA4Oc81A+pMuCoIYMv8OTgfjSrnjAwwHA/hJ9aQEgBmQJk7unIHv70rDLYOSVOQQcc0ykIoKJjcrMg3Hr15pNqt5bY2jHy/LgDnPNO2sQqIEXpuLfypGLbclSWxnaeQf8aRokhPvLuVhId+4AdB2+ppFXbIGVX5clix+VfoPpTyF+XaSv8AsqcfkO1NZAQobceP4j8qn3x360FDsA8Hs5bp6UmWUOwUMevIwwH9aQc7M8blG3Jyx9x6UpO1yvO8DcMckD1JoAfuwfvADHG7gn/OaUcscA5xzxjNNyeQvMgHy7xwM++P84puwEGLJySDkMc56n/JqQt2H44wAQM5Pv8AnQY/UZGcg55FKcFieeckDtmg4ZcdQaLgLz+XFL+HFA6Z6AnNB61JAm37vt60v3ufX260bQWDYGQefyoUYAAGBQWJyFJU444B6CgDqeM8ZIpWyMEEAZ5z6Ue3HPt2qgE7nH3uvQ0ckjscZ4oyccYyR0PSjjBAIJ7+1AB3HH60g44J3Z7mjACdO3bvQBgYGNg4xQAMN+c5C4xg8frQDnHGR39aRuTyM4HB560u47d3B44JoAFBIU5z77ccUoYkjuOuen6UmAWDY5x1FOA547cUmAgGCAR7E+tB+XPPzEdA1AI3cdSM4/rSkhVAPAzxTAX8KTbk9Tn0zRwCaB16c+pqEJCHaSeTnJXr0NJ8rJn+DqT60vAGQuBkseO9IBg/eJ4xhzVjEUk4IIIXsB+VPBz2wMcU04ZcE8etB65PBJHvQG4rEY5xz6jOabjdkcAZ5IODn+tPyRzyRn8qaVDHBJ+maSGhOXfqN23hWH5UirnYwKf7wAyaeCSV6Zxx/wDrpqYAwpGU4IBzimIXOMnGD+f4UY7ZJAJyT29v1pABwADgZ46ClPJHXBOfpQAmfLC4KqijoOW+lOIJblhj9fpSZAyBhuefb3pedx5GPTFAC5wRjpSEZGMnJ5HrQmT1ORkkY9KToRySMdOpoAUnHODnHagjOOcc9+aAAoAAx3AFG4HB6nnGKADJYcjrxg0uOP8AAUnQ549zSjg9DzQAvbmjHzdOtNycdT9R3FKCD+BqLECghuhzQcemec0g4HJz+FAOR3NMB9J0pO3SjqagBKUDn/GnU305oACcUD/Jp1FADSBnntSU5ulHWoATsfamtyuM8dwB1HcU79BR1NACbQgOMnnPNL36Uce3PpSUB6BT6aPyoAzVgK3SlpoPr+lOoAKT0zQ3Sj2oAP5Ue3Wkz+VGP8ioASlAzTqT+KnYBDx/+ukXr3pQM0jHGetNFWGP1qq0/lmec9I84GeCF5qdjnYvQkgnjt3rhPG+vXtl4S8WXsASGOwWZYzGcuzLGW6H6Dp610QSejJlzKNoK76WPzl/4KIanq0vjWGTUIY5bHVUS4064VyxiiTcGRSVHDF9xUcAkcmvjth5XyZ+X1Hr7V6f8efi1qXxV8YSS3mp3F7p1mfKtIJF8uOIYAISMEhckZJHWvM8h3U7uSu0fKeT0r4vMKyq4iTh8PT0P6n4dwdTAZXRoVrcyjrbv8+vcu2bIJUeXEqsjDYgYlgRjAx6f406VhNcyyxLFKnCkuCN3uQe/FQbyDEuSSeCFOSSeMgnp1qSdFs5VtrqErPGDnI2lieR/hmvPW1j6K2pb05ltjOGLQF4X+ZDxgn07Ef1rJuH8x2cDzF2gZfrx3/z61etsFrW3l2qikl2ccZIyBn61U2mcNuVCUbopI4/w6VA0G0lIV3Fflyo34yTUbpueV3RgV/hBz+Z9KlRWCMBLGdowu/qCPT8KryJsClZNzE87TnmgZIZ3dH44x/dI/r70yQOB8/yjaBjd/Q/WlbBcHgsAAAAeD7mmn55QNwz3H93169aAFabfCcE9Au3dwPoKh5PB5xU7GPMsRkJjUfIcd6YVKxK7DIJ4cHp7fWgBhxxk9OtNHTn8RmgDHsfTFLg4b5T+IxQAvGxecdd2B+VWUCtOyrvAXjdu4wO1V8E8AbixHUVNIRA0nl7FGAdrdfwoAd53AiifajnDA5wfT86Y0kasQ2Bg/K0fUfjTA37sKOvOfU+2fSpI/3crOMNjjOdvPpQAeaTJklTwduRxyeuPWpI0YRuY9xYNhuRgnP+FQxkAtI7limMKTyxz0+lSqoGxNi7c7jjn8uaAJRmNlOV2nPLkn2/ClkmQIYsZQHeHb+I8DA6YH51EGMbDPDtxuU5J/A1ZtrVpQhlm+zxbim52CMfr7fnQBUaQ7RtC7t3Jxkn8a6LS7OLz47P+yLm4uydzxzN5SEfeBb8AOPf16xRiCNmNrIHmHETkA7SOmDj9TVgWt/qt3PbytMS0RlmIjGWyQB0wCeOvpxVrexDNTxFfR3cul6TCJYo44P+QeLhnCOeShfOeAOM+3aub0+e5jubqFbQXkZlVZkuRukGCQMnPbB56Cuqs7PwxoULi+F5ealcRGHyYvmdWbjgngbhkevPFa3jD4mR6rJotnpHhbT9NXTbUWwNxBm6IGcbnJ6DgjPPPvQtRdDktTsdPURtc7LGHYVEcLE7mDHnp059O5rJuLq3aeJ7J3s5gCZjHJmLjhCM8ngjOfX61FfXF/aXK/aEe3uCd7uTlnPb8h2qo1kZGiVQSHcIHAOX/A/40rlKNtS1dnTymYftbxjajs7AKcDt/h/KtSLxvrUuhQ6PbGGGxi3StFAgTdjkluecdaZYeGbi/LRTx3siRMUDxwHyo/Useg7V2Pgv4QxX+l3Oo6tPFZbi0MEFxkZJGFfqMjOePapc7K7N4UpVGlFXOLmuLi90G4n+0YIkUiPbyF3YHPrkDp6e9VrHU7651eK6ea4luXKqqxKWZ1z0A9Mjp6113jvUtIk0Hw9pdtbRRXFnEYrq/gO5JmB7Y9OTz6j1qbwzq/8Awjlskcel28epC7IivJiC7REAbA2evT2xWftfdOiNB88YrR9b9PUrjTtYtrmXUV0ieC1klCbGj2yFtvMijHb8uaoWs95FFqVwRKxbDM0it8xzhTkco2Tx9K9Ei+w3UE+paj4tM12BIsdrkxqFUcqoPU9MY6n1rG8M6ro2jLdW1p5s2m3kQeaG6j8x0ZDySAMKe/U+vFcaqud0z0lQcWuX8v07FRPhtqWvXJt7OJp5jGGuLs70gZjjAOQctnvx3zXV6Z4Qs7G7uLK5Nzf6rbxLcfZ7Yb44mT5fkCjGeeh46ZPFV7nxhYJpZtbeO+ujNgiKxLMePuhyRjkdev6U+58dXAgisrXzPB1hOfKa6jVEJcjJDYYsBx1BHvXM5VZ3itv6/A66VLDwleTu/wAnoT3stjoMNmsawabDJtQRPBiQtnDbiOpHcmuU8S65ZwXvl2RnmFu6i1kiZUiEwxlj/ex6+/41Ij3aXEvkGK1FuWimluEJh3Y5cOx+XecfKo75rMj0K9/f2mg2xurG9WPzr54SYkfJyqsRx6HvXRTpq12v66nLVqqMuS9v60XqPvdTg0jXIdQvYIr2/VN1vHCxJxgndIOgA56e/XFTaUW8QS6pqBs47OyhQyMPKDNccHI3EZIBGcEHtW94L+DOrX2m32ugJbWKtJbIlzKN0r4AcFwMsvBxjnIrLvIdO0y4smtGvoktGaG4fzSsoQHlQQcY5+7jP061pKtGLUIOz/IwpYWrOXtJJ231LHh+00u70fVtau57rT7FozJbWsE5iiWRV2NIpxjcTwBjuRg10nwi8M7/AA7a65qbxS2HnNFOocF2DdMr2U8dOpPNY93DL4ou7uC60KRre1ZDa2gSSKO4jyVBIDAqQOeOvOfSvV/GXiGbw74RsLfSPCkH2u08oW1mX8wx8H94UXquMgZ7nPauHF15QjyR0lJ2X+Z7GDwcHL2k3eMdb6vXroebS6sdB/tO61SSO0S9V7e2sUJYKR8oGc8BQRx78elQ+KIrXR9E07wtZ3f2jWNdkElzcupAhBIB2n/axjPPAb1rbt/Ad18btTudc1C8svDXhjT4Gigu5XVQ90ApZcn73JPPTgAd6d4Z0nUbvVZtWjms2FhCLOOUkncRzvJI6ZJPH0op8tOavulrb+uo6sJVoyaTabsr3tbrZfkXpPh/qOteML+w0e7trK10iwhGpRyRkxMCpOV4IAwQOo70/wAN+D7L4t+O9A8G6eyaT4VdSXu0fm4ljUsy4OMc5HT1NaviPWb+Tw9FoegQS3fjHxRMbaeWzYGPyo+GbrnG3jJ4A3eldxpeiW2keJ7mHQI7WwjtoEt3ghxI8Ax8zjP8RPU5+vNYTquL55aPsdtKgneEH8/Lt8zlRo2lP8XorRrCe9SwUwfYMMVQQg7NmDkjIzk12/jXwzY6t8NtTudWi84X1wLtPsyu88DJhUIHAJAGPoTTPhB4WSD4n6vNcRSNHptuLctaKxMqkhxkj+LHGMfyr2K9sH1a+ikj/c3E6ubazGUiKkfck6lW7+ma8bEYmSlHlevbp6npUKMUpKaW9727bL/M+f8Awj4j1T4k/D/xJawQQ23h/TysQuJZWjmmZyN6MAPnJ4yRj72Mc19Dz+HYRoXh1bO6bw9DHYoA+klls5Qo3NvHbvgk7uea+e/2ftO0rwH8U/EHhPxDqUdzNqZx8soW2Wbk53cHcN2MAda9jsbPVvHFq+iJrFsPAWgzOl9fRy7pL256rEnfCgjgfrxhVtZq2q7/AJ/8OaQWnRW8tPT1MHxF4S8Q/FXSxq08dza6TYy7SgmCLfsCAxBHXHbt6c5r0XSrCLwRMPsYsIoQY4oJ7lwpXg7xu/v+1XPD13LB4Jh0hv8AR76wnEs1qBt86E8j5fTBH+TU3g/wzo+t6gNUmtYbl5btyRKmRCMHGAeAcmuSpK7XKzWLcINTV9baf1sdPoOnRW8uq6jq0O6XzEdbnd8uABwoHXHGTyOK172zhvmtLmKeZb75ZUeLDCVeMdR0I/D1rJ0+xitdfu4HWS8kdsyQvzEqAcH06Vr6VA1sI8Srb6enmGe3l58tRn/VsBkY/IY70qdSW1v6uYzgk7xYgSPWbrVbwhljXbE4lkCNAF5bI5xmuR+Iltdax8PtbiispbUu8DR3DNubZ5incCeWPGPoa1E0l/GSW9/Y3rW+m2wYhjKx+2jdwsnoOODjg/pvajax61Ba6fahrd41D/YrhsSDaD0B+8Per1mmn1/G/wDkTezTXT8LGLceFtU1RZorzxDcwWXlRoRaII5WIHVT/A2frnpWRqPgXTrSdoZVnuLS/TcNTmkKy2s6ZKS7lx83P4mvQbKJ721QyxEtbx7XVTuLODwoHUnvVJfKvJn+0ndn5Hsy4AOOwHf61vs/XuY+9tfbt/wDx3XbS6tV1W+OpXHi+3Bjhms7j53hhAAEiSDqVIyfxJrntW8ZeI/C95c6lZ219NpcSC2uLCWI70BGUmYcjaD3+gr3V9P+wW0umWUMGn2M7P5b45DsOST3I5/ICsBtHSWBLfV9Tnu4YIZILwFP9dECcHHc9OeTVptaJ/j+r6GnNG9nHTt5eVup4pd3Hj7U9Tvf7GvtC1HSb8h4PtMLb4kA+YfLyWJPJzxt7V5J4Z0bxF4L1TUNG1zSLO4tdWuJri4ntGBu3LZyyKDkp+GQMn2r3gfDLTvEGnahJo95rugXVk8smmTuokgJbjYedwz6Dt61zms2nj/QvC3hO/vfh1Pfa14XuC0l/pdwu+aFgRteNfm5GOef1rppVnpfr8x1YRlLRrTo9NbaanhFnH4n0bU47y00J9V0C6l/sy6RmBkLLnY0gHQAHHp1HcVLbWGvWV9O9zrd0YWtnW3hkhEQF4SQkZVlGRznPTivTNRvLrRbu41K3t9S0az1F5HvLGS22zgtyCGwQMEnGK5nVtKt/GsEVqdOutUhSceY0kbho1C/6wsD19/au6liIxtHsedVwktZrZ/1ZvqcnrfhDxVc3kOs2mqaLrN0sCW9/bXEZSSFjznavXkH5uPpXl/ifS5DrF7ffZ2e1ZC13aJGr/ZJlGPnQnG0gEhuCefx+gktNY0GfRLl7Q6v4c1EvYz3X2cNNbxD1C/M5UAn1OD7VgfEfQ9Httb0zUPDesy39ne2udSSSONoZLVDjDqRuD9Rz82Mjiu6liHf3v8Ah/M8+tglyXi7+X3aHzZq0EEk85a4gufO2C3kYvsIJwxOT8uOfp+lS28Vrd3mowQz+dM6eQtvLIdsgXgEEjqMZBz613fjXRLaGzvpY9CSSwWRZImhzEkUTY4QEndz1Axg1xHiz4f3nhTxUmmSyR2RuFjlgIl8z5XPGSOQcj+X1r1aE1022/yPmq1CSf8AwxSbTLiW1fTL2dJLiJkS2iZ8vGW52jPY8Vn6VFJHei18sLPHJl4ZHxuAPKD3PP6c1sz6PdLcT3DvbNcRlVIhZ2jDDje+e4BP0qLWtPZow9zPFNJMAYp14COBk5b0Pv3NdVjiKT6cGaaWwSRXhJElnOcSKuf7uc9xRZ3l7bmdrVvPuPKxJEY9xUZGCOOcVo6lez+LV/tK8HlaxDsSSeFVUPGq43svHOB19vyzZPtNsxmScKIl4mtCGPTIzg8A4707WF6mh/bNspUXGgWpt7hNjfudriTH8JHK5P40yB9BmDg6O8LIvmhobwycA8gg4x/PntV+1sP7Qji+22s1pcTQ5hv4X3xS98AjIDdSe/HasrUdL1PSprdZYonMznaUTlzngvjjvSegFiWdGQ3qWsMl5E+ZYzIzIQeoGG6eueuTUF2YtvlD/R7bd5sMeSdjkjjDAevYkcUy6YySIHsHs3ZBGsgi2o8vcn1Ppj8qUSzXVsIoVtzLCNwdX8yU8jJ56A+lTZdEVoZdyCv71ZFkIO14w+Rj3/X1qsc2582EnZn5lB5U+h/WtK8mF3N56W6pkbSChyX9CAeTjnPvVR1aNpnVPkYbyqDoPXBqGhldcEKyrwTyp+UD/wDWKlwkwVecEsqqP+Wf16VGwYgCGQPHjA34yD6VI4baySIyyhPu54Of4s1mBGnmQuqTFmiYYU5yvtULxhjlBtXJxk8Ee2atwSEKsS+Z7DHB/wBr2FQyIpRmAiJ6gRE5z7g9qALdpNJ5bjZlgnlkj+Neg9uKZP8A6S7RqR5yH5W5+ZMd6r2koikZCxVJUK/MOOe9XYtKuLobot4eEhPMYbYwDnGDQA2CXfJC8e0OB5ckXBymeRimqE8tZCzIqLgohyMZPX8f51ZOjTTCVR5bSAhS8PK5HXce1TywPb3DAQRRPtxJltxK/wCyBVgULuMJiOPatu6hsnO09zzjr0qAHe4cEyOmN7Fhg/496dcM5RvNYqDygP3evTHrTJHBcEohKrjB5wPXrg1N7agJJK06s7ncxk+4o4P4j606GV7O8RkJV43VhyQcg8YI6U12JjBI27sYP8Jp9tCslwVeQxoY3kHlxk5IBIGOwyOvYc1cZcruQ1da7H7Ifs4Weoab4F0PW9XttMttM8SadBcRyWW55I22Ky+c7YzwcdODxzjNfQADIVVm3OF+8OMn6V4X+ybbWepfs6/D2XS7t5In0xopYr6UyKW3Ms2zPI2yAgDoq8DpXsuiyl7KS1eNhJZymFmkY5YD7rg+hBwPpX6I588VJ72S/wAj+TMdDkxteNre9L8GaJDIFYguONwPOPenfK5Uhztb+EU5DtYEgA4556VFAFa3HLFDk/Ofy5qE9DzvMk4ATIx2G4c0D7rZzweSeM0AsygFTzwaGJAIBLN93Pp70CAkoM7c7eAB1pMbSp2e3HOKcGHPPQcnpmmrknPO/wC7kjFAAB1B6A8EdqQhlPUBgMAnpj1pS3yEq3B4DAdKAduMZABA5qwFGdmFPPQHrTc4ZRnO0fMoHPPSjaNyZ+XuCe5oK8dD1PQd/WgBw+bHU88npTRw24rgtnJHNOYjd8wG0nPNNVdqhQSOeo/pQAq4UHA+U8gH+XtS7iByMHHb1pA2VBJJ75HSg/Im0Ngnp64qAFKgqfvL9Dil56A/Umm5HQ7jxg56UpxjGTgDoOv5UABGO+TjAJ6UgGCMjDcZx0z7UgwwBC7v4hjjJowEYnOcnODzyOuKoBQApyck9ySaTeBhsnBI6njHtTgMn39+oppYckDeDxtUZx70kA0Y29ScHI46+/604qNpX5lAIyfX8fSlPLY6kY4x05ppyV4YgqSMvTAA+8DHHOB0J98UKAFG0bFySQuOv4UM7EfMxG35sjv6UgBHzHaMjduxwfcimANkJuIDZGc5Axk/SkAVS2SoUHJQHJzSMQ4Ugbg2CWB5B+lPLF2IKkKT8pPI+tIsYeF25UMMLkg9KGOGbaChUAbmPAHp3oO3bgncQdpc8Y5owZMFGBIOCScggHkcUABy4bcpBztOflP4ev504fIo2naGA5J6D+VI4xlQVQbuu0ED0pGZUwSAerYJxnPf0oHuLkKM5CjOFz1JpAdu7a+MKfmK0dPlI3ggHK88+tCs3BJ5A6jnj/GrKA543Y+bv1/GgDBBx8w+U+1NCjeQo/eY6+1KMc7R2z7H3oAAcc5zgZJ7UHIxkDk5z6+1Gc9MAJgZPfPYUfdAAO0gYx0FAC4IJyNqHpn9foKbkhWzgJyBjlsdjSgKMkEBcdQeDRkLkg4GOo7nHrQShCVAG0jBXjA6E9KM7jgoPMHy7R1z6/SlbIzgbyoHBOMgUrDO7JY5HTPC0FB2DYBOMHHOP5UYBKgL19Dz9celIG+fOPmz39PXNCqGwowcEk0E3AFcgFu24jkn2PFAB5HOcBVY9QMdTQCQpLeWMn/lmOD6daXBzjDBvQng0BcReT3OB97+EgdfpQucKclxnPznv/8AqowGJJG47dhUnjOaM4Ck8nBBI+6PeoGKepOW6E89BS5PXGR1BI/SkHBwMHOAQTgmkAJIBB5PpkfWrGL6ZB46k9wPekzjGcZAzk9T6UKRnGBtU7cDvQOVwMnBIPrmgAAJx6Hg0m8EK2QFHduMHpilbgMcEccr6UNlX46kYAXtjr9aBoFIBAHTqGHT8KAMg53Hng9iKTruwTgnlT+mPSlPDfxnOOD0H0oEC5ddoLB9pOZEPr+VBG/K/MDnAPQHFJjBI3EhhtwRn9c+9OAz0yuOwHGfSoENDK2M4aMnGO4BpduABnO1NuwncuPU0b8kkFQwOPlPXjmkYhUx84UfLheg571Zk1ca5CuvzjaTnapGQfX1x70rDZnkZU4XJwBn+dOwYzhQi+gUDOKaBnK/eBGD22/40AkkI2Q+wqzlTkOeNvp0pHDKzgYVjwPmxnI6/WnAbgB/DjAI46etNKDCgoN6jAYnJ46GqLGsdhO0Rg7do3gnP1AoMYDJ8iswAy3YgeopSxYnkgDGSRyTRsLbT5ZxkjcTtP8A9egbGFSo27hHHggbm4LdeajYrLt3hQi4Ac5JLexz0pxVCh4XywSQVYHkdAaRm/1xdwDKuU3Njy+Dzz7/AMqDJiFm+dZGG5xhGBJDADg1E+8QswAUqN3mDgM2R1A71Icq6FnDMbcDk554+bP/ANfvTJFxhSqkkcs+NoXHJ6/rVIykiGVjHIXXJlWQN5abY1yV9e5OOpquhjSItbfLmNSP3ozv3YI6449eelWlLkyGJowyFcjaTkY4H0I9CahT5kMaRxRRpIEjikbp1J6989KtGM77rzGX8W2zmUf6qO1fcQSoZiDnJHUdcCvdfhU2/wCH+hEHOLOJc/RQP6V4VclBbXDtErRAPGyR4O7tyD6deK9o+Cchl+Gujk9Qrrx7Ow/pXhZzD/Z4y8/0P1Lw8qL6/Uh3jf7mkeUMpLIjeYoL9CQFIHY+/wDOgOSzkbkmJyFbq2OmSKBh1jKhgrAv36k+/TvTg+U4ZwGbAB+U5zgfyr2D8v3FyysSD5gC7ckcMPQDpmhTkFN7qcc5UEqM88Uh3NG4IxIWOzkcgDkA/hQAzIG45UAFnIJPpkY4z2oHfqxww20qzxBRySuC2D0PQU4yhwZCdqMh278YY56YpVzuJUNwM7iw9OuP60EM+epBT5ZF/iPB561IrMfyuJNpD4CKOPzzTixjXb8wwPvIvHvx/X3ph/gYZLD+NVyAO+eelPCqXXH3xyCG4P65pMtLsPCgL8qqS2Gwx/U04Ebch8j+8DUacJjcXwfvEbtw9qenJcZGxTt2joPb61DKW4oXcACTgjvyc+tLjIQnOQOPyoyCemcUhbahLDbhdx7/AFpFIT+824J83zEc8ehpBkCSQhlyDlGwc4+n0p0qg4JDfKCdqnAP1pRkPvzjgZyeB9DVFjMDAOdoKgnb90f59qMDZ8uSSTt57f4U8oMkFCe5GOPpSHcQF5OWx8vBAx3pXHuMZlDBCzOdudoIwOuSc9KcQcplf4uSjc4xwaU5JjHBixyCvHt1pFUEqqjaAfmXnP50xBwRliQN+CQ5+X0pwk/vKyHJBzjikAYZ+YbupPcc8DjtSnKuWA3ZOOnI9qncBxOF6ilz05465zUZBUsdwIb1ORj6U4cknADdOP0pWHYdgE8g+nNAyCc888Y7Uh9yTyOlGOehz6j+VMQuDnA4PXOKMZbrkemKQfNleo9KcpB6HkevagBuecHAHrmj7vAX3x607oOlI2Mew54FSAh6jt9TSZGcgjnsOeaXGccDBNB46kAE5AqgEycEjgcH6j6UpyOewPAFIRg5PpxnpQME/wCyQCMZzQAKWJOdvoAP5GjIXnoWPOf5UZ+X5cdc0BThgCoJOfUUWAdk5+9gDse5poxggcZ5OPWncZ46nrznFJlWXrheORQAv3sjPTgg0ZwaCpB5x6UmO3bpn1qQAjgDJXDZznr9aOpY9Occ0Ebsg/dppYBs8YxzkflVIB2chj17ZxSZCuFyM44HfApRldowTgUgyM/xdx7CgBVwozz8zZOPem5G4LwWHA55x9KUHCjkjjj1pQGU44x6YoAQ5wNpUc9MUpJZsEjHQY9aaCOeRgcnkYxR/A3KoB/FnjFOwAu4KGIw2fmAH/16UqQDgZ5yR60oX5h90dencUgAyeAM8mlcBd2D6j1zSKCAOMNjkUE9BkE9hjpS88gfr0NABkjIyCeoFBbk+lLnbxnPGaXHYYAqbgIDjjJY0mSF/ibtSnJxtIx3oYZ47dxVAJwG3Y5PFKM5/oRSHngH68UuOvHOfWgBDnPJAHYdKXnb3B9aG7jI9KOec+vGKlgH40o+uaTPTg4x0NKRiggQA9D1p3cfypOv19adUANHWl6U2lPHSgBW6U2n0mcj0oAWmnvS55pagBvalxyM0nt/Kj6dadgGBgRzw2cYB/zxUmPXpSduOBnoBRk1QDqT+Kk7Y7UYFADqQn8qOOtNoAfRSfypaAGUU7dR/DQAtFNIxRnnNJAOpj59KfUE8fmjaGKOPuuO1Ut9SkVbwyxI0luiSSMOY36keo5r5+/a+1+Pwz8OLaO3vk0gXbqL1PtCwSmHafM2lsFm4UHHOPY4r6AzJFKTcNHgNtSUEKZOegHqK+F/2+Pi5oFx4gvPAGt2/wBh0+ezSWLVPs7SvDceYcbQOcbRk7euSKVWp7OnKd9k/v6I9rKMFLGY6lSjHm1Ta0uknq13sfnBfy+fe3UgbfvlZ8qeozwc0xWAwCflfjceNvsPSui8U+BNS8GXSQ3qRXVnPGkttqVlJ5lrOrfdZZOBjrwcEY5FYNws1qDugWVTyzj509sEcV8G1c/quFkrIRpImdjKzBUGPk657HNb9tNaSactvrdjNdSXCZsNSjkIkiH91l6MO/PI7ZzVi0XSdV0yz03UNKubHWWbdHdx/IksZHBZSOnHUA9OoqjfPNYxppurRSlYLhHlKHgxEYBU9j/n1qUXuYm1o94LNJlTyRxx0PNMuHdWwMxEKDgHqKtarZpbySm2ne608tiGb27Bh/CcHpUEVrLdsqRLnan3n6EZqQuV1+YgEA4GQv8Ae7nPvTpgFkjZQigAEbSTmpmieyfLSx8qR+7OfcA1FchTOdq7TtBIHTPt7UDGSyGUn5EUHso60mcR7FUAnkk8k+1MAIYE+vNN7cDPtQA/q23lgfwpMcgHjB6HoKcU2zBDk468YpgAX0IPqKAHDOcNweoz0ppPfGSfQ0oJGeT0wM0fe68npnvQBOieRneOSMKw5A9vrSKDu3OwbGQuRkHHr7UihXc+cx2lflYHIBoSJpSTwNo3FiccevrQAnymNSCAwOCAOg659+9PRWBO9V2k/MMfd4phgdgdoDKBkEDBx609Dv8AMUMoLc+pPr+dABHypHDbcswLEFvp+FSB1k8tQGJdQvA4C5/pUaAPJgHC7cdcH6fWplYK8aFWePHQkLz2waAHpG+G8mNHIfdubjaPTr0qw0y/aHZCzxy5UAjKnPsORVRsRACRyZMdgB+RqZA0kfy7xHs3MmwDjPXPagCxZwzXl0I1jlYAAMq8HI7DJ54rdsbvR7CCa3liubiOT949uZigiweQD6/ieg5rGht5gBHamRVk+UksVK8d+nH51pXWmRRXMSwgpG8SgDd5i7up5PAbgnHPFF7bgotvlS1Lh1y9ld4rSKNLe6dFRblizRjPytJ+hHXpUPiPS7+2tljvxe+TJIC989oRbqMcbCOvNJoNu9xqKmaWKSC8kMWJQOQnc+hPautg13xR4K0+xi0jWpJIrtiiaPqMIkkGOAACD8uOeoA+tLm5pWOiMHGLd9zkNI0E67eaPDpdynzS+TLPLKAyZO3dgngEZwMZ4rs18GWdkl7pphjFzbX4he+mdVMEe0MzjAO4kdN2evtWXrugtaabLq96lj4f1hG+SxsJPK8wD0AJG7n+H2qvqPhXVY7C01XV7Z5dMe3W6f7NcD7Sikj5mLDluent+NU7Rlr0FFc0fd39OnU7zUNUsjqk2neDNN1W8uLhkT7L5P7tX6KZH/hDfez37nrWCmg+KfGFrdHVdO1NvsrNCkOlQh3EqsQwYZPTGMVqWiXNraaVrGhy6zLptz+8mgvpcTI6EjeZF6LxnB6+voniDxrBqOnareWehanofjDUfLa3vtNnlAuFUgMwQMA27B5AOOtY1HT5+X06X6HfRpzVN1LrTS2qfyscj4e8C2gl1KLxClzpkEiFLZZFPmI4wS2314H8q73RdO0C00rS5NRu7Kdrc+TZ4U7VG0ZZ/R+Onbr1rIXxoY9C0ye5tTq17Gm24hv4Tul+Xlye2CRyeTXM3fitdQubiEf8S+2iUSQ262gkDHuc9FP6Vx1vfVoN/l8zroQjC0pRTvs7vVvZNHb3/iDwg0EJ+zWztbSi3twU3sW7sc8Eck8n3rn/ABNqia491P4V019PtYwsUtzIEjZCCCcKhzg/Q5zjFY0Wga14jnWKx8NzOJYRclvLKpLtGBsxjrnpnmupb4U+MtO8CHUZLnStJt0t2kksbt2F0Ac8Y2EE9wCcgnHUVnSpQppOUt+7RpUrVK11GFmuybsrfIUeJrtok0+e5stGthYh472eHy184cEIMjH0Iz3xXLQ63banptxY3KXniNZZSIDFaCOUOozlWyxwcjPGcdRzXVaHpHwph1W3OsajrXiSKSIYt1dkEcpIDEnapIyOMduueK6q48WaRqd3Zaf4c8Mv4atLGRpla2txO0rYxhc8EkfxEE5PpTlUjR63YoUatVXskvxfyPMZ9K8WeIrGxF28FrF52EjuUIJYfdL8Hd0xznrXsvgz4LR6sl/ceJ9Vl0vRbJVvJbW2maOFo1GWLoRzkjOBUF1a6rFpUeu39ra2cckyh/PfzJI4iccjorYxnHryK5nx/wDEPUJtPfTLeZCoVbO3nUM7zRNxtQHqeOfqMc157xNWs+SGnoepRwFCgues726Dtf8AF9tq+mf2X4a0+4ltRcN9i82QKAvTzDzweTjP/wBaqWl+CoLG3uLm61SX7SziUkSopWQj5kGSQTwetdD4J8BTeHNdsNS1uyCWN5Akf9m3WFY4xyQcbiSM56jdW7JYTQSa7rlloa6fbCeOx0rT7mMbJ5GPG1eGY8E/ieeKTrQhJwg7y3bZ0Rw86/LKSsr6JabdzBtZdR1TWtLeFZjb20giSy3OlzeAgEMyrkMuenauh+KtpeeC9NgivbA/8JHqE32a13nMkSvyVVMnKjpk8jdXoHg3RJfg7pknibV4Y3mvrs3N9HaqFeBiRiKJmOdi88ZPWvH/ABDrN18UPjBqPiHWIb99HEggsJtVfy1V1II+ZflGApHH48nNcvO69Xyju+r+fqdrh9Xw6v70pOyXn1020R33xNS18I/BPQ/hr4chtta1fU3W9vbm0yPs0vDGMAk4JPXnGAeBmvO3vF0TwxL4btorNdQ1Exp/aDSZMLKAGjfGcDOefc/WtvxOniHQ9Pvb3RYJpGuEMVnE7+fPIWHLR45Ixk49s1keFvDWkr8PdO1e1shqN1cSixulYlZLecp8+7PGAec+9dMJ+yp88t2yJp1Kipx6Lbay29DtfB+meILXxFp2l6JaJqV7qWnLaprNsPlgCn52jf09T1PHHau7OlWPhJdQe00xNTa3tWXXLmZyGVs/eBJ55DEgVsfCmxt/hzoLXmlS/wBqeIwnlrpYJkt4dwOJOmVOBkgHn8qr6ppl7ZeF/EEl7qEes3Nzpz23kWrbWeVzggdsKGJzjP0rw51nVm5P+vvPYp0o0YqL20Xa/r6G38GtA/sfwzJr+kFru+v5d0izEtG6AnaydwRnrn1r1fSLX+zdCnvhdq2t38hCOfm8zJ/1a5Jxn0/wqp4S8O2nhP4a+FtDsEMdxqVtFG2xd/lK6gu5J75J/Os742+PYvhnonh600vT4tX117uKGxsrj5y03RThe+7H4mud3nUvfb+tPMx5E0orq3r39fI+b9S8HXHj3406foOi3g0LUtFiuJry4LjYIw2Gj8wHPU/dIGMmvpK5v7ASW3h20jttM+z6el3dabYQ+Ws8w4eeNtv7zdwPXIrzH4a+DNU8KeBr/wAaeIbi1Pi+/wBYuL3UpZov3qxE7HU7SPlDfNxhecdhWhaakmvrrj3SWlyMNpmnanIQil2BZSJFG0EDBwPzGa0rTStTj0Vg5YSvJf8AD2PWLK6/tPxGPED6Y8VhpEBDRk7mdQp4YdcjOeemK0/ArCTS7bzLmG1N40k6W8sWSyk/KxPH/wBcVNYaI2g6Ta6ZBqU+ozS6OI7t5D88kxGHL/hgc/nU3h/w+dIuLG28yOfTrizFxbI6lhDMDh489h3x7isPe5lb+r2Oe6cbv+repc055fPvWMqtHIwVJe4Ydh7VmeIvtmuI+ix8w5Bu5ghGAf8Allketadndx2drPdtapE29lQ4JUkDgY6j/wCvVnw9pN1bRwxS4k1GVXu7jJw8mc4UDucdvaq+P3Y7df8AIL8quXbe2iSaHTLK1lt4YYAI4xGCuwD17/zpkkFrrgaSW6a3+xhfs17Eu117AE9SM1pC8WzN3cRXAspY7dQtrOp3mTJ7fTsPqaggnmgskJjW6bf5tyzR8FG4IPryc/h6V2Ritb/0v+Ac9ypJcy6Ve7rptwv8Rf2haDKLMAMM+Pu8dcVoy6XFcy2F3Fptukisyzq7fJM3Tep9PT61aWwQteaWyKsboMNE4+VT29cj+tVBp1zaeUf7SBtVUG3lJBR2HG0+hrfl7r+r+ZCl2f8AVvIp71zJaH91G5MYtp0DoWB/vdjWdqnheTXLkRxRix12FG+zKQWjnXHAJ6DPTP5+3R6mwC3H2m1KQNhw1qu5lfjOR2z61DJb29yYpIb94wQqsZpNhGfT/Cm462ev4DUrarQ4BNKTxH4YFpCL7QBHc4vN4HmCdQAR7LnHIxnFTt4h1Gz8QWLX9jLCsgFheNb5aOQDpPtUZJIycY4xXSX9rFeW0cseqW7axbymGO7B3LLDn/VyY6juCemOveuc8VvBaWd5PcTLby2yB5gs/wC7ZD0bp1+orF3hrfsaWjK91e9zAutLt7dtWt9NP9pQeY19bXMisruuPmRcjIx24wfxrl9V8M6V4zhj8QxNc6XPZBTCryCMFiMN04wenPWu+8Z2IutM02/0a1Sx1COKNmuV+eLymU5fC/KevXHauO1/wnF4jtxoh1K9jmKrPG8TDFxHxuOPr09KSnKLt0X69uptFRaS2b69bdbnH6Z4d1jR9JudHvrAahBZ3ZvreYrhlkIz8wOC3Xr61wXxh+BFhdeG7X4g+C5ba51eeUf2ho8bKoEgwWCoeN46nPX09fU77wjql/eWV/o/iXUPPijKx6dfgMk4Xgo7E9euDj8uteR/Ej7V4SvIYBZal4UudQ1KJrrUIszWgOSSjsOAeScAcjPpx3UqrW2z8/1IdCM18Suuln89P1OL8SshZtPvGxb6hBvAYhGToNjqrZB7HnnPpXlfjTwTrPh22vG8QWdzfxQLG1nqNnHHvijXu7A7hgY557896+q/jD4d8G63oQm086aCYfMvPPmZZFzwHj2knqeox2BBrwK/0ay8L6hPPbajc3uhS2saFpsuIGJ43ADABOe38WK9bDVveave3meBjaF1zONtO3U5GbwwmveGNP1nTtVsNU1q3izc6RK2J2VvuyLg5yueSTg9fY8lq+nXWkWFxLNLbrb3ira7mfzUfPKsnpj5jnOK7XT9J0vTvEI1rSNSt7ZolIubONWRJYiDkrk8kLzjpkA4HSubh8L6Rb3yaVI0v2PUSLnS7+5GFmB4Kk/wsCPx4z2r6WnPnin+p8lWpOlK/QxrDw3b/bFa31KO+KrsvwRgRwngyKxODgdvanXXhiO1ubiLQdbi1KW3USxtbLtDx7uFc9C3U8/y6Qa9ZL4M1G3uLG4GoafdW5EbyNuXcpKsnHBKnHB9a1/Ds02q6NqCKLUWzII7oRRFZmJXGEHQtzgH9KrfTqc70MK1bWdMsr1opI1htmDTWZfLRFupVOmOp9K2tN1qfw3bz3aaHNFpZjEVwvnCRQ7Dh2HbPA7DPqeKzToVte2sMrzGbTTL5EWoxqTLa4HC3CkDKgc5HQD0IFV/s+reEIprpxPBaXsfkLeW2WgmB5DK/Y4GQOvXpUgdN4burLxLb6hZtexre2gEto9zuLTj+JVC/d444xwc8VW8S+EDbXMNwdGT7LcyeWsukv5qlRxgx7sq+QM9q5XULl76SLUNiNdQqpcxDbvUfdZtvRiOuPTqOlXXu59PiiVZpGtr0BwiHdJDkD7nrnd/k0n5j00M4RJDLdRoZI9hO+CVSNoyRj1B7VBLA9oszR740VVK5Ibcp96u3N9JG8TSb54YyALe6RsOM4O4n06/jUUvlrJNZjdbmKQyBHHyOM55zyfb25rKwjPYb0JAEkewBmUYCk9h603BaM4ZJPKxsEh5xnn9anmCL80U2YWK4aU5BbOT06D8Klt5JLLUIrkRtNAhHmDAfdHnLDHYdamxZntKLeQ7Rwy8gY2v+FWbS2nuXMQjRJJOVeT5cDp+GOMCpNZijtJmFpJ5tp/rIJEP3Fbna3XkdOv+FZf2iQ5/eHgY69al6AXJoJowyTSqFXILBcgY6AEetal1fzS6bYosqiCLDs4P3mHQEe2OazkXy3DQXpiymQJunPb/ACKlikE1ow8uJdmS6LwG49vpz9KEA1pmlLsJpbNiN0hUHy29Dx61Fbv5DhYlZy5COeowR2I5FXZ9YnSPyzJC0SKFaCJcKTng9PSqFxK8hfywUjV8tGvynPc5pAPXbGZIWLANjlvmHToehqvu2jbIdowU5HUVIoTd+5UyBBuZlHQH1J9KGj+VSqnJO/k/MM9D9Kr1ATj7OglAIHzKS2GA+neod7ISyEq2CuQ2cg8H881PFtZJEYeYR86yrz36Y9/Sq8g2nHGdvIPbjNNbgfst+wfYxRfsq+D5kn89SlwqMF2mJvtEpZee2eM98Z7ive3iaKf7WoBygRowcFuepPft+VfL3/BPXVV0j9mDQob7Ulure+1C4jiTr9ibe/7tucANtL5/6aA96+plzHtWRFOBghOSfev0Cm24J90vusj+VM5UI5jXUNbSlf1bdx7tgYUAmTuwxge9OK4GAc/L1PQCobZGjUwlw+xt6nGPlPY1YB4B3KVxyTVvQ8RgVBjJVdxxxubg0D7y4QgEdemKJNvl4Y7VHcDpTWw2QQ5B5wB1FLcNxFLCMkDZjqpH8qcW53Y9Ac9fwpGDLjgMc4yecA96cdrEc8Dnp6VQxp+VTtIK5GF70pVeATyx3AE9f8aAScMGymOQaRR8o/unp6igBGkIUswG4DPXBAPFBjKgnaNwGFwTkfWl7gc7m449PfNKmBuIzlR2OR07UC9BMbSV56deo/KlAIwRlcjFJsIQr8rcd+DSkHnYADnJ560EiH5T90KBjJ7YpG53ErnDZz3FHCrgFcNxgnPf/wCvRy5O3DjGOelBY4cgH7y9SDTckF9oA28defc0pztGMDccZUdqbkNg5DgHPJ5/GkgHYBJB5UHjORj1o+7wSFx82F9PekIzlSFwW3Dg4NKARjoGxye+PSmAoyd+DkHmgHei4+4enrSfPg5ABDdQOopWUtnoc84x27UyBp4c4xgnkg9AOuaUHdwSQAcAHjPFIQSjFGUBj1bpTsckAEDphTjFIbGgucjgrjnaRxSA75AdxVgM7fWlVTnBUKSDnDZYCjOdoOG4AIYUFABu5PQA5AI/KmDC7cMCR1BIXH4YpSwCucYO7lS3r9KVjsDDfwOGDen5UABUlW4DI3VVXv65obnO0/OxAYHtz1xSMMEbgehUbOlLlgDtU78gkEcHHvQAgYEOULY+4OepFCuFGRjdyATzkD+VBYbuXZmBOwde3f35oxkguOCNre/0oAQ/KCNrZbAJAzj64oP3u5+XpnHPc0Dci5BALfLwOD70YCsAM4PG7HarLEyQOTtKrgls0vOV3YU7eVHXPsaQNtOckYBOSeaQHamAobgADpmgB3Jxz2x+NCtwMYPTgH8qQkZ7ZxjHOR7UHBOOgIwARjd0oAUYy4IK44wOhpCSQTldx4Bx/nmhj14UbjjHTFDvhTkkEDrjOPcfrQIQ5+bGAygDIGQOeopTnqdueuD3/CgkZYA+2M8dv8aAOOMA5znGSDjp9aCQLDk7iqk5Zs9O/Q8U1nBVW3HGeQoB5PJwac25V3CQhtu3aAP5etRyrtfcQx3cZOD/ACpHNVnKC0RKvqThCcqCcH6Y9aQLwuQoHQEHOfxoVSuNxLNj+9xj2oyBgEgDGMdRk/SmbRd9RTwG4HPUCjkDgNzwfcUmMYyoOOd2cYPp/OjaH3KTgEdVOCQaDYUjAAOCQcZPU0D05I6YoHylSNoXgFu49qQnagIO5ecY659KAAchQV+XqCG6UpJOQdxI454pCB833Rg45PA9eKM/Lk5Hs3YdqAA8qcYbnIyQQaR/myfm+UZ2hsDPqelKTjqQc9M8UDJI4Idh0bn6igAY4P3lz3zwaTOCFBP3jhRxTgQG2jAwDhEFNGCqrlgCAQr9jj1oAUHGcsRjqWI4o6Abj1HGTnPvSdQQRv8A4GUHpnuKUD7zENwNp9/f60AKS59Aw4HGSaTkB8HnIYDHINLtL4GMnuODzSDJQsBkLzycY9cUAIRtBzwT1zwKNuMDPydRtx8ufSlBweobru5ztHvSbccBFORnj5etACHGSD3HAJ+9SEMS6A5bIAcKOO5/KlJ+RlJ3L3Hp9KCqvuVvl6ngj8c/p+VBA0kkDH3R3frn0qMoN5YKythQSANjE9sHvnFSbtxC4Hm43lASB165ximgjDOok/1hYqBwfcc/59KYPUaxYfOY/Ozxj69/TI+lJkqwxk8ruyBwM/lSucZKnc23IA5PHU0jDDbWI4xuzg4Hbj3pkPzIm2xRsrbI1dyu1wduCeOfwqIqGijBMUgk4GCGDL6Anv8ASpTlVxtYDaWVwwPGegz0prlTKkbkiRDuAbJOB6fhWiMmrkLtH54AdnZGGFVACo7bj3A9ahljBjYunnwj96Xjj5LZwFyCOfepWlmm2CNZYC2SBKuABuAyfmJH5foaZs3SmaKOYhnLKuNqZwV3ew4JPrTRk1zXFnkdLa5+eOMpC7lTzswOB6Y/xr1r4C5Pwt0glg5/ecj/AK6tXkhU+S8jNMkb7shyGxnAC4x3/pXq/wCz+5Pwt0vIAIkuBgDA4mcV42c/7r/28vyZ+jcAStnEo/8ATtv8Uea4OHLfdCjlejHtnk569aUZJJDbiMlUKnA9wfz+lITtCY3F8jYWGCCR/LFD4yV3puLAdCe/IIz7fjXqH5wPXarxgrsl2DDgZx9aXgO26RQBjc0gwev6CkYAF0fKRkFfnAIJ6gAfT9aWN1KIv7oxsOV2c5+nSgq6Tt/X9aisA5XePmVdyowyD9BSqgzt2giRsqACNvHJ9un40qkMy/NvYdS/eiMMyQFWLFmwdj8bcnLe/ak9Bqw4EDIDtuIK5L5AbjvmndPJj+UgYcv0Xjrj3/xpQzcMDgEg5bAB/LnNKPkVEJ3gAnf36/X3qCl5C/dwnDDBcY+UdR70OVVQ3RCfmAwME9/c09clUKnK4xnGBjHXFKpCjqAgIwDxj/GkMM555XjGTwfYUrKQeOGPAbqAKA3HzAbiDlSe1IEAOMscjoW4GPT86kpClcsxCruYdT+mR6U3hgGIUAYByOg7jmndRg8EnkigqN5O0cg5JPpTRYhTAUe4HTIGKH64wQm7J+UYOaCCykjOW6//AFqUsAu4hhn65/IUwDA3AlMMOFzQORgkEdBgUKNvGcZyf8/hR0wCQSR/EeSf85oAXHzdMH1PWmh14YkjcucevfgetLnk8AnOAQD9eaEICh8kZ4zk4qQGgfICd24L90kHA/AU4sRuHAyucn9aVV28Y+YgAnk9PekAA37ScnP1/CncBAcFQOflzkf1pSm89sqMg56GnKSCo9PxOabGAIlCAEA85780XAeOp5z3OKMnk8/jSAAL8qjb2/woAzg8jjpnikAo6nnPsKDxk8n6UZHYkDODSDKgLlv8+9TYB2M9c+vvSbsgEEHPQ0m7g8HjsOtL1Y9/b0oAaoA3dM53ZA60KdwPQPjnHOKcBjHtSc49x6ChMVwweOWJwO9BxnoQByaUD2680gG3jkZPJFO4IQdcjPPXv+dOXgjoaZgjGWYnaB7HHenBs85GPcYofkMUgAYxgDvQeAep9KAMDG0r9cUAkjHIIP5ikAnTbwT70c+pwT1x+FIynkqfmPTPSggbyck5A4zx1qkAMVUNngdyAaMFR93c3TjuKVWzu5yQcHApqfLtOORweOvpzQArA5Pr6npTQoJBLckbeuM9+KAqqu1QeSTnuTTmyGzxxzxjI4//AFUAJtChl2EKOMEdaPlkU42uMYOf7v8AOgDAUA+/1PrQ43BhyM9xxn8afUB+TngYpCNwHbj+IU0nqSM9OAD1p3JJ4z2wTSAM8kgj0+tLg5GevY0gGVABGM9hx9KUHP8AvelJgKB6DGTQOf5U3oQB6cClHTGR+H60hWEG1Rg4A9KGG9cZK+nrS87vb1PWgHIHoaBgRk8jI9KCTwcHGfSlA+uOmKCeuBmgBCfm5PHoaCOaB68gY6Yo65PXNAAR3xkml5z7UmDyQBntQQu4HPPpnrQAoOR/WjPp+NIpGMg/Lil6mp2IHUi9KODmj86QB/Kj260daB2qAFpG6U2l6mgBfzo7YpPbpR3qkAetGP0pDzxSjgf40wDOB6+9IOnbbS46c0AYoAdRTe9KRmgBaT/ORR/FS0AJ/DSDrQfzoYgDk0ABOPw9aMcAU1n4ztYgDPApFLEg42g+vUU7MqxJn8KhncqrbVJyNowccmpAgC4OWAH8XNRTNs2HoN4BIA6Yq4pXHsUWso1uodzxkIN3zrnA9jn1r8vf+Cg0I8Q/E+VTpmpQNp6Ro2q+UXtHhZC4IKg/NvYqef4T17fpr4huJIkggjKbzIAWD/MEHzPwfYYr8kf2svFl7qPxF8cxW+u3Z05NVFsdMkdjGhVSh289Dtbgdh7CuLMW1hterR9vwTT9tnTlH7EW29d20vTa+54pa+ItUsvDEulLfXCWizCf7DKx8t1OQwK45GTkjp361Rs/7NuYnaW8uNOeTIbYu6JfwXnHtUSX9xDdLIk8iuBgufnLA445Fdf8P49J1zWpo1vjoWuXOI7YzIslpKSRlCDjlsEcnBz618az+jVoR3eia1q1jHczalZ6vHZRiCC6tLn97EMfKucDIHUjryeawr7w34jtIpbq4tJ54Yx+8nz5qhRzk4JOB1z2re1n4V6/o+oC8i0S4vrJSGkFmGZQTwwTHzYznB7cZrnLGXUbC6uJdPuJrVrVnJguZMOFHBDKRj2I/Ck1rqNGfmW2RwIsLMFb5RhWB9B6UkVnPqLrDbRZcDaEL4LD8/WtaGxbXFa5ivbfTpt58u1lk2I2AP8AV9sZ/hrKm066tZnBnR2hbLGGTdtPXPHoaQF/V/COpaFEsupWSWocBEjMqlyf7wUH26GsrEl1sA2iUcFRxke+Kt3LXUzpJerPcSMu1JvMLtjHFRwW8Mj7EuUR2QFTKpQB8+vOD19qnqMzQN3yjkZ609Iy+AOcjIUdT9Kt3sMiuzsjrKD++T3/ALwPocVULYU4UBt24NzmkUNdGBCsjKw7NSEEkdfTpViSRrt83EwLkcOTn06/hUTqQwXZtPqOpFADRhevBIyMjjFOAGRgDIGT6A1Ik6rC0ToHTOV5wyn1H+FN8okERksp75x+BFADAeRnByCOvem7QcBcHI/I04HpuBY5+56j60hO5hgc4xwM5NAClc4BO48Y5zxT9nyq3Kr3IHC+1MjQtyG2uoyox1qRVZYeEZizbW3cjNAErEvCqIn7rGSFxnd+PNLGjCOJSEKDDfMeP880jb43UtjewJIz909AaeqfOu1mBX90GUcA9+tOwEkEXmRFFQuqBizY+9z2J4zjNWbfdcX6QwEHzM+WCfugjruPIqOOJli8oholPLnaOmff3A5H0qewiQ3zDMytBlvkUEkj+InuP58etS2i0rkIRYrhBMEVoXIkifOWA5Oe2O3XvXUXDSNp8N3LHDFOZWS0KsCBkAAYBwRjJz2/GsTVhIt1YCZI1eaJA7z85LcFzk9PfpxVi/vY4LC7tPs9oWtpt3y8MDgLlMH2BP0rNyukkdNNKEpN7G54bu7fRb+zn1qJ4khZtmArtLIfRfTPf6VJNBq15plzr8t+LKxDSyWbyZWZjnAXK8gHp17U/wCGvh06pPa6xczv5ltP9otoJwDHJtYbsKe2cdOmK9C1vxkuueJtcm8WxWyaEum7fs0AAy2VVGUdSckjIAx17Vi6vJNRjud1Kj7Wk6klt+PmeSrNd+MGiungL3Vu673hUlpsEEle2QMdfWvVbW0vfH14ml6OqySGE3UjWsJd4kQ5LKwOQ/TjGea4Xwdpunr8NdY1WfUhb6kpaK1jMgGUHzFQOBuY565OAMYr1z4dz+KvD2m6Suji1124u9LMk8cLiOSKOUAoC2R8w+Ukex55zWGIbvf+rs6sHT5vdW8vy9Ta+HqWOt6FIi6hcTyyMbSSe4kVYnAK/LsI5dskdzyfashZJPGXxh+y2utw+E7TwxGYrO4e2D5OAjArjB5JHX0rofD8mmeKLBXvPDk1tpKyfvIo3CE3WT5gGCDuGU5PXPtVHQfF1r4H1O9mOj6rfxvDJa2LNahhdzF1KiVh/ECD9R2yK82M5OTkl0ffyPblQguWLfVb2+5FTxnp2teOPEt14YsLu1aW1jb7VqcFvs8xW5LHk7sYxgdzXP6N4G8T3ENrpslvMNJmmEIgmiFvcSR/dMoVhymSNx5616Fpvwh1PVobm11nWhoniW6lm1OJ4JCgtxuAAj5yQTkdenHY1VuR4Q8QfEDRrLxv471mGKw0hEj1DT3Ux7ixDEnBOXVh0HReSazjUtaLev8Awxc8NGcnNq2vbdP8i/4M8AWXiTV7izPiK78NxacpjjCyeX5LI2DGSOGHqwPGR1rmPGln4WE6zWmszeI59Pnbzop78GKRSOWIYHdjI6cZ46io9IsLNrfWF8I+KLgaDb3xjtzrfzS3UOSxSOPj75yTxux6EHOLZ+GtEtNZ1D+3/DOpveMjOLixZvs3zMQtwoLDHJI2kbflFY2lzXctttDr9xRcYxevyS+fU6TwZpOjaYqazIPDj3LXA+z2NvbI1ygJBABbpg4wCM9STR4v8QC6MNj4R0aX7XdXRW4eRsFZ2z+7B/vcfQcZq1o82lappA1SDw5baU+lGUXkSrvmdEGPMLsB8wzuxnnBwfTR0HxX4T8E2t8ItMgke8Vrlb6Ofzi+AWVgWb5WJGDgdcCsJ1JX16ep10sNTaukk317dzgrPwD4y8avqFnqeqQ6Nq0E7W39kSjBdQFyWYNwmGOGwcke+a29Gtta0O68MwXmn2XiS1F6sFjpqFfMSUAbWWXGQTgnPQAds1W0jxNca/rd7pH9m3kcMjRz6gskhkmuI93IV+PkxIDwemcHmtLwZrWjvrHiS2tdO/sdXn8hNQM+42S7WUMmeAQfQ/xYzxWntJJNJW8kZrDwlJWlfu3/AMOXtZ1XVbvx7eaj4rv47e6yYIdHNuJVhtxkFwwPorAkck47HFX/AIaeFrbWUbxHrGsXGrrpt9Pc6RYW27zVVT8xwfpGQPQj1NcXqlxe3tuNM0q4l8Q62t01vDqWnjes6FixZW6jlAeSRjdXtC2LeF9P05LeNtL1Ozs0jm+y/vfPAT51ZhwGJz+dc0rqOmnQ6fdc+VM4v4yeIr74h6OLaLRrqaVoE+z2EMoEyMcgtIvO4Zx26HqK5/VI9f8ADthovg7TbS11PTtThRHmspvOEcjAiQk5+XBDH04ODkEVHe+JpfCE3iy00aC6ufEN1FLeTSYUvaxMoJRHDZ+Ub8bec/rt+HPhyNY+EeseO9Vgl0bRIdH/ALJs7feY5Z7hhkygjGFJZARzuy2eM56qSjSppy237HPL36vuaO1rb2vr56k/hHwt4i8ceKYLbw9rdvDHpunCG8mjhZkjjRiDjqu7gDg4PPNafgrQjqNnaWukzaY2m6JLcLqsXlbVvH2/u5NoBOcD73f5sZ6V6H4Jew8HfCXQ/D+gwzadBcWSNqups+x5JHQvgOPQknPQAAVgeBv+Ef0f4raXrSfPoZ0CPTppIxgPe+YXEjgY3KQMbsHBIzXnyqqUmk/S+zOynCcE6j27f0j0b4X2+leGfDja1qV2tlp1sksmoybckSqOAe+eQMenvWH8IFn8eQav441K20zTvBdkLpLHzS2ftL4/ePn/AFmc46+wFHjT+1tS0XxL4ZgMC6nrksutG1t+NlmcJsPAwzEYA7811/iHRdE/4U1fGfSJdG07Q4InstLgYlcYyHf3OSWJ5Ayc85rjlL3b+WnRBJ8zSb1btfy6WOw+HZudJ8KT+K7+G1extrBpJ7iZSgEKp8pjHXOAfr+NeOeHdZsfFd14m+MUd7PDp+i29xBp+n3MRjMt2Lc7c84KkEDCtnPcDr0XjGbXfiLb/DHwVpl8bbStcFs9/FYvh47dVy5B7jAbhs/dFavxKfTNV0PR/BUMtviDUpbiWxYfdgiDK25RjauCPTr70RvFKXba9t9Pn1BJap7ve3RLp8yXwpbnR/2Z57/xDewX+ua7otxFbr5WX3zoTHEDwSxLc++eSBmsD4eWbS+Bfg9ognN3Z2erQSywG3VVVzuMhfGT8uSM98ZNbeoxv8QfinoOj6VMo8O+GvD0t5cWLRr5McxGz5i2MsA6EZOBtPTmr3wx8N2mgeHkvZriOzuIrGd7USsATO27GMnBfHbn/HTm0bhs9Pu3fzZlKyi092727XWi+49Bl1C3muPEuoSJFAxna0jCdJNh2ljnoD6Drio9dWTSJbS2a5U36SIYlVcphuNg/wDr1aivJLrwJ5FnZQ27LABd3l2mVD45PGcknn2/EVHq0E2NF1IrHfqlxFaNO7YJUjHmY6AggnNTq1r5P73qcq0dvl/kX59Pk0zRryRo4JpdwSRHXIjVuPlP97JH4CtKW2HnadBdXKTS2ifIyAAEkZA46AcfWq2uLFptjbkzymX+0o4kiQHcR34P3+cDNad75FndyovnQyzglPJj3b24GeAexHX1rsjBLTtb/P7znu2r97kDILy+iE0MLQwIrySPHyG7KPbmpLUXSyec0lukMmV+wgbj/wACP8PFSKixxxRF1f7PtyTlXZguCT2JzV5LabzJBttXZyJQmM7jxzn3/pXTGL36mTktjPh0+2jK74TJLJHskkQZQMT2P5UqpZCwklntFit5HMcqB88jjGPXofXmtBITbA+fbNAQqvvjfIY8jIH58fSooLVZpp4be4WDUUcTm2u1/dmUjDOPfPNaWS0SXbYnmvq2Vzb6jpjRJZCO9tAnmxvJIS7DghQw/TNUZZ9PuHIntLmOeZDKqsmSXbnaCOuTnBq/K62sFpulFkzA7QDthJxkq3tTJX1GBJI7uK1MsiiSybP7uYEHBjYcZDbeOvPvUtXen9eRSfUy5DaPdPFHprxNMANqR/NCw5+YdOePaobrRZyt3FNbWVlZ31m6XDXEYLKCpXK4PAPBxn8q0Bb3UMCZg3syfv5FkLBm7Lj19cVTuLIzCS3uCxkUrPDaMpKybcnkHtjIx3rL+uxqv66nOeE/D89p4ai0MX7zxWd4YGgikzJ5BGOc845PHIwfasjxZ4XvZw1xaaoLX7Ax+xPJAFaUgH92WAHy9R6V3F5FjxK11aLGsd1aiSVli2PC4GMN2546U9P3SKGhAkfCyh2JY5HDe3c1zypqSt2NYylGXMuv9Pc8zkkMl1ZtE0loLpCjFgMRzBiCv+H51yPiq4lPjrwwqypqVpZnc9uxLo+SVYHGDu2k4JNeheIPDq2bz6iI3VjHICBJlQ+CAV9yCfpmvPL/AFLV9AutPsn06Z7m4bzYJUcNHLgfNuHVQAVHPp1qYylF6+X6WOuNqi93s1/mYHizwvo3h7Wr25k0jTn0DUgLdYwrSTRb/mUFCSrIGHCqMgYI6V4ytsml2Goac8Mc88ri3mgmO1kb5AiqTksgHIBz2xmvoi70DTvGGozRl4J7ONXu/MuJgqo+ScA9lyDxyMAnnpXD3Hw+/tLX/GNrcMZAjmLzymWdJEztQg8BRjB6jjp0HoUajUm2claEXBRd+mmvkfJniOzHhDWY2trQrdSyNGLGRjtYFRiQYzgc4Pbr0xxzEN15+m26WNwwNurXGmrcyLthljfdkr0JYK+M8DPvXqnjvQpntHtodOS3u9FmG1ZmL4GMkqwOTyB8ucdPWvE5o0/0iC1320IiNzsl6xyE7WVD1ZcBf85r6bC1mnofHY6nZ+8tNvQ9I046T4nsbqz13SEibVSblZLZfK+zXBLgsPfj8c8ivP30ybwZfrBf3DW0bhp9P1O3JYFxxtY9wOhGMjPoafo+utZfYftt3OLIAOoSQbgFwvQf3SpbPp712Ws2sniCIXlnMLyDz4dQaxYgM8RAPmRA42lecj35759zScbxPnnFpmT4V0248a/2nNpU6Q+IFgSW80qUqkepRj720HIDEH7w/vHpurO8H6tqWnW2t6TpLJPp95G4uNHvyQ0UnKqFUnlugPTI4PSqsVk0Gtz2gm8jdOsVhcmHY0UhIYKrA++ME81W1yMz67ZXUlhLo+u4W5ls51MaTtkEFCedzHd16HjtU9UyS1pmjWHiu1vNNiP9l67aQkJbNJ8kzIcMgPfgev4nFZFsP7PMuh65ZyQ3KkSQXO7bLbk4PGTgqeuB/wDqbOFSaDUZzcWc0k4LTROA4JGcZBz+JrTv9ck1PT7E6naxai8CRsHLMZzCBtOCRzhucZPX8azaKOdmikjt5Y5GEuBzOzFhludoHGDnqfrRqGoXN0kBnZpPJXZHPKoJOB93I6D0q9dRxXdlJeWV1C20iK4tpCweQZYhySoHQdunNZ8dw8ZVoVE1qD80D8kr12++PXrUPcCAT7ZsiBcFQJYwAMgHJA7dqVmFqxaCRJIwCE9XU9QR0J656/yphKmHy0h4Kg4Jwzc9v0pS4WYMyK2e3lg4HTJHb0qSyW2sjcahDY2IN684AhCDBbPVSD9DWQoDBQMbidu38uf51qSPItpD5cYVTOTHMuQ4bjgkHGf5Y4qG5m2PmNECFiy5HBPXP68fSpYDbVklhkWSNiq4G9ei5OBnNMjBtZ2RhuDchwccDvRGTcoQwLSwguC3IZRyQalJM+yVlUhsLhhgk+361AELyklWAUZjEZ75PX9f60xHCO2MiJgNy99vFJyIxgqQSST6H/P86QI4zxuIx93nIqxIm8vyn+ZmhhfI4PJHbI/GnfKvKs43jb14bjpTGTflSpWRTgFv6/qackTsAzKoQ/IWdhxz1zUDJbdGnMpdHZEAMjoMsi5zxzTNUEAuN1v5ixMqlRIuD057881oQWjtIqYF5Jt+zkQHLDJONuMc9jn+935qhqsItr2eAEyBCAHlXa+MDt2rRdSE9T9af2JbWK3/AGV/CLpE959qNwGgcgqCtxLux6Hgkd6+k4r2GyW2iu4/s0cyiNGnYcNgfL/u4I59c5rwD9h23k0H9mnwbZXbxXsUxllt7qzO9YVld3MbN/fBd1bA4II7Zr6Ihht7zS4o3jWe1P7vy3+fbj5eD2I9a/Q4N+ygmui/I/k3MoxWaYmUZXvOXfuy08bEoThnGGBA6+wPpUh6jcB2Iz1zWPDDfaRcpCpOoaU6hEHHmwnPAJ43L1HPsOO+ujKV+UgKF+6e3pmp/I85qwrZbdk4XoDnGPrTS6sTywVgfvdCMfpSsTtBYL23DqPwpdxA3NwAueP5VQkNBOWwyq/HfII4xTgdzHHJXjcPXmmnaEOBs4DZxx/npTthYnI4BBGOMn1/GpKE4z8px8vOOMe9DHCEklgOTg8+1K2d6sM4BxgHH1o+QdCSwYZI6k4qiAYg43cjGNnXmkA5K8KTx9364pwPJ4PvxSbQ5KsCQwySRxj0oAbkAZwCw647inv8wOC2Bz8n500ksdvzKQM5Hr707JYAE4Y+nOKXmA3A4YBdp6YHU9KCGJzhSOQoFO+8AQPm9jjNNBAfqBnGAT+dCHcDwpIxgY2nP60jZYkhWB9DwPpQy4C8FmIwDjofWlL8ZVzz8oOOB7+9MoAykNk5AIzznB/z/KlwMkFgSDjHpx/9eki6YyqgHqB39RS7xsyT79/apJY3jaMYUgn756il5LfdYAdhx+NB4yWwf7u4UMSw3ZztzwOh4qxA2NwyeCQPehPm5KhTyQccn3ozhOMkA8DHPA9/880hYbhkcMucEfnzSAXG9SrZUjoTww96ax5IGFcYyW6kCn/dXA6jgDHH0ppPyEADoBhTn60kNCZOQxI46kZ644oJITjkEYOMZJ9qUqCzkYDKMfN3NIyh+igl+Djj6mnoUNONj9CM/l7/AMqCAXOE64Khe/uaRjhcupBI+9nBPP8AhS4O9gFCucMMEHd1oKHYAJCfNuwwGKapBGQc5H1xmjgEfKAdvRv60LkYUBVYH1NWMQYZhjGWGW55FKeBzu8vGS3T/P8A9ak3enHGQM9TQAqjoFAJ6+tACnd7g7gSVH+eKOXJAO7PPy8j6f59aTnI56+h5H1ox2Pp1U9f8eaAF5y3sQce9HODnJGcnP8AhQQWI6MePrQuSRjjqcjnPt+tAAeoxuBPXI4xQCwyMYHHKnlT3pvAXByFAydvXJNB452uAsuDkdvUe3+FAm7bj+uT15/D/wCtTRliMYDjGTng+2fpQMMpLKCuS3H3SpHTNHLYyckHBw2OOfp7VAk7iE7f4XVVG7Gzr0/+v70FQcgglGH3SeMZB6fnSqcFWGVIXpngj6UnQM25/mwCNwwD6Y7UCavoKe3OFByB3BH9KXcRzuUADk7uaax2BjgHIyFJ4/8A1ZNOBycDDDIIJyPf/CrHYQYAAznJwMjknjmlIJOMj1yelBzknDDnr+FCg+68AAnvx/n86ChpZNpcMFLcnI4+n8vypzZWQsHJUj7uPun/ADmgHOMc8gbT0AzzQDkggkjJJwOD/nrUCEGAwAxw3rz9aB0XnqPukdfbFHOOm446DHXtSjOAPnXPHz4FWMT5uc5JGDkAAc0yQYQhlYAsDkH7/f8AAeppxKjeu05UZ5OM/T/PalUjcVRvn6sR06df0xSARmAbGRgr/eAzkngUoUn5UJKY4LDPPtSABlOM7TnOO/PPT60m0HcxzhgGKjBwQO3bmmA/AHVQMjBIHUgcf1ppAY7ThiuGK4784oACuCPlZhyAMZxSnABOGOPmJVs4PagA++wztY9OOvHUfhRt5VsBWAGWbjilPJIyDg9hgdj/AJ+tN4IYKFJAyQeRQA4Dn7vJwWJpBkYZsAbT85Pv2obcdxC78jO3jn3pAFTG0ZUHaDjODjr9KAEAAUc59z1NBHLEhTu6fh60HBx7gkEcjj3oYkEZ4PXp/n/JqgGu5WPaX+ctnCnAx/hSFdzlcuCOAN+Mj1A6fjQrgv04G3DdjuyOOPUUiqzLGPvtg7pGGHX0/nUkbiDLKuE2oSCVIOcHqD6GomKxJIzgBd+cLkEYPHP4dP8AGntzI6mRfMZRvQDAA+vrzQCCfkWN0ztbZgqufX9M1SIIiChKHd5YGTIwG3bzwc8+n+eqOGKtGflC5QD37Nk9R/WgICsJPCgJsO7kEk9sdMY/Ck++c5f5slVPI2jocAnPQc+9UjNkUheUgBS8mEYNwNxUgkkZ6HNRAIGnAx5ow0gjcZc45zz0B4qxtfzG3eTHIMKjYIyu4ZBGe5H/ANeoVYoroUtwVVnJQdBxxjv9fYVafYyktdRfLVftESGVwYyXCOMoWzjB9cD9a9V+AKBPhfpijIAkn6nJ/wBc9eWAL837yBTLGBkDAfaOQT+OM9hXqf7P/Pwu03P/AD2uf/R8leJnH+6/9vL8mfo3AUbZw3/07f5xPNMsvmN8yPjH7wkgDPGD+falYF2KhBJj5mwBx9D1601VY4KI5JAxuAAVSc9vTOPpmntGp+RmJUAL09+pNeufm8byWo2PaQm3efmKq8g28E8nk5Pf9amVxtADFTvwBt7en6dajU7sBwzKVDfLjOcHkfgP505Q4iGVYuyjcoXJA69cj2GBSYJW1/roODHO6PBIU7UPRiM9Md6A6qodWjxEdrZQnYvtzTQ20BA0hymAirnaeBzn0qQNsXbhpTy3AByvA6en09KkpO45QFDsEyVYrtUZJAOeOfr/AJFP+ZWwmCm8jHuc9faowQjIFUFFywZQeAR1HP1p6jC7QQigjDLjDnPPH9Kk0Wg8uMBmHy52Z6Z5x37cU4BhydowdpDZPGe1JwoG/YMnbnGAfSkUsqMzY8zIJXPC9hikUtNSRfmXIGc527utAG1RgbWJyc+tNZtq42kkDOxeCf8A63WnFeHVSvHAyM49qkF5ihlJxwcH09KaCodhhcg/Nj3xSs2XP+ztGPqaQ5HBwigcOeh+vpzTRSGg4jBPz8DkE847/XHNPLYIYH5SB7fjn6UgwSjFgOy4Pyn/ADzSFi+GAAPYMeQec/y/SmMUqzIRkjtlepp5Uk44A7E9j7UjAt6gjGO/NRiNWmBKh8gHnkgg5BHp/wDWFAbknAJ24z6ZxQyEuzABX24DEkj8qGB3E/ezgY6YHfmgse33u+BnHvUgLk4GPmBx7fjSgds/hSAnIORjGDjuaMbMAdAOBQAdQCCADyOKXBOenpz3pOuM4x1NKy5zQAdetAXGO5FBGV5Xv0o6c9qkBDjBzjk9xSgdPbmkPBOO/bFGeSOTRcAx8vOM96XqeePakOQD14/zmgeh5weozg/SpuAoP/6qUHI4+lGec0n4/wD1qogXIHHJ/wD10m3LEfjyOKPrRznpU3sVcaPmA55PcdM96UKc8nPbHalx3Jz+FL1FDZIh60fp2pfwozzx+YpANPBHUnHf0pNueB09QKVuuATnrj26UoHPXv1NaIsQg/L1OeSKTowOOcfjSbSUIKnLcEj6daFIYAjceSAW/nTAQHbGBkqT/Fj8s0uMkYUD0O6gZIAJZxnGfT0zR1O7Kj5uCvcY6H/PaqATPyxkuSu4EFT94+n0pd2FBzuzwFxwef50gOD2ALbcAYwevP8AnvRyCxLgsTkccDj9e1ADiQGUsSCTwA3BNAxjHTI4B6/WkD7CwyBg5wPTHSnBT+XFJgCYGQOCTk8YpQfT/wDXSNg4BBOCDnFKc4GeSfSobAUEEEjpSHGSM89cUAdvSkAOepOOvHWgBc56UvU+opAd3IPGKKggOeP50fn0opfagAOfpkZpAMd89ge9L9eaO1AB19fpSA5PT3zS9vT6UmM85JoAB3x16Zpcc4oz3oH596AEpy9KQHFJUAOHU0tN7/40d6AHU3tQDxQetACEZ7ZpcdaOhp1VuAUn8VNopgL15o6dKP5Uo69KADbR60fxUn/6qVwD+QoHWl60fypgJk0Hpz60DgUHrQAEYo7/AEoJzQPzFNAIz7QMiqV3NFE0EbqWBO4k+hzV1+B1x2rE16R0tY1iQS3OT5K7sFMAZyfYc/hW0FeSRFWTjTcl0/zOW1bVra9kttQliufskHnujJAzLhU+8SOR7DvwOtfj58e9WbxB8YPF95p0a/2XfalI0W4YX/WkqzA/dfk5B5G4jvX6h/tX+PD8M/2ffEWraeTLfyobNHjcqFaTCMcjnK7i4PXIHrX44NK4t2z5glmO4rkjPPDe/evFzisnyUlold/LY/WvDfLZR9vj5Pe0V62Tf6WFkjuFuXDFPOJ2gEhuc9AR7HNXI7Oz1WzEG5rXWEk4EjARSpjoPRs9PX+S3GkXr2EWoxRGa1KDM0DgmJ+5IHI/lSwLBbs0et2d3EkgUw3SKVkizyDzwwI/rivln5n7mja0f4neKPC/mWg1a4UFGCrcDzOWGM/N275/Q1T1fxHF4kuI7zUYHa9iTy5JYTkvtHLFcDhiTn0FRtatqVlEYboam6KSsJOLiBAxKnP8R+blfXGM1nQae1xLLA4ljvlj3KrLt3HgFGB9u9LYkuy7raO2WWzhubG5T7RGhbaVAcq6o3Y7lP8AhitHX7fS54LXUNImW3nYt/oYQL8ikgcD7xyD16jisO0cSHyblVikwzIkvyjDA8L6ZJ6e+apHEao8cMqOvDbWJU89Qfrj9aCkWT9k8mNYLmQOw3bCvEbAjBB9TzVlEsdUsn/eC31bBJDKDBOoxyD1Vzz7fKemaywyRvgyMoJ3thckH0JzVqPTblwgtyk7Ou7yYVJZgc4BAGcn0pask1bnRzb2sEt5YXkM00afZpLMCWGYNkgEZ44x8oPPNYl3p8dqsbrIrLJndG2RJCQeQy1NaX0lqji2uJraaHLBW6YGcr+p6+9LdawdWk86SNUv0UBZIxw/bG31Oab1GrmYymMOrcA84z1FPZyYkSQKVCnaR19s1YGpTWxkjdYZ1ZQMMgK+ueKqTTK0gYKAQBxjioKHKUhdtybyDgHPAHrTGmYgBchATj3qNBlSo69hnrRubj0PTPSgB8Y/i74PIPPFMB2kNgdd3X9KU4O0AA/TNIvJGVAyMZoAkiG+Yc454J6CpFBVSkjfJKuVIyQDnj+tNc7iu4KMjjaenGOa2rrxFLfaDpeky20H+gTM6XaDDlWxlWPoMUAZiJgAxjIKmNg55Q//AK6nTajAthzgsSw6scE4/AY/GoFKMHd4y+ST8oI3DcOv51Zg3CQ/MFIhMgCqSMLk4/Id6GNF22VDo8zv/wBct5GcAnOT+J61HYSIstyzkGLbtkfBYY5BUY6A8H8BWgVFh4dt/m86G7TLMBnaSSCq/iPzzVWMRf2VEkkTW8Ukgk81JMljjGCuMDkZqG9DrSso2avuNlifU5tJWT94xVYMRkH5FJOAOnQ+v4V0Ok6Ml3p/iXULmKe4t4LDyYTtOVdmzGxbjuo45yGrA0yxi/ti0trvyZIZiGLFiPLAJzkg4HvzivUNX0FoPgpY60k06S6terG+mQsy7disscm05G0hR+fXpWUnZaG1GEJtqej/AOAO8GXUWp+HtMaa1FncWUZtoljYosgOMyMeo3N3Hdc1V8XXdxqlv4hurq206KG2tzbkwHzZGmchlGccBcEk8c569rFlrtnOk95cpBaWum2rW0ptsp50+MKgJ6qCfw69K5bxLpBs9FOo3N5GJtW8tobWGbO9ThhlccYBIz74zzXDFXqNnpT5Y0Fvr8n/AFc1vDfhS28jwtNdyNqWiujXF01qDiBlOXVhtIxgqCT6NjFet+FtFuNY8O6NLHeWXhWyUSC0YqDLIWJHByuc7RnGOBjHNVfhN4M1S6GkWdxpdtbQW8L3S2l5JkMUHJBAPB3BuQehyT33rzw3qfir4eiTVY7Gwg0idoktnyW8n/nojqWO3GOB/dzXn4mvLmaWx72WUafIpSevbqv+HObtPC+uXuiat4y0eOebwtZX0UT/AGnLQyTYTzZFGctx1YgcY544tfDfV7C/17XJHhvDo/mKiWCKwt0lUZKtj7hzyD6ZrofFHxH0zTPhzo3w0M1raaSsg+33enSeczSH/UneeCCQWYEZOODV34T/AAu1S6u/EGkeINYj0TwshS4e0tgpluGMYTzt2M4OMkE8YxioVVtNbLodroxm02+ruu3z7sTUPjd8OtLuDe6lLqk+v2F09mbZEEkcS7mO9Gz9wEngnPt0NeV+GtU0vxH4im1j7BbXcrXqpZaZdW5iiMYBxj+H5i5OOcba980HRfh1oN3eeGI/Cyaqy2U7LIYwT/ss0h5yxJOe2Bj29n8L/CO+g0vT7S/02HyWtGu9OMsSyiBogAqg46gHqOeuKyahFXppt9Wun/D2JnOd/eilHotfk1qfLuhXGlaekjHQrG9m2rcRW9gr+esxJJSPjg7hwOn1zW/Y/Fuw8N6Bp+peFNJ1/UnjtEjvo76zWVYS0rB494HA+6A2Dxt4B3V79r3g/TrTxTpR0zX4rHUb23e5S1a0j3+YOXzx0GeM88HFcXf/ABK8JaJ4giudU1vzb15TBdRmJvs8ikZDjap5yAOvuK832l5Wlffy/wAz0I3lG0Y3duv+XY8pPxYuPH+ui2h8PF7aWEpeQ28G8xKDhgwPVecHIH3sdq4rUtM8Paa32iXw/PZ3FqyWcU0kboA5ywUoTh1ODnqcMBnkV7tN4P1n4pX82uW9xaaBZXBeOzvtPf7JPPbNzuYDO7PBGcdz6VB4C+H1n4n1q68Iw6pMlpHpswM10oMcsiFFVxn72CPbpwa0jWUFZJ3JnTUo2UtOqWy9ThNc8J+Kbn4dQvptzYeEYVWCzEESmSWZANuNwyyscZwBnA5Nctp/wJltksrO51a8g0+WMyXcER2SzZ5eNAeMkdM8Akn2r03XNL8D/D/w3c2Ws/EKWXX/ADzLLp1jN56+cDj5hg4YEZO7HfpTb/xrpmtaLpkWt61J4a0OPTSZMhX1TUGYsESJeuCduWx2OeDkCrVXaK0v1/zCVCnJqW61XW3ql+phaz8WvBXw0l0qz8J+DzbaZZO1tqVrcq7TmRg2weYCeRhs5PIbjvjkvGes6/8AEXxvp+n2UE3hrTLeUyXUmmy71iZiDmQ5CkqFJz1+99a7Z/gXrGjxaV451m+Um4vP+JXo2tt5V/PCvyiWVM8suVPtkE+lek+CPDsl5ca1p+kWVsktrI17PcySBFMmOFG3jJGB1HfNV7RU5J2bl/mNaxfLaMdtL308309DC+HOkfDDwauna7Bd3viCa3R59TvTC+XkXPBDHpjOMc525PPKzaVq/wAe4rzxG+ijS/h3Z3ubGwmc/wDExWMvulVeD0wCOmSQDwa7qC9Twt8JI71PDN/qd3J5lvHaSWp2SNJwXwpJZMH73fHbPGK/i7TPhd4Asn1nxpY3V9aoE07w7by77stJk4lVjlFG4nkcfkK5HVlUbdr/AKM1guXWKabdu7f3aL5lr4peEtS0DQNIWW/gH27b5EXlgRwq0bAI4A4AGB/wIjtXni+ONE8JaPPe3F3b6hcmxlt9E03Tod/lMV4dz1HQDnkc9ao+D01n4kalPNqTX8/hd4ytrbK5LNOD1J7L8zH8s5xXsnwz8Cr8ItTu9c05NPhsdS8uCJJk8xlVRiTaT0YkHgHk5rCKjTvOo9/Vs1nPSNGKu1r2vrscz4H+Huoaj4R0k61NG/iS8kW6kkmDCR125ETMfmOAwBHQYrt9ceXT/DXja51zUI4oktVs3sLWQ/MknyGRlPU8gZHRc8VqeEZfI8U+IopHa+1W5mabTpLg7vKhcAsiZ4G0k1lftC6fdraaLZW2lRvr95IkMcqyKktySVTbjp/EOTwK5JSU7uK/P+rktS9ooyel79PJ/d0O/wDhBpmn3+taBc2Vm8tnp1rHp9jPu+URrGFMhBwSTjGcYP4V5n4SsNV1X4hePtfs2El7Z69caJGreWYpYCyMC7E5J3MOh424Oea6DXviDP4V+Hlroei2kkOtadokunajcRRGS506Qx4Lgr33c5HAxn0qH4S+CtI+CvgGy8QnVr3WIptLfW9ZivCQ1zfkBkUZBIzuxnPOAfr2QjCcHzS21vta6X5WOd3pt6ay0S32d9fU1YgfAHwu+MviO/mttN1KK0utMsmRgFkPkny9vqS7L06Hipvhr4Hki8I/DyzurttWl/smDxDqCTgEPK6AiJwBngsR9F5GaxWtbPxpqfgnwteWuq32t6neP4g13w+6qiWVuSQqsTkrkAfLuyR1ALLXstjD/aWp6xdCGS0jllKPCj/MoXAHJ44APGfX8dqceaCha1vv7sxqylHbd6/orde9ipqIjibUnhhnWxvTIbqF0ysTn5dy9uoxkUt1aWl74c0yzW5VEDCIlVJY4GA7ehGRya1mu4dKs4Gt7kW8YXKROAWkCt0A75zz/wDWqGzsNbtdX1HW9H8mC8u2zLol2gME6gAGVTxsbOD7811Kmtv67uxyczsLqdm8fh+OVrg398l9F5aun+u2Achc565yR71oJHdXt1eyPaQRFiz26g/NECcAZyewH41HYSjUPEV3qWsxf2VM0LW1vZrjZzg7g/duDV+3gnazjhdFu7pQFmP3SM5xg+oreMXul/Xmc8pdH/VxsKy3MkCzTxL51vhyybQ2OSAPUZ61NNpskdvBu09ZIA3ll4+HI98c5GKnIlZoWNza30cDFXhudvmpgY+8O5x39qjFvBZxtK/262hlcl4kfdEwIOccemOa6VFWZjzMiuoYRE48i6WKFsjzBuBXAzj6HnFEyJdQJ5kiSeWw/fhMM644BPsMflVqCNIZY401FrlBl1YN8pAGACaiW1h1FFinX7KxXEscDjB91+tHKwTtqQDzbXDQG21C0DGOe2kUMjA8qf8A6/r9KzPKjTULSK6jWKxs03xwrKStvlgQT6dsn6Vq2lgVAVFQqrMpDnBeM4y2PpVG3gW2mu1aJRG8rLHLJ8wKcYUg9up9KyaejNIskezElzJG0ilZQzxNExb5s8Mp6HjmqEhNxJA8u+SS0KLJI4G6ZeMkjGQOp/Op7qFbdWuDbtHCZhFut2OMY4fA+6PxoeWaeRIkDXFzEAqFmAMo9+n4Vm7bGqM3Uo4wZmWQq0FwHWWJsFoWGChA4JU7eTTryOKEyTcQW8UmJJjgHuc+4PTFX5gJj9nZoreMOyXMThRKCQMH1IzjmuWBN84VZYxbQgqnmruMxB5yD04I5xXPLTpubR1MvUXi1RLeC4gulhlvAFZVwuw8cn1/+vWN4kt9lzd3Nhdm7Fs8dmbe8XYAHbAwRgAjn8B9K7HxFdnSNHl1WCYWz2R2NDJlvMVyAr+vBJNY+qaZHc2mTbb7m2RRdLkBbh1+bcR13c5z3xWLtqr6q3/AOiO6f9dDy+LwDpunpLf31o0WqtM3nxlyiRg5BGCR8vT168ZrB8MeFr7S9U8V6ppWqXJhedfs8s7b4o1RfmjfrlcHAbr0r0nxVqIsLK0e9VbywYgLNGu5yuM7WU98578Y+lZHh+1lsbW/SO5WODUHlmuElIEQVhgr9cd8jtVUnby/ryNajlKLb/E8Q+LuiLqumrqOl27m7bb5kchypR+Hx2JyuOmeB7V8q+OtGOn6zKkBa6gaTfYiFP8AVqc78qeR0GB3x9a+2fEQbS9R/tO2g8lonNnfaQ5DR3kbLhXTI+8Aei9evrn56+KHgo2sSNaP/oIDzQCIlbhMksVBPJwMgd+eele3haz0Xc8PG4XmhzR3R83zoIZIkeOJYiwZSW6rySoJ9dw+ldFo2o2Vulxazi8t7ZHP2HUInBexlbaHWRTgNGc4Ppk4zk1Q1q2hg0rRp4l/fxyHEUgyJguCWP1PGD61Y8Q3FpqOu2U0USWNrqtrGJRC24xtnDLn6qB0r6uhLmjdf10PhakeV6ly40+21OO6gm1NZ9QtVS5ghRjHHdAYBwRn5z2x3P1rI8QXOqia2lmNxMnlCZFujmS2YncQG6jleOnBxUjmJC2m3RSGewlD287TFS6EgkEgdcY5FQXl6bl2s9Q8q7eEBYLkZJkXOVJfqev863buYl60kttX027juFZZZZgY5RApMRI3EDCk4y3Xgc9eaydMlRJY7C6ZpCXMQeTO0IRghTngkHrj0FRWUsumXdjJLFI9uTnajchTngEenJx+fWrGrGJYLS6tbiZ9x3Oj4BV/m6EjoO/XNZsDOmA0rUWiBJiyEbzAcDpnPqOKSdGhlk8tcFSQ8a5289GX24roiYfEsFwZ3S1u3R3tEA+RyBjyx338g/iK50iSOOETKU8pvKfDYI/2SOvpUMrUQW8TxqHlW1VdxJcElT1AGOvOKgLmGQMsXzqybkHKtkcj8eKlJ2M+FXBkMWMHIXP+OP8AJpjoETbvCTRtgK+MOMAf0qBiF/LRwH8uOQDegbI+8cHHf8OlO8h7iznUL5k0LjgtkgKMHA9Kg+7ll5iJ27cgkZzkD86fjCxQOAEd9+AOp4HU80twI4rlrZwUcjaQuNvzY71POv2YpIiCMlcOj/MHbJ59uMH2qKUbvnIK7yV3E5z04Pb8aVFLWoA2u2copOfT/A1IDXkATeibGDggFcbv85qFgvLL8ueQp4I57etSqYlVkd2wr56Yb0/xp3lH5Y2ww+Ybzz16fjmgCBOG3EnnhiQSDSoqqVxiTA6D19/UUvlSpM6j/WpnOORS7lKcqEYfKwUc4FV5AXtMmEFzbyYlVJCQwhLDJ5weDzgkce1R6hHHKzvbxvDjAljI4XPP8x/KmRO0YDK7YHKMx5znIx+VKN0sg4LMi5YZ3BR6AegHPHStIq8rIhrqfsP+xhpJ0v8AZQ+HohmjvPJuJbmX7PljteeU7eccrvAI9VP4+72WlQ2uoSXVs09p54Je2Yjy2/ukL/CevT3rzL9mWTTr74L+D10OdbnQUsIJVkQBH84JskR1XhSGByAT82R2yfV7MGKERh3liByjN97HofXFfoCXJHlX9I/lDMqvt8bWqWs3KW+jvd3JY7hySroUk+8IiRkjsQc8+9MmtkdpHXfazMceap+8fQg8EVMqqyKrqe+OuQPrUYaSAkyfPEOVY/eXPY0LfQ8303JQx+bo5UckcbqDztfqpGCAM/hRInyBlyNrb/l7juKCwOB8oiYZz6nNHoR5isgwBkt2K555I5/CgL1Ib5vXpk0OoX5iAQFIz3NKq425O7AGDnkn/JqU9A6AAN+MBewBoxkAjAz1xSjdnjAH60cE5xgjimIaxwSCefvZx0FDFV5PC9cg8U8g8Y457U3adzHrn16UXACN2ASOfXvik3AoRgqOmSKdk5Izz/FSEhT1wemaAEY53Y5JHFLyDgYB6n0NGNoAIB74FJgkJuGSPTtQAvP94Z6HA4pMEnuePX39KU8gc8e5xz+FJ7BT0xk8/h/OgAAOTu4+XkkcZpTu2qc5z1B70hHI2rna2Dk9M9f50DqAVHcdOOvFUAhyjE4Ac4Gc9fXFKQSuMZyeeccZpTk9Rhs9RzR0boMcnp0qQEI2l29SOvP+e9IxBUgFmGMfoaUHaynKfd59e1IRwpzjpkAVQCkEjGfXBPbjvSBSxHzEbevy9aMhQehQYxjt+NG0EEYJwOpzzkUANODkkZKsWC5yT6fT6UFdm5Qu1QpH3ieP/wBdOLEqOcEcEEdf/wBdNClNpKc7QAq9j9fwFBYwoFDchBtH3Vyc5wKUpz8wDAnktxmgDEalcbQM5/i69KRlKg5TC+pPBJAyT+VBQhyQQpUEn6/L35zinHqm1DtGCC3U8Up5J+9tIIyMY4pAhbr1C7So4zj/APXQHqG3tyAP755HvQFztGMjOSGoABCngnp971o2lhggMOgPf/PSrHewndiAdpBIHcUoIVuR0BYYHBPvQOo+UHtyOKFHGFPBxwDwPp+NACAAjGAqZzyM0cb9wUA9NzDH+RyaXjqcJ6gr/SkB6lWBJGNx4oAOoGCCp/h4559aRkYox3dG3rk5x7e3/wBelONmBjcQTgD+VGFVmwQrH5ihXOc0ETipqzFAOEIfI+7vyMY5x/n2oAz0+Xr8x7e1NyEySFwQCQWwARjjHSl6Lg/MR3HTrwBUiStZBjIOO55JJIx75pSc55+b+6TwcmjqAwODg4xwc0isAwwRx03Ng1RoG7IBU7sgjgcfSjIYks5IyQc84PpQOAdrMB2I5Jpck5GMHoVHf8aAAdNox1GMdOlIzEIGwcrzhvxx/n3pxJ3ZLsoHIHakzlMjgk7j784/woAG+UMMkYYtw2T6n8KUHDgcEZGQxwaFGJEGNrEY9eM/5/SmqxCY64OCB6c5qBARtUcEAdCev0oYYDHkZ+b5uhpP4cBWG0hQpH9fwpMhS2BIdp6N6f8A1+fyqxjtwPcbR8w/pSFsxK25yPvdMknnjFLu2PhiAc4+dhn6/pSKcdCGYccAgNjjn86ABsluMg5w23HAJH+H86X7+fvD5uwoXPGfvjJDbRyPX26Cmj7qZbc+M/MvBz7gY/8A1VAh3J2bg7AnJyQMDtSEbeGAZ88n0/Ae1LyGbB527TuTr9T/AEoxtA24+7gkjG71z+lWMPvcbskHril4bIBBUYGCccUgJYjBz3GOh/Cg/NtBOAAT6jH4UAAGB8o24YEgd+eaQghiRuBI28fXt+tKRvyMMwPBz296M5+fPLEdDnHp9KAEJXa2GGzBXGOO/HFIowyjdyqjq3PFO4UnHyrk/d556kn3qMgDareX8ygOhXqePSgm4BWL8fK7LkyqchfTg8c/403aH2ggc8E/5+lPCErnaWUZ2qeOaYoUhNu0KRh/LX5QR79upqhDfmkQDaqrg4Bj5Dev9KR3XcH+8M5+f727njp9KcxLruDMBs7c4OcD+v8Ak018qCSflI2bCc89iT+FNEsZtCNvKLKEOUCRkH/PJ596YyurbWYALzFJI/JBPIH0qVm/eqoYFSTuwc4IGefz/lUYChhKFRnUZz2Hrxn3P86EQ9rDWG6RvljK4MigqD5mMdSen3h+dRRxnaVLMXmVg4JOcnoRnsBn8alMREiBvmlKmPzVXqAc4PQdPxpsSg5wP7ill5J4PBPXv61SIa1CKTzZUk3BBJuQ7wBuyBwB7k16d+z4274W6acg/vrr7vT/AF8leWxlyyvFGZFwCFZG+ZucYJ7Zwc56V6j+z2qr8LNNCnK+bc4/7/yV4+b/AO6/9vL8mfovAMubNn/gf5xPNfKXYAU+TAUl85IA54z15qRW2AsqttQcEsAD07n8TTGAzkbDKcKGPVuenHHr+YpzsGLFjhR0PVmQ+gxx2r19z8zS5RxjCoyhW2cfKCB83oPf/wCvSZxIGY4bJ+UL90AZwD9M+lOdSctLGGLdFXsPT608BiE3CTIIcFT+ABP4/pU3L5b7DSwQOFYRDHD54ye3HbgU8pyAypjGOGO4kHqBimRgNuyS4ADHJzwTn+h496enVDujByWUMOQPQfj/AJ4qWCV0hWA5Ub3QEApj5h075GKeg3ljtypbAXBHzAk5/lTF+Zo13cgfwksCD0JOOvAp0UqkqQxZuyA8AH/9X4VLvY0JBkhcDDH5SHGeAeaZIoG7eofe4BEa87c8ZP5UoXafL+dX2hs4O0YNP+7tzjJIDlevT+XSkUSMTnONxJxx6ZoAbzGGCd3JJHHsKaoErN/Dn+JTwRyP6UijfGoIAUqdygkkZ7VICg7iQVZQuOGGBn+tG0NgHL44w3XBxzTjnPLEjIwMfpTMYYoN65AAbOcj/JpopDgTgBmDHORx1H0pONuWbIA3Z6cetNycM4GJANuCOCev65pSCu/GCG4UKvIGO/5Uxjgu2QEEjjBzyev/AOumFF+VOCvIIJJGM+vrSlyrvkjaCORyR7EUoBw+wsuSTnA59uaWoAowzjPzFt3Hcdj+mPwpxO4Mo+bHBHrmmfN2O85+ZwcYPpgU7YcEYwu7GO2OKYdRctkD5QOmQe9KCOMDselN2qoHyrwdwx1+tOIJB5x/dx24/wD11OjAQDnsWxyT1xTs8g859BSDhixx6D1oCgDPqOp9qTAWgccZ/LijPA4/+tR19D2pEByPTNAz+vakJC5Oc555PSndDjBHv2oLGqeuBkds80AEcZYAYIOevtSk47gCkB69ucZNAAPUg9c+lLyeSevTij+LH6ULyORz3qAD07UvTGD+NKBik6mggTAGcDB9aXr9KQ8dKXvRcAx+Ao6mjt6/Sg9aADORikAx196KU/ketNAR4DAdSCOufw60Y6fKB2IPoKeRk44x6Gm7eMDIwOK0TuaXBTlsgtgcbcUwsVVTsxKcsE3Y/wA//rpzLlRlc/xZJxzQQcNj7xyeOMen41QgbBJGBw2R79O9IBkAOQHPQE5x/jTkAZcqCB7iggjAzyOck/rSuAoY4JJzgc47UYwPTHeg46EjntQAOeg9SKlgKcnoQMHkD0o6UYBPocY9/wDPWl6GkAmO+TnOaQdAcZ44z1p3/wCqkpXIDkY9qXvSdDnqOOBSkZBHP4VIAD+HtR3680elAOKAEpfY84pOAQf1zSZAA5wOnNACk0hG4g5GAfzpaCCR1xTQC5JJFJS45xR060gDBoPH/wBakp3FQAmOvrR0NGec1GZAr7SMDqDnr2o9B3S3JM/UUnWjkE88UUbiFyaX+KgH6/SkHWgA59KOpoHWnVYDcc4p1J/KkPWgBKfTev8AOg9aAHUn60e9LQAnSm044xik6mhAHr296MjpnmgcH0pshG3G7ZzwRVIpDHcvgIQBnlvSud8Uu9vpst+IvtkcCtK6ynDIijLFcdTxW8XLvsKhXHzOjDPHqKyNZVL+yurKFtplUxyM3BXdwAfY810Q0kmYYhJ02v6ufHv/AAUT8U3V38GfDmi21r5On35+3TXMT7FDLGCEdcchiwOCeDH3J4/NSVp9QSKbBlMW1C6HA2gDt61+in7avxL8PNeN8LfFNrc2drcaTHd2WvW4YvDeK7qNyD/WRMquG56t2IDD4/T4HXOg+GdL17Ur231rwzeTrHI2gThr6ykPRjGwAYdup6547/KZnb6xZPS33f0z+iOBo1aeUQ9tHlcm2ut1pZ6baaW02PLtL028m1BoIZobRpJAjRyylUbJ4Bx1rem0ibQbaTTfEsssESSjyChDmMgcEMCflIJ+U+nY1av/AIWNey3t1pGt2F9pySERG6m8u6YcnDR84bAPGe2am8J6FBEZdO8VW10unt/pMcsQJTzBkYZhyuR6/wBa8Sx+i3uc0NKtYNRtY7fUGEksXnQXDjywHz+7Ge3SpLyb7dBepeQefeK4eS6EgO0Y4RQPUlsn/Ct8fDybU9CuZ9Ovo54EBe3tG+Zzhvmw2Aex7da5248KXsNtFcSwzLGn7sui4y3GFUdT1xn1NFgM/fKUjMitKEY7C/zN7YqFbp1T5onaA/KIx8oDZyMU9bCZJ3tgri5VzvTBHl+uatKv2acRzrJLFtZY2hGWV/8AGkBXTVJ1kI+wwSNyP3kOT6c/SpzeQXkcfmL9hkiZY0kiHKlRwSetT3pLMh1i3mieeNWhu0TBPAwT64B5xU6WegyxOlo9y93HAzGVcCIjBHzb8ENz246e9UMkilmu9pntYZ7zAeHULdtpUgHO8HhwSOeO555xWTfadJsa4FjLCJchRHymc84/wq6dNtGsrZrDWWXKHzoZ2EZRs9Bz0NOnsTHDA1nrUc207ngeUhVbPRf72fTFSPYqWkVpftAY/LFyuC0U5CLJzjYD9O/0qe60eO0dJ7f5LXd5crl1doyTyG9MeoqBzcF2nmtEwjYdvK3I3pn2qW+vJL8mePS4VcDbIbVD5TjkbgB0PbNFhlJLa0e8ihuP9FjkPFyPmXb/AHttJqemT6HcFHaO4gYZSVG3Ryqe4Iq7KNGu7dU3XttcKuR9oYMg46LxnHp9KltbGQaXcLb6laSoJPnspVwzE4wyg8encYosK5h+XBJHvidkkXkxuev0NNaLaMscYGcgBufc1dmsrc75HV4OQu0EEZ7ngdKgezWGYKk6SxlgokTufTFKwxiKY4VlSPJXk7vTscf1qSOJJcY3CNyGww+U88jPbpUgiIDGRJfLQf61RyuOCM46HP61NG7488wjyk6LJ86sSOARTGlcZEUO+Us7Dd9wHue2Ow/wrU0KFo4LjUfKjkCo6gyZGwY/hXv+f9ar/ZDKH22r2UMvq/CED3HINWb7ViLCG3CRSRLJ50hB5LbcED0Xnp61lJm8IrqUbkyXGjWCxKwjiBVizY+YnOPp3rbFjc3em6lc2sSRx2UQa4n84BWyMAKDzkHOMf4Zp6IPt9xY6dpxVZpCp8qRHcSSFuN2AeMY5GMfrXWarYm10R/DJthaa/NeLNfsN3lxRdAGJyMcqcjis23dKx2U4RlFyb2X5IfY/wBnCPw2uZLHUEBur+co1w/lDjAPYN/dxwf11fiD4/s9YtX0SxdI7G2uDdxXEg2PtK42/meBj+Wap39va+BPDt3Nqf2yPxZdIbYQZURpBxtPBOc7Qc/hjrVTUPBFxpmjXGoeJnEGo3HkSQ2EoCtLD1O0g5B5wRgcj3rCcVJuV9F+f6nVSk4xtGN5SVte2zdugy2tpZbWw069sILnS5c3H+jvtZpDyGdl9uM5/HiqtvZ6PP43hiW0I0+xjed7bZ5oZlPCk91+7yeCBjvWfeytLqf2qOaazUEQx2gYo6x9AqnGMdOvFd94L8GyajaMttEh1cI8d3KbgtEsBIDMQDjgEDAz61yur7Nczf8Aw51RoOouWlG7uk7vZLp82dzpOveMNWuNTvbDRUXVpIM2dyZysWxtuVA+4xwM5yPf0rsfCfw08RnT/DWt3l1aatM0M8f2S5lMJU/M+QM4B6rgjGAO3IqeKLjTfCmn6Xpeg2BjvNLZZpLycEwKmCfLypLKzYBwcZqLxWfEGr/Dq78fXM0dtoGrmTTbPTbLid5MMMbSPVTkjkjOMDivHdaVSTUFdL+mfWU8JGnFc8rX6fja5hXNjqk+raC2jeF7Wzu5LsKFvisq4SQsd/GeDnB64GB2rv8ARfHH9qfEjxPdeIbePSIvt6p+9hKxXCKhCqSeFBCKffPFV/hl8DvEnjK5+G8j6FdaTNO8kU8122XEUA3hiQPlzyBuA+p616b8OP2fdN8VQ+KtaUSamP7TMFmzqNm9Dknrghs46UracjXf523IdWMPfi0/lrucxa/FzSPEfhW+Oj6k+razrl0kK6LJbeQkGHC7S/8Aun72emOBzXYaxN8SNK0PRtY0++1TU7HwjeLaX+nWIw4gOGYqnV1AKgHGMc9MmtD4mfBhvCtvPp8Fh9rsNQniuItL06JXuIiFxIykDgkcY54zUlj4W+Gek+HdNkh8a+NLe61EGC7hfckmFXCxP8vKr90cnrxXK+S7XM010bt6DjVdoySve/S//DaHM6vfeHfEfj3StauvDXxA1qGa3ubq9tIrL95C/wDyzCgchep+90289RVSDxDeeLvCrW8PwvtNG0wR+Q8usFIruaYMBEdzhT3/ABJ6itLVPhD4f8Ca5od/J8SPiNDBfQzQWsUN6YnUjA2AleFwRxjnFchpf7P1/wCLtSa61jR9Q8X6Ppd6bJok1WR7+WNz8juM7flBBIBU5z2BqlRpQej17rX+tzT28WuZptLRb/gaWofCT4k+CvDMz6prHhfQNKmlEkP224Lz2m/GdgT5QhOOMEAnivObTR/CT+I73w98QtS1i3i0jT5NRF9oF0pgnGRuB3xkqMkDGBn1HGfTrH9kC38QPrVlJr2s+BXs59lrFqcv2n7REASAoGAAPXcQP1qbX/2O9FsLbwr4gini1OxtpDbarcPe7UwSApbaVI5bJ/DryaaUIvnlsvv7XZSr2ioQevpZdzxhfjV8NpfF3n+G/C1t4YVxHDDeXoE4VlA2yZJOxsjJIOSeSSa9j8L3vw9+HbR/EC68deFvEfjFYd1vDG6XIguP4QiDJXHTf6egr0rUfgJp3w+a20/W7Gx161tEklgs76yW/wDtRYFtikfdOPVfSuZ0n4U/D9tY/s7RvCXhvTYdShWawvtUiNwgk727h87GyW5B/uj2qXVot2V09tehkpVGvfs1vp1XbXsYml+I/AA8YzeJfiL8TtOm1++gGyXSIpL9baIMW2psRlQ9gMDGSec5q3qvxnsfGk0fhv4N/D6XXdOtlY32tasn2dLog4VhyuAcZ+bDEn7oxXqHg/4L/D/4WaTCbPwzZ61q1qrJdXEkSTTAvkkkN0GOFx2pdKl0Txv4Xk0MaZe6VoqERLfRKImUq+4IoHG3I64x04rknUpR91avfq/+GOiD5nzqL0tu1Zei0ueU6hqXxM8X6bpulWWktm4WSG5hsJSEtHUsNxfquARjnBx36Vb0r9lLwp4F8LG51YnxD46uYmGCQ8Nv8w+dQRkMBjk8nB9a9dsPGeo6Tbw6b4S8JNdMsWG1S5by45QuR1/i6cnjvxWFaWPiXxfZfbtTj+wQySMlylmwG9c/MFY9u3Brm9ooJxp3bfXW33+RtJ1JKLnaMU72T1fa6MKPwbaalFongzwzqgG+MXmvXIZQJcMAAhHQjoB34yTzXT3Fj4fk1nRtNubieI2MnlvbTcpuQ/K3pg/yrU0T/hF9Ltrh4Q9myoIsBR5gQDsep5966jSPDNvPoTatq15Y6bp8bGe4uL91QQkEBQWbpkD9ayjF1HbRvd9rL1JlPl967t+N2Z9zpqeJ9QsYNIl0u1msH3wTIw8zcp5ViOinPT1Aryj4veK9G1bWZ765u7jWPFckv2PRNA06XMkLrw7hAdwyUzx7de214o8ex+Nrm90v4M+GH1+7SQLqHiNh9msVGACIWJAZhnPb7pIDZzT/AIT/ALP8PhbW9c1HULOO+8a2F751vrskzMkSyKD8pPVhlj071qqLc0prS/TZtLSwnNUlzN6pbaXV318mZjfDDW7b4e3WvSXGq6V8TNXlSKW4tpCRbwyMFEciE4+6M9juIHaun+PMuufCLwLofhXV7iPxDrusRpBYXsrEPclNpcMijOeVA5ySeenPceMvGEeieHGvpJ3Ly6hF9ovlQ+VKFPLEc4UbR079Oteb/CvwvqnxO/aNX4i+ItRm17wlp9tNJoUd2WEcE+9RhIsgYAD8kdQCfmHHWlRnJ0E9WkvJd797nNGdVfvZtWV2lbd6WSfkdf8ABf4d6j4c0e98deJZrq78c6zFsmkuJSTbW5b93EigkKoABxjr6c13qxGx06GIs9np7vtld4yxc4PPrkmpr20s9XuDqB1STTGabMvlfK/l9f8AgXIH+RVqOBNSiur1byaazS4Jtra643jgGU4wMZJArsULK0Vp+L7vucMqjlJym9X5beXyM5rAulpc61Htu3hASNEKhEycHj/PPStK0VJVivpJfPsQfL8+FzvjAyPmB/WtCOC6ljna0vRdGLYxE0wdkPcLnt7VLPdWcmoPdPYKE8srLbtFsJJ6yY759a3VNLX8/wCtTnlO6KlxFaT2sUN9YXU9vcyFDclAUKnpt98enIxmoIoLazvGYXd5cWNy3yGUYmhKgDg/xD9a07VLy6tpEt5oI7NmLx20gPUdKX7KbuHyFlWK7jdZoPOXbEz55UMSfy71dvIybCyaDUWeHT5rCeZWG4MAJHAHO5euc0y2aO31DbDqDW1xGdz28w3xEZ5xnpz2pLv7BrtmLv8As6fRbtWEgulhC5fOGViPfofapDfDYV1doJlH7vzbLKkHjG7PQn8q0T/r+tiSF7eZLW5E93a7C5K/ZVwsZJ6EdgaZJkonmW4uzCw2zWbcNz0PpilRVtXhIaa3ukk2NG8eVlwflGPxFLHcn7bJbpay2dwN0obBEMg681Lt1/zLV7ERSKWZ96SsjFwzFsPEvbH484rPt4D5E8UlyZCsknlmZd2eONx7dDV6W4MLgXdvJHLxIrL80bEnkZ9qz7G4DatqemeV0C3djM6bUkVh8yDnsePwNZtq6v10/C5tG9rk6wS2wmH7p0ngKzR5KoG7sBj6VW+w/NDbzrIVhjR7e4hKn5e33cc57/rSuFjhkVbaScI2ZZZePLGegFFxcfZrmJlmSIA+SpDhlYdQKxbuaLyM6+u31G98iNDE0kvMgwztt67m/hHFU5oIdO+yzCISwbmiuGfJCZ6MCewOfzrV062e2lcMI3klZjJO4yD3GMdqieOL7HPHJcLFbNIwMYBILnpgdvX2rms93ubLstjE8bwmbRbTSGdbW41C4WFVl+Yyp3IHPQ4+lR6Rphs9HmgjtImubaRkmLE77kA5DA9QcdKitbu9k1axvbV1uE06doJoLoYk2kYZlzzzz+WKhj8QRXGv6xYw3V3Db+YDHcm1J6j5lHc46Cs04t3fX/LfsjZc1rIwPHWmi/Gh2+xZtMluvNkafAe3dj8vTqDk5HtzWBcWOo6XNrDQBY087aYmKvC4GOVycjd3Hv7V03iyDSH01IXtp7v7BcQzmRYTF5sZOGB3HJx68fWqN9bW2mQXF7LcT2eiTuZ0FxL823HYHO4nnHOTxzmpvq9bfppb8zbXlVvy87/ecD4ycz6UmoXcKwadEU8xlYCSBs/MRjsOg714Z4o0R/FV1NeW84m8FROXsI5/luHlwd7AYDYBJPzdfSvWtd03VPHcd0xuJdM0AL5yyIgQvsY7DPk5IOMMBxwKyPEH9kfELWkt9Ymt/CviFoA1jdxoVgvpFBUAbhgqSB3yeBmu6hN7238tTKqrx5V/X/BPj3X7I2viS6huIsyR24gfy1CbgT97Hrghsj0rz6WR30WLT50QvZXLKCE+fY2See4zn8hXtnjizlbULyy1xLfTtR8pra3uZmKxS7DztJ45yCK8ZvrJob5oUZZJ1T98NxznPLHsQM44r6zC1Lxtv/SPgsbT5JXf/DlY3DyWkfnFUeMhfMz80bL3z3OMce9QvGs0flkxRTWwJwCWDrnJzjnvmqiSx2qq6kclkkAOWYdVOKsZYSAEkyRna3qCefyNegnc8loIwl4qx8RTAk71cgFuzc02GWTyPIG9ZVb5zu4A55wevXrTZCbmbzdjB+4LcZHYe/FEiG4RJljaORfvkEhz7Af1/wD1Uxl7T9RMNpPp0yxSWtzICu3O+GUcK6+h9RnnH5yavdm/lku5ldrzPl3ZiXAlwPlmHZWxjI+p45rNVzKgmwPMMhZ9zbMH1HpjjnrUiymAxysxeBmIdlbOPU57mpb6E26jJd8cayERyK4BMm3KPngbv7pHHAqIkQqrbtnO1hgkx8fyPFLexCzJMZR4G2syZI3e49qSNY50YwmXbks8YKjAPXA79hUFDTCGyqqCQ2HKEgcdiOP5dqijZxdQ7GEWTsAfsM9DUzxyxylmjClgFJkfrx0Hc9qFCiWJGI2mQADP3Qe+O+KAFx5bSBo0kjB+cI3Bz1/I9Kkmsp7fySYC9vjekqDOVPTB9fao2jEDspkSYLlQVHJHXGO3c1NagSboHnmigjYEIJQqqxHv9KSAiaURRCIJGfNkEitIvzKw7H2NNLwTwTRzQtDcrzGIzhe+QR+VX7WKBpktr3yUSSby5J2ly6ZPD/QU/wAVaPpOj38Fvp+rf2kyoPtEka/Irj+42eQf0pgY2wyKY2G48N5mO/ofzpCpdY9vyTYO4YwTUiRvcqQse4KS4bP8I65P5dKYZIiHLqJCRtBwRs96gBv+sUBsqQMFcdPpTnbdIhjZgoG0tnnnPH86ZlVII25PVcYBpRlZ4lwV+YHnnjtWsH7wpbH7H/srJcfDj4L+CdGeVtS8zSE1Sdo8BkimZpQu0nJZN+33C/gPftNurfUrGCexmW4spFKrKmdw9QR2P1ryf4TR3kfwz+GOp3S2zXx0m3ie97vGY14bux+9g57H1r0q10oL5ixOunXG8mB7UAK0Yxw6nhjknOe/ev0iaTint/wNNT+Pa05zxuI59byk+27vp5bmz8u1UMm7I4YcdKcuSASAJCMHuKqWhvldo7sQyptys8GQSQejKe59v/1WRI5XLwMuTjAIJ+vFc+pFmhUi8n/V/wCr5OzvmnEqF5xt9PSgZ3Ljp7HtSANu6hMnjH8Qo33Fvqx3Cp8q9BwMUHj/AHf88UZ5BGMYwM9aUHFAhNvP+10zQG3ZAyCDjJFJgg4D9eQTzSgk9wfTmiwBjJyPlIPPHUUYGCMdRzSKPlGeTjqe9OGAw656dePyoAT+Ic5Hahfx9c0DP4dAMdqXnOM9vSgA2ncMA4xnOBSAHrkkgY+po6HHbOTQcsvOVOex6UvUAyDuz0HcUi8qpJ3HHUfzp3uAOuaTPf3AouA0Aq2ecKCAvOf88UikqoyCfTnJpwB55xz1o27SCAScgZFVcBoKqxB4UkAeh/8Ar9adn1Iz7H+lIOF5+YAnlhk/Wl5Xb04B5xikA0uFfBG4jjJ+nQetLuCrnkjIG3HqcUrYGckjjk+nvTRIoG8ZJYDjrimVuHzb1UMBj+HHXHekzg9+DtB79qGyrYIAHQbeuPWjacFd33eSe/Pv/npTGIzbd3zEEduuBnn60AFXPUsDyV64+n4U4jdlWIJGCeMZpoV5Bu746FeOvUUAMA42jMo7gjGOvT3oYKJMhSGxnIwoAH+f1pThjt25HQg8ED/ODQR8q7ZcqRjGeCO9BQKBzgkjJIOTx+f40meASQCp4VRz7cU5jwcBtpO0Lj/PpQG2k8gMcD5m9KADoewz0Pqc0hUkZ24JHPH4f1pNuRsUxh+q5HAz1/8ArUrjaxdmVCcnkdF/x6UCuB4+YZHsKRsAMD90grx0H+FOwcL8uAw4YevbNIFUuynmPbyMehqygY/cJ4PqDxnvRk5Y4BYYyxo5YZIA469hQwDEn5mBxwO9ABjnAAznJJHXPQ5oXkEn1IO08c+9IBls8A9OSc//AF6FAYkHbtPUY4Pv/n1oAVX24OfYE84PvmkIYDHz5Ax8oxk+3pSKTuUspIK5yxyffn0x/OgDCqM5br39qAHDG9flDbR3XLU3LMmQQCVwSMUoIDD5s5bOBkkH2x/nmm4bCgRShfu/LhcdDnr9etQIVhnzPmLAqB8uAMdz9eacevXaCOGPXH+f50jAMGIXPHbk59CO1DDAbooI6jofT8asYL2wQGAycc/zobkE44x0xz1zS5BfBJOexHAowQm7Oc9KAA8NyeSOffBpuN3DMCBzk9z7+3NOOWY8KGIwM9BRyTgenT1pIlC5O8sRz1bHb2qIEMVUM8mI8kNkDGTn8f6U4Y4ILbQD0PyE5pzEkYfBAIP1IOf8KkYfcXC4RR0O3OPp+tNYg8Z7bevJ70fLyQoIJLHJ7/X8qX5mXGQXHRumDVjEPzhyPmyCDk8HPGDjmgsByrITjZgtxn/OaN+533bUxhgMcnnryPy+vtSglgexGAQpyPXPSoEG08hSwAG0DA46cijhs43BN3QjPWkO08kDaGK/L09P6YpSOud656nOcf5/pVjAruz0OfbnA9KToeABkDAAx3p20lvmC7ux65HtSL90YyvGBxzQAEDYWBJb9D60HCljtYEf88+p56/lQuAwycgnJxwMfT2pBkBQAOuTj19M/nQAu0qVHylsAFsYJ9DTGbCjkICOSTj8T+lOC4xgFssAwJ6Dof6UgO3OFBR+oJzx7UIgY6KkjPKEwvQk5PToM9SetMyzRKMSoVKsdpCs3GCB7ZIqQqIxtIARSMNLjBOB/iRSH5CpZmlYuzqzEdMjI+gpA9Bm0HGMRAMQBgE5OOTj6j86VMj5imGOQwA6kHFNIVYSrbk6Es2F5J9T74/SlP3/ADAoDsMkLz1I57H9KsgaCQobdkMueBxnJ4BxSFTgDamehZRnjv7DOae+FabPQsAd+AD06fypChBUMrFcZZmbofzoFYiYKqkYKjIKhSPlII+b8h0H9aaSTLtygcYLYbAY55H61OQwJyGXPO4EDrx1zUaEs21UJ8sAg4zn6VaM33Icjcku0u6K77EbDMcA4/HGB9a9R+AKKnwy05VLFBNc7S3XHnyYz74rzKAMzgq6pmQMpYeZlccd+DXp3wCBX4ZaeDnPnXHXr/rpK8bN3/stvNfkz9E4Cd83f+CX5xPNl3lVJclWIBCjCgZzwPpSbzjcMkBim1DnIxnr24FNLIpBbc5xuUZyR78fQ0ozvBJxMRgtg4HpwfrXsWPzUdGNjIFAyH6555GSD+XX6UgQKgTbswoUkgggjnJPp/nNOY8kb5ADkAkjDH0HH4U7DEYB25OBuPU5qS7LYR+kgADYwSdwJYdyD7AH86cxwcAAqwAQ+Xgk5weCR60gEW/B2bUY7iwwGPce9OB4yZGZgS/yvz9Mjt7VI9GKJP3m4u2S3lhchQT+dOzIR8258kDZ0x17jtTdvAX91hsBgWwR7+v/AOul3g7yWVm3Z+X1x8o/n0pGlrDw331U8lgw38jtx+PNPBUEL/qmc5GOfemYZABlCGAJznOQB055qTJKjGBxw7+vTipEhR9/oFwctz0P/wCoilxk/NkEjBH070gwQQcquMZY5LDvQD8isRjjr2//AF0mPYeM/wCHNN3EqcDdwCFB7UhI2nC7+MgdjQxBIUjn+FM/e/woSKQr5YEAY45Yc49sU1sOSQu5sZBBwTx+lKE8tmIjxz978O1ICshTJUnr0yc01sMUndwoUOvTeckdKYxB3oGKEnLMRzx39OgpzZYdC2DkA/xD/P8AOgEqZDlsDHysMY9xj/PFA9hjtuV2ZxtxjgDkDsDn61IdhkYLgSKOTjt2+tAJ3H723soAIPA/rRvOMkkAgbQ/HOOmKBDhjaMZ6ZBo3ZUNtO4jcFJ5+lGCGy2DgdcdKCo4zg85zjmpACwyo6k460oPGQDihsg4HDNxkdqCecjG3PrQAE8f5FH8R6npwT/KjA3NxjJ5OfwpATgjqQO/elYB4GaQY5wc8+tN4OC2MnsefwpQdwU7QD1IFFgA4I5wQcUrDcMfypF5wQeORxQVyxPcjGaQClgDjuR09aOFxk9+KUZI/nTecnB5/QUrdAFxjPPv1op3502pIF70dTR0NJQAuc9zR1Hal/ipORQAd/8AGkAopT1oAD1pCOQeaOefSlB//VQA3aAOf/rUFRk/oD0pxHH+FHXt+NVdlXI9oBL7QHAxnNO2ADHp70vQYz+dFO4xMfLwMc8Yo2/kOlL90npj2HSjHHTB9BRcBfSjqaOi4z+dB7ZqCBB270vfml/Sm0AHO309qVuaX+Gk6E8flQAc/h9aAD65pf4aTPPrQAdO/wClJgleeaU/pQTgdMnsBQAm0YA6Z4GaU5/OoZFIVmALsccccn09ce1SkBSAO3AoGL+NA60HrRnjFAg9aO/+FHA60lQAYyOuCRjIprIHdWIzjOBk4B9adS9qYCDCrgdB6nJpf4RSUoGPzpALz6frQPp+FH4UgOaYC/rTad/KgfpTQB/DSdDSg5oz60rAJ3pKfSfrSAQcdB+FOpDwaCcVYCEYpD+VKfyNJjpSQC5wajeZY5AJBiM8bm6fSn0jfdOVDgqcr6+1WrXsUnqUfLmVZGAVp0YiIj5VaPjC1ha5qcNvqdliR4dSZsPGIztdF5bJ6EYBAP0rcuYZIoxLbvlIxh4mXJKemfr+lc74g1COF7V1ItbuO6RLd9m5XUkBgDz2zn6V1U1zNdTgxkmoPW3W/p1Xn6n50/te+M0+KvxS8SeG49Ph1aPTWjFmyKtvcw4UeePMfHRyw2nIOM84r5/l+H/iK3sb86XqV5eWlpFHc21otwd0iNnK4VsblXnAznsOcV237U+qPq/7UHjmWNbS7tBNHBNBM/ySFIUjIUgZVwQRkdCOeM15hqerWUPkNptzqemX0fyy6dNI7QzFRt3K4bttI98cYr4nGSUqs32bX3PQ/q7h2gsPleHjFWThF282k3fzuy/p/wAKtY8VeE7K/wBK0yWS6SaSGQRzLuVgSWEisQQwABz7/TG5o2gXEk9h9j8a6RFNvINh4lxAFQA58xxknB4xx9a5xby/0rTLDVX1hpdOuJywhtbk/araTDZdV4wTluvUH3qo9jbavA4sbtZ9QgjAFtdhHEqZ4MajJVz1I7E152zsj6ZHR6Z4Fa08YJH4kuJbbSLlPOt9Y8LlpoYsAkbAATg+wzzx1rTvvDttc20unXuuPqFxpMzF9UhJSTa3zowB55GDznBUjNcCNH8S3WoR2Ol6nLdzOMQQQXBiYkDJRUJGCoH3R0GK2NN8X+NdN09kuNHN9b2xKTtd2rGYg5J3N1wMnkjA70LYvqdDbeHZfFNx9nv/ABXY21/PH5tleXduqeYQflibHXPy9jy3Q455D/hErm2iL3GmTveR/wAVnMCJmZsHjtxzxVTTfFtv9iuY77REmWa4MtreRMVe2Y87VPTHtn8DXRr4qk1Jj9paDQxIu/Ac7VJOVJYcrnmjdWJH6ZaaxBpt5pEKWM2kRlJZrXU2DtCrDdu7FSODg+uao6Ne6VDdy2+o6No02nSAlLkShZQp/iyp5Gcj26VqapoWv6rrL3N1NpeoSpbr9omgcEXSDpv4HKjjOMHA64rk7Tw/f3VtHMNEt0tY0ljiuzyrHbwSQcMR1zjB7U7AXrrTvBlrNLEl811JKd0AWUiCKPA+UtjJbOe//wBflLi7t0thGqQEBnHnBCJGHowPHp/kVpJoGoW7wwHSYboEfLNCgYMQAcZPcc5Bxn+ddtAvW1Ca2ltVR3DTASNtGM8jg8kZ6DmlYCvDJGVxZvcRsFJe1kJKscfXp0/Sm2TALv8APe0gf/XLC5A68498dvbFX7Lw5d6jBDMsljZRgsWuZptoTBwAx59ffIqe98GXVtBHdM9peWoYyTSWk3Vc8kBscEcgj0+lO3Yq4668FSz6ZJcQa5pN7DEAWXzf3qLnjcdvH0z61h6jpEun3KKXt5UYfJJaTAq2B1B/LNaNxZ2ZuEuUsbp7ZU82WDyygaMHG4EdCBzk8VmO8d5IZY7Xy0UZ2IvygfUc+pz1/KkxK5FuVYwrQyNJhS+xsqcHjp6j+VRxXDvlQFJZsbiOQSOPbHFWoo7qGRVjWSRWIVfkyd2AcD6g/rVx9N1aMxtd2jWccjsiT3ERRC3P8R44waVnr5FrXRFFL69tCVErNHKPmjXJVgOD+IxU4n2MIEUI5ZeHBwrZ7fX1/wAa09K8MT6jBC0F6nmMXES+UcFhyRu7Z9a05/Bup2epnS2+zSs0KyTzwKXMUfAOM9SOeBzWe9kaKOl31OfElzci6RJAIpyx4BJbBxx6jApE0i5u5rc29vL5RYKxmAXaw649u/Su7uPhi17qSWlhfx6dbQ2wIuLpyqu/zbc7RkEkHJ/TseY1bwb4ksp76GaH7T9kAMksMo2bemV5G7I64H1pcsnaVtBt8ukhL7U28K6+ZtPuWa6gx5d0o2l1I5DAcdf5VLZ+Kr+W7vdSW3lub67VrZ7kE7mUgDHHRgdmD16UWPg+KzYNrU225SHzjZSMFwvoTnrjkKMGtnTtS/tDUbeK0tntLYgRW1tZRmRUYMpMh65Ock8Z54rnm1B+Z6dGFSpFdI7/APBKT+H72zkjm8QXkh1QqvkLLOZGtkJIDkhuMHkdhj34i1rWFjK217dTaldpEUF1I29j12ggk4x0rpdH+EvjPWL27nm0+eE3gaHzb1WQsGypfCnPY8EHqDjoa9K+HH7Leprc6frGua7YWt/ZON2mQoskojVvlyR/EwDdRkDHU8DhrVqULynPTodmHw9WVvZx3v73R9zH+CXwF1HxQ0up6iJtP0CQbGW8ixJcIPmQoD7gcg9BXqErt4Jt9bufDhXVrg2/kX0l0i4tAoxuRcDOMgnsDXV6Z8Arj4p69Bb6nNrkOlQQL/Z5DCONACFcAsCMnrn2rvNX+EPw9+GH2XQb3xTdapanGyw05VkuHdypCS7Rggdy2MgcV87iMQ6y5k9D7HB0qOEgoyk3K99Fc8W+FPg3UdRsYtUntpRfSMb2TVrmPFqYkIOZNxG45yeOe+a6GL4Z/EL4neNW8X6Vf2OtaF4Z/fpY6dNtDR4G4xRnjPdgcMcHGcAV714A8Hx+DnfW/i9cxXPhqwOzRtLW3EccalWGLmJVPJAXGSQCSK0PD0tr4Zk1nUr3Q00K/wBVjzpscLKipC/MZYKNqAELkn34rKLdJpt2vfTqvXSy8i54hzUlBX216PXW3XRbnmcfxR8TazD4JsjpraRaS3c9r/aFruSCRmQiMbsZUnlT6cntx6x8OPB+q+GfAcWlw6bbXV1FI1wttaX5Uykn5Sc98Aj/AIDmrd/4YvL/AMALo9jeWMsunyx3uqTJ91Ac7th6ZwT3GcE9eK7fUPD+oxao1obWzitfKjkjuUjZbgIf9odOR+tWozk+Z3eiV+mu67HDOrGWkUklfT0e5wQ8W66YtGCeAbbRrWOeRVnvLre44y4PAI4yec0zTPiBrjXkdnqXguC9S+mDWN6IzticckksDyBggjHQ12sPhDxBf6pbTJeQQW5vfLeGdiRtwScDocgfU8fWuq03RPGFrq+owS3ujw2IJEEcsRzsxxyB19/rVRoValrya+S7f5Eyq0rv3Vf1f4HiOraZf3/ifQNR8WyXN0Yo5dsBZVgSQ52EqBjIGMHg89eKn0HxHLaX7z21rrQ+wlVlWKFVW4UjGTgjLj+leoaTp2tXEVrqDaJpV/PPceS6BiWXaTtcEkgdP5Vf3ajLa295q2jwG1kungmNo4Gwg46duh5/yX9XlHVTavrqvTcFWhs4p9N/yRxMlxc6jpUmoWOk3yyo3mW90yCSUM3UMCeO+ev6VSj0638WWmoab4q8ImaWeM+XAs5htblhzxtIyc4yCTjmt6eS88Pai8DJrDWJYTQ6jA4KFT0WUDj5TkZxz6c1Jc6le3Vm9rJE93ak/aI7xINz2zEcSKRgepxj1rm5G3q/VWVjbnstFp6u55haeE7XS7vT7nwxBF4R1Xzfskky3Etw9q3Iw0ZypHAH4+1VNf0bXdEsdR/4S/XW8PXav5sevrZpc6XflhgLKipuQn1x8uM+me51jXB4OuLWTWvE8NrpEr+ZJdx2u99zDo6jJXIPB5A4re09tHv4pb+61F9S0mPiOFwZI5lbjYy4wQeOMVzqmpO17SW+tl5to255QV2rro7Xe+ybPGZfhT4g1UQeIPhl4j0me9+XzRHdi5sr7aAfLYDJUkZyDyM9utdPF4r+JtnpGnSa7+zzYvKcxPqXh/VolB+b7ywEOwOOxbk9xXR3Xw48JRavNr/h62tfDV/chTNaWrm3jcgZLKBwrHjkDBx0zzS/aNJjuJLa78ba9oNx5u4W9xdkxq5PABYYPr16d6qHLRTSivwt8rlyquq05a27pp/g9TkG8e22iJBbD4YfFYFJmmkkh0bzVYH+EkScL7URfETxP4nsY08EfCLxZO1rKGu08TyR6XHyTtCb3JdflOcdMD1rpNRn8Q6jaTWV14+1O90pyI5dR0kBZxGDnDFRkAbSCwY+9YXjHxN8L/DmmWWnHxH4h8X6+JvNgsnvpGDORwHfhQOvqRuNUqlJLTTTq0vwRSbuly3b9WvnsOl1X42Xuo2i3egeD/C9/OCLdYna6ljPfG1mXJ49qx/EP7NyXt3ZeKfjT4ludfmyZE0S1f7NAW6Km1cHDAKTt2n1Peug8Hab4rlvJZ7Lwvb+ArJSfJnnv1vZAxPzOgB447HjjrVnQvhXb+FvFA13UfE9z4i1mZtiS6qzTJngqYlycYGeST1HTFKL+1GLvfRt6L5PctTaclzKOnRavyvd2R2lsupXGk2Q8L6PbWGk7FW3hjC21pBHuIICjH1468nvWPplkqTa5Fca59ujM6SyXJ+S2RwCCiEn5gMfoKRrqx1PWLSbxA11rN1HdH7HoFiTsOBjLqOPfGe3cVctPCB1mzfWtdi8l7S+b7Doi/u4Y4TjgjHzNnOSa1tKpJPe1927ba3S0XkcXMoqz0+W+vfqYPjLS9Q8beH4IJ3mtfCtlcQ3EskAMc15FuG5UXptOe/sa764ttH1b4iyTaVNF/ZUemJHarZjYEAxncD0Iz0GOvNbTsL7U9YEGn+daxWiCGLfmGJgOmzpnI/SqWhrLHeeGtavILP7VqFtNHP5JwsuDkM2ON3TPPauiFHkk7u92r6Po+/Y5pVXLXa10vnr94ySzu7rxFYaVFb/AGm3Nu1xcakygxIN33eOh6fn0rakt/tJiks2jvBbHylgVxtdeuATwB/h1rN8NTzwaRqGoeZd213dXEg2jEkKgtkDtxg46/yrVjt45ZEgWI2EoYhJkO0OABnp/L9etdUIxtfvr/kYTbv6aC/2Z9x7myuFViCiWgXAPv7Zp8heSaZHtxNqEG1o3yUXZkcDJ5PNV1Vbh2F7fXUcTnEdrnGcAZJNK8qzQf8ALWDdMCZS2/aOnU9MVei2/T+kZO73H3EcUyyJDbz2bNIJPnchQfTH+f6U+eIxBvtUljJLG6uqj5VUd+PU1DIhlhmjjuYLl1dlR5iVLLxgcDB7805ytpHubT5r22TCTQRQ7mjJH3geuP8ACqukKxLLYXUMkxigEkFwwmeDfleDn5c/1pby6t/tCRFTC0yb5Fkj6ntk+2DUUdvCTby29zMSFIJjJCzKByAp5z0p1rmGcNZwlztKSOzbtw/pjAov2/zC3cjlkC25zfLtjIeKXZ8u70B5z/8AXpJWuHR4prpJYQSHlHUDHSo2ARY7Y2UlvLCWliMgyrc/dHrTJJl+2bfI8t5E37MfKxB5FRfT/hy7X/pDBNJA9uArXVnIuY8nOeOme30rOvrqK5hs2mWW1mVzGS4x5RP3T9OlWwot43MBRrZmDGJicDpnI7f/AFqg+0mdstahtPdyomfnI9/TnpWTfS/9aGqXUa7zt+4kSQ3atvlaPBjcDpgd+lQGNbiWFpLPzEt2OVaMKNxGCeeuP5iqw0mGW6Mr6nf218i/cV9gdM54/wD11XTw/sa4kk13U54JJC6QSSFgF6ng59+awk2+l/muhvG2zf4M0JfLs5DFK4Ma5kHOXK4549sVlzajLMHvoLEm0Mixxx4+cHP3yPXPFSR6B9nj8y01Ty45eRPKok8tieTzjmo30zWLmeB38SGxhSbyopY4A2eerDoQcdycZrJ36K33P8WzRct9/wAyDUtBku7u0uI7+Y6lbMGaXy9sRTOdki/1qXV9Xt9I8T3lnqsQ0y3ukQwzQSli2Afm2jkHrzjt3o17SLjV7i4sta1ieVZ08kGyURCVgeCx98DioLjSbC4W01WLTTJPp4+zSpOuZpVVdufqODjv+VQ3yttK3r22ehas7c2v9aWKF3ro8Z6VPo2laNeNqstpII7u+QwlYwCUfdzuVjj2JrmLXRf7a8MaTqHiK7fW9QBLLp1uQ1uvl8YCMPvDBJ9en177VNT1O3t9NktALm1a5jgnnP8AyyhPoB06j6enNczo4FrYar4eldW1HT7oz2zeWA6q2GVmPIIOelZySbu9fy6NfMuN1t3v59nr0OO8cQRXGkXT2qXRsWhkX91GUMQK5IKjtkfTrXlq3T6p4X0TRfE+hWmshNyW17D8rxqoGAx7MMdVPPTFe1eJLqO40K6uEnfRL+SOdJjdM3lyMATlB2J7e4xivG9a0/Urrwjo9hqihZY3Etu9sNrMuRtB98HofQVvCTUmi4R5kla1n8/W54nqttFrFjPNHI/iDTpblpYrW4gEktu6q3Qt0IAI+nTrXhXiSJ9SgfUEt3RGugbeeUKDAmc4lHYL2H+NfT2uSWWow2il20bUbi7mM0ksGwsibuoGMnlfrx1rxbxdYC/miSZxBPdIfJVPuzORgk8YAxgAHnivosJU0+7qfNZjRafMtL3/AKv1PGNQtmWZmPlSDzSGkiUES8Z3DPTPP07VUDO6O21/NRjkHaQpBJ+vFdDr2mzLHLdJi5W0kNvOhUfuz32qMce5rlbnyzKDgBmG4ur7ueeTXvRbtqfJTik7IsHBYIWTfGN0eBgjuQQOPy+tK5UB5V3R78YyCuD35PGT/SommbYzJ5QYZLErk565B96dJhXY5lklxkADGRjqR26VZmKX2jzCCoU/MYjhuwbn/OakZoYiQJSlrMei4PXqR6ccGo5MqpMhDwzZCt1KE9v0pFBZXhKwnzgXjyD8nTpx6D9KGBat54bCYxSKbhQORJwGBGMDnOKo3O+ARkNGFDHCpkEf1qYSC8jjy5WaMbY5AMHjpnnn1yOlJDeukTWs23lsgyDjPfPrSuBGtzuG2V96/KM4+6OuePenMjK6xbkEauCApOWPQf596hurZonIVSEOAQuSAfSiHdK23ftePlN3YjHH6UgJpeWnLKFj3bcg9fT8adM4ETZKOuQikrzkev8AKoCVMizqjDJJ2g4w3t+NSRSl7hmGyNto3Edc9TQBe1FbCLTbJTZFZnTL3cU27c2TkbegqqrQTaU0g3LexuoO3uuMA/5/rUduG8rMEyL1Pz9ak05o/tgW4QJFLGUzGQpGRx+P+NQLYplXyxRwWDFflOGb3xUu9nI2Fo5MnCHoM9a14k0/U9KRS32C/tt+6dTvFxH15AxyBxnv39qlzb2EMSPDqj3MgAbyzAQNw7Zz0xVWC5Vnc+dIpXO7jB798e1WJLqa48qOWRJFjdRHuUB1HPT249+1V3CjlXUOxwWHHHr9au6Tptxqmu2ltDEbiZ2Xyo4xy4z0A7nr+VbUoc04pdWkZVGowbfQ/c34baONJ+G/hjR9Ut40u7HTrcB/LKxhlQKQmemGB49CK7MxsbjMiHzVBAlAwOayrIxSWOjXyXTTW91bhBu5QhlyCPT09xithVktySrPMh++sj5KfT/Cv0Bvr3P5Fm25yclq/T16epLjKjrnHqc+9KxK9fXA5oXJK8kpjIb1pDkAbvY5J/SoMLChNxJP069aQnCnG0ketCkY4+VhngCkOEAZuSOpAoEPJwOhIpAxBHcHqTRkZ4Iznml6tzzQAmCOAMKOmKCDnHT0NJgZyBnJ+uaXGe/TtnofSgAxvznPBpC4yxJGAcZx0NKQODzg+hNB54PPNACbQOMHk5POeaVuepxg5zTjx/h6004HBGQRk0AGSCcjCgZzmgAgBSc/hRySRxjHCnilBz/9Y0AICCSDkEDvRjpnrjpnil3Yz0I+tJ35PegBCOBj5uc9elBGNzc4PqePrS9R0wfek2DdkDJ+7g+maENCZycLzkZDZ45pGAUHPTPBPXnH9aXdtVc8Adh2oIOTuG7ByD61QhWHLEckdh9KRjtG/JTjnIHNBBZBu+Rt3RaB1OBnuaAGn+6MqCM/J/n60sgGMbSR1JPUYpVJdcg7iPwBpM7WVQNuRnHY+1MAGc7cnGP7vakUh0R0O8DJGep46fXNChtyk9COaSTJjYFnHPysOuc9uf8AOaQA7HaTs6EHGQT156UgAYqo+Ye4wfWhjySW2MSN2SMkDr0oYjIJQtk9CcAnt/WgsNx5z8qkdDjnNB6dcFiAcDrnk0BNqAg8jO4bvlBpqsMDBK7sEYTCn2oK9B6gucfIJOGGc4xnrTFcHJQHaGxgqSQD/F+nSnKw3ZDAHpjB4pGLHKs4U4wV6ZPqKLEiKCpIDNu65Y5Ppz70vr1PzfLuPSkZQy7dpxgDav8AFzk0ucjJDKudue/40FCnhgMHggDK8Gk6ngcjjKjJHpQDjqwfAJAU55oZchlbIHBIz1qxgAc5wSVUD5jzSdsBsZGeGwRxSjlunIzwRkEeufSkzwArbQMD/ZH40AB+YYGCpXOCcjHvSjcC3GIyOAODke9NyGJOAM4G0fnSk4O7BJ6fLjIFACHG37zKv94EDFKMb8nexB9c4/yKTBjyWCBQBgr3/DPNLgj5fmY5wWzjn6elADSPkCuTIApySOCQRTmOHLtgErjmkZQWLE5PQemO+aXd1KgsQcbQOh9T+XX3oANxXqXdME7yOnUkHH6UBfLXnAA7nqR2pduGkxJIwOAEJ4X1waThSzE/I3J5qUHkKMD7x+Xac89B60bcLg5zwxMnXj1ozkMrbmLZA3Dgj/8AUaBlVUZztTr9KoBDznLDaQCBjp9KM5XGSFJPOeh70oO0r2yM/wAqQ5IJGXJ4wpHX3oACxOSx6kUY5Oc+u7OOfbFOGY35AI4GOh+v0/wpgBAYDBKg89qAHHPCgtxg5OD0780nHDBASeeRg/hS/e3beemCeKFY5G0kEjIyOB+FACMMkfMSeOMkZ+nPH1oK43nbwem3r9KRciNVwowNpB+7x07UvUnAJ/4CR+v4/pQAbeD3B9RjAo5JbA6DuOQPWggFs8E9ht4B9aTsA2GLZHAx69PzoAUgYx8wHfIAJ96C+8Flfqc88Dp0oyAz/MBgAkHnApG+ZXGBKcDKMOPxoARlVgy8OpzgA8fmKXP7xuhbg4zgc8cUZAU44UED5PyFHr82/j7rAc0AMjVQrBwrxNg4Xnnj+oFNIBC7+WPyfd+YZ9/SnOxUE5AAAJ9R04FK6+XIytlcdCi8n8aoyt0G7s/NksV+br/SmsQFblQxBBbGPzFK3zGTIG7oG2kL9aGJV1GQHxgqB19f6UAxpBHChWUnuMjGPf6UgjVCiZZ1YH5iPpz/AJ9KUgYbC9VKnnAx7004UAHAjBHEOFxx6elMQif8s22hckEKWP8An0qNQDGoG4gqNrAHPBp5bOR5ixhjtDhSWP059O9NAyI8qwYjCgHr79eKozY1FBYgliXGTFIMA/Q9q9U+BRz8OLA4IzLcHBOf+Wz15ch3M4GGK42jOM465P5V6h8Cf+SbWHOf31z2x/y2krxc4/3b5r8mfofAa/4WG/8Ap2/zieYgvjIkVUzyq8cex/KjfsTlm3u2FU9aTAZoyTkr0A5yPQ0ETeU/lqFk3AKVxgE9a9o/N0PQkSyfM7E43FcBFwP5/wCe1LEpPkqQzjhyzNz14PH8qQ+WzOwVWXGSuRknp2OKFCssbqQUMYGOpz/jUF31sPXqwyxIPyl0Lceo/wA9qUbgmMYZm+6w2hunbtSeYFaNTIyBztQZOeKFBwBhw+Sr7cZz656/jUgtRSyAg8yHdsBUHJP09BUiMVO4Mp/h+UYG73/OmbiioVKkAbDjkA565obgyKXUcjIY4I/z/Kjcq49N42R5Gcbi0mW3c04A+dkhEOCV56+nHam7dwYDJBPygjd+APYcUmwMqhsDOSQWwSvoB9agraw4N8ifOm4MFbnJHTNSKMvuGCwO0Y5AFRs5LBtzSNGcDjGCf71SBdrAbuCSAqjjFA9hVZhlmIAOOAc/UCmruVSoKCTbuPG3jP8AIUvIIIYEZ4BX+VI7AjDEMh/vD7uKBpguEfgKSBlWyR270uCQVTYWyGYngN/OkP3mLkfI3UjsR0pAu/CEgHoGVeG+lBW4pZcEJlUXnC8ZOen1zSnhoyPMwx27SdoX8MU1JPNVGXEik9VOM49adGuA7feJ5YpjmlawthUVvlz8rbcccgfhShWX0Y55yMHH0pF5POS2M8jBA9DimgLGcKu05GMk8n3piHgKGbCgngYz2pTnI3FA3tTVUghtmXzhmIx+IzTgwJOCDyV46g+lSAqcrkZAJzz+opuR8zHrjJIXt/UUYG4uxwVBHHp7+tKGbJ6KB0Hr70AB4XscjIOKCTngDCjGf6UZwRgH0z1xSY3LzkDqB/WmgFyx9j2x/n60gcMNwPGSRnvSj77dee/YUD7m5jkY6AcH6CjoADqPl59+1AO3vkk9+op2CBkjnGSAOtNAOSCN2AOR/WkAvBJB6/lxSDJxnIYZ6HpS5JOB1Pc0vcDOfrQAo/Wjqabj2PX/ACacefesiA780AZoJ9qAcUAHf1p1J1NH8qAD2pD9OtHU0Y44xQAjEgcAnnoKXnPoaPw/Kk7DGfzoLF4C+gFJnvnqe9GAD/KgA/8A66sAyTuGR9aXHHv7UinIGM0p+lBAdTSUoHpQetQAYGc9+lJ+XWnfnTaAHDPekzk0lKRn3oAX3ptL3xSUALgHt70ZyaSl78UAB600bhnJ3H2GKUnAznp1zS9PagAz+YpOtKc7qSgBR1o7+9Hb1pee/wClQAbqQnNOpOeaAEx/+uj9BS++abQAuDmkpcGnUANwaD9aPU0v8NADQQe9L26UD9aSrAfSdvWk9KSgB9Mp22k7+tQA6ikPSloAbg0vSlpPxoAPemupKnbj+dPqOZVcBWGcngbsVpHcaRVvH8qFyTs6KSCeM9f0riPFFzFHPNpcjYtzbG4imdMx27ZPJbrnuMn15rtJhAr+a+6ORRjBc5P4Z5rx39pHVbHSvhB43/tCcWjXGlzvCdxBJEJCkgc/eIHpzz1rqhLkTla9lf7jGVD6zVp0L25mlpru7beZ+XerePvA/jmxvpvFmnXul+LzdM39raVIRHdxsxbbNGcjgnqBkgLya7Dwn4JsfC/g6TUtGOi/EnRtaKxxRTMIb/S5138YYHAOeSMZ4OAM18/XF7/ady1y6AySgLIWIO7AxkA+uM4/KtHwpLPoepiW0lsp5LmMxILiUxmJ9ysCQCCDkcAHmvz2cuaXM+p/Y1CjGjSjTirJaJdl5Hrd/rPhi/0hE1/wtLa3VkWSa4iVY7uK4XAAHPzqO2cjG3r257UvBunWWqx3+jD7SqESfuZNlwpIyQ6A4x16YJzVe28XeILy6N5cQWd5IkahbJ3AfzsqNxY/TPJ9KzH8TRS3EwtbWfR9RQieaxPHmhQTtGQCCQ3bsBisXuzssnFGmvgq91a1vLnS7i6uVtYftVnLGGF1C2fnTIwWyNwB56LWTDHqkbNqeneK5obVoiZBfXRkYZXlG6gnPByBj3qxoXxAfw3rNvrem38tndRSN5sd02WXOQ0e0/eU9PUfySPWPDuuSTnWNOFld3DZ/tLTHAiwTu+degJ6HjPfjFPQi2jZn2GtNELPStW0e31WxCE+XAdkmSxBdffr25x15qvrXg2yije5tp57eJ0ZmgueTHg9yO2OlPn8M2c8E8ul36m4sSHuBcv8rxfwujLnA46dvamJ4Z1k6cL6z1Ky1OCZvJe2FxuO44+XnjjjnNMWwsGhy2U1rfWU9ykCfIzmTcCuFYAgcgEE8d8Us1lr2nz3JiuL2DzJWaMRSCOPaSfnZc+nbHGRzVHUNW1WTzYf7PSwkgKwymzQocrwo6ntwDWfNc/ai6TX109wxO8TyHYDnoc/54qtA3Nj+09QgsHtodIeG2Vs72Gxt2CN+OOSCOfrUZ1LUdojkuLazmhHzJcSKRLx3x0x6d6pPNBam0El1cag6kEKgKhRyAnDdef1q6JbNJJGm0HZaOBKz3EhLRufQ8ErkdP/ANVSIyglpLdrcecJYGm25dtuCRljtx93kDtV3TpLOz1ANcXsimeRonhs1yI8j5SN3YZ7VrSx2DWMUg/syedWdiyzsGhAbA3L0K4AwT9e9P1W48P6Dp9m+nXP2vV5k8ydlQbFVjkKP7oH93rgigZDpGu674YsbuG0uLK6iZWSSNzvk8sZ688DAPGc9qvaHpdt49ku9Y1bUUj80eRN5kvlrbnghgoB3LjoPUH6jBv/ABTp322S6sdES2aUAMhkLRsB329MEjp7VLcW93411WG/WFrnVLuco9pFGI0IVRnD57DGc0OXU0jC7v8Aebvi+HwVPdyR6BearcFSpYOUW3G3IynBYcAYPvXpHgnwNrvjK1VU8ybwnKsQ8rVnEkiMGJ/dDkgAcHJrT+CXwB8Ua1qn26Xw9bPbSNuuYGxHGkQwVKlPvEsBx2xya+ktL8P+FtG0K9jmnOmanamQxxwqAEcnBWNc8k4GQMde1eZicbKm7U2l+P5ntYPBxqO0ovT1PnfVvCLWD6bpnh9bbUL2+u/sbExsIIiTjKheg69etdJH8BfGOmDTr/xIttZ6NaPJLKsan7Q6kcg8Y989gT3r2hPFY8M+ILPVPh94Gv8Axbd28Uct2t9bkLPMRjICnAI+YdPXFb5+GfxD+KXiOPxB8Tzb6dakrHZ+HbKXbHFx/FgkHOT3JPTgYrxpY6tOLald3tazS+Z9PHAYeCUpaK2zer8rLU+Q4/hKPiL4ittJ099mlWksnmXUiFGliLA43d8ZyM9Mmu7svgHcQwahb2unqy2EW4SXKM0ZRchsZ/ibA6Y7+lfYuleC7JBDp2jaTbRaeEb7RMg2xKR3z/ETxkZre03wVdtpD6bqWqC1nEgVxboF3oxyGXgH2z061yuvXqac1vTb0HGGHp68l356tI+SJ/2d9Vj1SW2u/D8GnzJYwX1tq8gEjFm4ww6FBgjnONufSug0L4FapPrUb6rquhp9hMbJc3cRgXY5IEuFAUkHH4jmvqM6Q7XqrqXiK5maBRp8kd0oCiDqr++T/F781pRaRHe22mwTeILZrt3eBYZY4popF/unOOCAOp+lF6stpv001/HzLVRRTSglfrY8z079l+5t3a8v9SsvESQzx3VoFu9nmHA+YY9iSAMjj0JrovCXhhPBF3cave+EoLG0mvWH9o3+pRFLdAMKXGT3PQHuBRYfArw1Ya34gbVINupRMLrTY7CdwIZNucxtk4B4GDkdeBWjYfCTwZb2Wrwkap4l1O8tTJfWVxO7JlsEkJ2OTnIJx68VKi2+blSavu09nbXQmVVtcrk2tOlu21mUpte0zxbquqaIviKz07IV7e4sGAiX2VgeR24PrVTQLz4a+AtTuzfTQPqcsQT7ZHG0hl2EjCEA98dD6V3Np8OdMsLFbTT9BsbC3htVa3mijV5GXAymeT65Oa2YfCOnWFiH0jRtNkFoqyo9zCPOibOSQTzkfWhUas5J2jdX1s316IlzppNJuz6Jr8zxrVvGsPiDwT4oe08OzXWoTTrZXEVxDndCf9W20gjdgYwO/OeldFcfDq71jQoZor1NHsYbWFPLuj5kswAH7psj5O4478d69OutL0/TJ1WKbyF1OdZLSQIxAnzllcjnk9D2q9rzHVdJvLxbe2RovLWR4F3LMQeeD06it4YPVupK+m22q1vfcxlinZKmrK/+SsZF74AtruO806L7LpVhqdobeSHcI2lcqRjeB2z/APW5qLw34bMXhnS9MvdR1E3Gm5sp1kIBSNT8oJ7rgDB5rsNa0ddTubbybLzWaJc/aHwyE9wPxql/YOj2F9qdzcXV1FHMiQyI827aRx8p/L9a71RSb0+/Tz/M4/bOyTf9bFHxN4Ys9Ma2aye4to47uG7eeM74s9OAe/A/Oprmx1gayY7W8j1NAQ7rcnMjIck5HbH+FWNVsP7J0K6bTxdX9nZlJlt+HLfMM8d1PJ/A1Pe3EUmq303k3dhPPbgtHdwmPAK9iOn+NU4peRCm/Uoi205NSuLX+x9TspcLMpt8+UZA38LA8D/PFZUOjxWVrdPFYzuk87s0bOzbcnJJ9ep610Gn2b2Nja2q6jJPDcRmRZEbO09dv0qtE+sTPZrbmOCPzf3hmjO8YzwQOgI7+3WueSVtvwNlJ9DDaSeW28iyubD7DNGVaR13Mf8AZ29D+VJaaHp1tu8tGdJIjHLbW5wSf4vlzx34rdOhSSW862yW8PkXDSAsNhVj0GMcjp+lZtzfW9u0eyBdRvDzJ9ibKk9M9Melcco2Wpupc2iMqbwxpc2jX8EEC3UTphhMol3kDK7lIPAPtVO8s7DS0s7u9kGlXjQDbNBhsvjkmMDBOe+Kuzx3t4m69h/sOBEaOWGznDNKg6HI6HnnOc+1VvDVlpNpZ+daWM07PvG+8+Y8diD0BFczim9El63/ACOpXS1d/wCu5lStqupxi4GkWWsad5TA6hPhBkHhipOQc5pwtxcRxtfabputTthWimj3wRn1JOf5DNdC+nRfaGkAkhkAGbZWJjKH26f0qWa1t52mENlcKpcBzGMqcDqaFRund7/P9AdXol/X3nDa14KeSzuTBfXuhXV2ht1i0YiKBJOqkBucHGMDHBIp2k+GrXStL07SLHQNMvXix513f6ehkLgcNvB6gZ9etd40MVpC8n24wkqVIvsfJ7qDjn/Gsq4lW8mC2nnzTRoo+0tHtj3d8d+3pU+xhB3S/L8PUqNZyVnqkZF1o9pHdvNfWkNtawQBVkjVlUN7LnjqeBUWkWEl5DFe6bK5uBK6W5vB+7CFdoIGOv6cV0A0q5crcX4/tOMHeEYbAHHoO/BPWr5S7a6jgSyhgeFftImZgI9mCAuPxxVKmr81tfTX/IbqNK1/8iHR9Jbw0FSCK0jvQrJJety8hbkjPXrUcCJFd3KS2tzIYz5gZRu3gnnHpn1+tSrp1tE0LzXMQYxhpLiOTIVueMf1pohWO+l230kn2i28uFZW+UEHOSfw/WtdUl/wDG+o7TLy+h8L3moyaf5EUtwyeVHMFljRsDJI/wD11Qsba20Lw1FFbwJ/xLruR/Oml3bo3GM47A5AwDjjNaN5Zi4W0uFhhj3Sb5m8zcAV7e4PpVfxZFZPDq8s9zcXHmaa5KW8Z8sMvzDIGSDkD9aJJr3uqVtfvEtdOjf/AAC/p6MmhQWIuC4Z9zKpGxQTn35/nTnW48xUmiju7aYsI227toPqe1R2sK6romlS2qxRW89lC7hWXecKM8HkdqIo8M6JM9ohYgRbzkj1GehP+NaflYjTqSx+cvQrKyjKmbtnjAJ/DFSQJJDdSIiRvK4ztucmPJ55wOelUwiQ2ewQXOopkKyxPvIqdUt8yCBZlkZQGty/3Mjjr0NNPYGgSQSJHHdots7knZHGSu4HqpHYipILifzfOtTKJ8kAyIF+X6d6itfJQiK3uFRVBJWZ+PqKUt903aP5kDsWmjUj5R3yOo5pqTSTv/XqJoIkimaXy/K8xJGkRreTPlnuMU2RUuLdhdHcnMRaP5WwemcdxiliC3q27wXltJI8pO5owpI9x/jSKEJmkNrE/wC8aOQCQt5j+386n+vUBjhxbx2/kTSRhP3U2/5lIHB9qj8/zIzardNFOD5pEwyTgc4P9KckbWzeWkmxXUnbITwPT60jjC/vsiKRR+9XBMZHoPfApNsuxDLH5iXIUpukckPGCcA9ARTI7iVg0v8AaRZmby7q2kUHn2GOPwqRlaMptmiGUXbuO1ge9Rzp5o3xIrSAYJKjd9aybt/X+RSILmE3EMcalEuFbKNnBxz0NRZ8ximfs8wG0x3DbS47YP8AF37VNcDfc2SYVj5ZkLKcexUj8KbclJ2ihhkPysJv3h3fZwOCfb6E1m+5qjPlWC+a3h8ryYvNHnBTgfgAOT0pGjF1FMbd/wB5BJmRZyFGwcbgPYDmrd1MRE4dwzRNvS7gGd2P7wPr+VR3si3cStJAwlMZdSgGdpH6jNZOzuaq5WuN87NbiQLBKgnFynzNCc4DE+mcU22uGW/vra4me2uIo/OiEQDnzcenIZWp08ibEnyzqEWGTykxlRg4IHQe9DwQ317FbyKtlMifuLkZ3bcev8QwMc1OrZXQz5dO3219AlyYxqCs0sUjERoXBGRjkYPIwfastNM8QWd/eSXS6aLh7aO0861ViXVAAJGLckkAZPt7VYl1SS3FzpWsWpaJVYw30S7oZ4+uT3DDj/IzUyFvsKmIX1w/2ceR+6ZdyHGCvdvrWWnT8/0N7NI5y9uY7zQ9YciK+gcMf9IUsFdQAcZ5U9cY9q4bx7bzy2GkppkYgvXttywu3zSDb94j04PNd14huluNFtotK06Z9ZfUEgkWSMRxq45Z2x1Az3rJ8XacJPG+mxXzR3l1bWCyAo7IwlDHjjoPrTi0tNv66Avdd7d9PkeL6tosHi3QXvAyQz2sphXcpVomOCQfqRwfevE/GVusgTTNcijtb138+ylUlFnVTyu8cAjHPseO1fSvijRtRa6lvLy0cXFzK0trdwrhJFX7sTkfKx+XI714/rtvba1u0vUo7mwmZ/MkhkTLRMOdyZ6Aj+devhajUv0/rqcmLipxf9fifN+q2zDU47a9KyXsJeRpAMpPG/8AAxPXjGCePlrzq/05VuJRaSQyKQZCUkxhc/cI7denfFex+NNH1DRLS5GrLHc3cF2GtNTjjVWeHOEWTHUdePU4ya8+13RJ4L2508RraIWacbioExJBYA/wleOP5cV9VSkpRTTufB4ik4u6OKjn2SIwVc9HJbhgfWpncIjqJDvHP3fujjge1SXtpN9oaGWB47sZ4kXbvHr09PfFRqnmy+TIXRkUnI9cc8d/wroOEAUEjrITGkhLq2D1z0z/AFpsMgikZAnl7k2EuxXb7/jx2oUm6RYpFZMZbg8t9BUYLTN5YXbI3H7w9fTk0AP+z/vY4ZD9mLLyzsCCR0PsK6Xwz8NvFXxC0jW7/wAPeHdS16PQkSbU5dOtWlFvEx2q7gfNyQe3AUngA1zCuAds6HGNjO+SVx6elegfDb41+Ofg9e6lfeBvFV14bm1W0FnfLGQ0d1GOAGV1KkgZwSNw3Ng/MaXqHocS8VwTJa3EckFwgyyygqwzjjafbH51UniUISEdSp2lT1xjqas6te3mo30l1qNxLd3EzZknmctv5zjP+fwquHDZ2EqAM46n2AHpSATjapYbWXjPPOB04/CmkiFcbGLMc5b+76U8FEVUDjcD8wYEjd/nj8KjcYCsOSODQBMHW4yDGS5Uknpx14/H+dXoNVjieGf+z45RE+8Mx5Pbn/P8qyzIdpG/AC8AHGM9qmgCC3JaX+PZ5Sn5vqD6Ur2Ey/o2rTaDrMOp6WRb3UEnmwhwHUgj7pB6+n+c1HqN3DqV3LdpbW1obiTcYYYyiR9yFGcYqiGJZNy70A/h44HpUzZByGARx5oJ4z6jPr0piGuoV3GCVxnOBnHt6V2Xwqfd490xJrG5vQw8pVgjLzR7uEdQCMkMR19fXFcf3KAMh67QeOnv1r1P9nVX1P4veC4baKORkvoZZIlPlyXGx920Anax+U46ZzjrXfg0nXgvNfmjz8xnyYOrJ7KLfboz9mPDMAj8FWViJ455LWBBIF+Rht5GV/hGADj3rplkZ/JkQjDjcwzycgVz2izx3mryzJbSxrJEg3iPb8y/K6N69BW3Ybmt13YGyRgVH8Pt+tfc1Pid/X7z+SKUlKHe2l+9tLkqKsZZBzE7Y24xtOO3tUhXqcjcRjpn8qFPyKcljnsMU49VGCcn8qxvqUxA3U7gyk4GDQcsGAx9P8aXG0dM4OcEYxTSPnXnJznIHb0NAhSv3RjAGKQE4yoxnnBoVdqnHPU8HqaUhjyMAn17UABO0jkBR1FA4DdgTxjqfegnJ4AKjg54xTS20bie570WAfxnGRn0NAO7OCTimjdlgRgZ4ak3DI3fKR05osOw5dozgYJ54pFAVQF5A9DSnLHvwetAPJ7Dp+PrQIM8eg9TS55GeFx3POaaTgEtwo65/nS4wCcZPUUAHGMdu2KDjr0759KX04PPpzSDk8+lABwBgnA6c0dOhwO5PNKcZxuCHGcmmhuvIc5xlaSATpjavH90j/P+TScKGDMDknp/nrSklct97I6DoTTTgZAGwddw55qkNDkX58dc8kEYpB8wZSMc4ywwCO9BAbqckeh6+nNKeV+ZTuznbnJ//VTENf7pY7tpXGM9j3pS4U8NjpxnOR9KVQUdyMbQOT3/AJ0gDFFGR8w5DHr9KCxB+73nGO5J6mgR8p8gZV6HIx9aUgiXKgFcduufTNIByG2ghc9Dz9KAEDEjJAXGQzY5BppBUJ+7JGwfeBOPbpTwMSH7gb72PX60irhSSucnB2nOe2aLgJnZM+NvTJPfPalLFcbnDPjJIpCXUDnC8538/wA6AGRwoONx3dPzFADQ/wAwUNj5c8DPHvTiuMg7UG3AAGfzNKHO7CscEgbsAc0wY25zhMnnufarLF52nqCADj+tLjDBjhQBnaOvP+f0pGUjJYAuO/rSyAcYxn3PaggQAYxtckkdRzQQOQcZBOSKGYLvJ+YYOQW6g+lI2QdpKFsfM5Hf0qChc5xgjvwe3tQMsoIIwDgjHf8ApQeThd3KgAH2oYAtnPzYz90YxVjDPU9B1JI5PvSFTgAgZI5I7mj5e5wuOfWlx03Ku3P8HTNACE/MGdgAQeGXA+mT9KXkDPOSRyBkD+tCk4BLAknnHbJ70nTIOQ33ce9AAcIQpKjH3VLdaX7x6lipzn056Umcg4HCkjIXJBpcYBGRxzubjn1oD1DsTyVyT2+vFN4Kjbwh+Zjx0HbH1oB2gPwMDAx/DTiBwD93ODnsBQA3IbjLkZAyDjB/yacW7gDdnbz/AFNLuOCScLnt0/8ArU0cjByx9SefwoAUZ+bbnA7ikbGM8gAg8HH1pSOeeD6ZoyeSOuO3agBAoVT8u0EZ9qDvKscBRnPJwfegjaFPzsqgkgAc/Whl5Y7yCV25fp/+ugA4JBBJ28gEgf8A16PugA5x6HpQfvZIHA4UnAPtQueCvB5+6M8+ntQAbl4JHAPAPO7NKVbDZUqT6HNADYIGWYDPzDv1pBxkqACFA2k8nnpmgBckOgyMEkZbr7YpvbgYkI4Ynn6U4Lj5QABg5G7p70gIGAWxuPB28D8KAFPQ7V4DZAbufakI3c4JOeMe4oB+7g7gGJGR+lG0ZGAeCMc4OaAAsS5JIBHJx/Km4B2qwJDD7mMe+TinEYPXaefyPrTcHO4AYZduCOaCBGz+9AwxJHDj5RnHFJjauM4CnLHfjH+fSjeAPvLx3XkCkK7goUFwpDq4IAPr1qhMGDLkMAMjJI5+Xvx+VMDApwdiD+DIABpT8rBh8hGWDNluT6kU07kkGMsCCWLnqfxoRIEFwwCkjphj+Zx3pC4J8wZPQ5XJBP09fpQ25RklQMEqzE5P4c01vlMW8SKjYUeX8pz/ALVMBxZlYFmdi7AAMANpx1x/hUDMApQo7yEbwinPfG4+gzTyyxySs21M8Id2cY68/wBKZtZIyHWIZ7oCC2PUnnr2poh3HlwreZI4I3YBVNx5OMn2zXqXwNVh8OrIOQX8+4Jx6+e5rypt7bk2jOF2553ZPIJ7dK9U+B8iv4DgVckJc3C/N1/1rHr36142br/ZfmvyZ+hcBNLN3/gf5xPLvnfaIwHL5JKkgAD196TCElQsZRQB+8AwPao5FDqEMZl8xvvE7fKPGPfNTMSxkwqPFkjdnIY453Y/zxXtH5r1bHeYeCApMZAkQEFl9OKdwQd0bBVBbexyQD7Cogx3Elwz8MXCYzxwuR1GO9SqWJBTDAqQR1yPb1qC0xyyMCuVkVSpYGZlXbnvxk0qsFVQGwxTCsCCWOOTnrTAwdflf/WYXr1+uac0hw/Alfd8y7wDxx3xSsA8bk2IibW4J6cjvk0DCD5XwAwO0MGyCMdTTMCSNo1KSZb73ZuenHTp2pw+XexVUQAfKq4NI1WxJxknDKo4+TjrSqMKhLgAc/NyR7gCkBEbtvcc9QBnHtSLgBVdgqEZG3j8aBbDy3yB5F8vdn5M+/el3pGxkJUZyODwcf4UnIPADSSD7z9/oKcGbhTkbRl9yjBGP61Beo0S+UGyxc4MuRyNvbFOz5ZQbzggu27uKRR+72ZKgDOY25XJoDEKGKsGC7SF5+n50AhQCM4+VcjqefXmkIK8lmUkjoePc0bgSctk993TPpSMmxAPlBwAqjAA/Cg0XmPYAtzlvUHJ49R+VCJiT7gQnOMEjj3pj5ZSVXqnHyEgeo9qdhd42DY5AIZRnj/PrQAgGVAYZIwc4A4/qKkjLpkFt20jk9xUOAFK7VIPBwNuPrgU8Kxc9jtwxA6n1oYdBVUK4C537eZCucge/SnbMdPkAP3RwM5600Bi/LfKQFw2MsfUelAbChiQqg8hR19B70EDy20jJwDk89MUgY4bI+TaCDnJOevFIFDEkgDIPydiM8E+9OJOVbAwTjrUgIuTg4IGRgdD+NOIO7qAMcD3pApLnrnGMjpTVYLkYcE8k7aAHBSOcszbcc04r8wbo4447j0poBIwM5bnNLj7pK5PXJ7UbgL0zjnJzzSZ5yTgDseMUgHHTOMjijsAMbR1Bo2ADg9SDk46ZpcEYyAR7dc0A5PUDHQUvDEHJI9KAAY6YAzQBjpjFKMk9sUDr6VkAAHcc9KB+VGeP15NAHPQZoIAdDS9fek78U6gAplOxz2o60AN6/Sg9fpS8n2oI7dKAE7Zx+AoPbsT2NG0Yz29COlHTPT1J6VZYHsDwPelIye+KTqPXuKXHzdPxqCA7+tKefpSZyeaSluAU71o/hpCc0wAHFA60E5oHWgBW6UgyeT0/lRxn1NHbmgAI96MYzQBxzzR1waADoO9IAcdefWlHajBxz6UAAGaBkD1/CkIz/jSgZoAXvxSdD9TRnt/OkoAd/DSDOKX/JpM9aAHUUUVADe3r9aOvWl7dTSdBQAD5T0pf4qbTvWrATJo7+tKeTTaAF+hp1N6+1L+PFACZ6Uv8NLRUAFFMpT1oAPTNHU0vb/Cm/jzQA7+Ko5OQQQWB7etSZ/CmOjOMDK5HUHBq4lIy7p2klZIIlaNDls/fL+gPbOMV8m/t6+ModJ8NR6BJ4dPiK9vAZ7aGOdhJHtA8zKL8zqA546EZ/u5r6q1nWotIEflzx/bG/crCi7mLHGDjtz6ivgD9or4aapb+HL34m+I/FPkeJ47hre2hjUDynV22xphh8pAbIA/iLEtk1vUU1RlKK0s1/wT1cjWFnmtGOInqpJpK+rtotOnVnx7Pb+BdbWN5Hv/AA7qACiSy8vEBYjqjHcQM92xxirXir4QJo9jb6lZaqBauoLfbD8yk42ncoxg5HPbFV4PilBf/aF8T+FdM8RQzblFyS0F0jbsgiZOSB6Y5/PMFh4p0fTb6JLC91my08TBms74rPbtEfvIYx9Tg8/nX59oz+r1czn8MXssscljdreSu4g86OXlX2g4BH3h747Vrt4f8WXQT+0tLXX4kHl/MR56euG4fPTrmtbxH8P7BAL/AMLeK7PUFuXEjWGmzCOSJTyMoWGME4xjiuXPhTxdBLbwtdSCR5NsaC+HDAZB+9UF3uizaaLdRpLusImzGxa01GAhoSOn7wjOenGe9E2gWLWESG3nsJjwyNiRZZiM8EE4QDP+RVCYeKLN7uC51VhztlE1x5gJ/HP6VSa7vF241HbcKgLKqYJ+v8v/ANdBRrWUltYtPLZQQzJJbtbXELSMiuG+9jPIIIzmqaW+mO6LHZT2LFyEmjcuCv8AtZPBBHasuS/ZZm824M8rABkMeMH198VGz3CiQfIqtk+Z0GPp2ouB0ianYPpl3HrH2i1v4lMlrcae+BLIvAWQEHqeQ38u9PU9a+3Mrx6RZ2zOqt5iFXJbufbPHHXg8msRbya3D7VUrhfmlBOT2xQ0kmPlO1xz+9RQT+FO4vM1BrF5FaTWirbSW8oDgNGMow67eevOctVI3Lvuilb7USAoBPAOOAuR19/eqjLIyqGKsTyc/Kq/l1pDB5kQOVcJwX3cHHYDHv1pgkTHy2DiJREH+8ZRnBB6E/XFTnS7Pzwk2qwqnlgmSOIsA5/hwO3v9OKgis3Z1UARJ91TIfvHPJx9O1dV4N0q1u7qR7wI9shKIxhDZJ4+UDqfqPyqb6lWuJongSW6ewmikS6EhWRdynYyDk8dTjH9MV738H/h94tt7iSBW02Cyt5g0IMbESFiWK/KflHPGe/Fbnwx+Fer2l0xvrK20/Q7WDfbSXC7rhwccbVb5eM8Yzz0r3jwS6aVDJbQWpvIVAlDyRhT5fXqOvf3rgxFfkjyx6nr4fC80oydtNdfyK3w6+DvikX93pl/4z1PSredklRbZvLDAnLrGARgAZGOfXFeqp4M8L+F7LTLHTraK+lspmj+0XURllIJOWZsAZz/ACobTH1ZbGRoY9KumZZluJXYSoh7jkA9PbFdf4e057Iuglkvg04RJ5V4kPQkjJ496+ZrTc3yx08/+AfTU48nvP7izomi/YbdZbQxx5+VVQcE56j0rfGirKo+1odQIkWZWwWJIHpmpDbrCJFuT51vwrCMDaWz2x0xV+SSKK6SRXEZI2sIm4f0+nHeoilHQvV6kb2Y/s6PaPslpPuhBwoCkg54pj2z3Fxp9qqxvLbqsIl6FowPue/NWkMcauojLXELedEDzGQeM/UZpyeVLDOju2+KTKSINr7u/wBf8+lXo7XJ22/q5Xkso0bzplWQxStE0c6BtgJ689qp23hsCGAmwtLixkvPkLL86c4BB9K3rSS4gklbAbzov3m9dxc/j0+tR2iW9jdQyy27qjuHYqu35h0ZR3q7Rb1/r17oV3HYyrjR7i31fWLq1kSwvrbFyp8ssJkAOQc+wFdHCsms3Ud3DD9n1G6tgXktekiY6Hng/rVe9Qwag8lzePBDdLuju3USqjg5Ct6Aj8Ks3N6YEiBVUa9ixZXdkoCI46rkdM4/nW0Eo3s9L7fPQyk2xlvCYtMXULCQRRRqYwsud6uOqkY4z6+9R3Olw3bWtyZNkl0gdB5nyhx1BrQthPNbLLbLGJnGJhdZCF/4iF9TzVZo5/s6Qx26GaOQyhsfIV7jnvXQZNu+hLeSsNKMzNbx+TMP3TLyrr0ZSR15pL3zdb0a9srjVI7W9a1aaJ4MKXxyVOcc8DpilvpYZ5BDOYpI5UAV1Xc0T+mO1W7c2MWrf2dc6bLdMln5m/ysb0PB2n1z79a03un6f1YzemqIrXT5rqDSLiHV7S+u4PLJWZ/LdUwMjIznPTkUhuNSt9UudOfS7WeK7diY3Us4/uuCeCO/51FZ2+mW90qG1uItMRcPK0TFk9AcdDViSTQ7gC4/te5tbm0b901ySCU7hT3Bqr6Xuvv+/cjrqr/L/IvGC71F7i2N0thH9nNtviO0h8cED+lZWj+ML3UdHtLs38L3eDp84uhmNinRifXkEn3qz9ls9ZmXUbfF5NEySRrISrbvQ9M//WqW6tpTJqNhb2VnM0y/2gEVtrJNwGA9Sf60OUt7/wDB7bE2j1WvyM/+wm1PyY/3MVwJShn0+QmINjIIHpUFzBrFsTdXmqR6ZDGDDPPbo0gZf72PXpzV24ggvLjT7qFLjRtSgAMsEOAJB/HgfnTfsxjdg01xMsk/meXcbvKkj79RjPqKwkl0/r9TdN9Tn7vRbSW3/s26mm1xXQ3UV8shHzk8YAPYDv8AlU503SUtYxCbqWUYdoGIjkOOoDAAEVsSJF5clvKJVjD5RUG1Np6bG9APypHtpdxga2bzbdB5NwgDbk6bT/hXO4K+x0c77mXBBaQ38dzbQ3CSyRMfLkTcyH17/wCTTUaOaeSJX2zbWl3SJtAY/eH+fStOAMBPIl6yJImVSQAEHuM46cdKX98YpIpLy3TAyISQCAeue9Z8vQfMU1E10IkMkUyYCs7Lhge3Heldrx0mUKtptYxu0jZz6EAZ/wAmrDQtOzRtGL5Y495kBwB+VKA0aOHt4xcBhIUZt6yj1x/SrXqTcoNYo+HeKLUJcAbrpxwvfAPH40+SCX96qxwQpFhkaJwYzx3Iq00SPvzbQSwsRthSH5lznO49vwo+yOm0RxQkOoARiChX3FFrj5u5UFsjS2xK3EscgCvLGxzGe+R0xmoY7MFri45Z5HMRDHdxxgiteKPdG8fnRQNNEYlgT5VPUArUaPFBZ21pGyrco2TPL90pzlc+vSm433Gpdii8FvDEkcYjAdsE3WAR+HeorkKkEM4ZHWCba6KOfLPBA/xrXltF3Rq0cJhP+ondgQCe1QrFb+dPvaJppIzE6I2Dk9x9fWp5Q5ii1rGlt5KeeIWz5CcEqp5yT+NWXnvYrb7LGLS5gbELvKPnAIwd3PpTRAttbh2glcIgjMQ+bkH1HNVrmztYo4lZMFpl3CLJZvYjOajVbFb7lO1ksbaKa0a2QPZyeXEwXaxHb5gKsPDEMPm43n5iZF3AD2/+vU+oXogvIryVozpzOLaTEZJQE8M/HTPc0+4geCaUM6mORsrErKQQejK2eciosiuxCqPt8zzIYCD8jRvsD46ZFKIkd/tEgQTKeCjj5vQE0si27jy/JJR3/dxu2enrTnQvIkr2KySIm1lUceg574q0SMLyGNpzYJcMG+cRFScZ64pVZrGbdD+4i6GPcWJz3FSNCG/eND5cqEqCD29aQgKqybihxlnIBwT2HtTV1qgIWJmyTGHdyVZnj2tnNMjgj3SiONbOZD5hTP8ArB6g1NKkauyqJVdwJPOBO3PXp+fWo5JEmCO8JmdflVk4wT2qXbqUiKIZCTELE4GW8yTcWB4zUcVvJBI0c0LKw481RmN1qSaNZpGi8qSO4RRujmGY3A7q3ao54Qxmj3z7shQqN8qnrlQah6DGCNmT92trMpbcEkB3qKilO6SUNExwpdcHDe9TSqkxbdGZAmA0hG0k+2KjnEwhLAu8ZO0xkZfHrUM0RA7BtUgj8vzN1tnzyOg/x6UBWtIJDb70QkLIVAYv7kHtRO4TVNOcSwlHiIx5uMYzwfzoEEaXTMoZGB3si85Ht6is3cpDfMM0kkJToGjYKoBKnjIHSqbXP2cQebP5SQALDOnRkH8Jx6Y5BqxvkeGJljaViDiRW285+7k9fxpoaZGkj3LK2D8/QMvcAevrWbbNEjPkZJrOaSG8td8shMwEn31PYDH6VJbyxloJG+0QGOIxiSRRsZsfLj261NdW8BjUtawKFbbiOMZAP5c03ymw77XaRdu1W6ZH3cDPA9ajrf8AruarVEMFyo0m8gurGG4ilJt5LS4J2P0ycj7vX8xWZbwajpukx/ZtS82ezHlwh5CQkeehJ5wB0PtjpXQl5JZZkL2kFw/+sZwQki4/hz6VlvaMuyGL7DGWjx8oODnjYSO/em43S8lbt5lp6HHaxDfP4m0ZJLD+y9IZWlu761naV5pyPlY5Hyj296brNl4gEkmoWB0m6voiIF+0sVkuIM5dMZxnof611GoLOiyFLfz4Vbyiit8xwOcDsKxXkSWVo5NNAj2llt5EZJTx2PfNYaXa8/Q1cm0rJbW/XucDq+n28rC21AalZRlmlEM0hFjbMOdykcD/AOvXm3j3wlfQA6jDZyX+nyFN1vJ++dw33mhlB3Kw4IB4xXueo6O+p27/ANn3OwgKzadqp3PIvoByPavONRs38NaoLq3knm09Y3jeAudkUufvlBxkdK76D5JamEpXTS37Hzp4p0yy8QWmrWuqhBJbu629wmdxQYJ3J146E14r4u8GXGgpf2MlkdPMk8clo5LskyvgHHJyeAcdetfTfiCwh1ayuJ4dLvLbVolli1C0hwZnjc/fCHkjJByOmfavIb20stX0yW2UP4gt3jZvtF1NIXhlT7luR1iboQ3Q9BmvpsNO60/r5bnzGNheTe1uq/rc8mv9MTWLOK1hWG7ltkAbY483AGCQSc45ziuQnUtP5Mu6GaM7UYDBC9RuHXpnv3ru/EOlXekMt1ax/wCmmNTcWxj8woTy3J5xjGQQepqprMOm+ILN760lmgLMIpLBo9+CRjzYTk7hnGVHTn2r11LnPmqkVHVHCOXVmhkG6aNtyY5H0+ntSMBc/wCtkMcyn5t2Tkev1q3qlg+nubaWTKqu6GRSNkg9emenY8jpVJ9rfu3XbIOkh4DD3zQ0ZgJZ2kOJXlcjADZYsPoaUXjq27Z0GGXoMew7UwsUkXcRuxkOvH60wowOT8+eM54PtUgW5EGxQSAjAHcW4C/3R7/4VBJHGNxUggHbsZsEH196iQv5ckaglTyR6Y704szkBjjjhiOePWgB6COT5gcSjB2nAB9gfWp7cbJwI4xufAR5furnt6VDgmQEtGVCj5u30PvUhTfHklSmOWORz24oAVnEbgzbkkJ24C4VR0NQTF0cLIo3IcjjhhWjM0d1HBb/AGcQiOPHHDSH1/nVV5HMbebiWNWO4AYPsaAGbhKQSQvddxxtPtTi/wAvlMxcscqSBxk9Qe350yOPO1QwZWUNuGfkPPFPLyPCQrHahGR0P16f1oQFjULdoL2RAo+UAHa+cErkHPTv29K+g/2AtOs9W+PlrDe6JJrNubWQmWJNzWBVkZbnd/AVKhQ3q4A5NeAzzRXdzOWVIw3zIqKS49ACSf0619O/8E9bX7N8fNM1FtSENrHazIwjYobiRjgQyAkFv7+BuHyKetellqvioJHzfEM/Z5TiJN2916/I/T3wrK7SXkYuDczwylROx/1gzjkADB2gZ966K22W9/eRKCrELLg5y+epz068VzU9q+j3d1e2E0tqlo73U1m6/JMh5cjuOhweccV0VrcpqEtpqFvNmyuIRsDAfNk5xjsR0/Cvuaurutmv6R/KdC6jyvdfl377mgpIAzgnODTwAuB0+lMGC2dozRgbSCMDvk5rmOgcuMY6jkYpMBQoXIHbHQU7dkfLz/SmgMgwSSF6E96AA/KvJxjvikHHIJ46560oXbjOSex9KUcD9PWgBuBz8rY/unpQDnJySuccjpSnqPXqeaM9PrQAm04OTx2I9KcTjPXH0pq8FgDv9ie9I2XJG7AxyF6g0AKw5PH0JPWgupBYYx6/40E788FT0BNJnLBuASAM460ACtuwdwwR1Hr7UpGcjOMr260cAhiBkc46kfSgtgqBklunHA4oAUHhRklcYznmgMAAeo6AUDOOTz04pDlVO4Dk9hQAYwxbBZsYBPb6Ck6EY2+Xj/JpSCTnHI6HPNNJwvTD4zlqaGhdi9lOBng/0pN+7ncAM4Of5expcK2MHgHNJkqeSGUZLEjkVQhI9uwKg4zzn+dK207UycnkepoY8upKjoQTxx9aOM4VlKkkDt19DSH5gVJ5GEOOMdjQBtClVDY5A70LjCgM2Bn3z+NBLcYbaec7vT1oDyF2BSuDtXJJB/nTA0aK2RhF+bOMYP4Uq4QKFIIPU+vqc05mKjC5Gf4gM8UFdRuS5XgsRg44NNGwMMlsg52scYNKPnUK4BAYYLcEn6YoId85OO4G3J/WgBMEh2BKkgbm29foaMqeh4AJ3qc4J9KacFWIVGAGc7Sv86dyxUgAoPugHGfegA6fe3lV6E+vQ0YbJySQVyGxjmkPIDAuRuyF9fWkYBSflJ+YAYbkcUFDugySzH3pcYJ4564600nIPXoc5PSgFcrkqGAzg+meOasYbj8hHzgr8wAzg46//WpcFMLnLDnC+n40DdjAIJLBhg4OO9I3yHcAACR1GcVAgPU8buc5xQTsOcZYgbty8ClIxJhhsIBwxORikBIHBYNjAyOf/wBVWMTJTB53DJ+7932pSANwU4/iyOmfWjJxhQobIOSck8/SkCnJKJ8pz/FgZ+g5oAGAbqAcjGc4/wD10v8AEvznr1PI6daauZFwSxzwWTgfTkU8gscYyDycN+g70EDQxeMgsSSe3JoJLEnCquOlDOTGzhgeeMOACfTNOIy5G7kc5xx7c96CeZCMSclWAJPfnmgkEsRlycAAdj/hQp6ZIB+9jP60dewPrgdfp/nvQWgPHYDLZYdcnuKDkyfNlge+MbB6Ui/L3fOc445FKR1GD+XX3oKEAOMcqVzheDg9uaMgkE/QnGOe/wCFKw3I25ht4x9c0OSAS3TPzCgBMDIYZI5Dcck4pSeeRtH3Ru70gYNySTno3Q49f5UoDcH+LPB6mgBDlVBYAfU9+w/nQwB3dCeucg596QN87Nn+HOB8xDf4Y7U5QSQM9RgADv6jFADSA5wVHGGBHUCl6gMMEHoSetKEZWAJYfKMg89P896TJbIyM4y205ye3agAKArgDYOgoyCfvEKflwDyB2IFHXL8KD14/n6Uq8YOOOxz2oAaG83IDq5xtIQ9MGlGC3IIRQT6D6/WkYgZMh3gDGQOcelNbGEUyZYnILfdb0DfhmoEOC4HQIT8zDP6mkwAwckkAcKDxS7V3gqiDI+cdSPSmqvcLgkjdge/SrJEYyCMgBfnJLOrYX6+tIyq7bUAbjgnnOac64xuXauBmQkAD25/zzTGfiQ+Zlc4IPXjqOfrTQPQazDaw3AYXOFHBGcf55qNiFCqY2AV/wDVhQd3y+nf61IyFV2sm1U+XJUBSM9/agD96CyBt3yomckevP40yOpEFZX2/wCil+eF+V1GM4H88U3LJ5jKZDMRnGQ2ePl3AdPwpIwRCSzRy7sAAFeAvuMZoKZlV4ljmJcqzrglF9FI9PeqJ7WFyFKKPmdl3dMjpzgUzZkzfK/mMcuJM5A9E9vpStxuchBtH33BBz7+2KbsKSwx7GUOHYszDcDjoO/6d6slvqOgzLOyfPhQpyerFhkAc8YAr0f4AXLTeDrpWXYyX06lc5xyD/WvM0jR3SF4rhkTLJPGc7Tg5AI5Hb869C/Z5lEvhrUgG3Yv5RuJyTwvJ968fNV/sr9V+p9zwPJxzqPnGS/FM4ByFRGklVgpbdIvGPTJ+tOIVJiW2xtkrtUYY8ZyT701smMLuAXJ3grnP1HT8acZAJss+xQpd1DYAPbIzya9g/Pdtv8AP9bj1cnzAm1kKg7Q34EU853EDCYUk7hkDtj9f0qMEkE7kLNhwgOMjHXBGaVQMYCDd3jwfmXrhRnr71JafREpdQ27HLp6hc/jTixUMY22s3RSRg/XvUSseHBU7kyXjbLLjqCMY9BUm1v4FBJAD7sgMOwH/wBf1qC15COqspUHKnBQK33MZOeeetSna5dSUUlQxKn259yKRWP3dhIBxhV4Pvk54oGSvZQE27fvZ46/WpEKWwjFYwMYIj45Hr709jy5IjePZndjqfT6Ui9uBnG0Nt6d8UqMWAwQ245IC4OKLFjjhMDOGCk8kHt93PanAA7AflBOSue/p70yNUYbEUnhsvt4zmlyX+cqsY25BPUnrkVBerFKhmJbB5Ocnkf59KcoO3C+YArZA6Hp+opqKrMirGVVfnDBsA5/nShC6vsGEJIGSefU/wA6BoRi5ViSWGwnZgcmjiN2YBN+3I4wxH1prMg27sqMgFUJ3Y9/0pRw4z+8fkAdOOtBSFYhSNzbCPQ9vTrQcszcb9xwfpTV3BV/d+Wc9Dz09SO9LzKCFwxJ+96c9f8APrQITkhvlLAn5nHA2/T1p2GDvwWZzhccAD0P4UjAPuzuVW5IzwOfTNIdpckM24gNsGcHP6GgsNsZUbivlAkRhfun3461ImCwwBkAMVC4P/16QdSAAVzk7j04xgUcmPnnnPzntz/9agjzY8E7SccnOOMfnSkBFJ25x0ApPug7xtbPJQcfWl6c4+Y5GaTExSApYfl2GKQ/LuPJbGOO9BOcYA3euOKcOB1yfrSGJjPDDO7g+lJt4BAUFc9BTh9fzo9sDnj8aVwEY7lPU+w60iqAeAB6460vOQR9SfWggA5CjOO3emAigKOrdf4j0p2DxknpQBng/wA6CATngcdakBQe360lHQY6kUgbBAP3vUDilYgXgg4wQRQRgYBx/SkLZDEA5xnml744osWLjjNJS9+lIRUkDv50fr70g60dzmgA6GkPIIPQ8UvU0o4zQA0gMMEZzRz1wfpSk8ZowD/KgAzwM9aCeeKSjIP4d6CxTx/9ekpc85o+nSggM8fSgjFHXmkHy9OeeadgAHPbmlHTuBSLnj6U7+GkWIPyoIzkdvekzmlwaCBfzpO/FAPNHftQADqc0fzo7+9B60AKeucUgOKMmlJxzQAnf8KPxoJ4zSZJOBRuAUp4yaMGj1oAdTe1Opo61AC/rS0ynL0oATp7UEZ96XvikJ70AGDQPp+VL/FS1YCdaOetIP8AOaD+dTcBevvS0UykA5ulJ0NJS/gaAD+dJRS8jPH1oATrx+GQeaYIkUsQpLEgk57ipO3emE8hQcE98dK0i3sUiitrY6fNcXIAinnJ3BsHefbj3r88f2/tQKeFdI0A2X2y6W4mvnEEpdrcNkAsOpXLdSO3WvvvXYWu7G4nmjkhihHRjtLSAjbj8cexzX5Xftf6T4htvHOtaz4rtk0y71K1RrO2tZA7QIrbF3MGw2RGQSD3PHarxU5Qws7a81k/JH0XCmGhiM+oyk1FQTaWzbemivfRXdz5dDvbMy25JZeSWHJGB0FXnuUgNvPIsMyE4chclgR7+nSma5ClrPaBZBIzW0bP5fHznO5T6nOeaqKzbHEaylTkkYB+b3/wr8/Z/Uq1VyxcG1mLMkkf3cBYYsE9OccYpsmwqFN20YiAYDZyDjrnjJ/WmRSIRsLSQKmCWAAz9f1pp8qBwsQMrgkfMM8npn9KzKHyWjPEfJvhKp4KkkZJ5xR/ZN0SWCLMMYIEnXHr+X6VCiJES05ABGfLXggg+gPB/wAacgcb2xLDypSPJIbnnNAE5t7m1Q+e6KWXYpLfMp+tQTRwxRbXCpICOQ+SRjnjHGac21SWLNIxBZUkPAP06d6hRVkdejygEyNJ0GKAJQ8cTMymUFV+UykHA9RSGXaqEDejZ6sTuPbPpUQb7jHDIMbipycZ469KnUhBL8pfyjlU2gDb2PTr3qwHxWzeTPJ8+9m+Upjy8k+9NO1DgKUY5O4qQuMduaZK/nICp+Vss29uMj+Gp7O1NzeW1srpDNKyovmE+WpJABPWj0GjV0HQdQ1y5kFtaJIE2792VQt2zjuM5r334e+BJtM0zydFexXVppEaS8n/AHi2+eHKgfd5HccCuV8C+G9D8H6taS3Tf2vcyKJIoFkPnGXONyRLjapGc7icge1eo6HfyW0lzJM+l2WmwuUltLVGExduVDKR0PY1z1anKmonfh6HO1KXyPSG0qeO4bRzq91YiOdZcWKtL54P3znkjPU9vY16P4S0cz6fLfWl7Pb77sxqBEpEaYxkg4G7B7Z7fh5/4JtNQmulWe4bT7CEoIpcAvsYAgEjqD79MV7XpmgvDJcebdu1vauk8UUpUlGxnn0J5/Ovn603q3/wD6alGMUkjpNK06byrfzY/PRkUPc30uW46YXOV/8Ar13GnwpEyKjOuF2/KcYU9x6VzuiWMf8Ao7Qh2MqkL9qfcNozkDB5AxXVWDKYlEbRK7yBpZpP4V7r69sYrz79UdCi3uT2wSFGMMaBxgIJWJQ84Jb35q5cjzGgj8pC6HO1cYb6e1VVkGwuP3UY3Ffl6jOOlWVj2wYQjzGG5Cp4IGMio3VjTrcn8ySS5SRYhb+V8rqw4I7baVyJEuVlMsyB9wfZjmmBFfIlJZHTeq5wQPSnJLtVsoZGBAIIw5GeG98Vrfv1JJkka4XzjtiQLtZA4O2Oljm+0WrIWZYozuTy2DMQPY54qMttluDKApB2o4Ixj0Yf40+BljDW6uLd4nBdQmDjFaJvqQTLMt6kwUtco2A0bjAf6VIkDPAbSG2nt7USLJIIwCsL44O3rjpTInklB2rsfiSFs/fXoVJp9ssZS68qdreYybpFMhBYHoM55raJmx5juNVjEN6YpPspYRyohDPj+IqKen2MQww/apIpLgqQ0ueD6e1PWMk71Z45UYK+85/E+3vUscaIG3slwGDfusbsn1B7H3rZIyb6E1us0l7Kot7CGSAFd8SYY9g2O9PtkvT9keC6nW8twf3UxAV053Ljr6UxMSCOdhJ55XYY4WxuAPU+ppQLOAW7Su3lKxaMuSzgk1qtP6+4zZLPcqZke1uJ1uFwWgdflbnnI9fepGnvnNzb3WmJPZiQPbSrGr7fXIpJD9mUtKHkgcHbKq5OD3I6CnR+arrbS6h9njuIcb5BlQ4PJ9uK012/4Yz0Wo2+023k+zpcwypbOM+ZCv3uDg8dMVBcRQSta3OmXiR3lqQiMVO51PGOnP8A9c1axdW+myNpt85uEcbGUiSJx7Dt71LqHnLbWR1FIYXkkQzXNonT/bx1oav07f1cE7df69CG+MoRbi+lVG3BPNSLOw8n8qin863lljk1E3DCMzRpIAEYHqB/hV2Vbm2uru33R+QoZlYAkXC/446+9VHkRI3ht71ZgQvlJeLyp9FNRJblxdyA27XVvGbUG9tQyl4XfmPjG0Hrionktw6zCaa18ohTAVOxcdRx/Wp51WG5kaQz2moqA2xE2Ruh/iB79OvsRTnlMUBUoqEvl5lGRKh6MfTqaxa+81TKgiid0jYNcW8jFkbnKE0yJEklmkWHyLqUbWJHDqONv6dassWVbZmlMwlYoJoRgqM42sBx9DTX/fhFkUzeQWX5OGJ9CPXpWdirkOTbukhaRImRoZFQgjHqf15oSKWMtGssMwhJeIopMjJ1wff0xUiSJaXiyCINCy4eGVflPqCKZbW3lW8IiuCzI5CFR8xX0Pc/jQl2/rYRGN0sEEqzFbWUsJY3O19/oRT3jdAXW03I0YUeZgqO/bt9aeRKqSSCOC7sZ/mkhd8OMjnBoiWEKpsmk8kkbFeUAYHVcD8uaq39f10KuE8U7rZL5NtOQwkRhztA+8M1I0iDzQrRS73LrHJg/gB6VEtpDLNcs4ntptpiiIPyb8cA/UfpT4ZPtcghNrDE2FjUsMgt2Ct9P50W10F0Gm0gfAa2IhdwfKL8Rv03D2qOYeVPGRG0dx9yRTjD55xnsT61PdGNLW8ivIPKlXCmPdyVP8Qbv0pZkW2uRZq32q3mRSAPmYDAwc98YqWl0C5S8tYriV7O2lVpCHOGIVCD909xn0pLuCdHtZWtoFbzN5ikYBj67ffvVmfd5r+eXjt5BtBzgcDqT6/X+lQtb26XNkkkErLHuBuZuVbK5AJHX+lS1/XzLQ1pntHkDyWk6EkSQP8ANxnp0yTVRoI9ItbhFtTqmkNiZVt33S2o74B+8uR68VagiRD5b24EUuWU9Sjem78KWCKWGJ0j8vz2Jz5R2kdsD271PK3/AFf+rlXS2I2l8mGV4poo4XQGNhF8zE9iO1NWKRGSFW8ssMux5GOwFTskYabZ5jzEAcnr2B/rSyJM7m33pHKykM7jClfUH161XKwuQNEUMmEJzwysc5H86bDGgMYi5kU48snpkc4/z61OVjjDRwyYlVR5azsQCPVcdaWZJAJpJPIUHbvaLO4A8H6U+XqK5VSOdYjiMfavMw6MdwdcdfYVFOYzJsYzIrAOuwY24PQ1bMEnmMsEyNOrqYyejp3B5/Wo2aPN5Hlo2/55qpOD6g+lQ420KuQGNnuGt2llEm04WU/I6k9RVRAZIYhlbkFiSHOCpHqauYDBJVBngX5VRk5jbHXNRYCySISidyoXt+FZSRaKskoDEy+dGrLvWMDOcZ3c/jVd/LjWV4mcq44niblfr6HnpVwyCAOv2hpInl8xfMHHqVU/571HIrosgjcWuT8sYXcjdznjrisWrmi0KN15IGlupSYCXY0Tpnfu6tTLhbe2uroGGdoVXEnkIDsJ7j26/lVidTd2rRrt80qXAgb50I6ED8sj3qNZWmRLqO4OJowsqqMlmHUY7Vk1f+vKxomQOshHk/bI9gAaJd20c9Pfp2qtN5bBklhl4XhYmztA6/njrVgxlkiIjRWYjzPNHIz0I/z2quJSNu5fssyjAlb5RIP6VizVCC4ZlRo/3lu0i4+Tlcd/enLJvuxbzrLE77mI6Ky47EHn6VExZMrKihUjLHDYwO9LIYt0arLHG6JmMytlTj1PvSTZdtR6BXiEEhwZHyrEc88Aj05olnuUkVJCqGDC+VGASWzwSBUcnmDaZIx5oi3FoDgRn0HPXHb2pxZgx2E8IM7h88hHc1aY99Rsx3RTESAOJMnIyfpVOaL7VcPCk7fZ0ckR3EYOXB5CkdumO9WiQJYyUkUsmTKh6YGTkd6icSKrpFMg3SAhJOfLHpn1PH60t3r/AF2DQ5HULT7Z5TwRSyMz8TZ3OrA8Fh2A4/SuJ1m5EOoS6dfMqW9wjiSR8q7PnonYdjzXr13C93KrXFtG6sDmeBtjo3TPvxiuU1HwhYaxYKL65IjhkLiaX5mDZxjPbqKuN099SG11R438Q/B9+t+08coawS2VTdxsUv4mxjCOMAjuc8YzXjvj/TJLiBpNQha41SaIW/2+3+VJwuPKMir1bk19JRW2oxXjWss1vqlmrlIDNkTeWwzg5xuxtOfY15D4z0e0trmVZmiaWJy/2Zh5LW7NgBFzhWHcH3zXu0ZpW7Hk1qbace/3/wBM+ZPElhNfLFZ3UrRXFyH6nEkZjXI2sMbh8vBIrzGa8uNN1NbxTLcBGV/LckBem0nHHI6fyr3vxToVrDCU1GKIX0kcoRJPmmAZAVLEHAwckbug9MV5D4mspLJP9MjlELyJGDcrygX7xUAjgnocYxXuU56b/M+br0mpNtWf/DGdLcWOtRNPMqIxY/arWN9vXkyRLyAw/I5NYWr6JNaxxzg+dZ3BJguck5GRgOex9vXNLeWDWWJklUqTlXRxj5R6g+o6e1W9P8V3lgl1aTMbzTbj5ZoJwH3noCD1BBXI57V2XT0Z5jVmYYmmtFYKwltn6gjKn2Pof1p4nheNljfylPJhkG5SR6Htmtq702wuh9o00XDhlzLaEDzIZM8FcdVPbvzXPSWjKvmJ86gbmAOSvpms2rCRO6wyoHIBIXJ8kAEfUZp/kbYfkIkiAy4BwCQM/wD16pwOyMGicJIvA7ZzU8UvmPuclHALNJu4bHTse+PypDJpEWaRZRGiRooGxOdw/vGmomFLySLPyBkNwnv6Ub0lVGeMwycv5iDgj1/z7UtysUUa5jzg/fU8Ec4z74oYbEyTO0e7eT5ZG9uPmHoPbFQSiOHDbd0bD5ZFOcg9j71KskZkWVZAG4Ro5lwgBPGMdh/SmyK8BnUqpK5winKkZxx7UMCrNE0e4DeR99CvIx6mpXZVdm3YGMhWHOcHHbp+NRNHtVGQMI5BzzwOefw4pWKlDnG0AKHVcDPt/n1oEzRSO2ttUtlS4aRQq7pVbA35569q+hP2VLm/8MfGWS7fTJXkQxzzrp8PmskDSKHnjUncVG7nbkgE8ccfPdrDOjo5BhRwAHjAxIc8DBIBz/nivdP2Z9SntP2hNAW5nuDHEkdq4kuABsdlCgn+6GkU7cnkenT1ssdsXD1Pm8/hz5ZiE1dcruu9tbfM/X2S/it9XWR4bloZLYbbw9D/ALBX175qLTybKOaARyJCl0AsZXoGbAdcdsnp0/OralXeACWJ4vJXYkgz9Dg+3epbi3E0iNlllZTGHGQgHUbvbOK+w20/rQ/ltXlLm66/j8y2VJyCMgenelG7eTkkHse1V7aZ5LaJpRi4xsfI4Djg9O2efxFWRhjjuOvao8mPoI3zemG/MmgOo6cZ6A8ZpwIYZHINITgdAR0WjyDyAAHB70hIYZYdDn/69KT17c5x60ZODwMnkc4zSATadzYJHPI65oJ4yuD2A7e/+fahQzAEjYxGTtOaQHoBgAjoRjNABjaDx8oOMjrTjkLyOF79abkYU4Az0J/z7U0uAxycng7QOQf8mqHYcD82N33hkA96X+JuNxFDZY+hIwSOoo4LMMEBTnOOtSIMYBACgnqKUYycE+mOwpPryTk9KAw3AdCRnFDAUkYySBikBwSMBcnv3pSARzgjuCKXGevNSA0jcMYPTrmlOeoJJHSmnHAOATwB3xSnkY7g5wpxVAA5Cn068UD5cYwBnnaOtLtwOPXNNIByBx3GO1NAAzggHkdcjikwSMbgvTBXpRycgkKM5Gzg0jEuASCCDwWAyPf/AD6UIBQfmPAVVPA6cUffQ8/iRwaG2tjI6nI3d6CxaMnBJORj0/yKoAzvHynnrzx1HejADd1GRyvY0b8svzL7pn9aMkqpDABu59/T3pFiFSVPyk725Umkf5sFwOPm+YdPwxRsCDbsCgMAMNzk+9BGDj+LbuJ9fagA2uEPI4XA9CTSYPBwG4HK/wAVGf48Hg4II5xQqKuUVQqEEEJ7nP8AWgoAACpVQrDnHoT/APrpoxs4IGRjJIzTiwGD83pyOc+tJgjOSQo4ySM/jVjHYIfDADjG4GkDsDhT8y5JKjqAelIdqgZVlAIOSM+nekCjlQPnBJ+U4/AfhioELj5egXbk4YdqQnBO3y9wGec7RzQMYUcsPQjr/nijAG3GWUkkjsv1xVjFcH+Jd3BAdu1KOX5G0gZGDwc0g45HIxxg9B6UnAyG4GPvsO49qAAEjbtwGz91ScEemTTWULxjaxJC84yB36dacecqVKNkckdT7HvSYwBsPXLFnPGfzzUCHEBiD1B+8Rj5e/P6U0/cdtqFgMkdvpS8HOflyMMMcD0/GgdQcYIXIHTGe/HrQJkVyq5IwoVhkbumDx0x+lTHKqTjICYB6A0jruPKRl+oLLx/9ftQ+GALEK24MNw4P88d6ZyxpuM3LuPw2DwzHOAQ3B/zzSdW2gk5OPQk0BQHYjB5XcBngj0H403IB4bphgyt/OmjoQoPuSSAV9TQOQAWwG6Y6j2pVDKcgLgf8Cx+P403oG4Iy2c+3t+dM0FBAZQf48g54xTTuUJzhsEjA5HP60/n5gQQCc5pucElVK5OMc5z9e1AC5PzsSQfQ89+lNzgAgEbRltp/pS/NhsIWAPHbjvx9aUjJGOeBnnoaAEz2+UD73A70fLkjPQcgjIIP4Ufw5AQAkjgZxxS8tgKzKw53YwKAGLGvlmONdgOW9Prwegp24uV5KqAWwc//Wo25UtlsbT8y8EZ64oBDkgHdjGTk5/GgBMFk3Dgt9045Bxx1NPPEhO1h8245PHTpTQRuLEbsjBGc/l+dJtVE2H5Ru4wcH60AKvooHGDhe2aVd25QGxnJPvSfe6gHkZC+tJtJGNwJ6ZPyn3xQA0YyP7zcblIyT6cUoxlRy64yCTkDH+cUoAJAVFCjJBxyPemjqp3FQRjb2I65A7UAMQKikD7qfKcjgnuPftSkcOvIDsSR2Oe9OYMzKSW28MUb1+n4U05DEnLbj9cH0+lUZdLDFVXkXgKuNoZn6n0wevSo9ysqyLtJUuSNnXscjv0/UVKQMsWCvj5wzJnAPYH2pjFiq+WQGUAbiufl9/1/wDrU0NkZG3CqjjEeVZo+EUj7vPp6ds0zy8YZAjLGN7DaAxYHjkcYOD16ZqTg4MW5SdyjacqQOS2O57dabJxuzFkNtEm7CjAyS2OmOKSM3pqxn3o5cx5y48xPMycsegwf85prgqTJiJikjBfLiy3IHWlKIz+YgJGNhJAIf8Ai6k8dO574oCLFjafKiQq21ejnnJPf+7+VaIz1Wj3Gy/LuO5lVPnZIGwSM4PI/lXefs8Bl0rxApCDGrTAbBgY2piuJVcSL95ApwM9M/T0rtP2dSW0jxAdhjP9qy5QjG35I+MV5Wa64V+qPuOCv+RzB/3X+hw+A6yqysF+YfOMZBJzjr060I24Dc7gEbfLzznPGM+2OaQFlCyGVApGGikO75+cEc8E55FLhFWRQDIoJPl4GVIH3QehPT6V6p+f26/13JGfywJJAzKDkOxxg4wQf506P5ZGIwzgZI8wNjPRR7daRdwbIZnkAJIyApI4JPGBxSrhdp+TaARk4DDHY1JfW4i4jSFCsgCp8wXoSOo/mcU8lSBuSREYFMMh3Y9f5UDKBdpJjZWyQeMHkEH60kZwrc5BLMN7AncOOeBjvUjtrb+uhJxgHawXouSVGOPzHI/KnICzNkMTjHpgYxkHOcZ7/Wo/lJKEqylcAbs4PbHToQeaeBh9gDs4PysEyAAeQT6cfrUs0RKpJEYJHOASnOCBz0/ClBDEAlt27G7O3aBSIpOzaqbt/IGAcU/BYyAnALdlzxj3pMpDWb5WDnPzbst064B4/GnEsRIcYKudoXBJ4GP6Um0+W5G5AcBmOCcD27GnkjzOPKAPGCTnrUl6jGHyqx7dV6ZUngY6dqDtMrZOGUZ2k/MDjP5U4uo+V3CnJ6A8c8U0SbjuZtxGcoVySpA/z+NAeY4k7QQPL3c8cHrSMRnjK5YDqeTQuBn5yyg7xzyB/dNKNyl8P6Bdw5//AFUD7IaVw2wNt/2jxg//AKqGJcsMHZgr3G4+ntx3pYyCqqHIAwRk4Jz/ADpqkSLgMSUzhhkA+ox+NA+ZLS+4gTIcFQVI2DBPTrk5zTi7EggIQOMMx3Z9c/0pQd43Z9gBjA4/XNAONv8AfxwFz8vHp60CugPRm2b06h88k9D1HFOxkYKliTncwHT6fhTCirnMfybeEbjtTgu5/usMAbGBJGPX2oAeuM8lvvFeR8p7f0p/IzyT/vdqZwc/MG3Z47dc59qUEj5QPlVQQQevtUgOz82BkkEZpMcnnPufSlPHRc8/lSZzwR1JHHIFABnepAIBYcMDnNGA2R95eoP86TBy3GeQVPalTO05XaATgAdR9KAF6855PPt07UgIIXAGCMilGCAePl6HGKO4bv0yTnvyKAFxnB9elB9zwR0NMACoQQCxJzjjP+RSYAJwPvDGRnJNKw7DwSVGevX/ACKTr90Dr83rRj3w3ADYpOC3DEtjkZx/nrTsIdnng9KC4JyCPoTSZLZxtOOCOvNG4fKQcD0PelYdh3OT6dqB6AYApOxzjH86XJqWZi+vWjPTNJ2/+vS+nNSAZHGeKCc0Y+vt7UE4wTgCgA5/D2o/lQAQOuTQRigAAxR1NBHvS/40AJjnFJnPal6e9A/TpxQWJuBAPQHnBpO3r7Up7DrmjkDk8+tWA3cFODjPYAf59aUqGORlT0zS5we/WheuPSjzAQAZJwAT1pw+vt1pq+uMetKeeef8algL6UDj2JoPWj0/nSID160deKOnpzQDnPcUAJS5NHP4+9H+cUAGDR6UDrR3oAO1OpuNowOAKSgB9J/nmm0oOKVgDoaSil6GpAPyp1J/nFJn+dPYB1J7UfSk/nmkAlL65pKX/INADqaP85p1N7+9AB2o7UfrmkoAXv60Y9uaUjNJ1NACUBRn5sjJ5wM5py/lSYwff60IpaanE6pYan4uuboX4k07RbZiqQq3zTDHLH17ew6da+G/+CkeiWer32l622uIjW9mYl0vaFdvmOyQNnBGcAjGRjIPNfodqkIubG4jnysRQk8lcYGeor81/wBvq8g8S+GtFuINNJGnTlEvg2DNAuUlOwjGPMAx17njOK1xVp4SbtpG2nTW33ntcLxnSz/DuLfvN8zduzsrPZdNNT4p1+SaaS1d1j2NZookiiEe8AZ5HQkdOOwFZYykRzmMk4DDIJ/DNTTSIsFsqyeYU3Z3A7QOox+ZqNPkWQckDkKufTnmvgJbn9XJWRIVBQQJt2sM+5989KRomDPjBkJ+aViQN2egI4zTGG4YLgbk6E5GOv59KVE3KJIxveIBmYntjpx6AVAyRgSkhVPOUKuGdeRz1GO2T/KnTy/Zz8pLtt+b5vlQk9CBT5JEsWKwkLL/AMtJFJCgZzgDPfAqh8zPhidxYs+fbr/WgBpYuGZgX4688HPWpnCxhgcPjORznPrn8eKQIwilAy24jbjjPPX+VS71EgBXbGV+bzBy34j86dgEObcp+82uoJGFxgY6+me1PQbmYYBjTPy5xwevBxjp7VDHlfLBBX5QMDpg9z+dTxq+1QqM7sm7cSOG56k1QD2IVVyVdSd6kncTx79On9K6Dwws088ggeC4aQKZo3bczhWABwRgjke9YMSrJPIdsbsPnLA5jAA5P5/zru/Bti2raq8jWlzHG0aSMyZjTGAu4f3hkNj+WeiuUrdT0j4b6VaafbibSdGuG1uITJLe3XM0XIwQMYz2AAzhT6nPsfw48G/27qUt14xnifbGBFcovllQQPmwMcglRgjrXGeD4gt1FFda9KnmM0ryRW7KSFCgAHGPTvznmvXvDvhOW95kkmedGkmSYwlGZSyhiRnByQPzFeTiKlrnv4eklFOW/wDXU9S0TRNGEKukl9eRqQkccykxs2OA4xz94EA13OhaPbOTdwaNb2kDhd0TylvMbjrnj04x2rlfB2gX6vEs95IttCrOLUN/FuwjN26AkdcV6dpFm0ckbSxqoOT5cpBAP4cHtXhVJO9z24xUdIl61jiiVoY0gj2Kro2fkx36fTGK0Sw3QgHc87kkkgDHTP6cVFZs32KM7ljRXKbCmQ/fafwNP8zzvs5ZU8oFoxlNo/4DXM5XOhRJoArebIz/ADRqzLHncHGO/t7VJbYS2ClyVmXCgdVVuw9DnqaZGpMzO24nLKoVgM44x/KnkGSNY0QKHYxkk5KuvOPx5prYH2JFP7uGIhZI428rDn5lPTr6Yx+dPJEqxZJkADJvK5JOMgfhSxh5JF8tYoLiRSMOMAsCd359qRmyEZhJHbzMNy45V/6c963UbIze4qqGlP8Ao8e2RCkuTyxHqB2zjpT1MsVnMFijMsUez5D98DHPr8oOKFLefC0Ux3RsUb5dxIx0I9OnP+FS28awqsciXEomXarqTuiySTk9+a2jHW3+RDZZmh3Dy0dnZYBIm0hvMUdh+XWrDbpYrRRDG0JQeW6/eJ9D+Oaq2MckZgWORdkTGJfkO8gkn06E1ahRAzbIJQ6uxVVP3eeeldEVf5mL0J08x8SINhCGOQN1jP8ACSe46VYRfJlZpWih3ZWN41JTd6nPp/jTFjErpvyjywsXUnaHPVQfUg/yqa1Wea3VoZI5fMiGRcD5NwPIPoR+tdEY7GLYJvZUO9VmKhkkQcE9hz1zUsU6TyM0bR/LIfNtp0wwYdQAfXP+elErA2u5Yo4o2QKBHkbZAc9vpU0ryXTictHIv+rubZlOY3x95f1/z00UbGV7kNsY4Vtw4uraN3cBlbOM9FAxTrWOa3SURtHI9uzB4pv+WkZ9Prg8UYSVJhFJs+yAb0nO1SDkgqf72fWmMsFzbxtKj3NwMRiaPjgnofUgU7BuK9kFUfZLZ7As3mNEjnEgPXHv6irUUc0//EwhC3VsEKqpbDooJzj8jTIZTGkLebLtiIicOMvGTzn6Gp1hktrd/MjaASgrhOi8dSPeqUVfYlt2ICs0KwgXkJUrm3F4cNH3K8dR2oJ+33MRubdYykbeaIMNGQRxtPOD1pGVoo4YLi2iuLmBTIrnOzYeCR79KYzW9vMI5WntXUbhKE/dHPCg/r+tZvfU0RHGtyYobU38t5Kql7eeUAqwB/1bHseDTYpY0nm27bXzm8uWJoyyISOuPTP86UxSJatEJIn3x5cwgZ6joM80o3SPFFHOSUfMskke0P35/Dj8RWdmaKxWKSJbst1B5MQcfvrbOF56iluRvN35swWZWWWC4Py+aMDp2oYw3guIreSeIZcSW+B5Z3cEp/njtUcawx2SRzRP5a5hDAblX0J7jnNZve3QrzFbzLRg0zDy8b28w9Mn19v6014AAspRbuKQ7o5YX5HsR61JDG6xJDE8VwpVvKRjw4PTOfT0psUKxgxxn7G6bC6EYUMR94DuPmxRa+/+YXGkW8bvLGrGPO6IygjaMfdPOCM5/wAamRSr+fLEWWIGRwo5Td1IGfxpbON1mQM/nMv+sgU58z0Izx3zUEaJHDNOkiJLFEybXk2sQScjb1OKEmrMe/UIt8VsHula4aV96pjO0HgMQOKckwimXT7oSOXUymZFwFfPy4P4fpSptHkxeYy7oQQ2PlGBnBP49qkSe4zFG2JXEZdmdeFYAnH5cfjQlbQTGrHLDA6pAJoU5QT/ADbx35+oonEg8zZG4kaMOgUfd9VHvQi74rdBO5Vw0zqgwIyWJIHtTgjSsqxLOsRJQiQ7ZA2OMH3oSHfUrOyYk2zj7IcA283EiMPaleNzPCgQNZurYuEblcdB+dS7GuI7UGSGYbmhuFkYbjkkhc9cg/yqFZYzNZyO4maQvA8p5Qd8/iB/Ojl1GhkoMhVJ3RQ6gK2Pmk56j0pWiU3PzRxl4+mxcSDcO575z+FSSiK1iRpLZ2aLkY+dY1I9fXoaSWNJ1FuxmEuA0TucDGfUUKI7jfsjbGO+UBFKswH3QeeaVEwUIG+PJUtKc5Ax/n86fLLBbPPO88lsQPmZTlD2+YfXNEAjkEUltMoEnzxlh+7fnBUeh6flVKNtEJt9SBpIbdIlkaI2ySb43ClmjB7Z+uacqr5xRIY/MILKWfgqecgDqMVJEXV1WGJCMuJY3HyluMY54/8A10XEdxFEwdVV9wdTKu4KpGCARnpRydQuQyxOf3EcQeGTB3qOTx0z+VMeUNIYxcFPsy/Mj43N6VNJbqI2QJ5kBQPgNsIY8A89j6e1Jc+akrqqxyv5R2I4+YbT69SKhwsNPoVESOQCaNZN0nPlL1x349M1ABIzMJYo4XQFA4OC4B5BP0qzJIcC+fa0mxVAgfG3nofz/OoCPLEZJ2TQncysMiVScHnsaxcf6/rqaorKdxYS/Z2WEGVY9udoOOnqAc/5xVcKixxu15iKQ4jnI4Vs91P0NXsIJ4xJLFbnJCOBwRnoD69fy96rSpJAojwTFGDIYnUMyDuSByRyaxlHuaJlQyhpdwcNOp3BbdcCRe7j1yR2qstuFu5rSGRWtpkFzBIxwyPuwy+/0rRlYvDEAoSNpPmXGRGp6hT2HQ46VS1K2eWKOdI1uJrWXMfmZAIIHBx7f56Vzyj13/rU2i+hBNA5lcQwoHJGYmblhnGfaoZjGu9v3m4KUZDk4Xv+HGfWrU8FuLt3jiByu7AJLBh1GPy6dKrEugJR1EqSBf3oIyvYEd81hKOrRomVUWK4XY2x1c8kNyw5A4+lMUxSoIJ4klIXZ+7Gdgxwwz0PSrD+ZI0heJNqYwsY/wDHh/L2qvcTrA0Fy0YkIIilVl2lh1B+oIrCVlqzVa6CPyk6kiU5LGNTsY54HPQnHtTVeSKSFZJZJCo/1kgX7uO+O+aflFnZY1d42xwoBIGcAYquSLYiPAMrgoATkHJAx7kYpX5WUiSGVH2RiQGNkKZXLHdn+vNMATMpdnlkdQNoO1W9MH+tNNxKivDLsDwrt+zoAFGeQ2R7D9Ke0n2UQsGSMhRwwLKeuQPbk1qrCGwOHRJFliEiF0mL/MCOvH5jn2qpcfaY2lFtMDO9uGKsgw67gMkn0Gf0q6zIZYxCIiuTvEaZXBPHTv7VFfRJd2jQuPtM6FtjMQHXnlQe49var21JerOa1uzFukc1/awtMY9kjwfcc5wcZ6HHPvXA6v4Z06adV+0wXX2u32R22rQCYKB3U8EcYwOn5V3/AMQdUPhPwyt/a+GLrxDp9vNEl7ZWzjzIoG3eZIv94qwXI9D1HUZmueH9LhlmudN1eWMpCssPnjdvhIyAQwGDg9OvFdtOfK73/r59DlnCTim9n28rfNHyx4++GWqaN4fuzYyxanLBkPbGRd8RxlH4IPUFc9ycAECvE/EOn2VjJDLq9tdWtzbpxcMVmjcOjeYHbnPLH5ccDpX2L4r8GDXpLi703V9KuRFGbma3uJBFhFxhnzyQpGcHjg4618p+M/B11cRzecIblwrXUsej6huEWXyCqtxgJ5gwckkrg+ns4atfb/NWPHxmH5lztXWl1rfTXoeKa5Yxw3Bntj/o0jv5EDKE4AAJX/ZyO+O3rmufkUeWFCtExKuN3r6r/LFdrrEs1ndB77QL+aC6QWwmuoGR2YE8A9ORg8YP5VzFwtkluBulgljlfEEsZ3Bc/K27pxnp6ivYg+iPm5pXbT0M+OSWGVJYSyOWypJ2EAE8E9MZx1qzBexXuPPiDtw7XHCOrHOT/tKOPpSSQPFJLzFOhIbYfm2BiT+HbPNRJDG0ke0KNzY2/daNjx+Izxg/yq73WhztEdxpzGMXNvE7oMM2wZUd+vbtx7022Es8OIXBKH5YmPJz6Z9B/WrFrPdafKGCtEzbk+QgLIemCOnQsOf5inbrS4xJJDLDcCRd0sTKqjIHIH15zQgKjO4JYMVRiA8eOgPGRUpLRJKhkVWI+4uOOAOh7mrQtYp4xJBfRtKud6XJ5yTwEbHzf/r9apfZhHCmEAnR/M2EY+TsM9z1/KkA35ZGKhjGHQkDgKOCOamy0sSuo2z2ihWTHLJnHHryfyqCVkbPmRAMwBC9yef65o83c8cw6AbWA7KeOaAGKmC0eweTIQysf5ZoUN84KZKDlvUA8fj1pxRHYKzYTkhA4+Udv0/xpm9CqHaQufmQMQCPf04z+dShM0NOt8rexOm9EgZ9hPRsffA7kdPbNe9/skWlrrfxx0iw1KaJrPxDp8lqZUZSYpI1SUDLZ+cGJcHkgsvpXz3FI1ndq2Qq+WVw5+8hBHI75zmvTfhgL3QtI0XxfYy2tzcaDryAWUznkN5ZVvvA7SwC8eue1ejgZKOIjLs1+aPGzalKvgq1KLs5RaT7Np2f32P2o0FbmKGCC4iSVFjCw3Kn5mUcYbPfrx2Fa/cIchCAN3cnIrndAN3faNYPd2sciSRrLutpD8pP8S5AzgjjufStmKeZpWguI5jJHyJo8BJQRnI6cj0r7efxM/k2im4JSTXa/wDX3Fu2LNG4ZHRhIw5IJPvTwGwMsDgAEYqEHe2GjdI3+b5sDDD6GrBHI9cHmszViHPQcgHBA5NIHBAOAM4GO/Wlxk4UjO4Fj3/zxSK27kcgZ6jvR0ED8rhRg5H4c9R+tLyO2QT2oT5QAOVwMEnmkxtyS3B756CgBCuBtAwcHHPp0pCQxXDDcQcY/mKccE/7JHpSY352/Kff9aaAC2W4AAxyG7ZpORndkDOcjjjoP8aUHcqk4wTggnOPb60gBPKY6+uQfr70wFC5JPOTxx2pe4BGRjNKOTkc8fh9aOnzdvXNSAnzEA5wevI7ULkkjcOPfnoOtKF5IIPHQk9e4pF+YYOSDzn60AKCTjI/Cnc5HHrmmY6Dr6HtS59ARnrntSYBn5sd+ucUAfTPrjFG0Z96aQF2L0I6Y5pgHLEHjGT+I7Uwv0yNpyQBjkDn/Cl25YDecg52jsMVWuJjHA8qq7ALnYRwOev9aqKuBL5gZ8EABuOD0+v40qyEhdzAE84J4IrAlvjIS6ATqUwcsQqMSdxx7gH6Vp6ZcNNbPnbHtcxFTyOBk/zrWUHFXIjNS0RdQ7E2lgxHB9B7fSnCTkkYI6A+ppv8DKsoyp+XaMkD0x3p7HIZsjHHPY461kWIoO0FSATjLHJyM0uFf5u3TkcUgGGB24fOPwzx/KjvlvlAHK54BzxQWCptVQo8s54yPzFIFUEBQehwx5Gf8mnqSpGV7fMR29aacA7GYYIPGOo/GgBHye+EHQjv7Y70hPzfOMdcn04yKft5OCFZeMAcY+lMAyoUgA5wu4DpihMaAkjG7cM8nnrS5KFt3zAcHPOe+KTdkEYVcZHsPX+lHJC8qFySQp56cY/WgYgGEjQZfBznqMenNIw8xiGkjxvBORg89MH1xTj8ygEq3QDPA6+1IQWySNgZQhQcnqf/ANVABuOFLHbk5KEfhQOcgE/Kcfe696M/MM5zuJIfn2/LpRklc84B/A9RxQSKfXjnjOOfrikxtJB3BgDz14okHBLLwwwCw5z/AJ/lTTnCH5mLAZw2c49qpDQ7PAJHOPvE5o2qXwRkgYbjpnuKC3UnsfxHPWmtnA/1qFT0wCGz1plDs4VuThhj5vb/ACaMgbTkKD0PXpSMcM2GYnjq2c4Pp2pUG2QnCnnG0DHP/wCqoJYucnkgA8gY/wA80nblGxyAxPK0AnAPAOOW6gc0gBBVuWzyCTjJ5x+g/WgQ7LFyRlXYYyRkA+1Jn5eCrDPVs/j/AI0gUjap3btvzFTkg96XJYdD90cYoAaAFOSPl35Vcce5/KnAkhgcfeI3H1xzSnqxwSAfmB6UwAYCkNknfxwCTkY/z60FbjiMHBAOeABxu9KMHcuSSScEmkUDZwBtHTHUj/8AX/KnHBYgqdwA4HFWMZtAOcbCPu7DnI5/wp2w4CgFlJGQ3UE0g4KkYJycjrj06UgG1W2nZnnHOD68GgBUKnDAKAQeenH+FKVIK7lPUgD8KUDjKjvgAegPrQu1TjKjHQ7uADQAwkYJ3AEDbnGcD6U8hvmJHRuQBjPFIuCIx82QMDHGKQAhl+QFjkqN+TkUAKcjbuJPTrx3pMlcHIBIJIxwevf8KUdDgZO7np+J5pvIUkHbnHb9KAFYZGM43cdfx/xpMAuFG3I5Cj6+tKMbiBn2yMKfpSdT1ITb/D1z70ANAwpbnaBuyOMgUuArOeflyTjvikKqVbKZ+QgbT+Q5pXLFWKje3BXzP5VQDdoCB1RmDdVyMLmg5zwTuJyMjgfhSMEUgBcKRj04z6Uj7liZowssgx16E5wP8570EsGXYIuXVGODs6Y6A5P1pjqWDIXbJ5LcAD36e36U8oscjhVZV80EkgEcAHjH41GT1BIODgkDjPXHXk9KSIYyVkkUFpXU5HzsQoYjjIH/AOqhvlZ2GFUKW2jALcdMnvnP6U5yXyMyIpQ/vVbHb/P5++aZxsd9wKkYwDwOmST3NUiG9bDZQRt80IsLKCcAcHPzHvkAE0xt67nk8v7w2qgJwFye/fkDOKeIxGdiIyxJuIBfgZBBHXPvj60n+qBYFt0kuCRknOf7v0/lTRk0xDtSUbklBK72lD5Vc7uOvqT+ddz+zwpWx8T5Oc6zNjH+5HXEKhB2AAuBsOTk5zlhnvXc/s+jbY+JsHOdXmIOc/wR15Wa/wC6v5H3XBX/ACOYf4X+hwT/ACuJPkUqpLAjcW67cD15JzQCYg77Y48yOFlY5TB+YE89/b0pwcKrSKQIlB24yeQOOPrkU4gDaxVGUELucAgZGSfbtXrs+A31QBfnUJGr7U+VXOcDkFQPp60oURgKgQAORkjPuRk8/wCcU3O5RIzxqzMRvlGNhxng/wBaeSoB2lUTO8sDuzj17c896ljFBOZArRKoAYYDBudwOefb09alJOSQZEOSPmAycHg1EvzeaxO1Q24h1yVAHX3Hp+NOjJGwgkO6A4Y5IJJOOOo5P0qS0yQ/d2bGKtgnORn8fypQ33VDk/NgBSMEZ/yaYFbGEOBKDuJO5VOOvPOKdvBIjLK8jYAIHAPA/wA/jQWtEPZN6NldgyWOTncBjpS7g/m4D437WRzznAPy/mPypmeVJUqy8tu5YYJ5/WpI1BLsiDG/ORkluAQee/JrNj3FQKH3oQqLlSHznI/i9+MU9MOOFJVicdMdTkg0itkB9pRCM/MOR1yPbsacSysx3jJUBFLcbv8AOKRXmKGznhlbgZxkjjrTWLhsMELPwR2X+pz6Uu0c8FjgnGcDJJoj/d/LgKC2A397jr9aBCEbjgj72N3GM+o/Kmht2JP7w55HC9x9c04/MVwvJ55HQ5603HzMpTgsSRjjPt+dMbdtRcMUIxtIYEAgdMDmmu+DwThSWOMDccj39/0oAB4YfdcjrjAxnOP89absLfKqg8EEnJyCBk8d+1Jjl70dAiZWKAMp4G5Ocg554+v4U8E7Uby3zjjIx7fh/wDXpM5by2Y4GT8o28Hv+GDTimM/P5bbPm2Hrjv+tAo3SsxFJL7lQ7sMw35OMYx+YJpEVBHFtJG0lg74GeuR+NOdmDPguWA3ZPAAx2H404qoYkgsS2CSOc8Hgf8AAQaVygXMpfcCmSVYKeg7c/gfzpQRJhGG1h95GHDduPal25KgAtgcFuR+fr/jTkJIUHkHkZ4NIV+4p+U9lHU+9HK5G3avqDTVA24+8CcndzShtzcFSOR75oGAxvwdoQjoe5/z/Oj+7uJxnp70BtyhiMqVBAxz70oOAec98+lAAByM5zSDPVsE4GfrR0IOCCT25zSYyDlQCBgMDlqAFHRcjacfd9KATjgn72D7cc0YG5sL8xxuzz+tI+duc7M8kk4B+tABg87fvDozc/hQcfOWyQBnkEYHtSKPmIDHZ1yexpx+YYwPoR/P8qAEGGUHG3JDYB7mkIAVeMleiqcjnilB3gnAycgjOcGlYhcMWC7cnr14qgAAkDKr1HXpnPalHbHOTyc0zbtYMeucYP8AT9T+NOBDYAwTxnHoakBx5/D0oAyfem4JDDbg9PmwRTudxxyD0z2NSKwFgo5obpx196XjPH6UEdPbmoJAfpR15o7nrxxzRk0WAO3pR60DoaO3pQAlL70dOmaRs4JBGR68CmgFPbJpvIB4zzxg9acc5GBwaQDBzjrTRYvXjJpB6Z4HHWgYUY5Ao5yABx60wG/z6Zpwbp/kdaQMGCt2xnml7+lJgA6eh+tBz9fY0uOelH0NSAdDQfrik6/40uefpQQA9aM/5FIAMn9eaORjr1780WLFzjpxR/k03dhc5wPpTgck+1ACUv4cdaTcDx39BS/yoIDJo57fkaQcEADjFFADv84o60hOaVulSwFpvQ06k/CkAmcD2p1J+dH60ANopxGaPrQAgOKSl/zij8sUAJS/yo7UdzzQAnWiihuv41ID6ZT6aetNllOe2W9dsFo3jQqsnJXJB/h6HHf8q/O3/gp4rRaN4A2zC1Di6UwRrtTpCSOPTPA+tfo27Z3BQSdjEEV+XP8AwUs8STXXxF0GxN7aalplrazmK2hCg28r8OXwS27hGGQBgDjqTGJn/ss09tF+J9TwpQ9rn2Hkre7zN+elj4xF4zWS24c+Ur+YgKAleoPP4ioA5YlVwQxx07nuKY6nK5AQHAGOlSRFnG4kbQ2T8ucjiviG76n9PKyJY4jdMY0MYDqTyduDnvTmmSNgkfXPzGPjccn9CPyzio3mLxtHCdkeMsQMcf5/lTirLIrebCW27Sxxt9hwPSpGV5mZWw7EsACeB1/yam8s4IjJEoBMrk+/r70yIAzbtpDHEihujHrj6daGXcAAAzuQOBwvfAoAemIlBBR9qdN3HXOfzxSFAIk3k+WgBJXrk4Of1pA6uuFRYyhz82cAfXr1pY0Rio3tIQdwyMqO/P1qwFTOY2DE7jtYjuM9en+eKk2lCr7drBTsCHJ74zz/AJzTFIwPLwdpwQ6nA685owBwS/mSHD7cYA7j2qARoWzJBJHOFFuoiwC0eVdiTyQcgjp1/LtXsHw+8M3XmLOu8vHL+9+VsshBI3AjgFs889PY58r0HzJL1VhS2y0JQfai20rt7gYJ4B6DvXtfgrStW1LSHtLG7tImnWJTG0rgyKnyr1I+Ukk5Hc49RWNSfKvU6qEOeXp3PZ/AejXt3ZnY8eLfzIlZ3+dXZiN2SP7pHT+7XtvhXTNYs2Qobe/ZZENw3nYLr5eOnHOWyQepWuG8D+ErW4lE95cukUUYhSDbtV5+r8j+H5TgHv8Ar7Pougzvcw3El5G8UaqAEVQclQDuPY8V87iKt3p/X/APq6FJRVmultUb+kw3893FDNPG80EZykKYUDPfPfBHSup061WNgGG1SSN5bocZ/Pj9aoaRaRRW9tFHK0iA7C79JCM9unU/pWvAFKRIZSd0rKAww27tn/PpXlyleV/66HoRjbyJ0DhkdhE6ggArnd7cevAqZsCKPzA6OjZWHgjrnIqszEEyNBgEhW3nBHPb8utWA+2O4wpnVSFKqu45PJOc896E7/18yrDyQJ5PMVxIcZx82F7n8B3qXcqIrsTGjOJEkY8tx7e1QRENEwz5UY4kIyGIHarBk3FYyIjgkbcZ2DoPpW8F1IZZSHyply8PkyZmEh+8vqBn8KLZlO4KjsXJdlfgMCeD9OlQTzRwm1/dYmXawgwW2oc5I7Z4p+9xL5fmwM+cKHJG1eScntXVFK9jLoT85WJ5JHkRSgkWIcgfw9fbrUrSW/mxPvkhjjbHzr90jtkdf/r03ZLZ3LRBQsq/vAI2ygBz1J9afHcGFvIZYVtXXzHT74Pfg9v/ANdbKL2M2+pfEEzXkMssBjgRldQjDORzgc8g4q1FBkL58XlvJKz7on+bB4/KqNuA15EzOVjuFzGQSoQdgB9D+talvBITbok8MjM5iEbDAQDqT712RhdXOaTsNgEdtExFxIbmMtsaUAg54yB/SrbQR/vzCwCCMbS3BRyO47fX3pY7SWCWRpYYJIJX/cuxySwPzDHXt9KWMXz3d3DL5N1bTALLC42kjjBHHGMDmt1BLQwbuS3skaxRxmSON5yimJOiuO59AcZ59aZIENxe+TGTdov76FvlLZ/jj+np/jVd3tfKmgnGIpogBGF3NuX+HrnPHBqS7x/aMEN1eR6fFdopsZ5+Jdy4yhJIzjnjrzVtXJtYBOJIVjS6aSKVl3LckfK65zkHp+HoKmQSF/Me2eNNu19jDAkHVl/z3qveXLxzahBd2cDI3zxTxrjkfxH86jkSUFU+2xywsoaaONuQw6GszS1y6YXnjSa7n2tdLkOrBVTHTI9aWfF1PPcFpoCAHLI+RMAOw9eOKoPtgkUzRiayk+VMH5oz15PX1p4nQNBEHkAYFlUfwAdDn0NDa6hyk1q8UcaMI5LnhgPMcA5PIFJaIVt4reR1kdpCG54jBHCkH34/GoOLjclzHFNbR/OZrf8A1oOfT+ftTWaJ545/JhnR+CI5ORz1I78Z4rP1LSHxBla4aOFZJFwSAOEAJBAPb6U7G2IgTG52kFFc9cdcevf9KY86q7+XvaAyFxuH3R3FEbxr5qxyxwGSNmSXBwCfT0rMsHkkY26LNHLuIlY5PTuo9OlJD5uJiZNyElTxgHk4z6YzT5BJJtMsEc0nl+V+5PyN/tA9qjcxxXhAgmSZQoZARtHHOPXNK2oCIjJIEmt/mVQA6/dcE5BVh0NMJiNskjxSeTG20yMd7Rt757deKdmKOC4AO+HK7Y8kMp9x/npU21v7SgO8SEOvysoQLn+fX+VCXYLkAi862aRbmGCMg7ZFOHJzkAen50y6kia3t7hkinPELOeZFz1YnuODUhjQ27maxkiZ7goI0GQv+0O+PpRexpMpYpBM0Tbz9mIVgoH90n1xQ46DvrqPnWSeUwoLd1jGUZcjJIpqxyCeOJirbjtdwexGKbdRq8ske0MgQOSeJN2c447Um2I74XQiF1P76A7lVhzz6dqXUS2JAA2QZg52uGQDAKg9B+OaW4dQYWe7MkSKGgEeNynjg+uKWNSvlNCyzkRYEYGQD6n69KI9sUURijT7M7ZeMNtZCOT+AwKdrhcguIVgAFzGqnPnADguSB1I/Wpmm8i80l5EVXd2R4kG5dzDjP59aitbdolNnHK0qOfMUTEElD6H2qO4kbbZ3MTTz+VdAPCqZEwxw2fUYxirS6j8iSJGspUt44Hklkf95ErFlhU989c4/lUqolu8CPOHXc8YcDIifsT2/A0rI1vJfR2UzeZvZ5FPMhJxlfbHT8aYiLEssKRvu2JIigYMb+5PfirUbCbvqIJ3isJN0Yu0yyzlcfdzyQP4uoqJjFPaAxmLySoa3jcFOF+8uPXrUxLZhcJuaJj88By8YPUMvcUyS7BlmBnt/PjCj96PuA87wfx/lT5baCTGK0QEMiDBuHeRByVHYj+f41GLdEtWhhd7dg42l2J69j7ZqxIky/utqtGrY2k5PI7HHTnrUUqmMyslyS6oIpIZF24HXv8AXrS5QQyYLdBi0DRSOfKkVR8pI54z/SmMqxtmJ0SYlY4mDZPuDmpHWW4Vfst19mZmUQu5+TIzlcHrmmmSRnzGsUUrORtC5ZWA+bHaocepSIZnMJlFqqQ/v0Z/tGenGSAP4T/jUNxErPcRKefMDx4bcHVskge3OasIQVmWPzLpWjJeOT72MfyqnN5c2ntLL+7RAGkNvnATp065HrWLiWmDNFO1zatF9pCON0EnymMf3lP+etQh1Ro7hpCjwgK0jMdxTrtb16VPqN/DHOkfDsIllecLjzR6Z/AVGHtNQE6ZdraWJZCg6RyLzwSOBxjNZuOtluapkBgAEkbq0M4lZ9sT8kdRj8xVWaEGQ5DyK8YbzEfapwep9xx+VW5JFSdZZylv5mP3vO0v0HtjFRS207IzHyIlik3SRxsQZF77VrJwV9jVMqTTNFcGKRAocqXGBg575/r6iqssodo0lC7t2D5RyVA6Z/Sr5BnspViJnt4lyREQ4B5IVu/NZ4vBcypDqKrZXbxlUlhHyFDyuc/5Fc8qbtY1iVLqOWOMtGwUpNliTtU5Gef9nFRszMzlWVY2YfMi79xUYPrxVm50xLOT98r3yXiATOTmIDGOD0//AFCsy5sJdNQxm8AtWIMahgV9QSwHWuOUHE2TT6kksyxOPtMTDPSSJDu28/eI9BVeecWqrBJHaNak5RFDGTHPOe1L+/uYZZba7ilmCYCytvQMOuMcdPWortp4AZsqzsnzNnMZPofToccd65rNbG8LDCY7VXQgrDLvTeDhY0OcgnuaZ5s1nCRatFHGIv8AWScsOcjjpT4ppF8mQoGjnKIQ7ZAyMn5e/fmonUafcTKluDp8sGFkuCHeGTPIHoMY60JWsD3ZoxXhJa4BzGw34jHcAdP8KLcQIotfN8tUBmCn74cj1+lZrW8lm9rNIZfsYA2KCNsjgcMfqBjFXorkzO8yhNuwrKsa7i3Hy7SOf/1Vun1f9f8AAIZJLK0NqkkSfbIZGxNbRrllPdiO4x2qpdIJJQVt4LmAMpORnyoypG3AGTz27ZrQRtxgZGCAIDJzj5iOBx0NU7s4SCW3uR9rdxGYkGDye46dcVom1bX+vIxlFM4zxVo9j9pQ3Xhmz1CIq2x0iBKpuyR6NnIIzj9TXzx40+H+jXRspofhze2d4AQz2EjRFI1b5AqDG8sOC2MjIPOK+tdQgjSWS3dCIVOVSPBHT5mPcAVwPiDS3LwSW+u6oGMfnlmI+Rs8OVYfcyOmTXVTqOO0tfl/TMJQVrNafOx8J+LfC+o2qT2tvFrUE5jcRWuvIMDBDBhg4HGcHHXGa8c8Q+HZrZJZJra6WcJ52MK8QjyBw3ViMqT6V93+LvDlzq1rdXqyyXmpKrD/AEmEyNLnALRqP/r8HFeF/Er4ZalaQO0cWkW8gH2hUikdVCEEEurfd4zx0617lCuu36Hg4vC3tb/M+Y5JGfZGzmTy1GQoySvpnv0H6U0ksX2wAR43ETAoT1JAOf8A9VbHifT7mHy7xbWSSFE8lpogDANvGMrwOeefasDzVW4KkqjMoDFsqAe4HXHXuPX1r1k1ZWPnpJ3sy/aww65J9mF2LZygKi9cgEkjofy9zWbcWtxZSHzkZVXKF1+ZSM4/H8fanGNbgJGyopA4kiA/X1H+FJBdt5XkzYCsu3cW4xnrj19/zp3uZkcYFwpUjbJ5Y8s+uO31NTPePLEWMhG3kowztfGOPY/zqFlVE8hl28sUdiOMfTrnGKfGwkneNUVGkQrnOc9z/n2oAV7iVSpaRGTI64I49KF3NJcqyBvMj5J4Gc8GoVdY+zBFJGCvGe3405lYCKTuSFxyfccfrSuArkmCOUBfkXa2TywPGOP880sjHewJxE5QkEEn7px/n6UNlHdVjypOME8YPHHpTXRHjwNwKsVYAjAx0Pr61ID5p5bnylkbeYoxGg2nhfc+lbfhG4urfVrebTZJI9UFxEsEKAtJO7HACgZOc/z681hZDRSbtqq7YzyOfX3rb8JCabxPpXlP5N49/C0M7MYwpL/Lll5XkDkdMV2YeTjUi1uc1ezoyutD9rvg7rTSfDPwBFe2t9aX0+lLayQzwspR1Vd29W5BGD9a9IjOGwV3bSwLdx+NcP8ADHUP7W8MWF/IJmeRN4aRCoHygEAGu7AwAR25ODgE+9foFWPJJo/kP2zruVRq13t26W8xyj7v8R2/eNOK5BXOMjHApBwpA+ZcY4oKZyMkDGMe1YEAAdvdc8gUFsNx3GcdzSk5JBPIx7U072ABT5/UdBQNC44HPpnHem4CISBhT1BOB9aQH5chcDBY5PQ0jcc8MDzsJ/lQFh5yoIBHGOvJpG3YzwTwPr60pViGyPlI7dRSNzxnnOMnkkVQgY43Y+XOMEckmnEYX7oGexpowp4+8OBn09aEZSMKQR/sngetSArAbvfsT2oCqAANuD27E0A7UxkHHXd1xSDGG5wpAwfX3oAcOSDgjPqOaM5Hb8uKTGBjJJ6defrQTvXOeM9upoAUY3HsfTPagZHBH+P1ozx0OeecUYweOcHqaABsbTuGBTSdo28DgfSlOQ3bbjgeppOmAMMO2aAGuG+c4XleOxNRXEAlDphgD/dOM8fy6VMBnnOW7MOM80FQ3XLA/wBapOwGA+niRhtGFDukiW7bRnvuB9T39Ku6ZAtrbDaoIOZGxnd6Y+nFXnUtyWGW4KnueOKVQy5UjcGzkpWrk5KzM4wUXdCj5pMDBOd3uOCKAVALMEVScNjuc96UfKwGQRxhs8ke5pMb+AyseWAxwe1ZGqArjd/EF+YjB5Ppz1ocgZLALzjnofxpc7s/K2Rz6c5/+tS7ieinIPIz3xmgoDubGeX5Uj0HNN3CPqxyDyoFLje+07WVue+c/X0oQEg5yEPbHT1B/GgAZN24cjGDuxk+vrQcF+vzAEgjnHFITnocE8lj/D6ClLlslS6jGckAj6UBqMBzg7RgAKy49TzSsMtzjJzjjrj/ACKONpKgLwMBRyePSnbizjB5Hdhj9KAG8kdflIzxyAaCoYjcMgkbj0zjj/P0peN4JHqD7+tJycjIBxkDvVliZ2jcWZu25uMcdv1oOAWOSNuQOef8mgkYPA+bkZFKwJDcZ7/Nyf8APT8qgQCMfeXzCSDyGHHt+dN2n5sgKWBz/exzyeenQUAb8neyktwR3xxx+NAdAGUM7IZGUiQknODwPUfU0akjlIz8vBGOM8UYOeOuS3IzkZpDnaSrZAyQMcDrSMg3fczvI5C8jPUUyhcBcAAcDBG7v+P+eaMY2ndlOuAc4xz/AIUM4UnP0AA/ICkJIBIDtjghMde4/lSAXIUoRuGSBjqB2pAnBwq5HXB5OOtOK/vNn3sAn5h+gpnB3EjhgdpAwfX8etMpDsZOFLkZ3dcf/Xob5VfPUfL6k8UrLyGJyduTu6rwaFzvBBO4jqR/n2pEiDDOoG0/Qnk96RGIKneCSCMt1HvS7t0Y6/Lkn24xQx+U7SeBxkZx2qx+Qm3cMfMRjgnt2xSj95wDuGCeO56Y/UUjD5mAy3y4wM8d+v8AnrTiueNpCKOCSOagQmctkJgkZGBilByvDMc5wRQeqrhgCc9e1AbKk88NgjH6CrGBPQ5G7pk8Uph3A78MrAZAHQ/5/nSKMNuY49F7/wCe1NB3M5Cbii4wvYkEkcdfz71HoS3YO3DIHxtC9uvp+NDkeS4O3lunv3xT5MjPOCACe/5CkB2EkEc9WGM5/wAkUCEKksx5yB6+tNbgyMc8YHTpx1p3l8YwyqARjsT0OaQEFgVHfna2P89qpFgckseoLHgZx/n/ABpOSN2AcZOU6nHb+dAULjnGO4zz/k4o/ulcDAL7cEcfh9Tx70wEHILDdyARnqPSgMA65BwWPB6+3503aWJ+YFhkZjzz7HP6GkYhmRWKAycEHOB2OMd+evsaQCrvRdhkLsASzOuBzyR+tN3IUZyVkjUFm4HYZzg0oJZBiPYfLBVM/Mvtk/hQcsxOVY45PXj1H5UyCNQqRLtzsMgIzxjdz36delKr4JXcGw5HTBJ9vWlkJyjMoIEikqwzu4OcY/DFNO+MtmTcgZnIKbcD2z3HPOaogZuBZPmPCFlQj7zDP5np+tDDzMHD+YMurgZ+Y/X/ADzTixCJl/lYhdqyZJ74H8uKRwS+XALgllHP3fXB4/8A1UEvVET/ADbXJB2NvwQd2RkcenU0oRlyI3Kq8vzsOWycE4GP1pWXL5VFYhwxLPjaDnLH8zimNtR5Zl2qcgPhix6HB68H+lUQLGyOrMjgo7EhwcEZzknPQ9evp7V3f7PxDWfifAxjV5h/45HXDDcJZTJyokbOeoPOD9MYruf2fmDWXiYqQQdXmOR0PyR15Gaf7s/kfd8F2/tiH+FnCvu2SEnZIOxXIx6Htzj9aTIMgCsd5+UKynIHYg9P/wBVKBhuGBdV3IpHy+vP4YpQd4UYb58lmJyR9B+Br2D89tqRlG2SK0nnJI5f94DvTJxgZ+nFSliGDc4EjDKjIA75/X6mm5BYuuM/dU4+YH04Pp7UiKMDaqCIhmVADkknkgD8PzpD8iRg25N6sT1MbrnP1P4jrSY8shl3KhJJDPglhnqTnIxkUz5BNJGsnlzygyjjsccdAf4T+dSu5UnaW3rID5WQSV6Z69Dx+JqR3vdocy8HCjJiwB1yc5+lSDrhnO1iqbDyAcnJ9s5FMClAm1gmRwckrnHTOfb9KHZlba4KxffaRDkZ5G3144bP4UnqarR3HrlQmW+787LjPBPOO57/AJ04Nls/KyqwXcTjJ9vpzzTfvLhjnACFkPC+vPf/AD608EhwzFQ4XjYOW/x/+tUgtiXJBZiWJDEYIHNCleqkFj0/u5/yKjwChHzogJDZGS3PT+dOWRnbcMgbS5BGSfTH5VJQqcK6lh5rZJI6Anp/MUpHzDOcuAuW6fl+dJsXKx7QqSZc5bBJ46fpTGY4ZGPzMAAN3H09+eKB3sKDklkO5DkAjOcjn+mKBsYYBYr80bH0x1/PnmlJEhJQg4A27W5H196N2FGd4APToR3oKFA27gSzcYYnrn1pu3hA6BgMAccdMf0pSA4ODuBxkA8il+62G/u7sA4YnucUDshASTjcxxkgtjr7/SlUMqFSCoC5yCB19h0oDcbdwywONx6D3pkQAU7QGbGzknBA4zz260xDyfl4YPk8CTjnngU4DKYYCXn5uM5O7+lCGRjuXGMD6e9EYGQqjYQdxAPSpYCYdixEi45IBHAGe/5GnDDZIx/d4/PA9qaqKY8+XhHGWTHOSckfmakJxgk8Yxx654qWTy21F54J4pQf84owDu4wSefekYDGOQTz8tMoQNkdCOM88GlAxgD17mkx8xOSQRg+ooGSvXJx3FABzgBuGwee2aMZOCDux94cZ+lAGDzwRycDj8KUDnO0jjHNF7AMOTlV+UZyTj9B707GQcjGW4FOIyQew5prgc7iQo7DvQmNAxBySMrnBI5pvDYJPIPbnvTs884yfQZpW5yDk7uMZ6U0xbDM7iG25J6Hvnv+VOHy4xgMTycdqaeduMNIPl59fWlyAQAMEnIHoPpTAB1ViNpOeMULnIwAwzt47D1py5Dg+w5NIqhQoAA4wByAKVwFJKkfOFG7nj/PtSZyOMge5py8d8++etAIPoT6iouAo6/Wm8Adfel6UDr6YqUQA9xgUoOKCOfr6Uh4OT6UgF/rScbs57UD15ozgjjn+VWWH0xjvik7DAzzQOvB69OKDkEH3oAF6+vvilwD68elIOeSckH+tOwT6UMBGGAcjIPXApCDggHbjv1ozj654yKUdDkHr3pX0ACQ30pe9HA6UfqKkBAMd6XOc0D1/lR36UEBjkUdx1p1J+dADcADI6dc0UvGMDoPSjJoATvnvjrR1/P1oA9T2xg0Duep+tPqWGWwMAdaBgHrx7UhGQu4AngmnetIA7fWl4pOvvQAAAAOlBAvOfajpSdTTqgBBwPWj86P4aQ9aAHUUn6UmeelACgUfxU2ijYAoooqQCijp3o6UAFFFFAD6YTSj60wkCQZPJ7A0Fkd7bz3NnPDbXH2adl+WQDO0/SvzJ/4KQ/DrUNH1LQfFoaaWy1J2srsLtVFlRVKKv8AF86q5wc4KdeQK/TkxxtMrSyuhRGyVP8ACRySvft0r8v/ANvfxBZWX/CGaPPp93/bVnfXd6ty03mQvA7qIzGm4j59q5BCkGM9d2TninbBzv3XTz7n1nCkJrPsPOHVSTV1ta+1+9tUfEpVAcNkbMjZtOevc0u8ylmIJ7EKwBI+mOe9JPK0srbhjcdx2dDnFRuVYjI2gA8V8Wf02iZc/MxAUgYAc9T759jUh2W4hOVlV1zsU52noajTHnbFbAdcEo3X/OP1pSh3oijekfz4JGMd89O9QMQLsi2sMMgJbPI9vzp0CA7SCAq/MST3x+VODfvPMRnjDe27dxwAKjeNjbkkZLOCQOo/D/ParAWPLBQS+S2SduMqB/8AXqVl2xoin92wzjH8J7k+tLuJMp8w5BPIHA44H86jlz5AQBjkbiR93gZx9BRsBGNjlkQjy+oDdB6+9SwQvJINi7VzkE8AeppgKyKAxwMcBV4LY4/lWjpFsk0qiazaYBgJGQ449c9v61EnYpK523gnSWt7qKa4m0iYTqI4o7mIy7j0LZ6A8Y/PpX0T4S0e6unsLuG8sUlTg+Qh3xqp+YSDAAjHG0c5968y8B6aklrbLZeGpYbhYDEt1A3mjdkeuCo5+8Tj6ivrf4OeAZltjO1jDp3nINitCjybcYwxK5bJ7YxjFeLiqzV0j6PBYbTmlsvM7Xwb4QEWmSLdxfa5zC1ysijaGyPlO3sT6DpXo+haUpNt5tukV5ImdjyEtwO47f8A1qZpNmkIt45RH5yDy1m2bUUkcRnAGPp7VqxNDBOUm2rKhBDhTggjBAPpXzVSopSTPoIQa3JlkRoQzqEyMBWGd30HY1YBEkaqdzgYcK4wffFU4ZBEIlVRJK0nlhHb7pLcNnnHFOMqCKdXeWObziDvX5WA4/L09xXMpX3OnlLzyZldVjkiV8YwdwXPA4x0z70vmGacKoLbQFmkQYOfw9f6VnmaJ5FDv8oPyoBnNaEO91AklH7vBCrnOO5PrjtXTTTk7kPQt/aA91IRFKZAmIUIwkhz1/WnJex2cIN3tDljHnqT9fX0/KqttPcBnaGF7qKN8/vWCsp6frmora31F7ed0s0nujI2d3y7B3K5/E13QTey/AwaWzLqXK2sDXA82TdMIzNIOVA9u9N/teC7eGMO13GHcTJBGd+3HAxxmqzWFr5kM9xfOlyyZSIyArnnGB/hVk3GmWLSJ9nkvbs2paQxLu2c5LcfxfWuuEXsZu2/UsxQrNbxM0N7Z2rkeRPI2xiw6JtB5GPet+x0yRJbPy7h1UAOAY/lOc/Ken41y/26KW70u+srKbxBqYiaSJ7hWSOBFPAK9CeSMj6811dppuu3UVve63NpOn+fM2+S2nkX7MnYgE43cHv3r0aVNN/5HJVk11saMMJs40t57vzZ48O8cEW5WXPKjuDUqXGnjTtQ1WBXSKQmH96mXgkH8XHsRkVkw3Wn6Tb3GnXniu3luZGIiuoXBkZf4c9ef8ar3GuvdPJd6Sk0/wBkCxXJuhtjuRjBYY+8R1/Ktrpf1qYWbNq4S7tLm2MSi+sZrPd58TYCkjkgHuf606bZeRRTtcGGPywYJSxDeYP4X/GubutQnhuUe2vQ0DLvTJLQKcjCcdAPWla+1BL2L93DGzje7I/7lmByeD0OMVm5pehaps6KbWJ4DbwvZ/aBHIzSzJDkjI4w3TjNZlzpttfCH7QqzPaz7xDdsSHYn7y5/i/nWNaXskKXDw6jJZtPcs7wXv8AqgrehI6++eaLjxNYXsjG4uC06rsBtT+7UqeGyeoPtmspVE1qbKm0/dOoBlKSPNP9iTyiLSPcGG7HRhjpTF8tAruquGiEcgiGNrcc/mK5O68WW630UNykOnm6AMUty2Y2I9T0B/GhtUe3t5h9oty8DmaSOJ9y7OxB79+PpWTqp6opUZK1zpY7so8kbsAzBWjJ6Mc4A5/zxUtrdP5ZjhSLzF3b0zkrz2zXPT645lto5HQ2EgWSO8VeI+22Qdjk9elPu5i6yKWU3lo32jyUPzvAO6nvmp9p1QvZ9zeM8SzGMD7PLs2iUjKPnGVb0+tHm25YOrJAUzujjT5c+q/Wsq31OKdfMt5sROpkdZ0yQuen17Z9quNdbEgY+asVwAiOo/i6hc+/P5UKSFy2LySOspKKn2jKnCj5gvrg9TU8fmQm7k8y1vopFCnfw6OOx7AVk3FyIZ7We4ZYmEmwMASxxyVJ/wA9asQGLbKES2kzMSRDIFJDc7SD34/SqTJasi5JA0bWwfEEjrgmJvlmB6DHahGPlyoFeN4W2xlWzvA7EGoFAkVkgSSco25VZvlXHZW9qlVhJM20wxOxPzEYYHHPP9aonoSqS5SOW2g8qR1dSFyWYnpnNEmw218bmMSQZIbbjfG5OAVz29/aiyk8qJ0IjVJmxvYnC+vT8aQNsi2R2MMMonMZieQEyR9Qcn1z+ladLsjrYRo3gWKQXEbMkQjAVsfKB2B+961DuhupRMkDM+wL5ojw2R3IBxT98cN20Dsqhf3kTyNwGP8ABmlaedZibgKYz+7ZoB8yMehOeuKh2ZWpGzRlmeQyQyJg+dIg9cDOOtPZJ5d0atFgKSfL53E9/wAaYRNCZT8txG6/I8qcqTjI/wD105ULrII5Vlghf96FykgA7H260txsW3XewRQ/lOoWaIfIV9x7UkkqM/nJ5kkeHSR9uA6gdMUqTS3LRN5r794WOELkeX0yx9qZf3Yhmgmlu/MMUxQrDny3Qjv/ALXJp9Lh1BRG0UTiFXs1C4uM8xnOdpA5IPFMnljMRLXMljcwziTaASroBkZx/P0qWOIm5hkt90UEwMckQbG7uG5qNJXNrJGuIx88LRzAMWB/iUjvVrXQLkySATXLuZwwUB7pT8p3YOAfy6VWVl2TkeZMkUnmEFiGIPcHueKjSTzrOCNQ0CI3kOki7S445PvUcFw+oM7pM1uVPlKWZSmevIx+oq+a4JFmUGNGjhlkg81VeO4mXKlifusRTop2S6hhlsoY7o4V2kwRMncDscenaqEE8NpA8DyNFG7L5qhw8ZP94fjzUMt9Fb6lLayotxbOojS57hmHBB6jikp2sx8rZesttqVsp547ySGRjE0a9Iz0Ujvg5qJZWVA0smZI0crKQwJ9CciqOnam9ncDLPOLZ2t9sUfzMw5ByeT9Oneqd5fx2zSy3epzW0MrFnhmYEFh/CCRwPX1pc6sPldzWTZeqqy4BOH6gBj/AHh70+OeNbZxIIwIHBIViWRf73TPOK4zUvFUdgLX7QkTXl1Ov2ZY1w6jjAJyOOe9aP8AwkSoqxszteMArvbbWaMN3PtwazVSLdkW6ckbP2xHuNPWWeWK9uQUTadqOBzj36iqst68gvcy/Z7kWzxPGQSu5emPasS81k6fp1vbmKS606NzIl/DCWeLgknPbHrWTa+IbO42yf2hcatY79zXVrzLHuIGySP7xHfPek5X0LUG1zHaG8i1LT7dEgtp/wBz5cyq4yh29R/dyag1LWbCzmSMwz2bogieC7Tajx+x784rgruW2vXvY4ddtIRcyGCKKzuVBk5+VWHr7Vc0bxLqfiG+VtLklkfT4v7P1PSNatxNbSMh5dHyc8nqDzgUXvuilBb32Ovt/MawkurCNNT0xUCz2sY3ywcnjb/I/wD66qRPczi1nsHOqWewtJGWLXcBPTj0GOh9/rVOTTBHqs88elT+F9TVS8GoWbE2cidQjjsOO/8A9asy8lvEupprrTb7StVnRbmPW9DRpIMA/MJFyODjJxz3+pYIyTe5swXNprMz3tvLNYX9upWV4gAzYP8Ay1j7j3H9KbfeJPsawm5jt9R0ow5+2RIMwyZwVKE56dcYxWLNr99qwivLrTdE8a2gQpNPo85tb6Jcj53U4JPX5R3Hase+8V2mjW9218moQaN5oaaTUbImOGM4APmJnqcdqyklFb26/wDDmsW2+WxvaRfRw60NN0/WdOaCeMXFtZXEpVssfu/N688Zz7VmyeItHXVb3TJLibQdRuIjNAtwAdPLg4xv5AbI746Ee1QWGp6La6kkU8HhjW9IvAXtb1JUlubZiRhWIyV455xj14xUupamPDlqttNpbPp920jmaxVZ4g45DDJ+7t7EVxzjZJ/1r08jZPX/AIZFzWPDWqWFvZ3kmjWFw0w8wXOnTFA6Y6kDjOTnIzXPiddLlJ1O0821kiDNdJOwKHdgb1IHHTpSWIs5rLT9U8K6nqGmyRSHz7K0d3hkDcsGgZsAf7px161Je3mr2NnbapFa22vaddztbXWl3QYKQ2eUJHyngDDDv3Nck4aXtp6Jrp2N6ctUlr+BNNC9i0qwamfKGGiN2o2AMOm4dRwcDFW5ZGmjEDWo+0r826JiI5MjqM9f881jaDe+G9bW4jt5LnSJYHW3uND1aMJIuRgBSTyM5GQc/TjM+o2Nx4dEhkjv57XcqjY4cW0Y/i3DnHQdO341zuFk3pbyd1/wDW6btfUteU1qFiSzRoHJd45JMbWbglST1xRFMILyBrRJLLny5Yp1y0uDzhuhHTBpjtH5TN9imvojKrebaR+ZsPowJp0tqDKsdrPceW0ikrKMCM5+XbntwaSi9kZ3VjVtbgzNJLuiRFBzEANy8/xEd8U+UxSFIbj7PHNvFxCyAtwPX1/CqaXS3Eq30wFtD5TicAYZtoIwR3JPSrCXj+XazBPssCTiJ47lADhh1B6qenfFbK39fmQy3qFkbjbOkquCfKNzBlCnP93Oe/8AOsyaOS9uoba6mPnRK2yVUH70Dg5OPl7deua1I3iWWaJN4BkCscH7w+v86a8slvdxuBLKuDEy7NwUnue4/OqTs9PmZuNzxDxT4esb26uoLe7kstZs5S0MUcvlGZS3IXJ/lXjXxLWLStTh1LTbrVBf2jedPbXgRo7qLoUPXJ6+uME19VeKdJ0y4smu7myX7XFL5sR2D96oOCPXPJwa47xt4N03WVfTryPT4bUfNbTMoW4UcHK+vOR+dbU6jhK6/TX/AIJUoRlHllsz8+PHUdjDaXOozWEukJqV0XD2SEQqO+5c8HvnGe9eR6gqwXEqxyNJHkSRsAJCAfmy2R79a+uvir8O9S0iD+2Y9Aj1W0hnb7NeaHHuYjo4kTJGCBjPY9OtfLmsWUYdLiC1KWzbmcQqVEeemQQCB1Ujp8ua+loVeZHxeMounKz/AOHOZ+V1+aVgyNgOPl3gc8Z7/wD1qbMpniOMuc8HdkcD+Z9KSWL5yHbzpGOflyASTjuB+lRQv5UjEpnqBnjB7Gu9HkMfCd4ljcEYTrjJXFPdd8QkmBOEAyDzz0NKgdYYpOd7bjuHHGec0wrHudmjwvI+U5wemfpmmwEjlJcliAJRjavTr6fhSqQXlGVYMnDSeg6Y9+KjAYMF8xOnUtx9KlJKY8xZApOQRg4+h9eKgCQ7lYOFzuxh0OcHp0NQrsL7VTcVGMEAZ9STT1JAiYrucEEd/fJ/Tin+W/mNnDFgclc/I3YEigBgJVWAZAy8Njpj/Gr+nXawzBzJLC8KiWIqeBKpGOAPTOPQ89KpMVlUBt3npkuH+7j14/Cnxwh4YpWRmQtsLKvGOvp169PSt6cdTOdmtT9qvgn4+svEXw/8Pa7a3KXlhrenJL5MLGQ2d2i/vIgvULkMuR/Eh9a9bs7mW6iilBMQYktDIuHA6YI7c818i/sC6BaXfwbv7Fdbe/tor1o4ZYJAsscbLHJsQc4XcWyvqzetfVOmnUYXFlfkz2/H2e7jyJWGeFk7EgDk9x71+ic3PBSfxNJv5rofyTjqCwePrYeHwKTUd9r9b63N44VTvKomO5AA/Gjam4qAnzD65/CmxrG0fyxhgOzLnH509lRlPy5B7DisL2OPYXbgAZ/H1pjDe4GACBnJH8qUJ5e4R7Rkk4bJpUcnhhsZeoxwfoaPNC8wVt5BGGXH400OwTcNxGPu45605gMFdvGOcCmliMEkA469qYhWUBSMkj0JoGA23HbJ+vTrQWAB5IGemKay/KdwJw2Vx6e9A0KCQQrFcnsB296XcDgH5u/Pp9KTIDsSSeMGkK7sjJyvOBwPpiqEKWVTkjG3ADY6/SlyQuclufxFN39TndzkgcbeOeDSh9u7ce+fvdqB2F6DnnnrScnn8Mjrjt9aDlWRS/OST9KUckkkY7Z96kQMxCtzjb1Y/wA6XPGBjP6U3OOnGMjpx+NOyVGWwTjnsKdgGllCkkjHU0gZMg9cnjH4f4U4LtAHJI+UMaRnYKxAY/kf0pAKOcdCevHpTBnGAe38Q6D3pxxkgD5cHJxxnNAXackAk4Gc8mqAYATg4Qc8Yyec9aEwu6QBlUgkr3z/AJFLnOScoCcemSaUnc2QASOOOme9ACxrjA2kg88nOKaiqQpyc/w569O1KqgEFdoTBA5xSggjlgx5+b0PpTAR8kgdecDijGBgkjDZGMnP1pxOAORk8ZA70fLn/a6571FwEwS23gr12kYxTCoCgfKpGevOPpmnlsZH3iOSoH5Uhwu8Y+UHncePXP60JlIG+6GYjbj6Y+lNOWHPTBK7TjI7Cl+4U4AJG0+ntn8qXec4JGeMZyKoYjDeSrBSpxjGcg//AK6Y/K8ZbafvE8jOOcf56U4Yz8qrkHCgHGeeh+lAAJyECgghs0AtBSCNxGQAcDJ4/wA5ppO3qCOQcgZx659qcQzLkAAkjK56H/OKaSGzgtg57Y+v60DQElQ3QKpwMnrx2FGN2WAJAGNw5yaU/OTvZcBd2AP1pd28Kysqtt3cjsf5UCGDDnl8c4C7sZPqafvJZs8AnkN24/z+dGGaPG0BtxGD09cimtkg7izbPlKqeDRuA1vnGN4YnIAZsHPB4pckPuKjHBAIJAPsae/RslnBI4I/kOucVGFCkcMvJ+8M5JA/pQgFClnRA53Z3Bj3GBRsZiSVG8jBJJIA56/pQSQoUBs4JIGAWpwxuOAXBXO4Hr7YoK2GsVZW4zzgkdT9BQ7EqUwE+U4yOi+/5Uo/hOcYO05Pt6fjQWAOflIVcYByPSgA25OSPk42ksT9D+tIoYqrE/MeSV+7+FBXa3YZ6KBjvQAO20nPQdugH/66AFbJ+8DuI2jnHekBDYxyCB1P4H69BS7D+8AXnjPOSR6UgbcNwKsFB49vQUAIWKBiAFUdSxwT06UY2joQg5JU9R2NOOAxydu1cZLdP88U0svlqpJwVyPVcUykL3x8w5zyefrRvxzwdzcBQRg45pW5YKzEuxz8rY4pG4ZmwMgY2gfeHpikSKMq2V2HAxyf6013yuSWbPy7dwOMdSOOv+FKu0fc/h4Yn1/z/OgKM4+5zuL9v880AH3D97uCSR296ApCsNrgdSv8v8+1AJwDhsYIwec/jSFF4JTdxgfTsKsYpXpkMvHBIwc0feOc7V9FPX60m3auCMbQO/f0pSQWIBO8DIUgCgAGRjrvOfp1prbSvzByo+bGcD6/rTjwQAGOe39aaMkZ8slRkE7uAOOfy/lQAjckZAd3IIRDgY/zmmMzNsdVJbaeq8YPU/Uc/nTs5ClJBtfkFeWI9P1oYc7iCAvIOevrxQAjJksueCBluNzN7GkPXcEIIGNuDgjqRz/OhsZJ/jXjOcdMjj9acyt5h4z3w3Q/h+NUQRELwyYUAAggfcweAKU/fIwSv1w2fbHtSEldpLPhBjYjdRgjJH+elG35yDu2sMbT0P0/+tQQJIMgLLjLEcAHAOPbmm5A2ZHzOMY/+tnOKQqDHtiHODsYEnaw5wR+dDgLvB3qxCl3jwG69gf6UEMh3eY8uMB1hAKOn7sgFvmHXOM/oaerh1DRfPHwxZVBB57n1pD+/UktvBLKgctHxk5GPXB/SlZhM4Y+bu3FWjYE7sdCfzHNUJhGrLIv7sGNZX27W+b7x689Oa7r4AACy8T8hs6xMcj/AHI64RCI2V9p4UYRhlgQTz+td78AARZeJMgDOrynj/cjryc1X+zfcfdcFP8A4WIr+6/0OE6/KyMC34ggZAGfpSZyysNvmFCqlQPlJ7ZoAAYhpNrPkZPsccgUodtueRtHO8BR+B6V65+eb7igsANqMhVi+HYfrTQyxsrMfL+ZgOck7jxkDt8oGKNin5Qu1WwcOSGx6kfWlefaVYujK5wyt3x7/wBPegjm7gqlXjjUygrlEdow2O7ZJ7HgD6e1OXdmJMGSRsru+5tHUnnJHbims3zFWG5IlDFVUMhz90jpn/61KqEJtMckuZC+0nIBPUZz65qDUVG8yTbE9tvBycfMVGD06c1IG/jQbgzActhU9Rxzmkc+YWUsXGQWBIBHH1/zmn4WRiRlec5yOcUFxHLkMASY0DcAcdscE0oQkRhlYhsnljjOc5I74pNodXyzCMc8EED2pSEI3srAkEbgc7e+KkvYXLMoKsvmYDRoBgZ6nIp7biJAJAIzkEsMlW6flzmht2XcqynHzYPI7ikUYYlCXwMtnue/X6VBQIyhFxGFQjO372Acd/z/ACp2N24ZEgwV27O46D8OaTGHC7CxY/fQAgYJwPY4o3552uMAAhjzz6D+tBYnzFGLg8gEqg4Xj060rPt6sVCpuGG4+v40YHJ2EnG0Mg7e4oDsP4/4iPkGBx25z+lALzA7QHdggVlHyyDDYx0NNVSpX5SMpgKm3Z1OT65wfpxSnC7nBGRwx6nntnsOtKdu7KhW43denPUUFeYM3ylBjdIdoLHBPr/+r3pXyTtVdiAZZl7jrtH+fWkIJVlBPEZ6KBg9+30pzEMz5bHGflP3gOo/z61IwGQAfmCluiAd+eacNoBwxAU4J9MdqjcbgXZWAYAMgPU+/wCGKkLPwdgJ9A2OPoaogdknJYGPnGM/59aB9/nPoBTWUEgMSTnKg9yOe1KFJAJ+bJ3AntUgPwMY7jnmkA579c9fegDBHHOMdelAx/CPxFBAoUAnHegrz+NAXjHSlJx61ICYxgDpnijhs9RjrQVBXBpGGfYdetBYADg7QQDxxQcjpjH9aMFsHjP50H1yRn0HT86e4CE59MkdDSk88nCkYHrmggBm9e/NBPQjHJxmmAmDjkDOSOf0pAPly2MbcMQKcAOenPvSDhh0B745NFwDadpAACkcbetKPmPBzjA570Dkex9aUYcY6j0pMBQM0elBGKSsyBf85o7Udc0v4UXAQD3NGeB0pPX+VI2ADyefc1S1AQgYweTjrinZwehI9aBtGOOenSkHPcZ6kjtVlinJPBI4z0o9AFJ56mjnjqvQ9vypMdMrgds9qkBVzzn14xQM7iMcdvemscIQSMgcjNOHGCetAC+5zSYOetJwMDJHUAUq8nOD6YoAU/pR0NJ+vvTuKggPr3pMGkXHPtT6AGjNGQT9KD16ZFBxnqR2oAQHPbHPel70gPYEYpcHtxQAZNJRT6AG4NJTvrS0ANHHBFKOpptL/nNACU79KP1pagBlOx0pDml+tAB09qCcU2nfhQA2iil7+lAAf/rUfjQBmjJoASiiipAKPeij+dAB24znpkmoLhHLQMsojSOTfIMZLrgjA9Ov+e89A7Zoi7amqYKuGlkIHCHAJyDx/wDqr8cP22fFF/qPxZ1O0n1R7+Kwu3W3/chFgXrsBH91mKE9W2DPSv2BvrGCRbmbbL9oWJirJMwxgE9M498Yr8Uv2mYbqL4ra9M0013pl/e3Vxp00rj5lM7Kx654ZCPmwflB6GuTHP8A2aST6r8D9H4HoxlmTqSS92Lt6tq+ttLLpc8XGNuAT1PHoPWpk4YM24NuC7s0xI2ZC3ULheuDyeKkiQhC+ThCQOMge/06V8gz9+Q5GEeQ6iNgxPIyRxj8aRY3THzBGwPujPX+X4U9HGwsJDuCdQ20g4HtS/I0g8uQnamTuHuO/vmkMc74RnJO45VFJyowOo/A007NyFGztwfmyNx4yR/ntQrbTjeUTAbp0OMYz+VB+cJucRsMDLdAB0/pVgDpsVYtiFgC5I53cHH/AOqmtIhjiZc7QhUheCD3I/z0onlGTmQsxXHIyGz1IpBHIbSIkbUVjkjJNAII1O/Z0ZnCncBt/lxXZeDdLE2tR/JAronkCOWXyg+TgnOMnI747iuNj272AIkJyMkfez0P8q9e+E+iKur2kzWqxXQUqGc5JU8Ex9t4HChsg/hXNWlyxudNGDnJRR9AfCvwlPq9wTZyJaLDsiuLdCOGHQjHYAAAjrg+lfX3h7SLR42SKJoJggYmIbWcDHPGM8YrzD4PeF444FitdPVLSDZHEXiTcSwG9mI9gMnua9zt2WKAMo+eSPbsAKE47kAA55r5DE1VKTvsfcUqfLFRXTsWTKDErtJ5LMMkNH97ABzjPUdM1HOrRhU8xjJK6sqq2Ayg9vQc02NtzuuyMOyjcZCRtGOVHcU+BAbhjtG5FwjYzhe4FeTKTnK7O+K5VoTFzJc+WySSxifazKPlXIyMEfhn0qv5zEu8M0dxFI25XYFXHOMZPYcfrU4BEU4Vsoj5Ug7cnHQgenrUCLtu5ZzMVG3gYBCg4IAA7f571cU76ifZCQTJHCr/AOsjfKApyFHPA6Y+vfmr4i82KZ4UaLy1AaaeTy1BJxkH2/pVfygYlVvlieQIoRcg56NjrnjFN1a2sJbBxe3SjD7jF6EfxED0rtpxdte39amTZR1XV/7PtpIG1KyvtSiwzQxs3T0JHU8j8jVuz0a/lkkv7y5fTd0GZUS62xkAeh46Z71m3HiWz+zKmg+FrrxbfwoFmgsLUKzL3bOCcn8qsR+CfGeu6hHc6n4Qi0iwW2CQxXuoqyQDOQXUHJPYjHUV3U1rpr6Xt99jGUrL3nb7vyuJBJpLQ3H9n28N4kbvbvNHIWSJhg8E8A88Guh0fVr9/tNhoen2tw0UJeUTSAeeoH3cg9ckjPT6VzVxrOk+HxeWum65pV5sQ2l5pllAqpHOTkSu3pggH8fwBoet2M0a22oeG/AjwwAySSTCWS7jJBkwGyOgyO+R15rvprl6etkvzOeXvfFp2vf8UdRda5fSiw1XW72z8P6CLLabDT5Cl5GwI5C454IGO3GKpOsGsaLq9lf+Ir7TdEa1+0xSajGJZpBjjnGMZAyBzzj1rC0bwt4Lttdn1u0vra/ur9dsYnAkJDck/MeDkHsMZ5q9q2n23h+3E2razpqi1k/d6fq+oKYpYT0V0JwAB0479K25rRvuuuv9fcQrJ2V/u/Rlmy8TeC9Ogt20fw7ceIXhtY4przSbYXPl8fffB+X1Pft2rH8XfE+S21mDSmMO4SiSyh37A+PUnGe/y8HPFY66ro32w614Y8Z6J4X0PULdoryLQmSNlUt8+X6dScNgYzx7+a+LtC8H6x4h0OHRPHjatqFhcLdW8c1wj71ySyO+evQ/3vUHt5+Iq1eVONkm9dlp5Ldm9FR525JtLrq7er6Hr3/C0LT+0L6wvzp+ii3jdoreymEk0uB80gHfjtjPrXLx/EfTpoHWx1m2nvni3W8U90hlKg/dWPOS2MjA/CvA9Y8a3mk6/f6hc/D+LTSsqwNql9q0bW6MwOMsOADwOPXHU1haP40vbKO8hvfBksms6hP9tsdRsLeGWzt2KYDCXPygbRnk5BoXtZK9joSpRulvp2t59T6Wf4o2m86l4kub2XR23i2C8lCP4No78HrT4fiBJMLG70S/WxsnZDDDrtkUgck/KgkXJXjnJr5t0rxX8cZ9TsrN00mC1vi0T3k8kKhVx/rVQHPIyQME57Cui8Pa94oMWp2F1458OWerGQoU8RkR2MyKBhUKrxnBz/Fn0OTUSpSWrb/4P3lxnTd2mn5a/wCR7xe/HlbG+tfDnjbSNF8L32oxu6Q6nIGsbkDusoyqZByCT1+oqaD7PoFnJol4sejWGsW5n0bVtOme6tJpWXCx78na2RuGThgcDpXkOl/Fu3uoYPC2s+BtFsL+GYWo0+9eK8tb9/8Alo8DyAbFfapXk9QOa27DwF4KElxHo+m+I9A0meZm1PRNKlaZJXVedgJYIQ2DkHA5AxjjNw0et39xpzRTWnL6aryfkehab49mm8M6ZqVnOdY8WaOhs9Y0TUI2t5L6AEq/s5BHDDJJwTzxXU2fjC3uIbG/8MT2utQvcJDbxX0yw3dvuJL2hJ6sM4Hrnv1rw+HUfGXgPx7Y6Va6s/jHwpqKn+xdU8SxYvdOmOFMEj8Eg/KMnjpjGDXQWMseneIdd0rxNo8FjeztCdUtpECoGfKJfWUwyDjeCeOpPOc1N3FpXv0vr277ClCNm1r1/Ht5Hrdzr9tBdWOp6Jfi70+4vEsb/RNW/dXFk564B54I5HI4zz239WuholrqupK0y6dEMXVmjeYoBxmSPGcFcZ+leexqqeHbObW7iLxDYLd/2fPrNkgllSUAeU85XlWweTz1XOc1u2r/ANh6qsFwiact9pU1urSZNtcyqPld8cgkEZI5/Ot+bvp+mhz8qtdf8Od1HrzpZ6ZdWkrTpcxxkXU6/wCjzqVyrnurYx159asPcCS3LPp0KTg4ZBGAQP7wI+vrXBeHLiSH4fSWOp3MFtqVraeXdwQOCuckRyKpz/eAyO9dDa3E8qaYyyokrWiB4zJty6ryGHfuK0U27PvZmEoct/U6UXTPifyZ4hkROkQBDSZwMGrSOqtIEyQ7EkZ5VuhHtXNy3MsdrJNFE1vKJlmAZ+M9N2OnetKK6jfUo0NwBsI82QEANxkN6e1bKXcxcTbt5HktZvszxz2okG6HOHBHOB7HpRdJ5zmdtoEcnlAKpIUYJz9aoiVN8qNueRpsqudowe/vUkhmCyLAUig2Mz+a5HJ7gj0x3rbmurGPLrcsTSxzzKEgPzIFMbYAcjkNn160wSIqrINwlWbZIIpM5yMjj1qvLd7Le1BljmgZkQStyQx+napJISy3KCGNFchWk4ErH2I9Klsq3ckJAOJJpIlmlOEA7j1/z6VIxDyRSzPE16xVEVW2CVPRgep/wqMTyFg0apMkEohujcH51P8AC4H580KIUitZHia72MwYPgSRuOm3+dNeQrE3ntCNhuoYbgM0qxbeSO6Z7dqZI/3xEqRgsFlScgKn+1mmGYm2hPkxS7pAxacYkZcc8/56USW10Jtn2W2dpQ0SPOcBx1GfcVd2LqRTXVvCJDLtuYY3AeaOP5sHhce2aihFtI7xR6lI832glA0fC/7JOKWRpLlIrfzBaahADHLEuCkgHf346VRmmaKzubuFAs5l27o87WOOhH9fWob7lJdCSC5drx4HjLO8oUnqVPqSPr+lVr7UEWY6a4juESYvLfMBtjwCfl9D2/MYqnd37vC8bSSwrJa+cxjkw3mZ5APoDjgetZeqGfStLsWj8u4aY4YSrkEv/E306e+azc3/AF+RqoXZeW6Yvam2Me+7kcRG4b5HjTktgcgkd6qalJLrt263UotBDIw8y2fb5Ua8gk+/rXA+Jbu1aztIBB5izqWg+zDHlmMjceT05NaviPxfPpmixtCiC8vBsjVV3Gbj9e351zuqmn2OlU2rWB/G99b2CpZ2M+sASyTC6lJG2NRgBffjqfXpXnuuePtYsb641DU4zapJbyGFbicNvdcMvlx5BPIHGe9T+JvF1z4S8LRajbWV23iPUYvslnbyR53vkAkKBgge4yeB3rzy70C68R6vHoKzQX1+sUUmq65dQhjYtnJtoQMAHPU9wT3HHDVdSo0oy/yO2k4QXM0rHeeBr3xzdpqnizxLq1nocGowbrW0vVG5IgoIKj+E4ycck85rPvfjJZ+G7IL4Rit9VuYY5JLia5yqwrj5pWY4zwPuj1GBXkvxa17w5HrthZXuv69rmrWzizs7DTLcNKvzHBORtJzhTzuJx26RWdp4i1XUxr2q6PdSNaomND1SVIoYyMHPYM5yeCPx6CtYuW0XZLre731Y5U/tyV29lsvJeZ3dv8Vk06Wx1BPF95NpcobfBplyvl27kZ2mNuOueMfhWHP+0PY6z4hWw02LULLVFUzDVrCIR42twZVPDAkDOfUCvPIdA8WeNJr640Tw/wCGPDlpI4nS6uk5gAOSu0AjdyTnbjH4VQ8SfCDQdNlsT4h+IOoTaikDN5+mjEdqrZJRmAJblm59CBgcV2Rsl2X39Ol+5yzqJN8sbv7+vloeoQ/tMapezNqH/Cv/AAn4ziuA12k9tcLaXULq3zM2c5bIHQd/euv8OftDReIYNOutWbVvhncSK72UljcQ39q+SvyzLwcZyACBjnJr5E0T4ReFtb1ZdQ0e18T6zoyCQJewARRzsp2lACoJDcgkEHius8Kfs9TaHd6szRLuuSJ7TToA9xeWoByFAyFPHeuhuMVaL1/X1ONVHN+9DTy3+56H2h4S/aK0++8P3wg8SaT47ji1AQXul3L/ANm3SDHzFQ4wcdQR8vDDORx1l/4h8KaVFbL/AMJH4t+Hki3QNrPqSCfT3MrZEW9NwKjn7zADOTnmviuy+EXwy1nxTZ6d4lh+Ij6prLPKsml20QSR+cozOM5UjJGCK9F8O/DjWPAVvBbfDZ/i1bzITHFYeIpYJNIkbcM5j27V+vH1pRqaWk9fv/EqdODty3V+9l/wD6huvDXiq51K3uNP8Q+EvFEZiIXUFh8ueTJ53GPIOBx1+tYGqw+P9EkvFsvB41qBk3+Vo+pwxx3Kgf6popcnJGQcDkEDmvML/RPEGiXe7VYtF0LV7VkBu9OhmhhWXqPVWX149s11en/FXwibprfXvHcej3xhUGy0y3mV3lPDPHLg5UnIx+OeKy54yerafqv1LjCUV7q5l6P9A0rx/wDArVrmS68ZeEtU+DHjTyljlh1PTZ7ZJmOcvGVBRlBH3mVe3FdBq3w10i40azvfBfxRtvNgmVpIJPKu7W4YjjIBwAQffp7Vqanf6JLDZ2194i1LVQIi8cepWouIZVbs25DnPr6VkWHhfVfBFpHqHhebw9b6bHGVudFvI/KE24n192GDkdhSnu/dVu60fz7gtLOLafZu69NVf72cT4g0Hw7d2M934qTU/Bl9YXymXVvBUs0HlhgVDBPmUJnk8dx685+jeJjpKPH4c+Jfh3xnoc0jXaza6JLTUY4wW3Qzxk4faFB83C5JY4AxXr19qGt2GnWMLjQ9G1y7fzYorlZUtCp5KGRONwOBjOOntXK+Ob3w0I7Gbxx4M02aBI5IbjVLCyW42jow3ABguD65GK55NRTbaXyad33a0+86qVSTtHV/NNfc1+TKPjfTdCvbi0vdd+3abb3zwyadq8bmbT5kIGF81c45yRn0z0rXsdJvPC7XFwYDqOjlTO17p9x56mPldrL0YDg9OOapeFtK0PQ9DtJPgz8QINPsSfMi0TVJDd6fcoxBKGOQ+ZGxIOSOe1XdAtRreqNbWMNx4S8QxMXki0i4YW1w4x8/lOMNGecL6E1zuKvotX6P7mVzOzV3ZdHo/miU6TdXRivtB1lGMxZ9hJUyrzlWX1GSMGrrQW99P5F/DLGJF/dowZCsuMAj656dBTbhbqQKL+1lkUSM1z9jj8mbofnXtnPPHep7e8/tnTGSDVpdRt0bzktb2DZcxqvH3x1JyPzqHFbf191x3ZFZaZsLWMgUWxJljnBIlSQdF59hn8aupMZLl7e4SeTzldZyxzHuGAGX8sf/AKqaxEsljLcvKsSOITC/ymKU45z1K9uaS7ia3a7j8pjCiFQEQkbj8w59c8VNrf10/q4N3LdtNM8bxSRjfbFd0itkSYHHP0/nSW7xXNufMjxJJIYykrDPuQRyeuKq20ygpOsxeG4Ozy34O7HQ54HT1qWazjuJpFjjzLbEOrxNtIfqMdjjpS1tpqV5BcWRnEQljNzJDuUMG6joP59fasq+hhmjgjurdZJY1eOAQqCQQBgAnrnpzW0WS4mgeXy/njYlS2VkYdckdu9VViKwrDJsjEr71y2c45wMdPTrmlG3T+tgeqsz5t+JfhDQxo11PDd6vol805L2el3Dxxsedwkj5HGfbOPavkX4m6Xm8RtWtEMU9tcSJNYyHA53gqG6H15/i/Cv0j8TabBqFpsAiNxcyGKYORleTgH164H1r4g/aI8G2+jeLXuLTStS8P3EC4lu5I3lgCksDIF5+U54IwMGvXwk+VqN9NDxMbBTi5O7t3Z8s3dm+6aCNDdeQpZnjUqFGMAn069PWsZ0McmHPQZz13V0WrGd572acxmYFkc27kRsO+0jrwB19qyNyHaoyFb5SzAblGOo9j619Inc+MaKsf8AfVckA9T0qfIO1wnmMoAJDd/8KpqSoYdMjoatZQlCVXkAYA4zjuBVCKzKBjHQjt0zVqPJACHaMfPnp0yPoKrsckdMccHgD/P9alBaRo1BIYcYBx24/SoAlDYdRGcNwcAYDcc4oRVdsbTGhzIGYY5+vpineYGV1QqGVsRg8bc9R/Oop0XeqvhWAOfT+frmgBwdlYcDzDznt9M/hV3TI1uMxPJ5UUuFSVmO2N93BPHXt7Ak1QkXcgVj8ygAgdT0/wAavadFd+Y88du83lIzqfLyvbnGMHrmumje9l1M5rQ/Sv8A4J8arokfgXUdP2yWd3Nq8r/ZnTYigiNAscnRwCvODlSwyOQT9oxC4jVkuIUfYDJGwc9R0Vs9/evhr9j6XVdD8J6be+IdU0rUfht4vmm+zIXMcuk3bkiSEBgCNzq2ApIygYYL/N9p+HLXUtJj/snUZ7a8FvGptLi3Zizx5IXzM98Y6du561+gJ81Gnfsvw7H8uZ7Scc0xElqm73TvZ2SaemjTN2OTMUZ2ugYdWH3T71IQHYEDcMfeJ4qBQQ4kjyTnDpngjufrU+3sACp7Z4rN23R8+xT029BjtS9Tg/r3oVQpYDJycnPSl7UmIQDLZIwcY60dM849fSlyab144IOc5phuHO/OfTt2pMZ4/hxn8aN2TgckHt2oOCp6kD0oAQMJNwOTg88d6PvFkJ7AihiCMksQRwB1NAPzAbsMONuOD+FAC5yAOCx68cfjQORkgZI596aMYbtzyfX3pxyMcjI446UAIB1ILOGJ59PalbIwBgq3HJOaXZ06j2zSYAxn/wAe6UACjk9MDkEHrTdoGQOWCYAPTHbNOAw23npncKQjknGG+uCRQAoycZCsehK9qCTxjueQe30pCoBIAG4ZPI/PmlKnkEn+tADdpLrwV5JJHA+lIu0bSQR1PJ6e5pxTDcKME5ZjyaOrAEDGefU+lA7iKTnJHzLwwHT60oGOAPlU8Afqf1puNyt8xAJxxzzTmznIC7s9zjA96oQDhl6MuOD7/SlwNxwcZPQDv60q8dFI9TjFNyQntjgsehqQHZPA7Y6g0cgHg8cdetAGAcZ4PpijjOCfzoAbtBwc/MOCT3HvSEBhgjhh0x1+v6U4MNuecegFDAlgfy9RRcBsoO3C4wTzk8dO1KVLBs8gnj2pThOACCT2A/E008nBz6+mfrQAo+ZiMlWHB46+9NTdIwwU4OG4yT6GlaLOUKhkx1Pr+FOzjapAGMDnp+FUP0IwVkCMoOcgAHrx604ZLPtYbN2T09KU5Y4Iz82CD6f5xTTnHzNs4Iyo756/59aRQKRsGG3Jk/Nijo3OW54GP88UrZbgkFSv3h1x/wDqoZuQduQeQc4AHFMBFVsAOeRyRnOaQnzNx5IBB2kFfxzRtOSQCz8gMO3uaGGSDzjaM9eR/SgBoIG4IWb3Tnb+vWjbhcjIXHUEDp0Bz60b+GIbJHJ24wR/jTiB/dBDHru4/GgoF3YGOA/I9qTK9cAH+53/AAoYgjadrqPlIxj/AOtRngYySw3HPI+maAEPoxznoTnOf8/yoyG3fLuGOcjj86X7zgKxG7tnHHqPypNwZQVZiCTgOP1FWMUg8DeRjnd1NJlcj5RnOBgdM96VvlZgcnoVUc0nXGGIAOT6kmglDRGFIJjAwcZHQg9/yzTx98Meq8KF6/Q/0oAA4G4DbjH9KM/KMHBPzYPA/CoHuIg2RpgO+7PXqc+p7UqHagIJcEcqOBx+tBBxuOWPQ4OcjrgigfI4yoV3UjgdMelAbibiAy7w2R3GCKTad4AwXPA3nJUDv9ad9zAPB25AH8zSAbecNvUdxlj05/nQADH3CTndzkdfpik4b1AznA/x7Uq8Kylc4yQeBxTjuVhnjoCOuTVDG8guQcK3RQcEe9AILEA5GCNvA/z1pG+4QCoGMBsc0rHcccGNhlTjIGOtSIAOmPmccE/3R/WjLY/i+9931FLljtDEknB6YwaT+EkgIFPJLdCKsYAbXYj73Xkn05pFB3IQpLnOGz3Pr+lAzklD8yjnjtjgUi7flAJKcqVGfmx3H41AhFHI2jgnOBxg9/0o4ZyeO+GUYKqQP696XaQAGC7cHOOue2aQ5KqCARjaT0HSrJ3EB+4C7fMMrnuPUdqYoSRE+V0DybgJOCTjr9Kcy9s5IwqqAOAO1K4LmQsMBThWkOM//W96BMi3swbCK8iMF2RkBsZ5zznFKBjcyvI2WPyF8hT1wB2NKy5P/LIvkEkD7p79Oo+tM+Uu5Qc78ykAgg444piYwrG+I9sYWQkuenOOnHf+VNZ0P3iNocbVdMk5HXn39OakYnliy7eQQoHI9znilyd6ADAQ4xtz9M5qkZkDsNx3+X5m0FN+QGYjrnHbHT2obcxHJHChlAHU85Bz7jNPVSxyo4DFmLEYYDtz68/rUA3SIAxh86TMoCkk7CMYP0pol7kglCtuDmQjcoVRnLA9vXiu7+AKMlj4i3H5jqkhPpkxx9K4N93mAAsn3gxjw2TnkA/wk13/AMBBiz8R56f2rJjnPHlx15Oa/wC7P5H3HBSvnEH/AHX+hwPUErhVbguRnC55pXbaCwyFVgEAG4nPA+lI5/vMrBRuJIGMdCKGXGVKshXKKAQQfRhXrn59K9mKu5JHbLAKxAL/AHj6gc9PSo4sIm1RGELMWQoRuOOMcn35pJjuwcsSMliBxnGPxqIJgKu5jngncMk46ZNOx49SvKM+VL+mWvnO5AAD23nOOOn0/wAKfkOxCvGGOXCLwzdiev8An1qJCW2BuQ3Q9QRjvUik7SyhQ33w4I3Ed93oP8KUjvw9RzumPQDGBG8KjBZXUZH45p7BXB8wrjj5mOD+GaRV5ZfNOQd3J3445/DFCnzUOEZlYkAEAEDse9Qegl0JMDcGMbbmbaNwPyj6UCQljyhxIUAZ8dvSlU9WAydx6dc+xoyQYy4B4zlxhlz6e9SUPK7UfcBFhidynjGOtOA3Op2kxgZB3ZLnH+FIMEsMheCC4A+Ue9GCwJ4kcuOFPCkD3qChIwNgAYqqjIGQCSAc59OtHPlI7BiAMk53ZboP1pwALykQbWxgk4G49ccU4RjzAAqKOQD3HfpQXsIS5HzZ3BhjIwR9f896MEMdqMCTkgHge9GeOC4G4AMWzk+vPam7VxtO5VLYbJwc+gxQAKQpypG4/KWUYx6ULltmSAmcHn7oHr9acWbD/NsKdycimvhQd20ZyxLgkf0xQXqAOUCna4yBsByPpSjBdM7FVXwjAcZwQR1pRl+QxAxkHduDfSkHy5coQqcqq9Pqc4yaGFrDijlVZ1EfzZYZ468U5h86lvlOQMjvz0qIbY1aQbd5GWbHJOfSpCNmdoB+bJ7/AOetBADoP4hknOf1p2SX5Ax1B70mAh6DAbC4ByPXNAbaRkjYOGY8YPapeoDlG0Ac8e/OKB3wR16Ck2llZcgOR1ShlDZYIpLDB96Beou5c57Dv/hSnr146UnUgFML1znpTVByvQ9c7TgUrDH8gH160c45HOO1ICCMkjB680nHH6YNMB2cE9u+TTR93jknqOvPpQfl52kkccdadgn8+vagBMgLuPA9aBjJI79x3oGSBgkg9yOKMknoQAOpHegAbjB64OMnig5JAzgDnNAcBRk47c8Uv8RzjHak/MBAQxzkEfyp3U0Y56Yoznp+dQwDJo9aSndaRAtN96X3pO1AAB2zmj15oP4CkyeDxj0oAMHGBkcdaDyR1z6ij73Tp60EenBB/CrLA8DoAOnNJjOcgbaU88g49cig+p/UUXAMc9OKCRnHQ0fw9/zpR1qADvR0+vrSY4Pb60pOaCA6ev40lObpS0AMpQcUuOKb1PX8qAF6j0oIxSA4bHf0oyQTyP8ACgBSc0H2FIOgzjNKcj/69AC/4Un+cGlAxTaACndhRupOpoAOfwo/QUdRS/xUAAOaPyo6DmkPX2oAdRTe/wDjSnvUAHvzSfhmnU09aAEooyKKkAoo7elFABRRRQAUfp70n+NA5x6dxUAKOn1pc9KYudo3HLeoGKUgHA9apMChq93HFZSCSRIVkBVmcgYXHJ9zjj8a/H/9t7w1oPhT4uf2bpL3Bjt9PSR/lJHmSO7/AHmPIIcEsM8nH0/W3xRqU9vZ3UIC2qmJpVmdQwXaQCvoSffpnvX52f8ABSjSpNH13whq14IrptW0gwGHhGg2EP2527pRj12EZ5qcdH/Y36p/p+p9nwVipwz1U024uLT6K+6uuuiZ8KQgPt6k5wKlC5D/ADFMBhjGP89qfbKW4AZxwGYcEDHb6Uqhj5hV1ZlI2vz83596+Kex/S6CKRmwwQn5ceZwGz9aaMxpJlcrt5DHO4Z4/KgZJjO0KJMngdDT2D7pIwdzAZDnjA46/rUpDEyYzvBI3ABSO2fUU9U3SPnOzJHK/MPp603GWjYKNxIIKH2/lSfLEGky4w7YbrwQMZ/OqARZC0QcBECqVy/PPtUUbfcXGFKkHDcn1z+VDE7wxIwRjcT98UwcpksSQQOB0FAE9vGxaNB8pJz8p59q+ifgJpEeoajprJpU0ttGR5s7xttMhPzMx6bQMcccivA7G2EwDv5fl4KMZHwG9+3Pp+FfYX7Pvg6e+n0W3vo5ruIS7vkuCEKJghXTGCeT715+MbjSuerl8U60W+h9f/D3R5LDSlE6pPcnkyxoEYnAHB/Cu0jWEy7TI6LKMq2QJPcN+OfyrM0xB5CRzRC2GCrBAcEdgCP51tWhxqESKY2gEZURtzx6A9zXw87Xsj7ane2oyKRvLE8qHO7adhyHB4z/AJ9KLCFPMkVGYozEhH4G1T1B7jOPyp1ojCDyWEokjyGRmBH1A9Oad+8L28iAzOkYUK5GBjg4/OsorVP/AIc1bK1y8Nxbsu2TY4yC4yQ3PH4jP51dt7fE5EMQnZdqhA20YwvHP0/Q1H5YkhEUTKkka5DqSFiIOSec7vSrLrJmLayvOAM7TyMjrnp61104LcykyN4oVillvZyZlnP7u3bLoB0U1UnO65WWGzX95I3lw4O6XjnI7/SrQjEKzMLmGBQ4dp2mAwuf4sjr+NNe2mZ44oNQis03horpDvOexA6d664xstv6+Zm2QW91r93BEdOhTQrlsmWWVTHIVHAAGMisa58Gah4kvLdLtNR8TSW8hmTzNV2ocf3lP4g/WtORtG+zw/bdV1fXtbkdlciIhuTwAOmOelbumzWR5h0zUNPuIX8qWSWNlVk4ONwPHGCa646uzd/mn+C0uY6r3kv0/wCCYA8N6rNLI9z4SsfDzQkvI1tEk32s44GF5bHrnvV9NFjeK/1TUG0e806KJTGUscXEMo6Ahu3YjPIAqeeW5uJkGiagkMkMoEb305KLnIIA9KsXvg+wiaC7vLS41S7jnE91IlxmMkDkFO+OTjHfrXUtV/VvwMmkrX/r7zJ1HV9FCWtm9roN5dyxpNCmmWrFpFDfMBjAzx0yO/FVIdT0032qvafD7Sftky5jl1y1eSPYPmI8vBI79COxPSukuX8OvDZ3Vv4KtlhtyYkuBN5E3zjgMuOQfUn3qW1RIrl1g0rVfCuq2MZUSvKJ4gD/ABc8MM89ulPd6tfd/npczb0tb73/AJM8b8b/APCPeItEU6h8NdN0GP7bF58+kRssIbPVgqrx7HPX6V5549+Bfhy8uLy9bSdEtNJubhN+o6dLLFMpXG3MfCAsMdupJr6fvLr4m6dZAWmseDvF9vcneUniMF/j+7hMJxzz161WhtYbyziGoWF5bO3M32WNZoF5535yRjHNYOne72fmkvvadi4VJRVovTXRN/k9T5JufAujXGptpusaRpVhpaWxubXUdXbfDPInRJNp27eT7ng+lQ3Hgfwpqmmvcx6IkGnXUH+ky+Grp1XIxhxG2AoyvAx9a+vbDwjpkoeaLTdO1e2UtujurcbQD2VSMenPtTpfB9kkUhj0S2sIxgtHbRJ5bKOgK4xily1Wrt/1+RXtI32/E+IofhX4d8KpbagEv7nR1jF3a61PFJK1rg8ebGi7sZyM4I6fWuu0nw5o3l6Xd+IvBZ1rw/KhksNe0O6LW6v94s6HBA5PDdwRjg19k29pcaVqlrPBZWwURgxO8PyqMcqR/SuZ1D4eafY39zq3h1T4d1GXIljgTNuRnJxFgqPbA4pOE0t7/JL/AIcPbRb219WeB2uheFo0sdM12xXVfDt6JIAuq2peP51AykoAaI9MMMYJzx1rnbj4Ra18Br1dQ8Kyajd+E72UNaTWd0ZEsHbBVJVySQRwG6HjPpX1MujTRxE3unx3FtdfvB5MP7qQd8g/hWVp+gtoMssukR24aVA89jK21pYyTgx9iVyeD6VlKM0rXt6aP/gmsazve2+6ez/yZ5p4Y8U2HjnRnZtZsvE88JmtNW0iSD7NdtBIuCUOfmI5OB1HcGsPTNG1bw3DLp1tcweM9K8PGUWtpMzf2gLIkYgCkYfZxx14wOwr0i58EaC+pzXN1py6T4gt5/tEOoWMIU3C8lWcdGIPXNOv9PlvooF1dbK5uSxNtrNrGUd3B+XOOjLz7flXM5uW+/l+vY6ItRfubPo/0OQ0DU9MtfFS634OulsrDxFbBdS0KRTHFcyocAMrcJLgkYGOnfPPd6HeJqPh7VNEkmXUNPjWRrYsrfbtPcYOzB+8voR9M1g6rp8kP9rtFpq3GoR7Jb63v4MwTg/dnjZekg69up9K6AzSk2d8uNN1y1hDpfNGGgkO0bg7Dgrjv78URnyu0tv6vYuSuuZfjr6EsE19P4aN8tnZagjIqvPbMPtEXAHz5yW9SK3AltrJs55sHClpJ7RgFkdANo2464HIwKzNKnS4tnvxpltaG5K+f5TEQTMT1X+6c9O1LFptvZ+JpY7N3sIL5CzyFTIqSrnkDsccfjxWt3dLdMyfXyN2e83MvlMsM8+woZclSueUI7Nz1rYj1C2t7FkZI5ZpXwQUxj/PtXI+H3k1G/jmliVLVSynyjkbh0Ix6+9btvLdX0lvcW/kpbM4WMSplie+fQdq1jPmV11MZRS0Z06zOlo6I8Uh42DkqPYH9KcrRtdgs6RMY8bHYANz90eveqLNKyuJNgTIwsfHPpj0p86bwciKZomAkt1jyXHGCD7VvzGFuhfjmNmJDvaCBiM7AMRntx3HuKlKLPGpdJGR49iTQuAWwcg5zxUSSKxhe2SOVFBjlgl6L7f0oKnywkW2CbGVgkXarc8KOeP/AK9Wn0ILMUvmurkRskyGKV2f51YDj+lJb4ZopVUSRyN5e6NtxV++e9J5wmZZbeCNt2DIjZDKw6+340Lme6+e3h8u4JH7sbHUjnJHvVLXUgYZYb6EHzdwbMbGTAORzx/nvTNShS4hDtLLNJZNvCsc4BxnI9MDNIt05KPc2jPFkqQ0Y3RY6N7iq9zE3n393A582SOMxsGwWVcbhik3ctLULm4gt51uYmF0ZJFWRCR5u1hkNn8B+FUJpTHJLHb3MMkV2z5t34MRwcYI/l9Knmvore6Eyo/mTfuriJ1+XH8J9j/9euf1ETnTJWs7c3M0LYjt5E/eTAHJC49s/lWTluaRjclsJWttesXitmiEkbo4k2lW+XPPfqAc1yd5ez3lpLeS3UlncCNhFGkmIz2zz0J6Dn3xWxPqVtfanHPatII4oPljVMMjEcjJ64ziuW18S2ukwyL5Upw7RQORunmIOwkHqBkdK5ak/d01Xl8jshHXzKeqXUH2qGJZPIa30dyhlJ2xyE4ZgR1PrWBqer21lY2skMxvNQto1+zFGLohONxJ6c46fTpWffW9/a+HtObUJ915NnczcSOT/CpH8OD+tdTpMcEF2l5GsUFrpFp5UViYtqrcnO4uepI4HesI3k9NPXX8PJI1aUdtSJ5r8I+p6zcFr+WDZbwWLAy2MRBDFAeCzevUetcrNoeqaxp3iC3vNYk8L+FVjhWWZkRdQvmAwu9yCR6fKQTn3NdxFaTW1zPKothexEyyNInBDDLbCO496yo/CllrmsyS7ptTt0YXMlxc9I2GcLjbyPb/AAqnJtK27/rUmC1be3p+VzjPDXgOfwDbX9/o0qf2jfohgWeFppFhx/Ew4Vue/wDd6VVv/hvH4znOn3XmXOiOguft14SQkq/xP0PGCAMnr+XtFtoEd2ySSSQwWCx4aBU3EkdPp9KlsvCzypbyXEhtY0cyEl9u7jhdo/zzWqjslt6/1uL20lfXXvbY8lT4b6Zrc8Etx5U1sm6aUqCjOFA+6vXnHftWtD8NLa+BSawsptOdATbz4EiRgcHPr7V69p+jRSvaFbW2nltAd3yYwD9OuDV2PQrNrEw+THvZiwZl5OTn71dSinrp936nHzyWl3Y890v4eJe2+n29o9tpmjWvWV49nH9xF6e2at2vwxgUvFpl7d2mmiRzcTlhvk5BwGHQDHX3r1SHS472xMXlvJAhCoCg3Ejr9AKmXT7aNVkczhNu0R24wM9yQetbJK3kZOo073OFh8PXNpprWmiXptJ1dTb3TYkZhn5wcg9u9Ran4buHmXTrme/1K7lCsbSSR1QY/i3DCgZ53Z9BXeQaLeQvbvaS20MyAkLt27l9D6n/ADmnXej3LxSTalqE9wpjCrDa4DEk9KHG6tb/ACJjJJ9P1PMLz4WR6na7NQmutM0qKMifTbWUSGQLyArcjGcVf1f4beFPFulw2txoSRW0K/JdyOEuISPusrjJx6g12q6BZy3lvcQi404w8LDL/ED1xk9zUqaBaw3FxPZ7GSUkSRMmSzex9Pao9lFL4Uae1ad03f7jhk8A+KtNimg0/W7STT5bVkk+2zfu1GOH34JA/Sqx8NmPTreDXtV8N6zbpEf39tqIwSP4WbIHSum1PwV4dguVaKd/MlX95DJKDv5zwnpVNPDXhho3i03S9IjkMpKrPFldx6gg/WsXFLS3ybv9xqpt63/C343OQ0iS2/sp77QvGGrWFj5gSK0lAu7dR3VVb0z6+nWtWz07XrKWWObV5LhJ5fNS9hthAzjaMAqcoBx2robuxsJLe6ijsvD2nRqoRFWPayycAnj/AIFg4/xrLj0I2scMra672iny/Ldx5fv944xWVtlr99vwZon+Pkn+Jjx+BJLq3Lx6PpdxLE27zBEtvPuJ7MmAeuf6VYSGw1uW10vUrq20rUj+6ia4kMcqsPutHKCPmzyB3NTL5rWEN7puradq1pb3O2W1jLRyMoPDbj1xnpjHua1LyCCdPKfTLHU/Nl27rhBKYyepB6oen5Uul/8Ag3+4vyv/AMAxbC28b6NavFJHaeLdPVmM32KYNcRIvUAnBZvbnnirq3lv4iSeS0uBZQqcXtrdxmK+GO2306f54rMvdO8G6TO1peW+oabdRKfKn0+Vlw3f5snPU1PANOvruz/s/wActJeiE+RFqUJlK9iS5A6+h5qL9Pwur/jqXq9bfh/kaZklWNvtcDRJI4WO4BD5Hq3v396fLE0lzCsUjSQFTIhVOQ46Oc+x6VJYGa+g26hb2q3ccjo0cE3yyEfxR555GOKnl852tp5YkghlkxsQ7DgccmlqGhSlidvtMUefLuGjLW+MMWB5IJ4B/Kljt5LKS4RyTEsh+YgHepHHI6n8PxpbiOAM9s9xJNBO4G855GegA9elNv0ECyyCLPkx7oZVz8o3Y259faspJLf8y0/xCDCtJEg+zwhiVkypBY8Bcdj7HmkVGWCAJCGEZIlgdsBjnhgfrnNMMyWt81vcRwJNNsmgkmjAOWxwR/e96llY2l3EkoxEzMJJcHbH/dJI9SalefoUzC1WxtprZ4ru2ljnldV3gDYp6gow5zXzZ8cdNuLG/ZrbUv7e0+O2li1PS9UZjPEM5DQvjDDsVJ4/Hj6huIrprGBcxzP5xLNG4EbBTwM46+leZ/HyC1m8K2N6+nRvcmXyZJYmAkaIqc7SccjvzXTSk469rHFVjey73Pyz8TabDpeo3KWLmbSXJe3cDOTkbvpg8ZIxxXN3RInYsoBTHB5LD3r0f4q6V/Zuv3xj2vbtctFbvbqpinib7u114JHQjHBrzu5QjcRuJC4C5yFX0z3r6+DvFM+Eqrlk49ilISx3Z681MjBYlBwykjkHBFQ7cgDs3I9qlUYiUcqRJjdxxWhgRXAAmYBSvPIParA2y4JbhBnDYwB6VHcMXmZuuOM46474qQLhYhtGCwyG6HHv6dagCfDPHiQEIxHlowwc00jKMAjxlCwOSCAT1H6frSAbo3+51JAbp7AGpWwyR5CoRu35GNxPT6mgCBjsfnejE5Yt0IxwKu6PGbjUbKIQyztI6xNBCCzS5IG1QpySRgVQKfIAGUEjoDx/jXT+BbW6ub65m06dLW90uH+1bed5QjIYDvO0bTubHIHH3QT0roo/GmvX7jOo7RbPpb4MfCHxTf2lxYaVBdvpz3i3VlLdu8M+lX8JG5bhVAAJVSOcjBToScfo94Ytrq90/R9Sn0sxzGNG+0RuDE7FckqAd20NnBIryn4e2lx4p+CEHiWHU7SyHiqG3v5bjSog8S3IVBPHKASVLFSp2n5SrAjOc+yaDJDp1nbSwLeQ2MgVXjSYSw25IwNq8kDPfjr07V+lQUYYaKpu+v6bH8pZ7j6uY5jJYiPLyXslo90m2+zt+p0dp57I5+0RzPuOTHynbj61fU5QEjB6kYqo8EssaLFdeQwyBIsQYfkeCKW1juoLZReXq3UqnJkSER5HpgE1xPXqeU1f+v8AgloEAtgjHcYp38hSdSPzFJ98cgkNUmQu4HjPHWkbkZwN3Qc0ZIGOpPT29qXvjIJ9KexYgwB/QdzQDkZ9eopc7s7cZHHNNzu5wMZ4BFMAIJZfQDgj1pcFiRyAOMUEADPJA7A9aQrgnI47EnigAGMgHjjoe2PWheVB5Bz0PX6U4DBPA2npSEnGB1xxQA7uePxppzkEHv6ZpT2GcnjPvR9DzUgNwSFBAb6dqTG0FSSB/eJzmnNgA5HGM8jik+b5eCR09B9apALlucjp29RSDGWx0z9eaX0AYnHPH9abhc8ZPzZ47UAJw5CkKVx0z81HYE9CcAY6CnZBz8xABx6UEE5BJyR1xTuA0gKoz2OMp2+ppRyC2AMr1A5oA54x02kkUuc4CkbsZwemKQC5xjqR0x3o4LE9exyKTHzFgATjk+tLxkemMj1oAAPlKtkj39KTcobaflPYetKPypQeR6DjpS9QGthVPO0ep9aGHRupA5FAILAE5YdSP60o5A6Z9qYB0PAyCeaQnavXgdSTinD73B+opoAHPGMHOKAEddwK4wc8HGfxo+8uRjdzgjnn1pwAbpgqecmmjknqeg5GDVAGOhY4YdSD976UigsM8hsZ+U9+/tThwxBJx1JPQegppTpncueuG6e9JAH0JAIxtPIzR8pPBG7AViB0p3suDu5OaRmyW5bAySMf1pgNPUnfyD6cCg5ZN64EnTOe/tRygyWCE9CzUvTnALZ6KOnHpQWGSCNmOMHHHTvTflBU5+Vjj5v6Uo2qBwBjC5A656ikyUTjcu09SvFACKTwoJwOm39fQUgOcgFmY9M4G32+tKSVUgllXgbsg4/wpcbSM7gAOpIJIoAaTwBuIbIC99px3NKSSPUjO4E8H1xQQQMZUgn3wc/zoYgDOMAHaM8mgoQKFAAGwKM/Q+maccg55PHTHB96QjGCDn5sYYEA9/xpCM8gE8/w9f8A69WMdtKgjH5n71NJH97rwMjOaMKRu5ZTxkDtQDnvzg4T0oAOCxxjcAc89Md6AhPQDcRtwfT14oHYlCPl4wM5pV2goBwTw2Rz9KgQ0MuMRuoG3OSM47cU7AJwN2QvXHUUgJVdpOFB5BIO3sBS4Oed2CdgCmgBCuQcjGVIHOeKTjAJ3bSMHY3UigLkfIUcKNwwckt/hT8EknABB3Yz3p7iuN5DcAKxOdo+ntSk7TtycBsYP9DS8E5xzjmm5Kou1tpbHHQCqKAcfKVJPmYBHbvml+dsAZYj5stjg/SkyCx2MSuf4T1OOntR8uVXBUY6j7vuKggXBbcCu7LAEN2465pgZJBE4DBV4Az2zihguzrjnGcfep7OWdvmbCL1jXJOelAEbYG5iGA5yrdCaV8ry2F7Y3cHNIrBQpVJVVssBjO7P8vpRt2EEhQeQSSKsBGUjeANxUcAD8qQttKkBlJO0Bh/SlZgoViGxjGUHakztTCn93/CD0zVANChQVjXzAowXzznr1/LtTQAzDIyWIL7eTkDHP8AntTiDtQhUbax+Zzn64H/ANemMB80biQknOGBP54pIza0EK5fDxgAfMVY9T9fSkOWUEsXZSCD64PXNLlPmfOFDFAD1De/XH0NJgRjChwu04dRn16VRLGMoLhZFiLMCQGxuxntjn9KjBBQKGDbE3A7R8v4f/Xpy7Ywi71jIQRKJXG9/bOeOe1AZiCCWx/Bjkp9QetUiHuRqu6WDy1kDCQfP5fyMuOp9vT0r0H4CHda+JhgrjVpeCP9iOvPgEZljeN9jnbsVsh+euOo55ruvgFIqp4ojDEuupu5BJOMooA/SvJzVXwr+R9vwVK2cQT6p/kcU2CHDlgCdu1OgGeM0pJJLOhAyAo3A7T6+9I5+ZflcnaGYI3oeRj1xTiG3yFWcZYtknI+lesfAtEbbWUuW2hSUOfX0xTfKyTtIAD4yPTH86k2lWI8vYQdwYLlScZzn+lCgeaGEoKowOFYHB7/AO6Panc454aM5XsJHG4OMNgNuLbtu0d888ipVTzFZSmwEAArg5HXv/jTVUDIO/Dbm2ux4+mex96cMZO8Y5AJRiT0yPaoOmnTVNWQIyMkcqqsYjbBd15wP59ak/jEvDdTuHyjBA560iPnaWPBYDO7PPvwP8ilID4LhZCw2sA/qenNI6VqPC7Ake0MycfIBnFPXCuQ6gKSRnPT2NMAyYxtaTadowMgHHf9KcMbVGQVc7sIcgevFSy0LkfKN+4MeknO0+gpzHIyWUDJLDPVenahW3EhJELbv4gR8vpigKCSx2qAMEqv3l9PwqCloK2EZvlbhNu1mwpH+NLt24TIKqMhF5ZvxNGcRgLyAMcLkUjLuZQiLLggjnhP8igfmKVH7xSm4t1GDgr7Uf7A/eDGAQcnjuTS4QAqrE55IJ55pHwcpzjqWXjFBSDbyMKqpweR+tAYDAQmNQSeDnP1oZBvk4bJYEgc5+npQzljk5A25KquSfTnpQUNfbjcVJAwqgD5c/hzT41JO0HevO3d2H5UL82wjgDJAU8fjx7/AK00jJO5dhdcDLfeJ/woJtqSAZBDIV55O7OPeo1QhlZl+bBB54GOh/EU/aC2QCHxjcF7fj1oTOCDjdn5tpPT+lK4hdpEYUN5Z+mSaSQgFwcHJCkHnqMcCgoqqvy7cdCecU9uPvAEA5+nvSAbvDAHgoMbSRjJ9qOGYE8EHGAeM09enP1bA65pgztBKsMHpQAKfmG4spXnBx0o+6C2CzY6J3pcDq3Q8AdMUbtoUMNrk4C0ABPTGBkcKeKCcAZ/EigkYG4A9+Rxmmgvxny89ThjwPyoAduOQCDkjkjtQFy4LbflOVx2oUgsSOpHpxS/ePyk8k8EUAIWAGR8uB17UHqMEgAHp0P40ANxyAMdOv5e1BIVVOQqjgCgABJAwSQeR/hTu7YGCD370mBkgjHoM0oyTyefapv2AUdT0oyaO9JUEC9TS8UnfpS/w0AJ0NGOcUrdKQ4zj9KAEpVGCT60vrTfTpyPWgBe/qPSkIIHFL2z2ozj161ZY05OecHtxR+dLS/jU3uAmOcdqXqaB1pKRAvQ0d6B39aSgBTwM9aAc+tBAPWjHOKAFbpTaXvxSnNADSOc4G6l9aQjjjg0EZPOeRinuWB54HX3FGckevrS5/EUY980IgATR34oPGOfxo/DpSAO/SkpcjHPB96MgjOeKLAHQ+tL7Y4pO+B/OkoAUflS9eaTtxxS7qAFpo606ioAZS+3tR1NJQAUUUVIB0ooooAKKKKACjg0UVAC9PTFNkQOOTtHftTu3IJpHbYpbGcelXHcsyteiebQLyOBQ5mTbhVDDB6/pkfjX54/8FS9Ml0OX4ewM8EsEUE0cJjj6bRFlSSTlRlcAj155wP0hZBKHUsQdpUHPQkYBr83/wDgqJoUljo/w6k27jB9qiuJe/mMsJAP12sajFPmws0vW3zX5WPquFLRz7DtrfmV77Wi9LdbtnwdZKnlyExlwEztVsMWOMH1wM1Fj5SpYOwG/J64PWrWnPE1tK8uPOjZDGfLyD2AdugX/CoSMTSIxJbdhzs7/wCFfGStpY/pyO7GZ/dfKQoALEMcZ4x/OlAwcqkmzaSxY8scc59RTWO5mCttdSCqgHLEfh+lLHg3LAOfNcNz/d9MVmigt13JbgnaMMVIHJIPTNMjyYXCfK0hPU8Y/u/WnI7m3ELHDRyEgZB2+vHpSx4Ek2EI7hV6e30NUBGFVFYcSMq5+YfL74psfC+YVbLnAOeg74pEOxfmJG0EqR/C3oRTS7M25m3MfugHAoA2PDdsbzUYYo7ZZpRJucnP3R16/nX6Efsv+HJbWNdSNxbTmcscRuTEI8YXbx94EY9McV8C+CoBPqocwXMwi++LR8SFCec9cjnn2Nfpj8BNHudG8FaWTDp1tB9793ITjPKnIGCOSCPXnNeTmUlGnFdz3Mqjecn8j2nTEIkPmQs4ZC0q7921j+PWryxrzHsDgJmOJyS3XqP/AK3pVWAGed4otkUkgDEx8h2xnntjHbHNaMxG2NzGkcxTyjtHQZ6qe30r46x9hEYyCK4XftRo1ChSowM9QDUcdruUJ5buOp5HT19qtPEUvrnZJjOwbgPueuQfWkRIBOlwzAEAqr4+Un/aH41ajrf+txNk0KhoBGfLEKEs0ynaWzwAf89qifZHCBc3Vra2UbENscB39D3/ACqyLfMaNO6RxA4ZYgcADpkelPWOzVFVrYSwu4bzXQGMt756H8K6YmVzOuJNNdljup7fDny1NwmA3pyOPTmrCy26Wsr/AGy2s5UkC7bdkKkcYZVHX8KurNH9oRLi1tLiP5VWJI9wyehw3FV3+xGUw3OkpDs+cT2qD5B0wDjp/nFbqy/pi3/pFu3tbq2Moa0lu45yN7x9AM8kEfX2rTSbVkVo11bfAw2qkkSlk+p7/jWGwtre4Y/bdZt1KgxJHPiIjuNuO2f50qR2dvDNJbarcl/NDssjEE56kcc1snpv+Ji9en4Fx9Ou5g8rzWjICP3b2gwzA8ZI5Oau2MuqR3M0kHkRSyzCOZ40wqtjup7H1qrBp80dzbSWV3JNPEwmi8yQMkp9K0bPUdTTVTc3sVs9iWAuLVDhlJ/i3e3HFdEXZ63/AK8zKRdtVeWzL6jZwLMspjuDE2+KRR9089Ow5qS68PQFkvr6CR4JI90c/mMwT/ZODyKbYE28siKxlgaVjGEbcJB3DA+lPSOLTbJibi6tkWUSRx53IuecbT2rqTjbX9Dnad9DPuPDZxBe2H2a6jicGBuN0R6kZ6/4VZEFzHqBICRtOw3SqQwl4Py4PTPTNXLqV5X+0+fDJDMAFhlBj2nHVRzmopADHN9rjjaNQrr5DHcRnpg9DUe6ttAtJ7lc2BZCTCFUAgmBdoU55GO9SmEFnSKZBtOQkzZQjGCP/rVJ58UdxLIbiaYeWPLhB5j9c46n61JGkeCi7ZA6bkVx84zjk1nzdh26sqtYusbiZTk/6y3DZRVPt2PeoPsf2dWNv54hztkjncHnHBU+lXxM2YiCySNIIiOMv7+9V5EMxYMGIBIZgdoPPpjBqGxozSgWby1lm81FOduQQPQ+lUJBDdRTl7aKYbfmIXDD0w3UdOa15pc4aScSsnyIyJzIPTI9KqSszMolSOSKVgr4BzjP6VizZJGZcA3JxcWqSxKNw2ruZF/w6Vny2Y+xTJDElsN+5VmGVkP9DW27RwSEeSYlGRGkb/Mg759e3Bqm0ZaMCHy94PmP9pBI6ckVzzV9TeOhi3VrM8uU3Wt3sBWYybof91/b2qtBp81qxtGjUW0cDOywrvjbJ5Bz268VtXCF4wBG0puF+Ybdy7Qepx71AIA7RRKzhwrSuYh8pAOADiud7/19xunZGJZWzQxG3kiJG7It4fmh8odyD3qzctdLaTtDcIt5cHasaxlsrx91jjHXtVwW0PkKslq8s9vLuaXlQuR1+nAqxGqSuuwR3bxAvGQccnjjAx+NVHtctsoxo2lrLbmUwQLiRQuNx6Zx6f54rTQGJDugW1gUCZ5kc4wehHofUVXuLW1ihEkwxGCBEk8hZiTycY7Z9au6awu7ue2jd5FBB2Ogxn03cjHf8a0jvymT2uacEq+cpeIsyjcdg3bl7MCOK0IPMjiimjnhdkJDESYJU+/r7Vn2sM0NuuNsQWQl2Q8DtjHerqMLKSMGExwMcu49/wCIZHWumL7nO1fRF1GLrcboGMZbLM2V6+9Tsk0X2aOa2Cny28tmO6PPYH/69QBpRBOV8yWzAGzJ2sfUg1deFsRLDJEYmQMqy53ofbtit46/15mTIlWHz7eWdms5JOACwCbh1H4/1p8W55G810iFwTHGO8bY/T1p+PtSyx/2eZnVTIUkYMF2/wAa57+woWBbiD7UII8zEBmkOGyOAPatEZ37lOW4uFtnjcp9rhATzeQX54P0xUFwyrHIG3sBGADwEZj1NXblduFfy2lTnDt1Xvj1rKuVSVIoEBKgN+7Yn5fQg+39ayldblxsyG4nkE7BLxipUHcI9x3f0FYV9Jaw3DyySXltLL8yvgqWPco2MD8+h6VpXdtJbCSN3MVu6Y6/MCehyOgrKgS5CE3N8W8gmNY/M3MW757Yxx7VzTl0aOmKW9zEWR/7RKRSRXNvMd0jkskm4ZO7nrnPIxWbZ6dO9/Je6iI7ldzJDGxz9nGeGU4xg10qaUltEiWhBAk88RSNhxnggHuPqKQaasUeI4ZJEMocMxEYx6c1yqDdnLp+p0c62Rivo9rb7LJLyOa6tx5qXDoGETZzxnvVyDR3tLefzIYLidyXdiMB3OMN71sSwJI7iSJLePcrRy+XiQP9e9LHIolCsjXHUB0X5ePX/wCtWySj/Xy6mbbe5nrpMmmm6lnS2ke5XPm+YWEOPQYz+HtRYadaxvLLaOhQkqcp5fmcDOPp9K0ILYQBZWjRAzlQyn5h7H2qzHEJSRPmUbSMqP3i+mKvsTdpEVvamV4Qm4FFysJGVYdjx3/GriWi3TEyrJHco5KdjEO1LEjW/wBn+0NMrbTlxGefTK//AFqtW2243sFeYMu1jIOMe3cVcbPcxbJGs7n7R5lwwvYm+Rnij2yZxnBA7dBV+2gjVozDzDkssZ/i4x1PYVTidYZEWF5FmQA7Mk557+1Wo7nLSJKFtpYiQip8wY+n6j862UtTJl+NWjYDe0J8suIlOQo7n3qYMhCoC0iNz5j8tk9B9KghklCGRY5VKIC2FwSPb/CpQrxxlkjnKON5OMhR7f4V0xi+hg33FeTBUsqsATGVydx+mKgURxpFMkYn2kgAnG0mngCNFKlpxI4w6jlSe3qPemrtac5uxEWIAgJwSehGPwq7W1I5iRZbaEu0rKtwvZgSBkdAagm8qSSImWW3V12pbINoznkg9atpeyXK8SRtEGZd0gDcDggCqjs6iBQ6hw5KljjYuOVFS11RomUprSwgWWQQxC6ZctJLGfMAzwQ3asu+s7TUMx4jdJACsqptk3ehPcVdk1C3Yny7lXdsonndFx1571Svro4lQiI23lYGzAVWz1JHP5VyTat5HXGLvfqZl5piRxywNpcT20m3nzhyemRnoartawb5UiF5IY1IiLxowDL6knkfhUkkFrCoiXyI2ULIt0v7xWbkbWI5H06VAw8iS3zE24sY3MZynJw309a5pabr8vu0R1JN6X/r7ytqR0m4VLa6tHjEihmks4gmzHUce2aqY0UBZNHvbl5EQId8WG2/7YIGSK1vO+W5VSsUisUVXfa20dCD6HNOklvLqGBHaOOOTAMqoQ3A/iP0/PFR5r8v+CUtCgLmTTxKkFreXV8BiTKBfMi6kr1z0xU0ksMPnS3Nn5wGHj82BRKRjhSR6VIXnm8vzCzy2wZYbiNuDxxnH3qIJWK2rXIj82T/AF0mfkDDoCOxNG+7BooxQ+GlVw1zeW9xOQ4iljOBk5G04OD+NXk2ffuWup7fd5e1Yx8noWIP61fgnuxJOsPkyj7+18yAY/u46GmRfalXyzILhblCJYQfmT0Pt1qreX4Cv/VykJWi2gokYU7kz+X+TT2je3u2VpRPbsfmjiQblz069RVu3kV5IUjt2SXyTBgfxj1yTx0NUmE8SxgxWyxFggeMHcR/ePYj6VPmv+BsO5V1FBLbFnk3pFIoLsACPQ88nHtUd1cg299Gkk0rsxycY8oeh9e9XJbdrnzI5YEa3hIlBZjknnDZHA/EVRYKPs+XL3DEhiyEF1I4yR1+tYuLNFtoEqRwT2KiRJJWhHmShcrswAGPHc8Vx3xHsoJPClw1tGzs0zRmSWLd9n3D5sKeij6V1zRiSzsnQmHbNhvKf5Que/6Gsnx1aq+ksJLtrS4Z9kUpIXzD2HH3uT0pxWj/AK/MxmfmV8cdHksNf1E27266YZM5twGSSQrzJEf4QMYIHQ14qFkWZxGjNhA7bnX25J7V9FfG7SotO8Va2bvT7dbuLcn2dEYI4B5laPoN2RyMAdcc14Jrx+13huIbWLy40B2oxKBRxgZwcDHpX2mHfPRUj4TFrlry87mMoBBlj+T+EY7k+3OKRVBgUheVYZYnGP8AP9Kll7BJCyhS6MzkBeuRg96jaNfs7cD5QG3n3rY4yOckyOTgk9GU8YqY52KwaNUY8Acc+tJMN8xdQikBSyZ4zUj8SPgfMAGAA/PBoAbgHYckBSGO4dKU/KsgKyEN/Cwxj8Kd3iwwCuTuwQenY/5707OyVHB3ZYjjJ/EUAQ7QNgJUgjaCfY1paPpc2qvMLaNnmihknlK7vlRFO44A9O/T1wM1m42q0YAPzdSBx7+30rq/hxpF34l8XWOh6dqsOkXOoZtGubiRoomRx9x2UMcN93GOcgc5rpwybqpLf9ehhWkowlJu1tfkfqp+y34O1nwD8D/ho7zTf2bcWpvZlTMsB807wGB5Xhz043Zr6Fs7GO3uJp7UhbaZQwjB2oM/e4715z8CdWtz8IPCmkNfxpcaZZw2NxZ3DAbWjUI5XOOCykgnqOwr1RI9qNE0arCB8u3kYr79uUYqnJWcdPVL9T+TMc4VsXVrQd7yb6btu9vIeoeMYKcDgbOmKkVlJYKckfeFImUXHXaMbqcWJXIG70APWsmcIgyMkjtwtBO9SASPXB5FKc4yAc9xnpTcHOQo69OlIBWG4YOSD17UZDABgCevtSKu3ZjCr6E0Bgx25Bz6dPpQAuec5PTIxzSEkKpPXvxSBB90ZBHUj+VOByxHQ470AJkE554PpQmV+meOc4pSRjOePWjA78igA27OAOP0+tLt9Op70mMYAHHOaCDtKjGccZ6VIA2QDwCewNKcgjHc88UOSeR16e1NII6ZA7YoAOARxgBufypBkcZHPQsck0pznP8ACM5OT0poxtUkAgDgg/yqgFLcnrwASAMj6UHkD74Jxnb296Ud+ee/v7U0DCj8CVBxjNOwDiTjgbtvr3NL1ABBye/vRxnoVGc/WkAJ7bVOScnmkAoB4JwcUnByeT2zSAABeSgweOPzpynIz1PTOMUbAKB0POB2pB0GM4wevWlzg5x2puCvQe2CefrQArFQPmOAeKXIUckD3NN3AdM9QMelA+QNyDzxxnGaVhWFOcEcZ9zRuHXPIpMjJGSD3OMUpzngDH9aPUYn3uQPrkdvSkOAD1cY+6p7GnHBHOCQfXHNJyAMD8qpANIyyj5flPy84PSlK/L8xZcH72eSKMAKQVzk9/filA2A4LFem08+1MdwCnOSMjPGec0i8gcEc9xQQWJXrzznjI9BSnO04PQ4GaBARkEEDH+12o+8AOQM9D1pM7SSzKABzzSKVK89CerDGQKVgF4DsMYY9Mjj603h8OduOCD79Kd1LLnJXuOq5pvTy8ko2MD0+maZYfNnO4hR94+uKFGNxB4JOR9fXNICMhs7DzwT785NKBl2BxnGB1yRmgBV+XIA2qRxtHHNN4X5cluvJ+6Kc/BzyoGDnJPPpgVGwCgKxbBJJxnOP8KENCsQcJkMRyPcUKQS7K2GIycdKU5ICjqOQFPIFDEA9yT/AA59TQIMdOvHO3dnH0pjDG37o4LccEH0p24OpYcj7pHcn2oBUMx6jGG3cjIoKArtYAhiSAck9B/WkXJJGMM2QGIw3SkACog5PPJ7/hTgMNk4BXqSf1oARdx4VyjdWAHAxQX2nOSuDySuMmgLkKBgKBnJOOD3oUkKCudobsevHegBMDnHoCTwFp2BvLFcc9+h4/lRz1IHrg8596THZQxUsWxjgDHerGIFyqkgPwMYGTj6U5F/2Sc9iMCmjnY2CcnIABBx2o2jdtOSeuT3PfHrQA5Th1bIIHBYDjPaowwVX2ttCHGcE4yeo5qQjBwP4j6YGe1NxuA7qM5HI3HvntUCHsx3dyFGCc9/8/zpvO08jYew9aPuAN8vA47E/wCPek+UAA4wuODxziqQrCqCxAOMDGAzZ4pCS2GIwBnajDHPrjvRzgK20YGcDvR/Eehc/MM8EAHrmpEIJN3zAk8c9skcd6TH3RtzuPIboc/oaflm2sWyfbkZpmBkAdjywOdv4f1qwAMScgOMseCOR7U1QWC/dYbsElue5oJ++x24bjG73x1NBUbsFFfChVBHTHrmgCMgMhYhcM3yhzjP0oX/AFkoUTDgMwONmfQcn5qQg4JkHJYA84GPXnnjJ6Up++H3JgHAOBxz1zn61RBGhG3zFQyBiTtUmRQc85A7++KNhXbgZYH7rtnaPUDNICqygryWG9nj+4x/PGTjrQFOCQwccAsSDs7nnr3/AFqhMQjIH+rEbNy0ignv/wDrpCgyQznAIA29OmelOjQM4CBypLASltwzjjI/PpUa7ZIwpAZsqxYZxuqkS0NKhwAd+CVRSXx1OePfiuz+Bcqza/4tYZyZYgcjB4Vh+fFccQZJCNwjJ6j+MH1B/lXU/ASXzfE3i7jYd0JKkgkHDjnHHavPzFXwlR+S/NH1fCM3HO8Ou7f5M5gnAP8AfBDEK2AexH0pJAo+RsKGXaw+9jvz7+9IfmDbS7qGf5FYfNxxg/jTzyRGWKiQYKgZ3D1J68V3nxm4bwJEX53YLuYfeAHA+tLtPCqFDA4J2hAT9eaaWY7kWQh1Gd7NjP6HPr+dObkuMSMxXBDAFX4zkdxQUrPVDyrJxk4zwgPb/GhSwAyCrAFvL4+QDjr3NRRokaqAHSPOwo+DwTnOD6HvTgww0jcswABZSVyD0Azz0/SkLsv1JuQ2CoBIzlh69qRAXymWOWxknAYd+P8A69N5zIqgAZAVj0J4JwM8daewWbkkOmc7V4J5Iwak0XVDhuIbBZQCpOGPPXkU5WIYBQdoTcFVMHk9RTQMsVLAlSAAFzjHb/PrRlCN3JhYcjacoPX6ZzUlkudvV2IUcbuST6inDAbGAGyAqk/pTdwx87IRz9w5OPUfpQTj902ePmwuPlHr+vepYD1ceV5gYpluB1/P8qDgAM6xhTgsdpBBNADK4G0AkcnPZSO3405eMbCwLHktzxSLFAbOzJX1I5/CmoxZkXDgqucsv60fKAMjgnbgDgn1oCLgqCdqkcKeMdMUAIV+YKCA+NwEfyk880mSGZgGUluFGORjqMdaUAIpBVUQMQDxjqfbj/61CjB6jdt2c8/5+lBXmDDaFGFII5O7kj0FKq7GcDd83UDKjn096b9yJiFA+bKhhnFACiVkAEjAbyCOf5UDFwCRGf3jcNyMe3X1qUjIYDjnqKbyRsGAOSG6jj+RpRnLHjrgAVJLFX0HUcEH0pFdTjBK8ngj0pQMk8DjueoP+fegDHbGTzzQIbxuG7kA/Kc55pcbsZ6glgBSLnLAoFw2F2ndkep9KAQCM8ueMD1/yKAF2kheA3PP09qaXK56qNpboMrTgnUkkHJxz29KQsxYBcMBySx70AHzcYAwTghuO1K23GMdOOO3/wBamIAu0ASDknLc596cc7QMknqWJxVAGdwO4454P8sUuVZSCGweMcrmkXAA5AA4xnpS5OeQSP6VIASM4AUMOdoPIFLgZ6DHX8aTjIzgEjNKCeGxj1BJpMAJA5bjHr2pQO9L70n1rMgMCl6/UUlKDx70AJTv4qbSjg+9ACev+eaXqKOh44z1o70AIOo4PNDHBX60NgckkdhigHHy7gT1qvMsOpPIz/KlA5J/CkPA55z14oIxgds9BTAPQe3XNL7UnAwMjn170q9u9QQHagHJ+lHp6UdTQAlL29qOopelACdM06k/LFLUAN7e3tR3pW6Unb61YCYP40vQen1o7/4UZPsAPWgBO/GNvrRjn1poAPJAx2yadjAwTgflirLDoT270ZBPHOOKTPTr1/KgkE5zj1xSsA7OfajJwAcZo/X60mOaZAp60d6Tk8Y6UvaoASlHWgcjjvR060AA60p6ikJzSVABRRS5/wD10AJS9c0lL3oASiiipAKKKKACiiigB3+FB+77dOaT0oJOO4o+ZYbgdwAyccH0r4m/4Kl6dBL8F9B1NGYTHWRG8TLwAI5RuB99or7UnJFtIy/KVXcON3Tt+NfOn/BQCDRL79mPUk123KTwYmsVXl47gEBMEAjoWB/2S3TrWdaLlSkl1T/K59Hw/WhQzKjUmr2atp1btp56/cfjkh/0dl65HQDge596tSussfnyuWdAqiPOM49eP84ptzBLDFbBlQJKnmLJHyOOCD2yMc+lRW+5RICHPT7p6Ht9K+M2P6kQ44fDbsqxw38Rx7D0FOdQJYg6bTnj5eVI7ZzgipJG2mEsyuysdkyLgFsglTnrjP6imEqqrGr8KwZUBAGR16/U0hkKoZLp0LIuFLEqvJ7/AJ1L8xWRQQGCZC89Mctn8TT54St1EJwys+3aRxtHb61FO+4Rxqw3yHnHHHpn060AQkh5E27ySwwMDJHr9aZt3sccq3cD371ZEZgC/IdxcjKEHI9u/GKjdQiF4w6AsVcN0HsRQB2PwzS8n1vbbSJEXlRWMgI3bmHG4A49ffmv1J+GegDRtEt4UgtxE43L9mXHOBw46Z4zmvzC+Ga41q2k1K6kg011wIoz80vzABcdMnORnsDX6h/DizMPhe1g+1POWZY9r8kDtj6AdTXjZrpCNu39XPosn3l6noNvuuYUh2GXzJDI/ADZA5Ufh3FaCRh5FRJvKhYqHVYwwRgeCOM88d6ghUxQptklDbjGElYZHbPFXVQCaHzszqFaIlTsZHHRs9xXyzWtz6sfdO82pTyyogkQeWZGBHyA5AOe9O52SKohIJOBx8zdvrxRbxSy7Y3iMjMwTzd2SATjJxUkcjLE6yLGssEnlJkcknjbn8K0SMZdiS1EhMqrEmxwFJ5O1vYd/pQwinjkjmnuWCxMDbtFsLY9R0x/nNWY7a5SR8RWmxXK5DuHUZzj6/8A1qLh5Y2dZZLdYwpJkblwSR8p56f4Vv5GN7sobLZIowklvFCAuUk5kU46DHUVK13NA5GLad9igBQxHXgKPXnNPHkb40DwKwKBpPJGxWPTBI57UnnSxlhPLJHKkh8qeOP5WI/HBzz+dO7WiK33Hm4uY1UNbo0SNh2zuVs9l/CrJEd5cOyxxXMaqWjwmTheoIP16VVEzK5L/aEBkHMw2jJ/z9KeDhB5jKgcfOgGNy+qn6kcU+a25PKPksIJLWCTyBJsIkDFtpRuvQdK0ImCu80kbFCvO0fMB3OO9VolaFy2FMuB/tDaOgIpDJ5cEjM53M+MqpVVPBxj0wfyFbxdn5mbVzWS5lWGaOBlwE3r5QxuT6Hv9KedQKOlzbLJAwTlbgHG0/xZPQVmT38REhMyCZn3okbADoB6evNWjq1yJJRb70Ro9kiTR/KWz6/Q9q6VPQy5fIkd3WbfbwC5RnGJWUsMeinGBz36VbWwRbqVzbXL7NsheTH3j2HtXM6x4t0fwxDLbax4m0nSFEfmuLi7jhPlZ6hWPTPFcDqv7YHwx8PxWt1Lr1xq8clx9gWLT4/NIk/vDoSvTnJzkYzWXtaV99ezN1hq8leMW16HsgtEuJUdmfcY9+9TjvyopVsbQl5ppZMF/LMoOMEDpXztqH/BQP4caL9tSPRdf1cWU4je4toE2RM3QZZxg5GOR3rz7XP+CtXhmzlkTSvh7cXMUZYrNd3wQ/UqqMPT+LvWicZL3E2/JP8AUxnQrw1lZLzaX5s+y3UG3BAlmXdlXIwU9Mn8aryfaWjIW3DZyG3BsAeoGOT9K+AL3/grz4ildHtPCOiwSqCuZI5HGM/KceYOQPz9qwpP+Ct3xHWVSukeHflYsM2MhIz6HzvSrdOfSL+5f5mC5bXc4/f/AJH6IyJboUEO5Dtw7sMsreu09KpyTXEaQw+bbfKwJSM7ZCp43YPWvz6s/wDgqr4pmmP9peH9IuLd/wDWJbwNExPsxdsDr2716Z4M/wCChnh7xP5Ud94fFgkcYK/ZZUmlAH3gAQpwBk1yVL0178JJd7L9GehQoe2fLSnFvsnr+Nrn1rnYrJBDDcTxsS4mUlsHp9ab5rTyLEBF5q/NtkBBU+34dq53wN8RvD3xCsTqPhHWbS7tCuJIZQRMnJyxU4ZT1wCO3Fb8heZ/9JvEgnD+ZjAXOOgz9O9QpKSvF3Xl/W/qKcJUZOFRWa77leaB1LTiRLe4OGIjPyFTxjFV5kEDFz5jFl8vI+UHPOTirazRySGICMM8nmRt90MnI2/nVC6nntL+2htdOuJbWdipnkJKREn7qn04qJxVtf6fyLjd6EsCFCqQM7bV6E4IH+1nG4Z6VIVl3xkTGDBG6NVBLsTg57YxTzATOy580Mu/a5JUYGCFPYdzzUkcREUTsvyHEZE2SAO9Y2a0Yc19RsTi1kuP3bxKgLGJhuVx06/lUrJH8kcifvX/AHrKnyg+oJ/OnRGNZJngA2xy7WSQ8jA9+3pVh42W0uXaMt5nzHjIGCOfwH860joiG9SRLTDwqjRSbHOEc/c+uK07Mywg3UEyXke1k2bvlUjqSe3/ANeqaDcJiscfkrGFchcLvPBq7BCFhMSWsLj7rhTtz/8AX4rqh3MJa6Fi1VAiSRxG2eUEtCkpYjP8Sj/AVZW3WGF1ht5I3P7zbMMhu2P51HbiJpIy1uwMS7VVx8xUf/W5q7FbxLJviuCrKN8bMw2tzkgg/wCeK6lG5hKSREYpZmOEjljkjLLIG2GPnleOwpGt47mW4AtzO+FJQtjaoxkqfXpUy2oXziDKzysXDqdoXPJ4/CmXA3qodJ2Ocb0UDDYB59M/1q7E3Kd2jo4ktRFJMHHmRygcR98fpVG5mWIeXHE0Lq+VW4GBtzglTWxcjcvyW0sqOu0uBsODxjPTpWNcqroY1kknUHaPtXJIB5Cn8BWNTR6GkHfcxry3ggQhJmZiWZkaUbX9snjNQQKmYnjieG8kbcDMvHI56dOvWp7q2SeTy/kETMOGByhHXHboab8si4LiZCpwJFwCOnUcj/61cHW6OxbFZ1jcTLGcSLGUlWR8lPXFOW3VdkaSKqRsMCWTp64/xNWGieNt1ykSwkbR5WAzY4yeeetRtGSAjCJZE4GyLcxHuT/QU1Yb1I9jCJkVRIGwoBXcoOc8/wA6bImwoJZGiDcK64+fGD27VI877IDEQfMlCpk5U5GBnv8A/qqxq2i/2DqCWZP2iOZRIssa/dYA5U98EfzFUk9wur2KyowD+c6OS2PmG3j1p7l2jJjYuFQBRDwdxOOD3FVo2SKV9kMa5+Yo7kk+u324FSwp5q/dZCoLI4PyK56AfTGfxouJ6FrFzcSPNKk7TYTZuO1VPckH6dKfqM+n6Vbfa9VuY0hVyTdPIIo849z71yPjf4gW/g6zjaa4k1G7kYCDTw++eeT+HAP8PB5+tfOXijWNW8RXUb+JL7zbi5vDDHpCyEpGXk6KcnjGAMdP0riq4pKXs6avLrfZf5nZRwjqLnqPlj+L9D3DU/2jNCCvHoFrda/IQI90UWyDrwGdunGe2K8o8Q/tt6pZXN3b2lvpGm+VatOWuHMm4K2DyvQ8dDWPafBvxN8YdKi8iwNtot3rccN7DHI1tutUwCyrwO7Zx3A4+WuP+N/7K03xA/ag0f4LfDU2+n6dfaLb6xqep3KmQ2MMbSRueu5gcR/L1Z2TlQWNejSyrGVkpzm4p9Nul7nHWzXL8HdKKk18/kZniD/gpt4606VDDLos6+X+7EVq7fKegbcw5GPpzWCf+CqHxJtruKa2i0vylUA272mUDd2+9nJ+uPauc/b7/Y58I/sif8K60/Q/Eeq+INZ1m0uH1c6gI0iDxeQBJCqKDGjs8uEZpCoUZY9TwPw6/Y88T/FD4J6l8StG1/QRa6fLMlxp11eeXcgRqD6EbmJGFJGQQc817VLLIyvaTbWr1fofO4niLkSfs4xi3ZXSevzPX4/+CqnxNghlEdvohkluPN817DlV/wCeYAbBHHcZ561vQf8ABWfxnPMs954Y8Ky3KqFEv9my7/cZ8/69q+B/IO5s4+XIOORx7ivc/DX7Ifizxh8KrTx7pGp6M+kTWVxdyR3lyYJYxDIySKAVIONoIJIzngdCd4YKKV4t6ebZz1M5alH2kY6uy0Su7eVj680X/gq1ompy+XrXgCNUkfLT2F0FePOOQrLg8/7Yr0zRP26fhX4jNt/aOp3+gzYJLXVszoe2R5e7PpX5F2VybKaGUxxzCOUOYpBkNjse+D0r9J/gj8HPh78bP2f9PGt+FIZZ0Rp7W6t3YSwFi2YVlBDbQzN8pO0HsMUvqEpx5oTenRq56FLNKe06Kb8m1+dz6q0bxDpvjG3j1Dw7rmk6rpsDqo+ySpJluCVbB+U4I49xVt2S2hVR5cKJJmRZxnK56A/pX52fF79knxZ8GmHifwVr91rfhmGZRL9izLqemHGXYquN6rjqCpG4ZHBasj4VftteLvBl2tjqurS69p7OB/xMwxkB6DJySOoJGSOMDGa8WtRrUX7y5l1tv9x7tCWHxS9yTi+zsl6XW7P0iaWKffNCJLRGkDtBnG2Pj5h+OfpVeTKMGzmOSbylfeQWychiehGMV4z8Ov2nbDxmEN/b+VdIQgubYr5MmQSMZOQMBj34HXkV63ZaxaaravLa3EEyQg+dFFKJBEVAGAAeD7V5jrU5PR2fazT/ABO2WHq0n7y/X0+8uSREzyqYWC45ZEHKj3/CkAjX/VXDnzo1cwlty7sjgD1GMVA5LIpZ3ZA4I2nOB6ZPsRVi3O2OeVVkDLGf4eNvXp64xTvd6GD91ak8Jcu0aqIlD5bA+Zhn1p6Wwk85fLRgrB/lPAPbOarhkaTBidQMfeGCvQkfoatQtAkpbMgYYMnZM54ppie2gotY5C0i3Zjy2Vlj42t6e/Wp/s09rNDMJoWlMhaNTw0wI5PHYCpQ5ikhaSNSgbeQF6ZGAP1JptvaR2rrHADKITtWV2w8ee3uOTXTFLp+pg5DZLR5RB5N09yCxWRgoz3LYPQHGMCq7xqQ8kMItwjApHKxZiuOvPb/AAq3dWizRnJjt5ElyszrgjkZOOhPA60XJRt8qzvg/wCj+d3IHJAOO/t6U2uthxZkGFPLZMGONicKzERsff1FRIJEEaMAjxsm0R8KQP4uef8A9VXr2Pzk8gROLWdwpcqcMoxgjP0P+TUMoV1Zss0auAssibWZOQMfjWDXY2TutSjJEkazyyGIw+aU3xAZ7cEjjv8A5zWV4nsrK78P3Fjez20EMikCRm4VwOGHPHbp71ruIvtIWOBpLyVSw3KBER6kdSeP1ql4geOy0q7DW8lzbRnDwBPmUBckjPUdKm1kTPY/PT48wXdxr89rNeQDUxA8UQiUGPUIwPulid2SwIOeBkEV8531lBqGnpPZrOI4ZJPPsblvnh+78qdyoLd+fxNfUH7SWmTeHvF1kmovaraz2j31hqUcaxRthg6pIccjjkDnlfWvmy7xYa/He3l3FDaalOyXVzZwiWI42szR98fOucc9SM8Cvrcv1opM+KzK0a10cijud0apuG47YnIIU/iP0ocFYypIQZCqVHJbv/n3q/qtidPvZY23thvMSQ8EoejH3IxnPcGqu3Mj7WBV8jcw5B68evX+fpXXY8y5HIDLNOwAKlQuffjIpjE/6wjHIbc3brx+lSEnywBncrb32c55HI/nTHQny06hhvbYOg7Yz09KYxN6hOGKRluEX7wqUIQYxw+SuAO4B5xzjNDyCVoU6yIAuSOdo5znt1oKq5YsV2KN2DwD+dRYBr8KzZfAcov0zn612Hwg1e68P/EbQNZtYYpTaX0QIuI8x4YkHcFBPTdyASMZHTFcjKoSCBgAGlwVZRgHqO3oe1dP4Iudd0GW48SaRbeammkRzyvGWjTzNyqWHQ8kcHgnHBya78Gv30ZPpr9xw4yKnh5w095Na6LXS3zP22sNKg8P6PDBd6RZy6YEP2d7SLJQHG4N/d5x0Pauis57KO3j/eTWg2/LHcSEYU8rzkjGOnNcd8EPFl/4i+DnhTUNbKrq0mmxTXK7cGVWX5ZQvo2D2/lXoUYxCIpCHAAyGXj24/Kvt5Scrt9/vP5KnQ+rTlSve2nfbfXQRSFAKgvzkNnI59KeFZFOepPbmnhieScjPAApuAHbCkHjJHepuQ2OJ59D2560wtiQAenJJ5FOU4JAbcR19aDxgc9OvekSJgdezUhO1j0VevH9aXJABx1OSD2oHyZ55Zu9JANXIOADgAkY6HNO5GfbnikXCnYOo55+tIAOCWLdwRx/nvTAXOV+T5SRxkcCnZyPY0zGSC6gFSTn2pQ+7DDG3HJ9aGA7PP8AWm+2TtI6d6QknBXBHfjrQH5JDfLtyOMUkOw5mO3gEkEEhTjIpr8HIJbHGOnNJnAwxGDjB65pGJ4c5DDt2NUkFhT8xUktsYDjrQGKrl+XPZT70Yz8wZvmxxnIpCRuwCPlBJHv2pj3HbckBsMQ2Qf8/wCeKF55K7TnBOOtIGBxhmLYBIz0+tBGVYZK9BuBxk/WgkcWICk+vTHNNJwW2jcpOS2eBSlm3Erzjjk9aQbR3wNvC46UJAOBXIyQ2Oh9P84pQx5yMcZ603hN2QMFuML/ADoXCgpjAztGSeTUgOB6jHIH0oxgDqpx2NBJB/n7CkOcNlBnPAJHNJALgjlck4xg96GPAw2B9M0h55475HX8KXpznjFMBCc4/ugjGKU8sdoBI9+9HUYHAPP4004JAwGwevcGgB4znOePTtTBxuPAx3A6UuMlQMKRzj2pRjrkc9eaAEGPlOG9MHtxRzwCenfoaRHXAxkg4wD2oI2nDHJzkFv6AUAAPOwjtkE80owMngY70BcErgBTzxS5wQCuDkkYo9AEDEgFW68470hbODgH5scAnBperAY+YDrSKD1AZRySvrQAhUAMMFcndgc5+ooQ7WC/cOThT3FKieXnk4OOCelI2QoyC4wenc5p+RW4gbPlkgb8Z3H0+tA3LyGBJz3JB9D7UuCHRcgk+i8Y796QIPl6BRngHjFMegwAMFAJww+qj6e9OyQzlucD7gOcYoVnbB7H/aPze44pW3EnuMHIPAHSgBSCW27RheAcf5xTVy/QEgNkAk/zoIBwR13AgnJowVLgnaOSpB259qAEDb0DIMsOQBwOaCW6szovIwcDk+9AAwoIwudxIPB4NN3bsHGTjhSCce9BQ4khhnJAAztOSPrTRzxkfN3P3unWlC/NkDgnaT6DFNyAVLY2ZyfUDHHNWMc2CWDdxwehAzSk7jvJIPHI7+5pEByFL/eA7dBjoKZgnBYNu2/NtHbGCPf61Ah4HGQhbueeKNmQp+baSMYPtR1Oc8kDpkfgKQ7Q+SHPA9iPqc1YxRyNuWU52nJ5HpikYF/lVThuw4J+n+NKNqqpBYluMkdf88UAK4VSpZOnX0qdiBNzKGcxqjbcuQcgY6ZPc0oxhSoJB9Ofr9TUUUREpKMu0AhSFPGMYGD/ADqWMAqGXf8AN8+G5JPPNIUHJ/ErMC2BkEgEZ49Pf3oZmI2742BxjnJpDz0KvjI6/N64peSQdwJcgEgdumaCw/iPC7eyjr/+qkzwcgrzwoAOR6/59KB/Fzu6kn8elA4YcsCR8pHIOeeDVjEAUHIC8DqD7Z496QN8ucHAIOBzxjOf50oOSSRuZiMAdv8AP9Kb8zKMMCSoUhlyG9feggAQ0aEcxuCRv6io2+VSCAoC9yGXr0/WnN80gkClkPBwo7H17DFI4coyqEONoUOuQT9RTQCOAUkQgNHkKR1HGOBTAQzKAYJJMjgEBsZye/AAx60ruu2RwwYlgAApUZA4980kih3wyo21gx3AKcA5yT6dM+1BAzORIJI4kdW8tTjgn2zQRvCSKDKxbBMfygnp8305ojGYYwGiZ9/Pk/MgPUEZ5HFJkbpHZljAfG+RQq89s8ZJz6+lUQNmjEqkPHG8JQuXVfmVgQODn68+xpZJFYMJGZldsKEHO3j/AB60q/cQhlUEBxGvA55PH1zxTd2D98LG3TAYbDxwT06D9aaExDudk3oztGNw5PtXU/AkMvjLxgCd3FseB7ScVywK/aI41cNJG2Nm7qOT/Lmuo+BCFfGXjFmJDOtqSpOccSVx5h/udT0X5o+m4U1z3DPzf/pLOWbJj+Vk8zAISX5RnvzRJgff8tYUkLNnIZm6jH19KTKkLvXJxk7zvKHseaXkyRcLKmxvNJTKjgMp6V3M+S3H53ZBwzAEnYxJBPqPXp9KNwKoxJCMF2q8eWOTnBwfpTRIwd/MfZ2SKVly5OeemfTp6U4h/mA+eYMAnBGcMOfpUj31Q+JfMwow5DBiC+Sp9jzTY90cSNuCM5jY7uF+gOO54psmdzOjT/I+fmU4bPJ5UZxwP8mmoDAQm4QgKC8kSDBbJG1c5Gec4FAtL6rbqWAQCgHyljvGQfbGePWnrhn2hkIb7wyGyM8j+dQrKseQZGIADggclc7Sx9QOD+NWFDMDtCoc5GfUj27dfyqWWtQj3fKRhAmflYkKOvI/Cnxk7iAVy2Wbb8ynjPH500Ejn78ig4UHI9807GQADnDAgKcHHsPXH8qlmq3F5CfOQNwwXTpjpgmlZQHwqNHng4XqB/8Aq4pCm0OuxY9+TtTucdfrS5+XCLuKJnlsMMjjj1qC1pYeqnewKsuDkHdndxjmncjkLjAz8xxTQBvKkbsgnIOcc9Pzpu5vKDFgjcEbFyB9c/XFAEu7YFwTt5yT2/GkI+Zc7flb05P/ANeh2xvbDOnBOACD9KBlZiGJO47RtBx0zyfX6UBawhBYv0VwSBgEg56E/qKTIPUnAAOWUEfl2NIEIYBjnOFOR1x0PqP8+1Juzk7SrLH90t+Zz3qSwA27gfMbdjiQbgT+HA7U8uxwAxfC8lcY/E9u9C4ziNRjj5gefy96THQ7GbdkfMQOR0/OmyByDIHzhk242jGM/WnAAk5AJB44pjqN2AQq4Kgr2OeacTtYlicDv2/GkNi8li2TgDGMd/WlAwDgD6Z/lR1JGD1xj1/zml6lRzn0oENIHTGcYIPc+9AOCO+TyaQKOGO08fMy8jjtR9B0Oc9Mn/OaAADHHIJwC/0o3E+WCPmPP3cdOv0pAMnb+8zj72cgdM80qgnIz3AH0Hf9aoBCwOwfOpOQGIBwaUYYlQQw9ux9DSPwQGPlZbjbyW/wo4PzFdgX5uvU/wAvSgBQQT90gjIOe+MUdM45Ycc0IcnJLfNyA3GPb+VKB8ueuSB6/jUgHuGJOc8d6X3HJz3PSkB6ZH0Io+8gyOAf4x6UrAOwfWlxz6e5pAQ3IOaUdOQTWZAwMMckZHB9AcZP+NP4OMemcjvUbJkLlztyQV/vZPT6daAdqjIxtUDHfj/I/Ogr1JO1J296X9fpQMHn8qCQ6Hn6Ufofajpk460mecHr7f596AF3Yxk0jc5xyR0xSkYpP8n3p+YBklumMUoOKQ9B1z2pT1pAIAQFA6AUvPGPxoAzR3/wpXAO3H6UYNHYdqSpAXOOaX9BRtoXpQAtNBz/APWpfWk6mgAP50ZNJS/hVgJ1HXr3FGOPwxzS46dsUg/DFABgEkY/A00rgDIBGemM07JP0oAHTt7CqTLEPJPGOOtLwWBxzjrSY6flignBHAz3z/SmAnoCfx9acD25OKF4HtS96LgIBwBz6UuefakBGeR34pcn2x3pMA/lR06Ufpig9ehqSAPWkpehowfbPpUegB3xjikpfSkoAXt9e1L1xSd/SkoAKX+VHT/69HbqaAEpSc0lFABRRRUgL780YGCDnrRjnFGeeQMZ796CyORW2jY+07uTjoK8M/bF1y38N/BfxBql8rXGniwmsHRI1kCPOpiViuOMGRTnivczGrkBlBKngHsa8w/aL8Np43+EHifQrWE3l3c2ckywIufNKr8oB9SdoHP8uNNXG0d7Nbd0duDdNV6cqrtFTi3rbZp7/I/D2dd1hGTvKrKw5zgAgHp27VGqERtJk7FbnauSRnv+lXtSuFuZrh1tRZ42QgRMdgxxyDkk4C/lnvSeH9Mn1e6XTbZgJrp/KVXIAztJ/oPzr4VrWyP63i7xGiZwIo5mBj8zcip94lj37YI/pTHTPyvDmJ5OhONvOB+n86mtIIptLvfOaSO+tsBIsdRkBsjr8o3E+majliC2sSeWnmFdyk/xhgCCfcZPP+yKBiTRSQzO0iBZ8YRSRx3GPfrTJyTdEAr5MWM7hyc4z+P+FOZcNCrSeaxYNuAyGIB6H0Hegkq7StIS+Pl4x+OPxNBY2MDz22sdzIFKqMYyB39cDP8A+qkVHu5BGoeZmwsfzZz2ycDsc8+9PgLhokR4wUYOSvJbAPX25xj61Nb5toiLYtAn3XuCcjjJ6e5UYNEVcTO0+FxEGqWltZyJNdiZZpYLyDMUoUgiMEZOdwA/4EfSv1S+G9jv8G2HmCaOVgJmdF27UbJ2Y68ZweO1fld8MnM/iMSG2lFrHOZJCseRDh8gMw5PUc1+rfwyM1x4Stbi/e2e4MCgSWoYEJ1wfxPX2rx80V1D5n0OUPSWvX9DsrcM7B3SO2dimAp+bnPB+vXOKmWPy0bci27IwEiI247ucc+mPemWiGaykyBPPE3zIoJkC45OR7kduMGrWzzLeCUNJ5bLtdFUHb82NxPX0/OvmLXV0fVN6iCITRFZLWWVUI8woSCRnhcfXvU0SK48uWARykg4YFVbaOMfQU0xLvliRVkVDs+Vj8w42kjpkHPHvjtVtAzFVeRiyxgPCeinrx+tXYxkwiiCttk2eU8pVQT0O0ZJ9yc0/wApykhXyjA0ZUgNyvoTn2NOIZFXDpt/uSegyGzx7imPGm8sY9zg73ZuVx6AjvittDMhnl8vYWuEAiTd83zMw6DA/rUMu6DygylITchsghhg5BI9BmnyyeTsCqDggNIpyyZ9/QDgGqUnyQ7vNC7CoVMgZ5yDjv39elYcxaRLAXQ/vi8x3t8+7chAHGCfX+lTwSPDDu34wARnkLjrx6Vnm6yzYkzJuaR/JB2KpOR1965jxj8TdI+H+m/atVuZZSoCJa2gDTXCk8fKfx9vc1LrU6a5puxvCjUrSUIK7fQ7uW6t4rtkUus7LvUY/d4J4GfqM/hXNeKPiL4f8Jafdz6trUNusEZLx+ap3nrnHrXzV4v/AGi9Q8T6I99DfWuk6KnmP5KOftMUY+7vAOccnp3HvXyf8RPGl94u1Vl0CSae1GYDdNkLKHUYiXI+8fm+pPA4zWdKtWxVTkpRsu72XyPUlgqWFjz4mT06Kzba6H194x/4KBaDpTzWXhbQIL6VLUlr29lCp5o5+4vLDGe4yeB2J8V179qn4jfEDRtW8RTeJZvDuk26PaW9vpMZQ+cF3lf7wzwNxYn5sAAZrB+D/wCzIviHTZL3xNJPbiSRp4NOsFwGZWwBI7Z4PYZxjnPJr6f8C/DrRFsrO2a3Fr/ZzsZtBuLcPuzlRJhh/dO49SM17lPAwb/eNy9dF9x5jx04QvQpKNn11fzvsvQ+e/h38F/EXxC0nQdc8QabqGqW+uMshkuHMUyQvkrNySWUAF85+bcOMct6/wCDf2RobKS00m/1GXX47e8NxHJbwJHFEowWUbTuDkD72c9B2r6g8O+GdTkl06TybaeNo96srkIB1GMjIBGPXGPat3UvD8dxpyXNpoq2uo2rny1jcRKzYOc4wD0r3KeHoU17sbW8v6ufP1cXiqztVm3/AF+B8QftWeB/gv8ACfwhofhfS7PxF4P0XVL5ZdTktbX7bK20qZAXmkGCcADBYDbnac4Phf7Vnh/9me18E+D9T+BXijV7vxEvl2Wq6PqEFzmVBGzNdyPLGqrMXKoyRExtnKKm1t30F/wUcguf+Fa+HrmWOVVXVYwYJDuzmNywOOo4xX573yqCI1jQLhXUhRwpHyAnHXBBPqSc1s6sbWS+Z4lajKU07tabdNz0z4G/Er4d+ANK8aab4++HEHjkatYtBY3i3JhnsZhyhRuQgJ6uvzDGPmBxXn+ieDNe8anVJvDfhvUtQtrNjNMljbSXItYznaHZVOBhW5bGdp965mNG8zA9cV+jH/BMX9sP4Y/AXwj4o8KePNTuNAe+uxqNvqTWTzW7AKkZiJi3uH4LDKbcBstnAPXCLqppK7S0S3f/AAx481KDvDdvrsjyH9lX9l/wB8ffg54pu9d1m68M+J7K4f7Fqiyq1vgRptSSFuWG9+SpDdMHqD82+PPA+rfC/wAWX2gatJCb20YgTWU6zQyrn5XR1PKsBkdDzyAcivSP2pfE3hjx78XfHXinwOJrXwtruutPYWm5/wDSG2Hzrgxtkrvld3VTgqJSu1RgDzkaQreH51mkb7RbklAzhlXrlRj7vrj+tTiJQSjeNmkk+zDBU63PKfO3d3S7eVz0n4H+L/Fl/cXX9h3Eh1yyIuku4ZSLkxjO4MvR1ywyTzzjngV93/s5/tWn4q3lr4X8TR6fYeKyTNYXDx7be+jUAeWCST5hIf2/LFfJP/BOjTrm5+Nl7Otgb61ttNcTBQDgvJHtBz/uk/8AAa9o+OXwE1fwjr2u+PPA2iTXD6Zd/aJ1s0+XTX4l81QBwq5yR2HP0+dxmEUP31H5r/PyP0TLsdLE01h8U07Kyk91rtfc+14XiuFbbLKU8w+ZEsePLbOfyGO3tUwimtFUSvvgkc+W0LAp1HJHQZANecfs3/Fiy+PPw5h1ZJEg8Q6Uy2ms21tICGk2/LME/hSTkjjqGX+GvUbWNhHOh8uQMMiSMfK2DjLD8M8e9edDVeppOMqcnF7opxwlYEQzbY3k+4Wx8mR/F296mWHcxZiVVWI8tmIG0joPzzyKle3Ac70UM0e5SeUxj+RqW3KrIZB5kuWAaTadqtxkD2/pUSgZ8w0IZAPMRLhSBznJORjJP4VJFGkU+5ZHBWHAG7nrzj1pBEsR2uoiEgJI28bs9fQcE/lVkbNhRZopME/Mg5HqM/hWOzY7j40bJEhke3kIIEa/Kw7fSrsSyIdzvHiTcyso5HfHuPeoFURMuJEaKZFKqc/IfT2+tW40eCXiFG4K8sFK4757j2rojoZPUmgCvGhbz3I+berfc69KveXA7FQts7BcKWJDDjue9VEUlXl3o8WRvLHlB1BH51obZZoUl+zqVRcLIhzuXrk9674LR3OaW5GSCdmC2wAbUJ4b2/pTJo94Ecry+WecbsE+uafLKA8G8ssW3ehVec8cHHWmq43fum80M2/DH7oP3v8APvSbVwWupWvcG1BHnuEX5IWbK8k8n6Vm6mXUlHiMkCg4aMZwPWtOWVnhYtNE0bqV2yHABIwR/Wsi4MwXaboqoAX5OrD3/KsKjubU1qZ0sqvNvilkEbcsmAe5BP6dPeq6KABuDW+z5TgDaw9mI461bmG522YUMzBSegI4H1GapyBvsm54gHAJkDnKt24A+n61wSfc7UgRUjBRvLZBnDOPvKTlQW+pzUchkmHLRyPAR91iTkEd/pSNEpiVcFV2klEAK46+v1o8nehLRRxoWwjRrg880LUH3K13HJI8vlyq7SMComIBUbjhUPqM/kaRklbc7SNJdQPsdZMgMD6E+xPNSiHcHDB1O9WVH5GR6DvkHBp62qZVtu9iuwO2Sqj0Hpzitoxuxc1iALGzMoXfKCB1wMHsD6Vn+JNcPh7RJ7gfvmGPKjOSshPAAxk5JI/+tXSxWysvllbhYI/vMiAgA84Psf0r53+O/wASnt/Elnoulu11qG1mhjtWURWgAx5kxOcsFzkD6964sbUdKNo/E9v8/kdmBw7xVZJK6RxnjHxDdJeXNzJBDqOt3kkZgtGPlSQRsQCFY/MoxkexFdT8P/hjMt7Z6l4iVJ9Z/tUtbWxBeGCPB2MARyScsDk4+XuDT/hh4F8NP4KaTMeteIJYipuwDvjcMduNxJGOBnjOM16/8NfC93DBBc6jqk013Bwk11JvCEDAB98V7+S4GnRSr1UnLp1S/wA2cGdYucr0aUnGKdnpa/TTyPSdC0e7iCs5iCh8lYWyMYGPbvzX5cftnfFrxR8K/wBszUdf8EeIrnw7rdnZw2/2y0fG9eJPLkUgrIp+U7GBU4XIr9UIbsW8hhubH7KSobfAcJMScDHpzk1+V/8AwUy8MXOhfGK01NtNnt7PVdOR/tjw4EkgkcFS+MEqFQ464K+1fT4nE/Dy73/NHxawzScpLT/go+evjd+0H49/aC1rS9U+IHiZ/EV3plt9lti0CQIiFyxIjjRE3HIy2NxCqCTtFecJhgQrOuRx83HrzT7+AQsBuDNjqh3KcccH8P1pkFtIZtnlOz4/1YU5P4fjXPCSbu/8jnmuV2Z+gf7IP/BNLRf2i/2dX8cat4kv9J1vUJbuPSY7MxvbIsZ8tGnRk3E+asmVVh8u3kHNfP8A4G/aMufg94IvfAmpeDtO8Sy2l7I8F1dXDFIGDZwqgEMBIN4IOOn1rO+En7Rfxn+EHgjU/CvgHxLc6LomqmS7ngtbeJ3UtGqvIkroWiO0Ku5GU5Uc5AryGW7dxI0RWJ3LlrdNwEQY9AGHoAOpOAPSuytehfldlJbNen4nDTo+1muZ3s7+j6W+Ra8RTjXNTn1OOGDS4tQneQ2ySYjjA5JHUkZ3Y6njuSK/SL/gm99r1L4LyqtygWyv5Ioo5B/CfmOB3GXY8+uK/OFpFTTo47eXZ5g8kJGu6STIBK57DJ5+uMYzX65/sT/DZPBX7P2kpNp7aZeXKvdMZj+9YPzuPvgD8AK58NJ8kmj3YwXPds9SGjnTZNQeHT1SS5XY8oJ+cjp9OvWvjL4s/Aw/FG2m1m80vT7LXtIDJLDEAn2oDlUZuqtjABycenp9zXpl1SEmBmaJXIIjOFGB3NfP3xT8TjwrZaxpVq0Fxrt9gtGuf9HVxgyMVHUbR+hrxcbNQXtJOyV/vfY+syqlKo5QUE27fcfnve2Pi/4YXMOswW2pJ4e0+9aJkXe8NtlgdjYOMHzMAk/Nur3r4Z+JLnX4H1bwnqWmabqg3kpDLt8+LGQr2zZIOSB6ZGR2r0XSZtT8OaHJpEt3bRWN8C3/ABNX3CWMqBsGTjbxn8a4bSvhN4d1D7JLYLYXLSyyyQCwtfImsyMHBZcb8YzznvjOePmqtajWjbeX9fifVU6NXDVGr+6+nb/NHungH44R6vqqaP4jgh0LxC8gjFu4K285CgAo7E8nB4zzkYzmvV45UJMKyTeYw4jDEJt7k57cj9K+YrHQfDmvxS6Pr/2OSKaQrBfchmc5w6zfwlTnrweOD377wrB4n+H8KWbXy+L/AA3bhUi8yTdcxgLhue6ggYGTwPxrz1VcOt1+K/zJrYeE9YaPt380ezwlv3QMpKD51xyT1AFW7eUsseHLkSLJhhgAZ5J9uK53Rtdg1K1SSA+YkjI8Y+6wQjB47FSMH610MIPmOrAFNmPlOS2T0H+e1dFOpzbHkzhy6MvxbYPNUs7v5r5bqCTyD7DA/OrG0g72QSIQpEqnJJGRgj1wagsYxAqebL5iqNnlMMKT9fxFXIWjhMWTFGHBG6MdMe57+9ejBnBLca2GjUswAyxd1UfPz6nvTZGWeYwiQBlJIFz8nHA64IzzxVh8ITJM6rCY/wByG5P1x/j7U2WUzRzozfOwBjMwwwbPysMfjW9iDMmXZNOXuBLHGfLLSk7os9No6ZPtUDATOYvlWIRYE6SHCHI4Gepzj8qv3KgW0qmXcdioxCbsMvU+uc9KpvJF5MhPlqkm1I2CFSrBeSQOAc+nWs2tbM1i7lIO5IkZAJAnluX6kYzkflms3VIo10e+fzpg8Vs1zFHM+QwGckD35/OteRDHsEhhli37ROWDqGxk/wA6p31uLeC7j1Gw8+0eBYZDE2XRW4JBB4HPOORgVi1Yqb90+Gf2m/D9s4sdRezW80mK3AurWWZzPCjAsGQd1AHQHjP4j5ZsZbc6fq2jITeWL2jPYvIMzwkYkx8oyAWC9cfrX09+0Lb3Xh2X+zoor8TWUk7acUVXW6s2AJDEHqCT29OnFfJkF8bOy1Z9OmjmmyCFCkSxR4I3Zx1XI6HA5r6bLXalbt6fM+SzWP729/67kVxFDqS20kD72t7BI7gYYhHVgCCSMcjPA9D61iYZo4txVCG3DacnA4H8zXc6to8N5aWN7cXOUntiblLWEK/2tV3DcFHJKFyCR2PriuS1ZYFuont0u0tmgjeMXJDEZ6kYOACQSBXqNHiRZmuVO9gEQrnkcD8P1octFHuLASO24qAQT0O3+VOf5QWcqqEgfdyCev8ASoVYyOZGwNq5Vc5J5/8A11lsMk4QyZLK7AD7vOMCldXEcr7Qd3OBzgY6Z+h/Wo9oXGz98GUbiAThj/PpUs37mIowYA55HCk4HP8An0oSGaWp3E82n6fAG82IIhj2klgy5Urj656ele7/AASfUvCPwY+JV1qfhXU9V0HxFZSWdrcW1ot1DbXkLEgznd+5ZC6OGYA4GRnArwpbBjdRWeyP7SItscfzKzOzFkIA5VsEcHjpn2+of2VPiH4i8BarongHxfFcS+CvGlxLAYRjzra7kKIHz98ZzFkZA/ebuWUivTwCTrNSdk01tfc+ezudSGDlKlBScWny3s2k76Pvp89j7B/ZJ+MNtqvwz8KeEvEgn0zXtJskRmu4vJAiPEK5xjDR7SM4J4PPJr6U83ZJsctuYtjjKnBz19SD+hrmdV8FXSaJPFItjeNChiWd4/nmt1BKlz0L5JOeOTmtHwrqctzYJaXkFxFcQKqRzzYK3MePldWHBOOCOvH1r7RxhyJwd7b/AOZ/MmJrzr4urKUOW/vJbrzV12Z0EbBxlSfoeopW5GCRjPXNRhNx3EFG6n5uf8KUkqRuwwzwcc5rCxyjgwJzjnnHvSAfMAAMgD8KUYZTjG3qDmjJA5wOOSDxTAQ5IzjGDQw65GfYUtI2eMAnB55qRINwJDDBBHDUg49sDnHH4UpPfjikA+YHAJI5NUhjXIAz3Azj1A60pOd5xk5H19cUi5kwGfPUHZxzSqSxG4c54weD71RWwAneuAACv3c80A7FA245xyenfrQoKKVXJI6c84+tBPy7RkKV4IGaCRpfOcqMggDByeaXYxxkFRns3JHpQQowpBORjp1ApAcNglQxH3PX0yaCvQUYYso+RjyQDz+NBl7gqAeMseM0ISARtHbKjHpSlsE/OFPXnjt3oGJnOSSjKcEnHXpRhskcHr1GB/n/ABoJ3BWAyCASQOTx3/SghWChw3POWoAD8wwAxYEEjoODQGw2VB2hSSTxk5//AF0oXpndgHjJ680g4AyvzAYJzyATUgKrY49/utxgUDAIPBQ+o6DGKTIyBuPJxt7A+lOH3sk5zxjOQKogQD5c/eIGAcdRSnJIxwTz0o+83fHqD0PpQQWxnIOex/nS9QAEbidpXPf/AD/nmj3GABnpSE5KktggdAe/vSsxUEnJAxwOppANfO07sEEDjGT+VOPVuRuPQHpQB0wrEEcseo/rRnIwTn3zigA7gg47ZApN3l8IM4+8B2HNKCA2OA2ce5oDcEbeVIGAc9+KADr6MvXk9aRMFRjoeSMetKPmPXcd2Dg0fK2Mj5T0GOfWgAIyNpXK46d6QZ2AkYyANvcHtS8Ajntwv86XG5hu7YPFK4AASTnjPHtQBjk9fSjGRyO9Jk9huOT+FPcAORj7u3vn1oIIGVwD03H0pfm6r8ykcU35XAPXB4PTP4/56UAIqDGAWXacZfv3P/66QEf3G4I6dPY5p5BbIyVz0OaYULA4Cq2AFGe3+c0LXcsVucsBhsdWGaRs8kEndxy2VGacfm3EMBkY4PemMcZJ+U8Z5B/IU0JCBgV3FXweMDnHegL8v3sk4xnoaGG0blA+8M5AOOtIcbT8wVm7A8UxhjBbpnOeeg7Y/Whf4Tu+XBztPtSlhnGApIwRjOD/AIUD7wO3IPcDaOeOaChAw8reONvJz2pf4gM8Zzg8Z4oX5lyWyF4BJ4P+TikB3AFjuGehGccVYwK4OGI6d17dfw60i7QVXdwewznH19uKUbVB+b+LJK9Tn/P6UhYoxB4bAOOwxzz+VQIA4XaT8p7cHB96UB8jlCT8+O+fUUgOxgFLA8kc8fy+tAQFBjbkjB+XrxVjFIG9vv4BySGG0fX8qRlV8hlLgHledw9P6UgRcrnGNu0D+ppxJHznft7c9v8AOOKn0ACwLcnABwoB+lAJGCQeMFt3UntilUsCMnO3rk9qauCOu5sYDFTg49aoAORjq2BgAfr/ACNBXaQCCw3c4GSO/JHvRksvYnAY9hnHOaNuOgIc4zg4z15JqBBgsu3BJYD5T16d6MkMoLlBuAANJuHYKuDkADlh0x/9elAI27V+Xsc9f84qxjcfKyk9SBkEnI9KU/eyylSDtHYMOv8Ah+VBPUBtxzlQFPHoPypGGCQCAeiqTz9cfUYoIGHGzBIynUkDjPTj9KCilyBlVK/NtIx+I7Hpz9acwdQWXZjb3Bwcdvr16U2QMxCxqhL87n6Lx6d89PxoJZC0jSI3lOZCPkBOMP0GM1Jt+fYi5wvyE9eOOD602Rv3eHUNkDeBlV9Tt/X8qTiTYcGRojlWIBPII/PANUY+0XModSNR8ysnlhSymWUtknC9FA7+uf8A9T2IDHcwMQzujZBzyMH65H8qcUDmMtsKhtuCuMDkYH60xHLR7igjDgZUYOQeeg+tBV9BCRIxLsrZGMDAOeuDnp/9ekD5OSzMWwPKzwDz/iKfvRZMPuJPzbSO2T/9empuVQTuJCD5lIxkdM85xVk9bEZ80mNfK88M+5HRvkjUYA/HrXVfA0J/wmfjAZywjtATnPQSAc/hXLrGyCEIE3Fs53Zwe/5+vtXU/A4bfGfi5AGG2K0HzYz0k9K4Mf8A7pU9F+aPqOE1/wALuGfm/wD0lnJcnChvLwQ/mED+9jB+ox+VGX+eYhY5idpjJJU8AbuMdh17D1p2Cwb5VIUHCsdxyOhx60ffkB+9HnABXHOGznv3/SvQPklv/X3iKpMSeWMhf3ih1BJIPHJ525Oc9ae2WJU+YpDZDhsMc9h3x1/KkBVyLh2d3VgFULkrkAd/p+dOWNYljj3sQo4YDnqcZ/P+dSStVpsAQkhsSFghBz/FlcEH8cGmqoMa7ZZE+bD5QnYT12gg4PNPAIJOWHPUjG3gf1BJpyMzISSykgtuVcZxjnHXt+VBTVv69A8yVQ7sUUbMjC/6tyR159SCacBh9z/K6gkBz84Ugc4Ge5IpMLgB/LxndIuM5PXkf57UpPl/6whyuSBjkBmAPeosW7at9CXldwDKxU8oSSDn/wDVRneH2u6sWJMnYHH+AxSurKwDKQRkjacYzxx704KWYDeQck4z17cj/PWkV5MOWz5bsVGBvJB5B6/TGac+AjMFydpG4dWGaTcu7q21WyVx1OMUcKwRjkKwAZjggEZGPxGPwqDXYewEUgX7m7p6DA/z+dOXcVIABCnGD3IOaF8zaN4+YZBx3/zj9aMLvLnsdwz1XjBoBaCBwVMkbF1JBBY4HJxSOFjLSYO7nDNzg/4UpB2knjnjGWHB/lTznLKGIJ9eoHtQBGVCuR85+bOAfu5z2FIAF+QliCevOMZ4H0wQKVQflGxowOygEccDJpD+8OdhwFJDg+vp75FAEhByxUbuQMA4ximqVJPlucA/MOv86VPn+baMjofXI70u/cyE5yw4X+dACKu0gEOi4AC9Ao+oNEZBOcbT/qwM+nanBVHPUM27J/T+lAJBOR1xjBz/AJ71Nx3BwSpAba3qvbmkOVIIUE5xyccf5FOIGQN2Oe3egnkAn5scUIQyNVUBV4TdjGOOp4H+e9G4qVGBkg4BOc4707aNoVlBXPp7dfamKFSL5coisx2gducj+ZplK1hFVD8okyp5ZQc9T605Bvw4wU2lckc8GmhlHOViUDKqMLnPrQ3Xc4K4f5AnVs84P+fWmSNA8scFumwKB0Oep9+RTmGzDEDIzgZ2gH0A79KHLZ2nYCx3Y7Nj1/z2qT+IZAz90Nzn3/lSHciHzMxJLDdhWRse5GAelIyrsOASzAKpU+o4J7Z6808HLfPhiCSBtyVHPH5UY52qOOu5m78Yxzn0pCH8PnYVPPY8fpQBgA9zxuByOKMnHy4IHHHYj2oUYAAAxgHgYBP+RQAvcYHFKTwSR+VIOSehxx1pelZsgXOOQaQmjG0evc8UUgAnHIHOfzo6Z/lR0PrSnjIHp1oAT35pevFIR6daBxwBwKCw9cUHk+350Z6Dv9KKCBe1Hb0oIxQOtAB1yO1HOKBz9aB19aADqaXHtSdTR3qAAHFL+dH/AOqjbQAfj1pD06ZpelIfzoAUnFJnjPSjBo78VYCd+2PagdPeggkEe1HT6+tPcsM+o7c0v8s0nQ5/ClyAMnikQNJ2lRkDnuaXAxx65ozg46AUhGMdCferLFDbsH/JoPIIP6daMc/SjHHU9aADqOlLj1FGOcnpQRioIDPJ4NJRjA45pCcds5Pc0D3Fpe/rSUVAh350nf0pKX6daAEp35UetIPrQAdulHenUUAMpR070lFABRRRUgKOtL/DSDrSj9OvWgsYybkcZIyMcdqrFTdajNAYzPEbNwyf7Z6D2PFXO+aouRcambKNvLuZ4eZAcYTJHX1BrS+jOii7TVlfy7/efhT8ZtJtdB+KXjfT7a1jsYbbWLmKK3hclIUWaRQi5xkAYAJHQVyWhLJc6pbJHJ5Ewk81JH6Blyw4+or1n9onRbbRfjD8W4LpHe6XWJDbyMCwG+Z2PPPJGMEnpmvHYJHSYOzSAqvVRg/59/eviq0XCo0+7/Ox/WOBqqrhac11itfVJlnRbmUX07R7ZJZEkBEnPmZU5Xnrn863Imt9TstPtGtZINRiKwGaQ4LAc4Udeg7jHPvzzSs8E0koVUkkUsmWyV55/TNabRsWjleVtkoFxDKX5WQcFd/OOnf0FZo7HqV7tPJuY0Eu0xnbnbgjtgjpnjn60ttbGa3IEjDy2CvJkYUZ6DvjANNlDOfLZ2SQfvn80BgzeoPpTpmSUwrHE0ewZ+U5GCeuKLdyyOSRfuQMwGdwkZcEoM8/n/KnCFpY44hsVMDAdxg5ydxA5A6dqjb947lt+2I7lYLkBTjH0rYs4pGnknLWskkcgVw64ARQMsGI7ZH5VSRD0Ox8FyW0erqpjmubC2BiW2ddsQn3D5iy8kAHPPOa/Uj4TT+d4UspQ8UFwbCOQqCSoBGc49OuDX5Z+FruSWzvrezDS2kt4J2uJFCxAHBxk9MsMZOOmO9fp18Hrt7vwj4dvHjj8x7BInS2i24yBwP9nivHzVWjF+X6n0OUO/Muz/Q9UtS7258sGKRo2SRivy4bqePofzqZmtg+Y5GURZURqeMDt+J561VsP+Pd25UPGVk83GQe2P8ADFXmfbbxqEZl3ZRFQgBup/Dk18xbqfUt6im2E0jIPlGxXypyGfPQ/hVwKfOkLlpFdAzKGCmPjB4qvseLzm3SOMIfmIJPPOcd8+lXFt081pmCGIofMQHLqxzj9aq1jJsaArIVHmSLgDhhjGf51G/J3Bj5Tk/KWwW+vPWrOZCS/lmSfywCFGc49h39RUTFPNZc/vEQeWWGBjuPrQ9FoR6mfNLsilRG2b8nDDBGev4VmalM1sly9uYnb5IwXzlQM5Vc9ycVq6jKsK4QsdqDcrjIXOcj+vPauK8QSRzvFC25QzHcWYqpXqzL3LdMVx1W0t9UdNFczOX8efEK70iTyNMtHuLqeMyR+V95+vGMdRg8H1r5v8S6osMoudWv77WvFQGI7a3JIhOciMepwcEDPJIxXuWp6Pc6hewQWt21qo8x5Lp/kkuctwq9y3Bxz61seDvhbBpV3NdSWn7941aK8dVDjjgAdQeTk9646WHlWqc83p+C9Ee/DE08JTtFa/i/n2PlGX4dXXxBmnvtX0nVfD2nD5ftF1atulPCbnwPlyhAx616u/wDs28O2Gk2NxBZ+RcxXthfDawLKpwjA/eP3Tn8K+i4kuYoTFb3v2e3lIE0rQhml/2QpFPtdM0GO8tI7khdOw0bQPz5UuRgsR0719BTpSlG0Ha/y/E8+ONkqiqOOq26/meJ/Buz1i51jVdG8QTQ6dcWqGK1ijIVbjJ3GaPPLAbQMdge1fRmnWOnXM0rm4Wa9mtGsrkQRhsA45wOgzXP3/w9GpT6mYLSDxFDZuTH9ix9rt8jOVHcfTOfwxUXw78Q22lMU8QDUG0tkFsbqGLdPbFiQN46sg655I9DXrYavytUays3fXo7fhc5sdGNdyr0Xtb3V3f4npmj6S1rpMMMqNbFAY43V2O7J4J5OPxrUvrP7RFB5sDTQ5RZ8nAV/wC8COh68+4p2nafPJZGTS5YPFkGwMZrC4VXUYz88TcgnsASeK2BJ9qjiCu8WwAPbvmNd3dWBHX2/wAa92NO6sfH1K1mfMv7dXw7u/Gnwbuo9Ot2vLm1nWctbLuZRtIDAd+vavyIuLOSGBWl8mFFkZHAkxISpxkrnoc9h29Oa/oQktdO1S3aG8g8u2nHl+aeg55+lfmf+2T+yHL8K/GOo+J9At7IeF9TcsYnj3RIx5JAIODwW46dMY4rjrYaVGbmvhf4EwrxmlB6Nf1Y+JbDw9Ffr9o8mZog6Jtg2glN3zMM4zgev4n06z4f+FfD15JqT6+H3x2z3NpGHDPIy8hMB/mZuSVPHXJXpT/MsLq8t7qzuEYRxyRNCZVikYgjGELfMCO3bHXtWZeX/nSXLWl/DYzxkH/TDszGQcBRyCc9+vToK2oYl0r+6n6/cefiMC6qbUnG7W33/IybdUXWJL+1tJgquWRSqoiHPRQOBgcfr2p9+HGlXcr/AGaCO4k+0hSzGQlsNsH+e9UvtFraeWLeaS6uPvR4j+Vy2AVIPPbGOa94+BP7OFz8RvFdk/jKyl8MeE45TcC2u0eGW9PTajEcA/KDjHtjOa55VJVZXm7L7kd9ChGCtSi3JK3e59Df8E//AIR/8Iz8J7/xze2gTUdbuCtnLGWDxxIdoBB4wTvPGchhk9h9SfDr42eAfCl3qPw98W6ja21p4l1Kac6jdzKIHDgAQSlsBCQiqM5ByenfH1Dx1qZ0GHw74S8JQaRZ28CwQTXRRI7VFXbwo4yOMAZ6dK828d+ILvxz8FbbwJrHwShttX+0JBN4mtRC6JbK8bG5gkwX8+QKUK5x3JIOwc9bHUac/dkmktnfX06XPYw+WVKkIxnG13a6auvNpvoU/iI0f7Ln7cdnq9t4HXwB8Ptet00i5ntZRJY6krMf9LTACwOpEW+IfMBGWOfNyfrLU7e3sdSEckjNCY/kngYMrZ5AB6dK+PtGluPAEPih5/CmtfEW1WwhTwtN4snOoNpckSYMJgb5BF8x5TaQEA9x9OfBbxcfiN8I/DfiKaC2sNW2+TqFrbxbFikQlcKhztGMEfWvJdSE6j9m99bW2tueriMLOjSg5LSOjad7vdO1212dzohHufBkSVlGd0iYwh9vb1p8drN5TJcMWPmFmAGCwxwBVjc84uPN4mZGQxsu1gPY454qSC0hjSGMM23bgJuyR9PSra10PNuU3Q2pWXDzxEfNDMeApGfwwQKXIjVYxh4H7kYUd+tOu28iCWMfvJkGEEoxhD0zQ6OgRRIu+RQwCP8AKOOq+1cM93Y1jawRMphljVUCyDaE6/j/ACqeMKH8rYFbaGDHJHoc+nFVkkZmRGJSduo65x64qZH3OCGQbWJKKdu5vQmnF7A0XLfaYtgjIUgAIq8bfUjPXNaARIpTJjDbhmRG29ezD0qjbEI8MhLKzKckkZyecY71ctcweWqybHb5mSUZ4PqK9Cm9DkkhxBRXXzFTnOHcYI9qhe6hWRgZQdv3Sq4C+1BkHmeU8IEit8kpjIO0+x6ikBcsY2YRM+TtXG0VDfYpLuVp5FVfLdgC4EgkKZWsu+kkW2aSUrv4BkiXPH07VpzSzAKW3gtgMwIIH4VlXhDksro2B87r0H4GuWpI3prUpzlTME+RZivyqFOOpORVUHA8xT8wyN/Q/wA8YqaRy8W5mIGMqV6jFV2EflsHHlKw64yPauNyO1KweUwkQrD99Gy24fIc9ffrUscCvG8bTTSbcjMa4BYf/rqNXCBY2eSGQDcGTlHBq5AxjDqvmRyIAQjn5Prx1HWuija5jMiCMyK3lbhI2RhshO2c1chtAkEjbWkE8i7wTjaP9kdz70+OAh/LR9tvGdyoRxnqelaEVvzG5DxNKgdXQ5UkHpiu+KsczkY3ia6Xwv4cvr6aeZYoZRtYnCsCNoDDuef5V8OeNJNSLazqVvDJZX14JXtrqazLpM6KT9nSQD5WdQcDjPSvpf8AbE1bVpvAOieEdCcXWq6tdrLOlvGZJGhQHOQM4GcHP+ya8e8P+DPiXZ/D/wAQ+Hr220+a21aEJa3EqljbsAMEAnggA87QQTnPFfO4xqriX/cVl113aZ9xkap4XDe3qSV5O1m7XV7NnqWratovi7wj8OPHngKy09vC2o2o0vWoWBifTp4wuAy/e8wMXUk5yFRgWVgT33guw+2QQvbarDLC5MrW7HDBhwQw6/n+HrXyloXwp8c+C9U0/wASaZLpGtKrI9/pt7as9ldOmVR5ACu4gEnOcg885NfR2heOtWvrrVIV0vw3p87RGQNZQNGsLdwW9ifSvqMLjacleo+Vvp+GlujPn8fgFS92jNTjr73XfRNPqr7nqkMV220SWi3EKqzBo+inPv0rkPjx4d174mfBXxZ4X0W10q6vNQ06eEQakmSrFflwexyBj3APai28ba7optEv9P0y+laMIxtnZdx98/XPTvWvb/E3TrK4RdS0GTSg54ug4ZSe4z3r2I1MPNWU7euh8xUwlbrG/pZ/hc/CzUtCuNPmbQr60l0vW7KR45YbhMEsG6dOOMg+pA9cU7yj85+1JBcvt2PBJzuUchjwQNvHWv1B/aj+A3wd/aG8rUl8QReBvFSSC1F9dLlZRyRvTIGOThsjr+FfFni39jH4ofD57pdM0/TPF+jwOX+1WUisHUkAblcg54BwM9epqFUjC9pp+jTOCWDqO3NBv1T/ACPLtM8STaf4bn0O2a7Q3d2siGC4VZmXBLLu52pwCfU4PTNZ9xBHfXCi8RktCmFvZfLVs54IcEKwAzwOevFeyfDH9kv4qePJdTnj03StCOjt5Zj1l5IWLNyNgRTuA6ehB79a6DwX+xPr2seIGXx1qC2en28zqbTTsnI3cmPAACkHjjPqK1q11UtKctH5hSwFTmapU9evR/icx+yT+zjq/wAffila3TW0o8IadPm+vzk+eF+7GG5BY/LnoMc9a/Xa7trPQbC0jX7Npel28a2ggkIjULjoPfjp7V5T4G8QeH/hf4PtPD/gLSGstPVfs5t/LbcjY4LnBJJOep559zT9QXWdYsoZ9ajcwl8eZIDuj7bgMcfl2+lRXx9GnR9nR95rX9NWejhMqqqbnXfLfvvp2Rd8f/FQW9rLpvh+WG0LbY5dQlK+WgyANoP3ic8k9ga8tg8A6o5XUbySe7na6RDOrB3kYc7jjnYMDj2r0Xwl4Z0jXbm7WMwvd2asJrK7USGYZ4lTPXH04rUtfCb2VpaR39vBeXcUp2zozZCNzk+tfJ1aNXGSVStt0SeiPrqOIpYKDhR36trV/wDAOZ8PeAtZubi1urySw1CGKYERyW+4xxDHzxnj5vb9a0rvwH4TSK5stP0aWyuJbgzi5aMLvYnIZT1XJHQDFdVpsdtF5EqN9pCFoGVXKyR56Aeg9/1otZna0ihnP79Wk2SyAP8AMPu4PsfWur2FGEOVK78/0PNnXqSm5P8AyPOfEHgzSbCH7JqGkxwWLrtaVIlbYcfe9Q3uay7DQLbwrost7BBc6loUiqUkth50iEHI3AdOc89q9XNq4wq3CSTBSbiSY48zPbByO4GKzP7Alt54bnRb59MvIX3GGNf9HlUjDBl6ZPqPT8a86rh1J3jv00V/+Cjqp4p25ZP+v0MPSZrHVRaS2s3mF1EfmLheMZ2uv8LdRXS2MZlQP5kVqhO6J5yQCR0Ge3WqI0uxvZFvHt7eGSYFn8s7HDg/eIzjn169KuxaM8qkNI6QiVQYhIeB6/Sso03HW33DnKMuppos3lvKsi3skZAIiXllzyR6kHv7VdIVwcTtNHJNsVCAu0DngH8KofY/IieQyXUDNugtkhGOT3Oe1aS2iKU+RZBgo7NkHIH6cj9a7oJ9jz52HjahZozhwwR0df3RHvjkelPLi4vMMfsiK3yR8fNgdRmiA+a0ZiU+bz5luxz5nHA5PP1pgMUgYMpIwcuOWRh2PpyOtdKOexWLuzFmlaEMTkPjfIR3+tUwzw3AAiMsnmmRHZsKwPGWHr7VfuzvUhnkEcqAxMuMwse//wBes2Z02CO3lMptgWaQoW8vtjOOc1E9Gaw1RQ2RtG+x4p0Usy+WM4J4II9OP5VFcwJeaZcQstykbxOrSqoCn0x3x2FS3bBI/NMcUaom5QOACfcd/amIql5VIUSTHZtUEErt44P41yta2Oh7XPiT9ohp7OTSGjtI723s7hrfT7+KUlYjKcOkxJ6YAxxgYxXxXcoml67eaZfW9s0a3Xkgyp5bKnmZLbwAcFe/oRjivs79rnR7JL3SNztpVxqBlgubYgvCUwUWYDAAYZ/Ant3+Q/GKfa9F0m9dA+pWRewvpdxZJCjfu85OdxXOfX9K+jyx3pt9j5TNUlVTe9jR00wWPi2XSoZI7/R76JiQ7+UAHBG4MeWIAwDnnOa5eaGBi9g1y8E0SvGwumRUG1yV+YE89sAfpXTeIZ11fS/C+r3Edu8KSpbXC7QoccMF9AAAw69/rVTXbRbzxbrEVnp32WxnSTZ5ke1ocAZ69fmx09civctpY+eXc4pZfkWUYZ872Vhxn1qNQNrFgu77y9j1qYqVtg0hVW5UR4wTjg/jUKbUjYgBmPAGeR74rmLHwAysw34Cru2jgEZzxUlrA1zNGonSMqCyNK+0cc4B7H61GR5EMqsoZ3xtJ6geo9jVnSdOm1SY20HkmVhx5jBTxz8ue/GKez1Rfnc6nWU1DU7YeJHjh+0MzW0n2ZfLe3cY2u2M/wAPHbHGO1e8fCbU7rXNE1rUhBL40g8P3MDXepeUBPBbMrMs6hvmzE6MSy8gHJO3JridJk0bS18FeK4EeLSb+YaVq1nexgxyxksrSkgEE8MSevA9wfV9W8L6p8Jvi9pngLwxpv8AZT63HPpFxPMW+z6rp94AYzgk7Wi3Phxg/IOo+Wu7AYpUq8Y3vzO3zPPzvLpVsDOrp7qu29NNG9VqtNtbdz798EWWuarommWviDxM17rH2CO4tXspP9Bvbc8Lv2gbmx94j1zjHFd/ZAXsTQz24g8pgrQZ+VHXG1kHZT1H0ryb4GR6rD4QTwD4haC18VeFjGbTy2OZLJW2JKnQspVcHgfNjIBr2jADkKBvYfexyfqa+3qN9dPTS235/mfyniIqnVfK7p9e+v8AVraAshiUefjAOA+OPx9KeZFGTvG3pxzzUiHbyP500LtYYGBzkYrN6nHow2AdeTjGaMEjpRu5cEYUd+9Icb1znIGQR0oAXPGTx9Kaeq5O056A9aC3Ax97rgjqKUtyccMOuRQAE4yegHJ/CmNjKDkqxyuO1P8Ab8TxxTQxPIyYyMDaO9A0ISVB+baSd2cfpTTszgMBhTjb2+nrT+h9xyFP86RmO7nAJ4UEc00NCSMFb7wBAI+br+FHO0Y4Jx93mnrngK2AvUdaY3CtxwcDC9DnqBR5DFLZLcqpHf0pVyVUE72/iKjrx60mfm6NkYxQTgEFcY6dMGmQC9V+bDkd/wCL9aXIwSASCeppP4lBJ3dc4x35/pSbvl5wV6fLnH+eaNwH42nPT15wM1GzbUXJL5xkc8/SlJ3YyRsOOcdD1/LFKpIG0/JxnIPv60FbCv8AP8p65GCo6f5/rQp+4cbcjkN7YpN2SXO4egHcUoXr1ABOR6g0vIkUnjJx64PNNLBm5ZWX7wB6/lSLgAkbRyA7Y4NP2jcSvQ5yff8AwpbD2EJO1QUAXOBmg79mGJz/AHloyUJAJbpmkG1BhSAF7k4qhDlORwO+MkcEUmCTkEjAwQB/Sg4BHIyT+ftQc5Ug4fH3T07VICbcvjnI6lsnnqPanAn2x6jim8NggKyD5ueO3+FO2Zx0xwRxQAnOQpfgDnjn86FyueQOfTrxQM8BQQMHkDihujfKQRhQR1NUAvUA8dfoPrS5IxyAPcUgbcflOcHmjO3159TUgAwVbL9e44xSKQNuCcnn60M5XGByW6H6UKpACA529x6en6UABPAHzAk45GaRpOTg7ScHkdBnHNLGAVBXkYoHX+IEHow/rVD0DCjOMDJwcD+dJuxjrt+8Sx6Ub8fMMlVzgZ6+9IEPRhxu5UDIx1/nR6iFGVwGIBPQ4/SkfHzMPvAEjjPHfFCZXA2gb2J2nn680jn5WBc8nOfQH/IpJal9QIGV4w5wCq/y+n+NIX6EAqzAHIOc89PypyktvAYA5yNp7GkLBgMOM855P6UxoUp85bGOduUAHXrnNNwzYXA2EnDI2OOeKXbsIwFVc5JI79s/nQVyhyDtBBG84waBDjl2OSACCpxjNNJL+XlRkMeN2Pp/KjG1+SpIbgnjGRQpwF5yd2Mjk0AMPzknaSADx0ApSCcZ7/L9OhoCgjqwbIP40H72fmO8jjdnHHUe1WWI2FLk4wCCOyg8daXJQlQ2QDl/l4P+cUHJyflYcE4PXHbFBb7pyQVxnacA8+n51Ag56FsZOCfTmgYYjPXzODnikbj5ctwMBs5P1pXA56AAkneM4+lWMPmIHHJBXAIxn0x7YoXqpVuSxBGOc0hUEMVGCT1Xvj37UpYM2Dgq2Mg85qBAxwcMRz1y2MHqMfkaFBOOGB65PY9aRVyNoB2k5ZcdPypPlBO1GzwQFOf/AK1WMcMtjOdvBO04B/zj9aTny92cKox0yQKBjBHp09aVgdxPzqffpQA0uC2wkiM8kAdv8CSKVQGIK4cnoQME8ev40bigB3FcZO09v8igptyjK2MZHTB/+vUCA58vozAAY9v88UhHzuCIzn5PUke5+pob5QWK47ZB6ighshdpO1sZJxjk8/yqyRgQZUhBlflDKT14/CkICqW+cgdUXk5JABA/CnL85ALJgj5j24PP6H9KSPnbJs7AHnnGf8mgloidDnBLpn5QC2SoHHA9+KaIR3jUEYIDAHv/AJ/MVIBsQAHaqpnbnPOcnJpuzDj5WaJosgIB0OOKo5nQi5c7WonAxgDGN2SeG+np17UjBirFueQR5ZJyOOn65pWLM2DxyMbHBkXj/wDUf/10m+NmWU7FjxwTk574oNdtB2Skp7KVGRjORk9SfrUKgAZyq/KFLBcA+maFHIZ9h3rmXBbDY6EZ6cYpQWUt80WBgMrP1yOmCPf1pohifIrbhtJZw2+Q4/AfT+tdV8D12+MPFYwFCw2gCjsP3vfv161ymV+QhjFHleB3BPfPA7V1vwRz/wAJp4uBAAEdrjA7fva4sw/3Sp6L80fU8Jr/AIXMM/N/+ks5HdgNjcNqMVwMAn1yfvemac6Nyrbw+1iBuHDe3r1FKQW67ipXOAMd+1EQy0bKGc7id7nkDJwM13nyO7/ruhz5djkFg23OeWx1x9cmm4LYHGN38anK8n8zzigZjQffCrwSOn/1+Md6GTJQIZCzMxWRDgAn9M8UitXuPHDMAAVDE8A7s56UoHQtkNnG1c4OOxGKQuCcFZEjCZ8xj745x3/xpNrAFR5ZJPKjgsxxuJ5/lUi6aa2JRuVkV2BBBRimMnHAJz+P501coioUeRM4/djceMY3ZNLwA22McELtUjA56EfrSk/wguHO5fMUY2nsDigu62f9dLD0xu2lmOOmPlAJJ/xp6fMAELgAYAOOo70gyGcA7SBgMTyffntS5fOMgMoIO4/K3fP61DL8x3EkbFSY1JL5xx+P86cQSw+YeWNvyDkkUEFiOeeMgdD6/wBaQMH2Dgk9NvBUHvUlpCRrlQ7lC+0HCZwoBPSph97kNnH3sUgzukZsrkjBHIxTsnupqXqCG5BYYDHKnoeKccYI7e5o7HByfY4oHsaVxjCFDbt2ATt49f8AP8qAobylywQKCOcZ9iKXARcj5QAeMcfX/PrSfJxkgAfMNxxj3qwHKWYbsc+mO/rmgZLK3QDIII5NBxuwd3P40g4lVmwrbCCM578f1qQAA7VJwT3B6Zz1/DmlBCuUGMt83AxikIGOikdQMdf88U4HDFdpxjlvU+lACEndjkdOR3pSCCMcD9aQNhlAXoSMjnFL0wM98885oAaBh+g2jg45yfT/AD603YRIpJ4K7c7uRg5z+NPHzHILDB7cZpACoJPAA+6vagaGgjavyYJHEYTnGaVgfkBCsxJIPp9KdyCHwc+gGSRSKNgAVCOmATyCetUIOvPGTjkDOe9GNzZAwSMFgeQKOFK89+MUpXcuCvXuD/WpAPvHOcg8EGgMcr0BxycU712jBpOucdPbvSuAigbAB0xkEH9acBgnPU0hAPB5GcindD34qbgNPA4xkmnHrQcf/Wo746GpIGg9+T2pRn8aMfkOhPWjoO5P51YCn2owaQDIP1oqGAUv8qU/nSfXrQAfwikU55z8vUUpAzzRk0AJSkZ9+OlJSnrQAYx1pKU9aMZ9qAEp30pPal3VAC0nSj9KbQA7+Kj+tGOaM5FAC038KXrmjbVgIDikpehoHJoAO3X8aQkZ/U0uefccc0lAAOCRzzzzS856frSdPYUvrQWNzgZPPY4px4PrSDOPf9KXvQQBOaSlHp0oJzQAAZoHGccUe2O3ajvQAYweBRk0Y6UelQAlO9aWkXpTQC0UUykAU7+Km0+gBlFO/wA8UnfigBKfSHjNIRipLDnn0zjNL1x3pDyRSDk4BGeT3qgFY59KqJMsGpyXDFUWGIb3LAD1/pVphkDoAc4wKqXFrFdXCxyLkTQumCcbsY4/XP4Vot3fsWpSirw3/qx+Sf7beiv/AML88bZ06ezhvRaXVtfRowjl/cKoRgBtO6RW+YngqetfLioVkwwKlDhx/Dkdj+tfe3/BRfQJYY/BPixLA2oWSXTboecWKNE+YRjvnbMc449eRXwdfDfeXE7DZ5rmTH8JDHOAfoa+UzGPJiJL+tdT+lOEsX9cybD1Oqik/WOn42uMAkCKUIWTnBXjAOeARwf/AK9ei/Bjwd4f+IHiW/0HxH4lj8IacLCe9t726IA+0IBhMkgYI3fgvUda87ba6wKoUTIQhDcAjrmtfSJbayvdz20VyssJVC6FxG5P3sDrxnj6VwR3Pr3qtCC6SKK1dY7l7lopGiMhBAK9ivt0/OonaTPLMGEYUFTgpwcYH6VseJNMm0uGGeFdlrPAu7ySVG7J42n6jp0rM1uAWLQIwKRyQK26IZ3DJB5P0o8xEEKmS1lCK5BA3q7Yy2QMk/56VfvbgSRQWcZGyWUSBpGypONqn275+gqC1z/ZwRvLfac7iwAwCBj3HNaHhsw/2g11d75YrdAyCNQyqxIBJ/P/ADitIibOqnthp2haZoyQPM6P588wkGxn7YAwSMkgenFfpV8CZzP4V0qbzXDR2EalDICobaM4Hp1r8wtYMWkLbXsDRi3Z0ZYVyJCH3MH29hxjFfpZ+zXdi88NaYGCJ5dpE8rGPaXJHJx2HH615eba043/AK2PfyfRy+89otW82Nm2ny+Ag3gb+e1a9yzT+SqCVTEvCFtoPbGD1PvXG+CJNQe68SG8QQwJfOlmucKUBOGA6jp/KuxSP7SInMrIBGAGHHzfX86+Uj70UfWzVpWZaiX5o/LVVUAmRYxnJI6A+uatLGysMkL8u4qcc+m4f1qC0yAQpBBjyI85CsOeAP5VatwG3rFgKQHzjlSeSp/x7VVr2Oa45yywEqfLkGGUBc/XHvRJPlAJQhijwxyp4PYD6U1HVpbmMJJHLGAWJXClfVT6+tG13AYuBvUlctgHHXI9MfSnfm1RL0M+50wPH5mPMWTLGeFx5ZLZADDtjpmsKXTY42jlFmQiR7JhcSDEpA6L3H9a6WaGHzJwxcssYmAycHtke9RXVimwytD58sq5d8/Nxg4GPzrKVO+qRrCVtDjx4Zt2t5vlH2dDvVpsN5RPXB6nvWhetDcmOOGAtbk4RpH+ZvVvYVflWI27/K8iowiZJW27jnlT7DNV7mDbJHu8oR+Zult1Qk7f4VXHqM8VHwx5Vt/X4G6k5O73MZpBFdWwjLfKWQyTJhWfHQH6cVZsbW2j1G4tIW8mCMLNJayLuWYnB3A+3HFWbq2mt2ZkQzIWDndwcn27HnFFkhjk863DXV1a5KwgYLrn5vr1P41tQquL5XuhvWN0bnhvxVe6JbX+pWHhuwtzMoVtdM4MqqThmKYJIB7DjjvUnifTdS1DW7+CLTl1S/igWZZoWFqsysASxzw2PTI6GsuSMTXEqW4mgXYN1pKCsWD3AHcZJI9atxarqlzpsVreztqFsAYjDuKvIvbaeD6cE17X1iNWHLO+nocapuE/aQW/r/mQQWkcus6XZaR4pt49Yu4A1nGJCjxsB88bTIASOCBke2K2bG1+IWuRT6R4o0TzlsX8+C9sbyMySqpI53H5sg8dDxzTdPn0XRlitr/RLPfAr/YryUqjRMSDgM3YE54/KsmC8jCafrEmoGe4t5nt/MW7k/1L5GGB7ZJIHTvW6moWtNryT9O67kT5p/ZT7NrX5NW/EvweMb4xsLc3PlLOIITNABFIRyULdiOeKg1Lxzqmo6ZcWes6BBq2izbk230BMQzwBjBBySAM1RmXUtOtDb2t19r0mWcBLOY5YMVJJyB078GqV1HqsG9NI1f5mDYsL5y8MyAjKYz8pyOD/Ks5Yyry2lK/lZD+q0pO7gvx/Q+f/G/7D/wx8f6hJf2vh7U/DF3KxuLmDT5gijJOdsbBgo9AoA6cVQ8Nf8E9vhtoF1ZTXFhqOvXauZY4r+92QyDqu8IozjHToecgjivo+Ca5e5bXrTWUjkvYk8+yviWRJFGMeo/i6eg9actrps2tre+QA0ww6QOVUOcfMvI4ySeOfzrnjWa2l/w3expKhTejitPLr2OdsvhtoFvZ2cMPgHS7w6bIzxW4tIt8C5+docqMdB0xnAq7qDxeI5jZnTJYIGHm2tw6B1iZRykigcen4iujgmlsWSwuUN9Kpb/So2wJF6gj3x1HbFOS9Ol2lwNNWGa3LLJLLIT5jZPzBfXtUS/eat/lcuC9nsvQ5mw0LUNRileWzUXEPJMZzFIvHv171rQ6SiMYAsttdoud7r8hAP8ACO9aiW9hCY7ZZZUlg3SRLGxC4PLKD3/GtKPN5FIRGLi1dtisw+eLpwD9cflWPso97sqVaVrLb+vvMUWMct1GLK2aS9gABeT5Bz14P+ea1vAmnLoOq6laxIPs85WWNbdMIPXjt1A/CtF4pWC3Mcqq21YpI2UZbB659ea1YLcLOjxTyRrEpUlcEscdD6jpSULS5u3y3OWdW8XEe6tuYsd0KFtu7O4n0z6VG9zb2xkWbKBxsJxnAPpTpHxJHz94jGOMHNP84CaSNXO9QMMq7fqD7dOa0vbU51qUrtpGC/vFuiFMe44yy9ufaqUiLmM4wVO0tHyOPT0qdmPmCXAQhNpQcEc55qurmAOc5Uk5A5x6HivPm02dcFZFhGZHxu3Owzlh154qWNSjYdN6Hkk469yR/WqSH7rRBkQgsS/c9v8AGrEASMs3IPzZbPJz2+nWnFhJGjBIihWkBAVs5PT2AIq9Cju4wBKHTYTMcHH16iqVuWi80RSBVJGNi7s88df8aszr8rtNHLcLGcuAuOO9ejDSJyNag32qO2WN0LiE4Ta+TjPOD+VQAiSOSNA+VH3ZByMn1pNsOPMiWZdxyVQ4IHoR6U1toAVotiEkkA8k+v8AKsZM1SIHdVV2Q7NgBJBJwe1Zt35bKVJjDcYVejMPStGV3KrjzMluUccZ96zbrEkqqyqjqxwccZ5rkkzoiig7/NKkjPEoI/eA/KpPT8KZcKyFt20yFOSo5fvjBp80azERzJHJGOQisQwfPOfUVDK6IAXfyyxZt5B+U9O3Irld1e51IkZiGUfeGV2MBnaD9PersJfzMO0YkVSu7Jy3p3qimAUbc03QEpJlD1wSM8Hr09qtxuu5VZx8yEh2+71zjNdFKVnc5qi0L8DeYOiAqwGY888c4rRfZ5L74z+5kUR7P4lJGR9azYpCsiHPlHI6cDJ7AHtVi3bMRVYmgiViDJI+4yPnggfrXpRehxtHnWseEW1n4+XOvyyTWllpen4sypyJHZQDnPBxubj2FdZAG1OGLaITdXNtJvgcHy1I6Njpgmr0iD7VNcKxMjgFkbGAQKp3DMyyIoRWLFG+XAYEdM9qwo01T5rfabb+bv8AlodU5yq8qf2UkvkZUtjDcWO6a1i0y8RQk0MZBjnYdCgPQfy9+tUGg0d76eS5hMU7wrujZPlYd+R3GBWm8EdwpiiuoI5oWIAuV+R19M/yI/rUN2roIjc2ps5rdcESReZDIueDu649j61Ts+hrF20TMy88NRFZCF+2qUDJmX96vA5GOMYpNR0C3uIYVS1eRUUG3kuDuaCbsWHQjp7Vo2f20rctZWSzW7ASbYvnMZ6njrj2qO01Rb1LiNbgBnj3iPZjcueVA9Rz/kVfLTlo1v3tqXz1Fszl/EmmXup6YseqaNpuoXIlWPeIctKmeVVuoPf+lZ3iDT9JstVFja6Rc22p3caRPbJujhJHzKzdsj27Zr0COSUhrV2aOeNmeNF/iUHg5/pWtBqck88lwrwzC8KoUuZMsNoIwp7MapYelLZ2enRXI9vUitvxPOJtN0qfxHpVldebb3N18k+oW8nyRqB15/HirujeC7e+8a30EVrYS2Fsrr9vW5zcHpggEZPUDGO/X17zGlxbYobEyOucWdwoIBPJbdg81JqJea/8/wCwaR8qpFIYTgrjpz0JHAzjNdCoUor3tVcweJqvRXXzOJf4ZaVqGt3ctvqF7ZeYu1pLecxsh/iyCMnPWt7T01PRrdba7uf7cS13f6TkCXy8AqCD94/rVuSSC61B5ppI5Ul3CLzG5YgDjAxn/OayjdfaoAzHeqsM7l2BlHOzis06NL4EXz1aqSm727jbkWGsCxul0aGyv1k3xXA+V0JI5JGM/Q1bjRxEGe481ULIcAgeuc5+lR+c8d1NI0ORINwgLbkXgDg+uM1E75LblDbAC/mNyR2P6f5zXHOv2/qxqk3oTTviQEcK+M+UgJIA9T0NROVu5pmaSX7MRsCNgMp/ujHAoaIqJCzhlRRIpQEKvGB9eTU4gkbzE8hQQgZ1PysT/wDXrmUm3qFkkOmkEokVsSDbnEgywI/Cl+SbYyq+9uVVOmfSmA3kWoJG80S22zPluTvBPTB/i7d6nUvG4O6U5csu3ncemPb/APXW6lcztYhlEM6Ay26zyoRuKjaQvGc1aWVFlUlbYYcKS4LHB/iU9OlRIZWt8SRoJS7BiB1HcD1qTYREyuHWOJeVUDOemR9P6Ucz1BslWaNWuBFcxlon3GMN9wHoB/gKVIl+0STCaRhcxDfGr4VGH8Q7imIW3eaIY5mEW7fBwOnoRy1LyyTJG5KmIfvFX5iSeRg+uKNOon5FuNJXwxjhKs2U8tyXCnOctTVl8tXBWFyxwzupBTPXdjqP8ajNuBK8UOYRJF5jGThV+npVlP3lwrhkdnQ5jX/lpjvnv+VbK5i7FK4YwTWzFoFhnOyYvlgijoVHvzVO4ElwrrBO0sSTbVjRwuf9n6d6tXm62gkEkQSU4by9gbAyeT7dqp3scbNJOJcebGudrYKyLxuX1GO1TN3NI7lCRo1UnDmFgTIsi4AOcEY9iD+NUQ1xDctBcO1xvJ8i4gxjaBnP16da0HmjnuWVpd5I3YOCAnYH35/Osi5iIuUws5YYAaIHerj8cdB9K5JvVM6lqrHx/wDts2kusaXDbzCG31Fn8+xnhXi4YYDQnjK7lOfTIHNfIFxfHXv7auILVJtG1FIpbpnfb9imUdQ3c5z25yO3X7p/bMigXTpZpJG03UFtXNpdychsj51AxgNwMEHd81fBXhVrG7102LXJkj1K1dJ44B5aebklflwBnHGOxJwa+gymd4yh5/mfKZxGSlGVtLd+xc0OSC88G+LPDtyrwXEH/EytYmO8RKnLKCPUEA5PvjOaqa0IpdNstfjlmvZJLRYblZJNpibATchA45Bz9c960vBl/cS+KNEl85YNQuY7rTr+OWJUQqiZUOMDPBUH/cFYOpNs8MLpP9oBbmykkje1ihP71/NbrJ0I2kkCvorrlPmvtGJuQ6PepHBHMokSQTuv7xASQRn8uB65qnY3v2SK6ZY1YzR+SGb+HJySPfAx+Na/inUZbuOyjIghEdtGjxW6gD5QME+/NYttbmbcAypsjaQlzjOB0Hv0rmTaej1NVrHU0tR0C7sbXTrt0iaHUVYW3kSBjuVtrAjqDn19etdx8IfAVx4g1zV71y1pa6HbeZOjJtYls7VP5NznPArjtMsXs401QtEDAFeOMud0rHknGDjAzz6gV6p8C9YudIPxA1ueO+VJ9JYoxTEDl5AyhzwMnGFx6tis6suWLkux34Ckq2IhCW1zT8e+Go7DxfJomjeZceHjBCWgjc3EFpLIwBdU5Ctu3cLyM8da928TT6t4g8F/DTxBNONJ8R6Rr9t4Sa/mgJ81l5icSnJC+WzZyOrE9hXP/HvwZYeH/gD8OPE8SXK+Jby/S9kEo+QRTx+YEXHYELweete1/GjQU0zwF8Ftciki0rw5qPiXRdQns921Ld2BZ235G0LlstgdQcjFeDhcRKWJoP8AvL5an2WbYVQwGJgo7welt7J7fcz6E8SW+latd+A/itAl28y6a1tcS2TLtljlCELLxltrg4PQYOcHFenxSpcRRTxE+XMgdCy84PIyK4q2ihttL8a+EbeBfsNivm6eABhxJEJdq4AB2ue396t/wXfS3/hXSpJkaNmt1UZ6jaNpz75B/MV+zyjaCstnp6NXR/AmLqSqVnzPovk09V6X1N7PcDP+FIxPJUbvbNKRzyevakHXgAZ56VkcIb8KScqBn7wprDgDexJI5GP84p27OCrLj3pGC477R3oLGuflJztx/F6e1K3fB5A7n1oO45BHHXn60hbJUFlLH7vvQArnbgqO/OeoFNbHzNyQRjrwKUHLBcgP1K0gcsEZCSCcYA4wKoAZ1BySeeOADj8aQYDDkHePvAcE9qcNykf3TyQ1IxIB34Ce3b0zQUgAJDZPXAztwc+tI6pkttUjPBX72adu2ljnjryeMd6QbggwAP8AgXBFAIRuFO5gyHjDnkZ96UIrcnDDGA3tRwXXDFsnOCQfxoOMu2cKBjJHFAwyd/LYIzwG4oBKgDOPmC4Gc/nSZB+YsrYwcngfnRkYLM2fXYecigAUjaSw3hieByKdnYM8bcgAAUpzjIOQOoB6e+aRQAAByD68nPUUrkBtPQse+3BwcUoGXzkjHNN2gqoYngdQeD+NPPVu+fTrRcAztB449KZwoGSoUjg9KfkE4/HFGNw5XGeMHmkn3GhpIAGSAAOQeMjFGB8q4G09scUpBO4DBz2bnFIxyPmOM4waaEIAx6lgVPRehoYAlsEMy5AGM4yOhpTljgfJhuMrwaRWSX7hG3nPvR5gPTsQeMdMcCmDG1TxtxhcZPbilzuJOD9OhNGQo3D7vXj8qQCGP5huwcDC8dPwpRjceMjbxilC/KAF46fShsHO7GGwMH9KL3AGGMEqC3ckcUpIGeDnPPb8aRgSOQC3UZFHXIyBxg49aAEKld56bsY56mk2qTIASOhII6cdqdjqDyCeaQ8r8x+XgYP+NCY7in5jluRzjn9aj3ZXLHlW4x3ApznscEHGE7/560pJOc44OB6/5/wpoQ07j0AHBGOhGe/+fSlddzD5C348Z6f160MNz85HHPPX8KRQWIHBP3sZ6Z9aZYnHAyHGfXJBPp7UE4X5huOB1GCfw59qP4QVHVuFGKM7SQrBR254oAC2XAGCfukAdu9Lu3OAN2DnII60nzMQFdlJ9gw9aXGXY8jYehPGaAGpkFMEDLcYTaSO+f8APpQSMFmXIxwfQf480oG1lJG1cYIOf896NxDEsGw38LDpj/8AXQAYwCNoboufSkyQRgEMB1xjIOBQQFLI3BI3Fl789f8APrSAhm6uM4fOeMUFA2RkHapA4JGWz/kUpBOSMDPG7PegNwMkh+pOOemaPvMnCsuAAB94e9AAOX4A5YYAx+NJwATyA2M46kUZyACQSh7dvrSkHdyx54+vtVjADnoQAccdqTPC4GMAY/xo+VtmRuJ5GOec0HIAGS2cYB9SaAEIxlznjP0YY6daVgVGGwAvBOD/AJ700HqV+8Ty2M+2PalAyW4Y/wARJXA47fpUCHDIY9WIO7PPfsKb2K7htP8Ad4H0FNHYDALDdhQMZ/H6U8kKcZAXOBjoasYxiCpG4rjJJIyS3pTuAxPT5iTn1x2pScR85KtypGOaGyOB8xGTnPAoACdnzEEgenb6/jSY4YY3Ek/IT68GlCkOxQZYElivv/8AqpByFO3c2c55wKAEAyBj2xjtTeNzIoIIOSU59+T/AJ4p6ZXDAZQjIJPPfrSAlEUHJVAMbfb/AOtQQNZlBbBCFcFig7UEBmA+XjhgcenX1zTskbAS5APBA698Y7cCkA6HaOnf5v19aBMYwbG7cCNpIjcZU8DOcfj+dRsqhTtRiSoQCEDYv07Dn+lSbBt4BweOQDjtg0j5U5JIX0HGMDP400JkTAqJipRnZwys7ZKrgc9PoP8AHuoZpBwxXCb1KgDzDzkdyOo6cilcHyCq7VBXO9h06cdqRlDNN8si4IOSAAcjsf58UyHpsNR/M8tgCQUJkVz9wjnj1zn9PakLNGvmcooILOeePTHfsPxNO/1mVXGF/hK4B9Tmmgq/zqCcj8ce2fyqiBFwvlll3xk4AcA4Pofauq+CG4+M/FjMVKmCzK4GOMS81ye/BEnmRAFg+1iDj1Ndd8Ef+Rw8VkOHzFangk4/1vHNcOYf7pU9F+aPrOE/+R1h35v/ANJZybjht4ZVD8F2wAw6fSkYYcNly0Z+UA/KS34Yz/8AWpdrRozFQ+5lwW5H0/WnKnVRkL1IAzjn9a7z4+w0bUOCPLO0ORvbPGe/Q9DxTGdGiYANN8wLqqEhTkdfTjP61Km4DqoKqSMt1H0/woYuQPmZyAPLRemB1BOeakLXX9dRwQGTO7IDcYyBgDoQePQ0h3bBt+WbnajnO7AAI9Tx6UNgq3VYyu5WXGd2enXk/jTzwdzYbPzqcYx6AUirIcCSAQG3K2SBwox6c8ClRuIyCskQUZ9d2RyPXrSL8jDa37xXJyDnqP50vzMQqqV3sQSSBsIGelSUr9P62BQATlWO3Azx0OeOefwqVNokKZAyo3E8856VGcOQcZwwKgk9elPLDcxYYypXlSM4P8vSkykh6lgSz4UAkFWGNoP86UMQHbDhVIAGMfl/nvSDIVSz42x4Cngg/wBelKpYyAn7/l4weD161JY4Lhi3G7oMDpToxt+XJYjksehNMBBZsZ2jIP8AgKX7zDOUbGBnsO/49KTAdnjggc4JHrS/MRkDvj5j79aRsjGNgVQcg9fwpvlpudiBuOOMZAqbAOZtgZuoGKRirbgzAqDznjmjJAzlWPoOAfQd6N53FeGY9VJ4A/LmmAp3BufmycKD24+lLyvJJxnoBTckSBeMnq2MUZwQFHX8CBQAp43HJB9+1AKlhyC2OxoZQAPl4GeDz/WlzwSchMenX6UAH3QOe45I/WjHc+uOe9BGAOAOOhNGMZycknjNAC4x3NNHUFgAcdCadtzgnrjrSZ+TI69aCBMFf4lI/hUcHH+cUZ6Ag89z2ox8xOB6DA5PenA88d+cGgsaVJ6g59SelLgsw6jFGMHGAoHORS+nfvxU3AMccUEZxnPWjHfNAIJ9vWgBce9BwfX8KB/nmjv/AIVBAAHHPWkVs9sH070vT2FGAfftzQAncY5peB070E5o496LgA4+tB75xQOnqfWjvQADNHoOSKMZ9c0cY5/WoAPwo/SjPpSdc+tPqAuePWjv/Sj37UdOcUgA9aMe1JRQA7dS03H50elADqT/ADzS0npQAnQ06im9TQAq9KPWm0vHvQAd6O9JS84FWAdhjH8qTbyPailAzQgEYgdSB9TRzz09qXnOM038+T2oLFx0x9OKXOf8ab156gUuMfnVgCsWUHBBPY0vXj86QdOoNLk1DIHU3n3o7elL+NQAtJ/Sj9KQnmgA79MU6m9R+FKvSrAWk6UhPPNOoATpS0yn1ACe3SjOTSd6XHNAA3SjODS0nUmgsM4J60AdB055PXFH8NJnnp+FACsNykH0x1qreu0MHnxKC6DGCeMHj86tnp24qKQ/IU5LYzx/jWkd9SkfEP8AwUv0230Dwl8N/EqzvFPp2pZk0jGUmOA/mMw4yPK2j13k1+Z+ron9oXbwrttzIXiCnIEZJ2AfQY/Kv2r/AGl/AsHxP+H+q6LdWdvqRWEGKB1BljfnLoe0mCwU+p9Ca/F3XNIn0bWb3SbyGS3mtZnjZJl2yIQcDf8ATHT3NeBmWHlG1V/a/M/eOBsyo4nCywcFaVN7abPW6S8zNikaCSORmQqxB2/h3FbEbxQ26QSl5rYF0XyBtaNs5IBPXr3zWPMCqDAJjRShbGfm71sTxTjQbecoptJZCBMOAsu1cqe2eCeleKl1P0w0teltrvS7R40mkiSLyk3v8qkL0YD+LP54rN1648ya3eJRHbxqojjUlyACMjJ69+e+Kkdt9tOzBJpmRotqZIL9c49elM8Qt/xMJEaVlYOFfy8qN2DyM9ulLyLervaxXgQLageT5wB3IrDJK5K9PqK3vDeky3lxqEccEcojQqGI/dyMR9wj1yR09OorMgtvMMZ3sksY37pHCB0JJOD24/nWvpV0bXRpkiZbS/unItREzMpL4HXPBA53fStoWSvczluaE9xHrWqavq4mhYQR/uIW+Y7woBwv90E8e5yDX6Kfs13EzeCfD5uWMUlxZBZIjhvMQDGSffg496/N/Uov7M8PW1raJMtztjkecciLcu1kLDsWU/XbX6Mfs8Ge08FeGPtLxvdy2cUbS8t8xUcD6469K8rNtKKPdyf+JJeh71pjxlHVI5Tk5/dKMqOg9uoP51tWofbB5bBEADMZEG3GeeQevtWZa7SyBywXfsOO4I7/AI1p2eWtwscqYyVwkeB7jHHavk49D6yRetyA0U0URRiSFJ/iPY4FW44WeVnG5pfLKiNiBg9yPzqrCCFhzKVQOo3RtwmM56+2asGMbCNsbSkYiVuTjvz6VqlpaxiSNumlijVyHgAKkc8nnn27U+2+9GCXijZtsiBc7eeePcj8M0fN51u6hVHlnbGDzj0z+OeaOEM8ce+N1jDtjkKD1P1qut2ZPsNME8sLwyISYyTFOo+8B2x6+1Nn8kmOdJVZifmljXaSeo46D0NTyG3srNFjzuClIsZIQFskgE9fejUM391PM0TPBCgZDsKgqByc+v0rS1l5iuYFxbtJHOHUTfvWkBAw4PAzx14qGW1SSaZo5lEghy8cbZZSAME+nbmtGexeT7KyzC3Fs6yCaNtwlVv4cY5OP/r1L9kdhOViXc7+W2eCQM4z+ZrndO+htz22MiSJookMjJdQyExyOT86f7X4VDcaaLSeGaGbZChAYrz9M4654zW4Lc2+8yQrAuMh3XKvkYOP8KSDZZGVC4g3EqSQc9Mj5fpih009HoNVGtjFink2D97vVyfKYxnMrYJ2n0APFTJdtJ87oPMWHdvjPmrG2Ofx4Nar6R5SgxPFeWu4EeS2CCR1/Wq7WMbIgEvlxrncVIDEDH49qlwqRdjRTiykrrHcC5k2Y8tFAm/edeRhexGc8djSPco8YicQ4wDuVQ0bsM9QPw61aVWEzgQm5JxMwERLt2yPfnjtTVhupY1I0m+MhQkrcQkjJPHPbFTzTva5Wm7KUipLczPGklskwUNJkKVKqR8o/u9KryQmZ5jPBh1YbmToRxyvp0zWwmnXUYRvsDTRxqBJdGQKD1AVfYZFWX0SeODNy1v5atuCxvzGcd/Wny1HsVzxiYUcDLdNdxwxg7CqRMAEb/eB/wAnFElvukZ7iRZVZ/NZY2Cnd04HoK320SM30cq3X2hgoOFIAY+/HTHahdHgy/mqLRS+FVAq5X1Ld/8A61aKE+pHtFujDW6js3jm2yzxwjhJxsKg9+OuSep7VMLe5bUoZmtFjhcfNsIwFI656Hufxrci09MOFumhbIhKsRIZEHA4I6HPanG1j8t2SQ/u02GKRdrqf8K3UHuyHPsijBDNEnmPdGXAK4EeBEP7xHrxj8avJGokSNZA0CJgKDg5Pep47e6iZJUTcmcujLu3HH51ZWJYA0qTxzTOu53PAUZ/u9jXQkcspDUEVw8yQxTxxsd0qyryrcYx9TWjErPvlXYjgBQcfMfxpIY3E0Ye7jaMrlCRg4+n51OkfnoPLRVdW+QAbdxGMmqsc7ZC0BeUgKA+wOMryPp6VDdT7bbaA25iAGkHI+v5VblGEWVVRpgcFCSW47cVnXznfMH3jgtzwU54rnm7I0hqU5CcY3BduScnJ2+4quWDqwQqoUDgcbh9PWpJChkWQqAzcHH3c/h64pirI7IMKWY5LoeAuffvXA3c7Yqw/eDzhxk7PmbaOnf2xVi1xJO0YAyrFCV+6OPfqKqBt+5W3sr4XBX6Hr6+1WInXMLs8m0LjOeRjp9aqG4pLQ07OTCtH5yICTsw4Toex/Pip5V/ctHazXdu8DA7JBuEvc9+ajto2G0xxW6RgFi0/LEYzkelLFNhGmg1ONZ4X+44yrA9sV6Vvd1OPqG9Z0M2Fy4K7kHT0z9P61Dy3Al4Vdu9hkbh1xUj/vSZI1ST5iJVhP3j3IBqDzBsVldpAG2AbecY6DtnFc0mbJEUjGSVikql/wDb4DH/ACKoXQMkTlpShUZyeCp6YzV18NydhiIwGfgx1RlVVXzTENqjDhzkr/niuaRtEqyjzopUaYRFfmZ4+p44/mPyqFz9nSIZDuYRvEvBP+FTzGF1H2iSNWaXaGReWXHBqKRNowpVmK7Qz/3fr/nrWD8jdDIhgpthhDs3zKrEAL2OKuROwK4yg+9tbjFVRuyXi2iMphiSQG9s9atKw8yFQHYbQ/CkhB0Az+FOGhnNXLULAE/Ic53Fdp3Z9RVpSTDEYyrxtzufrmq0bmItmTbMpH3O4PrVlR99ZGHmMd2e9ehCWhySWo108x95fzUUBcKuCDg//WqnIjpbNbCaRBISB5pVl3d9xxnpWoiGR2LDyjjCOTw3pUbwszYkVScZ4GQx9PatECZk3NqtxGbaW3DCOEpuXBywHXnn8qZ5V35cC2sitGqCH7Ldc4GOobqR7flWg8DRK6yBsgYieMkbWPZieMdKiuIJI4E8uLyrgEADqvPUg0/MtPoZbQWLXltcSSPomosxi820DIoYDJB/hIJxxUc9pd31srPHDqbQszLc2w8q4UZycj0PpWw04hhnihnC20p8xknG7L5HKn/GpZbaIuSY1sZxHlZoydjnryO4o5b6Fc9tTlzA6TySrZXCSDEqxN95ORkqf4geQfSl+xQSPcxSRwThn8427/JLCX53fy6V0slpN5bO86PJsHEa8gZ6rUbWUMsjpcWxkdkIbfFjzMj7pcdP6YqfZPYPbGH9ilz5IuZ4ZSgVUSTlO2SD+BqvNppVGBla28sqUYKGjlyOSfX2OeM10B0wJHiKKRVjIXa5Ep2+x/pTWsobcsWhuiDwPsvMZPYgH/6/Sk6ba1Gqpz0theTTLLKsdzIneFtroB0xx1+lKbC7uZTKbTzCjbm3OAwBHGQa3ZEhuLlwDcSzADD7AAPXpyaabONyomjBdjsDZ5Az1b+f+FYugm7j9ozJhsppWDLH5hkBCoMYyPXn2qaKwuUVdy28fyYG7nBB+7x61rLpsc0gVo4WdhsbruOCe9OS2jwoJ+cMSVQ8e2DUeyWwe0KIsUQIFdi5IJEHRSPY4pzW0TySOWfcTk7iQG/H0rS+zMX6ZDRho2U8sfekMR3INrcMPv8A3gfpVcncnnZm4B8qJnSM8GLcffHf8KRkAlciSNTGCo2ZBB6f41feCOXdmI3A3HbuUH6g8flUSoqzqw3yu6HIjUEj2/z6U7C5ih5ChSjBQGXIZX3EuerDPOc0tr/pTxvFMYJYzyJTgy49R6VMsbZSdIw06IFxIeDg8n2NEjGXY0pVl7hRgpz1qSxgMk8eyRI95beBCcHHOfapZWcpOCqxbsBHjByPRi3amhUHlbbpBE8ZKSyDDKOMj3p0YEfDvIyyLyTJubGPToR/jVbgPMUsTpkmRXVRJiQsCPUZ/wA80W6wC6g2p5bKuYWlypQcggEYwDx+VQWlotrG6qswADMrKeXPYfTHerCStF5QlIJeLEe8fMjHpk/56Von1aJa7FWWQRTSeRIbgqCUEhIUsOWUH+vvUMiNLJJGUgQ7g5Bc+ac8/IfqMVemM1sx0+UQGMjzldOHwc8g9+n+RWfcRh9PTzocNbuQk8fzbgcbWx+PT2pyvsEe5SeVZriG68sRuytDLFtGSo6Z6Vn3IKGWGSLEbvhZZCAVwDyoxycVp3S/ZxHclopYt4glkYfMrHknb+v41k+IVYWLrPFHMAwZJCcM3oQOx9a5Kj6nVE8B/a9WGf4Ls06eZPFdxXEF9G7F7XaCElZep78HqSO9fm1d6nNBrOn36XEVq5Ana7W3C723sC+zHLew+vFfqL+0RD9u+FN1atAH+0RLAmY/uSdRkjoBjvX5V3tr5dtfWjyyyXFpctmHqqoDgsBjjknp7ZFezlNRrnivL8j53OYpKD73/Q29EsbqfxGYjPaXV1O5vbeUSsI2lyeeOpHJxz0x3ovrmZNA1ezE8csc1z5rloishkDDLN/c4H3ff8Koaa5Gh2OoCNSbG92MwTARCAcnHU574rW1G7FroT3sE0GpWF3IYbkSgiR59pI3DjgfKdwxkjtX1MbWs/Xc+Ra965heJDBI+mrG7yOIFMkk67Q3AIGe/f8AOtD4UfDm7+K/j3S/DlpLHafapN9xdSnakEI5dz9B09SQKfr0Kf2R4Vu3VDdiKa2nhmG2NBE5Cg56kgkn8K9e/ZO0rwxqcfxEvPFd/No3m6BJaWV4iYhTON5yRjcu1MDPPPWuSb5U5W2O7C0vbTUF1/pnm+u+CZvBnidtNS6jm083MkSanBKJLeSPdgKQRw3y889yK+jf2Vfh7rHjnwNrd5q2nrZWV1GLG2upIShuY+SRtPG3nAYcZ+leaWHwRtNZ/Z18bfEXVPFrJHpuunR9Lt5F2pfy7UcME67nVs+wBJyAcfa37EOjWF98L7WOyiuJIdPhUXMuoy4SS5KgyCPnkAngccY715eJrtw5b6vTT7z6jK8HKFaVeSsopNfN6I4b9q640yGy+GGgvZve6W13DutrIbZDDGqoEVv+B9vwIru/iX8PrwfszeJrNds1/wCFdLh8QW8d98zQ26Pu2nGVLBElGB9O4rz74m2154s+O3gbUrRIYNMt71YLOCFS7RwQTZaRlxgbiWwRjp7Zr2HxZokuv/Dj4iPpUzm+1HSrjTRBdZLS7lYNHnOPmyMDoDivjsJiEqse6bfa1noff5hQlPCpReslbXVa3TX4tHuPgHW/+Ev8CeB/EiQCKDU9Lju2RsEqJUUqnTnG7GfQGr2hCaF7mGbyyLa6dUZQcIj5IXH17k965T9nbULfVP2dvh2IJVkW20W2tJNp+5LFGqSLn/ZdGH4V2ttbNJqd2HB8q6hRipHBdcDcD361/RFKV4O/9f0mf5u5nRVHHTppNcras91bTX5o1VYsSSNpHvQDn6471HDIZYYnJyXHJ6c//rpW3E4PqMZxg0ra2PLsSHJOQAGI70wDPy8Ee3QHrSkghwfkOCTn+dNONvKHKn+D+lNDDGFPzEFicA8HPpQ3CfNjZgbgeMUuQFDZ+XH5UgAThgCuMBic5FMBck4bDA9MKBmhSNwcNwevYEetLgnOc+uQRzTQAwfg5xj5+lACITtX7xJ5IB5+tLtIyBt3dAD1Ip5PKnr6gU0Y4YYG7jimAKM7egz02njFNBJVSSmcndu9PQUoAyPlByeNpoIII4IAIJGOen60iwzgK24HGeFHXnoKQfIFUABSf4+vPpS42nGFZS3RVzjFLjaOFyM5Ax0oARv3nykAgD15BpSWyxwN235Rk9fyoxtB/gzz1oI2oFLZA4LE0EC8kE8E8dRQc9MYTNCEkZJPXpjFOzjnJx6GpAToMc4PFGCfvYLeo4pcYzjH40gwV2nByPpmkgDkE45P+etNPCbuCQpzilG04GOSMgjpxx1oxjJ2gMffrTQC5BAGcjFJkhTxgdME4ApVYEAg9fWkBypPy4PPTNACHk4GRz94fSjLMBnlhxgjHPrSEBsK2GBycev0p3HUjqcD5utADVO5UYcj2GaeD3B47cUg4yRnI446UbSegPHUA80ANDKNrD+LjrTu4HoepGaDwM5I79OlIAEJGAF6kjsaAAscsoPIHLd/alzgYBx3+Y00Y4XduJ557j/Cn47/AHjjBHrQAhORkckdvSkBCjlsgtxtpx4+YY4HPHb0pgIMYKrujYdAMYoGhCN27GO3PcEetDA/PkqxP3aX5WKncQDxgcZ+tAYkgnaScgEd/YVRQn8W1SFcdiOopCVbawIPOW/rTixcYBZGOcZHpTVI4IPyN02rgUAGDgbfmwR09P8AGgemBzjg9/TNISfvbgy992cj04pcc7cgoeFbOce1ABguSGUsO+DjJ+menFINoJxkhRgAZ59eKVE8zqSuCOAfyzSFiT82Fcru4PJHpQK4oUIqgJkbs7VHH1/+tQCseSSGVuQO+aXawUkElsdzx09/rS7SCpAAGPmBpXC4n3SgOccABjyCP/10mMDaQ69TnIBJ/wAKUpt3EKSCfujnn1pTwybgAuM7m45NAXGkHCg7gqnIJ4zigjcgbb6nr054o4DZzsweoOd3p+NDDc24gN83IUf40xhg5VR0HIUevvS/KJARlsnAXHf8aUY3EN90c4HA68U05KDjcWbkM3Q+30oFuI25YmyMkNkA9/wpWyu7DDapA79vWlGDJx97OGJXr7UwcLjnyiAR0/HNCKQYHXGAR0HGfwo+XPHVBnGT/LvSk4V2bA9WPBx9RSbgcMGGw4C5yM4oGKARk9hndximr8qowCg/7Q5x2/rQx+XK/vM8hQcnrz2p5G0Fvn2hv4j2oAYFC8YycYz6UmFLFerDsB8v0/Onthc5GRnGD09c0YxJsMh3cDd/T/69WMbs8zbtABBByDjHr+FC/NtKLt5OUPXjj+lAGRu24Ofn5HJoVsEMG2qAVJHv0GaAE+XIbHAHysBhQPT/AD60uCCCCAB2IpOkaBRiNcEj+9x3pcbcZB64APNBA1hlHXDgH+HB6HjP6UEZ5YFd3yhB+lOC7FG1DgEgdevfimYA2Ku4tgnj7o+poAQKX4wScksD0JGKYFLEOBGQwzuXkrjrzT2+bt5h3HKknv8A0pNqkEY6jay9vfimidhh6qpLCMttJ68kcY+tIoYAh1Cbfl+VsjHXrTgdmw7c+WAASMAdupzTFiWNNigKhP3QRgjv3/zimZsaVZiAAMiQElQd3c5Ix0ofLMCxWRfuqu0ljn29OtDATFWYbCxIRZHbJHQ4Gev4U0YcN5bEvgDBxhselUiNyKRgNrlYJIpMI/HzAevoK7H4JoY/GPisF9+IbQDJyeBJXIv0Z0jSRnwG3nhugxzwK674JeWvi/xUEYM/lWu/GBg/vP8AGuHMP91qei/NH1nCa/4WsP6v/wBJZye0MGAj3RcM3zEEZ7gdKXCtIjbSWLMA65UjFAJLIqgZQFSSQQD3OPSlGB1dSf76MRkehrvPj7XEJVV67D905OSR6/8A1qk+ZiFRn2E5JUfMx9enAGKQDYWx+7cc/u1PP+fpSMzHLCNg24AJvAYAjOSPb/GpZaFAUksg43YU78beOe/PPtTsZMg3ANnIfoc9v8inH+LGSrAncp/n2pMD5VGCR0xnc2PwxSuOwKvmKYlJLYw7A9W9akO2RgXAbBwW9cd/1phG9trbV4DFSMAnvilU/d27I41zgA8uenH0oLtcUH5cnJK5Ox25HuDTjwmJN6rgME3ZLfU9+1Ax/EP3bZXkHP459fpTo/lIJZo2+7gqOPQ1BSDqcsg35LBgflxnrn2p2dpZt2QEClm9c9c+lNXGRl8yYIyeQff6UuPl5TazYLLHz9OKkEKpKcEqduB6Et7k05thXOVMS45Oc/8A1qbvHzHho9mSpA5OeWpWIRS+do2DaFGCaLAx/BAA3fJztK5P60Bg4Vvu5HG/g/jTRnBO52BIKkkc8dOKechgRgN0B6/pUkgWJDAFWYcrnn6UjMCGbeAANpOOBjrSg8MoOCByOwo35z1J+n+NBYHG5ON2eAw7UIpyc4bnIOOn60A84zwOppMBnDY55OMjH1oAB8ql1QKScn3pxx1OMZ4yaZjaMcbgM7T069acCBIWx/DycdaADGMtjJOOc4zS5w+DjDdPrSBTv3ZyD0GOlO5UAdT7UmA3I3OOpp2csOcccrQc846gcGlOc9SaT1AbsHPfPWlAyMUu39T3oByBjjvyKVyBOCRj8wKKB1GAePQ8UozxkmpATGce3b0pRyeDkjr7UDjrRnnHfFBYd+/1ox/+s0fhS45oIE+mM0ZGB6UlLzmgB1NPUU6k/OgBtFO/ipO1AARximj0p3bNIRkc9KAuMLbACQTk4JA6D1+lIjrJyu4qOjcgH6etQTKd52squQQy8c+lMhkIZV6cAnov1OO4pmTqWlZouj6H8ad25po5PqOxpazNELyCKX1pCMUrdKBjafSfWgjNAC03r9KdRVgNAxS+lLSdaAFpG6U2lHWgBKdnp/WlooAbg0d/6UlL0NAB+v1oPJ9KOOfrR+NABgEY60dPT8KPr1o6Gi4CUvfFHr2pKAH03BpKXJqAHUnpQPzpasApOtJ1Ip1QA04/GgDNOpoOfWgA9+lLtpO3WjoTQAdv606imUAPpp606kbpQAuMZoXp+NFFBYDvTG3LuKkZ4wCOKeTxmg+1aIDF12xllhhkt082SASHYz4D5HRh3HFfmD/wUB+GOn6B8YbHxMqiytvFenmZfnXy0uIlVX64wPLKY7lzmv1RlbbEx5zgjd3FfHP/AAUQ8CP458IeFdE0vTftGsRPJPZToP33yxsWiAx0YAHqOUFZ4mDrUXFK7Wq+WrPrOF8V9QzWFZy5YzvGXo1pr2Ts2flo84tmJBdlfdG0pPLp247GtCzkEujXNlHdLCGcSAEk+fz0AH3SOPrVKZUiMkQw+xR5gPDK38W3jsev04PenWcv2bzBH90Mo80D5kB7jP5V8SnZn9MrU6O3RtS8NTTeUZLS2nUZc7CoIwcY9yMVU8TPJ50sU4ObduGPXgYGfz6//rrX0fTJhZyxiOeW3aTZNAFLAo2MNhe/T+lVfG0UVvdXVoZ2Z7VkKMAV35UYHOTkA+tZX96x2ct6akv6/wCCUL8RLosY3gTFUVieGjJXlc+h+Y8+tbd9cpPdWrWkSTrp9qsPnW8OxLi4YAYIHUAemMfjUfhfSE1O7itEkR5beIXkks7BVjyMhQD1wCDnpk0eFLqWfXYryV5I4LKF5hbWwwJEU8nBOCeen0rthdtfI45bkut3FlY6PfwR3ks10qx27pG+0najAY4PyhiSR3yeRX6KfA62Nj4C+HcNw5SRtNhATcP3mYlyWz1Pb9K/OtrZLDRNe1e7gRJb1XSGPO5cSkEAk9SucjHTGfp+i/witDJ8JvhfqbeZsj0m3MgKYYny0wQew+vWvGzi6ppef6nvZN8cn6HvWnFvJhXaJHQMuyOMsMjgDB56d63bdJCVRnVRtG6JezA9Bx6elYdkANrnKhk++Dgn/PrW7YoGBDMhTfgNng/XPU/SvlobI+qqEyYMRQIHDDgrwSR6fmfzq5sCXCNGWjRU4X7xB+voKpwl2tonmDWc3nH5gQdo7Aj6dqtRSgYy7yK6/Nx90+h9K2VrIxZYiQzB0Xc8kkZXBGBk854/CrCSSWwWXakBii2EgZL9vmNQxhIiru7RpkBhFli2f5VJFaxKsvmN58hJEaSybCqdunGatLXzMmO3yWymSRBuUBWjkjG3YwwCBUflCN4IppJp3+eUoWPKY/i9Oash9zKxcgnarAZKkjoBUphuMWxkg3qZB8zn5uvQkVdr7Gd7GZ9nWS3MdviOPeGUMehxyM1LLbCTzXnEhbCuFB5Y47ewq40US3EpfZAqhmCNJvVm9cetSxQSxpJJKzRwYATJ3Eew9P8A69WoX0E5GfHaSvayB7tJ1KeYsZ5ZP9rB5qyksgMDfZ/tScAv5YZkbHUVZSGKDMu64ldpAvAG7PZD7VbWCSKOSMhYyGMhQHDgY6g+natow7GUpmPFZQQxpm0lhWH96eQG5/mOmaUWunbVjltUnBCujgnzAT64/lWzvjfa0jmZ0TLW80WSMc9elPMLX8EbRwSwtOfMiyuAhHp7GtPZJbE+07mOlwymWF7mZVwEW5jTOG9G/wDrVIbu7kWBzdG4KtteXOxtuP4l75/pWpcRW8Db5ri5gaWPDwHaMY4LgHOPoOarP/YVurbmnvZWUMs4mDAHHTaCPyNDg1fUlVE+hnfZEmYhQk2MlYw+ML9KDY/IsZtJC0nzlCPlI+v5VpKLW4UtBbIBF1eNcbvXj19qYlqXUyJb3UibSFZmJ8vA7Dpis+RGql2KTrIfLeRYIJcFFES9AP8ACozb7IGWO7lfgENj73PT9a0ljkVhIsaxkryG5AJ6n2qCTYn7pma3LoGDRLkHk5HFDVjRSKstrFtVTG7Sq2EZlPI7805oBEPNh3RtgF0JD7vc/rVhwAyp588jMvADYB+ppy2yyruCSCZEYK2/g47UrD5iBFjed3tZpFZs+ZGOAc+melWYowPJlWHzLhMq7kA5A7sR3HrT5gXhgJKjAUAgY/P1q80TedhHEoZRuO717Yq7GTZWjV7aEurx7pHMmJPT0GKkFuXKNFNHKYh5gLHoPQj+tSAs5gEVuCytzGeCD6j2qO4ZIpHISO3DYidiuVznkUnork7sqT/vIwYYltlxuzG2cnvj9ayppMuhjcjdw28Z3/jWjetFBcuY0kZduzCfcB9vSsyV13Rxv8ofgoy8r7jj9fevPqPWx1U0VLgiN4Wkk+8x2wbvvfQUSxFfK+YxqmTgg9T2+lR3sdrPqkU8zPLcWaExKG+Rsd+B1pTOlzCrbm3YLLGOo54Jri6u52paIkJWKL5g4hyrlc/Tjmp4FbfKMiaN33KoPcn/AOuaprtO+V02tjO2cfJn1Gf5VdjY2t3BcT3DQmQYkkjTcsKfTHf1raG9zOWxfiSKZLjaMyCTbI1wfljHPK4qeadpYmmhWzuQpCkrH82AOpBqC3cru2yPImSVnaE+WfrjsasGaaMxzK9mLcgLJEv7sc9x6/nXoacpy9SObBl8wKz+YPl8n5SG9G/OomYxmEBghA4VuMNSyL5M80UbmNuG2vxtGeuf89aYqZdoxGWy27zX53e30rme5qiu+2V4/lcODuYOAUI74qAlWAAJ2EMrI3BU57irIZnXcqjpjd2X6CqreY0MW5BIzElS/DYHUZ96wZqiDypJSYXaLbjeoKgMhHoR1qCRtssKztJGJFKKSN3I9cetTXAhaNmKyJFvyy9QPp3pgcxgQ/KiEFtsjcP9T61nuaIib/RyZDvkkC5C5w35HtVkPIiHBIYrvIx1Ppj/AAqCDEbbV3nC8Gf+H2B9KlgziJUkRyzZDlsY/wBnFOKJl5luBF+8ijH8IGM4+v1q3E0iIJGUEE/fIycf0qhFuDMJUYNsxhP7vpVu3EY8uNZCyM/ygnHBHQ1vFvoYSRfAY7c7ZUDbse3pSNAW8whVjUjKqp6/hTIhGmV5iJygXPJH+RUssaOoXcWG3OQuDgV0JmVisyuvHnbe22QYA4qMWjQZB8kOQCGVjuI9TntVtsOCNpfcMFguTj6VHhFZZIwUQoELOBu+pxVgiD930WN7iJQUdtgwGHcD8aZGRC++C4EbIvCTjKMPerUkbozMI2iX+J1bhvQ0m5kaLekZj3hWLDqD6/57Vog9BkOYCLecRyMfnR7ZvuqeQD/nuKc/+jqsc0ksUQYOCUyxHpnoRSFY0hlSW3jx5m3LPjcCeme3FWSJrQxiGBwFUIIZpNw9tpzVxehm9yD7NIkb+S8Nw5fdgNjIPc81KEdM7YmZVYAurZ2/Wnm2k8pWNimQ4JeLlB7f54pWKLGqebJayyEEx43K7A9cVrYzuRtGHDK7O5OTtdQAo9Mf1qII4AVbdBFg4yfmH0NTkmWNjIscgBKrIgIY+ucdPpSGMmQFS2dg3IOVK+o71lJDTKywrsKiJixGPLTG72OfT3p0Rw21rd43VMk4DB8j+dTMZBEMsyrG3ylUJbb/AIU9FkcBY3XG8lUyM++fSsWtdDS/cpRiERAskscr8MQMFT9PpUko8stGzsVUhied3+99KmlmW2jH2lnuSTtMKY3AHvQ0aQL+73+SPl3/AHuD65/Ks7dirmfc3drbTRb7m4WKT5D5cZKK2c7j6D6Uyd7eIqv2mR1xuMiJytabiZUeLAnhkBTywoJXjionL+UMEQxx4UfJ0xxtIPepaev9fqNMzituYmWO9hM7kZ835VZD7+vrSJZyzGZ4Htrl4ozG8avkL6DH4datzwxvu3MnkBMssqANEc/yqtc6cCWk8u3njiiy/kfLLg9+Oo96l37fcWmVfs0scUaSQRrIBh426MmO3vVY747RW2SxInyqgHI56H2rRFq8fkyQzGFdo4lORg/19qrkyQ7YpGG5X5mPfPQjIwD1qLFpjDE0e/ysMQCfJbt9D9KWAbrlhtKSbQ/lk8sO31oktWhyk4eWB8lZgMspPXJpsgaWOASudyOFW5A+YjsD71fyKGskslnOoHn+WSTKjDzLdv7jDtWU0LNr9tIEkj0+8tCsvlDYol7cfQVMdMitdTudQsLu4EkqbLnHzgj1I7/zovrhZbFYpZkt5bZwyTRtkSL/AAsMc5ola2vTX1t/mUvLqVTvBVlS5sp+Ruk2pG20/efHXIrO1HyrqWf7O8bvcguMn+PHUjsOK0b4Sw3QWYYZmUlSMeaAeGPbBqlekXGrzNJCGVly3mLjJ9vXArmnrobR7nm/xb0iLWfhfrVtcLHdQm0dpDbMFIcDG4E4HBGcnivyJ1YzadrOpwMgWcF4H2HOfm5ORx0Hbiv2A8dxGXwtqyo8CK1vJIWuRsQoF/ixxg8Zr8h/FxhfWLhlYFmdmaNYgFTP+0Mbu30r0MnbdScfI8XOY/uoS83+KX+Rs/DK7gTTfGFrdQ21xDJo00iJOPmEqkbWX3GSfwFWNFV9U8CXsUKw3CJE2632lWjZSDkEZJ7N7nIrM+Fn2RvEkkd5HO2+znWF7cZMcmzIY+2AR+IrS8BidY73VZY3uLaWKSK5ZSUKKEJLbh2IGO3P0r6+F7fJnxcrXfyM3xK7kafp7TJfWyRJcSS2reYScYkOfwPJr0z4XfCy++Ll9D4P8Dah9ivdVtxustSmIhuwHBMigg/vPk7DoOMc1T+C/wAK9N1uxPiPxNFPJoskclnZG3+615glVlIOQMZ7YPGT6/an7Nfwz8P/ALPWkQfFb4k2VpBrV1eJaaAhhb7PFNsPlEbBhM7SST0C9Rk14+JxUYN00/N+h9Rl2WVJUvbyjo7qOurfl5Hjf7SVneDxB4D/AGadB0WTRLLQns31VmG57i8kjANwcDgbJSxPcv7V90aP4T0DwV8OtH8L6ZD5UNsFREtMBzdBcBjx8xPUk14P8CPgx4k13xX8VfGnxHa4ufHt5qqGfUYrgk2cEeJMKD92JhsVR0VIVUAAV7bomptruuJfsgisLOQR+aFKtMw5DD6ZBzXztbEfvI011/Fvd/I+rw1GSpyb+Jb66WSskvzPFPitoUGm/EPwdLFM1nqVppvlurTbP37u3AU/xZY5zwRXsi6MmpaBb6RKZfOjMcsV4Ny+ZKnVq8y+Ltqtz8SNNLpLLPJubznjWQBg37vBOOfXPT3r2Tw69ymlLJPOfKihKyTR/NGWOMKwHT9K+VwkubGSh0V18j6zFtrBUpp6/rcsfA//AEXwleadDbJFa2GrXcMKFPLLI5E5JA4BLzuPTAr0CxiUXRmSQ8QiIoQeMHOa4jwMVsPFmtWULTSQ/YLK6IYYQyMZ1YqPoifl7V6BbxCFpSrEh33Y6898V/R+AnKWEpylu0vn5n+fHG2HWF4hxdNK13f70n+osYMXmqyblDbk2jjB7fhzUijbx8349qdjAGM49qTB+bng9Mdc16F7nw17guSDkbTyoPWmrnb8pJx8uM8Zp20sMNnr1zSE5GRkYPTHNNMQi8k4wRjHXjNG4Zxy4PHyjpTsAHIXGOhxS854obHcbtywXHQdT6UgycZ6Z6mkAxwNu1e2cmnEDd8wPXg5pCEXuuWz1z1FKrZK7SB3x0z+FB6EZzg8AcfhSkcgYGO+aAEKhlwBjIzgcU0Ek/3m6kZztpSA3UEqcYPNBO0kdOcscEZHtVAGzGGAIz17ZPvS9C3zZHcHtTV+8OuSeeCBj3zSgnd/s4/HPpUgAULzlR3yBgCl2kjnjPGCMjrRjg+nTnPSjapIG0cevWgBenHSgnHJIwB+NGSwOGAXseQSaXcOcdjyBQA3kMOAV6emP8aUEkAEA/TpSk4I7+9NYA7skjI6g0AAYnvu6Y4wM0bhs5K5H5A0hBztzxj05BoyCRkYbOSAf1NAATllcjHJAz1NLySS2MEYxnnPpSE5wdwU/ex7e9Lxnd175PagAUZHbGf4RQGw2SCuRyD0pcZ755zRySDjH4/rQADBJ4w1Ick8joPvA4BPpRtySR94j72KCQrYPBPfHWgTQrgcg8KaTAJB7deaCc4APJzwR1pAN/zcAcHp0NC2GL2H93PBHShTuJYIRjjJ4zSbezDq2eKGPIyWDcgH/EUAOJIxjrjkUmQoHOAOCBSbDnOQCMDJ6kUA5K4bpxz3oATOUA6jP8HBBo2kvhgWVvXt7UuDk5XPcn+lN2LyfmAY8e/+FUWCjPy5ckH+I9KQsc5U5Kk5DcUp2hkOMAAkY70ZY4G8b88/KTQAh9BxknLBeMdqAA3G35WPTPcUcNuI3YB+6eKQnkZIPQHDYwKZAhkBlHBBHyjcuMnnp3xTkdhHyyk5OVC4796aYssGHluWxk5I6dMHmnR5AKs/PuQf1wM1OxnFSUnccx+ZgR82M/hTWwWYKFYseQTx60pBZtpYr6ADrRnpz0XJGM/ShGqFfADE4CMBuPSmlT5eF+ZRjGTnIpfuFn24AyDycn6UhyoGFVFHZv5ihDQ5+WkVlZxwRgfyoLb2RvnVun/66QBV2rhlJORz09qGcliBkMo3EDvTGICAp/ibkjv+VKwwFyrMx4Iz09TmgEAHJAwTwD1P19aRcEE5wdoUgnIPoc0AOLBTtLHGTznJ6d/SgkqFIHBxhR3P1pq7QSoYBG5C5yfrQSWDM2SOgC+h7kUrCsGAFwGdNp42+/T60Fzgtkh/Q5Iz/SjoIwQGY8g5xnHSjnAyHEh6lRmmMQk/LjjAI24zz7kUqqXUEfMT8rFh1HtTSVxHtGdp7+3X8aDwTneAPlBzjH0FACkcAEbkDdMc0hBOcNkE7ie/H8qdgBhyWUfxDIx/jTByQpDLycs3UfT60AD/AHT1UnoSBn3zQ5DEnDABwAw/hPrj/PWlG5wm4FsfgGz0pDhTljhRyxHU89D6/WgBflDb87vm42nNIqlGHG3dnty3/wBelbO0AxblY7sNxg/hSBQP4txLHKhuB/WrAYOkasGVmB2hSMj1BzS5BC8gAqUIbv8AQ96X7oVcngD1+X1OaQEBiMjABwd3H4CgBrfd2n92gG454BPGBmg/MxJztBHynt/n60p3YKkEAZA6EFR3ppOWAyIyTkCNeePXrVEsQDPBBXIyQOOM/wA6iITaDtwobaD0Yd8buv61Kef4WbJwQOT/AI0wlXUZLShm3LjkZ6dzxQZgHwUDsUZn2gKMnd+PUe9RqGfgsrPuOZGUZXn61MSWYn+L+E1AdpYRtIobG44PP69c1SJWhC48xZFXbE7nDlFzhh32+475rr/g/My+O9eiJXElpbvtC4K4LDH/AI9n8q5JmVmVvmWTcECEEBj6j27VvfCICL4laiqrsV7JTnJO75hzyT9K4scr4ap6fqj6XhmpyZzhn5tfemjGCk7RvcKVKyA4KsOnJpditGoCsidgMDb9Se1NKq4TGHzksOm7tnPbmlcgozTKURhtO7Oa7j5f1/r/AIA5ju6swYcIQ2D/AJ96cykuXKosjEDLDnjsDmlO9QAwOEHGeAD2x+lAOCxxyRyNvBI9PzqQEG1TxhdxCnCsAD3HGRmnblQxj5lTdhWHGR6YPb1py5V1xhSDuYEjA46nvmmgBI2Byql2JAOcHpgVBa0JERiDlFBB+6uefXmhEOVyoEin5Qxzgf5/lTSUbG4sMAsFPB4pwBXazgls7kVSTzjvmgpCgjPzMsm5sZLY79sehpQ2VfnzS3907sA9xQhOMKwL4ym5cKB3xTk3EEKoHzbMqML9agpCZCb1LSIFXduY4wKTaGBVACTg714I6HilGFQbdyhkYKx6r7n8xThudRwCSQA/TdgdaBgX2uX5QY4/uk5yc+hpSMcngshOFOcj+lCrkk7SC3zMobGMdOKcgILsxChjgg9h2/nQAEqPnYY3kBiCfT0oJwdjDcVGc5xzTAGwWOGbBwqqTgggZHp9Kfhl4L7mBAbAGfagBW2qhLEkKc+/5U1WITJLFAN24jk/h/8ArpxcRu54U9yTjPpzSLzySWDNuAY/d4/UVI7DwdxzjjscdRSBFzgqeMHJX5fwqPgK5I6AlsZKk+uKePkCDJ4GBuP3uPehoQpb7oLAMTkAU7G0jik5CkAHIHBJ5NIFCdFAyc4Ud6TAAccZJIHQ07uOM+9HJ7/UdaMdR1HoaTZAEdh096UcdOgGMUdx/OgZ9qgAxn+lA6d6B07UDp0x9aADoaOpo9O9HQ0XASlGRijHTPWgdaADJpf84o64ptADicU2nfWjpQAf40tJuo9R3oAWmk96Dxign05+tAB/Kj3oHTijv71AEUiCQKDn5TnI/lQgAQlFJz7Af4VL3pAMCrFbW4uT+NGfegA0E+9A0AP0Bo78UueaTPTvQAHkjml/Kk7/AONLzQAhz15p1FNPI96AHUmelG6k4xQAlPplKetQAlO/ipCc0d/Sq2AOpo9eKPWl9OOaYDadj1pMmjp2qbgH4U6m9/SlXpSAWk/lR60h6CgBepptPplABT6KTrTuAnekp26lpAFFJ/DRnntQAnPvSUvb3pKAHfhR696P880tACdj3paQfWk7UAOopMfr60oOe/FBYUkgZl+QgN1APQ+1LSk5rRPUaKiOJyyj5XB+dT1U/wBRXMeI9Lj1yawZ4la4s2a6STkHbgrzz6E8dK6m5j84FZAecAMhwy++axdShvfsWota3SebFE4W4lwpjx74wenOa6KbtJNaGOIXNG2trdN+/wCh+LXxa8D3MPxN8X3DTwWcMmv31vEsshEhkSRiF4GSDuAyO/4Z8ziDC6MTF1LrtzOMAehPrX2p+1D+z3f33i7xBqP21zpUNjNr0k0KjZNMSdylQcbzhiCM8Yr41e3ubu0gv5N0lktx9nV9+HR8BsE+/rz07V8pmGFdCdmuv3re/of1Lw9mdLM8FTrU3fRX8nbb1O08KwXtvPbQRXW2e6kjDpJL8m5edhPUEjH51e+K9pHBrEK3kSx3EzpIkEMO13JOMZ6dv1rQuvh9eeF7XTL69CS6dqzxrO7/AH4JB0+b0JzyaueOra413w7a/ZDDqi52vHNj7Rb4I27DwQvBye+a+UlUXt4pPfQ/TqWHk8JNtbWav2OV/srTLKK4muZFjmupDGGlIIQAEBRj+HH8qwtLhvNSvrGW4tMwzysytAWXaegDYyVDHHPvmtHXtJS31DQLWwVAI7FL26Ezq3lMeJOvXGM/jx0rI05Z7dL2/gvnnkMJeZLSQjYOxYn0HYcivbStLU+Uequi1rkaPDrMKi6e0tpWxsBMKy5GRuxjgnHvxzzX6YfA501H4HeAJVckLplvbSq4I34jGCO23ivzSvEvLXwzDpQMFjBcxvqbuJCGuV2Dbgds/wB31Wv0r/Zl1Iav+zz4HPlNGdOthA4uU2sxyVHyjqOmCe2K8XNlekvU+hybWcl6HuFgwMEe3yyNuDtPIAHT2rZgx9mBW3yGO7aZckr/AHs44rJtg2GO7EhYIQyjDDHQYrWsz9oKpGA8agjKcA+wr5aLufVzWhdjjVlAWWNQCpRGbrnqPXNW0bzCqboUViT5a5Dbf5Zqpux5SlDcBH+b5MOg9zVqOMo0fmxiN93LD5ixPIH0FdK7fec7LcTxrIA0oXrtI+ZgfcVNGsbKoaSLPCs20H8c5pkEbyTTuscZldVRAByAPvH9auAx7ZD+5VkIKRuAAeevv07VqkYMbDv8lZ3SIRnMZ8kBj7E44qU6fbpFiaeeONG+6HztbvxUskks12pkCbXUfJH0OPUfWnQDbMXijfzXJ3SL93J9etbJdzJsba+Tva4g0o3KcRNLcjhG7ED+ZpwWMuUuS8jbwyeSBs6dTntzUsUKqq+ZJ5bxqyrul+Vge/0qxBHtjkkjh+RYf3xPIZh7fStUtDJsr+XcPCZRe2qJv+bY2XH0FTCBZLnzLa2WeRF2NcXOeuc4wKlKwExzCzWLCiVZIx8o+v0qQxzXBVLd3iLgu0nbd1H/AOqtkjNsZBLcz3y3EU0ETj92di5GB1I9aaiPc7zdXl3I9wCBbW+Bt91B/wAKsbi8Qkme23AGNWg+Vt3TgdDil2FE8uK4X7YMAlsEr68dRV621M9CsgWG2jMWlyXTK4hjnnwrJIOg5z/hTywiLG2sorRHkHmqQGCSjqRj0pzFxauIrh1dnDlrZt2CBySnoabdeXLueaRn88q4e3YbJWAGAQOQfUVL/rYpb6kdybl13S3aybX2MAoU4z2x3quoE0g5cwvnY8UxG0/3SP61YdVLiZVZSkgLwNn5G9eOtMkxBcMs8sETSdGSPAxnqT2NYy1NUVLa1iW2DhnebzCHLtnK+ntSxRSxSKsUke1w2FbPA9qWSKCaJVdBNmQPG0R4I7809o1WT/UThMEHaASB/UVGxsMUA/u2cQHbkI/Cn2FSeQmIlbMjcFgg5X6H6/zp6x+YkcawJdQPzDM3ylMHv/nmptu27MTmNWC7CUH+sBpk3GLGEWSVEUpG3/LTAOMdRT9iIxeI+XDL0kb+Bj6ClgQSOHijWUbTGY2BxnqCfypoeLMIZzuXIeKTonb8hTRLBAm8W32iR7pB8xfhsf3h/wDrpmoTN5fLHZuAIC/e9Sc8ZqxGLkXCSAwzOU2xqcE7c+vpVa7LFEALK0WSI17jOCfcelKekbCj8RnXDNCZolBEf8LZ4/OsmRnMoZ9rsoxwCSB9Kv3jlF3Oxmyww2dqj8BVGZWWZ1dy7HaVCnGB9K8ubO2minfMYLZZCTy3BDABck/rSyk20yHzhIjjGGTDj8aa4PyL5Qllz9wnHI781HIxyyAoqK3mszqXG49f8iudnYth8cjqoiePzO6M/wAyf7hFWkmjQSBS8rKBGyDJ2A9hxyKqwuHIkTdEJGBjRRxxxgD61pI0nmyFEJ3bcxtlGY9DjHbitodLES9C6DtdWlaeATxCPELYjUehHY1IvkqVE9spBQxBrn7pHYg1XDwlthXeJFO6BMlyR6EHBH+FTIxEaSo+YVH3XG7b17V23sctiIyuIoRM8cmwbVhK447YPcU2QZ3/AGn5ARnbHnBqZvN2q0Uizb23DJ+XHPyr9Ki2GOYxxbi4Bwkp+Vh3A9652WiuyFWTyXg5BIy/J9gBUMySM4kSZF8tdpjHzBmzwAPx61MbeIbWMfkuzbQykFWz2FQuwCuJH8sKwRXYYK+lYvbU1XkVjIFVG8tQS7B17Bx6GodmC0crLKHXfgjJPsDVi4Z0ZlmTzGLZMqNt256H8qrXMSq6u2WKn74P3j1/z9Khmi1GmTbnLsBu2hZj0OKeBtIRtgMg3kZ6evFRO7bU+YzMpyfN4xzxgnrSxShDIIwpx13A/KfQUIGmWo9qkDdKG2fKxPQelWoZBI7xBhIUGWzyc+xqjDKVKneGIGWO3nt3qeN0Lwg+T5mPmTpkf41omZNGjbyIFY7st5nDMOx7Z7Gr3WVpQjMyLs2469elZkc5eHdIx2btrhRyP88VdjYeZkEIzD90+eCMd66IsxaJgpZUy48v75IPzLx0J/Gm7lyrmRXQ5AwOdv4U9SFZj5LMy/KRj5W9TUYZvs8ItYYpIZMnZznjrz+QrROxFiOGEIHijyQ/JEhOV9uelKdzqVMkcDshUiRgQQKmd2O95f3Y424HLH39qCg4RoQjswICqCCPWqFuRs8RiWJZLOS2Aw6u2GVv8/zpn2ZIwzusi2qL96B9wU+3+PTmpG2OrPa2yNg4xMmVcd+PWmHZLeKsQktZ8bltSSiY/ukd84/SquTYfxIWllhkeJ1DtBvwy/7WAaeJZoEEsduWJYBLg/MB/s47VFJsEpE1oYZGOQFO/JA4GR/KpCl0PLMtl5Thw7Df8rNjviq5ieUQBN7sI5G4Pm+UvyDPY89R7VIkFyXCAblWMFCh6g+hFRHd9oZGKmdlLPFasQrJ0+YHnIqHfHdQSBz5RDbIobaT5k5HahzXUfK2WjHKiAbJHlUYKg4xz1z37UrwtiTdbxlSwG5h0OO/+NQmBowyxxvJIvDAyE5PqaeIg3kMJHMUhIYuxxx2P8qjcPMkCtC7ttiyI9uAMke9MO9oQ8SxyL0Zcbd647frQmEeZm+WVAwMfq2eOaegEnltv3FQWKKMhu/HvzU+QyK3USNOLZgEKENHITvQkdVI9Kja2DiM3U8aQchnBPmZ9/Wp5USYIZhgKdpzwQuOA3fNNPlRSLkK8saAlH+YEH07HilYaZWeBpIlYyQzpypZWzuXsG96gdI0AkVzE+zymnjPCr6HFXWjhsmEkQMNoEyyHqWPpUMsYVmjV40VwsscsPHXHUetQ0UmZzxBIpdyh7ZTxMr/ADKf6flTZVaIiBrrzIevlSKGLY5wWq5cqB9olLCN+GlJA2t2PHuKgMhaQkpveZT5ZYdvTn+dRZJ2NVqVdiASCKUbWJcBjwAev5VEu8XSodgjJWSB5F29/bg1ZypSFRIsEisRyuUYHqD61XlkjkYh45SI2xtzkRkdx6CjbcshuF8zz5I5miuJHxcIyjOPYfjVRFzHHaeVHGoU7gFycHqRnmrs8jeWZpihaXClWT5RxlT6/wD66pSw/wCkiRYHjuzGzBGGF46AntU6FrUztwfaYZBdmOPa6yZ/eID8uB2IqoXBjt5S6CVpSrxr97aPXNXJGknGyMwhhGxaWEEqefu4PpzVG5JCljKSEB3CE8HAHbtXLN6G8Ucl4qeTTdG1K4TbHvglhjSZd+3ceOc47V+Rvjv7Qb64mnS0ia3u2je3WMRu3JILIAB2I4r9cfHZittIuJngdIrmBknkkbKjb02r3znNfkD4qtRaXt7DKySXX2iTNyuTHOgbhkPTGQ3b+VehlOlafojyM5t9Xh6/oL4evLrQdeuZrWdIXa3m3ED5GjKZII64/wAK6PQobfTtB/tWGaO1Nzp1zHdWYbcLhclQMfw5I7dOK5fSbyRry0b7OCsYK3ThAvydDuJ9Bzz1rpLS1jTw/d2N1DG26GWaCOE7pLU43IGbrgnv7dwa+1pnwr0dz7D/AGTPA/hPUvhak99HqGp3L3Iu9L0W4XyVNzwp28/OgJPzHPHbOa+hdY+Hfi3xx458O6t4on01tF8OWMjW+giYra296c7J5F5G4Bgc8/cH4+cfsWXM+qeFvAN7rGnLrkMNrcxxxpF89m8J2Rnf0O7HQ/XtX0Ovhy61rTbtbpLe1mu7rdcQlyS4JB25z0UEn8BXxGKhN1pSi+r+fa5+q4ao6dOMdtFbyvo7di78D5JtFk1gW9y1+19KlrfXl586TgKQRG3cjP0wRWJL4a/sHxRc6NaySxG2IkiS8TK+USMnI69e3X2rvJ9Es9H0220XSISsUJMg8g7ipH8TH8f5Vj+Ooo1v/DOoeaWiZfIuLiRf3YcYON3r16ntXmVqbpQi5auLX3N6r72XRkvbSa+0vyWh4f8AFKC3vPiNZXSo7Pbyoqsvyts74U++ea9g8PpbDSDGrskTKp8kbWGOuWHrxXnfiuxNx8S9M3AQqVkd7iZsocbsZPpxx0616po0U8EbulvbQ25GHyn3+eMYPHHr614eXR5sZUn01Po8dUSwlKnfZXG+F2T/AIWHrChpWf7FbLtcbQqgzEAf99HmvQFB9QevA7VwfhT/AEr4h+I5o4ylvDDawq2fvOPMLj8AU9ua7zcBkqNxzjjtX9EZWmsFST10/XQ/gnxCmqnE2KlHa8V81GKf4i9AMcg+lC9hg5p3U9RSEjnqfpXqn5yHLZHT3pMEsOQOefU0oJ/wFJ9SKoBcnr0+tA44HbuaaA2CeNxwcjvSk5yc+3SiwB1BzwCKDlT1OO3v7UpGOPwpMjHp6UAJ1AHHJz6ihTuBPGO/1FKSVBJx144pMjJ+7nvnjrQAmR94DGehz96lA27scg5JJNKPcdeuaQgDA25z7UANVtwHzZYDJx0/SlIJw3Tb1BH50AFugKYPQDGfWjphh930Jzn8fzqgEGDh8kqR0zjrSkhB1IXrknNIcMu5G4POeuPWnDAbOT83Tn+lJgAJycEZHYelOJPALY9D/hTc4UkYB/2hj86Xd0HG7GSAamwBnn0J7UdsDPrmm4BXAPB6YPJ9aUkhlwwAJyT60xWDjA4+U9c9qMFuDjcByfTNAUgkHkZzk9aOCxXkY5J96BiF+SSrDaM8D9KVlYtxhcnkjrikGRtJIbJ5xz19PalAJAYgMwyOKewAzA5xySccUuQvAPXJ60Zwep+mKTsMg9cUkAL0OOcdTnvQDlRgFRnkEYNISCVznA5yen0oboCQf5ijqAA4yTkYA4HSlxkoc8Dpjp0prEYYl8Nz+A+lP6FSTj6HAoATnjPfr7UpJAI4yOlN+4ApDcHr/ntSn5Sef05FACfx8fezxnsPWlPIG04Dfn9RSchQMqHJxnHBoHzoOe3bse+KAEXawfHzAcMfUikPfPypjGO35U84JVscj0puFKsQQobjNBYrjkAnClcUw/NtBLk5xtJ4I+uKc+3d83Vvlzjp6U3kA8qXIwpbjJ9AKa2EgIByxUEleOeeOvOaRsOflUAnnBAyaGAKgsADjHt9eKGJZkAYbieSp5H4elMYHAAO4hcZXGRj29Kdkhdufm25A9B60xXBLFBgB8ZPyhuOoz1+tKcRqdzbkxw2eeaBWDcitjICj88j+dKGKvyFDnoM8sPr2oBYbcnaoB5PG7096Cdyhgp3Dn58dfegYKOhRsEEg7u5pRu27lJIbOVI5FDsQxCnLAZKkE/lTZG8lt5dUDYJDnj8KNxbikeYGXJJIB3EYHXinSMrkg9QNwKntTNq8rtJAbHXpxmlwcc8bsdun40DEZt2WAG4LklhkEd+KfnzNxGG46Z4JppUtyVIx8oyevuaXAEmWJDYAGej59qAE5UBSMFuCqnOB64pdm4jfjIOF2nkemfemphcFSMg7CuccZ7U05QMflDsSFZQefrQA4EBScfNv2gEkZo2qT/dOwggDtnr2pX3LuI/jPy5HA9fzoA2SquNox1b+VACElkbLKxwMk8frSbs/wAeCw5JH5c0AAr93oP4jx9TSliR1JJ9Pr61ZYhwF6MNw5JGQP8APWlAyWVipCjGT19j/n1ppbeMLLnPuPfNKQC7A8ZxtOOv/wCuoEGCynuQDgk80EBi+FYkcf71J8pk+cDjjcTyB+FB5IXd5bHkYbk89KsYN0LnLE9fT2oOFG3Df3ugIHtmk5/edmJ+faeM9KVQS3y/MCemR/n14oIGnA38MV4DFf0xQC+YxtEiYzkcFSPwo+6Y2zkZ25zy2fX1pAMnbkbcfKWfOcUAMBRY9y5CLlv/AK+PXmnFSD95hsPPPU+pHvSLIZQrBvMfH8XHt0pSoD/dXzBgcVRA1xIAzhSCfl27uD6Ec4FIxKtjLMWBHTr746ZpCApU7EM20jewBwM9OuetKFyMqoMW7hsbj6cUAMcdBg43BdxHBHcH1+lImQSibvLQjLlhhufz4FPU7cqocHPzHnGe9R7VYbSoK/3jjgHpnH0/WmQMBYlsMx2yAK+35Dxnjv7Vs/Ctx/wtCUDIDaYcg9iJR/jWCxAiPzrHsI+bHAJ6Nn0PArZ+F/HxbbC7TJpbM/P8QkQfyxXLjF/s9T0/yPd4ebWb4b/F+aMweWzhXYxuTyDwWUDr9M8/hRE2PIDqY2ZiTtbcpOOOnShWUgkYchBkEfN3zjPtinEsIwxkJQHMiMOo/pwa6/I+bEVdrMOVIXJZgWfcR1z07+tSkncSSQT94jj8M0xsbHHzMoOODtwcdO/SgSbgyg72VAH3KU9c8n/D1qS9FoSAZbPlGJmyD8uCeePb86VflUfKsY3nbnHJz3FMymREEJRcMquMbsdhng0uSEjIR8MMKsm0svc8c9h60An1JA5UnDM3UgAdOue/NACgLv3tIRksgINMwCRhi+d2yTk4yCMH15z609SQ5UJtkBXdtyRg9waktDsuYy69VG4g+38P6UrMA6EM7I2WIPJQEenpRGuCVB4ztJ24GOmB70KQyI4OzIwzKcdiSMVBaHLtUcD5eRkDjFOZS8TKBISMYLcZPWkBP7tiGCSHkD36f0pfLdwdxbd25+XPqMfyoYxwIL4yxJGceg9KRYyAhYhmH3ieMn/Gj7zIiyEAZPHXIPOfzpFJL54RmGdpHOO3t2P50AOVdhYfPlyTkcYoEaAKqqx2ncOv8/xoARhtBIAI+U9vbFKGVt/zdPlP1xUgCFgWUEcdz3zSM+SPuoQx5fPTHWnEBioJ7gjFB6lhxgY4BBP40D3G45Uscg8ZZcEH1/SkTcRwwKHIznBPqR+tIMeXuGQANu1v0pxIHBAK8g85Cn0qhDgQVB5wRkU7pxUYX5SOhxgkdjxxin5+fbnBABxnt/kVDQmhxGKOg/yaMj2oPWsyRM4oIyDxR9MY96Dg8dqEAA98/wBKOcDt7UHk8HtSjHoW5oAO/X8KP84ox6UfhzQAe+KSlPINKTijcAbpSDk0Z9DQOn9aAEpScDJ4pKXtQA6m9M9c0Z5xj8aO44oAUjNJznrR1JpW6UANpcml/nTaAF70f5xSUL9MZpIApfwpeab0Jznk0wAYOD+Ipf8AJo6GgdaADr060dTRnP09aX8qAFpCM0tNHT0oAVelG6jdR1FAB/KkyaX+GlqAGnrSU+mj/OaADBoPWgHFOp7gNxzil6Gkz6UDp2pAHpSt0o/Ok/8A10AHal/yaT8s06gBP4aP50n+c0vcCgBP5Uv8NLTehoAVelIf88UlO/KgBtL3pOlFFwF9O9JSnP40ZNACUU7/ABpPwoAX86CcUfWj+KgsN1A6mjr+PNGffmggX7vpRgflQelFUixpHf8AnVeW2WYyxMiskiFWQ9Gz1zVo9B3pj4zhsYIwa0Un0F6nyd8VPgbfeNPFerXY1CHTdPGnSJp9npcyiSe5jJYecjrtkQhyCuckYHGMn8/vjL8I2+H1h4d1661GG7stZuHeXRo528yNlIEnUAg8bWyAVJUDcOn7D+IdDMJstWtVElxpbl2hAwHRlw5I9cc/n16V4F+138CrH4o/Dey1KyWy0hZ50Se+u4kZbSJicuCRlRuIOQRxuyQDV42isZSXKve2Xm+3zWx9dwtnuIyrFQw9X+FpfTZWaT211tf/AIJ4Jonw/wDC+tfDrR9Ak06bTjfo8d7p08rNcQMnIlVjkcFRjtj24rybXfB11ot0uh3stveT3EYFjOm7N5DyDufGAygA49Mda+tP2e7KD4k/CZtP1YRrrHhK5uNFuvEOlz71u0twoE0bkbiGBXJ/iwTgZwOF1vwu+s/EbwhNNZsTbXRWYIuElJ4Xap78gn1zX4di5Tw+MUZqyvt2adj+6sFGGJwfNF/Zvfumrr8z4n8XSW40F7RbVILvS7iWNb6M4kkibK7WOeQzbyPTBHfnmtPs3v8AToRbCPb5qQXUQPl71LDYSxHUn0zjjiu3/aB8Oaj4S+LPjjTdWt7ewurbUsNbphWMLsXTYg45Xa5PXJHvXBaTZzT6rmyuopvswW7VJG8sSsi7tqr6jkfga+1hNy5Zd0v+HPzGrTdOcoPo2dbeLDqGvTfbILOzsLHS5LNI5pDKWZA3CORy4c4BHsOpr73/AGIdSTUf2dvD4uZZTcwXs6FlIHyCRiCxJ5A4GPpxjmvz9guLCPyNT8h7BgrGVZP9VNwWR1U/xbgpwCen5/cX/BP/AFu71v4M66t2ZLkWurEfvIyAsbouRGfu9c5A6enIrzc0s6TS6W/HU9nKfcq69V+qPrKwZ9kDSAq6TAtIuAHXGSQB7e3atyKNZ4SqGQwvyVIBwM52jHfv+VY9iDuKRrNbIHx84HK4A+U1uxs4mQeXCYOYywYhgADg4HTpjnvmvk4q2h9ZJlkgI74t5CAFygOQffP4Vct0WFZ4lbYQ5cNIcg9M5qpBCUJRRt+XcAB8sg69SeehGfrVqG4V5fM8tmEjbSNv3WA6Y+ldC8znkXYJQwiVcNskEiv2YY6fXtU0TASs7xn5WKLGpBIbr/OqkSnym8tUDyfOI+wOBnNW4lU7Ux5Mi4kA2kA9M+nGRW8TJluyhnuLUXsWGFuSkgUDGcc7s9+c1ZVRIyECRItpMoXgBfb1BqvagRXM0qb4Irhys0bk+WCOhI6fj71Yt5TDOFChAHGZIxkBc8j6da3j0OdlpAoljYJFJCuTG2BuVQOR79KVw7o8sKiQSoeB0yT6fpUU6pZm92FRwDBjlCrHnnsP6VamtZHMEcaQQsHExXzdgYKeQD781tEyYgZZPsybfs26IxuEHRgOp9unFKXaeQSb45vL2rIV4CkHg+/emW0sLTyywy3rxSu1wYmiyYj6E+h5xVhHt2tI2OCWYM0dsoVjj+9mtlrqQyKRI5BKwt3VzNliigrjuye/+FPuPIgupJNsnmRxgNMVwrHsRjnPPf2qVgbYzGLM6yH5Yl+Ulfp2I/pUaKsbQokz3dtJ+8Ku2ZEfup/z2pNWIuRSTNjz0ljhlVgZNqEOgJ5JGcmkYS27kfZI/IcEiQLg4HR/alluURTcMxnWbMGVTARD1DEc59vrSP8A6LbEwXqMjLtKztlEHb6YrK/n/Xp5log82JWeSSSWFgNomdPlk+mO/XijzI4ZPs4ie9S4USSeWvbtx6+1WmjuIDMDJDJYPEHQIwcBsdRnrUMST7ScCRMYSWNhvJ/pwBUNNafoaLUr26Pd+ZJbRJHGh2/Z5lCOB9MdeKdCyvKMzvvj+VojJ8vPtinPm6lMZWS5uSNmZTj8V+oqETTQ226a0VizKpEsZBcf7Tdj71PUvclSHzMGNriPYSpMnCn8KeI5EGYoVlMrbmY9UPqPamyJbR3EETtJB8/mKJm3B+R1/wA5pxtCbOSAyTSShyTMMYVAR8p9uf0ppPoA6QoLpWd5jGEJMEfDM/HX17UqB4ZFhcxxLKCrNMoyg64z37/nUwSXzpAXWWUKSki4wy4/nz+lVoYGcLLcytdPtLCJOhI9ffoKu1noR0EILzCKI229fljEb8nnuPQ4JqrdNiRGnVTJFmMbOuAecY6jrU/mqwtZnsoYhMSzuV+YY9x06Vmld6BE2STW5bAfjIyeQO/PFYzeljRLuUblCkcjAsVEwB2rlVU4wSPWql24feZCPkIQptIJXufpVl2iiEhSR1l4ZoouRg8/4Vnz3JURs5JVFLFjw24t+uOleZLQ7oJjJvNAxCMyMdjylucZ4x3/AP1VGsaJcCFFeGROGZX3Mx9vTjBp0odbkpjdldylcgbjxnPp1NOWMx28wIThdrMeCSO/+FZ2N+hOY5JbTY6PIoysUTAAjnrke+P8mrqlvPD3R+zTcRlCM49OR2zVd7dopCqQvJKqqRtQkAgggCtBAWWNIT9sRiSzLJuOzucnuCelbxjrqYyY8SRxSuS0kWAQxQD5+euc9aXaftBl2OrHCM0anqOmRk8Y7+1OjkZjKsAIkDqH3gbQOcD2x+dPkhmVo3SRNjqzL9ncHcenJ7963tdaGXUiRd9w4ECNCysGAyrbvUfn+lQReVNYwxKs8kWSgS4H70EZyfcVLG6AttfDwqC8Ug+bp1HrTyv7yAhdpG4sGPzRg+n+Hpis2iio7RSRiYuEHKrsPQ+gNMlWR0AmAt8fec4ZWx04qdo5Ivs4jtbcWrvuk4+YBvaozE6u4Ys6szmJZTnbzwB9ABWLTLTKUitFhuN6nBUnhgBg/XqPyqCWNIwd8YRHbkg8jtn2/wAKtoIVuUtpZPMSQMgmC8KfY/jVRh5bG3lKlxlAVBHmL0BHoetZNGqKsquu6HBR+w/56Ln9Kj+0eTJh3YpnJ2YOz0J68VI0QJSOQ4dFVCSdxGCSB/TioJH5EokKOSQVC9RjIz+VT1NNNi3E7oxXc0jZ3K6n7w9z+VTlkKgBkkXpynzAeuf0rMSRowkiRO5LfMIhkDnrj3q/DOkszCG4w7DcsTjpkZ6+laRZnKNi4khcyMkmRzuVhk8dDV+OfcQZVWfeB8i8ECsveYV87dHGcYBQn171at5E2rCJJEBO07kPXGeCeh/xrZMxkjUiZLckrNMqcDeMED/P9KlnYltz+UwUknd8rE+2KrRFsKoVOSUXvxnvmrnmyRreL5IljfDBydxQjr/n2roXYxe5XSRzAk0MJeJvmZTnfnp0+tKFaTzLdDIj5yhB+9nn8KllQxMqy3Bl3v8AejHrj5T9R/OmkEvDJJE8FtnYC5yd3JA9ev8AKqFvsRq8kjiRJJZOGWWE/K6HHUD246d6FQ3FqsKHz5jH/r5/mYDqBz+VPPmSJulI+0KdplUY55xj6imtFO1tuMeXjY7xF95c98D8P0oAjjWYRxqFEE2Bu4IVh7cdaTyElMilCkLITIHdkkJ7EDPOSalAyoaLUFVNqtkkFs5xtx6Ugt7mSImRUjaI7XZGzlAQceucc9O/tU/IBm+aW3h8i7jmjC7C8h2zBu68dTx1qa4TOwzafFYBMfvUAYv25I5z71GY7c3BjO6ERgMJHjBRs44J9eaZFDIpuHWVV3yNgxuXUA+o9fwou9hWJFgkkAQyoAPnIthl3Xnr/Kop5bcW7XAiDozqgDscjB6/yp5ZPPjMsqpcFSFzlPMGT+Ax/WpCGlgMZtC+/wCXbCAVU56k9uKHrckkdfs0qhWUvKxyNwJPHr/nrTY/3oJWPY1udw8oA8EdR7/1xml8tS4Cx+VIFGJE6ADg8D8vWgMN6KAIzJJlUAIbp3x2/Cq3YEafMIVcx3ayDAfO7POQW9wCfekklKRSbTCJshTHEuFBXv602GaO5uZo1c2sMY2xSR8Kzds+h6cd+anZmi3lY03FP3nlL8x919etGjQEUybYo3CJKuN/lYz6ZGKrzQhiAIxHnEhAyApHce3tU/luziVS+8r5YaT5eOgBx35NMbzYXXcyrKhxJuyflyTx+VT6opaFOQjazqTvC5ZCcqy55qKSZVndxhFVSi+YNy4P8Q/AEVYCskKnak8aZDhBliScioWdmR0Z3HlMDEfLyrKf/wBVZ7bmiIZGcSwKTAUCk+YjfKcd8f56VXkuWhSQ8yQ7TtMWWKsM9fapzKy5iidXlc5VHHysvfg/jUQknW5EQiigRgYyEHOcdT+v4VN0tmaopXETRW1wPKjuLgBcGI7ip54I/Kq14WVrlDP5qsmzzt4O9sYChe3U/nVh4xGkiedBuYgSsjBZD0H48VRmRS8iW8IkuYyHSXcAqEY4HYmsZNm0dWV7lY7a1WGIOkotyzBgNvbkn1yKyrtQEMjeUsDbvmU/Kzg9Md//AK1X7jzBNm5iyuWLBAWPIPK+wrA1GQQaUzDdEsrbFbblh6nH0z+dctV6G8Ecl8Wr+e1+Hms3KQtI5gaVWmfcqqF5x6AgdDX5L+JIXvC1zboyaekjRou4vtYEZOccbt2QD71+ofxu1KS18EXai5ggnWIxbLrcqSQfc+ZTnPzZIOOeBmvzc13w6dR0rUrnTrZVnsLt0vhBMHKIWbDkD7y8gFh02mvTyd/vJvyX/BPGzpWowXm391kcv4ZsP7Ru5403Mp+9ApyZF5baMkZPyj8zW5pF4bPwqLu5jSe2a+WCWZB+9jRQnRSAHG0MACRjisLwvPHFfK73sdk43bHZCcsRgZ4xjk9+pq2pkMYsHnllSS4jkuIC335DneRjt93OfY9q+yi+WOj8z4lQ55KN9z9OP2NNHvIf2cvD2pvcSL9sup7qBLc7BGvmmMx8HuFLfU17zHeOsoyfNlLD55RuGD1J9+Ovsa4n4I+EIvBvwa0jRbe3nihsHf5GYt8ruWKr+Lfl711DD7LqURLSRRtD5bqVyufm5Yd8ZH518RipyjPmW1/zP1OjyySj2VvuSO80K6tr+N1hU20sQaMxvwSB3z+IrnPHELHwWpLQpJY6msivIcxSjphie53flV7QruFLi2SRSFuA3AAYHhckj8AT9aTxRAtxpepW7oArSblO3cgIPyhfr0rOr+8pv0a/VGPwVUvNP8TzzxHZCX4hy7Ld2jSNPIURfu2YsGbdng8Fv0969B0q0kKRxhnZtxyykgHHYj6/hiuN89rjXJLuSGZt2SltGxbHQAkY6cBuK7vw7beVYW7TeRCqqsm2DIf7o59ScV5GW0l7SbX2m/z0PXxc37ON+iSK3gb9/rPii4PCtqGxN33iEhhU/huDAfSuzx2xyeeK4n4UQTN4RhurprcTXs892Db8h43ldk6852MgNdsM59Pev6CwsVSoU4dkl87H+f8AxRXeJzrFVbppzaTXVJ2T+4QnOcEjscUpznPIyaU5JHOKTvmuq58qJuG4jqR14pVzwevPU9qRsgA8nFKoA4HamA3aSPvA885HWjIY8E8HFOKigZGN2M+gp3HcTI4IBOfSjgbT79R2oAyB2I644BpAqqWA4B5OPWmIXGBj0OetBIYcjj344oIzkcjjljS9Me3GTQAhwcDt2YHvR1O0nBPTHahyI1yTtUck0Hg5IGM5zj/PtQAi8ncR83bPBx70uMYwOfSkZQQM5IHOAaM57bGOOCaAAD+Ik9MYHTFBABGeBt4x2H+TQPUbiCc/T86Xcdx+maAEALZBxtwMDHFByScArwQAcc0uAARjj0Hek2jj5RkdOKEwAE5BPGeB60c7RxxnkH0pWyR2x9aOhY9c4HNL1ATG0YOW69T3pc4PfrgE96O4OCBjgelABUjnI6HJoYAowf8ACjoSRjdxml7HGCaTAz8vB9aYAowRjpzn60eXkqQOOcrnjmjpk9B1OO9AAx6L14NK4AQScE8H9KCvT5iuOeOc0YCr3PfjmmkEjHGck4HByO4oQCtz8+NrAY6ckUgcngDnPIznHNLjLdx680mcrnJ6jJNMBQ3IwCQxPOOlGPmIwSD3oHA7KuMhcdqU8n5SMY656UAIMNg5+ZT0z3xSZKqTxnOABxnmjAZQAo2n8PypFbBXcVB7qo6+lACs+0nvt4PB/SgkqRkhsnk9h/8AXpAGBZiRlVIIH50AhhujyQcLgHgU7AKWOQrAMCR2phOS+SGIGdpI4/z/AEp2Fj3EDA6g9vwphQqhGSdoyu5STn6/WhFIV8ncF3FkIbHAzTc5O4DYevvn0/SnHB3j5lyu8nufamkkBmO4cDk+n1H1poscf4gV3AY+UDp+Hvmk6MrbdvXHGMcd6VjsO4ksVOMZ556fzFNI2g85OfmXA+vH50ISEZVUkkDIBzvPJpxYZO4Andz1P0pGDcA9iSflBJHoKXkFcEqT13Dp+VAxFHBOXHYhvvH6UqjcpVABuO7DcgD/ABpAcgZJyDyQMnj/AOvTzkjO3gsRtz1oYxgw7ZXhXwQdpJ/+tRyw4bcOfm9D9fSjBHWQ/N/EDhfwH5Uuw8AhgucKO/vmgQbvmjySDnblefpzSb9p3iQh9hQqOcnscUvXqePvjBxyBS5LYb+LB6HnFBYm/wCZW4YNkArxgd6aQxDFAzFieQQCPof89KcfmbjnOfxHtSYwx+UjefmBBNBkN3Jwd+c4xjPJHr+NO+V2KgHDEnII/wAaUyYZSucHO3HU+tJtyCjIQAN3I4oKFPJb5QSvAyM/Q0hO1SSMFc8A8UYI6IDj+IcfgRQVyMFWwT09cf0qxhyrHI3KAAAqjj6Uh5BJzjaCQpx0PAowWUuu4uBwM4Gf89qBklSF3Ak5X3//AFUEsU5zjb84ycrjH+c0hHGzYjkH+MZ69f6UpDIqgnkHPPY84pAPvr8uR6jr70CGn7w2rtKg8KuAT3/z7UuAWA4wWydwHIx0/SgZdADkDltqnkikUg4OcYJGCOgz/Pj9aB3ERQsSgJsAXp6H0/nQxCEMylQcZIP3aANikhHK5x1ySMnn9aFwjZDLnHzZ/Hv+NUTcRixVgQC/PC549OtBGGOxEB5wAdv6gUDLBdzlWPJbIORTVG4J/CSB1PQenFBI3hEKw4QI3Y5zk5Iz1560kiqWblIyBtYrzgenPWlGXU7Azbc8KOc9enQ9qGI27ipSPg5b+E85/lQD2EbJAHzqgOSHb5jkHHPUdf0pjYA3ZAKc5U9fxPWpGHcqWY7ecYLd6jkOGLNLFHtPfk4+naqRDG8NKdjmJVPGSMso5yM++Tmr/wALWL/FtWdFilOkyeYoHVhMgyD3HFZ7nzP3mAx3lEaM5JGcf4mtX4ZYHxbQAf8AMIfqTkfvl45981xYz/d5+h73D6/4VsN/i/RmY+90fJEe1QMkkk88Hp7U7IyXwrrkHgdD35pAvOGGGUjaxOcHHOPUU0krEdrb5CSx8zjLd8+3PT2ruPnH3JHVgoUruGNzbfvADHI96bIylMZLoQpCn7zHPIyOfSneXtEiRloVzyyZI+vNOIIG4KNpbO9lHHOB/KoJafQCxZmUEiQf3e5OTjBP1pYiMsAeWchgRgjr71BIANqHzERSCAq42kYxzjHc96l3FgXJVlBxn05J4INLyM4Sbeu6H52pltvJ3IcFuOoPP+eKfghGUbkUfLuPHJ4+U0w/uy3SORgfm6deAev86cQu9QzYQL8pcZC++c9c4qTqQ4/f2g7JChwM5AweuP6/jSr8oJTC5LEbBkk59O/GPpTY2yyKNjNF8rDdhgR/MVIwBYk7uSFx0Dc9M/SkzTcTiPewQsVJfZkZJ49PrT3VUwXccYAkJxk0wsVYkqCQdrOnUdskVKVYnBKlS3O707YpXEhRlF4GMHAyev4+9NYeWg2rkLnjocetNX5i2G8xeGDAjhumM/lUiqcYDneo5OM0DDGGUBiQOMdyR0yacQSFz09DUYKMSpDlTz8wJ65BH6GnIg25ClVYA7en6VDB6Cjp2ApCyh0JcDJx068HjNKDkk4YZzjOMU1nOw7sqTjJAzyTjFCFYFI3ksw39SoPQfT/AD1prA8qQAGYKByR6n6cZqTLYOcFskccUHK85YA4yPT6UxjdwyP7pPl9Tkf/AF6cAF4AAA4yTz60NuPRgowc4NJjcORvGcgZxQAvzAcAD0FPz3pihioL4D7TuCcj6UoJxu5JPbtUNALyfrTN2yRVz16j8Ov8qfnkn05qF02sSuCcbuev1qbGcm1qiYc+2efwox6cc0yMYTnnHygg5yPWpPTmlew09BKXOMDk+9J+FL1HemAAY+nYYoAwOv5mjI/H0pCecc9KAFHb1oxxmgfiKDnmgBCTxx+VKRn86SlA9DQkAdfUc0Dp8tHU0vNACZBIGefSkzwfWn03oaAD370v8VB6ik6mgBf4abTuppP5UAJSn6UAfj+FAGaAEpR0WgDH/wBek6GgBe1JRS+vWoASl46dqX+KlqwGnrTqKQDFQA2lP+c0p/WgfWgA20nIFHenUAFNJxR1zR3oAB680fyo56DrQR0P6igBKKO3pRUgL+FJ+Iz6etFO9vfNUAfzpO/+FHJ7YpV6UAJ3pKU9aXPvigBCMUZHtSUUAKD+FJRS/jmgBKP60UVICjrSkZpO9GDVAL/OjPNJ6nqPSlH1zQAmTS57/hR0o65oAWikBzTu/SgsF60113AU7dQD1qrgV4h5Erv9/f1VugGMVy+r+ELLWfDVzoF1e3UVkXEoTCkEAhgjbhhl3c44HrXWyLkGs/U4nubBrZAMyMFaRxkIuckjpyMZq4TlFqzs7p39Nmbxu79dH+mnc+XvgZfGL4qfF7whe6cnhyW11CLVbOGyi8kXNu0McOdhGOfKGSP43f0ra+KXhktp0d/Yu32rSJIbyNAhJlxIuAOhHOM4r0TxHpWmWPxw8OzT6ZJJBrGi3NjLqCZcpIjwyQqzZ3HpMR7knjNWPFvh+O78M67E7yv5NpJJBMyYKujBtpx1BK/lX5Vn2HcsRKXd3+/U/tzgrHfWMkw8uqjyvqvd91eetj84f+Cnfg+Xw7+1Dq9+5za6vYWl7CyjBK+SqYPvuiY/TFfMfhppFk1G88lZVitJVYum5dzKQMj6A/lX1/8A8FRNYHiD4k+D77aA0/h223HdkKweXK574yMn2FfIthLDa2MtsJWtr+4RYCjHMMiu33m9Cqnr9Peu7By543Wurt+hjmlNwrebSv62Vw8TXk8cFlopmW6j0tCAyDhHYlpBnuATjn+7X2Z/wTp8SSyx+KNAnuhdwssWo29qjZlQglJCQegyI+D6g96+Vvi94Gg+HfjmTS7K6RVSzhudwlMgLlckKQDznnn35xXu37F93LpnxisRLbW9gutWUltJAq4nyhLZ55GSBkgY46ZFPGpTw8na+q/DsyMDzwxEYtWdrM/RHQHWa3BgWUHeMRu+Sr55PoPfPrXShSZGCj5iVUxupyxHbPTGD69q5TTZQCyXCKik4SSMZUY4+bvnGK6QuY4Q8pjYYCfIhyCevfv68dq+RgvdPspu8i+zRoodz5e5trgZ65P5dBV4xvckLIxGJCvynDBfX6e/tVSNCk7R+X5cEyg/uyCisDjr26VYgCvKHV3MjkRPGG5UAZyPpj9a1VtmYvyLcbCdAdoZwQobp6DNXQ0kfSQzRxj94GPKkdQD+XH1qrETIQqssTkDDAcke3vVhT5Al2QEw+Z8yAHIBArZeZk9dC6q7g3krAFyAIXJJJP8R9O3TirInW3uI/MaTy2fZ5kQLAeoPt/hVNWQSJG8exnbKPjcHxyVz2qxZzPH57eWwZW5iVcB1HHB9q3T1MWrlpmhTzkmTZbRnHJJV4m7n8f5+1TwwyNc28gtoLm4hwAWf93JHgkY7Z4x7ZqAyhUmeC/ikgYHEc44J/ukHoKc0O5FY2r26DYXt4DjaezxnoRz0roi+pi9Sz52LbE7/Z7ZZy0bRHDBDn5CPY/yqb7Lcy3FuVFvNZ3O4/alIWSLHK/WoFjQm6BtDG+GlMjfMD7gfj0pkcccgnuo9jxTr5bMh2LHgYzg9DWyfci3YkSRBeRyOoV2JWXy1wykDGQPQ5zmhoZV8wLZiZSdxbO1osnse/rxTcAWCRmR5pLdT5hKdVzwc/lUc32d4o5oryREWMkMhJcY7Y/Sk3/WgJE2y4jUtDagr5nznAyCMYJHfPqKYJfPjeQWQedPlVZQFGTnBZfSkuLVDFJfsrxJCglFwG3K/HJYdqbBPDeSXE6SKJ/Jy00PKlTg8DPPHpWTvsyyC2iCi0SFLa1kiXLK2dmSfujPOfSppoH/AH8rKlvOHCKQ2FIODyB7AfnSqwuYVxKt1DK28xSgK8eBj5fxpi/ZvmmMfliWHPzEnoed3f6GptZaf1oAy5S/yscqMxU7o3tkOO34g9akljuY4XkJMULsigTtgjjPI9z/ACp0MbFYSl2SnBVVbOBjoajit4JVWSJYxduxDNeMSGGO/wDjS16FkqxtGCGtlkMSmRXkIYbSf8M/4U54PKiZNriNwMqpynUYIPtTfJilmjVH/e7WVQkmUK91b179KUrtDvEJHLsY2TcAPqBWliGIUkEc7SvHDbzn7x4dMcZHvxSSK8QkR22PCCftDNjzFPQ/ofyNJc+VbGcNHK8cKeZmc85x2A/H8qRt2UwklxbyojMGG8rxkD6UnbbqJXKk5E0H+vljaNUJY8KwPf64qrI8MkqqZY7hix8qYx7XH95SRVia8ht0Cmc/LIT5DJ2GRgk+gx+VYeqXgUszRLENpdRIQoJ/x/rXHOSjq0dMI3dirc3BVgpKJKxAJBOHKntj8jVWQ5EguEdB5mRIi/KR2qKSZlJ8o4RVDBew3Y6HPscioGljS5jXzJVEk+FDHjceD7dzXDq9z0IxsXEfCKCsseZdhfnO7rkDj0H50+JV8qU7XaMIyxNIvysm44HHOc5/Oqu/ak6SNNHJFKP3rNhcZ646Ee49K1LWP5pjuPlkBkwwZZB6/limo3YN2LVuI4rgRxrKsr4AiDbsDHY+2K0bKJl2IZYoFRGDNJGACDycj16VWtpWkkuS7nz7WMtHIVCgAgYq9FlbazNwGuRIQwG3Ksx9a7IR6o4pt7FeLctsExaXCzAMFVdrFiSBnP3uMdqRbO3t0tZYVawaJQpijkA3eoAPXr+RFTT3hgkhRLAT2ls7bnVd0kI7kE9vb2pboGIRTNBJczKwZU27XVD/ABFe+KtpfcCb+8Y6OkoeWJosfcmcj5lz0yOnrzUPkskTRGcDc2ZJD8xdT3H4ECnpDCjyQm4mAmICpK2QGPIIHb6UiFDCSzrG0i+X5ZOBke3vg/nWVixCjYOUldVk5A4wORj37VGqSCN1LGIo3yl/ft9alZZizBi7TRESQxK+0SZHP5ZNNcmLzrmPLuAPMh+9h84yP89qya6lJlMQ77T7NtJj2cEc4bqDntVCeMG3hCAfujh3LYaMDqa1fKUlmjYtEuQyEY6c5H6VVdHxtAQlxhdqg7D6MfTp1rNxNYu2pmXjrC7GMK7H5sYyR7qB17c+1VJXaNTLEGSDGJMpyr9/erjqI79vJVrKdMSRsSdki55HHTnt0qpF9ouZZojcEyYL5ULk+5rKzvZfgdC0RAwBmbygUfhgI+jZ5C+3ai2uo2eWJIzBIh3YZdrspGTgd+/6VX/143WFx5dwXEc0M3yMFXjjjIPIqu12iTadcLdSXeCVa4Y4ZSBjac9s9j2JqVpYtq6OqtrkuiTqm5VkACsOAOecmp1BO5XMrsDvZo16emBWDBdLbyszrIx65ZsL6kfh1rdhnR96bw//AE0BHyqecD863jqckly7F20ljmt1ZZD5bszLnkxf3Vb07VojzZmCxlTIp+cIxXPsDWbHKo2l5PmcMsakYyffA+lXQfMRVZ0tsR7GBOVZvQmuiK0OaW5MjARshQ20qz/vEA3ce/tgDpSGQvGYsPcBOOuACO/8/wBKc8+YB9rufKSMgeZGxJx1HPU09hJun887pWbMMsQ+XHG0NVmZCfmTJkV7eOUOSpO5D9P0/GmtFItwJ0mkWYfKCq7g6nH3vX/61TsYwdzKkB5y6nK7h97P+FRyRs0e1ZQkLDbvRvuH/Ck11KuMZYlkiMti5Ktvdoju+bPQ+x4NRxW6EBTCdsjk7CcZH+T2qwMeYP3rwxIcFzgBgB69DzionAQkBiJ5F+UqSZCOMYx9KmyTBdhscbtBsijMsJGVVzypxjn2z/KnNDPMDGHSyn2JtCHBkwPmA/KmStsjSFTcSzRDLCFtock859akMUN2VJu96o4zDNJ+8Vhnkd+9UlfRD8xW3+YkDRrJNgkJMM7T16nvSJN5nP2QmFXBVElK7GP8+fypN6yQzbJJHVHKeYTmRPX6jpT8SFULSsw+9llA4x3NV/XQl+Y1Ilhk8gJ9mmU/IZjldpPIB79aGljSSR5eI43CAKnzgn+L6UyRo7ZHE0btFPPgKoJCn1zUjzPvZZNowwCAnIf0yPXip2Vl/X+Q7dRSWmVQEWUSHMbDHLDj5u1RQu0wRliFtOmWKzkqAP4sU6Qi1MqySslsyl9gUb0buBj1/pUMjNDbxPJ5jhsfMPvkHn17UPTcLCFPNWOLyUndQdxEnzA57/nTCdsbrFKWSTLZkOWRs9c+/NLIsbEBIwHk2mRicBmPOPpmmSzgzGG3dUkibfsdclhzkZrNvQpIiYxRlZDh5ooiY2h5D8Y+bFQ4uDCsqOiu0YXanAAP9eambzYYyY2S3ctndIQRz1GKrSywCRma4GxnyTJyCw/liovYtDbhtisht1nUHezuQJdmeqn1B5wfSq88yLJLtkkKuvLP/rW+Xt6Gp5W8ver3azKx48o7sj3x04qCbzVdjLa7ncZTe3RQOBWbbNUikIPLidHjWz2svkuSCZuBx9c/54rNunRZ5DcRb2ILADptHHT8KvyFHRZJImRY8sXkJwh9F96pzTDfIfMlu0UBt6DlPQH1GBWMraWN43M28Qwxt8xC45ZiRlOSQfz/ABrmdYdPsyCNZZ3mIc2442of4jW5qbJ5Uks8jRrJ8qoh+8Tz0rE1Pz40iUHdcJFtjlcZx/s8egz1rlnqrnRE8f8AjvfXdp4T1BrG9tYbm1t3nZLlTLIm3O0ZJ6D6Gvzx8WPcXi3Go6W+1blmtNSisdyrLIGLb2QYGGz2GPxJFfcH7VWvW/h/wdeXMgYmSRbeRyMNMrDkA/VeQcdK+VPjh8OdU+HXhLwxp+sR2Cx3VudV0a/sC8kd5YzfvPLZscujYJDdA455r1soVuaXd2PEzj3oR8rv+vuPMNLlTSoHjmtDlpk2TtGC24Y3Kf7yhgCFHXFbmhxWVhceGLnUZjdxSast5cRQRKd0G8KQGB4J8o/LwPptrOhs5DpF1d28sS21nNHM9pHGWZoyOH5/iAPJz0J54ro/hpolvrGv+E9LlhuJ11jxFAqzbjzDuKOpXOMneDnHrX1s3anLyTPkMNHnrwjbdr8z9k/DVksHgfTYpEud10ouFVlwwjO05PvjmsTVmf8AtC4ltUMxdUWN8/NjAAb8zz9K1tZ8WfZ5bRYEWMQKsJY/dQBcbfc8Vxtzqn26YzGZZJGZgjW55JxzkemMDFfFYypFR5P6sfpeGpT53JrQ6jSbxINQtJxEzxPkAKmCc98fXH4V0Ou77ix1AhlDjDjnYUAUEZXtXG6bK0V/atFcK6gCJomfCodvD/rXW+JQFtrq5l8m6jcIsbEjnjj6ms6bvQd+n+QqsbVY/wBdTh9Gdbm6doSyhgMvMdw3kjgD3xXUa7qv9geBvEOopKYbyzsJHhRZNzq4Q7fmHPUjmsXSVljmnMw3whtwWKEKi8g8cZJ6itPxY8t14f02wt4ljmv9WgRlnTYdisJX6jH3Izx3xVZNRU6sIPrJfmY5viVh8LOs9oxk38kdb4V0SPw34e03SoFYwWcKQo0rbmwoA5Pc8DmtgEMAfXmoolKoAOAAB16Y4/xqYH+Vfu6Vj/PSvUdSpKbbd929b+dw7+/am7sBjgjHY0ufm6/pSjoR/FjnIpnOhvQnHTPNO6cZpvcNgHtkUo6H0/SmxgQc49utB6A54ox6jPuaCeOOtIAH4Y9fWlxzwOtJnPYgUcc0AKBjjmkOeOeB2opev0pXIEHGSMY70gGAOo+tLu4GQee1AHr1zx7UywPUUnzYxxxSkZ6+uRzR2Izg9aSAMbTxxnvSAnjgcnn2pQwYZBB+hoAHPfJzQmAdOMn60Zxjt6UY9sjrQR09vwov1AGXJ6DORjNIRkhgCeMEe1KB16UEYOe/vTuAFfToT0PekAw2MYHrS0HGD3oAQjJxt467hxigjpxkcck0uM9emaAcnPTFCAG+UbicAcmmyAMpyMjB60qncM9D1+lJkFSMnB7LwaaVgEPBGcHJBWlC5YEgZA6g0hzuYcMuOO5HsaQkIz8HPUkDr6YpgOPyLjOADwOv4UZPdjnoaQ55xjcOhzg0Iv3cHA4xgcn0oAQH+6T15yvUUNhULfLtxwCKX0Y5XBHBxxTfMCnJYsCORjvwaaLHkdTkEHGATgDHNNx3O04X5V6/jQ3Jc988cY4x0/nRnnptYD7xHv0FIBpwFXG45I5zyQf8/pSnl8j5jtwY8/nSsQdyBsE5Oe45pGO7cVVSc7eTyaoAVD8wwSM8bv6+1A5Y/wAORyN3GD3FKEBJOPlOM5b2pu8KPv8AGMjPA/HjjtQAm8ZPzfIuW3bs9zxR5YRiNo6FR15zQ/zABgoReQAccjsfzpDIwPzAGQN/BkD6E0FegvOSwJUt1xk59TntSMR6M46YXnj6UD/YwM8AMc8UMSAxyCAeqkjHJ60AB+83cfd3dx+VDKdpBxs3dc9P8mm9A+A7LnO7oO3b+vtTn+8V3c9sHrn/ACKABshjnbuwAQT1x70h244OAGGWBzj0/DJpSRz2AJGB3oZyAAOQPm4BqxicBd3ATkHJ6e1Lt2qBghSdwHp7frS52uQSd2AWUD9aQn5Tyc/3u5oAMLuAwzHGAXOAOM0HjIIw+M4zgYHpR17nqCCf0oA7DPBweff/AOtQANkAnBywHBzyaUnaMJkAZGT2HWmDDsoByQccDk8+vpSghtxGcA7SPpzj+QqBAv8AEFOVK9OR1/8A1Ug2kbT0IyAxzketO2gMSUfB54GCPxpOUX5y2BzhjzgnirGB5GSSu5hgjjP+cD8qOAdw+9nGST0/yKccnIA285/GkJ5JyRknoOmOaAG9d3dj8vHULS7SNpABJ+VlJz9RS/xZHJKbsk4//VTUT9ypULtIHXgZJ5z/AJ7VAhCAowMrggHnJ7d6Vjt8wMcAZ+X26A0pxlsFgNxU/TrTWYKoPy+XtxknnntVkMCfmcHGUXLMDyOM80jNuVjuKk4I3ngDsT7c1HMrE7QmDuz97GeM498E0RpJ5f7xQxUBsDnIB6fl/Okjl9s3Pkt8yXceGKFXzjaT0XPJ/wA+lIMqQcFl6llA5OetHTPQjA3c8ZPbP40m1epyMfLnI+UdMfzpnQAXYqrxgHb15zjOM/TtTSCQAcdSpbHIH/18fpQQNu0oEjjbKsoJw2Pp6k04cE5Ynou58DPrVDZE+10cPhAp2JvbG76f57UrjIYsp2vwx45OOSMUo34QkIrK3UnPbpRjknBDZxhT7f8A6qAYh++CWBBO0KVzz1yahGB8h8tThidqkgAHH06549ql3bSNuMuRnjAwO/8A9emFgiuSo278kZJOM8nHbv8AlVEbIjbcQxCKHOVUMdqhgxI6ewz/APrrY+HA2/FyPBJUaOw6d/OQ9fxFZKLsmdmeQ7jtfLfKTxz/ADH/AOqtT4ZA/wDC1rfJ+YaPKG7ZInQZ/SuHG/7vP0PoOHv+Rth7dzMHXO3LeUMEH7uR3pSpXcASfl/eDsxz1OR9aQ8SSYZWcj5Xz2Pb9DSqCdwAIYKFzvIJ6niu4+ZBxzkOvlgFGy4ycg5A9+BTnjB8wBQoYg5YYJGOlRgrhpFiRMF8qCud3H+BFSNiMsWcmIkBfRR69en/ANapDfVisS4k2K+5lO1S3GSMDHtTmRQ7NtIyAu04wo68VGV8xWTy5ZPnHDnI7kFTn6cZp25AGZUkyw3/ACAHk8ZwKAsuqHfMF4LydPm35G4fn3zwaeduCGJZN21lz0PU45/zih1DNIpIxk5yRyev+P60Ox5d2LRGPbtAGQ3cjPtmoNFfYeHcovmbW/i+T5jg5wB79OakVeeTl1AyD93ODyaZ0By3O35JHbO4Y7075l3k/ewAOMAen1qRiw/d4KE7zvKDvk/40rEBSM7QOTuG7ilGcnnk4GaDwjZyEJ5LNQWKVG7a2FOQRjgcHikZVYHczKqvuOeO3T9acVG7LZPUg54o25wW+bGMA+tSAgYqQGbaAcE8cnH6UwKAuVR9rru3g8nqf6mpAdzNydwPQccf1pSoyflBDDa2fT/JoADkH7vOSOtIPvEZ74GAcj1pIxtATOUWMAMQT+v5UgJYEkqrf7J468c0krDsKACQcHdknDHn/wDV0pM/Kdu7CscjqT/nNIcBmJwXUDceRx7dfypVHRsOCeSqng9qsQKBxtX92fmH1Jz/AFp5GcnGSOlNKjJ3ZIJ+tKcZxxkf5/pS3AMAuCR8w+6T2pQO+OfftQRk5I+mB+dAGB6f41DYAO/U88jp2oDE4xgdiPSlzzTvyqCBDzRnHSjOO/8AhQR1qADuOtHT8KP5UdelPYA7H0pATSgZoz+FUA3GWY8knHc4pc8HHXrzSj8qQ5PQ496dyri5/wD10dRwaQdcdKXvSJEIIBxjpxS5xigcY4xTVUD5QvA6GgBaXOcd6TJ78fypQeTnGQe1OxYdTikopev4UiAxzinU3Jo6GoAXdSdMdadTOoz2qwFH+eKSlBxRjnFQAfhxSt0paQf5FAB/FS0yn0AMpe9HekpoBe1Gc+/vTqbg0gD1oJ6UYNHrQAfjj60d6D1ox6nNADWG7jJHPY/pUUMZjwMkgjGCc4I/xGf0qfr1o7UbD0buJS56UlFTsIKOcD0OeaKX8T7VQB/KkpT2+tHXPXHvQAlKf1pfWloAZS4/Gl602gApc0g6dR07UhyemPxqdgFo9KKKACig470+mgGU7GcUL0oz+tMBaT86Wk60AA68/wAqWkxyP1oB4oKQ7rSHsRz7YzmilHQ0FIXHGKhdCxwMnPYVMDmmNjqRzj15qWzSJwfxCul0/wAT+AAZGhWbVfIV1GSrGGXqPQ4A/GujvIEXURbyOCHRt06rwVY85H4VzfxhlFnoenaiFU3FnqVq0UjDOxmmVM/k5H411PiHzLOxe53wxiNtiFmJ3gnnOOmOv4V8RncOWpfuk/xsf1f4cYhVskSWnJNr10TufA37aHg99Z+CbeJttpeXPhbxlc6VFcuvJtFTcscgzyd236gD3z8A6Zqa2kwuriD7QY7lJt+3kNycZ9DgcV+l/wC1utnF8LvG3gqDz08T6r4gj1iGzWFkS5jZFUuSflxwcnPUCvzRtbO5ttTms5Mx6gknlrazDaGkPDBiSAMfqcV5OVzfs+S+z/I+5zunacajW6/Dc27KaTWp9T1HWLCa7s7h1jm1OKNmS3fjADjgAAgYzzx14r2HwALP4Y/Evw1ZajI+7UPJvVmlH+lWE+5gjPIwChDkbhz0z2GfLvhYbjVPEVn4avrq6bRBdedd6bDMVS4wy5VsHGPl/njrmvXfh14bt/iR8WfFlvreuvpelX8ktlBNJId4hhlDpHG2NvyhF9ceh5NdtbllTcZbPQ4MHzc6mtbO7/4PU/SGxSRbq3V4iN8Kk+b0Lf7J6ZzXTW8rrsUnaImLSyoOuOgz3+leZ/DbXoPEHg3SXIlkGnD7AlxcON8yRjGWYffz1yO+a9Himbz0kiYxIG3PztBYjrgdegr5OPmfWO636XNaEq0RkSXg/KN4556n2xV4s+xhP+8KuPnjABB7e31rNEoDeYzhRG2+VDHkEnGPm7H8+taKZXzCi+XE+H3sQxGeTx6CrT00M2WcoJIcxShsbRLEeABznPrVxG2XfySPHJ5YB+bIAB4JzVaEfL5ifv0LhW44C46jHapInHktCZAJFcxKzKeV7KD65rRMxLsTXAt0aKb5EkLeUy/eznJHp/8Arq1ulR0VrjC437jzz6YrOlKbIDKVEit84GCwGcZFXIpUjmEgCbnUFlfhM9ypP61tF9LmbRbhfcpBtoJznOGAHmA9VPpSW8du1rJaypOsJIRdshbYAchQTUShijBYZnZTyjfKGz/EPX8KlhKSKozMLRn3bEXa6P0x/wDXreJmyxI8dzP9meZrAhVkR8/LIgJ4NSxuz3EflQx7ZGKT2wxtGOjY/rURZpY2W4WCYLL5ayEbCq+n+fSm+U00Mu9fOkI24Rx86jpg9ucn8K1UiLE0c07XCr5clpJFIY4Q3+rkGcbWHek8zypFjNnDaI4KYnTgsDkhcdRSSTFEVWmcQOyqklw+4iUj7rEfdpYDKBNhmuIASuC+ZI2A5Knv3xRfoxeZHe2KvdTvdiaa0SNc20JOzJ4yR7c1JDAIIYIraGUW9tgqGYFgpOeQPU1FaC3WFHtIbpMsRvlYqSO4I78ih4o0Vm8idZHO5prZtuF/yKja7/r7x+RJLJcQRXM5ia4hSQM0Uce51yeWx1OBSPKUil8l7Wa32grO4I3qeQuOxHPFEUkIlaWydoLsoQ7ytkOp9fxFNef7PaF5Giu1+4yRoMIT0Y+uMD86encCd3ZpgrRpafut5iKYQduT2poczLHK0ERKj96EAI9iM/hTl3KMjUDMSVI8w9Bjng/ypCzPcqTdRq8mJFQPtR8f19qaAZLJbGGMb32bvLQBRuZv7xFKwuJZLVPsluHjcvIWJRmA6H61JJLJGDNdFSFfIWI8A+3rUNzcMls9yrO5LbnWQ5b/AHR7VV7bgPKTslzNGYZISc5nJOPb6VUubmFgyLeSxTswYCA4UkdBnvUdybcR7mlcmYri3Y4DE9elY2p6mLGNbbybcxxMzsG+bjsPr71z1Kiitf6+42hByZJean5biZY0QlWEiuASCed+7+lcdcXcVyxtp7kyS8uGQ5IA54P6mk1XUGldpAyqrIHCk5CDPb68U62hEUC7v9IklAfDDbjeOgPavNcnVl5I9SFNU43HIhlmWbMigkAox+ST0bHHPX86niSVIyD5zL9owpccYPofapIoR5hXDN5SlCG+8McZB6fifSrSWzlBJK8jxKAghC7VPfIx2HrTtfYGyjt2kKwhEWc8ZJYA9Dx1rVgtPNGNs0R2BmlBwoH90L6f4Uw2scYTzJWh2nzC/wB5ue3HrWraII1EjXHzRxhgrfcbn+ddMI3ephORatkNw5aS5tXtRFtKiMqxb1P6flVyxj2WNt5qmR4nwGVtwGehBHYcDFQQQAuxRBKkvMSxqBnP8JHtjrVgLa6PZsEH2YeaEEOfmL+3tmuyMXuzgk+iIzNi6S1guXVpW2iWc4+b0yf5e9Rz7raO4a4nkYwKQPXA6kHP+c81au0sWlkjjmaSMMreUDnyH7kH8azEF1pdy6SxTzrHPj7SCCNuAR0/x4pTTjo/+AaQ12JYriK+NtPHOlzBcJtiMse1uD0Pv2zTIxy6yQFJo5DsDYK56Dn3/pUcyxIkkaLujY+YIRx+R7VIyzyyQtbg7QomeN8sSvcZrB6s19ACh2R5YZVliXvyOvUGmM/2UIzRuFeXJMa7vLJ/iPtVhoCXZ1uVRZE2xru/iNQmZ7eICeUCQExmOQEbh61Ljb/MdxJ0YwzK88U1yhOEUgMUOCOKrTKA6Y3R+eo+dBnJx0q9LDFFLE4hjkk2+XI7HDY4xjtVUR5ysZMke4uiMeB9P1qXDoEWYt0Ps7o0jqJVUFWxxGB296ydY0q11YtK/mWsyFZTc20hGSOoK+ldQWFq7slsmXBB3AlWPcY/+vWQ8Bh2xySNcxtHlSFI5z0IHcVhKOlt15nXCT3RjTx3DzRzRpDcRqvmeWxYMzj+LB61RaGO5gHkxlHaQS+TGAMe+Dxj/wDVW69k5Ls5AlibzY5Y2yXX+6w+n8qpTWaSqAYZIOB5DF+GUHJIx905rmae50xkZtnePAbpmlIA3bImG5GJ9U/DrW1oWtGGSOFwkcmPM+RB5Zj9cDpisiUo88mHdHKqXULgSMe4PUUzzpLKSO9IE0eGgJT7yEHkGqhPlaaCcFJWa3PRoZJTGw863+zsNyvEpJUn1/8A11KkiIsiTxl8ptVdgwGHfP8AhXPaRqWxkjV45oXiDeU67Sc/xZ9fw7Vtx3DRyRxljPEwxF5TEMg9x3rvTTR5c4taGgjlUxCI3ZCoMVweWHqPTFT79sisZ5Jd24ssajp71UWctIxZ0kVfvSMh3Af/AFqmB2MgDKu0Eo0fKnPvVmIiMigD7K0Mk0hciQH7xHDfQ0qrHueEqfNOCdq5XjtUhLKxYSvvZMbtwby++DUchcReYw+0qTkSRZDD1PFTsFyJGVoyqyqpk+Q21wOAc1NEjhxGYrZYwcq4BEi+wyKXzHOxSiXEeSplA3OvHDCq+beRVjlk+0OpO1WY78jvkUtgHxzXjwlZ5oLSdQzBtu5ZFHTrnn1pPLSR3uWRJH2gPInAOPepB5rKyRW8bqikPA75ZWHQ89aYMKqXBjMEsScqXG3POcj+lVbuV6CITLIXaGQSrEWNuAN7r7dKjGJkHlym1dhzDMxDA+uKmlJjRQNl7vXcLoEZTvjI/wA80yR3Uow8uaEgAOUAdGHUKadkMCXVJG+eUxjf5KkAMR/ECc5HWkjkleKJliDxE4ZWUZxjvmmpEIDK8M0kpkG2J5myFBP3MVGSpQhUknWNf3rr0yOo98VN+oWuKhFogFvbxxTFxO0ZBJIJwfpSOPs80bQZI3+a8eQxIJ5C4+lKZFE+2OSSRZIN4IO4sO6+3fj2qIbVWFhEGjB3AplWI75/p9Ki1ivMW4h8yMo8Y2zuG25yxXHOfxqO5a4dUWOaGCNFCDBw21exNDRYnBVpE2tmEBsbs+vtUcoa1eZhZqV3ZYxscg981m31GkNmC72IijIJC4Az74+nPWopnCOSqCAf3doK+9Pkh/1IaVpSzbMphcZ6g1BvDMCpyVk8uQZGSP8A9XeobLQO5kDQTNAvm52yIvXPbHrVFlIJVvNaUH/WH5gR756fhVidQ4BLOfLdjGq8lOmOO9V50CXEUnA2Db5hJG4dzj8axb6msbFWZldhmRjz90gEE/SqV1vSKQs8oeRgdykLuUen68VduXVo9zfu3BxCCS5OO+OlZ91H8xT7pRBnc3CH1rFvsbLzMDWlE0cSKvmTPPghVyQo5OO3pWZqsiQ6q8xkkSKNF35YHHPA/WtTUZEjlikeQOI1JKZyCO5z261gXtu63F9bzWhTfCWG9sAY5A9+O/auZ9UjfofLH7TGmy+J7OPRo7SWSS/1cWsUkD+VH50h/du5btkjJ7e1eB/HPxT4m1Xwt4R8BeLoETX/AAr/AMS2zt4rcrOI8BURmUlJQQEwwAP5nPq3xsGleIviB4U0rW2Uafc31tK8Ns8iyvC8ypJuJGAQueeD8teRftJ6xIfi5rGlKtrLFpuof6JcWDurvb4LRvuwcMiYyexyQCBmveyuPuR9W/0PFzaVoNeSX6nnb6a0nh26tsOt6LoRS28kioQyr0BJ+YYyAPavf/2FfCa69+0NYajNHHLpPhi3mmkV2ACMCwX2JLNnI449hXifi6G3m8QaRGLaK3truWMyXQcsZ8MRkp3PPUg5yORX05+yVpieHvA3xL8SCEfaLvV10iJoTzGNx3bD3++D/wABFe3j6/sMPOT20/A8XI8Oq+OjHtd/on959Q6/4kk1LWJkhSWSdrh3SOMgIoDdJD26de/41H4ev3vJUuGIUXcrMEkABDgkEAD6da4GG0kl1Ixut1IjsWkMUu5mXvvI7cdK9M8PaNb2cgS3hWW4lUK0MgwY12nO304PPNflCrzrzbf/AA5+z1aNPDU7dTvfCsYhlRxBFdeeTtkBygHTcPQdQa2tTlhbQ7y5aKMXyy4SFhgKvADY7DOat6L4ZTStAjjidLcl+F27jH8udpPp7+9VvEFw8kJlijwwRYpgrYdlzyfTBr6WzpUOWXY+QnJVKt13MfSIWRJnjvCkskn+sZv3CMTlto5yK1dcgmuvEXg2xLQsYLubUZWL4dkW3eEYUerTg/hVbToIIQsW4MysSInT7pIzjpirdnHbXPxLUowWaw0pEEeSxHmyMxJP/bIY+pr6DhynzYuFul39yPiOOcV9WyPFVL2Vrbd2o2+dzuWb5v73OKUjIxwB9KaOcHnpUi9K/Xkz+G2J3zjt1pB94cdR6dqXb+P1pD164+tUhDQSADtUAHoD2p2MHPT2zxQF+YnGD0yaCMjnnNFwF6ZP86DyOv400naDgbj2FOACn6mgA9KSl59KMGggAcUcZ9c0ZxzQf84qADqaSjr6/SlwaAEAwcUg64OOlOxnOR+FJxwPSmmWA6duPSjv7UvJIGM89aMfj70iBD15xSg4oOPpSNjI4zzQAY4GT37cUUZ+bH9aXr9aAA8DOM+1IeVHUUe4HPtQMHJ7f4VZYpGRzSN8wIz9MdqXp/jTTnn5eB09z9KEAEbgTgN3GDRznPfuAaOeg4x6UjEnJ/i7e4poBGGAxIyMj7o5oIALAtgHuB0/Gh22gnPGRz0H0NLjAx2POQaroAN1G44HTk0w5JGW2HpgY+b0xTiAWwcMMdxmjIDnIOcg8jv7UIAydu4LtJ6hqQltu7gICeF9MUbfmyFGTyQe9AAPvk/dJ/OmPRC8sc5ypPykfTr/ADppOdoJDAfNnPP+eaVeDkHvwAPWgjhgQuwAH5ev+eKBCGTOQQwPTLL1+lKQ5JIOMAD6+/8AOkVQ7DLMRjcAc5H4/jSAFlKMcvnkE5yKCxTwDgZ/j+vP/wCqkYgKSW3ITjJwcf54pQcjdkcDBXHGKQAYLKCuQB2/D+n6UAJtAIACHPzbmHH1yPrQB8hA3AZydw/ClbcpIC5Pbn3HHtTCCNwBz3DSZ+uKChSSeTnOB+INBAyVDAbuG9/0poIG7DE4HII4HTJ9acSXYgBjuPYY6e/41YxpAbdwzAHojdf14FOGeFwSG+bjr04pQd/OQxxkjHP0pBt2HcNydQfQUAAyDgq3QdScHn9DRgkFQHLY6A8fTNIqgrzhskcgkHH/AOrtS/eOW5bbn0BHaoEJuyQAcn+7jOMe9KDuAK5OWwcc8f4UDOFALKcgdKRD0+dsFs5HVjnH+f8A61WMdxuzktuOeR19BTM4PzDI6lQDn0/pTjkjABBJ25z0/wAaFyyAKGwxyOenrn/PepI2GkMcqWwFIIA4JA4zT3LOr8qo7NnjP1/GhfnByx27iAMg80gU7iQCJMEcf3f5flSKFYqzFjuOSVAI6fhQPlBAJweTt4IoJcAHk7uozgelJx8vcE4xjv8AU0AB2nhwA2flweo96AW6biCFIwDz/n/ChSSCpOdpy3H6UpBK45A+9gNgnigBMHkhcNg89fwP4mmjBx8xIdR8u7geuB+VOB3Dd9zAx82e1AG7cfvbcZUdPrVh6gTtDFt5UNxuHI/z/SkGM4yCDjnHTjIpQSWRujDJ5OMCkzhWOBwAc4zigkYykndIg8zdsBBJGD3/AM+tIqjOY+XJ25cnjA5H6U7y8/IN3cBlPORQRk9CpDEkgdz2NBChG/NbUMj5+CyjOeMf5/8ArU0Hy0j4EcZwMqcAA/15p3HVfkxjK+2eRTQqjJRSqg5HzZOe9UAgG1QpyFH8J55JzgE+g/nSgFmCnk4659/8KUcnkbt5Pyt/PHXjFRfKVAOwoR2c7v1zz+PY1I9w2ExqCPn5IxwOPX/Peg7s7iM7DkBQchv8MGlC7pMfeZnYqcZUDHqKTJZQ4Vo93yguBkAdf5VRLDJDvzlsKOvbJ7evWo3cqAd+RnDPt+704yPx/On5zna2eR/EfyyPbNRocsqR7iqZY7AMZ9M9z/jTRPkNwPNAKSPGf+WrEYGT0H5jn/CtX4ZZ/wCFrQZJY/2RJ8xGP+W6f/WrHmby4naXMiCQFQjDccdeOhH+NbXw1XHxXiH/AFCJDuB4OZkORXHjf93n6H0PD3/I2w/qZWeMcj93ncAODyAKco3SICCx4wcY5A44/GmblG4Yw2c9M9R0/OhtrKBJJHI2flYAfL069hXcfM+Y5CGlQdSjYKyLt3AryefehWEeSHwcKMJzgZPbPXrTXkcgNHtdzJt25X51Ayee3FPzHIJNhR0V8DYCASP734moB/iAfDKqyRszOOjDIAHQDPJ4/WnANlk3fvSDtKkgnp/iOMUJ5rjBdElY7yUPGD3pseArkAqkg2hiVAcAfL0xg49f/wBQU+5K45VTuAG52wue2M/qDTg+1BKm8IfmEQXBbPb+oqMfLEpVWTYCI1bhicYzge56VM3CD/WFOhTGDyOlQykK64k2su8YxuccjJ4+YU8gnPQyMOpHynk4H1FNTcjIrOcsR97oOvH14oALIAwcMwwXXhh83rUl3JQecglvw6n+lKyHDDjn+969vwpuSzYHy8nk9D9KIymAy8Bjgg98d8fWgY4jJDH7qnIwe/IoB/gC8KvUn8qQ9mZgoAHykcK3Y05c8F9u4jPyGpDYUZPqD60YGd3IJ45pOpGRg5wC1LnO4AjIOCM9DQAnA7YGSTzQfmU8huo+YcfQ07pxjjvTTvBx/CePcUISF6knH3W4oHOTyM9c01G3gthcgkLmlHKjIII565o2GKcgEgFiOgzSnKg8lhknk9BSDqecnGM4pf1qbgAGB6etL3/pQD3pO3r61FyAxjrxx+FKetBGKOPegA6+9H8qM9QDz70dOeaADJoPHfBo7+1JQAo/SjoKO2aOpoAXrSdP/r0rdKT0oASg/KCeePelJ5oznjmlcA9COlIRgg8mlPfP6UZ5zTuAAAZoP60fjS8incBM469KMEn1+tHejoO1IBFHPI+lKTmkp3XpigBOPejv070lKOnpUAHb2pf4aT8KB1oAdSH9KbRQAUp606igBueP8admm9qM/wCRT9AF/Olpuc5oB7VQBg06m4xz0oxxmgBKd/nFJkf/AFqT2oAKKXv6UlRYBccY/lR/KkooAKXHWl202gBe5PPTij8aCf8AGkoAKXH+TS/nSHr/ACxQAdP60fh1FNxjkjPGPpR6fyNK4Dsc4o9KMce1HPvTASiiipAKfRTfTtVAOpN1LSe/SgA9qPaj2pOo4HfrmgBevvQOpoHU0elAC/zo/pSb/wDOKVfxoLD060z68e1O+mfrTcY7cVDKRyfxWt1m+HeuO0H2iS2h+0xrGCW3R4kXaPXKCtB5Y9csdLiaIvJcrFd9fugrnJ9eta9zCtxbSRMRtkG0kDoMc1xnwXu5b7RBDLci41DSPM0ly/V5IXIZhntnp7V8tnMObkl0d0/waP6K8MMVehicM94tSXnfR/docR4q8I2HxE/ajvfBWtRLqWn3ngKYTSA/6iU3igcjlWAwfXBFfkT8Z/DN14K+KnijRdQu31G60+/ms/tMoOJVjYoG655CjFfspfqdJ+Mmr+JtNCf2nYpFa6mNvytCwRjz6jYDx6V8Ff8ABTL4XW/g/wCMGneLLFI20LxRbNerapL8kV1tVZSAOME+W5P8RJHYV8hgqvJV5drtr8dGfuOZU3Uod2kmvlv+D/A+TPCl7c+Go/7dtLv7NcQTGAoFVmcEAgYP4/l7V7T4flF7q/hyHSGs7/UrtJtZk09yJCZnQHZnHHRiVz0GfSvHLHS/s0htJ7ZLy8uZ0i+zyjy2V2wDk+27APq2e1fRnw98JfD+0h1fxPps+peGvE+gWRSXw6JFlb7Um4SkO+4OrcKuNv617GLilBa2Z4mWylz7XT/U+qfgDeMfD7aTdQLa6rFIZ7vTwxAtHJz8ue3HYn9a9wt5m6OJpI/lZijBPLPPT1z6V8X/ALNvjq9t/EVw1/4S1K3uNSaS6uNTMbeSkb4ZFBPXJPTrwMZr7KQIxRyzhJdkZAPOevXp6frXy848strdfvPq3vdO6OngyMCUoe5RmG2LI6Djr7mr9vKfM+UTFn6CZcB1IA/yax7UL9mIlHlxFSqlF2s/OQec9a145d4Z52DQ+ZsCyjBXjJA/X8hUxMZFtVCKUCqrRsTsUYYKOvIq7GZHlQxfZ7tI8tmc5BB6g+4xVKGZo0DK7CRADkgZZc/xfhilIVsL9mVZPM+ZFBBbjnA9OBWqdtTJq5o2zzLOiCNJmliAlY8HGTjk9cYNOgUtEkfmGdPMEu2Y5OOBj6DmqivCUMUc2SuJQCpYIOvHoetTBRMGAdWM0IOY88DPYemK0TuZ2LpKpJLJKZVcFthBwoz0HsP8anEjJ96ZQOcFW59wD+NUoWeKBSBIyMASrYbI7Y/Tipf3MAfEaB2fIJO4cfeB9K1TIaLiRrBE7fZJ7mMuAe7gkZzj9PxohEMokMDh+mYg+HHQ4x29M1DHIIpjGoTzV+cENgN7D36VJ962mkktXyh2reR4D4zj5vXnFUmiLE0RmQzT21ubiQruuLTdteNxnDLnqDUSzQSYdTdQwr99IiN8T9zj07Zpq26yRhRevb38DGNbmTA3c/8A6qmf7ZJNO01tFBKqr580YGZ4xxle1Vd2/r+kIURmcRxQ3WJF+dZbhyhwfT1/+tSedDDMIXlnsZ5JflhkfchJ7g+lNUR3CxgrNe2U4xGskmCoA+7TlVdstvJby3sMTbwHQNIq9lU+vpRfsMeZY1kdIL2183O4xPwOOPxBzT9xZ2ijj+wSOpZpSBgjvt9ahjaOaORxZW2n4XZG18gD4J4yfp9acYbt98Mx0+4njB2LuJbjGCRVbk9R8bi7abYBNKjAB7ldplI4+UfnSSBvLy9pb3D4O6FV2tx/dP8AnNMuXURwx31+GjEYZItuCJO/OM4FJLt85fKuRHPGMPC5+VvQqB35P+eruCHNDFFI0gR9zRZS2kfcAcdBVJp4bhYb4zeTcB9pSNcn3OP61ZMLxyyCGSO3LNuZ53JVMdWA98is+5uyqkTzRySQrt3JwG568/T9ambsjWMblDWNSRzKG/esz+VuMeBg/wB0+o9a5TUtU8udkRdix9iQCyj0Pv3FX9X1K5WAmN45xFHu3l+VPqB36fqK5dVkfy43tXnLyASNJkBcnOM+/Oa8irNzlZHq0aajHmZetYBJLHdtEN7rl97DYMjsPWttYGyZJA5G0NtI4DZ+XFU7S3VIooj5KDBd2CkruHZc/gPxrYjt0tlWaXf5YT/WDklu2fbitUrKy2QSkEEJHz7ESMpyzAk5zyDnsfSrVnYJutlRbmRi21cSEooI9Bj1FW1sxK+8sGYhFG48Anrx9AK3rSxjil+ztdvAkpLEScGRvQN/nrXdSw8n0OKdRIxZbQJAylIZArsX5x0GSAcc8fyot0vGlmCRwsBGJI5G4beemB0I4NaUOkLereQbDsRvMjROGODnIP0xUMdtGtmHF0Lj97uRgeYR6Ee39a6vZOKOdyT2FFsdhbMrXEgMjOeCrDJwuPXn8q0vJfUILKbTZoLiVnWfyb0H74B4yOQf89KzYTDb3YuGaV5yCwaNv3cgHof89KuWitZW9xFC32aIS/aLe4mfiLOPlP54wfWtafL1MZX6Fie4jmH+jQ2cBWUxX0D53Bj6MOCetZuoNImnpZtZSNK2SltbsMuq87gT39uavX+ohro2kWmvHeSRq1xeiLEG/wBRjqeTyarSXshv3mtpn3hM+XIoMYI4OD1HXt6U6jjJ6MqkmlsRhtpWOKMNBMmWhuRskQH+E/5NV0gEUUCR3ZL+b8sbPh1U/wAB9QP6U+axivZXtpZJTbXWJXkYYG8HPyN26flTnBvSbh/Ia0wFV1yJOO5z1/8ArVzctzpK52mV41gxPHKcrn5QR6VPOsivLGcNIqrKC3JTBOTz7inKCga3SF/LkjJWZehPb+dRo00lzBFHFHex+U/mSFsTRnocg9etLk6iuTGMXcqskiK7bZJItgOU7cdqqahvMg85dsb9QAMqw6EEe1T20dubOI3M+XRSpmT5W6cD6j+lV/PE9vvE7FUUswmXqOByPw96Tj3EtGU5bVJJdrSKpOSGycFvQ1Ua1nukZPMNpcxnGxRhVHsfU4rTki8yKFo7gxTbgxKfMkinj7p6Edqe9otxnd5qqBtlz/GR0IA6Vk6dzZTsc9eWzPHKWgdZ0Ylyy53Y/iz6cGmz2omi3CWNYgnmKsZyQPXHX2rdube6tVWYCQ+T1VTuyvoR9KqXNkizf2hgyLcRbGUtghOCMDtXNOm7vubxqXsc7cwG+t5d5CyIMExEB1TI555xzWdJZGOZptjNHLhZwiYEnGc47Hj9a6l7UNfJJHbl1MGA0Z2nbnn8ulZ11pz2r71d5bMR5VG5x3DHjp+PeuaUHudCn0OZsbg2eyXzWbyiy/Kn70RjBwfp/Suv0nUH/clN5jlj3Rb8AjODg5/P865u7VrWeC5iEilmKSPBhsk8kjqDnJxn2qzZmTZd2n7yOKJt0ck2AR2w2BwfQe9VCTjsVOKkrnaW05eB5YySisDLADng85wa0EBWIvGq7EYSIdvJQjkY7d65e3vUtjBJIZNiQgAEAkN35HPToK2op4IplkSaWHBULNJyhU84+mK7IyT0/U82cLal5NkOwJL9ljZd+4pkYPY1JbwInmCzKoF5DSMfKxjk/So0uFmdo2Qyo+TGy/dcDp1/WlnWHy5POS8RX+R4oQvyE44I9KrYw1FC4ljjKiG5jAJ8ptpLAcn0IpfPkaQfbBbx5bMd3Go4H90k9O9Eax/uGe3e9tUUJ50X3lYfwkf561ADHFZ3CyWjx2gO4mRSQEJHJHUY56UDRJJDLJMUlSBpkPy3Eb5KnP3WHGeTQ6F5Oj+ZExdolwxc+uO/NJIIljeZDBd2C7GDQOd+exOO2fWl+zsj5S6WUo2GD53hO+Pf3oAiaS33AGKeAhhJuC/JIo6qR2p0T75BLvWSFWZ1iUfKnGBn0NSedcK6RrNbSJjkTKeRz19uKhciQq6hYXK8eWuIW5+7SuUho8xQoYNOF+8wG7LdsDsRn8hUb7IoJnUTP57BN0YGN/UjGc/596Vx9ohLrczWU29QIojmPPfI9DxxQZDK7uqyhXcAwH5ct6nn/PFS+xoNkdTGYt01uzsCnlABlB9qaVlZVYPJI7REBZmG9P8A9frTWdWl3FZfNVdhQZd8dutRtsUrI/mrMUKD7Q2VXAyDx05/nWTY0IsR+xxC4Lxbsox3gbDzjB/AVCJF8xgPPBxhGV/lkx3PvwaewaUxJNCtzLEAWZCcb89B68cmo/PDkDdGQQV8vpnnoPeoe5aGTIrrJuKsjj96R29OPUGmHy5GjKxjZj5ZGGd2BRK6wqZTEAI2Eflo2SoPqPTrTZh5bsGDptXI3HCDpxWVxkU5KRxtIwGXwR1DDPb/AD3qOUv5oTzCzk4+bjaPUenFSSxp5u1mVwo3NB2HfOe2aikzM/lktGr9T159vftSZoindSRpBIRIDg7Uz6D1I7cZrPmSYl5II7dnWMSlcHdIh7jPX6VoMQ8TSCJFhGQm0cMvQgj1rPugwMMkefL2bIi4ALrnOOeveuaRrHYwtQINwwQxpbkbJVXjbnrk9sAdK47xDOU0q6ad55ZsvHG0MhAdSeDknrjpXUaiVbchTJmnZ9pAHHqw9q87+I929n4TEghUxiTbIVB+VQcseOhwM5rlm7JtnVBXkl5nyd8X4pfEHjKSGNYd9iiIJJlLuFQ52t1Vgcng+nOK8TF1cXviLVNTs0tpNry2nkKyh5d5JKqCCAPfI4zjPNepfES7u31e5CS+RZ3Fs9xbyQKcYJwXbjJOR3PbOecV5HFaWzxagLS0huLK3jCz3LSbRLJu+X592Buxx05OOa+oy9clNX/q583mjcpNPv8Akkcr4qsks9WjjnZ8GBnC5z5RO7YnToCPyPav0l+D/wAEn8Mfs+eBvLedLXxHbwarPHGQnmSPGp3c/h+QNfnlpPhI+I9JifSo5hfXWp2+kxaftM01zI+4gKQPXA245wO9fuL4n8JaZ4Q8PeG/B8D/ALnR9Lt7OESDJjVFCg7unRcVpm9P21D2bf8Aw7IyStLC1pTju9PktX+NjyTw98PGlnmh09YYbcIXcYJLEdiTyf8A69enaN4OtfDkVtf3ZW71FY8JEnOO+CfbOK0tJhOmmOcjao+VV2/ex1Y/lUJnlvZTLlnWTe4GOASeFzXzeHwdHCpSSvL8vkfS1cVWxEmm/dJJ7552lnKLbmddpV2PbP5VzOrSR3NzBBvdgThwhwASRt/rV3WtTe3twEaFZARJtYE7hjBBH4j86yII0uTcrG+1M+ay7N3XHGegIx0zWdarzPkerZtShZc3Q19Pby7uOATgTySqB5iZJGPXGD+NL4Q/4mHivxdfyw4mhvhpsc23AkgijVlx9GlkB9wafYvb2guLqX9xZW9sX3FMcKCxb16D/wCtUvw5tnj8I6XPJHcxz3sf26dLviRJZiZXUjjbtLkbccADuK+/4YovnlVeyVvmz8T8U8aqGVLDrepJL5LW69HY6wDjjg9s04Nx6cU1SacOevPrX6Ij+TAz9MZpDz7c0uTR0NNAIOp/xo3cEkHpnFKQD160gBA5pEAvqep7Zo6nHb60o4zz3o/CncsQ8AflS9T2pDjg96Xk54qgA9GpKKCaggU9aAAMDgUY596ShgGMGlP5UZ/+vRgEUAB6evtQD1oPJpCecZ5649qAF780lHfI60p9ufxoAO4yBmkB7AEc+lL3o54qwE47HvQwyOenQigLgHAxn+dB9sfT1oAQ4GSxGO+7p/8AWo6YH5YoY9uME8ZGaACMgHA7e1P1LEYcZHrnA78dKBjcQoXjOPrTumcDJzSZzkY54yCKYAMrk/iQKaVVSTkAE5Bz3PWnc84Ax3zSEqDhiNhwAG5zQNAQcfNlgMdqTO0/NnIz09CaUqCMNyo6CkBO7OT7Z7UCFzg4X74APPJxSfdAPHHYDmlPLAH7w5yB29KTBYgn5T0PqfTmjYNgJZSw2gKOc5pGz3AAz69uxpN6j5cqpHVSD0zTjxn5SBg5zxTQlJPYZuJySvOMjGTu7f4U4gEgH5STjr1pCckAuBkAgHpj296TOWYvkEevT/PNMYqnnI+Qg8qo7ZpFx5gIAUEADtzQGZsEMd+3I9CKGU4cEFlzkgnGPcUFic7jncNx7e3akOFzy27bnOcigqW37WDr0wOSSR1z2oBBXG7BT+IgdOlBQr52uOeQRxzTXIzIBuJ4BGfbgfpSYLhshmz3bC59AKcScbwWJI5A7n8KYCMcAM2ApwWTHGcYP9PyowUYq27BPyjdgfSl5VW+b1BB6njpxQBknndwAT1pAGccseqhiSMZ9elIwG4o53AjdgcH2/8A1U48sCxAOcZAzj0FIDnGeGIAYjjOP/r1QxGJbcdyqxXlc8g+tPLfNuGNrA9eoNNw3zbRk5UkY68nvQMEthX2huPUHv8AhUksAEO0BtwxuyOcnpSEFGx5W4Mw+62WX3I/wp6grHxGFyAOOo/xqDPzDHO7I4HPSmctStytKxYKBuvXJORxyOKaivjKqFIGdpPf8KEXCAMNuAUHPIHbOKUIVUqFQHgAn+tK+htF3Q0nLEcA7tx3HH50u0uvXIHzcDI9CAPSlctgc7GHUhuB+dIf3igJlFU/OnQ0FiGLexyMbuQCB1/yTQcOxHI3Eg57UjRo3BB2E9ScDP8AhSjBVUMhJYkqGxn6GgTkluwUo2SQSo6sWz+lJyQp2g4JAxxmnsD8qkEnswGQD60hUtt3qd3U4xzVlpibc5PyDdlS4PNN2hlAZGKlRnJwSc9KXcAMjCjOcE+3U0pAYgBunBLDj8P896CRn3iVIxn7pz36nj1oZQDgjYw4BPQ+nPfrTjhgN+7Z2Xr+NBU4IIIQ4Cjj5OwPr60AJkgZJQAYBxnqKacBR1wM/L3b1/SnEkhSwI+cbR0OfyppLKu4Rq7Z3YLYJOcd/agBvK4OTliflJ6fX8KQlQONqg84z09M+2aeoKhgrO4DE4dgSPbNMJwrckggk4GDjvn0qiWDFcYPTPByQAajGSyqGRnBGSzFjnPQZ5/WnM6xOVYsN+Ar4wBgc57VGCXCjDgkHJVcnOeSTnjIx/Sgx9pHmtfUexYEFBG55bng49R/n0qElWGCzSRMVQQjKMp5zk55zzUoTJQRoq+WQcbcArzkA1EGO9ixBEpUIijkADgnnpwc1Q7kRUCRf3YlRJAoLsI/xUd+nPr+FbfwzynxSt0JVs6VK4Kg/dMyYFYb7RMzSjfJkgLKuFIyPuenat74ars+KUCkgkaS44GB/rl6D8q4sb/u8/Q97h3/AJG1D/EjI3+WFcA+XwSW5K5OOB+VAPlusZwBkgFcDPOeme9BByWBBOApiGAeuc012VMuZHfJJQYVih6Hb3/DNdx86OHuVSVWGd5AyDzgZHBI/lTyxI2swJB3P5SbjjvnsDnHPtSbQGCkhm5OCo4PqcnrTupyBgsuOPvMBUtFeoMpZWXYASBujdPlz+XPr36UsaAoI8xvtwFYJj7oGCRSLtlThh5Z4IZiPqB709myrEspLDADnnJ6dKQ9BSwG1tyxjcBuGcMff06U8Ltd2ZH353YXnOOn9cVG+SjYbBLj5lT7x9xUiv8AM0icuCQwwR+hNSyh4QxsVBkcuctuOQM087gGjLuW253AbeM+vrUaDDYVH3HlTu7e/PSnbQWK4fcW3hgTtBx6/wBKhgOD5LqrOGzk7lyRn0p6ndhs7gflJC9T6/pSBizN8pLISAW46+n6UA8F2+/jB2dv8aB7gq4ZnwCCAvHcep96DvCjB3YPU9KF6ZChUwSwYfNn3FK2TyDwRwcdBS6lDsso+UZJ754PWkGSSAPqT1P19Ka5xvbcFyuF5x9Oe1PHzIPl2Z5weSDSARW3YIw0ZH4k0Y69NuOh604At1GB6UwNuO4OpQ/dwOtADsZ6885pc9u9JjpnrngGgMMn5ucdKCBe55H50p69OKTqce1CnOMZ/EVIB/nilyaaQGHTjPel/wA80AL26UY/WgfSkI7/AM6gAJAIzRyPU0mGAOANx9aGJGQN3IxxximirDhkE55pMcDJyccmkJwQD06Bick0uMDABP407DFwaSlIH40vc+lSQG2lpvbml9KAAdBim0vejvzU2AX+KkIyPQ0vtSdR7VQCEYGO3TrS9TR3pKACl6fSjvRnAzS6gIeTntRS8H8aTOM89fWmAp6epp1J+NGPQ0ALTcml6Gj6VACdTSUoH/1qdQAi9KWiirAKKb/Kl60AJ0NHuKU9fem0ALjHU0YNHf0o6D0oASlB60hPXPT0pcmgB1NyaBwDQTmgBev06Un4U6m9TUAJRj2/KnfxUtFgG8//AF6SnbqbQwHDg8UnX2pKfQA3oOOgFA44H6UY/wA4pdtADaKKKkBfXijqeaSnZ/8A1VQCdqCOD0o3enNJQvIAp9J/DSEZ4oAdRTepp1BYn8VH+eaWm+1BAoODwT7UtIc5z0o/zn1oLD+Kj8KWkBHABOakpDD1GeVxg5H61wOjyT+GPiHr0Py/YryNNRiymFDcRygHvyoc/wC8K748FhlTn864b4l2z2Q0rX4i6f2ZcBp2jHzNA3yyZPZQCGP+5Xk5jQdbDyS+Jar1X+aP0jgTNllmc0+eSUKl4Sb6JtWf39S/DoNu8+q3qjeNULxXBLcEMuM47kZOK+Yf28vA6eOv2ebK4iigTUfB8i2khZypCMyqSp6EFvL69s88c/U2iXfmriRleIK/l8YDKcbTgdOO/vXlH7ROi3Gp/CW/sY4Xee9MenyOGxFF5o2LJIRnCglcn6V+Y1ZKnBVY90/xXbzP7LoxU6ns57O6+TTX5M/IrxLqk+rTx6nKiWl/cMoF1ExjSPYfv8Hvt4GM/Lxk17T4D1M6d8Ll0TXdNsLd9W1T+1oNc1GM/wCnMgIXZIwBK7sA84AZj3xXk3xD8H6v8PNZu/C2vWCaXqmmytE25NyXKnOJN3tuJBHqOMrXoUuq2/iP9l+wa/vrXWtT8PXrWdnErsJrC3dw3zBsFlJyBjgAj+6a+kr1I1o3Wt7HxODj7CvKL3jfR+X9aHqXhTxCPDeir4putTvrLULi6huL2K1m32Mn7z5EC5JwBhTnI5446fc/hrVG1XTIbgRRAyJHJskAZASuQcj07EV8o/C3wpofx41v4a6/PaWsXhGztJBrHh2FQLlJEVlRlK8mPeFI+6Rg+uB9EeC72BJruztXnQW91JAkV3cmSQqrcFvbBAGc9K+crrkkrv8Aqx9ZGftFfyT+/oel6ayozFC7SKuz96SWjQdwOhHf8q27OUqh8w5YsNxK4WTrgA/hnNczpk4dCqyiQHcpgKFfK9ST2Fb9rtbzAW80IgKLIxDY71zx8iZampGcxlHRZZVYvlCQGB6g+/X8qN7OxVJEDpgyB+hz29faoYyFDloyzKBuEXO4ewNPM4tZ4kmAjkZSwCKNqE9cnnnitNO5lYtxTkZjBkwWBK4yUPfLfTv7VLKQYY98bxxyAtFKGx8vpx+FVQTFHs8xXBBYc9QR1FSxSxwLal3iRSQmM4xkcn+VO9ybFxpltt0ss7bRhQC2/wD/AFVNDIkTyIn7oOysVJ4AI6gelUFZYFfzn3+YzFnIymAflOO//wBerryTxtArlLpNo/eKnzAfh17VafUhq5L5sws87LadY33Hb99VAPI/Wpp5IY72GWUASmHbvViqTRk8r6ZBINV45Y45GbzGOMoUgUHnOOR+dEF2ttbFEZJFzj7NcRnMeTzg/TvVcy7k2LX2WCYpC0rCVwWhWcnbkngZ96GVXZUuVa1vbRhcjz2LIwHXaQfbODVe5+yKI7S5F+tu4V1LYwO3JFWEkMEwEUn2mIKVG/D4GMYPbH1qtP6/r7iNSQOsjTTyXYFpIowkB+4/dk9P/rmkEUyRKTLO8mz93cqf9Yvv6+lJbpcNcA20FsnlgrIi8FsdlHaoysFnb75tRkhQniCHrAx5468/lTv1/r8QJrh1ltkeaLIZ9sbOS2OOjflTSQMJHbW2pWzjy5fss3+kRDsSO2P6URXQ87YlxPCrAiKe6X93I2O5x7U+Myok8iCxsNoz50ACiTPcmrTu73Jt0FiERjjC+WLRsMTqJzKo4GV9OAMUrbpIpBcyRXGJWEDgBAY+MEkcU7bysrJZSuU2j5gzMT3A9KrvNbLKsbxETFdm1h8iH2HpWiKtcgnRQGEyMsoB3pnk/wC2PUVkXl1D0kYMCu5Q/B+hz1rUnbzHtvMSWct8sUkMfUc5UjtWRqcsqRKHgju0LEeRt5VuxHX3rKS00/I6YI4vVpftUscEJVWVHyqjJXsfr/8AXqK1haOe0jZrlC5GHlHBbsSPpkU/UEe3naNpUuN21iCcYzwFz2FXjaNbS2KyGSX7M+8s5JGSOx74rzFC0m+p605JRSNe3tQxdTGspYkx+VycDkj68Vq2JRyhlR0VlJiD4IA7gD1FULdCk0Uyp5JUnbMCMKpPYfQ9a0YWaCQ5BkLuQHVt2VIyCB65rpgrO5wTbZswGcpIYI7eaJgm/epDsB1I7Z5q5fSzRTWsoMT26kB/O+dCp6EAdMEn/wCvWVbPEFd41ly2BkL8uO/HY1I0kMaEnzNp6HP3fYZ6V6KqNLc4pRuy/eSCK4Mkd3PhlKGFM7eevuO1YiQW5lXyI3UiQp8jY47jn2zTppikabQxLN3BYH1ziql5O++OQx7YEO15EOAhPop/Dn3rGdS7uaQp20Lq3M6BlsJo7GUttRbhtwVcnPHOCaknv5rmZoXtoZ4ZoirzITkMO2PrWT9rmMUihIZnBA3pxz2z/nFWI/ONvAAiuzp89ukgwTnruqY1G9huCNMSPtKi6uIFQeWVB8zp3H4D9KWeQ6gIZWhHmBQ5jXhnB7kf561mieSYRSQXJhliYl7d8SBwB931qVLtmnyGIMi5jZgSV9V+g7Voppi5Lal64LzzQvPJLAkfyiKTG2Rvf8uvepbRot7CRBHH5hiXHKjI7j65rOlnkW3lhcCaCRt6SEZO4fwjnjpTDMJUk3YifchkD5yF6bgPWtFK2oct0aDy/Y0t11R1MwuMKtpkhY8Y56Y55qM6nLEb5202TT5Y5EjhkXkyxnuff/63pVa5nWMS3A27VzjByVOOGI9OlVxc3SCCCa6VpHUN56MWVlIOMe//ANaqdS2guS6L08wBEbIHlVRIuOApPr7jFVJNTSygnuLmOQgLlx5eeCcYFU7idGE7RAqSgSRd+cY4z+VI1yY50IZ2YxqHTd1HvWLq9S+Q04VjiNtbpcLmVd0Ekg2qwJzircqljG1xG6yQHazRDKsfWsKC/wDPFvHJI84fLI6qAI8cYH+fwqaG+S5dEkQ28m8jnjPpzT50w5HuXpQuwpJNPLuIVpFG1Rk9G9qrtM7L9mlkiJhby1YAFnGOB/Q09ZJysmxVXaMnc/BHt71Ex8t5Ik27COC8fJJ68+lQ/IaIb2ZFt1V7hDC2CI1GBjv+tVJblLdk+02/2i1iTYrEDGewH5YxT8LGYoj5QDIULDhuc9P6VmK5nuAm5nEbfu4Uxu+Xozf41ySZ1RjcqXMSmKYBHtY1YuCsmNh544wcDPSqdjauDbzJGy3EiuxZ5N4wehYDrVy/kiiglnljkKknIxzknn2FR2cSCCOIcOOd7uWVkPYn0rLlubXaLVrcF41VgCzOG2Icqwxg4Na1jePBbrvkhW3xiSKXk8envjFYkSyQwqFjWAht3Dbvl9sVo2nzythIpSoA3PwWXPJxVxbT0MpxTR0NvO0E1qwK3VtIm5S/BQ9Rj/Pap4zPDC0u1ZgG3rLISWCdf0rF06VSHcIltbRkoIZWJAx39utaCzW9rd20bGWFnGV2NlGX0B75rqTTSZwyjZlsSQvc7BM4uJCfPteVUgc7h7nApTsiEM7XdzNHKxBibtn+Ej+Kkf7QViilltdQYEuqKQJQo7Y9OKZFMk63NxaidY2jGYFQbiRkcZ6fhQ2ZjjGquryW8UN5EmFSNgolXnPA9BTfKiuUucXEtwzSK4jT5WUdgPb/AApQ6i5hKRs9wYzskaL54x6NxxTHVJBJFPE8AVCPNQcOO5yBxSdv69CyRlCEp5P2dlGA0nBx3x+dRkzbJY8CJyA0LPkKozhhikQou1AktxG8RC+adykA8c/hUcgZYYvMx5yuQxnbcnPIqG+oJXHSOHIjinEUn+t2Qr8x45wPSo55BIscrtKyKN5WNRgn1IovZvKEN1c24mkhZQ/lceUCe36dfX3plzMFupnfzJZSAFit4zhFJ4LZ7n9PSpb3LSEBmcsYAVZyQiOxGB3PqetQncsCRrGZFztkljGVCf4064do5ria6umit4U2wpGpDE+w7/Wq4aL7PARHNPMwPlMjY2Njo2D+NZN2/r9DRIf5TMZEL8SEPuhba0RBGQD9OtQ+arwSSKmxFcrHuALKOxJpXVjIrIISygK0ZOFcdz27011+RkjCbY9wcseCTz+lZt9hiLGCZEHkqWT94ASCD2Pv/wDXqJTLLu82R2VgVLMoBC9Pzp06I8YidvMGzeOMELxyfbkflTJG2RSvt3yoiqgPQqO9Q3/X/ALGSNEY5JFhPlBvLZSMnA6HI/CopV8wKpU4z5mBkfhU+195KtnIK7W+Xa3XkVGskfmKgklUE5w2CqnHFSykUrnZHHJuUB2PylT9447j2z1rKuhHnOUuNi7xljhDjnH41dv5glqq5kLb+QME/wBfxrOvpBsjdo8Sy/dZOgXHcetc8mjaJzWo73s9zRs4LbhJuBJJ4wB1HPavNvjk8kmkrpEF61vdTqzCK2ba/AydwHVSMg/1xXpEsbYZpCWkMgSKNOQ59fb/APXXjXxy1J7fV7ZY7K886GMsbmxj3NGoIDbjg8dfzrCSvZPrY6qVuZPtc+VfEN3p9roN74m1DVbNL6xupLXTrOGX95cyMAWbaM/IMn0/lXLmy0bwR4bs21mM6le+KlS7Wz06IRwwxL91GBI5BbII9Dnpk9Nd6Ho1xqF5LfbNWAu3cNbTq7R2pJV5JlAySuc5Bz09KZ8Y7W88UeJvA3gvRWh1PT9B03faXEESyFonIGHcDB+6vXj5vpX1mFatGD66v0R81jIy9+omtNNerdkP/Y18Dza5+0Z8PPOmhv7uz1qW4k06YsJLUwqsiyO2BuI25AGR8g9SB+tniSU6l4mvZWKTNDtWQuRtx13An6ivk79hLwFeeG9K1rxvqHhZdGvrYDQhql7cB5LsofnZBtGRkKuct90KCdtfUUkUV/BMlxbFxOAmT/y0PYg+v+FYYupzt2/q3+ZvhaSo04prW2vq9fwVi3MoFvGoEjFxvAlOdvPJA9MVR1W/gt4vLSbMRXCyRLgRn39DUl5qaaemYlACoIkB5bA7Vys8l1euYzIhjY+ZHDwvme1eJiKypq0d2etQpOXvS2K0j77xI23yS+XvZfMy5GOBjpz9e9bumW4WxgkjEikj5kOMK3TOOme2fSqdrpzRFHj3yq/zNsAyBjhR7Zrat0aS5VGcohGdigHDjqC3SuXC0fecpbs7astLRMjxY51G30rRY7lTPqlzGsgKMzC1jO+bIXoCBsyeMuK7+OMIiqB90YriPBiR+JPEWoeIRDstIQ2mae/H7yFGBklxk/ekBX6Rj157nB9Scdz3r9syjCPC4WKl8UtX89j+NvEfOY5lm7oUneFJW9Xu3+gq9P8ACn/w00DHaivaPyMXvQetHQ8E/Sk/P0ouAUvb1oGNo5o6/SjUA6EUcjp1pKXjNAB+H4UEYp1Nz2/WgABxSZ455pTwehpAAAQOhoAKU9BSen6Up60AB5/xo75/Wl9fWkx3oAD1oJzR29KD1oAB1ox+HtRjnFAHTtTWgDcHPYqOg70ufQZGM0vUjmjsOM+wqgE+opfXFIScnAyPrRyR/PNLcA9sDGKTaADycY6HpS44wOOe1HB6/rTLA8cYx2FJzk9/rSHO4ksfQLinKflx7UAJyCDj8BSngY/AY5xQfpSYGenPtzihAHXsD70gLZ5UZPRh2peehIPr2pCv8PAH061QCHDcE/N1wev4U5PmAHt+RpGwxHA9ASO9BOSwIPGOR/SgTK/muWHU8YGDyfapEbOcknjJ28gdsZ7ml2AsHwVYA8ds0giVGByeMhQOgz1H6UIwhGSeruOGSylhyBkdCSfakblhweDnDdDmlIPOQck7Rk5/Gm8jA3g9xxnP19Ko6UKVLE5GSnIJNNByxIbDbSzN6UpHL7tpG35gPvc0Mw2sFYLsOOf5UFoUcoSFXb3xxTeqseAm3ucLQAu5SFKrg/Jt7+4pT8pywGCDlyP8/lQITb90MckDgZ4OKOQWIAVgM+goyq44+bbuz1x/Wg/IGUnBAzyeDVliblGO2V79D/8AXNCgsOdxUDnHQ+mPelJYDIYICc7hzntSAAAcEgfhUiBRwBtJDcEHjHuR60KCSo9jgj+tLnJwWUKexOGpAAQcN90cFTnH41RIhUOoBDFhgk7ckj605yCzMVYbQFO3PNJgEgFmDEZOOuPel5wT0Y5yBkn8qgAIVCHx+8PGBzTwqmTdlSSCOP1puSoDY+YLkg56d6UAAc/6sj5T0oZm43FD8cjjsw6daQqCzbmAyMcEc+tGFcAKob/ePSjduXBUnI5IXIJ9aBpWAofLxsBB+8BxxSSZCg8eUONjDqPXmgozBTlgQQ3Xg0hK71Zvm+crgqDz7UFgVQ8lQykcIUzjj3qN0OQXYAZOCwwM9u1SEMFy3z4GPmGPxo3chAGI4DZBI/GlYznBT3HDcFVmA83bggnAJpF2qdp+dwDlyP0/lSEMQ0bfMx5AHTilcKAFJMI68N+dPYqKtoIAx257DLE9ye360FXA2ckAYJbGD6U0gOxIY4BCuG/ixTiFJL4DL0ZepH/16ChrOOGypjK4bJ5yKQ5AbLZAx8yntyacQ0akkHYcnGOR25oZSpycdO3bAoAaOMdcZGD35pvKqCVDvn5QSKfnn0JAIb8cCmkEkgAlgTnd0rUBhUD5RgMBwT1/IUmCrDnCtwRt24/xHWn5Y52szEMQS2eo+lM4Gdh4VxnJwf8A69BLIpYdyqCD8zfwnjjOCR9BUcKBIz85K7soUdR+PvVkIV3FVMankMg6YJHT6VGxwGJEQ248psZwOn5/n2ovc4pUIupz9RrbW+8d20khIeTxxzzz+lM8zahkGAqnbjGCje/PQ5p2WK45dk2nKswOMZ6juc0wqUaUhHjdBtAO0kjnpjp/P1po2v1QiJ5KooEhCsWOM7QWz1/ugc1t/DJR/wALPt25LHS5eWOSR5qViHEdwD5pWXygXjV8hscc+uPrW38Nsf8ACy7ZgAWbTZfnHQp5qFehrkxmuHn6H0HDq/4VsP5SRjZ8vMgiYswA3xr2PbNPB2narhQwIZV6gf0PWo0XDgpNKGYktEz5UD/ZHTH0p2AxIUHDKRz/AHgev1rtPnRd5AO5SzJ82CS3Xt09KcpK5ZVaLGXcuOcnoAe9G5icGZCAuSqnDY7nA7Zpdr+Zv+fcOCrHgD/Z79qgNQHzKjFt5XCnKhuT144xT23bZFwiqwzkDJHuKQNyW4JYYbAxgDvzSsBglTuGwkHrz9KAHZzkgEsOAFG3B9fanYZg4yqMpX5mO7jpg0mfm5znPKgkMaUMWVmLShl6Bj0Hqak0uPHJB3FgeCoG3A/D0pSrCNwoKhcbSTgn6+1Ie33wTwPlySuKcSiMxbIXod2WB/wNQMlOSQc5x0HTmmrICAQcljgDrg9xSKAcqSxyNwI7DtSBX5USfvApxu6Ek9SKkBzEDJBY5PJA6H6U4jDKc5HGQB1PrTd4DbRkMV3kkHGM4NOJwWyRgY+tNliDDbssGG49RwKUEkfMAMHs3akBGAEOBnGCuBjvihWDAHnHXJFIH5C525bp7mlLHJ3A4JwO9NOHD/x4520vXDZ2kjOSOlAAw279oZSx+8Bn8aQA8jhDnG/Gd3rRwB6E9Aeefx6mkK8/xkDGSRgn/GgBwdW3hThxwRjpS43D2Jz9aapfJTGABnduBOT7U4DjPQnnPakwFIy27kHGMZ4o68HoeKapAIQAg9cYxTtxzwOaRAEZzwQQe/ejqvr9frS4zweab0yec+9ABhWBIwR3x3oKgqVJbB460vO/1GO9MVicdl6YPWmix+4+/rzjil578+5pMEnqcfpQnI7Z74pMBfTjFL0NIetBOAc9B3NZsBecf1ozzVaC9hnciN9xIDgYxlSSAw9QSDz7H0qzn1p2a0Y2rB+NHrR/DS0GYnSm07OeRS0AMoop9QA36frQcnp0peP6UmDQAYNHbijoaSrAUdaO/wDjQO/1p1ADePel56UL0ptQA+k68UY6UfpVgIOtJS/jSk4qAE/zil/SkHWnUAFJ+VC9KOlWAnQ0nfsQKfTevvSQAB7/AJ0h/wA9qUcCjv2pgIM9aUnNGBgAdB2pKAF9KO/NHeg9aAHUn8VNp9ACfxU2lHsKX8KgA/CkIyaSndvb2o3AbRS469fxNJSsAUUUfhSAXvzQDn/61JRVAPphOfelP4/hSUAFOBzSdTQBmgA9qB1o70v8NAC0hz37UcY6c+uelGOgxQWIOtKvSm07PU9h3qRIWk5IHPOOv/16M+/NO6d8ehqikMPXNV760i1GyntplV4pUKMrAEcgjBz9TVk9SeOeoApmee3HrUrc0jJxleJ5x4UuJrI3vh+/cLd6bnbOo+eW0b/VO3rj7p6crVnXJv7QiiiEgaLdDOzY5fZKDkD0+Wp/iHYXdo9p4k0yEz3GnBvtNsAW8+0ODNGAO+FDA4JyuBjJrG8QXsl5a65daQ6y+dbxfZSTtR8qGXBPQY/Wvy/OcOsDVf8AJK7Vundfef2twXna4hyyFRv97TtGXm1az9Gup8Q/ta/Bq8+Jfjv41eKNLuLWc6BBp+qRWrSAyvb+VtnKrnI2bckEc8etfJngrVZPD+l3dvHZx6kdTuLZF2JkIyPuKNvGFznHQ9z2r9QtcsdPuPF3gvWr/So/L+Imk3vhfX4rXPmR4AAkBBBwWABOeFHtX5lfEjwtrvwb8Ua34dv4JoTJM8UV06YWaJXP7xQRznPBB4z60svr+0i6c7N9Leep7ec0HCUcRDfRP5aX+9H1t+zhbXnh/XI/EtpoDaSNURrtfsMuVjRRt8iRMDGThuBzn649j+Gfii51bxR4iubpGlubi6DTxRKGW3bnAIByP64ryqbSLLRf2efh7428MXh1LSl09ItSMcu27WQEKVk9V3hgVDYB9a9nT7N4Vl+H+pMbSLU/EVuEvTF0l3KhTPqRu/lXl4l/vJWeif52Wx69KN6MEkrtdPJXseqaZJLKOXFwVkyZUONp9Cvf2rpIZDKBksY2AY71+ZADyT+FcdpweykjW5VdjZxLER5pHbce56V1NjKG5lLXCyR8GM8Adm/D0rmi9CWbavGLpBzhot0UrdGzwFx6d6fC8sMkP3CYlbLBvvHHI5/LFVY5dyxhX8xwhaMOMH3xVhokhMhZcuQD5UjDaT32+9aXMrWJYmNs0iqsUbDAZFABXPQZpRIgiKlodhH7vjcwYdQf896iXELbd03kZAyCSIx6kdjT4JA1tGrKZY42LADAZgCcZHpRcRY81pFn8pC8wjCBCAMf3gv5mpInhFsDmRDBGpLbjlPbHc5zUSea4EjvLFOnzg/wSA9QfTFOtpcyrH5gXjcgxgnnHXv3quoF7zo8zCabarssqsi4YH1PHWp98wjaNZIJQ45Z+HC/Xvx/Oq0U0kU3mlEkdPlZdm7cDxn606NRJEse5ZFThGxhlHvVXbMmW4Hk+1LGsTM0KDaWO5CPpSrK58uSYLaieY43uPlAPcdcVCjxyTSRLqBtpiQcbdvTtmnlTJJvvViiOSfNibh/bH0qr3RNiZI0Nx9mnQJPG77ZIZArY7FfXNFpPdN5sVqj2l4D5n/EwX5JQOpz6/hSJHva0FxFE0YfdbmJ/wB4PcrRulIdXX7ckZ8vdNk7Qe5Xr+NaLe7ESmQ35jtnu9rSZlCFQ8JI/uHsPaoyjTwRPLYRLbyny2uI+Rn12/hTxHcRB4liEPkAKqA7onB5/A9KYipHIs8buJAmJbWZ8QH1CjHU1au9yVpsSeXayTuT8qdEulARU+vaojO1xbSYuEu4w+RIq5JxxwafEIreTajxWsI/e/Z5P3mD6Ef0qJ5o5Y2ZJkhiVtypbpjA9h/hWq2KGHfuwsz2uBgEZHP4dKyri3a4R3LlABhWj457k571rky7mdX+0xZx5hi27TjpjP61TeElEU4ilyVBb5lbPriqcblxdjk7/T4yyKWikmIyiS5KjHPzY7e1ZrGWOa081pI1Mh81d5eIfT0B6c11twjQSG3kIifgiQY2g/5/nXK6npc8lhJbM7y38LGaNV4V1yOvr3rinDl2PRpy5tzo4mT7ScDYuzaYRyNvTI/wrQs4jaxALkxr0QDLLn0rCsNQivoY723cSK2VaPHP0z2NaqyeXIGIK2+3cHdvmz2X6ChbmEl0NJnKsvzFXQg5PzE+3FVHvYwyNEyeYAW2I/YdsetZ1xeny2ChnO3JdDgt7f8A164Hx1qt5b6PcNp0cguHUxw+XkSoeuV5/UVz1sQqcXJrQ2o4Z1ZJXO8vfEWn6Qd2pa1YaSgKp5l1cqmScnaSSAOKVtI1W8t4ZbGayvLR2M26CXzNy/wt3yMV8XeKvgLBr1oL/V59V1e9kkE8qPK3mMzD7pPJ715h45+Dniz4JWGn+JvC+p6z4ZvZ2MJf7aRIB12gxhflyo6+gyK5IYiVTWasuv8AwX/wD2f7Op2/dzvLtbd+Wp+i1pqAniuJNgimQhpFIKnI7EEVpQTKbeBntmgMg3743yB6Gvkn4e/tuXViLfw/8aNGZRIFjj8XaLGdrEbcGaLgH+JmZOegEZr6ksNQs7/Sba/0bVrfWtGmw1tqVtIJYWAOCCV44IPHYivQhKDV4vp/X/DnjVsPXoP95HfZ9Pv/AEZrpc5REWOSRC3zGJME+rE0i3UjTIVdopGyFixlcDpk9vpVCS7F1zKz+UWIWS2GC38yBUZ1JZpbeQGVYgGCKmM8d62vra5go3NCSaNEMMryREHmVmwCe+D/AFqT+0GN3JCsUjkRACaQ5yMcVitebLNopbZZn6qD87A56/SppL/EoKl4BwGVeFTj/wCtRz26lchphpUDvvExmRonjcfKoP8AEKrPfJHHbLG3nRgBBt42Af5ArPaZVjIWWQys+Yihyu3uT+tI0sTFG3rG7MPKVyFyc9h3NHNdD5SWW8VJX2QPC6ycknhx6nNMS4lkknMLea8xCOirkE47jsAOKo6rrsGiGaS9uHLzHalsqbjI3YADn2rxrx78WvGeparLpHhe3Tw/pPlmC51ZYxJcwEn5nQHChgMj1989OCrXjTdnq+yO2jhZ1/h0Xd7f8E91u7O40yKFbm/sLETt5cAupwnz9Qqkn6+9Xhp2tQwg3K29zGQMyW8okJx64r4J1P4JeIfGTRQ63pep+NLjUZjs8VQXLedGvG0TQHOMAdST1wDxXF6j4D134Q6/cXXgPxddaVf20bNMqXJTzAhy0bbVC8Ecq2Qfak8Ry6y0X9dbHbHL41JezpzvL0X+en3H6TW2pxkRxrK6F2yYJI8MuOvJq2l6JwzjLZGVRmGBz0x+tfLnwA/aivfizYx6L4pjtbPxdaopiuQojTUoxgE7eAJPXbgHOQB0r32y1SRrpolhVMR7iCc59vauiNaM1Y4a2DqYeTjUVmjbuPIlYhWZyx+d1YE57BR6ZqFI5XuEJi8qXaN0mSCR6n/CmwXEItVeNoHbzdhCKd49e2R/hT5rgHzCHKIW5OR8x9OeaTfU5k7KxmaxKILS7LsUVn2Mq45bHr2qHSrkjT7bDGYqSrKwzn0H5YrO8S6nFPcRWEcgSJHEplHzFCM8YHU/j3rS0aF7dyZ/NHmt5o3j5m46YFEdWbtWgmzRS2uYmDBnEsY3GNxlWJ9MdqBDvtoi6pHFI3342547D05pSnmxxnzgk0bHEjsSQPr+lS4UTlXtkG4/OysCcnvV2TOe5YjZjJJ5kUcc7L5iurZSSPGDkdjWlDMWtoYY5YWs1QZDtueJh3B/SsmLdPDJHtXGcLG3/LVfTPrVu2ljjeMR7IQFCbH+VQMcqx9fQ1UXYwkrmkZrcSQNMioy/deKPDqOzZ7g1PJMSzs8zJldwG7Y/wCI7/hUEM1wsQiMEptlG1grASxn1XP3hTldBGu2Ge72NskEuGmjz3YdfwrS/UxaJ0kcr5MOqoLlF3KZo8M6nsWxz7dahiuowQIWfzQNskkp4J74X09Kn/0tpFeeOLauYjDGmBt7MCeR9KjQ3eStyYbi0Gdskanep7E0a6f1/wAMIjXK2zRySRTW+dxEfDL9RSKyyRtDC29xjZ5jDEo7j60m+aL7P5dl9qlMgWXa4U7T0P0/wpk5WSW5tXWICL5xHt27fTGKlvqVYkzcxTKskhjhMZISIAsxHQH/APXVd/tFxaIRDJasQHky+GGM4HvmnNtGwR7WRVwqyscnPX61HtO9WZXjkCldjDAYDufSsn21/rzKQkhO7zYWJkBCl5Dwv0B5qGaTZG+BGFlk3STIvOfbHb8Ke8ao5BHktKpaRpAW59B71Gu1I1eNygmGxpW/i9sdsYrJ3e5aGyuUiXftWNflLbc/5FNZHiG4KH2gggD73qCP89KSQgEo0ZZ8KcKwKvg96JFVpn2ecrD52YkcY9PbrUvXcZA0ccagFi7gMNwPKA9s/hinSJ87blk2RqXGxuGGOcmkMqNGHTdHHK38K5Zyf/1Uk3morbNiqzZl3nIx0/r09qksa+9kRiwMg+6dvAGOBn2qvdyCCIKxba3IZuefQ1O5zJghQiYVGJK8e9UZZGEwtxNvlkI3A8Kqgep71nIpGTrbLHAIijrJKynOT87H9KqajM3kuZGEBjQLG2MYNaeo7ppoVeNTCx2MSDyPUHsax77bf3M8KyRyNGhVTIMlF6cg/wA652tXY6Y7K5jPG8bIrCN1X5hG7/L0++D614P8U9RsYtR1S5vb2eBpUktoLdJN2Uxg7eMAsR16V9AQbJrm2m3RfZ44SjtIAzIelfMfxLvbubUrbw8dPGv3EGoR3uoXlhEq2tvaK33XZsbWI4PTHc1ny81SPY6Yu35fecH+zRpI0bwb8UPFF3DZWXiiws5Vxr1uz26WuNxICDcSdp5XJ+UYHr5n8APh3rXxC8d6Ppdrpcuu6lr9ncultbzyQeVahignmcDGzcpwOegHUgH079ouy+1+KY/hx4dmcN4gvLa8EYIMS220qVdlJLEOm7AHAHtX1H+yroXh34beOfiJa28K2viix0a0gF8oLeRbiNcRqMZ3fcJG7nA4GK+hp1VFNydnLRW6Jf5ni16DbUVqo6+u1r+h3fwD+Hn/AApv4I6H4GuJ7W91ewuZ5NQmikby/MeRmAAbBOF2r26E16A0jeRtwGQEMFY/dPYqf6VU0uNbJIY4ZDc/enHnjcdzf3m9epqBtR3tD9qjii8xiqocnIHU+1cFSq+un9dzqjC7vYhkBtrsy5UIibmUnk561nQoUhEFzMJYuH2JH80ik8DPtVh7yJynkhJImdom3jj2P0q3ZxvIBuLxRx/JDsH7yXuT9B2ryL+0naP9f8A9G7hG7HWmnJCWCRgNKckyNjCj+FB6896g8V6hd2eifZtMymoXswsrMcERlh88hwwJ2ruY/Sty3iP25Y1BdxjBchlwepxwax/C1oPEWsSa6/zWcDS22noVwGXdh58dQWKlB/sg9Qwr7HJcB9Yrxuvdjq/l0+Z8NxTn8Mjy2rim/ffuxT1u2tNOy3Op0PS7fQ9HsrC1Qrb20SQx7yWbaqhRk9zgVfpMZOfxpcc+lfrW7P4cq1JVJuc3dvr38wPFL1NIMjPHWl6HrSRgB60dP/rUmRkjHNKORwaAAHIGBj2NJSjp3oAHPU0AHf8Axo7etJS5zngigBf4qOwo6UnrQAYwc9PU0d/8aB07UYNAB7UdPegnGaD7UAGelJS8mg/T8KAAnNH8Io6e4o6Y70ABJA7Uc+9H4GkoAUn8aO3vSUv4mgAyaCcfUUf5zScg89PXvVgL6HpRx36e9Hf0pfzoAbRgBgDyeopSMUnb3x2pIBBznse+2k287sDd/e9KceSKABuzjBxjOaq5YHHXjHrSEbR6LmnHNMI2jPH8qQCn+Lk49KCegJ5x0oZQw/lSEcEZOemaoBGG5vQ46Cg8MM4Hqc0NzuxgcEEk80mAykKwA6H0FACfMnClAOjbm5J+tG35doBHOSMA5FOOCe/y98+tIqbCBngZA/8Ar1Q7gwLFgdoGOCeufrSM5CbuQFbnaOvHNKSGXocE8bf55pSCZGAIXB9ME0FDGBQqd5YEY5GWPelwq7AAV44DU5WbaGwRzwvc/XNNUgse/wDeB5xQAmBz7/hjH86PvfeZQ3QE9/z70qgZTH3ccN/9b86MEN1PAIU980AJnLFuhYAExnOcUfeBwN55HIpVGQoxsOD/ALuT2owXbeoG3b2OGoAZgEBjgKfUfMDTiCPoMgL7UDAUH5mAGcn1oKlRgDk9Mc1YAflGDkDPB/8Ar0A7mKbsE9WByT9KcuQzZ3Dockf5H/66QFhgE7uTnHeoAQEgtjczAEd8H057UhAVBhQoJGdzcdPWgMWEed6HOM9AaVSHLN95CcMpGcYHajUBSS+4EHyzgAgg5pHUhiMHAydxOMj0o5xuyTGRgKRgYpBgRqmCQvIwcA/WgBNq7Vz8oUZXd2z/ADp2SBlSRxk8dB7GhuScliwIzt5pM5VlBbcGzgjJxQAYAAxkM/OSKUlgAeWTnp1JprcDPXOAfm/HHNBQJghR/eJJ6ewNAClWYOp2sPpzu64xSgBivIVgNoJGM+nFHl5Qpj5SQR6HNNyrng8g91xnHOB7UALudwfu7wcAKcfU0nHEmGCgH5cZz7miQ7djNwwOcKuc5PSgL8xkAfcp5XdnOfbtQAihQI3GXyBgEc468UYOWY4zk9ei596VuFQ43OTwG+v9KRlUCUsgK53ev50AISVJ+VcqMDccBvWkEZZ1XlcAkMRkZ/GkQq0aKhVkAxjGTk89PShtpyWyyLhe+0fgKsBu4YGQcBMlSOCfWgkkMVP8PC9QBSgHYpUOETO0g5P1x0/rSEnIJ+8RyD1UnqfaqIGmPeqv5QGMEEL0/OkxuYkgsMEkYyR9BQ6hAxKNzySozn3pCCJI1wSCSd+ckY9wePpQS0RnLuyu7RN0QxkqdvbI9OtNRP3jYdjLjAXzC2336cf/AF6eFmR0RpYiDn5EX7v0/wAT6mkK7gR+8ByDvIxu/wAfxqkS0MR2RI/LDfe5Eabhx3GOv4/0rS+HzC3+JmlIuWLWk0ZdyCWGQ2Rj3H86zgGlYMiMShIYvxyOwqz4IKr8T/D5jXZE8cpVQm0D5D2/A1jiEnQqej/I9XKJ+zzLDP8AvxX3tIrAE7QAvmeWU3LkfN6An6U4nK+YAWiZeCTznPIx603YxVPlChiA284LfT396NzbTKIikjkbo0GSD7/hW54tyQwkuEKlCAdhK7sDr1/oaCRGHd12OOSVGd3bsP8ACmCGMb0VD5Z/gBOCR2Pp+NSgbXGML8wCIgChQc+vXn0qCle4YKl8KWOQucZDdDk8846U7cq5PmKFCfcVenPPT2qMOQVfMuQArDjaeeD9B6gVJuZUbD7kU8Fhx9D+FBW+wNuUbW2jd8m9XLbQeOBj+tPwXP3SyjaWO3k46D+tIMr1YgFt6lQBkdl55xSqqltjfK4AZc5+969f0qQJApBMgDMysVIzgsPWnxL5YUKVCryRuyR6mowoKtJsCkMDzkdDyakVcSNtCndlsgdc9jUMoYXBG4yKynDIMdCD7VIclGG/DY/1nGMZ9aQMFV1DD5eMkcDNBUMiAgSAjIZRjA7cflQAruSQqgsuPm2nkdMY9e9KjhizL8w3BTk4xjvSKd6kKzvhtrN0+uKcwyXLCNlI54yT/nmloWDswAJKk5AGehJPFAbLAbWGDgehpn3AjDDEYXGD+Q54NObgkn/dBzznPA/WmA7nksvI7A9RSP8AdA4Icj5W9KABuJ24J5PPB7U7G3ovJ9OKkBMg/Trkc8+v/wBeo9wVHw7FFXmQtv5pd+7O10K4IwvOT7kdOhoBzuIK4wGVuoJ/D0xQApUEgheExjKjBz3FOzkn+JucYPao5AXZwRjOAoPIx1JAHenlgWJySzD7vfjPagB20kn0xjHUUhUbWHPPBOTSbwAxGE28tkcrxnmjIXaoU7SeCg4WlsQLtyD1yTu5OcfSnD0zSY5PB4GC1Iy5Ug49c47/AEoQAuHVivAJ70owx+Uk4HUdKZkcqsg3K3PHI9vekVgcNwAVAGDjrzjFMskH0NKOw5J9+9IeMgjjIApc8fMMfSoYCjIx0yaCodSp5B4NICQcEZ96UcD0FSBAkToy75Z5dqCMebIz4AJPc9eevUgAdhU/CmgrQRx6UbbFznKcm5O77sXOSaQ4/P1oJzTqDEKTv0o/iptKwDl6UnXg0dsUDtUgJTv4aWm4NAC7aTv0waPSkp3AXjNGDTqb3/xpAL/Kkz2pW6U0g9jz71YBSjGaCc0HrQAp5FHWgDFH5VACA4pf1paQjNWAnp/Kl60A5o9PSoAF6Uh5HIpelLQA3JpQc02nAYqwFppyKXrSdT7UAHU06k/OloAKKTbR1qAEPWgjFL+tIOtAC80nQ0v602gB38VHQ0tMoAfTKUE0q9KAFpOpo7ZpD1oAX+Gm0vU5AoAzQAhZVGWIUZxSA7hnBU+jDBpxyVOMZ9COKQZzyAD65zTAKUdaSikA7OfrRk896TqaCfwoAXGTgfX6UDhsjIoPJxjmjHT3oLE5HuPSnUi9KPw4qQFzj8KYcnK7SSOc4px4H0pu3nA3D0IPT60MpEUiB1IzgHgn2rxvX9Mm8PWesaDK5hsLWCfVNPljwHWFRl7cKAPuE5UY+6cDODj2dsu6gD5u61xPxa8Ip428B6rpyTNaahtE9ndLwYpUORk7ThTja2B91jXkZngo47DSpW97p6/5PqfoXBPEMuH80hUcrU5+7K+1u680zlLSxik8CWmrNbTaxJpIF5bWVxABLsZASy+/JI9wPSvz6+P1kniK71k6empTmzibVre38VW5adASfMEEmTlQNo8tsjIHB5r9LvhVeQa5oOjTXrR+dJp8cN08hKvgD+eRzXxd+1deSaP4Pk8RXUl1LDYeOxFbC1CqJbSNGfAkHUMMjnPPXpX5jQ/cVYrv+DVj+zKy9tQqQX9Lf/gnkP7LviPVL+50f4aWU8eseF/EN9maw1BC09iUIdwgBAUkDcOoJGcAk5+ovijqUM+uXcvhbQJtXstJuI4jHePhrMx5V5FAOccdOnGTXgPxV8B3Xhr4teJ/EXhe3tjp5ht9ak0GG0K3VtIuFaWJgpwdwZyylc7jnsT9R/CvVDrOiWOsSO+pa/rul+TY6qU8y1Z3yRHNtBG5T8r5GRsOQMVeNUalTmhs935rp95y4LmpUlGe60S7rTX7jt7VriTSNLuEkQzOiXDYORgjkH88V0VnKHjt2Ur5RJ3WqfU/MG7/AE968/8AApubTwoltewJDfWs0lvfbG3BpEPzKD2GMflXZ6W0Ftfx2iu7Rv8AvI1zkJjng/56156ffyOhrsdPautyFBRkUBisch5X0zjn8KvwESqyPENuAQoGPm74rLst2xWdQpGWcFuWHPJx/KrsI3R+Y4LlIyQQfnwecgfnWi2Ri0WYQYmmChliY7CV6kgHPHenBTujmVGilCbVAUFV55J98UwOJBFLEzxL5eTDKnygdd2fSnFhHGHxkDBYJnJzxn9aq5BKuyESlfMnVELytjjB7e3rVtSGMEkI3xkBIXkIMag8kr3zVZpFs5SWufLVB/dwrjGSCKnCpbh2ijdIWXzfLTG1SepX/AVXqSyeIp5oR90ZAZEZOzHofpUsSm4QJt2OMh/UYxyKht/kIt0bLSKN/mg8D69qfFjzFLI8QjQqwDfNnPP1qlqSydZfNJ3NattUZeTk4789KdbhVESSyRRIrFo4+Dknpz+NRxMJybeMpGXQR+XNwWJPXHTOO9PL/I0ctuNxb5eBtxngE+x9K0vpcnyHx2+5I02B7ovuDkEb29M9aliw7gmMWcxjMbYbndn3qJxIIjytxIrDJPGPUA+op8iDzENwjO7yAwz4JHsM9qpKz2/r/Ml67iQQRL80sd/G2MM9s20EdsqemKeyNiOK5/0hHP7p4id5x0Ljp07/AFpCS5jMzMk7LtYqT0zwM/lTkxHdMizGwllX/VyqGDj0U/h0rSKAklaSD53jLpCuN6EFwP72cZPeml1IeWN1kg25jiwEfd6gdx1pLZpYnjKy7WGQ3BIbt1pFVhH8yqjndwq+/BA7VqgIbv8A1ZVcqSQXBkOenTFFxH5SkRAqMcHPINTq4LBfM2HYcB164781W+TzFd5NxCAjB43fWtUNEM8SzxyLK+VJyzAYz9fzrM1CJIAshDNKGAjlXliT0HvWvLIFeZTl7gjLZICnjjio2Z45FdYAxSPOWUkB8cgU2kzaLseax3P/AAjN0d8223lclEXoWPXIHQ1p2OsRPAV2NGWbfH1YbccE9vwrprq0j1C08t7GCd2O5dowQD3BriNc8CNcSb9K1O/0d4oz8kqZimftls8c4GP0rza0J005QV/68z1Kbp1n7+j7/wDDGjLqMZVXVTubP7pTkcep7D6VzeqoL1xO8fmyhSshtz8yKe+Dx+Nec+I/FPxI8Ftdf2j4HsNdtwDtvtNd1SWPHzZ3btrevyj8q831j47+MEeNX8ESaSj4EU8kh2CLjORjkjI5z+FfPV8TdWkreun5n0eGyqtV96m4td01/nc9t1G4tobfyYfMSJsONzY3ADqSoOB9TXnXjvVZrn7BJFqEs5t2UKk3zpJEfvKp6bv1xXmd78UPFuqQXdpZ2aQxiYLFHbhpJHXn5WJ68c8AdK0PDvhbxVq19Y3dzZ3X9n3E6vHb3Cc55HqSBjPWuL6zUn7kFdM9H+zlh3zzkl899DM1Hw3Hf2bpIWvBLuQW91bhy4PKgAA9OMGtf4f6L45+Geoyz+AvEQt0l2TXfhzUYiLKcHblQrE4Y4C7htbBxuFeveB/hf8A2baW9skwF8JWaRlUkpGR0yR9K6zRvh+9tstprqdPszktI5AM5P3RnsB+tephsLVjaV9WcFfH01em7Sj1TSaepjeHvjxp15LBbeIdD1PwrcPM0axBfOtTgYIJHzLznjH4139tqn223Sexnt7qzGVFxZSA4B6+vrSz+HlubWeOWJZYAfKNvNEHZhjllye/NcrffDmxMdo9tNJosm8M0FucKw5AZ0yOfftmvQVOvTVrqX4P79jwHOhVfurl/Ff5nTrqD2wSN98EicxdNhHqSfxppvnl3JJdJhW835OSOP4j/SuUFp4h06JI91jrKRZMc0hfz3G47SRnr29KkGoapeqTFYxpMWAYH5TGfVv73GeKwlWlHSSf3P8Apmnseqa+86iK98iW3KM0rnkZPyle+PrTLZdV1yTaIWTTt55fG9Rn7w7j0rmk0wXM8kOo3Es0z7okW1crjvxxwetdHokJ08RxTXbFFBiYlzhxgYBx0IrehLnfvbGNSHIm47/1sWJ/C9taXNnfRXTXWqRT7TBeyjbMvZVP97kVy2q2F3/al3KmnLZ6fdxuk3lzKxSUE4JXr/nrXZHw6i6XeadPbeZFua5tig3SIT2z3HvUeo6VbzbQkkVteNCJo2YbQ/HKOM43c/8A666q9BSiuX3fT8b3WuxlRrcj1d/6v0PM/CPii68Ma5e3NrF+4uEEXnRuGSaRTjJx904/ya5fxnYL4lvZ7i7hhtUnLySeXGV5HVmPGfrmul1rQIXggihtmsJWndruxhBkEhIx5kZzxxz6c+3PB614W1u7tkSzNxfzTqSktxc7AyDou1s8qRnrivnK9ScYqnLVLb9T6ShCk6ntIuz7/wDBM618Dx6pNGtz9hW8j5tmIEdwQuccjpx2717V4c1nURHHa3m7z4Y0Ed4CSXAHAkx368/WvCL7RPG9rczXKy+bOilVWWHKlm6FcDAOfpmtzQbn4r2MtvB5OgSiZCZEufNEkKg/e+UgZPpz6cVxYefJO6v/AJnoYmg8RTV5xdvPY+iLDUrgyLO+5FYgyqo4YZxlSRj8OtR6z4og0yG4ZJGluB8sXAZRnocDv9a8z0KPxzey2p1G+sIbJXU3FiAflj6lsjrnBAGfyrsNF0KK1WTMMSiTa3kyybmVyen05/GvZhWlOPuprzZ83Uw8KcveafoXNPWRmMs2yaSZMSvsPIJyCBtGP610UEKvNHLcyTpKpwoYkqo9jj9M1HBZzNHE+eh2yeUQjKoxj6Hg9K0IQzGNlaRo3lwfMY9Mc9e1ehBWjqcU5alhVEcgwrTKUyMHHf1NToqLllCjaCQEIJ2np9ajtsmaaGPYz5KtARjgnhh7Yp0SoyP5boj7gNkhwGT2/HtWydzjZKsSStIrgqfL+RS2M4649DipreUmNHCpMZCAVkPIXpmmZLqQ2J0klC7ONy4H+c0eaXUkJ5aqBh5OGb2A+lGhky9blPs7qHukk5BRXBMJ7FehxzVuNLnzUQmzWRQGdjLiSZAMZ9SRWdK7hkIhjZwBEZHBKlT39jVryYoDN+48qVRvFwy5R0P8PHP4VonqYssNbW8bSmaGeK3dAWk87apOeD+HXn8qifZOqX7PNZ29sSEuI5dyzJnHK9ucUQNFau04Sc2VwctaXhyEc9CAenT/ADxT0WfLNJtWbYyRWyMFhbrj5aN/6/rQWwMDAdqrHdAnKiGXDgHscUzbJ9l8qSczuZGCSRLho14wrD165FJHKsE5ASO1kli3HZyCec7ce2cVDa/ZogUivWURje0Tn7ufUng//XqHrpcpEvmRZUvOPMAxu+6cjjJHaomgC7YZZ5Z5lJkCu2Ac+/8A9fvSSeX50o8qJJJgD+8Xcr+4P41GTAvmhxKiBC48pMbDjcQPX/6/41Ld/wDhykIZPKgL/NFsYI6L8y4z098f1olCbMI6spHmY5wG9fyp6ySMivGsziQ714wWj7kc5z6fWo5CrM+EIUSFThfveg9//r1k9hoPmdcEBk4KkLjOf/14qLfGGLsGDwgqwZsAL049alwSzquWIQjcTgoemMVFncLfKOz42uVGAR6mpY0QkyxIkbEGFRuXapzyfu5qKZIow21wSuW3c4TNTBv3ZcxeSQ5VkU7t2Oh/WoZSRKQzKjLtLuueQeKhliO28mVdzuchcnhvU1QkLSmQuGxE37skfc//AF1cuFLOYGj3qQVUu3ykD6Y/yKrBGW3SPJSN2ALL1bjk+3TFZPsWu5UvHeKzkIblm3ZToB26/wCeawZEEZeYQuTcZjcleT9OeAc1tX+ZTFI/KtmOIRpkA5wMg8YrNvliEqbZHd0TEqSnCqy9GX0yam1zROxl3cUaafqKNGhkeEgCFtuOCBjjr714H4tsLzwhplxJo2pQrDr1q2k3NhNH5008pOCIxjJbBIH9SRXvuq7baxlmkheaOBS06wJmTaBklffpXDfs7aBb/FXx5b+KdZ8K6jZ3mm30snhxb633W7RIM+e3qwLdTwCVKkkYUhSlOoore36mjmowcpbL8+h4r4T+C+jW/wAZr3WtSgksF8C6bFePBqdzJvllTlWOFJKAKOBxwMAg17h+y9AdX+HGueJbhPsOo+IvEFxqN1dwbmW6jByqoGOVCneMZPQ+tUtI8Oav4n8afEPxPrt0uo6tfeIpfCGn2lpD5EAjX5izjPzKQVGecHOc549+tfBll4Lh0jQtNtU/szyFj863bbFFdjO4sMAHkjHTv6AV2qlOSX8qTt312HKpBJp/E7O/TRanPX1vJK5vFRbyKT5AtuxDhhwpx0HTFUTI0jedMjwRl1Q+Y2dh/iBHX0rsrzTZLf5jBu253LHjDMOfMzjnp/KqEWioXheMGeJ/vq2AWIOcn1wf5V5VWhV5kk/6+ZrCrFR1KujaYZZPJ2o0qyNtiY/LKvA3/wBK24CbVXUO/wAm6MR45bqMA/1qS0tI7aNgI0iZGPluOSWbGOv4Vh6vqt3LfHQtDnWXXJEWSa9dN0emxE4L46F2wwVe5BPAUkexl+XzqzjSpq7f9a+h5eYZhRwVCeJrytCCu2+36t9ELqrzazMdA052k3kf2tds2DaxFQTboQPmkccHB+VST1IB6/TtPi0uxt7O2iSC3t41iiijUKqKoAAAHAAAAFVtD0O20DT47S2VsLks8hy8jHlnc92J5J/LjArTXOOSePfrX63gsHDB0lTj6t93/kfxhxXxNW4jxfO04043UY32Xd+bFAIJ6/T0pw5xzSL9BTv5V6R8KxDmlbpSZxml6nPekyRD3o6ml/8A10hzmmAYzijp6nvSt0pMGhAHf69qO/Q/WgDNLnihANp38NJ9efajGeM0AHanU3+VKvSgA6UdvWj60tADT3oByPQ06m9fT2oAB1pDwCT0/lS9M0mCDnOc9vSgBc//AFqOvege9HfH60AGR27cUY55oP1xnvTVOR64J6d8cUAO70nuMc+vrS9Paj1oAB/+ug+9GetCj/IoABz/APXo6+1B9fzpCASARnvQAvTOTxRnjFHXORRyfYUAHAoJHFIOe2KTOeeeaaAXjr15pD1IxzjIOOKUk5x3PekIyoBycnnFWikJ03DBDY6gdaOvPrxgjqaX7vTqOMnvSICcYB4GBupjE7DOApGCAOM0uD3wVzxjjAxSZJHy9zkqfTvR93GD8uD8uOSaAA8nAOCR3HPtRtwS2SXx1PH6UiK23G7b057j1FKNzDgnPB5/lVAAyWZsnd90rnikVTtBwrHgnPU07dkDBycZyKUAEHGCvfFSO41mwCeCgGW245NNAz8oztUZ3k8jNKVx3Xb0weMnNIepHG0cenOOOaaGgIJxnHXgnIJP0oKb2JBUnHHX9fyp2BtUsCpAOPam7SwUbuemPp60DEZfukcN129VHHNLwrZZmPJ+Yjpz0oblAG+UEZKj9RSk4DHB2n+JfT6H8KYCJyxUElRn8frSD76qpKlRjlcj6ZpSAeCpK4HOOfpQqggKwZcknOetACICNpGQV4wR1+lKPm5HAU5HHX2oVg2OSCgzgc5GKVRuyTlgRkr6GgBBhBuz8udx39jSFvm2u2w4yBkYApeFy+ME5znr+n0pApjVVB2qODyT7cUAN5C9h2J6Y+uKccEZwSRjncRx/OkZvKbBfILAY9/f0ppODztVl67x15oKFyc8EZw2SD/k0pAYhtpYMMEEHI+maTa+RnBkGe3Uf5FLuXIkzuQnue/WgPQMYPzEZJ59xSlimAzFc8A56UFDsCPnB6470jAtjIyCcZ75qtBaCEZLAko3GdrY9P0o+9IQCBMM8HqV96PujPEjg/Lng478/TNBLeXsZ1LhTlvbPJ/z6VIgBGOMjcMsx59zxSYJBK8HGNxOBig5IVVXawC4J780MAzYxxuO7evJ78VYA48wNuG7/dA3EUgfLDDuN3T5ePTNIx3JkglGJx6YHPUdzQcEqdx27srlsfh/9akJkZBKtuVhJz8o5yexpc7SCzNvz/GMf5/OlwxEm0gSDgFegx7018AL+7wzN3HAJ7cfSrJEHyx9GKluSDtCZphUqoUbcYGVk+7j6gdTipcgPuyOOWA746df88U0Db8u0bQdzFyM9/8AOaBsYyqu8KMEgZdvlx6f5xTGH7xgpO8KUXOee/HPf1p6gBAjO7gnbmUFgxPfntyKTKk7SjEKRjGTj8O9BmNKA+W5DbVKkA/dX1PH65NSeFG/4uh4XIIIbzs4zx+7c4qIR9P3SIwHAx/D19OtSeGmJ+KPhM8KXMxO0f8ATF//ANdRV/g1P8L/ACZ3Zd/yMMN/18h+aIgq8OW5AIVSRhj2I96VtvluCXWNgcmM/MCe556UKM5ARQrncMHB7H/ClDZJOMM38KnIxnrWx5ewMT8mVmO4bxheAcevY5/KnhRnZtBAyNo6Kcnr/jSfMCpBOC25cvwevGPw/nS5UbRvXG3AUn6YzUj2H87jklZPLDbc5Gc9ePSkwPmZXfPBYJgMcZHIpseBsIKq4B3FenPAGP1FP3FSWZtqqwDOwwRx/nikWOjIXJQMVKgkdx6YxSl1ijZpTwEADE5LD1APemq8ZALMyK4DZbOcZ45P0p6qdybli3g4U9uOmPpz+VSV6D8nzBvwHLbgi9R7nn2pSN/mA7vmO08gbRjnH60iZABfDNgKGVSSffPX1p+WHzIct93B7HOM1ADg2/5gxZWBw2BgUisBIAcLsTcT2x/kfpUYCqGYMq4ypfcBluMnHQU8YC84YKMYJAPPv9KBilQ6JuYFc5Gw8GglRubBfsyqMgHrzTUVdzjzOVUICo6Z6H60kUjOu7aRKV3MpGCQM4x9eBQUtR7/ACkKAcPjOScjP16f/WpwUZJ2jHqOSSKjV18sMCwRhgjps9cmpMYUL/CFxvzjOBUjuGdmATyNo/E8f4U4Y3Ng/MPX0pu7CjBAY9MnrTWYbWGSAB6HBwM0CADO4ruRCvRBj5u5xjPpS7gV3btpbHJAzn3prvhTKSwUA5VQOff2/wA5oz95MruJ2jd+Iy31waPMNxSrMjq2Rub7obGRxwD6daVgc7uAQu3DemR3/Co8g7VKrEhBC5J3ZHQ07L5VMoZSCTnO0/5zQPzHEDfncwOQo78DnH407kNwcbhkkcnNM3K5ZVYkgbScfp/OpCCeMfKO3rR6mYhBwON6YOXzyDSI24AjvyD3x7+/BpRySSAoK8nvj0pACDzkLgKq+nFKxYvzSZ7rjhc9fegMSNykEEcZ4GaDg44Hy9D6GlIy2RnIP0zTATOAvB5IBx2pw5xnmmg/MoGMEZxu5HvSrgohUgocc46jtSYCjk0vpxSY6/0pT14rMAySOOPrR6f1pCxABxnNKOvcUEBnjpQRijrjHFLjk0AIOtL/AA0npRz6/lQA6k9qQngEYweho6igA6jvS/zptL9OKgBKKKXBosAd6XI60n+RRwfWjUA9e9JTv5UtADT60g70786QdasB1Mp9JtoAQdaM4FH8JpKgB3+eaTBpMHPU4pe/rQAu6k7/AOFOpuTQADp606imUAPpp6d6X+dLVgMp34UL0pPXsagB1NPr0pf602gAp9J+NJg0AHfmnU3tSUAL6UlKetAxQAmecAHPXgUvXmgjOePzFHTvzQAn6UpGKSlyaWgDqaRxRjrRj6ZpgHf/AAoxzjtR1Hajv70AHU0lO9KP50AJ2p1N6mjq39KAF/WgDn6+tH86D0oLD86Bg89fWjGT6/Sjrn60AAGDk84796buxnkjvkDJ9x/Wndc8Z9KMA4HPP9ahlryEzwu0dDkHuarTqvlSFgCm07ye4Iyf0q16gcEjFQyghS/lFsEjYBkt6DH0pp63KtzKx5I6z+GR4oitTc3EkEwMcU20/uplLBlIHaTzF2nHCDr1Pi3x08HNqv7P/wASl1iKLULywlW70yPQ1DRQqsas7OCRjq+7PICkjOQK91+KOleTrPhvVY7hrfFykF6jsEWWJsgF8DnbIRt548xvWrOo6LZaR4M8Y2N9ZXU9neR3U94lgAzyBoyhKg+2fbivyrOMJLDY11PstXXbXVn9vcGZ1HNMkoTbvONoStvdJLV+aPmX4ow2t/8AA39n/wCK/hS2nuJ9M06w0DX8Bt0i+SgZJsdUDhsMePnX1FfQmp/Ca68PfETQvFHggi48KxRx311pdlMFs7ic7hJLGgIAk28EDg4GcnNeNfB/whf+CvDnjX4ZXNnPrlxqWgnxZYJMFFrd6aRGgkRRlorpHypQrglAQcYJ9N+HniO7+Cvg7Q9GEsGreGvGBWLwx4hhl86OG8mLKbSbIAVy3OAPvb/vbW2+bKTk1zKyet10fbbbufTe7BKMZXeq9Vv+Gpm+C/EVt4j1/wAcS6XpV1pfkao7XFo7BmeZmwxPJADY3HHTHXGK7Bp82cbs8cUzsQY5AWIyOCcen9a5i98H3/wq8Y6dpdwqmDWraS4a5t8r+97x9ecfLg46Ma6e2mlXdsbyn8x9qsgwcH1/D/OK4rSguWS16+u50ScXrHbS3ob+mTxpZN5jBmU4R1YgZAHerlg/kRhB5XQyAryWOcbc1kabcGFpIGaODzF3JbsufLwM8n9cVrWIk3xR5iicNhxuwCuCc/h0qotXMpGjCpXzYoSIhLHIqRyEkEnqMenHT3NLDsktljfbMgiBbBOVYfjUFuTPsDBi+3eHGDgZ9D3xzx7VZjadyVVfMZ1LsZk2fKDgjj9PrWq7GT8yWFkAhwA8TDYy3IAIJB+vB4qaMeWrRTMZkiymYjwVAzge4qGCVfLSTKiNBtZWQ8f57VJFlI253KGB46sTg5z29PxquhmTxP54O6RkR38sbxhsY4yfepQVXakkvlHBXJGSCRwPeo0+dkWZA2GzIgOT7E0sZZkhZkdQCd6bQ2OvOPQCrILCP5o8t5P9HHzBSe3ufXvinxyh408sozibOM4AXPp+VRpPCWLb1W2KbTheA3PNJHvuLVZVYTyI4QYGPlA/WrTAsqFijYN5sybzJEMHI9iR7g8UsfmeRlmfy3bPls3OOo2n8KYhT/WRD7O5InkQNu3rznr+PSnxoJ/LcRmQ43RgsOAcZP8AKrXci6FMkMglLI/lyEsod+mccD+fFOb/AFO9l+0rbuGyzhnBJ4x/9el3Sy/eiiZVYFDkHg98/gKjLo43+UrQTOAxjARkwepx17mtAJQRLMYt13aFFMgF2xj3DtjHXn+VNgH7ppIpELxnMkdw2OB/dbj8qR1MkUsV3czahCzbUuYcKyHsMelNeFJYGW9jgnjjXylV5dr5HQ/XpWi32F0Jtsm5UW3RwxJDSsWEZ7j/AAqBn+VlZXSSRQFI+6foPoMfiaGU/PJKI2WWPAMbjaGAxgj+tNklSBoLd5wzCPKhfm+X1Pp14FXcpCTST2+5beCO7uzhUU/Kqr1IJ9sGoZBtZnNzcY8suVhXMe8n19uf8auI5Vsx7FcIVk3dSeuajjdZo49zzjKFgi8e1aFplGWOS28lbZE8vy929sjBboDiq8sMsbpbzmSOZoz8lum5JCBncc9/8K1j+6t0SUmOAMCoZfmH/wCqmhkCHNy0ecsJJGDDBJ6jrSauaqpY5+/tUaRLWRXWCaNSzOwYAgnP4HGPwrmNW+G9ncXglfS4bjcyhTGFICHgN7gYHGMivQ0lOYBPcWoXacCKMurg+/bvmltraKxuPtAhhguI4mXy5XwCOD1P+fyrnqUKVbSoro6aeKqUfgdjzIfDKw1GyW3aMSKXYb7iMeYrA8kH6+n0rZsvA0MMyzJBFLdxJ5RlWX5+OmAeP/1128rraQ28801hC0xCK9xJgMzdAPXpn8KY1vLFPsM1q7BMsIlO3fnk5+gHWnTw1GmvdjYznjK09JS/rqZOk6R5s7Qmxv4nt5QWmuI1QTcnCLjt05rTfS7eQyRfZXG6PzTuH8Z7D24rQHmT3k0LW8T2rrhZGk53kDIIP1P51HH5EEEMcLPEYoy3c7ABgnH1rr0Ssea23K5nyWKBC5jmMm/fvP8ACB247e1Zc2kGeVEzayAux86XBLD0B9a1pZpJL63uINRuj51sYpLRl2xOOobBHBBA5HY+9Z32S2gYwF3RfmnizHlXAOCpOe/19KwfK9Gvx/4J0wuuplzaRJJCGMDgJ+7wuMA+ox/nms+90HzZcqYY137xJEflZgOn14/Suq0wS7hbxCS6MsYlV4/u7fcdj/8AWpXiWGZ4/ssqP5jNt8vKMMAEg+v+NZuCkkaqpKLsjhYdAMb28kgjgG/zIijEynI+YntyKs2mhRmGdFleRZXJVCfvA9Mn+9muiXT0iZkhtp0kJ3s0oGwKD0U/54qzJarDIs7uzwuVREVMfNjg/pWKpJK1jX28n1KREcLxRvObdIYvKjlVsNwOVJ/A1XktIQ1sILuGRSpI+0coMnIJPXPXP4VZvVvNPubdINNg1KzeVfPEz4dXJIBGfr6d6ui2QSkzWYilMjC1iHyggAEn0/Grcr6P9fzI+GzWzOWutEkutxlawe8t13CdAVcEHGcD7w5Azj8DVAeG2mgkke1jhhQMjKzkOWHJKdsEmupumjspPMngWORFy0jDe6gH5ee/JP5j0oaJHk89ZEd9vz7ARnIHAB54APSuWUIy3OhVZpaHIRaZAk8UEs7W89wQ6283KsMcNuAxnPGM0tt4eGd6zQzEFkzuLOXJGVI/KutgRzC5RYpYPujfk7OORTEtxCsu1YGjUEpKq4CscAH68de2Ky9jT3t+Zt7eWxhRaTE7xOXXegKb0GArqfuse4rRgtUiV3k8jduGGgjG1R1z9c+tWjFI6bvMVmABZsArk9j9MfrSpGiPBIBcpAXyxlC7XbHr7c8VSSWyM3Nsi+zh/nCKnziUeWw3OeMEjHNTqvDySbzKuQNoyEHrimbM7lWeSNgSd4XnrwT2II/nU6yPHJFL5pSQKsbbRgEnq2O//wCuqRDbHEGSRRLul2YEZf5ccZxn609o2O1JUVnWQYx69Tn2zinm3OCr7HCknZnALHjGfxFOhUqoKsFhB3HI/eDGR1+oq9UZXInQyJHIsEYl3bWcPjLAYyP50+YmVS8yl5YwWK9Vx6j/AD2pIVVgke0Dd8wbOdw6fmKkTYFeMPkhuWJ4BH/6v0oIFgZm8uSDM6BN3lO2MAHk479amjb5cxBHjlYfJLJ8sI6nA/P8qrfJFOFa6lSB0JjlCcBj2Pt/jUyErG5fcjD5QCwAJ7ketNXJZaBMjOjFZHVTIobBYfX+lMVoptrmAXO9Ay71ztGevHTpTDIMrKcRgMo83aeOnLf41I2GkZm4GHjM0Pykqcd/b+lDZNhwMtucAxpIzCPy4x90YOCc9P8ACo5JoVXy5YhcW5X97sXJHpk/h+lNjhUQRxENLbA7/Mkb5iAef0oR33h5EEJ2ZjVGAWTI4De47fjU37DsRmdYLNVnlnW0xhcR5KZ6ZPcc05mdAIY5bgIOXZm+VcDB2ntx0p3mvM+Elmy24uGwyRnA4z3BPP4UyN/tERKILdWYkx7vlLYHNQx+YxghV1xDtMmUIYk7QOpx/nrTXdVWJ2kJL5wgxnOcFvy6UkUqtbKqRooDfex9/wBOfakLmGHaqxlkG5WVSzZ74/zxWd+xQ5gpX77IPMMjGQA7mx/+sUzYd7gyiJ0GRGWO0DjpQCgcMMZkIaQy9FGM4H6U1VCph0YEbpFJHI9vxpXAZ5iyb5QyopyfkHAJxx+v6VExMShskHzAGl67h9P0qYnaAdm3dg+XtwpOCMH35/SotivcmP7iry+N24Y7UiyFgPOnJP7sgIFY/L71VLNHCQG2NGGzggnGT1H41akkLAnHlSS5wMjacjIJ/SqciiGIblyyEjzGxuLc5BP4VmyrlWXEMiqsil2EbCMZGcMenbk/zrNnCm+vnLqUn3biw+6c4AB/p7CtWfc04jAUgKUdWGHxisr787gblgWExvGcD5s9cfhj8aajcpa3Of8AFlpNqWiLZpcfZ5r+QQb0cqdzcKCB2P8ASuw1G91DwHodp4c066t4tcm0g2NqtlCymCYoVTJHflSO+QelcZ4q1u00HS0v9Vs9SvNMTEKwafH5k4umcLDsGQWJJOAAeexrY8JfE/w7rV3ptrGupaN4iu4I7ye11mJoLgzKdiZ3qNwJDAYx0x649KlhZcjqpNJ2V9fuOeVSDqKk372rtpdrvbsjvfBXgmHwr4Q0GwvYzeanaSC6mZ1BL3ZGWkZh94joCecAdK35o/NVjLH5vm/MVQ8Eg/oPWo4Tc3Gy5aDyJWcNIWPsQRxng1LFGieYjsG3rlVBGCR/dPbHP5108tlyxWn+SMm2m+Z6kIi823aKXC7sqQoO1cemfpVGRSWgRU82SJQirEuMk9if896vz3kKW015cyLY2kRO+W4faFA5J5HtXJf8JVeaw5i8IwRzkqR/bd6pFuobaQyJw0xHUHAU4I3DNXRwdfFSUYRu/wAvU4cZmWGy6k62LqKMfN217Lq2S+I9bbSpP7OsIbbU/EcuTaWIkwkK8Hzpzj5UXj3OcKCSBV3wl4a/4RzTWiklW7v55GuLu78sIZpmOWbb2HQAZOFAGTipPD3hu00KJpIj9qvrjBub+XDTTkZILt3xk4HQZOAK2Rn3zjv61+iYDAU8DTstZvd/ovJH8scXcYVeIJ/V6N40Iu6XVvu/8hVHFOH/AOujGPX8KXGf8a9JH5mxOT9Rx0pTyfajOMk49qXp71oIT0pT0FIPTFH4VBAv+cUE4paT8eaAEAIGDzR3/wAaDz7e9L/DVXAbTgc0fxUetMA20DHQUtFABSHpQDmloAbwO5+p4oz+NOpvbpQAlO6j+dNp9QA3r9aMc4pKd/FVgNHU9MHvTu3SkHvxR39aAEpe3FJS9DQAdBzR0NA7ds0AZoAXsKT3/WlXpSE5oAMZFB4H1o/lR2HrQAdqMdMcHtSH0J/OigAweuaTgDOPypWztOBz6djSYCjCjAHYVZYEYBAA560hONoXgHjPpTjz3xn25pCNwJzgZyDTQB1HIwfTNGMkHJBz3NLkg89/ej2/IetFwExzkDknvQeMcZBNLzj396TgE5Ocn0pgJgktg554GOlGMHGDwKGUSDDDI6k9qOFyCQQP09qLgIck85XAzgH+f50dRnG1jnHf604k4yOAOhJ/z70nQ4549R1pXAR/m3ggFQOgxmkYMXIZQQ3Ax/XmntnPr2I9aiZRGDwmcHaDkfWqRS1HORnJIPGAD3pDwz4zv64GDxTsFRgHKgDDZzmm4YgKGy3BBJzz/wDqpjFXC7TwMcbu54pCQ3zhmCnrngU4nnoy47AcHr0pAQ5DDGG+8M/59KAEZw+OcjKg45HWgAJGc7kG48nJ/GnDoM8KQBj0pVBC7c546k5pXsA0Z74B9OmKTdjJIzJ3wOMfWhuAchmIXqODj3pSucKCQR8ufUUwGsNyNgbiGztJxjPr/hSnCysRjbzk5xx/+ukJVi/I68k8Yx/nrTlyCzDaBwSPX/OaAGBNoMeCM85I3UjMMtkjBww3dh1x/n8qEACgBjgYx1/AUrMQSGGxQOBj+tBQ1nCh2DYYcjjHBPXpzTySMu7Keo2gYDcdOaVgS4J4O4AEj9Kag2MgP+szuIJwCT1/KgWg3GFLBSw2jKhsj059elBUKMEbVJBIzyPfPal5LHvh8lRwMHI/GjPBCruODkHoD70BcUKVbbyzLkh2PqeP0NN2KQf+WS8nO3jHTH9cUu0ZYADgj7p43d/50g2kbcna/wB5myeaBAMyphdoAAXOPm6c0hO5twUbSfukHJz/AEpxYyhmIOCMFSMc+9MYfKNyrjgcHnA71YAflKtuYqwwD0I54/CkOFIJXc2Mc56e3vzTjuVyw5LDkEZ75H04pv3BhcsQdw3HoDnj+tJABA6EkENkOFyevP8AOm8AuwIVnXBDHCkeoH40v3cZEjA4yS3f/DnNNIzvRvXkdeMHODjgcA0yBCMqRxGcZJyDkY5x/wDXwabu3Lv+QK4U4yAFHOf/ANVPckNncUbhicYyAeh/WmDBZ9gUqcKV4OBk5Kj8aoAPL4JXyiwO5Sdw/D/PSmhjtIaQxyFd5QknH056+1PyT84XJOAF67eeuKacDKtiQfeXPOfTpTIY0xZwjgkBQN4JLZxnI/Gn+G2I+J3hAsql3adiyLgY8lv14/WkLBXOGKuMA4PTpjNL4aAT4l+DlUvhWmU5GM4hfk/rWdb+FP8Awv8AJndl2uOw3/XyH/pSIZFO3ayrkptXA4bPT+nNPJYttRtjp0jKjDY4qNVWOGNN21CPJj3tncxBxz/npQp3yKABvEZYneTvyB0B5x0/E1qeXurj0Vd+UUsrH5kLY2juxHcj19qcCQqblG7BACKfzB7HoaE4CPs8z5cg7Oo9Dz6mhDhBgM0W0AKDkk5xgE9R70mV6f1sObKg8kMqiMuecrnGM4p47+WSnOVYcbzjjjH+cUikuzruyUOMq5AbHXNOQ75DtOJBgNgkKeDyPypBowDbWLeYxWTauG4YHgZp+7OzHzYbbg9eO/4U1GJKOvzl8ZYHIC/5/lUnLOB8zZG7zB2/yKhl+YBdiIA7MUOzAPc07PzBlTb84yz8fL0JpgIV+NgYEr83oByT9achIVfmkAQ8kAcgDp9OtSaCqeMgoYcZ4Xj/APX0pS38W3zAM4Xg8g4wB+FMAU7ZCSsWfuEbfp06880ISQCwILAgIOACc9/X/GgSJVZgik7fMK5wDwSO1NDAugJzIoOCM7eR/wDWpueASuJV5I29fXH1CmnMZGUKCY36sMAnHOP5UgQnmHYGyCzAbifu5/yKcr4kUBckjlgOP09cUryEOSuTg4IzwPc00GM78NuUA7gCcf59qYxygYODjjaNvb0/lQsgDqoJZ+jAdh6mmllZVkZwVLHawyMDH+IoU7mzvYtsyMkYI9QO3IqQ+YHfsDLuEgA+XryeOT3xSnKSgKz7QQCp6AHIGO/b+VNXG5wqorpwgz1Hrjp0xQpIBCFScceWPu9geaAFI2FiY1DEnDICTgEY7deaVhnhgNx4yCM5zkD9KYVMZZFQJFjblnxtPsOe3PanKCyEHJDLuDqMFhnjn16fnQGrHuZD0UsOuM85zwKD9/IGRjBJzwM/5/KmPtznLAYJZ1bCgj1/L9KRgDksWKHBLBsgfT8sH6igN9SRzhGJOFIADDnGe9BIO0HJJI2jv9f501yGVwEZiAAY849xS8by27er9m5AOO3p9KAAkhC2Gzu6AZJGew+lOxjHXcBjGMEVEQyJ94PIPu4JAHA/+v8AnU7ZLuuCAMYagBMHcOR+I7Uu3BHXtzn0puCIyASvpt65pSQCc9KlgKPl70vQUgPJ5znt6Uh568cVBArcnjHHWlPrRnr1H9aQHcBimgF96MAZxwPak6jBFL04H60bgKOeabSj/JzSUtwHbqT/ADmk9OopehoAM+9L/FSAnAOPwNHsTQAlFFFQAvXpR+FHPvSUAL60vpSZ/wAij1oAD1oPP0o6Gl6UALTKXHGOaX+KgBP8mkpfxp1ADKKd/DSZNACUUvf/AAo6ntQAd/SjoaX0zSd6ADqaU/SkBxTqAGUvQ0lPoAT602l6GgdutADqb2oHWkoAD0oooqQCnfnTaKoBfqOKSinDqaAEz17/ANaU8fhTadgjp656UFgc9uppMgnjNBGB9KUcE9u1BAd+lJzwOw9KAM0p9M8etMBM9OKMGkpQcmkAv8VG6kwaXjjvQAn+cUu6jPT86P4aSLD+Gk6mjsB0o7f560gFB6dcetJjGCOnTIpeDR14P5UAMxz0AJwR6/55/Skb5PmyVwQQ2enrUuCOevt6008ZwOR2oLWhlalpcWu6XdWkzZhn+Qsw7eg74OSOtcPLrV14c0+Pw5r+orBfvOkGnas8gT7bGflEUhwAJQMnj74GRzkD0aRWUjbH5mGGV3BRjrVDV9A0vxPYS6fq+m2+oWUvLwyoGUnOR8pGDzzzkZANcGNwVPHU+WeltnpdfI+94V4nr8OV3KKUqcrKUW7Xt1XZmHr2lahp2v6Rqnhqwt7fX9EtTbpI0fzXWmMytLZh9pwSyIw9CDj7xrhn8G6F4q1bU/DZ0KB/Bk0vm6lpqqTHbXL/AHJoVTHkTpx8644yDVrX/hVpvheCOXRPEPizRopp/LSx0i481dxydoSUFUXsFXAAPArgfEvwS+NrHUtW8P8AxNW0i1cMCl9p0UU0UZUYMuwhN+0EBlVSuByM4r5d8PYjmTUk077uy2/Wx+94fxDyCpF88pRkldpxba17q/e5c1nxDe6P4h0TwJ4o12z1G60q7D+H/EMRxNe2wJVbe4yoHnhSgJXIbCnJPXsYDJH9qgm8sSxgyOqqecjJfnryf0r5w+MX7NF3ZeDNS8Y3PxHj8W+LdGRtQAnMaKJ4grFUjjI8tuAMZcbmXpnNfQuheIIPGfhzwn4ltYHsl1nT4L2OMvve2eRFbYSQMkZIPHbpXh5plNXAcsqjTUu19OltT6nJeJMDn3P9Sk2oNJ3Vt1dNLszcsRITKY4vtYZSJUjOTswMjnn8vatGykSSKGaNxJEJAz+aAZAFPQjPt/hWSkj/AGx5iYIZ2lzuJK5z16dOnWtO0lgsb0KpK29wdhd1yWbP8ufevmY6Oz2PrGr+psht13veRiHYurBRyDwVx6jgVaDM7xSZO5VKYclSgJ7D04H51Rhi+UW/mRxRxMCsseRtIORkk9Dk1cSTzGEmza7rgYY5PPQ+3euteZzy3LCOEceYySAOVwvzbsD734ccGnxNtDqzN5ahyuBzgkYzUURKqwhaKNN21kyM7iP6H+tSRsyhHKYCnEjBsjd7f571ZmyVA5OfJeIeao5BwQR6+n+NSbgkkhcTBlHlkRrncB1J9s8cVW4iZMmQQy/Ip3EhD2z7VNueSNZI2JkibCgMcMOMgii+gi0RMqzmMRuUjVxBJg7z0zj/AD0qUSMdrRxqE2FjAqnCt1OP1qohjceciLCXJdi3JB9/bNSK7RszeYI5WbcRuwhB4yPb1rS5DRLE8AW2+acxuCVUtwB3B49RipDGkjvHOrO2CYd24AY749P8KYGZXkhd0yP4IT0AHABNIJnEKSyDypRIFZnfHB4xxzirRNmWAqkhCqOWQbsMcN2xSt5gLKLtVnIBW2ZQyPx0z2+n+NMaIRSSwOjNN87IqLmPcPu5I5A+h71H5jSWYMkOwPL5IiYdCByVY/TitU7Ba5MBvuQMSW91GOYBg8fyxz+tNIgLHzoBCshLBNhII9j1BpI5XxDFG0+CS7yv14425quJN0KxfM0k0mWmcchB1HOcHjt6VV9FYaJZCTavnpsALiPZk/nTnuCpUQHI2KkYVMt05B/Q1F5gIcqskkYBwG5DYPenrMzzsNwjdUBEmQ3y/Srv2HYlK7pZSNrp5Z85cfdIPOPwokeMARSNLLG4WOMQjn06n6Co2mRGR1ZnDoxkljHQ+n9aWBcrERMsrAGSK3dhuwP5n/ParQbDRJCbfyJDdW8yMXDyjIAX3/EVIqi+kcxPC1xK24OUyHXHSlWe5guJIpblTbTqTDBIBwx6jNBUuYUaMGDHIjGGT6j0q0JsljKNE48+JdikN9mUHYfQn/P6VjQa2viS0uW0f7DqktrMIZYb9D5y4PJA44wc/h61pMLWZJGCsFMok5ACu4zgH1FPkkW5uDO8VuGkbcXt1COrAAY3Dk8Y60a6CuQ3WnWk9skc2ii9itrlJ0hdQBG2T8yg9cZ+70qSOYtI5aPyQrbgzrsb6nP1pBcyxRJ9snXMcwXaFIZs9Cf89qSa6isbedruN2l8zYhkBKOpPAz6+hquZb7EalqaNpGa3LJNsAwsvysfbPc84zVaSE3pEP8ApFtFggyRSYaMrj5foc1OixvdRIS6R4BMMww6YH8Ldxmq86JdCWOK6uIfLLSozZCsM4IJx6is5S6ijoc3oXntcXlrNNqFq0UrRQC8kDebkZBBxxwR644rZ0eUXJtrS4lhurpQfMkZwCCCRtwOOn596heNUEcgizcXB5DRFsNn7wPapXniiBdYBbTxsHZ44RhyOOW965ozSdmdkvfVyCG0vJopZJJhOgkPzW2Y5ChOCuOh45rRkjjsLN1tleC3D4SSZ92SexH5DFRJeFY4prUpG8xLbJjwp6YHuelZ8V/cLq0kRtMAbpWVs4Dex9eOtdUWkvNmNmy4ryBYc2jEZ2ITN1J9B788VKJgksUbWtyihdhWZMIxB4/rWhBpkt/cXP2q7tTbkq8HlEq8ZxwT+uaym1IxLI4vXcNOIJ7CcA7M/wASk9uM1lUfJq/0EvedkNuLWOWPZLFFLF5nml1Y8YGSffiqhlkl8qOCdXiwcQyseV7lW6jgDjpTbzyI7iNriZ4mTIZcDIU+nbFT+WWSQwkLCIwRLg7duPbqOK5ebXQ2tbcrDejSzWk7iMNuMMgDBT1IJPoKYYt9xDLEPtEjKZA8hAVsnnGMHmrEtszyKYxErOgDSwLuSZRwTzwTz9aqCVdSsyIPMjfeDFCVEbRkHsPTvxS8uxab3LNpEQym4tIoJplIeJDmNT03fU1SmhngcMtvBLCJAAY5OGj9DnvkH9KuPLHBLvnXfk4aOMZLH15xmo59EcC3jspDFNtMkcMoyhfuje1Tbt/wQTsyu4EN8YlMDXMmWSzZwDKo6lR0/wA+1P8A3KyKhja0SZi+6QfKrDsVPSn2H7y1jWa0g/tKFTvtogPMjBPJjY846Hg0yRXGlziwmWa4YkbLmMnDZ53Drmm1pcrm1sJvktiXLeVby8Dy/u49x6981M1vJuXy1X5ONz8lh65qKOaU26/alt7W5TaTydjdj9KddTvaK09wS6qylhbxbvk7c/1o21Y76kxjiYMpjdQ7gswHIcdwTTxsxJKzOduUXJ44HUflUayCN8wyebFjo+SuDzyKmilOI2j2OzHDDouD1z1oJYblSNEQzyLj5WRQdhPqaft8oglROMMHYAcfWoQTGpiSdwhbkbcbSPQ+9PLbEVUZ0xIMsBwfX69RQIRmjmtmV3Zrcgg5Q4PoPbH9KWM7LhYG8slY8KshB4xgAe4x+tDsTFKwcsUO0Ln5Mdjio5hGFhR40Lh1Yuckgeo9qVwJwxEQDQvLH5gYxhSCen5gY6UkkkTyzRyC62OuACwVIyuMNj0/zio1uGKJKvnSwu5jd93KfUdqcsq5jg6Ruhk3/eA65BJ60N3JSJJHkdHdVEuV42t97H8IH0yf/wBVNXypWjCCSNMecYZUyCR2z2BzTXKOsMkoMYgYj5FOwnPDKR2NTCKZrppPMyQPubcjb2z0qd2IgVtpVjNKguSyIiqdkbnpyOvsabKpYDzXAcFlSTaFyR1z7e4/rSq0q7yyPBkZPkn5cjocHoKTIhnxIkqO0Ox5T85Oe3oP/r1Gj3RYO4cYMq+XgCPbwV+v60jNgnaxVt4LeWAVPHOD6+ppjP5UG9EDOn8GMkD1PbvQsSxpJHvnLEIz5xiMn29PWs73HYeOu0HYWcq2/svqD61Grb1KttkwS0bZIJXnk0ryIqzq8gkjjxsYcHNHlyyxsPJaIBBmTd1zzjNPfYQYdSzFSzOeVPaopSyof3v3T82ewPqfWpST5LcBkJ8wSFuQPT61E6+wjjmwemSCBxx70Msq3cQa3KNuSNiPvD8fqKrvKHK7kSYuNw8w/kOnsKshRv2AMcZc7jksT15+lUrh2+yBX8s4fciN8rDOeMdetRsVuVxIUt90qtazAk+YpDDPTrnPv+FYUswuWcRIJJdxDF1+YMemefTNbVxPcBEaKMPdO3Kxcqo759O3WsuylsrVLi5u5H+zx7pJSi7jtQZz9Rg8V0UYc0lfoUnptvseOePPjn4e+E/7Q/hfw74g1ifT7aHSJb15ZCHghu3bCF1/hPleavPZ09a961Kx8JePdFddZ1vStVs5o1cSeWkYG5dyyRvu4+QkhlOcEnPevMNL+Cfhz4sfDi31r4qeDHudc1a4+0Xl7EN1wgVQqFym2RAiDYVXABUkjJOeLsP2U9R+C2vQ6l8OfjLPYaS9vHC2m62kU3yh2kAG4hUALsVATcNz/MN5Ffr+W4eWGoww89fPTS/R36H8mcWZlhc0zGpjaNd05U0oq7bjKzsnHld02+tmj1618LyeBorg+GfilqlxPcndZ6dqbrqtrGAR8qqRvAwMAmXPv2rZs4/iHM4tdU8d6JbTu3y22n6QMxggkZ3TMQeuCeOnc4qv4Is/iTZQBvE0XhXxu6AyWOoWkv2a6e3fkFgVaPvjKnGMdeav33jfWNM1R7Sw+E97LqzMu66JiW3yejeeow2D16fUV2f2bh5STjBNq/VJfddaHl0+LuIKHNRWKvHTVxu9Ot2m7/cT6d4F0/UNSVtclv8AxRcbGb7Tqyh4gd2PLMKqI1xjIyufeuk1LUdkhsbWCe6unI8w2+AkIP8Afbtn0rPSHxlqShb+TS9Nt5Y/mW1aQzxt14bkex5rW0zTZ9Lia2ie3WDO/dGjeYzHqzZOMmuiMIU0lG2nRbfgfF43H4vManPi6spvXVtu1+yvp9xo+UiEbEC7RhSPSn9T7dcVHEkig+ZL5h7ELtqXuBWb33PNbEwcf40YyDR1NKfTtUEidTTqbz69/Skp3IHfxUg/LjvTqKoBB36/jR1HvSY9KUc+lQAtIDzgjBoxkc9KQdqAF/Ck6mnUn8NWAn4cGlzkUHqKOtAA3Sk/D8qXGOlG2gA202l7UvQUAJwP/rCj1o7cCj8aADp9KXvilppGKADqaASef0pKUdaSAXtmjdS03j8aYC7aOtH8NHtQA2in009aAEpQcUdqCSB/WgA9KSlxx7Ue/WhAJ+lBznA6nvS8cUmF35xg+vrVIsQnLDBHqeO1Kf8Ax30pqj5QMbeOQBSg5JIJ9MY6VVgEKjcCeWxjP4inYOOvsM03JyOckDrjjH+RSgADjA9qYByMdz79qRTkZDHBxj6UpI3HDHNIxzjAH+0G64oAFOcHA2+vTmjPK4BK+3SjHOT3+vagnGM4XnIGccUAJ94qdpBU9QPwpMEt83LjJC5/DNKADtyRnGBjkdqNxycdc8ZxzVAICTk5JHdRyeaTcGy38BHVjgA5weKdkkgjlemc/wCfSmk7nIHoMk88en5GkWKF8x1bqOoPQjIpAi5AcgYBAPQ4/wA5pDgnDMGB5GT1HanlTu5bbgcD8PWmAigPsJ4I6baXIdsgjgHcnv8A5zSkk5HzE4zwf60g5kBIIK8AZ60EAFKlWBOMfdUcUoG0H5j8xzknp9KQHoVztGcDHpxQSUHyjcCQMdABUgKRu4PcdKawJQAjf2OBz0//AFU5gGJXqueTnv1xTXG8MrLjpjJ6/wCeKaGhFBIJzll4JPUf7J9aCTJyN3y49j7/ANKUjJHQHP3QMfQ/oKb9/LDngghievqBTKEweCy4ywIBY9felG0MQTuVgSQecc880rKSQO2clTnJ/wDrUE+WeOMnaMDkE+v50AMBDOgOdzLkcn370DO0KpYueRnBH0pclMZcJnjIHofTtSAZjxkRn7hb05+tADs7jjp04xz1x+A6UwqTGSUL4PzcYJPt7c0/5WDBA25SBxw2PX6UivtGV+Vc859PbmhDW2ghYnkkMoGQQOT9KMNjGVAzweRgY/xP6UmAAqruIAIBLcZ/xp3VlyVyMkZ9eKsQxyD8xAO3p8vJJ7fSjbgntnnIXpzSjICLuG71xj1xTT8hk2hfNGG+Zsk+36UAKFIZjs5ZgWHQ4wOP50ijcB95x0BY55weRmlG1dwjGFBP3ecf/XzSMuIwMMy4B25/P/8AVQAwsCp7DOSWyVXjjA96Vl42thABt47jP0pH3KXyAQMGNyMYHHp25pduGHyElc4bOc5xk+/1oEyPORkr8gI4TB4x3z29/alYEZ+X72cKoBIA4xx/nj1pSzK4d13OACDk8jB+v8qRlwS3JkBzjdzjv/M1QmIw3LK5+Y5BMe49OB3poHzuIwCGwRs52ceo689v8ac21Dv2bjt25645/nz/ACpu3IMROU3D5I8jae/P+eaDNjCV3OoCgDodoG4emT359Km8Psf+FneEc4J864+ZRgEGBz+mP1phYM+0spPUGQZOOOlP8OqR8TPCAYDcJbjGzoAYHrOr/Cn/AIX+R35WrY/D/wDXyP5orBlj8suhYCPKHavUdwexANLGrxhIyTLKiYMxHzMB0B9eT1pCqFCpY7CAgK/eIxkk0uF+bMhBBdtznAZs9OOnb9a2PKQsfBjZRg8YJQ9ORjPb/wCuKfxswdrBV2EEFeOBzn8aYMsAVU7mYBvNJI24zgc+vSpeIm3szRlVCMikkED2/GkxrYVsugwofOB6ZB7g/j+lPJLOcjawb7gOcg8fnURcZVnZ9mAckEHd6cHinY/ebScygD5ZOuByP1pFp7CmQtGSpEhyMZyq9epz36mpEXcWVAGiA2jBAGO4FMVgWIDhn3bWB5OevA9Kdk7WKjBADEgHp6VLLWo9Xy7gkqD8xDDkY/kBijJCbsMcEv8AKQQ3HIJ/z0pRgFY9p243bVAxx29+aQ/MBkyK23oRkc8Yx07GoLQ52YBmTJlGCY+D6f0PahslySAysgBwMgnnOP5UjMAWkwNypkDPr2OO3FKo2KEjUDA+7nODxkevegQDbvb95tVirAg846YpvyiMBiymTJLr/snilwDlVZGBkBwF4+n5YpTIrbwjguxCA9MA0Bew7YXUKOSCAGOcHHP5cUhZmWOQZKnbuGzgDk5pBHnOyNVyPlGTnI4Bz6cDAo2qxB5MeNvXIweOP0/GpLFjyjpvDc5KInyhAOxx16jtSZYBRM5ycqCnofwzxj9fycrPF9/L5G7cQRj1B60wYMYUyBiyjDKvzKDxkYwccDmgn0/r1HtJtddvzuqE4b5fx5HHehRtjYoWKA8n6f0o3F5CgZCQNvyqSV/HPT/61RsqMhcHIGATjGR+GD6d6olseQgLAKCdx38kc4/XvSLGH2sVXO0oM/xL278f/XpdwkkHCqNpKr3YHOSPTp/OlIKszFWEaDIx04Hoe/J59qm4/MQZJVSqgdAMZGOT6fSpM+XlshVVcsqr1HNNYkMx3yKQwHTgj8qCWLMV5kCj92SARnnr6f4UBsKrDftVfmPzPzypI4zTg3A4Iyc8jml3cg4PXpjnP+c01V2Ahe/oenFAvUdjHHHTOD6UhA4+Vcjnk/nS9AB0AAGe/WkYH5gMMcZUH9M/jQMAWJPTGe3f/PNKzbfmPC5wTj16f0oPIPIHuVyMUzgAFd0ZY5AwOc0twHnueT7UdTzjgfjmjnJJOQcADHSkAIJxz7HtSAUDG0egHzUvQgkc0uR07+lJ/wDW61LAXP4fWkz0xRnJPY4/KnHOOnccH9aQDQeBilznpzSbu+4baNwx1GPWqsQB54yc0BuM459KAccHrS44FSAgOckUp474o6nHSjuOlAAD19aOowDRn8aOvWgBOR1pQe9HajqagA6mnUyl7UAB/Wj1o78Udfp70AGDQfekpR1oAO/Wl/Om0UrgL0/woPWkpf5UwDj3oyaSilcBSc0DoaB1o9+KfmADrS/nSDrRk0AJTsf5NH60D070ANpc5/Cl/Sm0AFFO/ipp47GhgFKTzQPpz60d8UAH8qO/rRk0lABTv4abTv5UkA0ZBAH+epNKP880uM+lIO38/WqAU85H86P1J9aD97nng4470gHH1pFhn34HtQRuH8806mdSPy/SmQOJyTnIPfNJn8x3/SlJ5znNAGepB+hzSLDkUcU2l6delSAvpQTik9QQCQc5pent9KoA/wD10najoPekzyMDHHT/ABqQFzjnrTqYT1IyMcjj1pe4A/SgB1IQTj36YpO2fanUbjQ3bk4HU8VFIHA+Tad3ZjgfXipuOg65yTiqtzJBEymVliLt5Ydjg5PTBqoq7/4Fyr2HBlt5GuTuU7dr7WyMdc1y2v8Aivw1pEUt74pt57OxTCmbUICbY84HtzkckVd1jWJtHSK5XUIXtTIYVhaBpHd+wAXkkHjrzkeoz5B4g8eST395pPjrQb3Uy1zssfKtd+mzIxGwSMcqjq3HzYJ4wW7ejRoOdm9ttHZ+iuL2zUkrXa1to9NLvftr+Oxm+N7DwhNpEmjfCLR9OvrrW5ZJJLqKES2en7gu+dj/AAkAcJkEkDAI4rH/AGdLvVofhfc+FfE1zFN4i8G6hLplzLDJvE8LsXglXgfIQxVRgECMggEEDtbrT/EWvS6Fo2l6EPC3hqYo1xNADBiJPmaPcpBUNjqD04zzTdX8PeHfAHxC0W+0TVo2sfEfl6Fc2kLiSCaREmlhJOThwVkHXJEnOOp8LiLCKpg9ZNyi7rrp1u11P1jw4zt0c2lRnFKFfS/W623ezStZLz6nTQo8rR+YTMsbr8iYQEDr1656davWflvfpLHvwrH5ZcFh3HB6Yz1HpVG3jaymRJtj28jF8Mxbb/sj1q9BAS8SlxmD5IpN2WHGcH2xmvxVx965/WcdI7mpCQ6Afu8Z+bedhYZ9fbrWgJI2mhLSMiNw0g6DHT8KoWsq7jlwZGJBTGRyMZHv+NXYkEXlQtl2X5Qzn7w7D2+lbGDLjoGlzmL945DuOMN2OOn/AOuokbLs4QiUrgL1Rj3/AEpwkJtysocumT+74347Go2LFsqQrEYXcCEYnnP9KbWpFwtpFVZCu6NBKPLWQd/QirPzNcYeN1wpZWQjg56/jVKzk+0QksdzI+1lx82QPT+tSxzwsUJlfdI4COoK7sHk5PapT6lW1LrbpYVLERKwydrZ2MOh46/SpBI8m2ZhjjbJFIPlb0ZfQ/h3qtHGIfMjG+FpJA7Qs2UPHXPbv37VJGRvMiqsplUqImPI9D9RzVJk6FhjtGXk8xD/AMtE+VlP933p6Nk3DzRhFZhtMo5yB2A6ZzUCKUnkhRXZm5LEblTPPT060tvIm9tiqd7bsqvBwO2fxrVMm3YnSWO2hnkS5a3UEbmc7tvsO9GWMpuINTWSyaIyslw42RcgAp+J6evHeizuI1O8kTh+H3KAqgjGfy61QSQNZRxvp8drNBcKsUc0W6G4iDDdg+uOc89K0TsO1y1I7MS0ySxxA7o5EYAqTxjHpTWY3MSws6LMF3LJKMBc+386ieWLzSimdozlQYyMDI6fgCKz726ubSwM0Ns+qOuPKgVwJNucEj1xnpTvZXZSXY1Y7lnMcjBHZ1ZXEBOwgHsCajku7pNQsfs+jb9NYuJ7xpFV4Tj5F2ZzgnkmqeqWt60UkViy294FWZDMAYyAeVO3v9PQVdmu4pZluIY5LYzBUlTfwAO//wBetb236C0JJpkUW86TLbQpJm5jIwSp7gUSLavd+ccOm3/RryJ/vAnoOw71F5obUGHmxXMAUhpCgKgHoD+P86RLiCxM0M1lI0IXeUiXO1s9QO34U79wsXYkFyZbczRvcQHzY2c/NTY76Ca7WXy54Z418tnX5kJ+lQtZQC9jvDHHNMqEebbnJYf3ce1SRzNPARBIIrgjzEfbwvPce9aJ6/0ybKw7zFQSHdNASxdWljOwt7D0qXz2iWRAgkyqzMyEIWwOar3NzEs3m/aPP+XPkzHaAT1x1/KhroR3cModHEpwrRkcEY+VvzovYlq4+W5mnt0xMkiACSA9XIz0Ix1zTn1VdqSPDdWr43Orr8vB+UH8e9Mc4kYApDu3P8pAYgjkBaimDzWkSPdRhy2wlTkuB2wenaleXQEk7FW91lysiMLosJM+ag+aPIxz+f61Yg1FfPSGWa4tLsLsAYAxSY4PHfNV5o2urlRMhTzhtcBixRscHj8KuDT554YUlWMksGiGGEgPTOf1rNqW6/r/ACN7QS1KrzTNADtkmkDZKjIZR7//AFqovdtGI3fey7yXeFirxn39OPpW3JbIkau9wYbhCUMgJIPPfNYOtWV26XL2MhSY5LqCcPxzg465rinz09df1N6ajLQsjXIILxLW6MdzFcMWgkKFgjDoG/z1+tSI8l2S0s0si2z5KRyAs5znOPT2rmBcXWnW85X7UbV8DEZ2hMHoepB9verTtId32thamL5lnQ8biMBeO+c5+lEcS9mtS3QtsdBbz7rq4VngktjxFECVlz3B9utElzu8qF3geXG4LcDO3/ZJx1rHsriO+iWRpAzbSMn5WyOOT/ntWgFupbdh5iKYiQYZl+Z1IHVvxNW6nOroj2fK7MdBdzQxPH9khG9CJCVLZB/hz271BbX9tai3e1eW0WEmMxSg8A8npn8qbGG8naGAjjKyKfN+8f8Aa9skVVkmLxM0b/Z5X+40RDvuz0KnsR/L3rPnaK9maMOpRT7nTUFuxJmRoCCvl47+qgjj3p8t/bTXFuSvnQkhY7mIH9zIezj+7/tVnXdzN5D3Nt9ndCyhnAxLnoQRjnjmpZXPlSNZyW+6R1ZywIAUnB/GtFLp/XyM3DqXra7urMO9tHDcRpKykMct749ah1GOSViLed/3Z8xjPk47nGOh9qhLqk7NGhgkSRVZlQgEdc+hGMc1ZupVgvYzLblEuMCUw5KSPz+RxV6tWuZtWZXZrSeK3uJIpJppBtDwLh1x+IpttcXBFs0lnPHMwZsnAY44GfUY9affRXf2OeKxeGymeQ+X5vAkHTAPYn/CpJop4pI5IxhIG+aJiTtAH3Sfx60+tw6FURPc2sYkSUmYsstrJhweexHSpDlI1WFxbxIdg/eHAx2YmlSJhB9qgY2yj94FY5yp+8OOnfBqGSWT7VOr2Ukum+QHE6MDuckk8dh/+upGWA+25NxHMyx42Pavj5zjO5T/AI+9Ms5HnVpBItt5g+WEgYGPU/nVPzP9CiuXCxPGxUSw5YqTwAw/KntcxylIRO1w8cgViqgKx75ov1KsX45WaOEC2I5BOG5+v/1qeB+5l27I1dz14OfpVKS5S1jUjz/myB9nTIB7Z9vepbfZJMJUnkE1wqo1tMcKGHUr70dbC8y4kiuw8ngEZUt1zk5pu9shlXJ2bQFOWBzznPSogxjkMLzQbS2FAPz49B26U/MaxyI/zOuCCgxuGeNw/wA/WkxDTutp2GQYpG3MynIPoameZ0DN5gKqAECAAc9v/rVBny7MqjCQZyNn8PfJp4QMxUu12wUSlhwAcDj6Vlr0Ae0giniiikjS2C4kUk5YntSRwiO7RmkaFYlKiWRjhwf4SO4FOjkeNiJgjoVPmFzjOewPrTBDJEiRN5syI4VJJhkxnGcHH1FD80A1/My8KyEynJDSLwRn+VOyUBVJDEowS+P3fHBHXBpPmdo3MpBQb23Dn6Y9OppksPmJF5xiiRx5hMYPCccjsPxqPMpDgirkAMGXACbgvmN7j/69NiaRkilDxyq8RG58g5/ukdxQT+9ErTh3VMqYlz5ikkBj+lV4yPJG2WLJwN7ZyDnjjsaW24WJbcRSFZSAMjGWPAPenpHGzMwkaVieYpXyuR0I98YpY40TNuI3B+8ZpF4JYgHH+eKNyCDDOkU+7YqY/wA88dadu4xDIj+c6N5UqsNwxkNxyKimPkjzABuJCLjqc9hUsj7jGoAlRCdzgfMc+lR7A6ksshdCXyzfLj29D1pkFeeMrtiKMrhhLuIyN34dqo3jpDEsxlERKbZpV/h6YP4/pV1I43gWdpmAMwiUscvn0Pt0OaoXEvmXIi8t3gcMrOp+UEZyG9c8Uv1Nehn6m5jmVp3TT9sRiluIMgvxlFUfxdif/rV5X+0l4mufC/7OPie5juk0nVNcvLPSNInY7fOkkkQMCw4VTGspYtjgGvS9Vk2FI/OFsEBcOBuGRwBjtxXh/wC054N0b4mrpfgbxN4hl8JeHdFt49Ve8LLsF7dO8Fo0gI5VSsxYDBKk/MuNw97LKLrV4KKu77d7as8bN8ZDAYGpXnKyS3Sbab0Wi1e57j4W8ZWkOoNJaXs1vdme3sda8PTMWSGZ1BSaCRgucjBO3IIOCAVGO+utWsbSdbWa5gWQ/uhFKhXdkfd54wR+FfIOqeKPG/gHStQ8N+MdIuNa03RbcRN4ktNPlvLXXLZBlWnZcyQSICH8wsw3K5HYt7H8CvjPafEjQClq14tjEWt4ry3DXdiGRgFVp3QOjOCGAlC46cfKD+y8lOcOeF/NPfou3fy1XU/iHE4XExk5OK5Oklqu+mul7N26bPU9VGgQxM5toIrJGDB444wUk3euOgGO1XPPFo8MGJUYR/dt9zoAPbt+XfrVC90ppSxluNYi3HaPs9wAq+429vrWhB5VnawRtOwJ4X7VIPMfHqT1Nczba11PMtyNuPUU3RlOIWj3r1WbcrA/QjPQ1a5P/wBaoyVkG3dG688E56UgigOCrL8p6Rtxn6Co30tYm/dE4GaM+/8A9ag5GPr2oAx9TWbEGTzTqb39aO/rUgH9PenU09+9OoICikJxS0AM/i7078KWmUAPpP8AJo7YpaACm44zTqaef/rVYC9O1LTfal6H2oART0z+lL/DScng0ZNAADig59qO/pS/rQAtN74xR1NA61AC/wANJk0ZxzR0FWAd6OhHXFL+dC9KAE/CnUnWk70AOpP4qCe1NoAXv6UH9aOvt+NLzQAnGfrR6460gAX6+9LnqPxoAbtHOAAT14pTnPt6UDpnOe9Ljj05qyxN2DyMc4GaDjI9etIxCZzwOO1GDnnk9jjpRYBBy2cjPpS/dYepPJx1oyM9cN9OtAwGYAYJPX1p3AQYbIPK+vvnpQScnOAuOx5pRtZc8MDyMCkYHsT/AHcin1AQdSh+bA+73/GlBODuzwOR2pTyDnI/2h1puNp3E9Bjk9KAFZgACQSOmfSkLKAN2Pm6DHWnZOemR7GkAI44x/dI6cUAIRyF4A6cDt/nFNByGUMT6nv16f59accjGOM54/woBOWVsgAff/wpoBDkMcD5iQxweSM07rnpg8kGoyAQVPzOB1YYzTw2TycnGGU9aCwA38r0OBgHrimkgDJyB3C9BSnG0uMFPQDAApwxkYOc8k9aZAYJ4IAPoD0FIo+YqS3yjqabg/NkhXbIGP0/pTlBYk7hngY69D/9egBoGUQ5wThm55p7fdLdfUj070hG45BG4YDfT0pcHeDjHripAB1IwFB5ye/+eKMZyMbRjqKOAMnGw889MYoPPDLwCOnegBMEkZIOe4zz+VN4ZM5Iz0bPOCf/ANdP5BXoW6A0wAkbSBnHKgE/1qiwxl9uchhliM5HpSEnJx8xbBwOgP1p3zMTw3QZVuRTc7duz7ucEEcfjn8KAAkJJsJz1ZQeuad824KQScZ5/Lj/AD3po6MBuEZ4yp/xoZAdqtxzwDz0oARpPMGcmNkGfm9/ah/nLNgsq/KFC8//AKuRT8lnGCMqe46j2pjbimdpZUbJ3N83FACFsvlu+Fxjqe/5cc0udoBPIXggUmWCryXBGQDjKj+tDfKuAB97BfHQf5zQAgQD5OQOOh7Z9aTOGAO0TYyJOo5PT9KViobaG27uFYc96Uj5zjhVOG9Oe38qsBGG85VTkHJHQjg80xWTajouFUHGQTg9aOpYofmR8bF7gEfpTpfvO7BGC9Fz1B7ml5ARqohVQqhl2qq5Ykjjpg/ninSqI+WORj5FboCB0Pb1px4Lb13AsXUDkNx1pvCsodwWdhnjkHHXrQSxrdwpIxjkNgc/zHPWkfjOG3cY4Xk85z16c04/3dyu5ycsMMcYqMnIXytglAAJkPGAOf0FUhCOjMW++C+CSPvHoOPy600kszbQ7852qPmAPUfkD+OKcFDqfLAA4JAJ6Z7H8PxpoXd8ibgj9Ap747gnpyTTIEGQp3ooiWTYjZ6jAAP0xz+FT+GCV+IvhZdwOJ5wMD72IH5z+XFVV2hIieEx5aRMOCfUj61a8Ltt+IvhNWwWaW4wMYK4hbj9T+lZVv4M/wDC/wAmd+W/7/hv8cPzRV3KGVnfCFRlYuDmgfKFDiWTawbc6g7M9mPfrTlYgIN4AkAVgF6+2aI/mkBV/vZ4Y5Y+n+TXQeTvYRmwN37rC8HzG2jnPTnHancbX2cKZeREMsfXn1PH+NImSpkCMGOQhHOTz6dPr707cWKlwAWUZEeT+bdD3qeo+lxSwDsWdmyNpUSn7/BxgHj/AOuadjHyqQ74b5mIOTjB6/54oP7rD4XadxdmyNx7f/XoAZFKgJu253k5BOc9f5UjRbskRmLAq2W2j53GA3Bz0/D8qAQNsmZSHxlE4GcehNIowyDJURAHkbt3A5/DFOi3ARqQMjuuMA9RnPfFQWmKo2hkYtI4BwccVIFc4BwwAG3HGPz+hpoZsK2XC/ewRjgHnP8ASk2gbWyhJJdWJ/r+NIaHRsC525XCgbiOT0/SgMSA25o1BZzu4YD/AAzQwYhM4Zs7SYxwF707IDyNhXGAOByfb34xSZSGnb5QBMQt8/Jyf1/WneaWlf5lU8DJHGBk55+tHDQsMFo2/vD16DFOJAZcggrwm1uffikxJ2IFZChYMqqMhcAjtwf/AK1PKIcMySH5SCQOOmD05pybufMwZCd3TqMcdPf+VOG75SWzJ/EAePyobHZdRocBQ5ZShQZY9Dz6fjSsmQYzkhgFLDhjj1NPJ6ZYKMjjNBGQQSWBOTgkfhxSv1FvuBYu5O08ADcRjI9jUavt/wBW64Q7GBBwSP61L1HT0IB4oyxyeo/Hmkn0C/UiEKsWIJIZdv3jjbxx+n60rRq7HhsP949uO3rUgG4jOVwBwOAKTduGeQWx8jdqabAQsS6liVHJ47cDr+tJtDEYChsZODyR0HPpSDKOgKbwWbO3nHpn9adjjB28E4ZRjH+RigWg5fmVMNxjn34oHPTAAOMU4etBzn271NyRp4IxyDS9/T3FJ1+nXijHI5P0oLAcd/wNLjHfmm5ycEKvYd6cevvQA1sgZOTk44+tOI5PWjgkjvwT/n8KOmew75pbgHJ/Oj7wxn8qAMYA7Udxzg9qkgKDgAcHrR39uvWjpnv7YprQA53jkAY6e9HT2z3zxTv5U0nDYBHuKaLDrzx6ZFL7nr7UgXAx2pTz9akgQdSMY560UUp+vFACt0pM5waCc0v+eKgBCM0YNOplWA7+VNop2OfSoATqaSndenrR3PrQAnejA9qPTvR39aAEpehowaO3YUAJQDmijpUgFFFFABRRRQAvU0lKOtHU1QB1NB60dfel/lQAn680lL+FJQAuDSU+mnrQAelHagdaMGgA/P8AKkoooAXPvS45oH6UtABSfxU2n0AJ+FDdKG6UbaAA8mk7dqdTc88/yoLA9/ejBo68fpRnr/jUgJTv8aP/ANdID070AHTPvR7Dk0D9MUD9KAFzz6+9NpSfqB7Udv6HpQAhJ6eoxjFOBAYr+ueKb64xzwSR2pQCMDIAPf6UDQg4x/MU7PB5zjuKQHPPJz6U4ggDJyM/lQC2EYnjsSeM1Ewz94KdjZBIyQRUnXHQ5yAM0hx8xGcKcEn19KaG77oyLy30e2uUluYbNJhkqHVd3J5IXuenOCakn1Ga7s7mGytbP7MeXe4IMcgxlsqOR9WxV5t8eDHhWHGSuePSud12fw/4VtpNb8Qw6NpemwDL388qxBWYhRncAuSSoBJ4z71urO17vtqXT53Llhu/Lvp2e4+8g1fVLVV0rUBNbMNoRgqptPHykA5Aye+cDvXmPxSu9M0fwjHCunWX/ErkTUX1SDYsUd3AQ+1m6oz7CvTqSDjcAfK/iL+1h481fTr7Tvgv4DvdQ0y6kNpD4nFuRaxys7KZI/lwyjaf3jMqhh8wIHPF/Cnwz41+Ndjq3hjx7LY6ub4PDcXWgXSK8E/lh0F1HCyxsobdjgguhySMGt2oVVOhU0TT6d11dv8AM9/CZfiMrqUs1dSzhJNxbvKyataN9PRtPyPqGUQnUVRtmHjSYSxkbWBGQR68YOa0rcLILSSRc+Y+BIFw2GHyjj14rhPA1tfaJ4S0bRtR2R6l4c8vR5tQt42K3VvFEvkyEMTglCuRk4O6u8sSrNIx3mEY3ENuTI5GB9AK/CMVRdCrKm1ZxdmvQ/t3DYiGMoU8TRfNGUU0+91e/wDwDVtZXWVywXES4UJwVHT2yPf3q5FkRNG6xq0WCN3Az7fgPzrOgIKxEKytuXaVUng8nJ4wMmr6uBBIrFpAVCgA42kA5GTgDqK5omzLkMzQSFlkRd3VGHHI6juKgceVGB56psIVXPIPXAPtUjySJcxO0OQyqpOQ28f3ce1Nul8mOciJWVzkhB8oB9u3T9Kt7XFYIpHi8xjvSWNgA6jAZTjcR6nPHNSOXa18m4kRwrkDoCR2x7/41WjZkUOreTiYxrvbIKnHUenSppFCOgzEoB3Bsck/xHPagos+aY4TJvjESfu2Z1JK+gOO3+NKTHgIn7ozoqDaflY5HeoVkytwR6KjYGQeM8+vFSb8RtjoRkJgY/8ArCgmxLL+6iKqroUI4I3AJ/EOvIz6+uKmUtBcxKF8pUXcGOeOuB1xVbasUUalAsm4jLnJ59MdqMBTNlEO0Bs7sk4649MVaaTuTYkWSKOGeIRxhTJnYCQcng4OcHtTI22BA0c6MS4AuHwQo/uDvn9KR2aLePLW6iaMYWM/MO4b19eKpX4iktVEsl1NJExmARcui8Z2/kP51UXb+vMq1w864ecKYY1id1aNUGMd8e9ULu4lkv7u6vJ1tNNiaOSOdGGUIOGXrxnJBGOcCni8F1dT6hbXUjROihYSPnjZe+M9h29TTdLcXF1eQwWonlUF7jz4wNxYjJKHqOf5009v6uUhstgbrULu506/t763mVGgi3MUhmB5cbT3HJyOo+ubE11LZxwJcWrXCOnzSRDILgcj15qpbxaReXEs1r5VlqVtJt/dqY4mAOCAOmMZ6UlrcQz3d3/o1yIi+5JImG0OP4h/9Y96pS/q5Vn1Nq7utN1rSrCEytY3UkZmgFuMjIPG8Y6Zz+tSaZNf6laxS3/lDV4Iydtu4CyqDjGPU4+nNVJbmMSpcTyrAyYLv5Y3FccnIHfNI4EsyTtZGW1UFllgJWRB/C3uDxWilrr/AF5k8uhLJc2NhdQwFmtbm6kLJGnVD7+xPFabTNcMs72ongVSDyFaP2x374rNWzj1yGMQn9/HJ+5nnwrKccYP1GavTIY7mOOZVW7XG4xk7OMjJ4961jt5EStp3GrE8kLQtG10xk3MEPypnnOSPrU58mG3kgZXEAPBRdu1uxB9+ae0wYi2W7lZkYfIF24GO/rVZtYt9PjgNxPHIrb1e3kXa0nJwcH3H86q8IbvQhKU/hRYCOHQtD9sLIPLMaYcd/8AParIsFj05Z9TCRpFLkvEFDSnrt+tcfffECOysJVi054L9AREYAAD6HJ6Adxz196xL/X576JFnuhEYwHmt5ZeHIHRfQnnp7Vg8VTt7ur/AA+Z2QwdWVm9Eegvr2m2EQubS2nl8lC4+0uoAGcYyDzVK6+JEtz5Yt7MW8ynIR1Pzg9OfSvOrm1llZCY/Mn8vzZYozhP9k89/b2qeb9/crH5wMnkhnic7WPq3fnB6Vj9Yq7R0XkjrjgqW8nc62P4j3z3Wx7a3msIxjzLeNnZj0K56D/61Xk13SNSkWG+Y6a6jzYplcrt7bdvQd/515vcWv2WY2k0tzaoZHmjEbDE75GAMccenSoIdJa4v7h3mmivvvRpINqCPtk5JJ/x4zil7Wre0o83rZHT9TotXjLl9LnrCaPbkCS1YsZFYqiyfu5Djjnsfp6VXm0a0isiRJ/o6vuMF4dpLHrg/XNcHoviDWtLtLeUPEtux+4hMq+YD09Vz0rQ1jxfNqds0LRi4uZMiK2SNmKt34HfGa1Uabjfls/M53hqinZSuu51Nvf6Xdebbq4kjA/5bgKI1Xndn0pi6/pQjSSOWSdowXII5Kk8Yz16153e34122juoriVLZrf7MTvAcEN9xk9wKiOny+bBHJNLEsqArDKduDkYKkd+gxRzW1jFP+tDZYOP25NeR6Ymo6W0kErQW7lZGjfcdm0ejL0/P2qSG008ywXFsYluN8hjZiNsnHQewrzRIBZvdFrtY8NmQuMu6t2J9R1yB3qx9lmN7FHA3lkJvRnbKv1wf6Y9qSnf7H3fcRLCpL3ZnfW2l3ME1zfRtFPLMQkxc54HA+XjHfpUF3YzWzq89uy+RKrxG3yySY6ITj/OK5C21XUbSWFxdxeUqMMQNkE8hTt781c074oXlvZbZXVGhLM0bx5GV657g/5NS50krSvH1tYylh617xtI6K7gb7NPJAPJIRiqT8gEj9QKmgNxcxKjXZd0iQPMnyjpnd+Qqv8A8Jho97BLcQLcJ58YLM6AoHI6ev8ASpluIp7iO5gZY7ZwsZAbbub0x61cVGXwyT9GckozStKNiZ5HtS8ivI6bgpjcFl+v5imqrW7TWqyHbs80b8MD6j6GpURI45MymWR2IE7Nwp7DjsKW8tmgaNpHgkZ4/KdwpJ/DvVOLWpjpexQAWNiYrSR1kTKKnKIfQ/jSPfNbwwSzTbmdV+QDnpz9amlV47URQyeZCeN6MGMZ9x1/GqFxGt/EwS6adgcFlIwuBxxjNZO623LSvuRJdt513I8hg3oD5hQ/MuR0XoTjvTrW7nil8tbe3nikzILlF2M6dgf1FSTi9neB5YjPMpGGgcYwePmz+tZ0Zt7q3mtl8wvDIVlVjgxHrkY6jjpUt26jtc0LSW8gh8omJ7WMbvNR8577cfnTZrl5rMG6tJL20kmxE1qmZ4T2yP8AP8qq2d1Z388dllTcW+yZYWbYXxxnH8VWYfOtLjzYbx1je4KqIwHQc/cb0PvT3WmqE9HruXUuFupROIjuViq+fFtZT0OeetXEuFaSQxIjSJhH8sjKj3H41Qt5QrsrTiWUyF3Lv1z2UVagaNvPIUZ3lZCU+8p9x/nigkeuRjCKgOCoPPWo0VZI5fKYqFYgSbsMnTj6UgCn7rBULoqsyk4HbgU9TvuJ2KpgDKnG1jn1rNoAkaO3j3SvmPby0gz5jEdM9h1p4ZI2h3uIZX+ZIy25HwPyp0W5CVSMO8hw6uNw24/+vTRIsUUkZgxg/MrfL06Y/wAanzAcpjM0n+u8yNC5R8AY9Qew5puxliwQZTIAREsmSE9SenNOMqsiuH27hsJzkBCOh5z1PWlEaxS/M3mcAttOQAB14HA6UbAV0B+0h0yhyQVRvugHAXP5dakQeVLtSceVyXMi5Uk9s+vvRtaVNykMSpLFAHPB46cc0isrGQ7HaJiNu5QVB6nAHAp7FioWltwPN2qjb1ac8jHcepqWTMMsnKyRRQ7/ADQu75j1YVE5QSjznYjmRFlH8fYE+nX9BQRl/wB4HOcAkdHXPT60tgGEEz2xYszHrsGATngn2wah3pulDpuRZCjAckjPJP8A9appfOYOFUBgu1Y15YAf/WqHznF1s37TbwhizL1Y4OD+FLrYSDzGgg8wus8SSAJGEwzf7Q47cf5FYaqs9yZ2juI1EhkzKSgUY5GM9DWlM0htoxbP5rZLY3AMq+mD1rN1DiGQCMXSOp+ZyF+bkZIHBx2rSKu1oXsmV9ItJdQ8Q20EoiSNA9w7IMoUU8bvcZz+Ar491rT9A+Jh8afHXxHdHxb4SubuXSxokDyeZa2KTCGKRACNkwY+bsYAbX37lJr334+eLrbwD+zb491G/u/s9zd2c2m2DhuVlkjKqB3Jzk98DntXxB+xX+094c+FnjZrXxzGbfQ7y0S3l1C3WQkGIExGSNCQ5wdgYLuGRk4LEfaZDGhGtKdfotE1dXf3H5pxx9cq4D2WBve6bSdnJJ6pPdd7pN6bM+t/2PfitqMureNPhl4U8UweI7PTY47vw3d+ILKWNpbIhQ6ORgsIywTOBnt8uFT1HxH8NPFVnf3mr+AtK0nwh4luULXq287NpOquxZpPPgADK5LZEijzOxLKMV538Vf+EK8SaXb+LPCPiddUHgvVrbW7eLT7ASNDbf8ALSKKWPBZCOSN3/LNQ3TNe9aP47034i6ENT8N63YSWqoklxdJLmSAY3ZaJl+U8HIbGcEV+ium176S10u07rRa/wBXP5sxmNmkpxutfejo1dW62S13astWzzfwB8V/FFlaafY+NPgtq/hvxDNIsUuoaEYru1KhV/ev5bF4wW3YjYMMYwx5r1+zQ3Dfb/POpwSruhUQ+WUOeqhyMdO9R2vivTb4w21vrU1887FPPgh+VWx0DBcDr+Hc1csohbq8cd1cXwBBMk7hsfiAKhXguV3T6t9fvX5HgYuvTxMueEIxS6R2X4vo9RsLoZUt00q4253eZIqbF9eSxyavRReUGCwrCM5+QDB/LFEYY53P8oPChqm5xxzWcmcF0tEg6f40BuQRQD6Ufj36VkIQHFJT6ZSZA4/j+FIOPX8KX0ptUA+k68UtIDmkAmcZ9aCMUfhR60AKM0tIOppaAE/nR+NHXrSdDVgL0o/SlpvpQADv2p1Mp9ADKduo/OhulSgEJxTqaRzSVQDm6UdKPWjnmgBMGnUhOKbQA+m85p1NJ5A70twA4FOpvejv6U7AB60dTR0NH40AHbjmmZAYDIHPrzn6U6l4H9Ka0Ab1PU4PX0FKC3y9MdyDS9B059qQY4PQ1RYdDSY53FcE0pHt+VHPT9aAFHpSDIAyRml9aOfwoIEC7c8YzRwoPp1pe/NIPwwelFyxCDwTxx1zQANw9cYzSn1I/L0obODjGfWncAyAwznIH+c0BcHPJ9zQH47E98UEc9KQDSoddpztPagZxzjIOAOwpfTHTIApCqgPkkA9cnp9KoBBwoHpxyaACe+w45C+v+RQSCB830PrQcF843EDp6UAPA46YPt1pn+rAJLFsdOv1peAA3THX/69JtwhXJz0Y00NDV5U8hsng4xg4/nTvvZJHOOCO9BJOem0EcsetKDyv8PGAMUeYhGGQ2QASemfvUAYYlRtGMHnv/nNGCOpXC9MijqTgjcD6d6QCsNxA55PpkUhJCZwM+meBS4CnPXd1H86NuSMnp0x6GgBm3bjv124XgfhSiPoNvzDv2oc/M2S2GHp0HcU7aCR1B65/wD1U7juNZQVO4kHBBI4+pNG8NuZT2znHP8AnmkCjjCOvBJxxn60A7juAGCM46k4plAcBGODsGNpzkU48bjnrx97HNM+4iPn6A5A6UoOI8ZyvG1lFADScgBiBjgAcj60p+Yow+8Dtwp7f5FOO5hg9W6HsPwpud27aPnxjLdD2oARUAZSI9uQSQPX60ighcAbSB0xgk9+aXALSDl8Lgp6/SlC5HQBeCRnkdKAGtvXjqWAI3HhCOppAVUlDukG7YQADkjnJpwXOCASucgHp0pM4QEgMDySOM0CavYbg7huADIx2qeTg9/50mVRRIdhOzhcDH+cUrDax42v0XGeR6ZpcZbauUl6nj5W9R71QxrIqEqhZyVPHCt7DPYUEEO20h1lZQCOcEd8Yx/+qnqq7mIcs5xuIIBHP8qjH3RgFSx6D8+KCBrFUyAUOF3K459jTXG4Ebi+V27v72PpTtxAdVZkUjqo6HPWkOQeqKCAduNo9yPWqQ2DfOT8xHOSUOOMd6iYYViQkYLf8tOcj8Mc091DBhIQ8YyNockk+hpoJWRCvy5Tdgj5Q2O9UjN6DFO0oUb5f7isMrjjkZ781N4W4+IfhLn701xIwJyQTA39KgyYwvyb2xyVAx74HrxVnwxiP4ieFEIJJnm2tnjAgfjHryKyr/wZ+j/JnoZYr5hh/wDHD80QKxUKVc71wZRggDPfPr/OlyPMXduCjcOGz+nr+dNziOLbJjK8qWH5YOM04scuqsHj3YEYGNrA8kn0rQ8oY2fJ2ZWN0cbC3yjAPBIPPPNSliFIL7iMjOzP6e1BxnLMGj3bsscqp6elKA2/GI1kPRySBnPp60CS1EjAj2lPn24YeUuML7evU0sW0BQhD5Q7CTlj14x9Mce1GGIVThTtKsqkkjj+Ht780olRy5LBkB6tgnp1IFLc0Vh4IJEZ65UMWwDz0H19qF+fyyd6EtnDnLZAI4FIHXEZMihe3zc57ZpVb7rKg809A386RS2JIxt3+Xl3JzuY5p+zaAoQkAjBPUc9qiDIpKgAxggOjA/KSOx9DT4lZNi7pAsYGe4P41LK9BfvL8qkDGd2f50vBVdnKlflA7YpqbQ4XdlyueTw3+NOIwVUEAjogPUDmgYuVX5nJdd23G37v1/xpVzkB2UNnKsoz9R+VNkcKBMc+WoP3Rk5PFOGFIPJDEtnP3eDzUdABVIC5GZe5U4GP8KU9gDlsDr296aTvUruUnG1XPckdqkUhgCpJH97GAaZAA8nHHWlHTHQduaAe3YdeOtIp+XgHbjIz1qAFIB6jPsaQ5znn6CnAYHr+tHcj0HrQA1xlTlckjpnrQCwAJHzHrgE4NJ34wGPXpxSgYHAIHpT8iw8tduwcKfQ0EdgduefrS0UrsgGOc9cUEHIwfrmjHGKD1HUVNwEU/LnOARwCOlKOc9MdMUHqSc5x0pA21cZJ4zlhVbli44460HkkHjuMUhyMgZBPQ8UuOMYxSYB1B55pTgHrxScZIxg9+KXp2qSAIz3P4UegxmjvRz60AIRz2+lLx1I/Ojp7UA8ccH0NAB0OaTGPU96BnAyee9LjnOPrQAfqKM88UlOxxxQAhGKSn03tQAv8VNop38VQAnfijH5UdBSUAL0NHrSUUAKetL/ADptLn8+9AC/54pPaj2pKAF7dqP/ANVJRQAUUUVIBRRQelABRSD/ADj1paACiiigB34U2lwaSqAXoadRTe/rQAlO/lR602gBcGjpil20dKAFpN1J2HenUAFN6dKPwoPWgBKfTen/AOunUAFNJ69ePSnUw8denQgelADvfPFN4wc8k98dKXv17/jSUAL7Zp1JyaTk8DJzUlh+v0oOQM96TPJPA9cUuOOKAA/LnkcUH/PtSZ5yCAR096QDGWAAJxkY4z60AOx+XrRnHtRjqcfiKRjzj5eeMntQAHOCDkHnrR3G3nrijjPXJ6ZHSgnAzkg59etABjuSRnqf6ClGSD94qB+Of60ZBGQRnvz1p/bIGcdEHag0QmOBjB4/i4x60yXqMZOMNwfwpRjYRglSMhep/GkkwSQMAcdeNp6igHqitPDKSRHOyk/w4UgHr6ZGfXNc14s8PaP4ksHsddiubqyi2mYS24mhlyQf4lYYU+2R2roplk58u2S5KncuZduT6dOB+dZM1v4rOHgTTICjZCpPIY2Xk4IIHPvwK6abvu0iW7Lms3torvbVdtmY3hf4Y6clpYLo9/JpPhfTIvJttK06fEEyDAzNuGScdQ2SDznNeafH/wCJPw6/Z68EX0fhjT9F07xPqhEcUdhNFaTM7ZCyuxIIQNkl+QMe/FD4n+DPF3x0juNAvvFVvp/hK4m2T2Gi2ga6nCsHKiQkhQWGd4BBHByCc+AfFj9kG98MWujeBvB3ha8u5tdvN97revmGb7DHGEIYSxgeWpBYnudpUBicDatCrDW92tlf5dNWfSZRLLcU1GtU1k/euntq9ZOyT30V/J3Nz9hb4keI/GOt/Ffwp4zv7uTVLqGLWNOMsnmwxMCUlCuSTtKtBtAJACnpnn6nsrn7VZwXHkmSeOYbWiJAbA688/8A6q+Uvg78LdE+E3xc8RajovjPVvE3jvToEDxWFqUtp7YBfOtXxvQn92FALAKTGFBdMD6j0y7t5o/tOn3CXdheL9ohffw6vyAD2Az0r8tz7CTpVva1NXJvX0ep/V3CeaYbMcHyYbT2dk1ZpWaTTSdnbomdLB94MpZgx2u4faQexA9RirkbM+CxRWd8KZP4+T0H4ZrNtgxwAYzscBS7ffbqQ361pRF9xeIeSAQzJMuQM9Srdfwr5I+xLT7uRtLh5QoEh6DHJFNZMW8ghXbiRSy569vm9uvFIrp5kuzzWbduCYOfw9BSqCY9rzZGGU4bBx6n1qgI4THO7Bd5SR9rlh90LyOewPSnqdi7zFGTv2yEj5QvsPrj8qYGC5Vj5mACxxgYzxUhZkjk2HdlyWX72OOfwpWL2JC4htwSWyX2xRkj5ge/86nKeXKMMsilOFB+63cGoVGWWMAgOFkVCMlc8Eg9qflsfMoEijJJPXHp7Gn6gPQSAQNGBIitiQSAblHr09qRx/o5CiONTMcgZzn1UdvpSRPEzhmlPz8FlXuegx/WmkBnK7mz02dgx96EA+dmEf3kjxwqhf4j1BNQzveRSWcsE8SRFxHJG4wQMdd3r2xS3MjxwtJG2x0ky29sKF7nOcdap6rZrdwNDJE89vKVYvC/zH0K4+taXEkVdTM/+khDbxGzRrieKByLmVi2QcZ4BBH+eKtW+y4tRdqxtLhYsL55+ZR1O855A96bbrLLOzCWGa4SLyUd2DyogP3XxjPP5VBLdRyah9kW2W+jMEi3RjICxEjG0/Xp681T03GS2F1c2yzyXV5a6vp0i5Q7FGxuvXkY7flUZaCaItKsgaOQMqwyEbF7Aj+lVY5obKCK0KRpAqjyyjZj5OQoPY/4U1ro20l2sDx3Gxl3Bid4z1PvUc1zRK7ujXM1xbS3J+VrCSHI3ruJY9selPhkuQ8K292ksIYEDGGAxyuPT+X4VUtrkJLHteRopOQDyF6nb+VWhvVZm2RqpcTxuB93A61ab3T/AK/yHy+ReS6t54pY5U80KxHkgbckHrn86rm7ksQi3Eu4SPsdc7mDHkfp/Osi+8RwKHz5RmBJJXkYH8S/j2rlb3xCdSuJGjupI3k+X90doTHf1ORUyrcnmzanhpT1ex0d/wCLFewKG/ke5hmPEI+ZFXjBbufeudvNR+0TtPPHJevGRcxmJv4+yNn8OR6msW61UylI4JTvjYvN5RG1wRg7uOenf1ql/bDiI3EsjxRxxGNhGQcknI+XocCuSXNU1k9D16WHUNjoGv5IogwLxIsgmMc2SpPfBPU9Bz9aeb0NMdyvbyMSS08asH/3T7A9PeuXj1GCU3MwWciRRILgtxsHOMEDDZFWrqaXUAl1E8r+ayktI4Aj45IHY8UbLQ6PZa6m2LyBraeJ2YkNiMM20gZBHHcVbub5JDHJPp4CSSrG1xIApJ25GM9v8K5rT2eU+Yxt7+3ldg0o+Wa3x6nuvt70yK5iuLARrNMsbXbQIvmEpuPQ59B1rf21k7fkL2CbudDPr9vaQ+YbZksVxI4kYEKx/ujOfXoPeqb6gJr1I3mmZWj8zz04KIeQQO45wTWTbLNd38kKLHcRunkzGQlS23jucduCKgttSnnutSe5BzbFbYZATe4P3dx9BzjHOaSrSdtdPLQ2WGgrtbr9TUMskRv/AC99s0JwVjkzHInVSPTOOT7VdtLq7j80wSsqM5BkRwSCy53CuYuNUt/7bv1ZvKvntkjJRMgKOTkHjJ6VOskmoR3H+qkjePCzL8jPnp9MdxWkZev9Mr2Ol5I6Byk13dqLaGQXMYZ45WCSRHnbJkepBz9aittVhk02xEkwghR1faGOfNU8liegOf1rmbPUmn8Sz6ayyeQmnKTcSRkJCwO0qSDyuOalt72Gx0qeNXmmHmNAv2wAxy8/wd9uP5VPtLarzD6utF6HXSXe66RGj84zMuZEwy4A7evHenXN8beIM0sDBLgFCkwXPBAQk8Lwa5r+1CbvS7ey8q3tXDK1vI+4yDGST/d6cVRk1OOfQ70NKrneRH533VweAMfePoatV97Gf1a9v662Ota8MUpDj7PMwZZFVBlFH8W4Hjr1qEvEY0knQtCoLb5OSoPVvc9Otc1LrBtjLM0rQW8tquHRSYyfQBvp0PPJPFV4LxodQhlZWe0uLLFyAgwu70weMYH61lJqetv8ilh2le9v62OnRU3iSSd1njiBAiIKSKOmR/EOP0qS31S7aS7ivI53tUkEkT2+BISe2D1AB/CuUbUhbRras7M0ADxSANhge6njp6Zq0mqRqjot2qPby72uFfiYNk856nPX8qycVdP+mQ6TtqjvNM8VGGCYTXJnjWPzI5JVxsPcnPU/Stqy1qwl+ZGdRL+9iLNuRjxwMfyrzNdVmLmUhZiRsWIoCkmejY7de3FNbU5IJShVoQJAYpSm6MOOirjhT1z1rdSktH07nFLDKVz157oXSl2EZLNsEkbbdn4+v4VQmdJJ/OnVrdITh7qMAb8cZx3+ozXAQ+JRDPtEskNzJukVQPMA9SQcdcdBWva+NYIws1zLDHKQ+2eIYVkIG5SMZzmhT5t9DieGnDZXOk81dttOWkUl13oGwrA5O7HrnFY0t9rreL3ii8l9DWL7Q4yPMd+m32P9BVSTxnYur34ZbaDYFE3lgJ7deQa51/ihpiX6WtvqIlvATG0YXOQepPp9awqVIRsnK2q2ert+glSnr7l/Vbf8E7x7xJ5LS4uPKRoZjGJCgEioTkqTVrTnFrePaJFHaqC0iguP3uW4IB9hXD6f4iiu0kh8tDKTu2OwJZRxuyO1ael67oGtXlxdq8kV1Yq1lljsKt25PGOvNbQqKVmrf1uc8qbStbQ7JE/15JhEq4EZkIUjqcZ9etXIARMG3NJI8avhDgD6/lWNa232i3EV8Fl8txKk5fhvTcf0q/DOmo2Ujx3UZULtdkYoQe/1rYwsXkZpJFbDL8p+Tpk+hqN3ge5U+Y+/HzwuMGPB9f6U7Ecio0fmLJEoOcfeXuR708MHkZFlSUyDKNtO8j3zUskedpdecbWxhDgsfQmlVmd22SLJFkM63AIZPVQe59KZLKuxQ6RA7wzAqcD1JHrT5Jv+PtjDmFeGbGD9SOtZgJu8ySRkERjkiMJViQc/lzTiqjZE8DRsBsXL4GO/FNkZlxuEc1rjMbwNjbu9qSQwrA6pu37vkJAO73zT2AUloo/NikkDx/LuCgCRQeQR09eaVh5gd1CqhVnU7clW9Mdqdtc3EThI3Zx8zrJxj2BqJf3kqENtUMcxqCNxHTjtT20YDhIywBlZ0U/IMrkE/wB3n1ppByodWjPOQeg96VOXXEmclmw7EgOOvt3pqBhG2crHJ8xkU7qdugEMpB8ndL5LhjtZTgbfU+5qCZ44mjG8xSK5V/4t6nnJPXPep5MSMg3B5o9qxxkY3c+ppshe3kOUSLDY2kjDCoWpp0KV+zPKwdYzGWIWUclTjj6isXWw/lfZEUGWYKCD9xSe2c9a1J2aR5lIZgWYrHswrAelU7CW3j1XV9VvrtLfStI097i4uGTCwRqCzEj2AJJ9K6acbvUz5rfI+JP+Ci/xdutA8d+FfCVlLZ6npmn6cs2saaSH8ydmO1Jtp7LsdQR1OTuGAPmHxL8KbbW7jSZvD09kms6kDIuhidQJB1Lxyltm09lJU8HA4xWL8cviHD8Vvib4n8TSxyeff3bSW1w8pIkiU7EGCP7ijvwRitH4I/C/V/iHB4gn0zS7PxCdJt1up9D+1eTe3EWcFrfAJJQ43AcnKrhmZRX3uV04+zVKrG/Nro9n1212PzbOavNVeIU+VR012a2V7tddenqj6M8H/tceKPA3xM0KJPh7J4c8PR2jWWr6DpsI+zXDscSXMMYRQDnb8pLAhQN+W3V9deAPEWh/HC0s9Q8Oa1Bb+LfDVw1tdWMth5A8sgj7PcIwJC7QRkE8qdpGGA/Nrwvb+HYtDvLfWfG2seE/F9tM9tZabqNq09rFERgRS5HAOcFtoA67OK9Q/Zh8VfEb4XfFGKPR/DfhbU7uaWO3ke51COAG2aQYC7JQcE/dYxu/OMNwtfXU8RUjGKet9E1Z200Ttrqu6PyPOMhwmIjKrRtCUVbW6jK7Tb10fk099+h+kVlPcaSdtzqNtp+mu/lwWemWBaDJznMu3g5znp0611as6xxrKY0bGNqnI+gri/DWufEa/wBTu5PEOjeFbbS2jxDYaTqjzXW7PLO0kaKQ3YYXqc1u2z6lGIEi0y106QvmWK8u97qnqoTOSfc1vL3km7fh/wABn5RWoSoz9m3daa9O+92ram8pYjcUOOtKCMn+8ec98UxVLbsDdzjK1LzkDBGfWuZ3OO1hQf8AE0mCegpBkr75yMjvSnjOAfTHWpAP50tIDk0Z/wA5oIDrn3o/Om9M8qD78Zp3TvQAnr2+tKvSlpPpzQAtNwaX86WgBOlH8qbS9qsB1FNJwP6Uv+NAC0i9KWkXpQAbqQDNLnHP60dvX3qAD+dJjGPenUVYDKXJNOpvrigBKd15702igBfWjPOKVulNoAXqKAM0v1ptADv4qTaMgnt0oIzS4yaAE6GgnBz/AC70HrRnt3NBYE9TnpQD6dKAM0dOoxQQHQ0EhRknjrml/hpMjOM8igBAAp4PFA68nNLnHvzR39feq9Sw6j0zQQDxjPqDR3ozz17VJAhH4UMflz/IZpf4RRjrQAdDSfxEZ6/pSgfnSY44yM1SYCcZx3HIFKTtyTwB1pScdTQAP8TTLG4wBjgD9KQ88EZ79KeQc0nBGefx7UAIQCRuBPPGR0ppDHjPzY6Hpn1p2Q23B3e4NNbaG2/xnoQOlUNCjqSrAHkHPTNIB8x2FRn7/OTSFcg7Rtz97PGfennJYE9/bpT2ENY9Cf4edx7U5uRzkjHXFJnKjcAVPtQfvAbcLxyPWkAvXJx+tIWwAwB91pARwGbbIfbrS9DyfmPBIoAFUhSBz2+YfrTchcLkAFc8dacRwQM+hHrQMdBnJGDmncBQCM49O/8APNNwCwUNjGDhT1/xpWPVuSF5470pwQAc444NIBF3MMkbW6HFNOcBiN2DlQBgilzwOuaU87TjgflQA0vtUspHOPvUi4jfnLHHU85FPIwWdfmbpg0E8MB6d+lNAMIAUgOFPbB/nSgl1HUnG7I6dacVBByARjOCPT3pHQOu0jCn1zQO4xgSCC+1lwSTyTikJ3gyY+QriRcHJ4/+vTiHcZBw/H0H0oOWKOEIIJzu6jt0pjQ1UKqNp+XptzwF/wA8UgUAFcsw6AjHFLgE+YFO7GSp6kUmAAepUfxY4P8An+lWMCdqKMsCgzgEnj3pOHKDOcAnOCO3B/SnYI4wudvdffNNILBQFZnPylicgetQAzBKlFznguSOv4+hoYqpAEYjBzuZjgA47Gn4KlwMGP7h7MP85ppXIIbfgYJyAVz+PeqAi4DgSMFiV9/zDLE46Y7D6UFWwokAK/w7TuB+np1qRsmN2wcMcMncD6VG4KkNt3FeVwdpUe3bjjtVIgTrt4Kuc7VKnP8AL9KjUMWA3NvCFdig5yOe/wDKpHRfMETsSQd4kYjO3Pr+NJyxUjfuH8Dn5sZ/yaZHqQg7gNoJKHLncec9CB6+tXPCq48feGCuCPtE+cHuYH5x2qsYw23gjklsscDPvnrU2gS48a+F5QqHfcyAseD/AKtl6j/PFZ19aM15P8md2Wvlx+Hb/nj+aIsgpGRsRlXHzrkNn1/nQ743kldhPQKSyn0PtxQQwjb5ijMq4dewAFKSNzNnPAQ5GTj1rQ8wTcrOwYhw43Axn5Bj3p7Ddy28Mp3YXGW+g7/jSBjIBsfKbSFzHuVSPftS8PIFZSGC8GPsPX6UD0FG3zGKBC4O8krkYx1+v0p8cm0K7MyIxyNzA8dR26+3WmI7MZMSRySfe2JgsB06e1CABWYCVlXpG3y8Y649fyqWWh4yAolbbnaAxByW7ZPrTyWYFWKecfl+U9B171GPkdAwZZH6bRuVM9Mn160+MbuAxR0b5mXJ3Y9T6UmVsODElTmQoAWYsOD2x9fam4BRid7xP8oQjlTnt69/yp4+R3YMxZewHHPtQowithCjfMwLYUD2/OpKFZzGUSSSPzOcHbz+ApQrfIxXEgBGU5H69qVG8vYqnkjILHII+tGAHbgh+uRnv1xQQOVmzFwxJ6jONv1FOX5eCSxGck0zbiPEYHC/dfkfjTiAE2x52+obGKTLAkBQD0AznHTtTsncVIbgDLHoaTdznI/2cUh3EkH5QDgcj5vwpAO6juBnsf8ACkICkHDdNvBNHHspx0p3PH61FwEA5GeT/KgruOeh7EUUHqBzj26UyAP1+YdqOp49aAMnpg+9AH4npmgAHPI5zS+nakwcdzS9R6ZqADPJzSUv8qT8aABjjBwSc44HSkzjOeRmlx6YzQ3DEk/LiqRSEz1x27+lAwQMcikJGAd2AeeDjJpRkghmGT2XjFUxjvfmgf5NHuKQ5I44PqazIFx+dHU0ZHTNLjrQAhOaU/nSc49aD7UAGOx4+lK3SjbScGi4AQCR6+1JT6b+NABnH+FB60dDSgYoATn2pKKd/DUALTcGjkA+tL/FQAnQd6dSetNoAfTRyaXqabQAvfijv3oyDR1NACUUUZ6VIBRQP170UAFFLj6kexoAwM9frRYBKKAOn9aAc0AHf8e9HrQPqT9aKACiijrQAvfvSUvvSVQBT6ZS8ZoASn03rx2pKAFPI9aD0akpT04/nVgOpv6/SgfrQOtACU+kxzSZHtQA6iiioAKQnn0o98c0h6H3oAOppoHIIAGOmBTzjIyM0fWpLEOexwevNAUf3R+IpfzpB1HWgA7+tGAeh6nvRz3pB0PAJBxg+lAC/wA6OOR29+aTGMjOAPel98fhigBBjBHrx6Yp2cA9ST0470g6fSl656g0DQNJgfOMFvXtSKSDwxbAwSBggUqk8jOMngkUEj5gowB6UFX6hnAzztwACBg/WhvmDLjjGM9zS9wc5yKT2qBtleUSPlgIwOgPQfnVHUNHg1ZVS7MskCYP2cNiN/TPGf1rUK4Bz+VNbJ9/et4S1utGZvzRka3rcvg3wrqup6bY20tzaQObS1kYRxvJj5VZgOAWxn8TXn+k/C7WPHFpea38Q9be91PXbNIJtI0eV4bC1h+8qxKzEluTl85b869LubZbxoTIkbxwsWKyJu3HHapJXitbeWaeQWttCm5pB8qoo/8ArVtFuDvH4n1307HZDEyVH2HTR9rNamToWkaL4VWPw3omnafpenW8Ba4QAKUU9Nx9WPPJ9TXkHgDX9I8WQ+MpPCmtxavoukaqdPKWw+WF2VXbB4JQs7AEDbwcZwcc78cPGlvrvwt14+E9ai0TRriUjWfE90GklEJ/ihCjDnnbgHPzcDccjwL9ijx7ovwr+KOs/DZfECeKPAXiaz+1nWEtntltb9VzEHdiNoZBtIOfnZFwpDV8/n+FlUw1mtVZ3vr5vvZn7F4a1+TF1K05tuV42s7bq13ZJNPZXv8AI+2LG4jd7f7odQEZZOGDr6H0+vpWxbSDy/l3SpIxJ2Lna/v6CsCCT7PLdwxRTjZIiyQZD4zj5s5z0rZtysysRuWEuU2oQBkdzX5U07n9NM0nbcIZDNIGwoZ0PKpnoB6Um0LOys/yNJsTCnDA9/XPrUdqY5HlDBlDISHjXHzDpj1xT0cT+TmZWcPv3gcnH8qnYgCvyYCB8P5L7RggUHlVBHzE4fPQ49TSOu4hSCr7zKVJzk/1oZg2x5cxxj5yCM5OcD8PakUiZ1YNGzZVsbWy/B9AT3FSQkqTjaVBKFVHOevFR4b+FTujfGHPB4547kU9ZVC/Mwz98fKOf8+tV1GPwWjJDtM6ckiMArjoKHmZ3dYo8zYDlZBjI9D+dIo2KqtjAYklD97PenPuIYcMEGM9x359RQgI5G2IJCluDLGS0ZXcpA7YNZ9uIVX7PbbYlK7tgfbKD9PTHpV9IsOFEaSsDnaCCMY71BuKTKXhWOeVtu4IMlfr/SnfqJGU0qWd79ojtRNbzndLdFwBERy2W7cdRWPDrNlqFut3pPk2VpJcyfbWu8lp1x/D9cnr+laPibT18QWMNvMpk09XZ5bUJhmYZ5P5/rWI+hQPAsUKTRWMCEQxxHI5GSGJ6fnWE6kouyV/6X4G8UnuZ+s+J4NIhtPs0UU0KN5sqh9wSMHoMn3rj9W+L2n6AsU15L5emS3hWGRV2NvIyACfvL2OK1te8Mal+4XTrdWKwMJRNMMA9QoPAz7nivnjx58Hby4U6l4g1KQW6pJaR6W0ZISJx87x9QWycggdQOazjKo5dl38j18PSoyVpbvp1f8AkfTuj+P/ADbSO4EbWxlIlWI/MpUj9PWnP41DQzNZzAbpSF8lsxuvUZz2zXxJ4H8F/FXwbrSW3hjXZ4vDnlMbG51tPLimRuSixnfhs55A7Z4zivQpfiX4r+HkmkxeP/A02jjU4TNaXlmQ7Mg9UyRnJyRkEAjiu506iV9bd7aHXSwkW7Kzfa6v3el+h9Dvrk0k8RV7aeJWxJKgwPNbk4PbHFZmqXk9upUKksbXAjctxI+ckkAenNeKN8dvD9no0kuoJfaWksgkFlcW5VpgTjfHjjHGeSPaqusfHbQUsP7VtNH8RPEsywxXzR/uzLjcULFsDK9hk4zXNdNf8P8AielSwNVyVk7Hr7eIrabWYrdkS4ZbSV7FI3baWHGJQB04P/16xo9Yub7R4nN59kvi2WhuGMSsRkkINoJOBwMYry/TfiT418e219P4d8J2FktkrypqNzAxnlIIPlbujZB+6ePccVladpXjn4gXEWsauY9I0uSJlkmtGKlpASFC7i2Gzjpxj3rH3m/d/rbU9mGX2vztRt53d+1l3PXX8ZWd7pVrdpc2/mzyCOFGDMpnPG1l7fX8au2Pia41CzupItMWaKxuDFP5UoO6QAbmUdCOfrXht98OLae9Sxs9a1rWb5I/OvblJxHFFOBwQGByR065qjafD3UdMlOpW3im506a9mSFWZgzyIww7PhxuxnOfp3NRKM3dxf5WO2OXUpR3fldP9NfvPo8ajbS3lrPZtItt5AZJ4v9W+DkgkdQRxmpptZkvkSGTUFt2jP2uONME4HYnjpmvn+Twx4h8NXV3beGvF813ocGbdDfRtGiEkFkIOQDk5yvXPWoovG/j6z0zTrRIdKv5LaRyuQTNuJI+YkhSDnjHauduV7X+5lRypySlTkn6ppr7z3w6xFqDtLNbiaIyBYTHkrIc8sMD5fx96cmsXd7c3EWLZvs8wYSNIGEA65UkA7hj0rwO4+Jfj2Ca4LadYCe2CiU4Zd4HPA3jIHtWHqfxK8S6hfxzYjsZoz+/wBgbYzNwCy4yB2A5570RqcnR/lc6oZJOe9rffY9+8W+M7vS9PlurK5hkj1I/Z1uWUeej5OfM9BxjPaqmo/EkahN4aM8cMM0IFrd2cPBbIH71cdVGM/pXzFLreuX6vAt2Y5fNLSBiVKsOdxPf+fFUoYtfvJo54pLiZjJtFzG5O0/Xt19qX1iVrX09T16eS0IRtPdX1tbdWPrzR/GiXuq6yNN1NLzTigtxASd0bqBnJ9Cc5qw2q30HllxGI0O0IsbOGk6hlPcc49q+VNFm8WaSjLZ3ognVjL5Df64kjB4wS2R61q2ni34gPPaJaXN6zQNtW3WPJBAyVCY5yM8dar269PxRw1MjV3KDVvNf5H0pca3qt1LZxW8VusjzgyQFyrug6lf7o9ajl1G8tzLYixWaQTGXypI3RXfHyqCDjA+vNfOFx448aatK08OoagZNzRQwrCFVM/eH1A9c4qw+teMdUsYBJr32S3TaiQz3Hls0mMB0OM/XJ9fbCVaJl/Ysla7X4n0NL4j0/S4f7W1y5/s5rVGP2csrAy9lCjpn/8AXWfD8S9Ek0tLjU540ubgfOR+98lT0ZSMhcDtXhN14Y1578x6lrk11E6iNPOXd5hb7w+Y4GD+fGKz4/AoQQpPq9xBJIQZQkY+T5sY5JH610KvNStG33q4v7Ho2vJtvTZdOyufRT+PdBl1ldKtdRl1mzhAuJpGlBhiYL8hXHUjPI6c+1aA1mxu5LO1j1G3ub+8jO0S4ComSQQcHGa+cE+FE15Lcx6ZJqDy27FmF0RH8nvgdT2I9a2dP+Gl1dWH2vQvEE1jDDG0d5a3DHck46KGGAynIHt75wKhVk21ZPX7jiq5Xh1Z87Vu66+dtj6F+1XD3ty6tGfK2pcSQtlUZVBBOex9RxQl2IFCCCdoSPPnuJ2OwSE8kdMcDt+NeK+HfCXji9i1LTrHxHaX2uWsKXVtptmpYTQKCGSQADpkYBByfY5rp28IeO/EXgVbiDxitnqisTf6cbURjy152xsFJ8wYOc8HOMjHPaoub1X5Hh1cNTptRclul1+R2Wv+KtK0RZ9Vm1mOO2kK28d0sm4pxkr8udueeMVxGrfEa4nvIIfD+nS6j9vuBb2zQJkXErY2rg8g5IrY0jwPommeNvDWo3vh5NX0a3kEps71CRPvGNzJt+baDk9q2brSfDGna/q6eGNNt9OuBqH22GKzuAiQyp8yrHjsMEkEYGSBRPDxS5nL+upz3jFqMYt6bu1t7W3voeP+LNb8e2t1fWmr/a9LuBPtmt44zuUqeVRDycDnPf1rirrwbretXMWr6frN680oYXjvMI12McDcDgg9sc5r324s9V+IHjOXXtTd7rW43Bkjd8KoHG1R2x1z3P6+qxfC/wAO3mlCM6dIy3Me6SQgRvFL6sO/OeelcDUZuUaS07tGGIrqio8ztLTbZP79T5/8AG/0i5t4LMF7m2LorXm6PzCBgj2HXH1r3DwffizZrfVlXzb2cSD7UBhWIx5Y9RwcE/pWvc6DbafpLXOnaaYILSdbeeG9i3JICPvKwz37+tB+H+nR6nbMsDsLdsvJNJkIOu3B9uhrCEJ0npb+up5VevCteTVt/P8AU7HTLKTS4DDJLLcWc14FFs65MefuhccsvfPtXUmIGExBkWUSBh5SDHHGMdzXO6XbXVtPAYViELZDmeRjIseeCuD+A+ldBAm9/utHuztEh+Y46H1r1Yao8Ge5bdh80rhi0bHL9CPb/wCtTlcCMhZowWG8F/vgH1x0pqlvPMrxZMULzb/OUbR06EjJ7cDvS20amFAPv3GN4IDfgPTtWj3uZj1dlQNjkoS4blvrTQVjklDy+cpTO1v4c+/cUuzdIscyLKQhWTOeQOhJH4Ukc8gfGxRg8iMZb8BUAB+VwNkIkjP72MKSjLjgr/8AqpzB44gEykRYOywjP4DJqNv3USuyvIynaZS2xyM5x7inEFLhdoCSMAxc5JGc8Ed6gsVPK2xSoNxY58vaCyHtj39qTdJGkkiwebIcmRFba31HvQ6x7nUruDjzQ7HO1ucjjtUaskNvKw8pQ2AHibK++Oc1ZA7KrbBoSUUJ5n75fmUemPfpTGaMqdqiMOu8KD29DT5SzQllZFcEK7ykhXX6e1RSOWaKf93tb90Qg+Vue3vSa7D9QdPPRFMhKyAhUVPTrz2qreyQpau0W4sJAF8scYA9e54qyzKwC7wCMgvyNtU57jMwDuAqp8oxnPuuB7URXcGyndyGAfaHLbEQsNx4Q4714N+2d8Qbn4Zfsxai9m8Ml14wuhpQuJlKtDDNGxlYAcn5EYY/2gecYPvltZy6lrdsgMsEkAMpZBvDxD7+QOmQfw61+av7Z3x9uPiz8W7/AE6Apq/gfw/ATZWdlcEKZNuwzswzudHc9sALjGC2fWwdPnqRTdr7+SVnc8zGVlRoSnfp5Xu9El/meXXXw5ll8B6bc3Ojtd6lBKLF9NiRobvaxYpIi7MtliOqknPOeTU2m+Drfwlr2kax4Fv5tV8QWqPcXfhjVLWWC8tHj4YZXCynq4EbBwoGV4bH6G/ssePP+GifhFYXuvWlrZeM9OuhcWTzowtr4xrjeAOAPmZXCHKnJwBxXS/E/wCFWm+MbTboWkRyXTXsOuar4ZmZraVpQQGlt5wFZJQAPmU87cHG9s/rcMNT9rGVLR6NO1u1m32Z/NE+JsRhqk8PjKa+JppSve7atZrZeq+658PeJPh/q/xe+CMPiSx0Ky8bubgpb6jp15KdYsi7AtBcIyHzgjsFHJbawYfK26qXwvk+H3wc8VRW/wATPCWpxf2ppS2kseqaO8RtiXCfaEDPkAhWzJGpcFCVwSwP2fp/7PPgv4VeJbrxitnd6q+vStd3mjazEDFGsjl8xMqELKjHOxiTgkZr2PXvDp1vQ0Ftb2PinQZGV1t9TUTI0OcmMggEgEHAJOPQYreVKTca2ik3u1pdPZba+f4nh1+JqaU8LFSdNv7LcZJO2++2u1ttjxr4e6B8EfGmjWUVrceHtGnS2WSPUfDusLb3jx5AUSoMP0I3GRc5HIBNe1aD4q8JxWEOnaP4ntLyKyBt/KnnVpnC8fL03dOMAg1zOu/s+eC9btLefS/DOhaXqNnOl1pl3aWKxLHtGREygk7SWfIztyc4BAx03h+COIraX/gjTdMnhHltf2dunlMwOAVyudpGOSc1vKaqxbbe97XWnnZ338j5TFVKUvcjNytezkrt+V1bolq0joE1e2V4VK3EYmGVleM7G9s9AauxypMAEbcytwwH9aZbRC3QrGqxITu2x/d59PSrA9+Qe57VxTt0R497jsn5sn14pScdOO+RSDGOvIzjijt/9eoAWk780mcEdx/OjoaQC/y64o//AFUhOaXHtUgH8VH8VN9aKdyB9JtpCQOtKPrTAQcZp1Jj/wDXR1oAPpR1pabjJzQArdKTJp1N9asAIxTqb/OnVADehp1NyadQA08delA60vSm0AOx+VHtSdeO1OqwCik/GjdQAmcDqKdSfxUtQA3BppfAxg47kA4H41JTNuQeeG6jPBqkA+mjPpR6/wCFAzTAdTfWjjOadRuAn480tJk4o/ioAbS9s0d6SgBT70HhTzignA6flSE9sUALg0dc0h6EDjHqKXPJHcc0AHYZoz/+ukpfWgA6HGeT2oPWkPbJxzR3/lQAHkDg/Sg5yMUEdSOD60pP86ssaQPYikPDKvQHptNLnuSu31pGYfdJwrDC89aaGhOgwykgcZJHzUpJyRznpwKXk9Mj69aaPmZWORjIAB4piFGCA3UHsT0+lKQBjOWyeAe1Ju4Owg56Y/WhiFwSCR6/1oAXphSw3HkZ9aAOMZPXBPemnHQHtnPXHSnY6rz6570ABBbGcgj070nmDG7kDPIIoOOnHPyjnimtuOONxUZ4PU/jTQDj3UcjpgdqQgsCCvBOB6/WgleVO5wwznHpQy47YbGRj+X60wEZj8+WOegAGf0pwBySHLHp7CkXIHOS2eeP50n3sY4YHgMDgVIDye4556Yximg4IGeh6/hTcqd7r/DwT6jrS5G1ipG0+nH607DsBG8Oo4JABOcD8DilRQgO3OCc4YcimbR8mVGzOABnOfrTicJ82MfrRYXKr3GuoZsNubrzjAFKedzBWDlefUj2oC7yyMDkYJ9GJpBnYvy7inQD+I59fwplivnKlflJ+Qgimnh2OfMXpgj7tOxtHAKkfMcnLUm3BAUZXBDZ9DQgGEgBdxfCj7w65+tJtDEIdwXJaQP1P0/H09KcSGDZH7oYB5OetIDtb5iFYnCEDnHp06UACHJiChWBU8Y6c1GVyg3rjLFNpJAU9vqKk+Z5GIxkrjk5Dc8U07mUcD5SQMDjI7AelUBE3zfvMJ5rJt/usOwYf57U8jYyEht20HJwy/WgnjJGFALMApAbHXkCmuDkLsj3OQSSMdsk80EsaigOACpYk/M3H159KZH+8CjeS5G8vngKO3508sCVBYZ6jPBIz09uh/OmEGQSFUyduNzKN20noM/54qzMR41kRgVjk3YLBnwQf881HBL9n8U+Gpi7DZqCxkD7pLDH9f1qZljLcJtVMHYV5c46gVnajJ5GpeHHJCE6nCQJBjOWUHj154+tTPWEl3T/ACN8NLkxFOfaUX9zRoLwq7mDPgFNy8Buw/lzTgSu8hcyJ85wep9f60wFhGoZlJZFPllMj9Tyaeq+ZJjKKdxX0+XuMY696o5EAjEh5VnDSeYVDEc9uOhFKJAdhZ8oAzLJnAxn/Peow+UL5IUr8wJ4wcDqeOlPSRU+RHLZ+RVQ7lUgdB+YosO4qht65aPcEKIcZbPX8h/jTz8h3MyeYF2kSNgD0NRkKP3bKAS2FXjeT1BHH15/WgsrhtnmbtpzGpyxHuecUhrYlzskk3BVIUOZBkj3BNOKbleNtygH5mJAwOopMiRioKlPusjMWbPtn+dDLuEYLtHxhemBx39akrfQlX5n8xGYDgMoFEYOAfvAdRtA79MdqbgsxJQHy2BAH8x/Og7gTJjc2SEQHAI5OcetSwJAu1FXLZB4PXH+fSggK6oHI6soPTp09/Whl+XhgCRkEcAe9PAJB4546c/XFK49gGflORu6khevtSg7sHPykZwR60nOepBGfpScfKOGU889z1FJiHbQBjHGMYFJk8Hn6cHHvTuT1PPfFGBjH/66kAwDz3pMc9cnOeaXdk9vx7UA5HTH1oAMYzihlLAjJUY6g80nCDJ4HXJNKcg9se9JaFiZyRk4Axgg9aXk5OMcUbQAB07CgAA88t64/wA+tMAUbfp16UUuPQZNHeoIDvzRzjigdaB+QHpQAgzj1P5UepwfalHT2o7n/GrAaF+bk7l68880uBnPGfWlwB2oA2jjA+lJsq4hzjI69qU/lR3/AMKSpuSKOhpT1FNoqAHfnTad1paAG8Z6U6m/5zRnJx/WgBKfTcYNKDmgA/OlpCM02gBep/nS7abTj05oAQ/XFJSnrR0NACUUuDS+tAB0pCM+tJS9/SgBKXGR0NB5Gf50dOaAEoooqQCiiigAooooAXqeaAc/SkoouAUUUUAFFGeP8KKADHpRRR6UAFKOhpKB+Oe4oQC96Xmm0U7gKOtJTvzpPemAdDR1xR/nNHp3oAX8qP4qQdaXdQAg9eKOhpMClIxQAHt2FGewz70Z9qQHOfxBoAT/AA60tFFSAUUUUAO/ipP1NHA9B9eKXrVFicZ5GcDHy0gI4wpHPJJ7U7pSdB7UAHegH/65po+uRgE46Zp38I9+1SAEeo5BoA4PvyTSgYphHp17nPb0oAXBHIHI9T1pw/Pmk78cD60dwcdPQ1ACH6D8RzQw+vWl6knpkYJ9aD7ckjdx6Va0Ha5G7BFLMdqjqw7Vz2s6afEV6tpNcXEWnyriSJDgTKOq+mD3PXFdC535Xt34yPpUc5nWB/s/l+eB+7EmdgPviumEnF3W/wCXmS4pqz26+fkfNvx2+FHiP4neItG0Ey6d4O+EFiqtqUCArcXgRwfKO3HDbQFCt3J5IUV3Gs/D+RPhrFonhXS7Lw7YT3OPJESIYdPZSZcIuFDtluAD9/nkbq71PDWn2mnxrfySTwWkgvppbmTfulAJJbIOQBnj+dVJ7y71GF9XSx85r+Ly7eBXCyLbjJLc9S2Q23361qowqPv0bfU755jXpU4WsuT3korr3duuyv8AI5TQ/EkPiuwt9WtLmO5hkmn094wQsizQOykM65wSFD7T2YetbtgqTrE0iFY5fmJ689stn8PWvLvAWj2fwt8VX+ixXz6ZpfxA1GTUdNsJ5Fb7LeLHukOFAwkgTaRn5SqDALcelWKgOfKKRzRrtYqS0YIOGAJ7Hr0r8gzTBvB4idPz080f2rw7m9POsso42m/iWulrNaPToa0W7y4iFRfLUsnzfcz1xVh13FxuhVHwSU5Yn0b9apQPEywXSoAGDxcD5WOcDd+RqXCwxyLuMkROAEALA9zXiNdz6XcsM4VXbcuYZCPl6Y9PzoBWPPyeXHL8ynrk+uKjldk/eRqQrMAUjUBvT/GpQyfaCC4Cj5vOY5IGOmPr/KpAVjnADusyElHQ5+bnIP1qyZMgyRENIyDgrkg1UgLmGNXIibdj5QSXPfP6frU8blWGSFBGSGOCTnk+lCAsImdqqgb5cgEcUgUMTG4Ko4G3A5Ru+faol2PHIpchTJ0JGFOOme9WCzO5fchJ+6yk4HGP8/SqQDRF5jIfkcZKkgYJ+nrUUdvJbwnEgURjIwMjrzVgjKq6IEeMZDZwOc5xUcis/wAy+WZGOzaxOCOuR/ntTJRRu4i0ZeNAVVcqi5Iznt3FUWiNxaW9sMTR3D48xZMYf0JPToBjvWxOjqVbHJyBtI+UDH/1uary26qYmwzowbKyZLKeT1/Cly3Li9DMg0uKV/NmzZyI4Bt2fcjr0+UcfnUeowC80rU9Mn05CI9wtpUb70ZHcHjiteEyRyLgjym+YwNg4ORyD6fpT3i8+ExuN0Khh5sb9STgEDrx/Q1vGVly9H+Jcb3uzwjxekPh/UPDWoW1vHqunabJ9lurba3nwROu0vjocYB+vrXeC500GRWksvFZubYWenT3qhjbK5wyZPIGCue56GrviXTv7TE+oyBDcRSNDIbVdvG0fNnuRnFcTBpMejwX9xc2UkN5Apk/tFWIjmB5JUdAR3rqoYiVJtdH+VrHs8kK0Iv7S09bnTQeDvCvxD+MemaVruk6TqGj+GdP8sWt5Cjwu4UfLgghsAr16EHiqmu+G7b4p6Vqc0cNp4c8LafrAQ2lrbLIrpHgqw4wo5PIGMfSs6Gey0nVra/jmX7beWaTShSMFX5DknoeMYz6Vf0wSafBKbK5dbeRZJC8DDZIFPO5e/X/ADmun21OonFre9/Ptr5IqNOpSmpwk7pK19l1em12cfceF7jx1/wkqS3EGieFrWffaTwRFTexryzEE9sD656cVh+Nrew8ZW8nkXrafbJEILTSFXbJdICD5ir1OT3HpyRXsWpPZeK4tJF0lpdaIlv5E9g48vZngtkcgcj/AL5FYx8NDU/i9f2Vk9nb6XoOnbVupWEUdqPLyA0hBwxBPX+FSe3PDVot2S1TaV+vf7rHvYXMFfnqe7ypteVtO2rbPOvEHgnSLLS7KDw1qyvPb4uNRjc9HPG6R88jAOQKxdP8EaNPDcXJa6is9JkL2uoshlgNyf4XIU4y2MDocj1r0G28LLD8P9X8UXr22nTa9JGkBt287IVyroI8feYBsEE5yTxiuxtvh1G1l4f0nw3rGnJod4HW/t724XybybKbFU4Y+YzqANvQjgZ4MrAucueKV308unp3PVnnEaNJpSb1s5Py1etumyPMU8F3ieD4rnVrm3jF3b72lC4Zt7AYCnAxggEj19qot4R8uGGyeWBtNNvgwCLdsUcK4fGM59fbrXX6hqWsPFH4P8UwP5Ony+daW2oBN8YVghjeZBh05OG7+vSoZguk3OoKbc2zrsks1kbe0h6CLaDkjI47/dzWLo0m7a28/wAV951UsVWcbyau3dWs1Z7O/f5HFat4QktbdJ0he7kbV47WUXKB5EjZQyuQQPkz26c9as674c0v+276w1eeK6sZ1Xymlgz5MvAA/ujHXJ4554Fegales+k6VrElldNq4vVtZLWcKElymSSfQbeDxg9qghEdn4P1WC88JfabLUSsYvp3Z5Ydx+XGQc4J456kGs5YWDva3fW/r+JUcwrJJtdbaNJ3utrvp+J5ToXwojuHsN17Dbz387Q3MVyyhZSpZU27Rg/rkms/VvhpZ28jWFrb3EMNvdhLg2+FYor/ADMg7n0/CvaPhZpdhr3xNtdCvbdI40DDTJox5imQR7ssRwpBBxx1965rU1uf7S1SyuYEj1Kwv7mC6WCbYVaNg26Mnkh2xjPXB/BSwVNRUlH9TrjmtV4qVBz1sn20d7PzscXd/DXw1P42Mel69FrdhJbi7txcq8NzAmCGVicH5CM884/M6d78KoILmDUfttwmnOBPDPpZ8xIVQYeQ4zxkYP413uiWl3q3jzQvJ0n7XBPoNyL4zxbJ0hyMYXgt8ylRgdMmtjwp4f1X4e+FfDl9p6td6Dcu8ZSWJt9qjLljzn5RyT6np1prBwd2o2V3te3T71r3OWpm9alyx9reVktWtd+ysnp2PKU+H0OoRXHmXtulsszyQ/Zfk86QghSz9xg9O+eat2XgzSop7e3awtGuAjRyJcqF88D73l56lep9Me9dlbaJPpGla3aazbmbT7S/8kXSKPLFvMB5eMfxAtg8cZqXUPD5XR0tbS4E+j6a0ccV5cxCSezGVLKrDBxjHPocZ4qYYe0U+XXt/XYc8xnJ25tL7rbb89ThPCnw8V/E+vQ22nmW0gQJIxlAKu3KdfmXjj3xn0o8FeB7Oy0nxP4altYrHxVHPiO91H92nlsAcKwGemSPXg816NY+EL7X/HF5pS6ha2TahZLdQSLmITKAQrJtb5iODhufvdetXI7LUtS1e81bU1thLpi/2bPLcYT7QoP7uZMHKvyM8Y54Po44aKd+Xq1qla3V6aq3Q4q2aSk3BTWye7vdWt6pu558fAuraPpcU8E8WqQKd3nSzedKdpAkQH+IBgRg8jpW9YeA7NHttYs9JiTSdQj866to0beCT8wBJ+96dK63QILXw3prLZWwhLnDocujMWyWBOeT6/4VGuqvsNvGbo2Fu26YsAF3H7uzP8PsPWt4UKVK11rb7vvPFxGYV6jcV9+116d+xna9DZp4s0bxL4TsrWz1LS08ieKQbUv7RhzFJgfKy4BHbp16Vzt/aGPVNTEKwWsWoiSZrIyFpUkIJwn95Cf58YroE1R9HS7+2iB47yRbdbpFxI7ZIUbT35wMf3a53xHZahpMA8mGZtVkiMrajODkRlBhF5IB+UjOB3pSqdfy/T5HLDm0u76WTbv5/g2Z3i7xLqGq6bomki1tNN1PAjU2wIWGFRg9ehPHvziuVg8EW+p+MbDUJ7m5gu0njfMA2xSIvHlbM5ycEkkD8RXoPh7RILywsZ7u2uLm4ZFLC5ILBmY8g9xkgflXcaBo489ruW2hVLXMJaQANk9s4yTisJfvXZu5rLFRoRcY6br7xmk+F7K01l7tLYCGWHaLgYbAHOGx68AflXRyxrPJZm5WNAEEjuODtz8qn17VNa6ZJounSH7QHe5kMoEj4MZAJP8ATjvSzWLNAJCq39kxULsc+aCerY9O+KpLlVref9WPmZ1PaSu3/XzK89rPfSLLFNPaMA8T2z4CTnB2le2enX8Kow6WUhAuGnuGfCbZW2qx7Nz04rWm0s3k4gnF4WnufNMwICeXnGF64wOvHFWxYpLM8UqwyxxgiCElsx57ZJ+bP9KHHmd3+LMfacqI7aF5Z8pF5s8ZWF5cYyCM/KfT/GrltDHLDG0LEq8hD+auSDzznrTFh2QRbbgx5+Uxx8YOOR3OQeP0qwYd8qyhCSUCSEtgjA4PH4Vpuc7YSFZY45XxPFICoDjD474HsT+lTSAH5GjCqGwgj5OMfpTP3mAYwbiNAQy9V9jmnHepkVtgyMB1JBU8cjPb2pbgJIiurRmTG6LjjkdOAPyoV3mjjCuVZEVCwPJHr7f/AF6XcVuUMKowwVEjYy2fT/PrSR/OGf5xs+UqcbgMZz9DU7sL6CSuluWuQ6ZJ2gTfMHyccd6cWRbjEUirG6FsOpAOTyFPsR3pVjb7yASTMD8ijaT7ZPHPH50k0hZZVWR28sMwDqCy5PIA7gcUrWWoDFZVjKRLFKGAHlkdvx/GnxAf6pFLQjDNERtG3159DRMSzTbVaNQgILr0BGBn8TUUrxmXZ5pEjqF3bsoFA5H44phuIj+ckTzOgJBaRpfrgcdOhqNpCXOEZY0TbsXoATkED1qSU72fC+eGgdRFt4DDkY98A/lUUkv/ADxKPuiViWYZX0yfXkj8qEg2IncOqvIpaaMmQGP5dwHQH1qDzPJiSVQkcJkLFD1ye/t0qxOwDRJbzmbzwSGfhlbPP4VHb2v9oXb2+0SbGEkzRnAVQcnPrnkfga6oxu7IycjyP9pv4mXHwd/Z/wBcv9FvZNP8a6m8dnpqxZaZ98gVgo67thbGOQcGvzP8B6hoc/iQzW93qMttcaWFvbaSHzbkuebkK5PdlaTeP4WIwCK9k/ab+N+o/Fv9pa4vtOCS+F/CUE0GnCPElsojGJrkgNh/nfOV5KpHxkVe/Zd+AY8feHvEHjLQ/GNonjC4t5xNoV5YqwiRiWG7L8rIPLIfbtALABjwPvMjwj92s4p82vmktnr66n5hxZmtLDQnCo2oxSV1d3bfWydl59D3n9mT4UeJPgv4Nt7ZoE8e/DLxbAuoq1ti1u7JWCZlTcdxO0I23I/1fRSfm+jr2Wez0Oxe9P8AwkelWsm+z18MEuFiOQUmTGWyP3bHjdgEjdxXOfs1QGHwF4d0u5W9juNM054biyuoWQQhnG1TngEBSAPQH0r0PTdOfRtSubCI+fo+oxu0bzfN9ll6GNlPDKQeD/s45619vaNFqDjqumu36O339j+YMfjauPqVJXWra5rK72V3ZWfySLWhXkWreH7fdHFPAQEMe0Mh28rwfbb1rMtvCEugXF3eaFqE1uZ5jP8AY52LQq7YDDaCBsx6cjAwat+GlFsj2wxHPCuyWJFCqzL8rEfpz3rcVl+bbw/t1FYzbhKXLs+nT+vM8q/NGLluu1000Yqa7bW+oGz1KF9KvJn2IZR/o8z9vLk6EnI4ODk4xnrslXBZX3HtycimzQxXMDwXEaz28gIeGYbkYdeQaz7XSptMkkNpqVw1tISTbXhEqoccKj5DKAB0y1Y3W+z/AANHaWv9f8E0o41Xphc9cdPyqUck5wCfQYpiMWUbkEZ549f8ak7YwME96l3vqZh2zz6ZpDxuBPIHQd+KQ5APoT0/D+lLgYA7HncOg/z0pDEJGQDgED6Up60h6EYBJIOe1BwD+lQSw9+P7vXmlz9RzTcdevQZ/wDr0cgnoOMnHHb/AOtQMf7Dmk7LjIxmjpjr9aX0qgEbORgkfSlA4oPb60fypkB/nik9adSD65pALTT9PxpKXv3x7UwAnHpS46Uc4560fnSAbS4/yaX0paACk79aQj8Pal60AJ/OkpSeKMc89aAAdaMjp360lFWA+kGe9LTeg/DvQA6imU72oAM80tN9qSgB3pSelAGaP4TQA6kXpSd/Sl+tAC03vS55o/GgBOppT27UnTqaO9ACUUUuMHrQAi8evHc0H+VL19qM9aADAoPsKG6etHQUAGOetITgdTjuaOhNJjKkZx7irXcsXPUDg/Sgnn68cmkPGOckUenA56k8GgAyGxyCOhx3pu0FdrBWAHHH5UHEYO0bQBnaopeVYjggnrkccf8A1qaATDE/MVLAZ6H+dGCASWOcZGe3+f6U4qBjt3zmm4yV4K4YgE9+P5UwDk52ld/APFLkKRsKgZ5+n+NIWABJXJx94DHelLbQ3TA6igBAQxHVc0772RkjI6jtTXI5JIBXkkDn0p7DII7HjigBg56qV7c9frQDx9/Jzk/T29qUjggn2FGMuMrz6+lA7iZIJGT/AE+lC43FQMMeSfekU/dVTyAMqecUPlQ+0gdz7f5xVB5AB8pUdcE57D2zS4Uq3VlIB9aTIXgYC5xlecf5/rQF+YkYwRtA/wDr0CHbC23JHHOAO/8AkUEEngBSfXrTOHQgKxOc/Q8e9KeSwI25APPPA60ADc5YqWBAwM8Um0ofm+82FLAYP50EjeMkbiTjPGP/AK9LsCMeo7g9QPp+dBY04HDZKlt3P09qCCvAKiQfMRjOfYfnS5bewXJzgbscYoJ+Uqr8nuDxntQQN2rhztKnaDnvnrTh/rFdQvPBJ9Pb8qad55CsHXGF3cH3NIWXPQbDnd36+n5GgsQBV2IWHAIzj1P/ANalZ8ljyT1QKccfX86BujXIwUbgY6j04odR91tsmTlA3I4wPz5NACOpDNlGOUxkKD83f60wn5VzkyDbvB+8wGenr1qRh864zuzuBAyOfX2pi4yFj2GQfJknoBnp700AnzsxGMuUAY5PXnHGeKRnBEwQAq2M5PC8df8AI7URhDEQsQCjglTtU98k+1JuBI4UHA3R8kD8cYNMgAeZF3MsTY2uCAQMA9/rTCQ0arPJHGknQb9rFgfel+sSvGy4AXOcDpTX/dp85Uwhd5MrHcMdD6D049aZAmQwUsF3DG0ht2TngD0/GszVI832gfu1yuq2+WCgD74z35OcflWqS4+Zsu/ykmLkEc8//qrL1FQ13oB6lNXtwuONq+YOv6USfuv5/kbUFetTX95fmi+q4EYLBBjcWc8EfwhfTrS8swLGJXCsGcj5kBxgZPXtzUaFfKjUkEbAcDDDdwWB/M1K6l/MHzxOOjgAgjj/ADitDk6AHwpIBdEUiRYxlskjjGOnWn5AiQliYWVSMjbhcjH0xxUZfdIsgYYEJIBY5LAjrjqOTTgp4bYD5hy6EZJJ/h6c4qQ20QcqWyQJAT827kgkYA49OPrUoJwp3ybW6Z6ZPQcf1qPcSFw/3RgKBgZABHbIp6xnz5WBbaQrBV4AHOSR3/z7UmUrtqwsZBQICPLVSjM7lSD3pUKonKrHEIwVP3hg9ie/0pocMBIUZwoZjvG3pxzn+Xv7UqDPyHeYxhV2HIGQM5+nrUFrYkY/MzOw8wKMArgr+P8AnrTtxiCkndk5LDJHOc4+gFNUMpAfG8jiQ8ZP0+mOtOwcb1DKrKQyY689cevWkykOCYbCjcjZ+bI+Xvx9eKcc4G47sYYMePzphVMAAYUnBUZznrjNIdsiFWIXcxRQpJz7Z/CgZNnBxnoe/Wj3BBYZ4B4P+eKRid2CQOBjPrntS7iFLqCxPAXoamwC8gdCcnnHajktnqCPypr8EHLKMYAI659aN+ChOWPIOB3HU0rAO5OeMY6EnNKeMkDPfk0zbk4AGV5AJ5xShj8xxyOxPU46UWAVmIAbHygcgdaB8uSPTrQF5DdDjHBpGBOQcFSOlJdgFwDgso45HtTiePemk9QfvEUvt3oAOcc5FHHYdTmlHX60ZBJGeQefaoAQ8gg+nWl5PHb1NBAI5HFL1oIExkd+KQHjng9xS/h706gBuPb86PejvxTqAG4HvR0NGSTjpR1/OoAdTR1p1NHWgBc8+tC9KTr7UYNACg5pMc4pT9KQDNAC/SkPWjJoHvQA6iimnrQA6mUo60dvWgA9qSlPWjP6UOwC/wCeKD0pM/5xS/8A66AE6GkpehpKACiiipAKKKKACiiigAo9KKKACjH50UUAL/nNJRR+FTcsMHngc9/Sj6UdT0yaXtSASl9aX8qTv6UAJRRTQMenTHAqkQLnPTn3FLRRTAKTuCOg6ilooAKOtFFAC9KM0lGOOOlHoAucf/XpKTH+HNLRcApQec9/WkoouADt3FA4H9aKKAAfz5oooz+VACnt9aTrnj8cYpw6ev0pOCfWqAX+Wc+9B9P0o/zxSdf1/wDrUFic4GCVAH1oJPXkZPpS/Q8e1HA6Aj61ICdPfgZ+tLzx6A4oyaMGgBDyCP8AOaXrg+ozR/P2o55P/wCs1AB15zxz0pGUdCPqSKTOT0yQMnkdKXt1HPJJqwD0BHtzSMvNO4G4HPJ6D1FGOP5mrAq3NsLmIROA0e4Myno4HODU0KhpkAAwD8oA4XjA4+lKw+gyPXr2qW3OLgHjgY+X+dDbtp0Lik3r3R5KPB8XxF1+7vbzTUhXQYbmxsL+Aqp3syMzRqQSpHlod3rzntUfhnXJ7nS4bm+kIkjlayvy0RCx3UYGQuAPlYFXUkco6mu++H1l/Y+kskKyRI9zLLGs33gpIA/QGvLbqwTwtrfiTxBZ2c2naJdXQstYsm6S7PmW7TAzlVc7ieqKOfkGfKzzBrFxlUhHWNvmuvz6n674dcRRyvERy7FTfs6217tRluvRO7udzHJscymSKRDyiI+QpAyT9ck/pUqyKiGRgY1JJYFsbs45/WqkTSRyw5SBbeVny8YA+XHyHHuMGp0bcjIdoCsXVW6MO34V+VzVnc/qbZ2ZPJI0PnTIGd4lCzDaTk54I/DP5VNhwTnAwQXCL+ePfGKrByRiRZY3Ukt5RyBn+lKHQMuQxY7vmU5Udhx75FYsrYnJ2xKXKMDIWOPvLn7p/nU/mOH37Vwq85Hz4x1P61WJ8l2GVaQsOmOfwqULtY4VT5Z+XJ4zjofbmp2AsFoxdGAtukmi80IehHPOfwqxt+VtwCBRtGw5wfQ/rVIeWhjkMSl0BUFTyFPH4irKYinkKKqnAKsx9ucjvV7bgTEBie46bD90jHtxRyzSrGwKxrtQDk885pTxIoxvTHIjOVA6dKau1gRGjKFJLFTjj0+v+FNEbg0QU/6vLAfKRycZ5B4qB7aMMUcTg53Bie39KuxxNJKwjjKHaX3K5w3sD+NROinYzB02r8/Qk9AMk+/tQxplC6jlLLLFLIWTJSOYDJRuT7U1nXz2KBH2kfuN20KvO7nse+BVx4tkTqHZvkH3jkY9Rjt7e1QMCxjDkSByAQyEBx2wfXv+NH9foaxdzK1TRbzVNLubKxvDAtzI0omDYMYPb3riZYRYaY2jSxyypbRyqLm6l4mXJ3A9u7fQCvQRsQJ5YR4Fco+MhsHj9Dj8qzNb0l9RtJbaYRPCqBYmxymTgg+oxUSTSco72/De2p20azi1Ge17/M87fQILh2sNQtlMUEyPEsLbC8OPkQt7cDrz07VJ4VntJXzq2msyQxNZTJEdmTuOxjg9cfj3rVu4L3RbF4tQlihsZJhGJ9m6PbjKoc84BHWovsC3Ucd7YSyNlw725kGx1BALrj6Zz71UZxfvRWq3VtfJnr+05otN6PZ6kRmNro8Wn6pYmHVMsjC2Ku0sKtuz6AhfzwD3qz4hbTri38RaJHPBrGj6xPbO5mUK3HzMjkAHAI/D0yazomngvon+ztLIQY47q5PPXo57D0/LNOgRI5JhLZWkW63MkhijLHzQTnafujp0561106zW/wDWltenUfs+3rp3unf5HUXPhPRf+Ggvh3fXUtqfBqWssVhpFqQbKC8ZGAl8vbt/iwMjhsEHjFN8B+G/DPgbWvix4K1/wxFc+CNLlF7pV4khnZhcJl4FLNuWRSVVSvfOWyAT57c6W+teG3Wz82xuIbkPFPHO4lWRRkSRqCfmB+g561Z8Mafew2d5pd2dShvkkDXGpXUzedd7mJAKngjg9/xr0IYmLl8Nr3fqn0ZNTAOpBt1XZJK2zVndPffVp+p1UXgax8Nar4Fe4sLr+ztLspv7TmumMjOZFPl+Z1+644DdKqaxBc65oPhvVprZ01iSWWzDEmPzD5hEb4XgcAH8R2rU0vXJr7VNSmvLu5j1GR4beexmUeTPFxhsdMYz+fvSQpHda9cQvc3cdtZTAL5Um6CKQ4KAD2OQcdOBUNU3G0Nn+ll+h0UqlWDTk7uPrtq/zf4I5yfwpJqnhjxHpl1DcRajpV4lzFsuCqRADOQDyUI3H3461pyeJZbmS10nR/3+oWkUEt+s28QNAduWAzjecqfx61vaRqurWOranYz21leCS180ykF5FyQCGz94Y7YzgVVtLWy0zxzquqRXLpfSaIYjZRRhbd3U/LIST97AUAY6Z5p8i0UXZdenc0eIb5lNXsrqzuru1/T/ADKt153hCWXxBpFnLeWL3iWsun2jeUykfMJVYH5WBx7Eemab4i05tS8UXkt1bx3SIqXEOphgbgueCs2MZwMAH0ArU1t7qbQUslCRfbWiRliXDtLtyc+nTFQCaaWwmvLOa3/tOXZbNayYQCReDuGe/JGe2KtxXw9NzGFRqXtX8W1+ttLXOd8dwDxHr2gajDrV7ofiKx025l0wqoWO5AYBkZh/sZGO+8H1B7RNSn1vTIdCju7mO1so0d2MOYzuQYQn6Fh9QKh1JGGqeH1v7K3SyAd/3f3oX9VPYHjjp+VSarqLw+JbaBr5xZXkckU0KnaFA+dGA7tyF+lCSje/V+euiJlPmUVbZNrbTXpp62TOb0jQtT0u+1zT5oTPpNzcRT3EOouCjDr5iN27f9889K2Le3srDxLcWE4ngF1aG6ZIgXVVHyMoXoMgj+lR3NrBrT+ILFrmSK0VImiurhju4OdjZ/h44I9e9UJPEUM17b3sV1JYXSp5W2f543XuN3tnJJ9R0xWC5YJL1/M3c5Vb36rW3eys2LI8Ytru/uYHju7Em2s7jbsd1bGFAXoQMcf/AF6rXMxvVupLy4ka6JURrF9yJFADFgecn5s/WoCoubP7Hdzw6jJdXQ3NC2zL9QVPQ4GOnrinLqMzTxXMFw0LoGg23B2qQeoI9f8ACuWVR3/Tf10E9Nt/0/4cV1heaBpoHgjiIW0tldlGeuTjqecZPrWZLqOq6fpyRalau1yhZmgtVUREAnG5v4cf4e9T+YDZzCzTeGZnLwPli27+EdcZA59BVe8spr0PeJJLemQ+TMsjAgbR0Cjsck/jXHKT6dexmtXZ/iZupumrR6dZwta219b6gt2kiky7I+SSDgjduJx2/CugvrCazvbCW8nn1ODUI9kuNqCLLb1GD7sy+wJx0xTtPsHisFt3WRGZRl7WLncTwd30HP5V2OheG5J9MS2vtiRlRmKYfOfUjPQZNRCLndLd9emltPmYVq6gkuiv/wAOULLw7OBHPNbXEEyFZmS2IO4r0BHcjj6nNdFHpgWxMUqx3cryGY7vuEsBx/8AXqS3AtbF1BLiNmbbu52ZOMcdac0Lna8cK5f91IScOi9RkdD/AEroUVFWieLOrKb1ApF5qv5PmlR5TRYyQvUNz9APxpYYdxMkyCIQSHa6DGEKg8j2zj8KnCiONldU8l/+WmMvkjBB/wA9qmRPNZkXa4A8sTFshiQNw2+vJotdnO5WViCCAwRuYdu6UFFdjuMmGJBOO2c9PWlEkcqq6OoiUqWuIjkZ74Pcf40oRYJUEUAjkXgiA7guP1HOKmCGOQr5cUZySxC7Ucnk4/maLGT3uRtEInlkQBiVLCUkgM+7p7knFOaOLeSm4CZwUjz8xPfPsP60qqGyvnRBWwyhj8oI9PpSB45DGscZjlcbkZhhRjuGosIRmjidQB5R2Ey5k2KoHsOp7fjSCZERGYO+GGQ43Nnj9CMU/wA1ncyqMZj3FwuSW9DmmmR1SQHLxZAAP+sUnOWyPx/Sh66loVYTESmx5EwT5RYBsY4IP1z+lBjEcqIWl3CPhlwVX03H8+KSRVhllmdECkBCTzuJ6YHrSApC/wBmQtLNndsUY5xz/jWYCojNdTszAlhtKgYzgdv0P5Uo+Yonm+aTggsQGYdGwOvGKN5WQJu3MgDqjDGMnOcmmkBYmAZhgEbj0yxGR7dBTsugAZVJhczh0c7WzwPlzjI6/wCNRLuaDyBIiSkGRkI+96Ff88VI8mEG0EsowuxQ+/jByO31qFzlFUxkylQQQuMcc4+g9Ke7DYV9pA35QbB86MQ4bnB9D/8AXocqkk/zRKPKBYgfJk8Ar69OlPc+SSWYn92AN8ecDn5s+nPT2qvJKkKRLu3ysRtwoHyls9PrmtoxM5O5DdTYS4kJRi6h4o5h8zA8MF/z0rxH9sv4n6h8Mvhzo3g3w15l/wDEbxtIfJs7VPMkgswuJCFXnoCAT6uQflOPdrJIIrXVNWvSJdN0ZXmkGcyblXOxB34HTvX5F/Fj4t337Rf7RV14pddRtRdyx2+kJbXOw2YX93bYc5Ea+btLFehZiOTz62BoKvXjTls97b27fM8fMMQ6FCdSLSlZ2v3tva/Tc7b4i/DN9I+I+n6J4Ks5b211zTIrGd4ISxtd8qJMZBnG7fkEllXJAzxX2Z4C+Cy/CnxFZweDL9dIm1OyitptOksmli3oxxI7bhu/dkpnJbHJOcEc18FdF8TfCj47Wvw01qezl8Qpos14+s3Uv2ldTV5lMJUEB42VfNDJuIwoPOM19M6HaXly1hc6nKt3dW0UoE8MXloXZiGHODxjGMCv1+iqNK86drNaLtpay02vufyBxDj8fU5MLXk7dXvzarV9nZaLoc+fDWqR6ppF9Hp1rf3VjK0cl9p12YcMMLiSI8EEM24A56dAOe+dVdeG3pJlio/h54IP61VNv5UcRjDQnz1kcQ8bieCD6jGB+VXVAQYUbV9qwqVHOzfS6/rX8j5FRjCNo7fl6WXXzMu0LyX1zbXEq/breRpYm6M8DAYbpzyNpxwCo9s6gTdhsAPg/MOxqvPaCWeCQKizxo6Ryt/DkdDxyPapbeXzodzJscKDJGTgg+n+e2KzbulY0tdXQ9HOQp/1g5yM/wA6fhcjB5HTHBxTsHPQjOe1LngjbtB5OazIE2568n/61B9TyoODS8YPpjIpCB2IBxnr/n0oATbhSeCMctjHHf8AlTiu3603C5ycA8k565pw4H+NADRgYHPTnPrTh05JOPWjgjpj1o/nUAJnt7ZoxnA5GeM0v8VJ1GAO/wCdADQcque2B179xTvr1FNxnHJxnIHXmn/icex61YkIetJQc44peBkZz71O5IDrR3p1N7UwF20fhzSfzpf5UAIOtOpvXrQDigBf0pB606m96AAdaXoKP4aT8R1x70AJS9DSU5ulACEZ6daAD3AoJPpzR+H5VYB160DoO3pQPypR1NADaXtmjoaDwfagB1J0pM//AFqdQA3oKXdSYNOoAafpRk0etHc9aSAUnFJ1FOpuelMBMHPFKM49D6Uvb/GkPWgBKUAYxS4x70mB9KADv/hR0FJSg4oAQ+oGSBxS9u2frSUo60ANyE6YHsTxRlmBAOO4OaQNvYEN8o65HWlzkdQF9jWmxYZDZ546cGjbn1/HnFGcnBwvHagc4yACD65osAnJAzweCSKT7/UMBnIBxQMHkZ/pQ3CnJXIBY57fhTAXDfLgAjgcmkAYErnBwTu6jNDDIXOHz056n1/Sl2gsDhevp3oAANo2jPA4zSKQ2RkgtzjH0/OhjjJJJVTu44//AF0oHAwDx0IoAEbIUgYBGRjpQR8pJJbOev8AKkAAJIUYA2j9KVsH23cAr2OKAFzg4xgjp/n8Kbxggnk8dPWlCFWJUdex9qFY4B4B7n6UANYbwygYJ4b6YxSlflO04zk7vek5I+U5KnPHf1H8qOSr4G05PzGqLFYbTuJKouSV/r9KNpzngrjqO/1pGXAG4YVcYIHIPr9KG+YHJ2+/FBADLKmWYZGODzSkk7sMAc/XHtR3wflZsHr9MijaBxzy2cigADjGUAO45I6fX8aRVG3aAOf4c9z1pcldxAyc5Iz/AF/CmtGeijGWJ5I4PX/GgBr52jcR82E2kZGc98UqnduIO0j5W28YxnpQyhRgEKncAc5z2/H+QpXwW5I2jgfN94d6CxFULtPIwAB/tZHrSjKMvzEHIyBzx2FJtyygAMduVyf6fiKMbcZOCwweoJI9MetADEK7QV+YDkIBjH5fUU5cj5iuA3OR2PH5cZoHPQHdkqSvbJz3/CkUBTuwXLnOW4+UY5NAmNKgbcKygndnPyZz16/pTR8x2MoWUZbcAR+PHY5pdw4B2yx43Alu/br0pzEkqC4U4w5HJPqOe1AxvzTbN7bcDJIODj+opm8FdzMRGMAjdjPsCOvapCOAzIFAG3hhyuPam5YZ3kEjczJnG/rjA/CqIGIVDRgyYxkFV5U47f0zUagpGGOcvn5G5YkZ4+mBTnPlpvVc/JnaOeT3PTuB+Rpod3JGCTwocnaO+T15/wDr07nNOqoyUQYfOVJcFgCBE2xguD29KoaqxW50RS7My6raA7v4suOf5/lV84GxS6yzjA6ZPOcfyz7c1Q1RQbjRPlUr/atr8+MHIlXAPoeTUz+FnXhnetD/ABL80WlZUSEljGBGOQu3jpkjoeST+NO2OzFWLbxuxIhJT/OcflTY2xHEynCeWqFQQATjJz9KDFtAQhgH6YchU+Yc4/EflWxybkrOxBY7VAXJ54A/u/Xmg7d6nYzbiBlU5GQcHr7U0EuocA+aSYzuTaAODyD9B+dAOCdoLuTlgHONw6A/l+QFSPTqPB/5Z54fphiGz/T/AOtSEIzySEMrKD84HJAHI54zxQxGWXc2M7Agz8zZPPP9PQ+lOcn5suBIpyuw9SfX2+tA9GrC+YvyvtJ+UHYR87HOR7HpT+VBXJ2MchYzzz6nr1ppZiuehZTuAIPQkDvQCFyEB28ufRD3HbHTpmpHclCuPvcbV+/jPTOKVi5jOzDygAjnAPfjtSKuxgeMgYB3dB/hSIWYMu1CoATaCSTz1HtioNPMlfarNgqqBgWyvXPv+NJuCrsZisYVdpzyDkgfieKXkF2MhJ5yeyj6UkjhSecOflUcfMeo/pzQU3bqIXw6I4VX38FRnIPcfjTiPkDZJkCgHnPOM0p3KMpuLKc7ePmyf89KYDtLBR5bHJAb+IDng/jS3AcCAVKsQxJAHqff8SacoD/KcMD1xxznn/P1po4QOpzyXbaOvHIAp+3cv3AI25+ufWmAJ85Q4yp53Hg+39aFO8fNjcQQVBoYBsZ4AIIP+frSrnBzy2c5wQKTANvGcZx6daByOOSw/wA/zpRkjONppVHAIOfrU37gIMKFwMjp1pcbe+fr2pAuAoIHPXBpcY+uOeKlsBccZo6mg/j9aBzipIDv60Dj1JoP0zR0GaADHHr70pHOaQ5OeaOM0ugBjjNHal/zmg85osAnX6Ud/wDCj0o6mpAOopKXoO1JQAU786Q9aDmnYBcc02nE4ptUAUufSkp9ADSc0lFL0NQAdTR39aQH86U/5zQAlKT70lO20egCc5o7Ud+f0o6mgA5/Gkpe1JQAUp/Wj2o7+lACdaKKKkA9P0opOvp+VLQAUUUUAFFFFQAv40dTQevX6UlBYenbmjPeijigAox+dFFBAj8j14I/Q04dvY0v+NJjjNBY0cflR6e/alpDx2OM9qsgWim9zyT2zjjr/wDrp1ABQfY4PrRRQAUY5zR6c0VAC49qCc0HrR3oLE60Z/yKPXPNFWQFFFFABR7iikznv+FAC0UUUAL09qOv0o/H86O/QGgsXk//AFqQc9xRxxx3/Wjr9PegBc859PSm/wBf1o3cjp1oA/Ek59OaA3FPoKQDoO314FL1P1oyaAE2/wAqXjI4JHpSAkHnaB6Zzn6UuOQPfGB1NA7Dc88nII5x1FKMdcYIOMHv70mc9BkYIK4BwaXA6YySOtAg5U8hRtUgYHU00rlODj+HI7U88HkEjr0/Kjk8EDr/AAjjNWMi3CAKWJ+XaBnmuf03SFfxH4lhuo5Gt5vK2eYPkYOrEkDoSCNufaul28f41X8kJJJJgjcoBx0OM8/XmrjJqLS3a/VMpWvGdtU2/wADyfRYn8N3k2kThRJFK08CyL9+24BQZ7oWAI5yNp9q6SCTCxeUftEZjK4Aycr7ntzWp438Mza/psc1jObPVbX97bSgdWHQNnqp5BB6hj0OCOT0PVY9RiWYpJZzbzFLatw8My43x9TxzkHoQQQTmvzzN8B7Gq6sFaMtvJ7tf5H9e8EcRrPMvVGvL9/SSTvu1spf5m2knmx4wIw21cKSSGznBP4VK0wwkwkVGYgNtXPPOenaqUdyxSQtcDbFI/zRqFMJPQMO+amWUKNqlIw65CgZBPvXyrVj9IRbVgXKhU3NwnYkDkZp6hcMAuFlIG8dMj2qqxDhctHK2PnWM5Kj1H0qdJTLGXKuAEBXB6k9MVk0BOvCoqIY33gSqvIx2/z71djLNIWEYKKp6tnp2rMEqID+8bII3ZI3k9wfb6VctlDELGY+TxsOQSPf6Ul2QmW96nbzsyo5UbfrijcRIA3yM5yocY3H396YJSVQ7tmTkq2MEZ/zzT95LSHcHB+YNu5Bz05q0SOCq0iAmOPLFdz8qOMHNOhY52AxBtuxQ5+Q46/p0phZgDtQyZ6gfexjrQGQSDkI20AKy5DMOc8VQEm4J+84ickqckHIHBNV5EO75HCnd5iOUJVhnOOen4VYjcpLHIIk3tn5iPlX0xSAyTOqsHBJ+bYOM9evapZaM6dlmlZCvlGQlmCDGCTyPeoG2uipKVkCnaFX72PX+VaDlzDFMZAoXPIQFueDx+lVbi2EsCOu75WySmRJGe6j2Ip+ZomihqdlHcQTxXLs8EgPmJMu5SCAP51yHiDw9LYJ5dnMNNSOMS7o5NvyHj5T7/1rupPNJ8pZHLNnyy38QAzjNQXCLLHLDNHEUddvz/wtjiplTjLXr3OilXlTa7HA3V3Cyme8+02sLIsQuGcbWA7t2/pVO60+502ALG63rQYuS8AO64iHUAnjOMfL37V3N7ZWkqKl1FaorpsmiA/dsp4BGeOv+eKwr3wze2Mm+CGyP7sBLmMFgo7YP/1ueKXK1q9f67HqUq8HZbepzjmSTT7qWw2WiHY0T3iYchuTyDgHoMdBx3Fakl+8dzaIhaR3QMZniLKmeM7icen50yaBrtmtGtphdlBIqyoFVjnBzz16nHtTZLUW8EYS8uIpwUi8u5YlIRnO4DH+RWymnqtjqunuSQSR3L2yh2aaKd83cZ3LKQfuE+oAx9B7062a7FvJ5syi8ubhiJ3BESuei8c44/pUUIubWz8ryltFDlWeJFIl65bHbpn/AOtTbVVMVpIyyupieXdM3Hm55Ge2QKabWxsnv2LlpcXKanqk1zPkzJ5Tm2G2ISKMcP279T3qw2szLCZmvluvPhFrloMtEufmdiDk8fnms7ey2/SD7LINzCHMqoe24dCM9xTrq+ELzSSTz+ZIqqyxRgk54yB6cdufet1VaW4muZ2t+HoX4NXhCWiPdQ3YR1hVn4cn+EhT04FQXN9DfWmoTT20LtPcDZDL+5AwMAg9/wD9dVF1KeK5tXXyYbxUxJLPAWDxqOF/H8+Khkna7tNQjKTeVKfOikZMLt3g4A/hNHtdHZ9wVOzvbt+ZuX0zpJZRzXyFcP5USPuZl285z/d/rVMGW7k06+c297c2TudrNjI44+vAqtwNas7rymQFWjZUQEnPJb296SWOOZ1aYA2wunDhDhip6E+nvUyqX+//ACBWjZf110FmuoxqcmpBY9Q+0rGq2bHcVfoR6YAzzTZG8q1e1uLVba188wgF8q+7J49AP8aAri2a3S1Vo2kdIZVmXJQHOB+tLsHnRzFGkWBvNUyOCVO3HIPBPpWLnfVlOX9emxA82ZPLWO0+1wzbwqggKhHLgqDhunHtUkts0kE5eeKeCVflBjGVlP3Tu/vDj696ltyWgjt7QEOp3mUuA8rE9D7c/kK0oNFt5JJp7iPfNCCwjjBZXcnBI55xnms99DCdVQ3/AK/yKEVoBdRLDFKHS137vKwzMBjJI/z+da9h4eudThEqGK0Td88kalZVY9R9ema2LK3EIMrq0cLIPLAbdsXHLfjV/wC0FmjypnjjIWNbcg7c9G/+tT9mn8TPKq4qV/dG2NjBYWgt7dCcHc8jHLM3QnJ+nSrKjduDfvOAPN5yRg5WokkYealokZuI3OUkzsDfQU4kxokJM6rty53DC54wDitNFoee227scuHeMxvGqDgiPC556n1705TG4LkeVkEKWckcdcf40qqIliUiNRwUAOSq+hz2qZD5WxpREMH5DkkewwBSXmS3YI3jMSNECGyDyQAeOw/z1p4i3AHMbyk+YYmGFx0xx3o+cJuYgXBUkMFzk+gH6Uso8xpEAIc4xuXAD99p7Z6UECHyoEeNP9GJ5do8n9ev/wCun/KHZvMUuozkHcQMfe+v+FNlmCsMorbiCQv3jx0agBzLbtDtMe0AhxjHPUGgXmJG8ckoUbMMxZpXALKT0FPdnwEkXITn7wyPcr2+lRg/vJXCrIXkYhgMIuO5I/lSlI47UHyvlc4aTPGfXPWluSJI/mKCAHBYYKr0YjkfypCwdkHKGP5cEYb3+p709XbaiR+aDtzwBhW7UMJAeQrtjO8NlX/wpgMjV5JFCBfk+Z2bhlHb/wDXTkdZUQ4RgZN4/wBlwOCe9MdBNGsUrrJiEnH3SHPIBPcdKcW847vK8qTbuJB+XgYPP9KleRTANmPZ5jMxDYEj7m3Z6n2pudyNujI2qd3kyZ4Hfaf60b1YfK0e3ZuSQLlsHqM03dvj81ZMJkbCRll4+bP+HfNUu39fiTcA4lYFnjzjYHQ428ckjjPWmDb5jhrl1RSAgZhksO59BTsRt5mBLKFw26KMdPQUBJU2b49zXC581o90LLj7hI71SjcG7EW7yosK7MH3Hl94C57egqrfs+ZkgeLzJohmXrgZHFWC0zuBBHC0rL5RgUBRs6nHNQRPHLrtjb7HgZ5VWYFNw54GMf571vFJWuZyZ8Zf8FK/iprKJofwr8OWLrawWSa1d3llMyyShmePymUfeUfeOc5LD0580/Yv+D2neOvgr8XtWutKkubkaebWxnmt96RMqF/kfgFw5jcjjBRDnmue/bV1fXrj9qjxxZ2WpR6iEsjYo86eSLe22K7IM4AIPRicHOe/H1h+wr4FuPDX7Ni2+oXttZ6br7TvJKJMKd6hArHIw4CfqRnrX2nD9BVG6klbS/3u1vWx+Ocf5k8HhlFNqTaStuut/S669C98EfAfje28E6P8StW1Gz8R+LL7TIbdJ75WXZab9yxxsm0EgMrMWHLA/MQMn6ZWS4jMUdxbM8+yNXa2YGMuR8+MkYGc4zzWT8PtKTRPh34e0aEpJa2Vv9kj2OXQxoWRcFiSflAret43R5yzF2LnaewXsPw5r7ec7+418LaT7r+kfzdi66r151NbSs7dutkloklZWRQ8S3sun+HNQuYFkhliVWzwSBuXPQ+melbLFTJlCGVuVZRwQajAZUIGCMH5eMHjvTgWbbn73Q+57/zrmbVkrdX+Jy3uvuI5kjVoXcHKvhSvGM0Z2zOpUhtrESKOD1wCfWrNMJ49SenNTcSaSsJuII3OpyRxnn8qeNwwpO4kdhTDkZ6ZHt0x9f8APNL97OQOeCAcdqCRc8n6EYH6Ugbp6E4x9cYpxJ4IPI6Uw4ORgn5eDjkYoGOXGV6jBOR70o6Y5H160hH8I/L8KTjthcDcQRxwaB+Q7sAelH86QjDdOnJANA6HA4B59qgkdTcZIwMk8CkOV6jgAcikznB/A5HTnrQP1HKcgEE880v8NN6Doe+fpSngEenX2qzMdScjOO/Bx6UDGTg5HajrSLAfSloooIGkEc5OKSn03v7YoASn03qaSgBT+lOpPakPWgB1NOccdaOpp1ADcGl60mTRjGTQAe9HrS44B9aWrAKb1NOpuMc96AHU3vR3pKAH0U3HGaX+KgAIzSDk0v4U2oAd9KTHXtRn86XHFWAh60dv6Up+uKTvQAc5zSUvBo7etAARnvR6k8fWjH/66O9CACQOvFNBxhSckg8+tOJxim9DnIA9KssUYPpQTijHTpn6UpzUECAHJw3bv+NIDjBwNo/Q07qaQjI9fwq7liH3GQT2pAAW5HIHQClx1+bj1zScnGc4HOc00ADJBB4J7r9KRsnLKQG77uRjvTuPm/h9SKAfQ5OO9MBDjGD0P4U0kKv3iAoDde1OJ2gkHPb6UHAYkscDnB7UALg8cD8v60md2cN8wGMjpmj+HcQWPGKMncRg7gOPT86AAkAscHj8fy/OkDAZK4xkEkn2pRnGdpDH880hO0ruzgg5OO9ABsK4OCeOi/rQQNrLkjPHI6UpXJ53YOB8p6fWg/L1ZQvTmgBrZxhflPG0564/pS5yQxXleMcHFGMcM3+7k800527ic8Et19v/AK9UAoGSrJyM85NIB8o7k9Rtwcen60vGFYndnGCT0oHK9AykHIB4zTAdzkLkjuOKaysdy52nGQQKCeCuA4PU7qVQAwUZXHT8KAArzhcAdMnnNGcNn7vzduhpFKt0GCTycducUA5GCoAznBOeOP8AGkA0YHT5VaTt0PNAXaDuO6MnjPXnmnngBhnGMbTwAPpTVKblQcgjIHbHrSuO4n3gC3+sDAE9Ppj2oG7dwuWHIz2OeRmlywXPyq3Xn16U1yAGTo+M7lXv0/wpjQ8bgRhRuLAkE9OKiUbghUZVjy0h5zn/APXTti7XZUC9wW4J/wA4FNLADfwR3z0600SA/eAbi21HIxnaCPf/AAprjChZHyh4BZcD6fyqUjDbSQQQQCeufWm5CRgNs/hxzgYz7+3+eaEwIyV3kOuGRiYxnaPTHbIpGQmRTyHJJ2s2VI79+nPA/wAiVfkLAuHYHBYnOP8ACoWUsu5lEjqDlVXrgnGPXn86YmJuB3EZypwd5wAD6dsfzoaPDLuUksfmOOAPX/PrQ2drnoDGpdX4IPb+XSmgkFTHnDdAmcKwHII7dqaMJU1LcYqr5agiNAcLujA5OMHn6VT1FA02jFSqoNVtZCScFiZVA+vU/p6VeXauNpDKrnlFxl+eMe31qldqXfSFA3ldTtXbcMYHmj19DxUz+BnZhVatD1X5osJ88CD5j93cFI54Gcnv60qAblGSEA2gn1BH+H6UxVDW8IAfAI3r0PQfhzjr70oG9AASeGVQRjk55x26frW5566L0HAspDumWOXcsxYDCjHYd6eueVBdWVMtj5iRzg+5/wDrUhGwIEHl8AIznDbueMfSlLZJyyso+ZlD4AGOQPXk1BS6O4sZUHaGKBshMrlRwOnvSrkBMsNxXaoYckj2wKRWHlrgpGjdkOOR6U7JBBLEMQVB3ZJXPHHTNDL6IOx3Md4QLjHJH19zSljgq0RRSuXYcjPfH601W+YBOZRGdofjAzwSOP1p4/doAjbVG7heARnPTmgatuhSA+VGwIwA3g4xntj8KVjkFh8jdFkCkYUc/wDxVICSAu1VR3AUg9VI/mDinDdglcjZ8qgHHToD7etQMkX5lJUNJ1U9ufUZ/wA80i5yCpbDZChk4X0x6U1VCFuWaRmbB5KoxGSKcWMaHkyKMfcPII7fpUl3sKQplCOSd+dpPG3rwPekHOdj7nVflYnPPPT8vypy5DKFLFcb/MPPHPApjLuLK5RSoXDqDkc/oev5igeo6PbI7bScBiG29N3qKIwCwkwMDIJIy57c0rSHcSMYU5cdyPXiguQvmckc/e9D6Y/z1pajFLg7hnarEbWK4x7c/SnsATyQSTuQH1x/n86iCeWSxLZLbVLEHvxj8/509TyCwxK2QCT1x/Sk/IB69Mqc579aAeevtmkCnGD1wOTyaX5iV24AzzuHP4VLAXPPbHrmjtj+VJ0BAB9qXjjPPPpQQKB7UZGfrR0PpRk1AB07Ud6Sl780AGDS/Xk0nekoAU9etA44o9hSUAL/AE70H2oz1NIDlc8H6d6XQBfSj9TQRmjHP+FMAJ68UHpz0o/zikoAKd09vxpaZnj0/GgBe/NOpoPNH4UAHqeaUdqTvSVABRnnPGKKPTPf1pegBSnrRnnNHv8AhTAO3pR/Oj68UdDQAlFFFSAUUUUAFFFFABRRRQAUUUUAAOfTrS96P84o6moLG/yxSn6ZopPx98UEC9CDjI7igDGM8il6GjBoLGAY9Og6fSnUdc0U7EBS96O/pQO38qRYmPypOP09aWk9+4qyBeDQDkUnXGMZ7Z5oGee1ADvTv9aOnbHOc0D/ADmjqaCxuOSOvb6f54pwOO1AAoHTtQAnOPeigfTFFQQFFFFABRRRQAUUUVYC/hSUvQ0v5UFidenWl4pPY0dfr/KgA49M0lL9P50lAAcnpg9gSORS8HkEEY60oJB75FN4wCMkn9KADP8Ah04NKeB0z7CkwcdSSOntSjqMcHrQAnQ8gfQHn8qTbkDGDnPyt1JoHbBwRxkH3pSMcZIx0A9aB6Cjjr6dvWjt2PHrTWwASRk9j2/GnA/T1oEIe2eQTnB70oGepz7ig8H0/wAKP8T1oAAMd6dSZx17UhbA9/QmqGhkrBFJILH+FR1Y+leXeMbOPwt4ii8QvBFZ2l+6Wl8/ynaThY5Dg8ndsQ8EkMM/dr1IvscY5PXFcN8YERfA13PI0aNDLEyGRcqT5icY/D865sXTjVoTjJbp/eldH1nDGYV8tzfD1qMmveUZLo02k0++90ZNrORErK8XCE+VIhUXCjoT6EZqwjxwl9oEEHk7irOTnJGSM/54qpqIljmlnjKlGHmsjtko7c4B/Dp7VYE8F/bm5ZEaFMLlpMHOMtz6ZNflD95XR/bcZF+KQk7GZJGMjIXXhDGFzgd6mjw0m5CZiiMRGW+ZSOPwNUVnUpaOPK8t28lFOciP296s8SDCwCaVMY8zggcjJP8ASuVosuR+fncpYbocFSoy57Z71NZyxzW8cyL8p+V2xswcdCO+KpR4iaKSST53BUktuGOxH44qeCQZCkFjuK/KTnjjJ9+lQQzQR0Qxu6nATJZOnPGP1qSNWDquzzSR8xHyZA9/XpVRW81WTkiNCpPY9ccev+FTo4mKko/lllJC55fHX2HSrM2TCQ/vFIEZAPQ8geuaa4EOx/NjGME7kB469Kbbl9pj3iRkcjcqZwOO/wCYpyH5nCxKqzKZPLiH4ZJ/THvS7DJcMJQ3zEFh8rNuwe3GPX0pjghZS2VLZG/dwRnk49vSk2iXy1+WYBi4kbDED8PemRtCVQru+dsuWPzY559MZxTGmIvlI7FZRLIJBGZCn3h6fX3pkkO2YF2ZI95ckc4PofQ0+R5DHI7ZjZmDLISGJUfxYHbFNkAEvylPJmOVJHIPr+JoNE/MgfiGSKQr5I+eKRm+cNz1qIxESEZRw4D5POPpVllEnlMIQWy0cidRkZwT/ntURXa+3btUAYbGfw/OmhlOWdP3cEtt5shACLKoKuCeOT05qjJDFAygS7LeB9hhiYmQuTkgA8YHrWlJFu85DbhlLYPmE846E+2cflVS6iijmzJ5bSnHltuI4HcjP/66u5pGyZk31uXiH2i1Myl926MZYrxyP85qi1skSzxvbXSbHLiRUVgUxkBvXrW46eZLJIT++MpAVZNqMMcHFVvI2pthkcpGSTGDgkEdj3wazk09TshNpWMQWv2qKCQiMxhPMjwTvVhxkr0OKatswgAAkV8Ha0eAu7HYe9ajWg82TKKYyf4MgYPOfr1FVX0wTReVJbJHIyZCgle5Gf1FYN2OlVmUJ7Z0nBZIoZGjCIwkwRgj5Wwf5Cots4nn8xoYJdmQlrOFEgHTrz27irwsEC7Yo7YRJEqSoQQxZT97tn65oazUlnMbSRgAxyCMAscc+5yePxpc8l1NPbva1yhGtusyztLHHIF3EpKW2DJJIB9c01YbV45G/tWVfMjKGSNeS5PBx/StFYIpGSQ22JZItm6aLG09l/n+VQvCjWTuUiSMMCfJwRnjnj3OKTm9ri9vIgdY5riCZzIzrtUyp/EV9uxPFIse4zqFBZj86E4z6Yq28DXBKs0itncrDAQ88H1z2/GlkiLQEiItMUBLxjOQD39xUOUh+2nsVg8QbJtBKu/ylZccuwHPsB7VPbA2jyPHDEZE+Tcykpx1J79/0qfG8sEjBibBijIwwOOvsOtS/Zn3IzsY32hdytyRjuO/NNT7mbqtqzH2wSW6ZrmRI5XcGQIgKyoBxtz0HH4VbhuVc4Bkc5McbKu5QhzwD+B5qnc28ssStGpSVX2p5ZwCPQ88DrVxYlub8S2sSadEiIHXIVWYZJII6+9aqTOaWqu2aEP79FeNJoxGfLMZ53L3U/41cUxRqVVo7UHbIiKep75P16VTt1VESfISfA3Mx3OxPO3HTFaA3CEoscbYYfIV3ID/AEre7ZxN2Hl8O7kHzJH2EgBSoHHXvxzmn4KoiJdPHIp3owTeJF9Gz1zQCIiQCsZZTwDxnuFz+NPjjUJGiJ+7HKlMkYzxjOeeTRcnYDGjLjywrEZ2kDPTjPf+dPVip3BAWHGVO0KB601YmYF454i+wHYoywI649z7etJI6rCrONqM4+XONxJ6epOe1HS5O+iJVJinfejKVXkzdMeoI/pSFGW2kVpZPN3+YXIPC46CgBi2/azEAnY46nBIA/w96bA6eUssTTyEk+aWb/V7ewFFySeOVQU8s4XIbcg+8MfzpI927buYI5ZjHtxt9MH0poIWQIsjRq6h1wOAMdPrSoCYlUBiqg8k4zj/ABpgPgcpLtkeSGNoycEfK5z3/KmctEvzNw67GyNpXkcinISuwBtnzZVQ3zDIORz70ojLLGrNLIXXeMjtwAAfaggV1CySRovnEvuO6Tq3Hbp36UzYscUS2g8vkMxnHGMZP07flSpLbzzuYmDhsbfMwFZsEE/SkV3wAyNHnOxoeRu9PpVIBDgsh+YhmGGA5B9fpTVAOI0Yp13IgBzz39PpQDtQ7XCljnCe3OB6UKA8jRsSbYoVLYy5Y98/lRYBZJW81ZPLcOBgq6bgMc5A9qR2Xc0iszuy72ygXcfUY9OehpqMPKBikIjC+WSerHpgg/ypW3eYQqpC2DhQcluecA9qaQthygiSFy0W4RbwCNuc8bT9Sarxk/ZiwLW8bTKzRJlQH6huuP6UspzGqmOOMqUz5gyGGfve3XpRcNIjnfMrbmLA8FT2AB7d/wA61irkshuX2SbnDNK5Ma7RtznjcD61Jpdon9p20azTMYMbUibq4PUn9MUkRVolcFpHJKeWD9wY6j/GmLcRadeTXTRTeTa2zyEKcu4wSWA9RjiiTXQh3lofkl+1Rb+IPF37T/iU6pJ9tvb/AFmS0s4tOCzNsVwkUYRSPmwUGM5JzkZr9ZfB/hSXwN8MfB/htfI1NIIbW2vZZ14lQIoL7T3+VepPfrXyV+z/APsz6zr2reEvic62cLS67deItQg1pRKzRSsBCI5B3KYlycHcy5Hy4r7huraMrNHDEBGzFwvQFi25unTJr9OyzDPDUIqW7s3r5L8dT+WON86pZjiXRpO6g2r67p26ray3TtqRx2w0+Bkt4V8hdzJCowVyc4XsByeKuLhxleQehpABk4GM+nTNCtyAfvdeOleq5Pdn5RuLjI7YFOHbt2zSAgMO3IOKUf1zgGoEA59M+1BHA56DHPHFLn2HTFJjjpSuAY445OB3/SjOcEZwD1J/woPGOe9Hths54AGaYCDGcDoD/F0Iz2pcctg5B9D29KBzj8O9OpgMOcYxjuPfrTvv46cjO0+lB/AfhSDPByu444HpigA6NwMEepzmkIPPI5OD3JB/yadwecBj0waAMUrANQ4xy3IABxwD6Yp2MZznIJzTWxwCMgnJA7dgacPT9KYAQe3UjbxQcdgAAOnWm9ScnYOxI60qnK+hzwP/AK9ACE4GeSN3Jz+dOH60gz+ec44zS4Axyck9PSgAP6UHqKP8ab69+cA5pEDm6U2ncUY49/WgBO/NOopB+dADafTe1L+FAC0n5UmDQOtADqRulLRQA3GCaX9aMetJ6f5OKAFB/wD10tMGMcA8evWndKAFpP8A9VLSE4oAQDNOplL1NADqKTim1YD6T+GkOf6UZNQAvHSm0+mVYC5GT7UEc8Uv40hOaAEopeho6GgAP60Djmjt/WjH+TQADrSDleQR9TS+uaMelAAecU3OcdRnnpxinY4zQRiquAmdvBOSTwKQgk9uaUcbu3fmkxzkZNWWB4OCTknAo6/l3FB+Xd1UdSaMbjzgk9DSuAjAkZ49s/SjGDkKOvU0v8PHy8+tDEk8E+nFO/QBDwc4JbpwKPuDjPJPBNKQRkA4HPPegDDHrg8CgAKkMcAD0IpMMWJycj+HPHtQRgBQcehA4o4MmRjIHQ/X/wDXQA08ZEZX15GBS5GchRsK53Dr/npSg4XK4IGc0YyytkEEYyKAGkndgkg9sZNBHBZQxfj5cgd6cFPBYkd8A0mCp98dSadwHKe+3HGTgUDPDA5DdyKa3Q7TgghuT/KnHEYY5LHrk96QDeAcYBTrk+tCjIwMlf160uD82CQD3o6gBuec8GgBQuT1II9aYc7GYDPOSCTyP84pcdOy9cg8UjdQWAG75cn0waBoG+8SC4wBnHOf/r0gkJVDgYJxx2pxXptBHvn26U3IOWC4XuSMEHpVbiEA+XGNwBIPy9vT86RThcCUsPcevSnAFkwMuCTntz1oPYkEA8HHT8aBNiD7wUvhsj7w4JpMA5bJcKxBB7HP+fzpwUjAO049upppDCPco27T0Axn+vP+FFx3uAJw2cFuu0dPw9un5UnyjjarAnaWY7jnrjFOIAaSQdwAVwAV980yRXXk4Yg4DHtnv7cUbgKAzMQAOTnJbJX/APXimtgsp25dSwQluhODj/PpSv8AOQCivGwwz9c9cAA9ajQhmREf+EkbevuO36imgGrwqgOqHOS24gtn1/LvSbg77/lBYfe3YyMc5/KlQkYC4iKqXKsmM45zzz3x1pP3mVdU3ZUllXkZzyRz3yaol6CHH7tTjZxuTgjGT81Ur5fm0kFThNVtSpDdP3wHI+n86t7gAnJaNsgIfvPkHv8ApVe+A36KGDAf2lbEchhnzBxn/PSpqfCzfD6V6fqvzQDCW8DOTvSEEEeyjgDoc08FcodwYS7dpPTkdx25z+dNQtDDDIRk/KwWMZB49acpK+awly+CGXduKseefTitzzEOQiMDkIvzL5h6Dj72fSnp8wIDFiilWkbgN78H2phGSV37chWWVPmGBzwMYH/1qk5kfdt3sGxuJ6nuT6Y9Klmq7Cq7N+8C7uMMjHkZOTxS/dBwQoxwHbAzTA3yiRQZlYnG4hQvoQKeTsXaXEpY55HIHqP1pFbj13MyBXRWL7mBJb8qYJOCVR9sZDHK4JGew7jg0oDE7TjAIO9QCcA+v505SFyRkjOOuSR0AIqSgKbo2VF3LjBB6DPp7inSH5cuSFJIyQMr6f8A66jOwEPh8I7AcYwfpTzlWzu4bKlXXAXj/wCv/OgBchWzkmRVOA2Ccex6c/41LjZkhHQnLHaM/MR+tM8wbwFZPMXhMc5/zzSIgV0VQxbcA3scHmoKHDCxqrMwVgRluGAx0xSbt0Z+aTYMgFfb1FIAyIAdwA6kclD65981KSdzDlUHQKcYA60FIZ5nIClFUE/Jzu45xjtSkDGQTuIIEZxhffFG88dMn5s4HHHfmkbbhgV7lRnPH0PpQMe3BVSFG485HOT6UqhVLICSB/CQTikZstnbngEnjKGk3BPMUsCqruDM3AGcYJ/CgCUcY9uKXYGx14ORjPX+tIARgMcsOpHAzSnjBxj+dZsBOD8wIIIpVHIIP+FLnJzznHSm7xgc9T+tAkLjHfPNL6kY+lJ+fFL2+tQSJ+ODS4NHOfw/OgHmgAzntzR0NHXNHrQAnccnNBGAeO/QUuTR34oQB1z3pMDaOOPajgEn8DSjrQAmMcUuM45xR2wOlL/DQAnQd6dTffrmgnHrS8gD0o6d6Mc4o7UwDv60lO3UL0pbgITikpcd6VulSAnP/wBakpf0NA60uoCUUUUgCilx7cfWjrRYBAc0UUUAFHSiigApfSg//qoI5qgEoooqQCiiigAooooAKKXpn8qP880WATt6/WjqP8KUDHaj0osAn+cUUfpR29aAFz25+tHfrkeuKOvU0hxzkhf60FhSf5yKWk7f5FBA7BpMe3fOaKX+dKxYlFFIPoB7CmQP7/rSZPB5we5pc/lSemeeOpoLD+dHXI/PNKe31owc5z070twGg5oozSEDOe2O9Mgd6Ufl16UdDSUFig4pKU8AHPtQOQePegA/pS8UDnoP0pOhoADx/wDXo6Y5H0zR39KT37Z7HvQAvpjkn1pPUZBx6c0v1z7cUvrQAnf0pKd25Ofek9qAF/zzTaXv/jR09+aAF6+hptO/ho/WgBuevIycjbnp70e+e/Oe9FHT696BXFz1J/GjJpOvfv29Kd+dAxD9Pz9KacA5GB9acfpke9NbIB6cccU0A0Z6buQfTt6Vx3xXTPw+1xngilhigLhGzkkZbPtjAx712WMHOK5f4n2zXXw58QRrjc9o6jccLkqRyfTms53lBxXU9bLJqnjaMpbKUX9zRkaf5kkFpM1rbN5sUUhYjlhtGCR61RurEaLJFdW0MM2l3k3zwZ/1DMTkgdNtXtNfzbXT5v3ULPYwyMkJ+RcqM7fariMj27IywtCVPmcYRieAfrivx/m5bn933vYzGuJYZJZ2lMcEkbOQVBOBwAo9OlWSwIjSSZTCVCxXG4ne23J6d+D1qtJYLpM6yhXuIipWWFfmAGOmD26VHpyfYLaOOK6uJbaIuYy67igYYwMjkDJ/zmhrqtjS6exp2pkE0jMkcdv/AKwOzAHdgdu2Bk/WnwSGW2hljXKSIVBOQQfU++RVSGQhoZHiSaNh5bMzlkYg9eR7dKsgqJzE0ky7HbK2pwxBHHX0qLWEXSWAjkJO5FJdlP329cVMjoZA0Re5jVQXjDY+X1H0GOKpwERSR5eWXyl6Ngnnpk+tSRFcwLIHyOEVECn6Z780EPUtMcwqGTejZCruKrEMjG49T2qSJRJctb4xIP4UYjr3HOCOtVi25VDMpj3kKZF27fmzg4/nTnLO+zy1WbcCrspx8p9akCRSuIzMiFw/3IW27D3IHftmleUqRul2Rgc7RwRnrjvnmo873YqBbMnR8bgTjkgZ6daYkkaIrxgPGxLrIEwDz2z06VBSLClo5X8v94vmELu5bPpn070qK7SOrPG80YJjb1//AFVXJAyXYyEvk5/i9AT/AFp33dpZY5MMoJ3fdwTx/n8adykPDbxuQ/M2BycN6ZNNwHDIuGZVO7J646mnyMsYMyofKd/3jgZKNxgH0FLhnIDcO3zfLjD/AOyfUUX6D8ysweUxHHlyOSCQufx57YFR7X8soTBcRZBTzFIIPqSRgflVv5rg/Jx/eCN93PU/SmY844aQYcHzCBuyB0NUO5nyRI8jvIodeq7xkA+/rSfY5JZY18qIorNn6EccVe2K0Z/eA7VPQZ2j1xUMtmrRPsjZ2ADRksQpPqwB645H1oLUjK+ziTfGiKEL8o4Kupx/Liomsk2oChVQpXbv+fjvg1uSIBI4a6aReflyGw+OPwqEwPJlTKBM6gIxjyTj7w/+vUOKZopmL9mWVZOJTn5fnUEg9sfSkW2Y4AIZ1UtkHCtz09K3EtSZFkjIyGbdHIPuZ9P896hSxV4reMqPJbJcuvKEf3T0qOS2pSqGQba43gOoLFi2QD8oHODUS2L+XhIFgRyXBU5Dexx0+lbyacWDIRK33trBuDn7re1BsEiRJDIAXCl8cuCOpAqfZ6D9oYTWyssE4EUgXJ5U4HPJ/P1qT7E4lIbO0DaRHncpJzn8eK2W08iVzKxcZGJVO0Mp6ADv704afIs4Z2DKPmMqdxkcEU1DXYPaaGItq1yI2Ee2Nh/rN2MYOQBx61LHa4MgaLbgf6yFweM+/fNbMlj5rMzGdjExJA469MCpPsceSwj3xyfNvUcAjucfjVKmS6mhlLbIzBywZ+rKG569ePap1tvKYxCMNx+7LncrjAPPoa0xbgsrBNxAO1lGe3IH+FOEGEblin3mD8BueMVaiYuZRgjePYdu452lXGduc55/HrVhIN6KqysHc5VuMj2NWlhZQAEBds4XkY+tN8nzFRWClMqW29F+vpVdCLvcjDOuAY4xODlA44APXb705wIhINxjRRx5ZG7OeSPT6VJJvKNvmQoGBdx8xz6jA4xSAiWNnjRfk+V4lIPXpg9z0ovqCIGsIlmHnxAzROHXyjswO2SBzTxtjR3AO0gtywZQ2RjH061KsS+apO6P5WVkjXJDD1qMuI23eUEdMgsMce9TtqF29xU8yVjmMgJg4xjnngH3HOfelZ2aOSQKCd5+RyBgH1H+c0OJJZERJXMzKHATG1vr+uKQeU671ZlZnDKnq/ofai/QklL7NuVZYwBI3lY5zximB0KCRXO8sNjDgde4/pT41Ky7goRtwZ+7AjpigyFy5LhXlGHCL9/nrj1NaEDy5kd8SgqjYDOnK4+vrSqWUxMm6PIwqdQ57nHbr3pssyySSBixfIL78enA4oKE/vNxglDhg0QD4GO475oF5C5keEQyTRrCmFIO3K88fj2pkkhEchVY9ysPLlB528cY9fWnMFMYYo8sLEhPMwfnzk8Ecg01XXBd0e3UYAAA6+3arEE5ETOAwkU/MWUgBcnj9MUyXcEClSm7DRyr91hu5U47+lAby1jKyxRsQwZCOo9SaaYjFvQB7dnO8Qt9yb12ntxVWKGyFJCxMDXLhgNsjEE47fhTt8fmrMm1LS4woMIAkjIzxj605nZrhWMRHfdknGPUdahTLkGRJLbLlmMfXp2/wq1G70Jv1HRO8YVixOEMe2foRnIJ565xTLSNpdtzJCyxId2GICL/ALWO/U01d90hbjagDEzAjHoSPX86uPEWVIHiUwqm4pyFc9zn056VMpcuiJ2GGSSVx5TIp3ZSVkPQZyAfpXPeMJZIvDevvDMry3FubMmPnas7CIH6rvNdFNmQCNsrHksEQ/N9PTFcx48Kx+GIVJWB4NVsP3O0hpVa5QEZ/En8K2w0eerCL6tLU5MXN0sPUnHeMW1pfWzN7wb4Y0/wz4K0nwraPcyWNhbRxRpdNl2jUDaDkc4wM4/lXUqDjB9eABjAqleQRXEKmVsFVEiTDG6NvUfpn1q15iq2CGVmP3SDgV+vq/LY/hOvOU5ylJ3ffqyQAZpRkDmk2j1xxxindf8APSoOIYW2gA52inr0pCBzyT6YpuDGSOTk98cUtCxwOeP8mjP+RSdfTj0pehpAHQ0mOeM88YHelwaMZFABj1pc8ij8APYCk6e9UAvtz+HWjtjA/DrSA5BHJJOe3FL19aADPH4/jRn9aTrxx+NKecEHBHIJoAQHr/Q0vfg5BpMgbTnqTnjil7+n4UAGM5wPegE/LgHkcDvRjceAeOcdKbywBJzz6cj8aYC7vWlHUYBPbGKaAeep+melB4I4Y45O30pK4kAI4x178cU7PH06UgJ5JPGeATS9uvemSHpzmlpBx60tIBOxxQvSjrQOpqwD0poPTqDjnNPpucmoAUnFHoMe1H8VIev49aAFHU0tMHJ5IIx2NPoAQ/5zS0Um2gsT09Ac0v8AKk55xR+o7H1pkC/nS0nSlpAFJzR+FLVgMp9J+dLQAm6k/Cl3U2gAp38VNpzdKAGntzxTvrSEcik5xzwfQUAL1/lQB/8ArpccdeKbuyAeoPtQAUv9KD1pD9M49KAFH/18UDrSZGeOvSg9D7+9WAZwcfpSg5zikxwBzx70o69+KmwCHliMds896Dhe3U+maAMEcnp0NKGBPBBHtVFjRknJ47LxzS4xx+WKDwPrR3GBntxTuAg65AGScHFL1P8ASg5A/wAOaazYz8u4g9u9G4Cjof5UdCckY+tKPw+o9aPqTgnoaYCFsZJIwBkUnXDYOe2eM0EnrwBnv6UBOvLZPGe9AANwbggDHC+lIRtxJtzxjj0zQBknJHoFx/KjbtJOTkjnPQUACrsJDEFTwP8ACkUBcLsK/T+WacoBAAJdT360FSTjqPbI+lA/URT1BY5U/p15p2QMkc+uPWmkFlywEZ9+cUqtnccjIPzfXFAMMALuweR0HNLkIo7DtR/Cd3GOeKQbWOck+g9KNxCEbMHBYkY60oyOP4yMkdeKDuKsMkZGQcYxSEAHIAMmN3WnuA1kyABlWY/wtik3b5CVL4ztI7dKcGLMNpUMR3HUUrEsDtz3znv9KY2Rs4Cblw2COSeFPSoll8sgbic42gHnGfy71OwCp8wwu35gvc1F5O3cBGEK/cPX8KZxzU73iSkHDAnLcgHoPYUgHzhtpLK3zAnOB7Ur4zgklwOGK9TSKhYqTncUxux71KOhaAFyRz+8zjdjrg88VEVZVYRKUXbg54/Ek9qf94EjG4cMzdG9+KY4EhBX5h/EG5AH97BqkaIc5jQKJHUBuQ2cKCB168VG+2SOJHlkPAdZVAAz2J705VLKVAzCynB4P/jvSkLs7Ykzk4YKmeR/KhCG7ixlzHGzuCPvYDY459KYSUy0bBXj+VUz8uAOh75znmnnJBQ7eWD8ngcgAVGzsS/+sRhx8oyODyxA61SFfewKu0RBWZFUl8ckD9ar3Cqr6bjkHUrZxkZ6yrzz071ZKky7QHctlh8v3cDqfT2qCbJbTfLcMhv7U9B085aVT4Gb4dXr0/VfmhkasIESMGKVYlKhvuLleT+f+FSM20M+3aygbm2gFh3JGemffvTYwHihBbcY4lI7BjtH6GpAofP+rjySG5/p6VqecttBTE2DGpjVPv7cnb6jPt7ClyJF+VUPrs4waYiq/lyQqiox3M4zlfUentUjYJQMS/DAZGS3Paki7Lp/XoO3HzGIYbh95V+6vFLwikHYBg9eQOKaXCuoDRx85Jbg/SlTjZsJxnHGP59KB3EyRsDBlUIDvxgZPbNPBRJMMVVjwmMk59x60wYwCDu3kgsO5Hb0qRSUztcqFJdh1J45qWSr3BXMkSyZZgy4wOQR0/nS/dUsW3IOCGG0imjDbCDvcICFBIyPrmnjBYsDvVhkZOVHt+lI0T0Q8FjxkADq3tjpSMcIy8uQpblsEgH1/Gkzn5iXVs5HOMnstGcIAeFTDk/wkenNSA0mNlDKCY/4kQdAB396cdp27syK4LAqcjI6D8qdl1Ab5yFOAqjBPHU0YKjkDaSNoU8Edx6g0jRK48g7sZ5U5weM01WY/dZFkPUZ4J9v/wBVG35wByTlBv7imhw8YKs+Mhc/1XNAyTd5rIQRkKNy9ablSGj3K0ZJA3HIJ64H0pQTukKsVGQfn578+/apFJKjByDkgnsO1S9ADnjkAdNoHX05pVzznj2o544PSl5HfmkxXAA98D0FGeeoPPNBUkA8Ag5yRn8KUnn1pDEAxj2pe/r9KQEHtSjGfeoIAZPr+NA60c+9J0B4/KmgFB6DIzSHt05pP4RgZzjqadkUWLDPSkzznr70nP8A9el29uMe1IBe/pSZ5GB+OaOpHcUue9ACdexHtS4OfagfnQMc4oIDtRz706k60AJ2pf8ACjrSfXr1xUAL+dH8VH86Q9O9AB3pKKU8mhgH40df8aB/9bNGDQAd6D070lKOtACUUo/nR35pWASjrRRSAU/nRjHFH+TQOPpVAJR1pcfhSUrAFLnBFL1zSdqYB0FHrSUUAKPzNJS5/wAmgfSgA/zikpcGkoAKXt60YJ/+tR396AF/KlopCe1AB+NGP8mkzjj3pf4qAG07+XrS0ygBf85pKfTehoASjv6e9OH60daVgE9aCc0v8qbTAXPPFKBilppBPT8qAD+HHfnmkOcDjC8AZPWl69sZNB7cUFh+A/Ec0vvzTOmcjOO2eKdjA75qQAjnsPc0mSxBzzjmg56Y5Hp60uQckdOvWgBDg44+gzzSdM8kDgHuf0oPpnjGSAf6UoUjACjAP3gAKAF/zmj1HUE96OffgcZpKAHdKPyFNPIwBk/TNKpB6Zx2zQAfhR3/AMKP05xRj8QOlACUfjRRQQO/lR9TSenFKPbpVAJ/nFHYf07Uuff3o61JYnbv+NL15pDn3GfUU0D1H4gc/wCFAD/emnrmlwaCMn+lADCMEDGT61m+JLdLzQb+CTmKSEg+3HFaZX2qnq4C6bcZI2+Wev8An6UlozSm2pprujz/AMLSI/h/Rp4xIzmwgaOUqNrrsGB746VtyrunYvhxtyPl4HPT61zvgbdD4G0BpcFYrONd8eWGOgx6cAV0gAxK8beZDGQxdc8g+n0r8YqaSkrn+gUlbl6aL8iFjGLUx4EYmAQuGxyT1z3+lZ81rJZXEbWxlaJM74Vb5h6so7g1qRy+XAxRgw/iVl+UegP+cU24shIrOGkYbdpKn7x67R6j2qYTcH3QepRjKX0SSQm4CPJkxMMbsDlfQZ9aktZppoRIsartOGhDYcY7EnrVRSI0+1Wz3MLiTcI432xM3cbSeanjEZ81Ud5Xyzy8ctnr1+tddl8UXow9S2rNGERvLTcMgc4J+tTEbimeZM5XjKuMdfaqUbJHDb280wkVRuQSDaxz047+lTgFZVUyA7RkozcKvtWTj2EWXeMsX2rH8mTGBktzjj3qQEsx6MHILC4c5H0I/Kq4k2ASSxumX4Y8jI9KfuBHzSKC2GYP1z2GKhgSK5O1RsC7yAoJYkDr2PrSh2jEhiYRDhgq5dd/c8+tNBdpGGPJ3qQ7DIyT2A98Ug3R7OGjXYcKBnj+8PocVky0PZ5FjyrI+xMtJuACn3zTiql4EMYZuJWEf3W/2s+9VlMflhjJHdx8RsxQqSc5xjpUwUyI7F2XHznHyEAfdUD8Km9ytETKyLIXUMwlPETDIODnJ9qkAZSgmaIBc7VUY2Z6fUVEj/PKqzMplQHB/hPQ1KsjW2VkJyflQsvBGOgppjHqONytJuVRmUAFue5pygtJECkSuyENu4yfqOv0pU3KCGeIFhtJDFQFPSpQoWPmNpHUkLu5b61aIuQJCVcyN85xgbBkqT17U2KFY40COQQfoDx0P+e9XY1XZKd00LkcqyAMB6rjrVlELHICkkYAbBB/pmtIq5LlYzRC0Z2tbBY8blkIyFJ9TUggkRvKJCRnldoJAJ7A1oxwHygcSsyj50c5UfhUkdvHs2sohYjfl1IB+hzxWqg2T7QyVsQUZd80ZHAU8AEe/pStBNIiEKZIgcERjJFbPkmMqSGMasB8iZBHv7U5bWUSF8sUDFQEHT6+1WqRPtOpiyWR5wsrBcb8HkD/ABp39n8hhm4iPBAALe1ba2+JUUKxDAliGzt9/emRQRSdH+zTOxyrnG3/APXT9mhe0Zj/AGLy5Qjx4kX7rNyqk9BTvsQDkNskQnqDg5rY27WdNynqNrNnPv71GFYuylNiMPlOPmPuTR7ND9ozN+yPGsMpcEAshIPGeeaYlhsiUQEBl7Z6+prT+zggjYh2jO4ZO71xSPHEhXKKrBc4YFWx65pci3D2jM17XYjHYu3jCckE/nwaBbhmwkW48HcZMfUYrQeIxxIW3S5YDOBlPTj+tRyptbftD9vkHVvT61LS6jUih5KFcMzlQxO+M/d4wc/570jRBS6xxhXkIJfs3px0q2FkYhQMHkgn5cEjqR3qIKIwB93AzlTk7vasWi7ldVYLIUSMd9wPyn2zUUzrLHN5kckrjBJhxtb05zz265qyY2UqBiMlhywHJPX2/wD1VCzEPJEREsatgluR+Has2O5FMh8t1BKIej4KujepPQ0hlmIZ0ZGkZcbgAy7e/vSKPllmh3sC21hC+VYdjj+hpGQs4QRbVKlj8hBP09aXoMaEVAsKpM8DKdqyNh93px2NP2s6DfH5LuMIrH0/rSIwaQsjeW6LsMrLjGO//wBahVV0XDB1cnyiwPXvmmgJCFJyVcRgYJ3HcBmhWdfnKb0dioKjDlexpEctJIkgZd3Hl4zu7Eg0vzfKInZCCG56HHGKtEAJEWXZFkncH4xg+mc9/ajJtpSWw5JPmeS+OD/hmmyyJHb3M8gxsb91FHyCx6n3pQQgL+akKja5eQADH9081cQDgbEBnCAk7t+7HsKVSwkTBG1WUkspOVH1pEdfMjYABOWIjbKn8u/0pomWIEt8srZG1yfm9AauK2JFUlXDSRxT7WYlYzkZPqCKjVdkJAYx7PlTJLkAnooNPyqMjowhx8siyHCMPr3+tKIFd5IIlkgmV9yu+dvHcGuiMLom4jAQXEojkeRwCheNiGUY5HPeqh3Txx26yuYDlkkb5ncjqD0/WlkuBfloLSQwFWDSNnJf1INWkiBjdsSKrSZYjABA74H86mpJQ0Qk+rFRFkjKeers6hjgfmDjoKmUHdAnlyIqjLlOR7AH0p+1XADyMyE7ogrgeb7GkQo++Ro5w0c20qARj05rjYFWURnMSXEjSI24zT/IP90ZrmfiF9ofQ9MtUlike61uwJJOSVEysQP++f510zhp/MVoWvGLn5T8q/h+Vc74hHn614ShjtS8bX7O7bTiNkhlYDP4E/hXpZdFyxlOyvqn9x5OcTlSyzFVFuoTa9UmegptxgHeoAQjqBjgikh3Rny2XgH923qPQ+9EjlZF3MTG+ECgZw3J6+hFSjjj8Otfrf6n8Myd/eHEZo74pDg9Rx7daPzznNSzAXpjgj60mOAevsaPTjkck45NJ6Z5zyOentUMsXAXHTrQM5ABA+tIM5yOuCCGpOApGc44JHQikAo6sPT1GDRnJwCPTrQATnJ56nI5A7c07G0jk4x0J4oKsIMk4U5A9eOKOCCeRn1NAznByeOvbHvSgAdCCPUVRIdeO9MDhxkA9MnNSUwKOygcY4GKkBy9KPek47nil79Oe9UAdO9Gcnn9aOtB78Z9gKAGkZzwD25xml9/6daOOOe9KeMmmQGM9/yyKaT8uWO1c46Zp9J0bI4PrQWJ2HHv+NOpOg9qTjp198UiB1J1oXpR/nmgAxzSdetL+dH0qwD/ADmgnFIPpTqAE60tJ2z/AFo6+1QAh60vQ44PuKTqeeh65pFI75APTdwaAH0nfpR6+lGMdKCwJHrR/wDr4ozjIHGfbrSY5A5A7k4pgL0oyeD2IyKB7HuQKMDHekAtJx9frR0NGP8AOKCA/WjqaO2aNtWAbaG6Ug60lQAvUUduKCMUlWAuP19aD09aPw/Ojv6UAGeMd6TAOcHPbin00dz39qaATmlJzRz6/jR+FFwG5ORjPTkUo/Lv70Dp0oPAwB3qiw6EDGaQbmBBxjPGCelO7+tJjjjAx0oAME9cfUUc8Dpzzn0oAGS2OfUUuDSbAavy8E59Mnk070/KgY+lHQUXAQZGAc59aOnJPHoBRjI5ye9Hvzx60wDABPHfNGAue3fJpcZNJ3z2x0oAOnHUY79aacDAIx9T0p3p1IpOw43cimgEVgCRzu649KOS3B4Axg9zQoI6sPc4xRks3BYY9BwaYCAkhcfuyeo7UBQDxnHPXJOfxpcHb35HJHWkVckEsCNuM+tACBQoUk8AYy5p+0uMHjnkrTP4FJVZMdMYwaHwNqv8xJ49c1QCqWYnIIO7HT9acvTg5+pzSc+YDkjHGMUYJHAI9j1/OpAHxnkFlPBGM496A2QDwCOo6YozuAxnHpnmkHVjwc98dvrQgDfu+RuMjn0xTH2liCxQKAOOPpQQAANuIwcgg0q55YDLckDPy/hVbADEqd24EZ65/KkHG3aTt6E+n1pEGzJBKjGNijge+DSklF3Erhuy8An1oBpCBvlUNtBJyM/z+tNZhlfnQuOck4/lTid2VPzKR2Odp9qachtudyMQM8ZJ9DTHYcWBYjdlh8xIOfr0phbKlt4LEhtqkgn2FOJIOCQpxgErgcU3dgoyuzcY3BcnH1P0poQ0Mu2LG/btJchuBkdz65pkYCR4UqVC52BhwB3Pf8aft+bAKiMjGcYJPbI9aCz9WGcZfAznPrg/yzTAYuQEJxuJA3Enn2qM5AU4WOcHJBk5+mB2NObbg8iVAM8gjnPTHam+XlztgDSlc72G3OOm496ogCCWDqT5nU7CQG9senFQzowOmFAIgl7a71P3mzMg/rUrMzuFjZZLny94RjjjI64780xtguLJlZBuvbZvlO4/61cjI4rOp8LOnDr99Tv3X5oZbHfbW6AhdtuuDjJzjp+A/nUnONzbEKtjqAMjnmmWvzWUKEyE+WpDFdvpxjvUiEMV+9gR5KMoOWz3xWx5qasr9hAqOqkhCkeGUgYZe+76e2KecttXB/ekOsiqOO4NKu9gjAjCdYxgc8jr6e1OKCPahYqhbgdselSWtroR2dMqpWOVs7Co3FiOTx/U0jug+cFFXbzvxn396UDGFwVJJPUfMCeCfUUoYoDgqmPvYByfTtQPXUVyw8zPmFP4SgGffr/hSj5MLiQAEIrsOenXIpqOM5B3LzvwSCuPVTz2p3KYXcfnDFGf5gDjv0qSlo7j2LAhlQttPPt6mkK7VCAKq7yvJ4A/nQI3ITJUHZglD1Prn0oHzHIK+WMqTsPWgdrjjuKbtpClt3ynJGO+aHAG35ztA8xVzx14FCsCCCSDuzuBx0HNKCHKFwFJIkDY6+g/WoHe4hA38s3Q8DkYPUEmnKuAiiMgM3Of4T7j/PWm4kC8oPNyUIXowPOTTy3/ADzKsCVHTIB9aC7AvDIFf5+vJ6euBSgOQEC4aPC7z06dfrTQfvFSojbJZsHcT2/z9KVgNihgSqgE727n/Cgq49STxiQYbGDjH/6qVSdoYBto45J4/wAaY2RG7biEK4wB+tOwfPDYDPt8sEn6H04pMLEh+UZPSk5A7mmKQUDKAMjAIAz9Kk4OejDPTrUNWMwA/PFA5Hf054owB0AyB0AxQOB3xQA3buXByR2x/Wnc98n04pepoznufyxQAnAwP6UAYBOBuNB79qTILd89M9qEAKoAyBzilBz39uPWkBzkg856UY68bc8nHrQWKP696OGXplaMdegHbFGeQKADOc/rS/jRg9+aQc84qEQL25pf5UgPNBOaAD+tOpvUDpRkZ9/SgBKX+dL/ADo/OgA/xpO/+NKRmk7UAGQMD9KSilHWgB1FMoqAF6806im9wepoAM85ox14o78Ue1HqAd/WjvR1/Cl9hQAc02lAzR7UAOpvf/GnUUAN9P60Z5zSUvrQAd/Wl/iptL3oAX8eKbS9TRyfagBKX8aaPYjGcDHQinDrQAY7+2KPTtR7UDrQAlOz0paZQA+m9TQOcelL/DQAEZptL0+tHbvQAdDS/wAVLTKACl70Y/CgDNAC7aWmUUAKf1p1J/DR3GaAEHPr9aMdMj3606kAxQAnryeevvS4yBkH8e9Hr1obpQWJyMY6juaaBjCgBT29DTvYA/QUmB0PQf0qQDOenPY5pCp45I+hx+gpe5Oc5PNB4/hBGe/egBduD0P+NB/H1oxgEYGRR3B6fWgBcH1I+lHr0560fSk6evtigAIxSUvrzyaXt0qiBD+lKenc/SgcjFJnvzUli9aOCfSkzx1oGTjI4H+z2qgDP69qX8+uKATjIbH8qaBkKflI/A0ALjPAOOPTNB4GTxRgHAIB/GkC+g5Hcd6ZIDr3/EYoIz24oPzdW5PI9Px/WjrziptYoPu+1UNYQHTLknkeW2cdex6/hV5ulVNZl8rTLuUnGyFmO3nAAznH50r6m1KPNNLzX4nmvw/kjHgrwzd2qiKO5s13RiQshIJ+ZQfXH4V1AYIySTbt7Enfj5QO2RXPeB4PK8EaHC27atrE4dYNuwEZwB29K6KGRWIlUOu1sKm7r9c1+M1XzTlJddT+/nokuyQ1FkMpTy1Z2ywdxgFO/FMTdCdxDpnKpLgDGemM06WIOo2bxKCzAB87s9dpoKEmTKlvLZW2MNwCntzXPcZVv7dJVaRGGVIcxyLkEnjNVt228WaXFvsjbyp3dB5vHUr7c4FaSoXlKxuomkJZATzx1JqpPbsYGkKwyxPgTl8Z45yAOOPXrTp1HSfk90U1fQgt4jFawMQ9wCCVuWXMmTzgD2qWMyRBTNGqyqAN05Dv/vcdM+lVJo4vmRoi8V0qhduQinsFI+7xz71MGUMxEICKvltIgLZUduK77RkuZbE6l1UG7ywzKu/LNM42pnuuOlIXxGSxTcjkNt+8x9QTUCOlwZoTiNgoePcjYZO2c96sJK0iCUu0URzGfMXbn3FYygNMl39cxlpUIXgfMMjuOaIWjWNWT5YSTuYgkenGfX0phZ12fNscHcPkyBj096mGXlRseZGCMFj0J9u4rB7lXHKXkKNJI0ZI2FVPy+2PQ0kn7xyssbCTby6nhVHemLgrtcs4EgD+ec7alHmAbVlQN3UjKDHr7e1RuiyVTtEcfzykn76nk9/61LGhQIElSQY3LuYlVBPXHqKgEkSoGMhYNKTIQcBTjovfBqeJFBJSLy8bk+U8HAzjHrVakErMxj3bYiVbd5m3kfj3FW1UtgeZGr7fMdAfmI+vvVaAiQxHdJH8ykxt8u4DqCKniM0pZ9hEiyEFCRkJzxn0qokssxOdz4abcFztYBm/4Dn+XvUiyRrHIC0kTH5l3pyCfpUAYIzo8otdoDCT7wX2P5VNFK2AI33RueZDhgT7D8K1i7GbVywjpF5iE7p1GQ7HjGBx704SQ3QiD+ZD0xgfK5NVo5H8omQNjO7cRyOcA+uOO1Pe480kvKVLkAYyVY9uK2U9DPl1LCkBt6zFByoZ0HH4Uud6lwZCzJgtGcI2D3z3qq9wICjXQ8xiTiVV6fXt/wDqo8xWUrxGzEPjOcehwO1PnHylkFS+2NuQPm29cDuaczmV2cgOSAvC9PrVUzTFFRmheViBKI+uB6U7zHQiRWdQq429Dn1xV8wrFl5I4o9zDd84RQF5/E0vmK5kClyGG0JKOAfY1XjnO+QRFjuxmNuVDZyTUqTv5hkicurKYzETlEYY6j86adybEgQyK4eSPyuPL2Dn0IJqN7g7CCdrFio77gKiwzgtJtURSYU45Y8dPagPMWdndCdpWOMAdfrRcYTSquHSZcMcANzkjk1WYOkJO/dIWLxtDz1qZJWChjGIpd23eB7dcfhyag89rVY444oo2zznO0dweD061jJ21ZSGTRRyjLNMxUA5cgt16VDKsZ2jcjgnDK7YZRilkbcN4ZmBJBIyC3PYentUJIaQssQKx8O0g5Y+g/z3rBmyIZVilAMhKSbAeHymAeMZ5ofZ56Jny5FG9kKjj+tObJQRbYZgwIBcZZeenH+eKagkAmPkb25DDgAoemCBntUMsilUEysG2nO0S42jGfqM0hLBX2ODLCeTHyiH3z0/CnKy7th37HXI3v8ALkdhnmjLQ+W7lHVz8yQqVdz0PPfFZgNZjbgghhGz4KE53Ejkj/8AXSlmzGEGLRDu38YyPanIRH5LeZLEFJQbwMnPTPHWmxM0Q2vESu1l3g+2cfX3rRACZMcCpuWOLcyMPvAdSKcjM8bvCv7lTly4+dPcim4jbf5rbIynD9DR5jTXCHe6lkycHCle2fX/AOvWiRAisEmiWN8OOU5GR9PTPvQ+yVmjkZApPzhx0b3NISmSnyxtjcHbr7YNNyUjY+W0Y43PvOzJ/iLdua1USWPD+YjtIwAjG1iR8vttpVwFkLMBhSSOCwx0256Ux4iSqSlWAyrLn+PqCM9c5oCFkM0ihQNuyNv+WoHcit4xu9jNsfiOWMtMzohX/Vx4PHbNQPNLeKsUQItrddzlm2l8/wAOfQUs0rljCFMI8zMbDBXnt9AafApDvc+WshQmKRVJC7f8a1nJU1bqRvqOigljgUmIRRI2N6MG4PoOtWQhhRpPLjJ27WVH557gf1qOK3RfIjgCoC4Z97fez2/+tVkAJEfleIkkGORSASOprzm2zQVo38shIxIUlUBeAcex9ff60y5fkLvlIMwOCRwcDhie+Og9qJlQtFHNE4YjKyW+cZ68fhRJI0c7z8eU33h2+UHGc9Kl2WmwLUpy4R5G3STDftUs5AIP93uawbuGa48f+FogYnS3+2Tz+Ux3J+6MYJHTkyD/AMerbZWxHsZWZ/uOrcYx79OlYqoJfiJ4bkV2kj/s+8IBG3a4kgBY+vDkf/rr28mTljINef5HzPE83SyXFST15Wvv0Z6B06dPSgDv3oIw7Z7HHHanDJya/UEfxPLQM9ulNpTn8KaecdRxg/WkzIee3H40c9wQM96O/wCPFJ2BKn05H9KZYrH2A4/OjJ+Xbg8Z5HFNVQeB948HJGfwo6BjnBU9DyTQVruLjOOenTmge/p+lLjAIzk98c0meB0Prt/+vUBYOOe/GKAOQBnn1o/kOpxj8aQ5x1AGDgAEE0EgvI44A9etA5yeOnfqKd0HHGaTjnnOCAcUAHHI68n8aXPTn2ppbHHHPTjnGf1605htwOhz3podg6U0ZGMNkjk8dBThnoBmkxngYPpVCAY5x8ozwOtL/DSevLHtnGBS/wCc0ALRSA5oxg+9IgMcA+tLSfxUn+c0AL/FRuo+o6UZ9asBPal5pOw5JA6ZpfzoAWk6+wpMnGcdDjNAGNwyTg4yfSgsOOp/WlJxTfTAAxxn1p26oIA9P8aQE4XnsM4OVzS4FHP4ZoLEzz/Ol/vdDxR/kcUY/DH50AGc4yc4GKCckYIHuTTB0UgYyTjkHin9z7nJ4pgNHPsc55p2cAnqB3o6Z9qTnIA9e3SggXII6c5/ShulIDwvUr0Bx+lOJ5I6EHkGkWJzn2o20Yz05ozn3oIFplPooATP5UetLTe9WADBzjFJTutJ39aADqaSlJA4pAMdc5x1oAKXP/16Omc0dTQAD6UdcYpO3NKTmgAHU9aOg9PpR1NBHHGR9KAE6/Wl/PmjGfag8+o70AHfmj6fyoJzR2+lAB3/AMaMmjoO1HoOtAAc9KOfel/ipM/lQA1cg459eaXnjkfUUvTsfwpMZPTPtVIBuPm5OcdB/X60BsjPTdyobg/TFKSAuSeCccUjdyeoPy5FXuWGR9McZ96O2cswPPFKSeDkkd1xSAElSQMjrxQAgTvg5PTPAFABA28Zbrz3o24ySByQc470uByCTnOc8/5FADQuF2hVQnsp5pVJOD/F3HXHtSjPPQDuMY5pGGB90HByQep4oAVkBHTqMHmjgnHBXGNtKMBBjCqOox0pC3yA4yp9aAEPyN6DGM4/CmEAkbshsbtufl4pzoPL25KqP4h+dNP+twx2uOVCjg+ppoaBgdrkqQxGCP8APajaOSOnrnjH9Kdg5HzAMDhs9xUZAZSVAWMjJOOTg9KaKFB2gAow7Fk5A9/pRzuKszYI2/N0+uaDtAPG2IqTgHn8h/nmk2ho1VgdpXhX6D649MUEDQQFUZYAjBU54HY/WhiT1OcAfdPWnE7nGGy+NwwPvED1ppxheeQehAUN74NMBpPzk8/MQSAuGH4Hg8+lIVLLzkEvu2KwYqc8gfgc0u4J8x3Bhz5Y65zwPf8ApTGAYfMxLNmNiuBtyOck+n60wByAu11CuT1G0ih03gAqWXgc8r/vYzwKVAUWMIzLGQSc4w2OnOM89aYNrIQzp5RAAZW6ADnJ6dPbtTExociMgt5aoPv7+SPb0zxUcuVhtQCYtt1blkwBn96mM96lYyZbICY+4yn7x9MVFcAlIzuX5rq3YhB/EJFJz/8AWonsXTfLNMjtMmzsxkbBEhUE/MCByBj/ADzTkd96jIjYoxRMY2+hI9ajslH9n2altoMaEkck8AnA9M/yqcZbIbA6HKc7D7n14rU8iUHKzT7foJsLRZO0ttXJfp15OR1z+napRgDICKGHzZPPHQ1HHgsGQFs/K3Azx0AHTA/yaX+FWZg46lZI+QPTjvzUm7Xupp9B6qXZkYrGVHyle49Tz6+tJHhliYYweqqCSc+hJ9j/APXpMiJBHuZXC7sqDkDPJ4+nSpGm3hWJIPCo7Hh8jjHbmp1HTl33ELbo0fO8K3TIA4/kfb2pw+R3OS7lmwWO7C9Rgccc0j/NGdrumRlht/z+fNKRuI4RYyS+08gEDHNI3uw2rkDGCo3hsAYB6/n/AIU8NGrgkqQzYJBzx1/CkAYqgVtjBQAQcjPX9eOKUsVBcBlbq6xrk89/bigew5GQx72IZS5dSeje9KofdlsuwT5QPU8dqYDiPzGIbdj5up5znI9uOB6UrDC5BZ2JUiQ/xEnGPYVBa6AuVjXYyiVQAygkg+v1NOJVXyrJjOVGcA5/n9KDuGMKpkG4HHX1GPxx+dAZQuRlU+8V252Hjp/jQUtB5/i4zkkgOMDPv/n0pQpJUFQDjghvx4pvePexKdQT1B7ZP40KNwwxySAyn0PP+NAD14JOQZBww3ZwPSlRhjegJ25BGMZ/GmYJbaSp5xjPJwOM/jT85MZKgSYycjJA74P40AIoCHZyBywPQD2HanqSMqWzxww6iokWNQQu0Rg87s8HjufapvbAwahgIowFXJO0d+SfegMGBwD1xS9O/wCApA2fr7UiBrgqjYXdgZ2qcEn2p54YEHIzjGKAQRnjpzSDgZAyKAFHy8biSectzSbevU4GPanAY9enakIIC/MeBj60FiA8jGM98Uqn3yD3FHXkHH1pASFGNuM/pQAuQBk9KXn2xTcljkElT7UqnJHbPalYgFHQZx2GeKFZmjV9hXPODQGwDk9BnpSZXdkKC2MFsYP0pli89SMH60vUYqMHbyDkHJIPU0/ocAGlawrCjrQMjrRnPPUYoyakkB1pN3Xv7Cl/hNJyRjjdj8KADv1ozgde9KeeDRyOmaAAEc4PSg9aTHPHT+tByKdixR+v8qD1o7880DNIgOc0vvjmkyaOpqAF3UmB6UufSkPTvQAY6daU8/Wg8fSkHWjyAD1pf1pO2e9L0oAWm9DR3+tJQAvU0c+9L/FSYNAB+OaSl9qX1oATqaX86bTuo7+lADaKKKkAp9MpcmqQB3oPWjvSUAOHP0pab+PFL/FQAtN5FL/DR60AIetOoooARulJjrSUvPrQAZNOpvenUAFJ/jSf5FKvSgBOv/6qU5zmkyadQA36E496MGjv04pf/wBVBY3H+yvpnFKM465x606m8c9h+tSAg5wM8k4IFA4J9M8E9frSnrj+VL0+lADORjjrnkCl5x70mP8APf8AzzSk4FBAowOm7r/FS7aTdzgjHt+f+FOqiwpPzo20e4oID+VJ/Tmjv/8AXpQM/U0FgSec9evSmbcYGCScAD0FO/nR/wCgjgZ7fSgAyOoPB+tLnBOOD1H+FLSDIPbP50AIRnA5APXvSYB6cY9OAadjnPQ+tJ7AA59RTIFAxRj1Bx7UoH4Cj6fpU+pYwZUA9efxqhrkS3GjXyFX2PCyNhiDggg4x7ZrQIwvJ5HJNWdD8OTeIUupmjY2EcMiIgJHnOQR26KM9fUexrnrT9nHmey/qx6+W4OtjcVToUI3b/Du2+ljyXwBdy3/AIM0G4laUTfYowWPyYAAAGD1HA59q6iUeWgnAjlLjJbfy2OuB9K5PwFvPhHTMv5sUYa0iDMG3Ivygt6HIJx/jXXwGNYES5MLWygrudCSFJAPH6fgK/H3dNpn91tpu6+QroVkjjZWwT5yDuo9z9R+oqsECsUIDqoLKSd3zHqM9jx+tWnt5IIlBXFucsEZunHQe3tSSKUK7wMHk4bkenA9sVhYtMp7kQMGiLKgBUqf9WT1JGfXjFRG3SJQQEm3ZDlRjZkc8dhVzyxChySItpIUNypPQ0gDSGSN1LME2NkgAk+g9f8AClYbZl3MTIkqtE7DY2wAYzj7oz2qsodnMDCa3eOJdoDYDHuOOtahje3gCgOyMvzi4BO0jj8v6Cqc1tFLEse+UqQyblGY1crngDoMkflVU5um9NmGj0ZGWmWYpN5i+ZtSFlAJwTgZPbp0qTdGZImMatcZaEAHcrMOvy9On5VVEPlo1i8k8aBVIZsKy7TywPp/ICpEvI4/mkWRIxKVEkLKxdtv3jwMH3r0k1UV4kWaLyOGYqdnlFgFjx82fTNSqqyfvZoxG8K4V1G2PaDnP1quDNbSQ23lNPbPAWlu1dQFdSNoI9TkfnkdDVmF2kXbJvuNsDr5WwqGHXqf51hOm3rYdxV2mPGYyJIy2ccsex/z61MdmyI/6thIsRMQ6nB5IpgIkgSQPDIrII3WNhtjYYyAR6ccVKBtm5ieF3IwByA/QYPf1rncRpirKxijiVQWhbcsoAwxHQfXmpYhIefkV2LMQcqQx/u/zqP51tghViRKZW2jox7j0HWn4aeQlcSyqhljEmVC+gH1IxmpsO5OrKMhiZZgepPJPUEe1OWNWEaJGVcMBuVjuGTzkd+/5VXWUyruZBHlVZgvOxu4B78k1Kwkn3SCZw7KBuj+UAg9Md85JoSEWvMEZcjy3Bckqw3IOeM/WnCRQXEO1oyCQE+XbjnG08f596r+eu9MiSN5oxsYnaSx9RzzUgmM0aZCZWQowxyQRktWl/MCaUho2Qho2dgVeM7h2qSW5IudpOYieZW4CnqB+h/OqTyr5cu5nAmQoQTt3du3Qj+tNuJXht/Njt/tUQdI3y4LQjIBIHfAPrQmFu5OLhUjmCgqd+GDHKnsGApovJZY3kRYTMpUJJL1defpxmqc8xTargZ34AHRvcn0wRUCajH9omjjwZLZgXz94x4yQP8A9dNO3kVa+ppxTXDQtIYjHJJ8oihOFUDqeeAf8alMiZVyjsjLuLHlkXrish7jzYpjbTwxyXKtJEZmwiN2zjJ6kflRbajKtta+Y6rfRxq1wY+UdgAG49z+VUnpclo2UvhNK0Zm2TMm/wAuJeV56k9+KeZI5QyjZlB5jTJ8okI/hx6etZovnBkyUbZEzIwADhT1BPrzxT12sColUKuHDjhVAxxk+g5rS7ZFjQaV9zlvNkLqsgjHG1um1advWRYijOMEFyybXA9M1WS7SSR2guVu4woQLHKCMHpyO+aRN8m1ed3mk/vn7YPH1/wpkktxNDbkh55N6nKscnPXqPxqEXKxrbzLNsJIUqX+V8nnK9sYqtHKsxMcUi7ojl37jHdT35PP0p3noxjlWZXaVur4JIHfB7cGs2+qNLdGSTb41mLmECJygljyeO279KilmRi6M4juFUHO3ClvQfkPzqMO2d0QiLudwLthW9V5/Kjz2LzFmVbeRcnI+VXz3P0/nWLNBZlJwRHGZGILYyVP8u/amFfMfzBLJC+xkKhhgYPGPQcUREKzbHZgzFgmPuj2PpxihQSsTKUJZiroxPrz0osO4ruwABMalclVK8nuefypD5YIlcCNn3DzAwO0ZA6fWlSQq8YGI1MmGR12k8ckf0oHBeKPzRtO5DKAOfQE9ByKfLclsVchpW3n5X2oGG7JHJJHpTUG2PeIWAZj8pPDAYOakCEsrtCPs5ODtOWHqc98VEyjY0buIHIVWJJOPQ56VsokXG7s4IWORxGz+XIpKheOnv1p87E/IzLtQiPAG0MCM4/IUSs7gg7nXzPkEQGAMDH4GonnijUhymGn8syyYOGxjIHoK1UbIjfYRWDkKImULnCtyVOO/tTTjI2loyyhyCCIz9cfWn5kDhXlQnYfljXO/wBzSIH2gqFniZAGVlOVOP4c9ua3jBktgEXzHV0kd0UlQ5G3HGSPc9KQktsKtH0AEZOCoxkED04NKSYifKiwUQcuOx7Y/DP40qWsgVStueQpypBKg/8A6v1rSUlT0juQry1Y2OIhmUI4c5kDocq49SOvHFWUT7S20rJIWjG9VGNxzkH8QKasThHeMEmM5IHy/IThlHpjirUcWJgu2VMKcGB85HGDn0rz3qabCxgMxYxxsc4KycP77eetOLKUZmlOzdtYHDPkf3s9B/jREA0e1cGTJbLE4B98fWjzHYQyIBErRjcnd+g+YE9Dzg1lvstAQwyMiNFBJJD/ABMvG3HtntzUcrKrs0KieNtocMPlcepHrx2qaY4MasyRNllVApbA/wD1YquzsS8yLHFGE6BwPm47n2zx7VKfQWhXucOWCgZ253ou1ODyBzWbpGZvFT6h5LmytYBY/a0+aMzO6sRn1+UD/vmtUwy/aEB8tboOERTghhyQfxz+ldB8FotN1Pwp4g0S7lFzDJq0qxNIAEkGEAKsPdRg9uMV72TyUMSqjXwr89H9x8vxRhamPyithKTSlJJJ9mmn+NrEhQqQCMdx9KAOvpVeS2n0PWp9HvH3PGoe2kYfM8fTn3GD9Rz05M7Akf1r9MjJNcy1P4yr0Z4ecqdSLUotpp73WglO/WkHb35ApKo4h3t/WgLjjp9elLTMDHQnHYDnFBY4gEEEZ57jFJgcgFRznk4GP84oOC3QcncSOp9KAdwPADg54HBpl6XEGMZGQTznIP1xT6jZscBWLDPbg/17ilPfBBHPI6D6/hUsVhcZ4JwAepHShQW4556ZORR2GAAOoBOTSZ+6S2MnAA6n/JpDHKdxUjcG9e30pExtA53ghvm7Zp4ABwcbgcjH+fembso3OXxk7en4fSgsDg55HLHJP0/+sKUH16Z5DUrHjIBLNwSOmaaT1ORg/nz/AJFBLDkLgHb79aQnByoPvjpj8aD/AA8jk8nOfyo/iYDJHB9c8cUEDtgycc4PelpAeP8AGg8H0qifQQ5BIwfx7U6m5NGTRckdRTKd16dKAG0+m4z7UEZWgB1J/DRnk+1C9KsBMZB5IB6ij0xml4ox1qAAZ70HIpaKAGnoev4UvWg8ZpadwE+tHrSDr07Y5FL/ABUgD86Menaj8qQ5wcDkCgA59sDrzgkUp6YHTrx6Uhxk4Bx705cg8ccUzTyGY4AweD69qTqCSTn/AD3p2QBRkccEd/rQZi8k5PWjGBR/DSDjH8z3pFi8mk7+tL+h9KP4qCA6UdjSdcelL+NACZNJRS496sAyaB0/rRnoTS4z3oAM80tN6mjHOetAB0NA4+tGOeaDnBx196ADnvx9KSjr3I5waXP50AB60DrQAAe+fejJoAP5UelGPT8jQfxNAASOKTvx1FKcdM9qD+v160AA96ACRyec9qORRnnH+TQAYNH+cUnbqOTRnAz1/CgBD931zwSKacr0OVyowae2eecA+nWkbnI5GR17VomaIMck56flSbSnI9c4x7dKCSO2OwA5yKUKAWyPqT/n/OKfQQg6qB3/AIuv4UvU4xgY4OaQcqCMMv8As0AgKD2A9KAEDYChj+OODSqTjkHjsRyT7UZ3EjB9PSlHzZIOM/xZoAOhBAOeSQBikztUNtPuF5oC4G4D58dzTSWVfkGSMYGcDtQG4EheeoIJwBjNL91lQZPH3jjilOFByeM5JppUMnzDHU+uKaAaXIAIdSFOOe4x6UcKVXOAvUL096kJy5I3KTjkj/PrTPmxy6k7ctleo/zxRcBgwqFtqFdpOAc+nf8AClf5XAJLq/8ACeQW7fypCFwW25TcFxjAA+nekwzj5wCSOW9D70wBgQPmwjlM4U/N2yB37UZ/egEBSW6hhk4Hfj8OvekDKsgU/eJwdvGe3Pr/APqpApRVVmA25w2M/j+dA7DSp2qoiRWJ2soz8oP+1607zSHmeNUaPIyTxuzx1oO0Fm3FHXnIYLu/yaQrlpCYiueG77u+cAdc1QXGArEoZFCqeTt6nHHHHTP86acfMm/em3erle3oQBTy4+UwsRuBwFGFPOB+uaaNpwE/eRhsqY14Bz0amZkYJxhhhg2FDNgH0/I8Y4qOTBRQQA3nwnaW53CRc/yqbABGSWKncke7CkA8H8+ainjb7IzHmQMrryAyDdnggdSaYrlawQHT7RCnyeSoCBeRxwc++DmrHJwcFCxEhPcepx+BqrZgR6dayFgAYI1VW4AwANx/P6c1YRBu4YNIz7g5IYkYOBkY7ZrQ5Iv3UrEp3upw27CFRxyPXp1p+4ZDq3yYxgAgk/57e/NRqpl6IzsijJ9cjjH606P96sDhQuR8ysMdsHpSNLapf1pYeGGVU5HfcB6nuelMBVSOMMcjGCRjnGOw6npSbiIt4Xeh+ZYxnIHHP+R3p2CxaNHOUcEbX4I45PqOxFSF7q0R7FvmCsmQ5BXrjgDp+f5ilG0MwKqqNldgOMf3h1x71GhDMjKkuckHACjBwckjr0FKT5afJu8slgwVSzM2O3vkY59aktPm1WxIuAiAyKp2j5h1C9qVfnOclXJOduc46dT+NKepc/u8sNxfgr2A/WlwWYncdwONqPjJHc+1BpFW0YI3IkdXJOOCB16/0P50zC+Si/KVf5SzA5Hfp9SaXcocN8p4DOyDlfX6dP507YHwhJYEkvsIwp9CfpkUhpPYkZWWTAUiTs+fvfUUgOU3cvgAsBxzSYAGSoX5Tzu7+1OwWUDJQrjAU8jHbFSV6ASvBbOzgsGySCegH50rAr5fmOCf4Qi9ce35U0nzI8oS5IOFLEKPr/8AXp2/DyEMHGdykDkdiKCrjd28rwqO3+ryOcjOR+H+NSRlTuCEbgf3mB3/AMimAYb78mWGCQeVyf8A61P3PzuCEAdBxzz3P86TK6CnhcEgRbTuGP604nbzlVXHXOMD/OKYuFfpuJG4lTweQOlChi2MYjzhdv05z/KkQPxkkE8gdcUikhuny55Y9/oPrScHhgGOCQueSeaBvBUnAxwVXkfUUrBo9ho3CHLIJHGNwUYB57fT+lSHjpyCccdvemkAbSMZB4JzwO/6U/7rYGBz6daGQNZQSMjcQcg/jSk7ewAAz1pBgqpU5QjO4GlwDg+/HHSkAoJBPU59aXt6ikU9QR0OKQHPPQ57UAKRnOQT7elID8yjruJ6dh/n+dAH3TgfWjJX3Y1RYgzwCw8wDqCM/XFKWO4DLDvxjB9v0puFBPRT03cbifTkfSnYxgbixCk5OM/55pWABk+wPbNHUD9QaMHPAznnNG3C7SAVHH4UwHD9PakzkcZzRkKB2GcfSlxzmsgEo6E45oPTn+VABGeQaCAxzkd+9C98dKQAgcDGM4A4pc56HGOtP0LA9umetKOD1pM46kD0oyQTkgL29aQBzgUvA96MGgHcPrQQGTS9/pSA4oIxUAB60lKOtAzQAdP8KP6UlFAC/jRg0v8Anmm0AL0NJS9+KPb+dADqKZS45xQAlKOtHTvSUAL+f5UA88UlKec+vWgBKKKKkB38VJ39adRVANxxmjPOaPWnUAJ0pCMU6igBlL/OjPPWlXpQAhOaSnf54ptADulNpc85o7UAHfml/hpaZQAU7pS03HBoAdTTn6UrdKWgBo4z6Zo/E0q9KBx7cUAH8VIfyp1NHUE8j2qSxCevf6UueTnBx3B4pq59f/rH/OacP8OTzQJAeMf5NB5zQPY+2aUHNUSNAIHJYgDHLZ4pe36UvvRnoR25FBe4daOg9qRRtA9KAcUANAwy5Hrj+fP607jj9aPu8989u9GMcDoOhFMgM45I+XpxQOMZye5HrS9M0dcc/Xj3oLGY45PPT9euKd25IH8qAc49PWjt60EB6/zp2PoKaD7k8+vNKBwKRYpGB1601cnGRyRnPqKcw5GagvJxawtK2c44Hr6ClZ3sirWv5E1jp0utanBYQfKD880naOMHB/E9AK9DedNHgvPIxFb29q+zylJVAFBPy9yMVn+FtHHh6wfz5W+3TgTzHH3f9nI/hXB+pJPtWF4y1b+zrG+u7W6EOy3kUjqWIB9fevBxVVVW0vhX492f0dwhkay3DqrUj+9nZvul0X+Z4d4Dt0tfBVg6Sbo4ppJXjTlZXY8NnqMZ6V2CxqzTKXk85MdQGIXjOK5vwxax2nh2xWKE+W5YtF0O7J7fQHmuktW/dKCjvAxx5jDa4JIGB7dM1+ZyVtz9z3WhdtSLpbiHFuGCh4TJ1Knv9RVfY9s3lb7f5iQjL1Vio7n1qZQwWHzlCXUS+U/lgDI5x9anzFPFLFewS+QhGJWj2k7vb1HT8Ki19/6/yJTKkiBH2zQbHkxE7Ku0ZGefryPypjxMSrMIrlMhG8w8+3IqRGa3MdtdyhZY38vIfO9ccNz+H/66UiMNE8kKeWwbzflw4KjqMH2Paktdv69R3KsamN96xql1yTub92AcZ7+361Xnt8LuMhZi5DmP5ckDORjjir6wleY23KuJFc8ZHPBz9KgeKNIz0tlaPJI5BckcAduppcugX1KFxAxSRZgs0G7BaU7iB6VS2mIsiOvloWZIlwSFGchVxyTz3/nWvLbh8BVMikBRuwDjHr61BNbuXDAROgP3nGWx7c5zx+lVCTgy79yjHI1rAyglLRvuRcsIumc5GR1HHbmrAmWyku7xbomyjwrQ8kKeOV/HPr1qm9ukW+WFpJGZZG3ggdM8sCO3r60pdZoow3+kPbkPLskwkmFyFweuTjPHrXpQqqp6kONvQ1LeG2tSFt4oVhlYzybE+WYtjJI7dOKngG1lhEW5S3mliflUHpj36VRR5HmLBI1/d5ETHdj1HFW7W6ilFvL9pgEV0QsG5vlZyOFz9QRVSpLoTzdx73CxQxbCSzZDlBkA4xgn8z+FWQf9W2Gfb+6GOCR/kVXtba6Nmv22zS0vMkPBBLuSTB4PHQnj8RRb7rhCxWbEmAkbjBVgOW/PNcrpMq66FkKxRmAjJL5Ac/piiPY0qtGQfMQk+V93PPAPrjPp2rMOs2cOnJqEsssEUcqxHMO8hick/wD16n1zUbbRNJv9RuTNcWlqpdo7FQzBDyeBj3/CpcYpNt6FK7fKupoxg/cDKnO1V9SOi/XpQsuJHw+LgDID9SMdP61i6bqOm+ItJsdUguJJLUhZUODFKDn5QR05459ql1R9UiVPsdsk8ks/72N2VC0XcA9AevNCWl1t5A002mayXI8tZkl/1wLPu52nuB79vwrPWLy5C8lwt2jkmNcBT0AKnHehnbYGjR7R2AGBhlAHB3Z6GopXEjxpGqAENsTPzkjHUf54o5GCaHiQ/wDLILuG4hXOVH+zn096alwcqRGFOwAZ5OAeBnqcZPGarPK5wmwRSK2xflztPv3qGe6mMiLFF5l0QAoOVGefmBPAxj8eaOU0HT3YMlt9otd9vIeZ5oizpIOVXaO3T8/an2TXEdtFLc28Ub7tnlockofbseoxVbSLOSxu5x9sll2oXjNyx2liB1xzt4x60tob1bOOW8FtbXTDa7tKQF5OPbp0qkuv+XkJsvPqVpbHe21VeVLM+eCCC2doJP0olnnivrFIrIX9nK5gnkjf95CT3Yd1xn6Vla6ZJraOIGytpDdKrjVV+SbYQVZD2YAfTkitZr6a21MFbJpC8OTNCP3ZY8EZ7E00u5Fxz29lcW1zYRIII42EirbHBc9OG9RU0qR2cUborzKixphjlj/vds+p9qjtJbmGKWxnt7YrHIWhWM/M0f19RkDNRx67ZDVLzTZYJLaaLMjK5JEsbDhlPTg4GKTiK/Ymv9Th03TpL6aOZ7eIrvEcY+UEgE4HJHI71P5+EzH5cgZQUlVcEoeQOcHA54PoKhs5EWCMmZmzw4C5G09MD1OO9SZZbmN1QRIoKlGHzLnuR2zScbjvYkysgR3YyAL8qYAIOcHnv0prMqrOjRpuG0HbkhwfY98DNU7J72W8n+0wWsQSRktkjl3F49uAWH5n+lXYolLCKVeSQyPG3ylSM8mo5b6DukKrAuCGkZY+GjkAB3Z4/DiiInMeAYpvu4CkFTk9R3GO9UdNu5b+yE9zBJBcJIwbcu3co6MR6H+lXoZ4lnkiaRJ5RHvNuDvkAxzx19MVcYXs0JuxLhlEkjHIK/MhGCQB2PUc/wAqcIkDpgFtkZUSBzn64I5PPY9qgtLuK/tEv45lKSjdEZRtkfaeRg9xUvmqwec4aFziNE+9u6k+1bwp6XRm2SCBsqkSRkHG3n5nB+8M9qiaSMzfYzcRm7MEkuxv4lU44PTPJ/I1GXM8kjCF4yV+ck8Be4X86YsiiLIKzGIbYw2Aw9x+XPrW/LYVxys2xSDJsSPcT0CEZADH8qbHcfaLaOWHy2jKkoMbV54Oc/jTQG8oFX2owwOcYJ9fXpT22u5kKKeCFIHAGOmPSmlcTCPdNKuDtDdFIxjj19P89qYhDIWKyTNg5JfaAD1C+hpSGaJZREwCMIhIONwx82KlMXlzuGjj8tI8b2zz74/rSlO2whiW7BG8vKq2SJHYkbcY69qma1CeXNskSPC7tuSrH+HHTnrTliiUbzENpx0fIz7CpEjEQDo8pc8b1Xcz5OPw7VyN3WpSHCHLuZNs/TC+ZjZjjn35qUIERi2Egf7wjG7IH/16UJtkZWYpsCHzFHPXHOR/WnfJG8ZlyquzgYwS/fJPQY471jIY12IjC5dw+WBxxt7ZxnnAqNyo8t5DllXKjOW244/XmpTHIECIioRgB5ZOV9QcDp2/GmkqhldZY1LsdqgZAOckg9xUPXVgiKQsRM8JkluHRSN+3IHPP5AfzqGUwGd2aSSWMjbCkx5ZgMHj6g0+faXQxZLqpmLklduRyT7c1CT5sklvGcBIsI6NllJPOD+OTS9QK7oY4/LjijEu/Jnc54OeMduO3+NHw4sZpb7UHS6NvYWtwWijjXIB53H6cVV1GSKGM+Qs87s4WXcfmwwxnn3rP8Ba3BpPj3XtK853ldYJRsfAKkHOR06mvbymVqzv2t+py42DlQkl/Wp7b400WfVvDkF3kTajYt5kUyqMtxnae+GHy4HUhT2rkra5S9t45ozlHGfp6j8DkV3HgfWrbVbaOIyEvIMMuSQuPu//AFq4ZbT+yNQvtOBQRwyM8QQk4RmPBz/dbIz3xX3+Dl8VN9Nfkz+ZuOst9nVhjaaspaS9Vqn89bk2MduPSjgE8Y9hRx1PHGenamjkk9CODkYPrzXpH5EOPTv9OtJkknnGDjj1/wA5pGHuoxzknB49KDwM8kA5O4Aj60xi7eTwV3Y7YxinKQuPUdf9qkK9cMSM8Hdnn3pM7cE9Oh5/Pn8qC9UxANqBVAJI+YY9u+O9AwOjFhnBB/r+FOHykLkl8gkgfeH1pMkgZDMuOMA5x60irC4IAxnHA5HSjnIBAyeVyM7fb+VIzFTvznIwG7Ae/wCn60oAjzgkr0weT34qQHc5AyFJOenWmO2FJxwCQFx1GKXARcHIAHU9foKVc9CN3Ocg9e9AtXoNZihOzLYHbt9aVlCEhRkDqTyT7Z/CmqDgjOCDzx7dMd+9K2WBJOexwMZGasL6CsPkG4jnoenJpCckEZycEHPB/D0oZvmDHkYzweAfTNIBt4CnJ45+vQVAmLknk/MT3Helxnpnr0HWg9x6HFJnBzwTnOaoy9QPIFJkcAD6k9aUcAY9OlIwPPOM8H6UyR3SjrQAc4GOaBg4PakWHsaTqKVecAc0HnAHU9KABelLTTz0P40ueTQQB6ijJOcD8qMY4A5PoKO+c9sfLQWA7UoPIAPOcdKaPl98etKQM9ePUd6YDQ24KRxnv6U7+Gj/AApp/rj65oIH0m2jqP8AGm+vOTnp7UgF9D1HcY60AfKM44/Wl4FMOD65/T/P+FMB5xhug+vU0H3z6UfTIGO9Ic9jjBGM0ixQcFhyB3FA5AyQcD/IpMg8jqc5x3pTj/6+aAEHLY75/wAKUHIo7cnpxQTigBaKQ8dqaBgEAHGeAOaCBc89KO9KDwD2paAG+lL7U2n1YDR3xQOtKeRSHr9agA70A8Uh+70yfSlAIFWAetHejOO1HegAxj149aX+GkHWgdx/OgAxg5pKUf5FBGKAE/X0pR/nFHfigdumaAE6j+eR1pehoBxSBQMLyRj60AKORnrmj0pB6n8BSkcYPParACMUfjSUueOagAA9qBxnGeaD1HSkOB/umrAU+n8qaBgtgYOc0u0FdvQYpoD45PfjHcfjQWO98UhyBkZJA6etHByR1xj1pDwhOOB6dcf0ppAKARkMcjrk9vamABshsnOOO2evb6U8554zmkJ2lVGctnmqQAck9Mg9c0m0ZJAILdSOlJswCMnGNvpn/PFGz5sDIIxjnj3qgFDcgjpnGQc80BSBtJ4wFye9HO7II29CPU0mTkKAMbsHPoKgA5PLJ904APf3prDONpXccgg8ZB/yKVEHIIAwcDvmlwdwBXOQc5xVgIcGRSucfdI7Ec1Htbyx8m4sc4YcfTH9aewYEkcMGwBnGR7UiD5SEXeckEZI/r6UgGhxkg8oxILnj8vag/KiLuLYJ6HJ4/8ArU4hsKsY2KOCPfNMIDswBjwXKgEHO7HrnjoaYAdzg7imRhemSce340m0b3J3RsHJUKc8f5z9KQAqy7VO7YBhRkMeOc59T1oJHyt8jsBuOxsZHPPv1zSCTsBYgs+SpxtIyAOT1P5+tQEMpywViMMWVtuG6HPOQeT7cn0qaVcqckksCu0kdvb2qKM+XKzquJJBGZU3YEfGOB26H/Jqie1xAQ64WXMJwRtPQHkEkjuM/pUUw3Ws4IIIXiUHnBIOPc8CpFQoScbo5DueRnB+bAAQD0Hb6VHeJnT7lMEKsRbgkEsASDkehFUiXez/AK6FfSxjTbIqvmKY0DKBkdAOc/54qSP57ZQJIZFJPzxr0B4xx35qKw4tbVUbkB8iU88Y7/WrMSktFtxHGST8nKkdvbkelavdnKlpbyt99hjGOR4IyMMB5kSSEjcQMYxjGQQBjPepUYMAVwMFgy4xgew45HHHvSRbtxEhVA3QEDKZPHP4CkjMjw5+dWPecggk9cY6AVLH02/rQemdykBGGAzAjGzsMEce9OIbY6hxIAcKWIXnjIPY/j60rMqtI7fMAq8Nwoz3H+GfpQEZ1WMursABlQduOvbFT5lctr/1/VyTG9mIOwgnJI9hyB9OKZuHLfvVIJYqv3eB7+vSjYrDKBn2MAFLbcAADdxz2FSN1D/MQN3yp/Fx3Ptg1Jb1AD5drRkFhlkBBx7E9O9LtDBshHyxI2k5I9D74oUbQCZDtcjanTAI6fzpxBxjcSQ3D/xDv+PQfnilctpDSTGpZDlsKrKq5I7Dn/PWnsNrMFjBRmJJXnJJ6/XihoiRtjyJBwGPRuckH2podCkUm9kjJ3fJzlj2yPTmpL26/wBdR42sCPL3IQME++O/403gyDDMZAflyBynX8eaACREWJYlc5I4BJB/oafkqigtsxkA9SQfb8qClvYaZFZGZHBBbOD1Xn+tSE7GyxIjGeOoPP8AOmESAAbVZu5Tsf8A64/nTlKqC6nem478fNk+v/6qAXmLnCqhLsxAG5M5Ge+aFIwFSRiAcfL8278e1JkRoANypjG4c8etEhE2QHOEOTjpx2Pcj6UD9BpwSWVHB5XavBIOCT/Lkc/0edqBhkbFXbtJ6Yz3/L8qagJffh/MGRh+Mjrhc/Q/1pGkOxWwMsctGoGSD+ucVPUG+pNk5Klx0yCP8+9NOWOAGy4OJB0HpzStGUY7iXRj0YZ6n/8AVQu5xtLAvnnb2oJ1vZg5YBiFGR1BON3tmnEkngYAP8Xp3qNNuG2E4B5Ld+5/n+tPJwpOP/1UWEByowqjbnBHTA70oBYckMCcjHpTCQFUg5j+6Qoz1H/6qdsHKkfJjG3GKVigJz94DOSBupc57FT2zSAHPPzPgnOOKTcwVcgLIe3b3pgKRtYkBtx7jtS4JYqRkH+XejHdQM570wY27uAp5OeKAFKgBV/gwSD6DtilA5UuASM7T3waFGFUYCjoPrS4YnPGc9qVwDI3HsfbtSJgrwOOQRjrSjBJJAz7df8APWj370X6AKowOvHYClHI/wAKQEZ9zSn5hg0iBGOMHpSMo6kkY70pBIxxg0DnAoLDPPfijv1/CjPIGQSOtCnPPI9jUAL9f1pM47nGOtLz7Zo6j1FBAmfXI+lAToTgtjHFA6dc8mjGWzmmyxfakoxu5z0pR78UiB1J/Ok70vNQA2nHqKQdaSgBf0pf4qP0pCTijYBf4aTv/jS/55ptAC9f/r0etHGfakoAU9adTfxwaOv+NAB39B1o6+/FJRQAp606mUue9ACUvQ06m45xQAY9qO/FL+VJ1FACU7+Km49B+Ap34c96EAtIPpScGjPPNAC9aQdT9aXbS0ANGSKX8aNtJ0HfPfmgBKXqaD09qSgApe/+FOooAb/CaVulHtSdiPagA9KOho6ml60ADdKbS46dKT+dJgL60vH9aP4aQn64NJljT16jr0zzS0UUEC9z6djS9aQDNA49BVFiDrn/AD/ng07p6dKTOBk56Z5pemRg5HqKAAHGDnmj6cUmeP8AClx2FAB1HegjJPbPUY6Ue2MA+gwKM+uBQAE5JPfrz1oP54zg0h7c4J/h/OjqaAEC5I4wcYJz1pw7EUhOB+FJjAx19cZ/GmJCjpir3hXS/wC2dZNy0fm2tmw2/wC1LkEH32jJ+uKyLy4NvACATIxCKAM8k4HFem6FpA0XSYbcAO6p+8cAZLH75zjuR+QFefiavs4W6vRfqfecIZSszx6qTV4U7Nru+i/Uq6vqccabTIvmEjf1HYjHPuOn1rwz4p+JBpkiRxyLDHdyCKQMRjkHgY56DPoK2f2iNUuNO0y2vLa6msylwpkwmHI5x9O/1z7CvG/i74nksrnwfqE1iIw16IZpUTzFDHbtO4e5bH0avmMXW9nCUVvp+J/UmBw95Kb63+9He2IW3VFgMi7lDKjHJH+ePyNbUDiSYKZd0bMxAJyAoIAI9Dway9j294ySeSyADMuM4XaNpGPfP51espFgijmkcNb7iJA4wM8+navi6is7H0fma6M7vtZELOAXVQBgH+Ie4IojDWypi5uI7Z1DIzt5kfmgknt17/gajVSVkJJjQfuTk/dzkjBH4/y71Kg8426lgkqsVEc2PKJ7nAHXmovd3RGxbZYbr7WC8X2lIwP3cfzxk9HBP4HHtVS2M8b26TSrPKJDCrxDmRMcEn6kfrViKMmV54P3ckhwWBAww9R6jn86mdJdREc8XlfaQD5trHIVR0OcnaO/pWm5NzPlhR5Y/MmO5d6scgKWU/Mee359KbIjHlWEyhyVfghxx2/rVq2WO5jEcaHbCmPKG35ACMn396TBCr5mBgEH+EL6Y7GptcdyiYkeN3A2lSPkucsnPYY5zVeSESoxUrvQg+mQOwrTEMnmNiPbsXdlW2qTxkYHbg1VZB5cTh/nLAfMPvfjgcHipasUmZc9uRPkhUlX5lwoOc8HketZ9xD5k+9BCkrHdI5JwuMdM8dvTvXQXUW1mV5PK3HewIwQR0/XtVSaLDQs5STJ6ZGMHufrQrp6aFpmPFLLDM7AGzZ8yQXAXKgnqT2GelVQsdjo8NnJYILS3kTUo5YyzNHIj/NkZ9CT6c1oyWaWqvGg3SRlgschLYVv7v54qlIr2UJj3Je2oIxglXwRyoz2rtp13a0h2vqjYs3tkkvPsN5JILyQ3cS3T/wsBkgdQM55+lWYp/tE8Ue8RMfmiJON5A7Z+9XN3EaSyJd2t6FulRYy9soIRBzgr/T2qSHWDfxxi+WOa8t2fyJIVPy5GMkHgfXtjtXfaM1/X9XMGmtTUh8RQRaRc3sV1GpaT/j1nIR2OcNlc5x/hWhBO39pz6jHcLdx3EAD28bjyt3HY+orElv476/iaKzstQjgtSrSGLlZi3IDYwcj/Gkub+PRLyTU725Yw3Rjt0s8F4rVwODx2OMnHNZumw7m1FfW0t2+lIsMEzR+YtmhAHrxjAxjtUF7dfZdOubq6iaOCH5SR8zHkAEdyOayLlZotPEt7rdjba7bvud4IgxjTPypjG7acjnHfmpdM1ZLiHUNUgknt0mcYW4X/R/lyu5OMlWHUetZOHRjuXJp/Iyzwy3cMqAfaFO4RjqCR1wRSSPBHEbi7lK20KjN0OGRjwpHB6Z+nNZ51xf7OnvpbW4s2t5FV1BGHDcd/r+oovAjagljczQwafqcai3kZshinLKM8ZIxyO+Knk6FXtuXY7Vnh+wvd3KyrEdt8zAzB85DH2z29OKrXNzLbaUEvJPtIdVhub138oo/qAMevGOtMsbj7dbxy6jp8ltOszIIVkLiPspIHGMY6/XvWZPI15LMbkg31iwkNvI22Jj2fbnkgccCly6Fp9/6+4uXGtR2NhdQCC+ub3T3himh2fvpFPJbA7Y6EdauXxTVkjsmsJbjT7uLzUuHYAxuvIVh/CenPfpWbC0q6nc6jLbLFdXMCmSRZiFHGB149MVquWe3laFhJK6r5LE8McdMevb8adtf6/rULjLfUV1S1u2W08x4AZPJvot6iUDr9Bjp1pdE1mV9Csp9Wv4GldyhlT92u7PAYdAf0qqdbngksJ5LO5txct5U9sY8NCScb845GBn8Kp6xexWRsdKvLu1lur+RlgkaEFHVRkK/905PBppO1/66EFvxHLp2kbdc1Wyu2i0x9sFxajccyYGZFH8Ibp9fetu484uxVcRSLuLISS2R1weRn39K5+58TXGieIJ4r7TZnS7iSOWSD5rVQBy75+6OM5/xpJvE51vRdWe3vF0qUvstr8uJI5znG4H04xkdKOXdL8uwubY29L0PULHUla1vQdCaNvtEF3y6SdinH58/yp+pFtOiS8it1kdD++LHcwX+8Bn05xXP6i/l3nhGS6utt4cxiTJzKe6uB2PHPvWla3UV5qOsW63l1aXEQPmRyEsI8jCyRj8R0PPFNw10/rYd+pes761urSIxTQXtvdq8QAYoSTwQp6gjNMlzovh64tbGG5u57VNscNwcmQZ5APU4GcVgadfQS6ZpujatC9nfzZNvdCEIryqeGX3IxmptP1WLW0vLK51C70rUYVCrn5cjghwT39RnnNP2d9U9/wDhx37nQW9xdPa6YJ7GQTXBHmrAP9UhHG8HqBnn0q4LWOK4adseaF2meJR5mPQf/rrLlmktVSYPc3ixQql1HbkSM+RxIBnn3/Oo5tSa2uXCKi2iIJBIRgt0yDnv7cVqoJGd7mjHdxaskE5S4tJLVCElbMLRAjG7AOMHFZn/AAlFjf8Ai1dFs719WvbWFjcz25BWInn5s8ADI5B7gVFqNvqF5GIbC6e1m83dJPOg2ygDhSOuB+vNacNqqTSFYoo55NvmXVrEsYkYDGB1JA5GSaoBGQ3P2WQ3M7iIYe2TgSDPUjParKpH5zEKozk528t+FCLF5qvsDSHKsp4O0dgPwpUZnSMgLtbhdx5Bz/8AWqLpbhuOjjYKGCblYjADbgp6DP1zTolH2gq6FhyP3vTPZabFbLPGHd3YOciJSQpPr9RVvCqEZmDBPuoGyxPTp3NZyncCNImYI5O18YCk5A9xUkaMqrsl8tgdoVeNzHruzTkR9zhC0iEYjWT72e5/DFSApGc5AVF3FXUtuHT/AArmb6sBPL3ynaAqg7QW5BP4fWpojsHnFJU2ZUR9i3TJx1Xgf5FOSF4fJdLhXWM7X+UH5eSSfT0pwjxBIpYFPmKkueBxj8BUO49BI43TYAN7ufnK52nHY9v8mkLCFiYwI13HLMOExzn364H0p5VTclGPlXJQB9hzGTwSM/QdqajLGoIMZtm37k/iA9B9cjrWb8v6/wAhEb7InQsFJf7sIQgluTkn8elM3R7lRB9oRgQ42HKnPI7d/Spl82LdGs6SyD7queWBPQn1/wAaimlKJdFtiFEIby3wW/Trz19ah9y79CtLKoXLbliG7lPlzjgDH58H1qtJKIbaIrb7QFDl89Sc9fxx+FXJ3uIZXMYthFNGrK0h3EMcccf/AKunrWZc+YZPI6vtHyA4UH6dKV7O5S1M+6kZTGRJkuyo0hXJ2c4OB/FxXl3i/wAUW/h34uXhlth58elQeWM7GmLylAQB95gc/gPavTmfzruI5iMjSImxXG0DIxgeuen1rxHxHocPiL/gotFpcup3X9m6J4Yi1V4ZmxCZg6qFXH8OXDc9ww6V62AT9rGztqTUlGEWp9V/kfa3ga1Gn6RZQPG8U58uVgcAk4GT19qzPiLbpY+MLG5/hu4TA4IyFydyHPqxLDn+6ad4I8QHXW+02cQkVvli3PwFB5IHv/hWh8SrKU6RZ3/nK720yyysWPIDMNqj6Ocn2r7yjLlxEfO6+8/G+L8L9ZyqtZaxs/Szu/wObPfJJ7ZNMjUJ0BPufYAD9AKDtPuDyCffp+FKARnOOvIGSfwB/E17SZ/M9rinAPIz3xj/AD6UmMDPBOcZ64xTgclTu5z+dIOOhbnriqJsJ8qAc7M5xyM9f/1UAKpILBVznGQAOnFGASM9M5IIBpCCinj2G4+/JNAxQQdoPYjGeMjPH1oIIByWJzgjPbvQ23HOSBnGAMY/yKUkgNnqvJyMkDrSLA58o7WOBgfhj2pWwWOTlc5Gaax2huxI5BHT/OacM719e+e+OpFAb6DSfvE4IIB475//AFUpPJyenHDYzQMd9xDdz1+lGAB8wJz0pkBwCclgRk5HcUnOQSMkH7v+fxpeWBUnb+FLnv0PXNACZxkgYP3uDSEqQuMscc9z9Pzphb5ioRn7cKcD2J6DipMbChX5h6+n4/jU3HZ/L/ggBx2x7dKQkHOf54zR8q5A4C+tKG6kMMAZpkeQnTr3pW6Um4gDjjOM+9OweQRjnmgQhPP6+lHQ9Mn1z0/Cj9OMUdO1AAeQQOT0xQcHGOnWjv3DDr7UfT9KAEOMH6U7nJyOeuPSmkYAIAbHUH+dJnnvz2H+fc0D2HD5SDnB9aMY6Dp0o7dAe/Tmg84+XB7gU0ITOP73X26Uh5xu5Gfbn8DTu2fQ80Dr2PPSgBoGOOuO/NOP4Gj86O39aRAcGjPsKCDz6k547UA/5NBY3p1AP4frSgYGM57UvXOO1I33TjrignYX6UdT9aQ/ebBz6flQeMcAY/OmVsL7UYwaDxnPaj2pEB29aOMdeKP4aWgBNtHA5o96Q9cdj3p7AA6cjGPUYp1J3znOeaWgApCR60mefejg1QDqTqR/OjpTaAH00HFHU0pOKAEA6elHHXml6Uh60AJS9DRx706gBoznn86OR6mkPT1NLjnOKaAD1A5o9qCMUdv60gDv3/Gg/XpSDOeoP0o6kAk8frVli9TkHigHIBFJzjOOccZpSfTBNBAlLgFeelHHY0g5/LtUoABO7t70gHAHJHfJpScgkYz6npS559KosTnnoPpRgDHPTjrQOOvT1oLbfvcknjHegA696OpyCaaOMZO5sd/8+1GScEp096dgHAY6CmBflC5APbbTiW4479qMdePWhDQmN3BzkHOdvFNKly20lT0ywyPwFLgjILHBP0x+NLu6E43HOB0JFMQoHPQ+v40mTt6dBggGmgEjnLEZyv3c0bu5JOTgj0p2HYCmAIyMqBxk88f5FG3C45Pykk96AuApAwQOmOn1/Sg5JA6HqScgGqEN++u0BkGAd59KRmU7l29SN2AMDP8A+s07G4MAzHjB3c4/yKCTuDHAAUnOc+n+fwpANlVdyg7dvIO47fy/GgDY7ZChcjaD1HGPw7U0lY4l2hWUDqe478/j+tOlYxgHAKZySDg446c0ARAMhGcM4GFyST+A6fj6dqV9xVkB29AuCFyc9uf50/cIioJAVeuMfL6A8/X86awCk5278H5s9M9s/T1oAikk3hyhG8oQMjB5PQ+v4U2RvKV2UDh1jcbASwGM/wBakj3FmATLJgDcM9s5zz/OmKcOWViHIG9X9eOatE9NBu1Ec+X5bxmQJlsEdv6VDdxhNOu8hQI7dwUUnIOM/j0/XFTF2HlOP3SK+5sc7jkcY+nNRX8YXS75CjqpVyGU8gAZ/L5R+dF9UDaSfoyCBW+ybMhipdQJF6fMRkcd6lIQHLK3l4CLE3GPXGP881FbgRxkbyqpJKNz8k4kbJJ/EVLGctBv52gy9edvGCfWtTmtcfGfnUEsd+4qC2cnI68cDj3609AzCPdu3jg5IbAx3psbAkjg45RcbVHoaVUwmzIPl7iR1PQjHTnv2pPQvS9x0bsSsqqWY4Ug8oeM8dx/Kl2qYwuG2jHIP4de/SkxvVmI2A8sxbBU+/Tp1/Kng4JIVgCdoZsAj1PWpHbowBDE5LMeCBxjnPHFPTcx3DKY4YKcnOO9RgDCLvI6AYOecdOD+PFPVVcFvlSTDKdxyVPuaTEAD4VVcsWAIAXkjtzT22kkcYY71y3Dc80M5beAq4bg7SSx47fhQmIwiDJQjYsZHzfX8hUF+gqgl3kDgc7cHO0gAf1/nTidqll+VCwyQOo4yfb6+1CATgNt+X7oDHOQD1/SlVg+WAG9uqn8un0pFJ9hA4ypypUglWB45PAP4UbCigsvBIQDH3T0z9OlIQxDEIu4rnkZzxjHpzT9iqNicAfKDngc80rlJiquccYIPHOcGoxly2wLjgtnozd8Z/nTmIY7V3RyclSAPm9aXaXZsBlGOQ3TB6/jQgQgYFEkjICdiwwB1GaYybyY2wdq5HGe4yePWnf6xVABKsPl+XcuB6g96Y/B5J2hsB1K9fQ8dsU0DdtwK7x5uwO4O3DjGMfXv71IoZGDBmbc/PHRewHt0pM7XAZR5gJYAHb1PP1pFYsQ8Z3sMiRcnBOB+ApbhpcECjeqKSC2W2DGG/yB/ninKSG4/elcKGHBBA5yenpTyQQGJIX72euPypBk7yCVBbIYd+BS3GtAT5EUBNpDBcgYB5xSbhucLuBRMZ/h4/r/AIUbPvfKqgH5ecjPrj8aexzyCTtI+7TYBkAAltuQABim7sHA6Ag5U9uc5P4GkI4fZgMCAdw+77j+dOYKrlzHnnB9elISFU5AXcMhQcj+lA5JOcDPPvUYJUbDgsp6qmAAT0x+VO2nG3LZU7t2cA+2fpQMVd2BwMFuQRjigEBPl3MD0A7dqUkkyH+7jjHTuaVsqeOc9jQAd+23HH17U0cjGRuzyOuOO9L/AAliMheyig5BQH5l6c8HNJDQZPRiDk8Dvil5xnB+lNwwBU4BycFT2/HvS5Bc43BiOAVxiiwWHHJHHFBOCBTeoJbAHse1L1xyMH061NhDiMjFN+bJzwPbrTsdPakA6en1pkCAkjPK+xoPbqDmlz0yeepAoB4GcE+1BYjZyNuPce1KT7flR3z39KXn3qADB55o6f40e9A60EC8496Tt0z7UY496OnWgA7nj8aSlI4o71ADqbnjFHajHOKAA9aSnbqQdaAADNHv/Kj+dJQAU7rR0JoXpQAtFJ0paAE/hpaaetJQA5ulNopcmgBKU9aD0/lS/nQAtN+7gnoKXoM0gGaAA8D/AAoxgkYpeoo79aAD3NJ69eaP0PvTqACk64paKAE/lTaX0pf4qAFopvXB4/HmgDA+lAABxjnHanU0jFH6e9AB2+lKf8+9IB60v1oATvSU+k+lAAelG6lpOp9fpQAmePQH9aP5etJxg9268Uv4frQAflig9M9MUdxjmg88dqncsO/9KXbRjvjrR3A70/MBCNxyR2x/OlyQdxycdeaB0o4wAOTnk4qgEVcKFGQvf1x6UfUilP5YGTzSfeLADJ46fjQG+goHOenagDP49aOCMk49PegZPAI7daQAB355OST3oXpSDnOAf8KdQA3bwB29KQDGMcZJ7+1PAJH9KinmEMbOeAB+tLyHpa5oeFbT+0vEcbFFa3s4zK5b++eFGenv+Fd7fzMlngKxwm7btIbPUcnrWT4Z0uTS9MtobmFEu5D59winOeTjn1AA/Oujlk37o2bfnhQw5H5V8/iaqnVutl/Vz+luE8teW5dBSVpz96WlmrpWT66I+fPjrqSat4d8lrloolmVwCm5ieh57ADP5V8j/Evxzq+myeDI9IuFjsX1iC2bTnnUC9+YBNxPAXIIyf7wPcV9E/HC6m8PLrmmXEUnloTOk0R4EbHnOew6fga+Hfi5dQa34w+G+nXdtbyWd94ks4RBHJiSWBXClQRn5Tu654yPrXyeMm6mIcE+34H7JgoRpYdTav6+aPv3ULdbDVHKxCO2MKllH3S2c9Px61bshj7RCkrs80DeXG/R2bJz6Acfzo8SRr/bKyiPy4WhWMu4+bbjpx9T+VLFtR1HmAhEKruxhum0MfTk8V4NXSbXZm6d4p9zRiO94WWTabldskcR+Tf1OfxJxVpyWmUJ8t1Dl2/d4BGeeD1OehqpGskcSl4d6Sx7HiiH389wPUcVdTdLCE2vJIoC5C/vMAg4PrUq7uZ9STy8S4CbZZk807x8r5PGP9r296miZo54SuI3kBV1ddrAZyPfPX68VGEa3E5idp1klw0XUqMnJHcH36GnyNG0DbZ5piG2sZeWwTwAe/Y4rRaE7jpoor5lxDtmTfmKfCSMcZPPfsTUbp8rZ8sKyZj67Gx2LHjPFWVCuSI5BchZAQz/AClPfPB7dqZGYw21MzxuSr2nQof7wGMduauy6k3IHiUtjaNzR4DFsKR14GOaYycNuXejjaynheo6d+cn8qnZWsDEvkJcRhcqyrhwO/X09PemSRrBG0py4jYOm0FkYH+VFiym0DiNirl4QuAygMwH+0OnHNQOvnPKzJHcbowhMcWGPPb36VotGyyM0Z2PuyyuvPqRx2qF23LGyoJBnIaNsDPYVlYpMyBCmwl+FyFbnLr6EfSqRhVyu5MSxttwy85YcfhW7cx+Wk0kbrtlfY6oR19vQ1DcRyCTZyY8BSrrkDngH1I9aSXQ0TOautP2f6TagWch4lGMck4BwOPrVe4d/wB2bqNI7iY7biUj5Vx3H1AFb72ykqBA0ihSHhBOQPUH8apy2qyDy033Fu6AqhPKEcZB/Kt4TcXdAYhtrmKCaTTLz7LCCZBGHyrlehK/Q/41X1LU7uQvJPBapa+SJW+yKQ3nZ+VlHXJ+vetGaxnszHJHN5RSIszRAAEnIGSeDjP6GohqiRvCdRhn8rats13b/M2R3b25zxzx3rrjX76Ccb7GZHe2moeIv7ZiGqR6l5X2OZbqIRJMQnIdQCCo4/SoZvEly+jW13qTRT3Cu621vaAm3OB8qv6dP1+tbEVhHPLA2kaiLiRnMTR3L5ZlAyWA6kccfWsOLwfHbwxJFFeRW0lw10iSqWjAP3lznpW6qJ7mbiy1rWs3DywpNAZtQvFyljGhbaNoypI4YDIpsOq2drZwyx3azWiuCunSAlrOdNofYW5z/sjvn1rHtLfVdMlWD7ezWv2l0g+zjbPCrE4UE/wjA+n5VFEdWt777MRbyFnllWcR4nZj/Ec8ZJwM47GjW3mTqjUbVNVvbfUFlvPsUsku0XboB+7Y8ZHfjPGePWtC/lluiLq6U2s1sfJZdiN9sQYKkDPylscDt61xz65bzQyPd6bqsoishJJeIm8cH94Tzjj1+vTFQTXEbzWa/wCk20EUYuIbqaJUR8gFdxJ+bAPQHg/pDt/X5Fq60OxfXYXv54BDcWqeSGjEpMcRG37nPQg59qbBdG6hjuNs1qYj89tIu3BHQg/kc1zF3qcN0txDe3U9zdJIka2m0xYyeTn+IbemM/rTGnM1qbiUXhitT5cM0e7e6DA6dMAknPotPToNXOmeea5sbtL69n+3hPtFtdWzk4jAwvXr1I96hOoPO2iXU1urSKXWdWUHzSQACvpzlh9DWFLcwtPOZJbgAwrC1yTsiaPrhPXJ6gepqMXaNZW9qt2LRBcMLQTnDzc9Rjnuxx71SViHqdTbyTEyRajff2pfWxaU21ugUywHgRup4bj+dZFjplja6fpWnRrNBafbnltrQEv5DqSfJlB+8DuOPTiobe6m+0fbo5xq6tH5Sz2xIbYCTuOOeCMeoqxZj7NFPp9msYS0zcu074ZnK7ldW7Ed6aS7Ea9DVt79J5re/t9WRRLcCzayvY2cCTGCV7ow4Gffk06/1OC7inu5hNBd6fIqSvBlAcnaCBn5lPTn0rCkuhNZ3E2mzNLqsbh5bOZR8zAfeUkdepyM5qzOL29ltZ49Ne8MKBZLY3QRY3I5cjncMnIB9PaqtZajV7nR6nqFpNd6VDPcbLWcbLaOWPe0LqMqykcDJIye/wBKpHX4LcwAebfFg0b3l7HvtEZQcgEfxcfrVQaNPDJJb2xyptzJCDkbJc7SC49RnjpzW9beF7x20vTpRa2WnCICWxLkRyHILYPXPOfalzJerKt3FjVgwkWV4L3YCZolxGY8YXb69vyq9Yfar2SWGWVbtg6u9w0O0gA/dx0zkd/Q1PFaW8bQrGYZiBjzixYooPAH09ats0ksjtHGryqFHAKsR2z69/zrPnG0LbRJCxgIvJGb94HmcEoQcYHr+FWS8kjx+a6lVG5vlyQMkEelNhjPmSYbAjTazOcFjxnBp9vAzBoYY22HjzGPHI5HvUObEOAZBtJQSckSSDAXnuferlraMZ4HDRSB9zg427iPTP1qSK0t7Uq8n7xMYDHkFjgD8KnkD3XlrIqeWxO7acsMHoo98daxcmLchLxiESuJEZV8vlc7s85/r+FKkZVwXEUiKm4HZhhjng/jUiNvcMN3l7WBSY7SePX8acqqqLG5VEZtwDPyBwCAai4XCGM5V5S6ysSdx4wvZT+Az+NKpfzImZWVl3fulXO3tgHv65pUkWeaRZASp+VVTOWGSMnH86WP5U8jeTJG2Gd8jHsD64qLjFAjWWUoQjyrtdY1ByB/LinMm3hQi7QVKk9OM9T3p0btH5bsGiwSzAtnd1FMRERWTe6xuCqgkkJnpjNS1cAaSPiOV2AG0JhWk81iOSD7E/Tmk2I4/g3Z2u2wdvT9Ke8zsse8hDGwQtyc9OQe2c9qGLyzSMXEyMcMsij731x9KWj1DYYcSXCO2ISr8rxubpgmqqiNkkUmVmaQ73lj4cE4wMDjoPSraBIdgl8pmUEEqdwB9F79aoybmjYCUxBGZmkEXGfQH+dZPzKjuQykMWWHAUFk3bT8pGB39OMfSsydW3OqMod2Jy3UEcnnv9P8a0Jx9qlgcKWQ7nZt5JU/4VnSq9w0sishLqVImBwoOASCO9J72NYlZQn2+12xooFxEodYxkfOPmP0r5d+LfjmXTf+CiGsaVoNpLqGsap4bi0GaGHjErbJ9yn0EaoT6Hd6V9Qod91E213cyxopgcKoXcOQO9fMXjxG0T/gqLp+t3Nqsnn6RHd2sdkvzk/ZWgzKD1OUcZHbZ7162ASlVirvc5sQ+tr6H6AeBvDtv4O0PT9KinSa5iTMzqO+BnNdTrtot7ZrbycLcAx4BwcEYI5HfOP1rkvh3ZX32GS81Rhb3Fw+/wAoH7vHGfeu31BC8MHzEEOPnPVfQ19jNtTTPja8I1VKEldO9+zT3/A8fiRre7udOlcCa1fbluNynG1sZ7jHHY8Vabc6nsDyDnke9bnj3RZ2261bR+VNbkidBzvizlsfh8w6c7upIrAjkEyLKhzE4G1vUEZr36NRVYqS+fqfyzneVzyjGzw7u47xfdPb7tmOYdcKBzwCODQF5BwqkdwMUp59cj8RSHI5yM+me3rXQfOC9gTyB1HrTS205fGeoIOQp7/0p+MikBKnIPXOMkn9KCkABCgMcnoG7n3oUKVDbjyepOCfQcUEYA56EEH05p2Ryu3A7Fh1NIpC8qpO0Mx6gDrUfBUkcjGCWHrT8/Oowdxzg9h601ThM/dwMkk96ZTFZhgkuNpBHBwP/wBdDAHGSTgYyPWjPJxtPPYdD3/WkPHU4JxntigTD+E5yCeoPc+tL6c9qQjHcnsBSuQOrbffFIkYRjcM4DH5s8igIvzHHHY9ulDYI5GOCGwcnGOadsJKknI9O3sfrRuFhAdwzyeOMHGDQfvDOMdOGP459aXnqc898Uwlcc9B1wetSF7DsZXnr6YzRxz8uD1xjFKQc853Z5xSHseVOT9OR1qibCnG7HUCjA6/0oxjHX0o6k0CDtjHvk9aCOOhz6YoOcAkcZznNJ0zjOMZJzigAOMkA8emaUEgDGDjmkHHqefSkc9c4PGcZ6+1CDzHKQAOoHXnvTTx3AJ4wR0zSkk5PBBB4J4HFAPHfPHLdB7iq8xht2kAe2RmjOcDoe+7j6UZzgHqOhPBxSHknGcAY65B96QadA56+p6Z/pTh27D1o9evP86AMkdzSEAPejHTBxRuo60AJg0vWkxkdaTHOcfQDoKCB3QUdKPzobpQAdwf0pOeSe/Wj9AfSjHUEe1AAeBSevHHrinc9uPcUgGaADryAD9aOhpfqc/Wk79CD7imAvXPbHrQec0H8zScY4OR64qgE5+o5OKcOc0uaT0qdwExz9etJS4H1oJzVAHf/GjpzgmlbpSdcdqXqA6m9vQHtSt0paYCEZpO/FOpOpoANtNp3vSd/SgAx6cUE4B4/KjOfajp9aAAjIwcYoznvRg0h6dce9ACkZxxSD27UUEnOR0z2qwDAC4AHXp0zQVyCDnHrRnHB3fWg8nrkEUFidM+1Lnmk5HQlmA7n+dLjnI69D6UAJ6gYyRkA8UoIz1ye4FI52gtjvz9KOOSTx9e1UAgOfl3AcZ560dckAkp0ySAadzwDjJz1pMZ7c7TjjigBB04OP50pUHIIOOpNGcZOVHrxQ3BGccd+n6UAGcMcjkYpm0gFRyeo3c5Gadn5cjCr0GR+tBUE8g56cGgBG2ndknI6jocU1l37+5PynaMYpwUKcZBzwO3FBb5sY3McZGcYHrTuP0GsQCSBv3tgjOMEdqcVI28MAB0z396TYAuOGDE5HTd70uDksMYPJIpiEAGV3ZbBOGx0x3NNRSp3KuGAxgH73+fWnYzxglSccDmkP3iw3HaMBR/OmAifK3y4+9lgW4wemOPemKBgtkMCx+Tbls5/nUhXaFIRmAPAY8/zxTfu54EjMDkkbQegx6UgEUMGB2shbJLHt7mo2GGjSR9h6lvTjGM/h1pWUYTIIiIC/OT8p9x6dutEgy0owyjd0YYVv8APNNAR/MwILFWRsFSPvHHBz36DntS/fOQQcEBvnx9KV235HzjshTJyAetNcBm2lWQhQeeOPfHStBMbjcysDlUO394w9OMden9ai1ELLZ3IBJ3ROwY/KpGMFffOTUrYXYzKu9uiqPlbPQ4qG/dUs7jG5kEbB3UfdIHGAO2eKS3QnZrUigTCzDGWE07eWB1Albn9AMVMWJVZSSM/wAKjpgjOc+uOlNiwzTqXKkXdwi8kH/Wt2oQ708wIUllBJR8AnB6kdAaI6pMipDlm1/WhK3VlYgRtkhgDgZwM+lBDLtQsFnTq2cDb0zSAHd/GVbO9MjC+nB6Z7/jThhVQE5VTkYO4HjAwfzpkX1FAU+Z8qsinDk9zQx2JI/MipkAScn6daABK4BVsLnzNx4PHHFKrbkSQKhRgC69Np9R/wDXoHq07DtuCIyCN3IxhfcHI7iljjwCEQBlO4kHO9j3P4+tIFEDFcPgnKndgYxz3oIxtyDvRRz0AB46561JV1ux6fMsTAhSSuVA6mnM20MwYJEo4bGSPemNtUJ84G05ZWGOMc596fnbgqVSIru3jjb+Hf8A+vSZOq0FxkhmJiRflRcY/E1IdxywBDHmoSTwX270PBY4ySRj9KcwUSSYZVcr8w3cBfXHrUlbEgOPlwT7KKdzvAIyuN27oc+n5Uh+YHIIGBkbuP8A9dLj1IAPGehqShmQo2kshzjJO4HPSkGGkyUbaCVAI/P2xSk5dVZcZOQM7hj+lIu5grZOQCShPc8CqK9RFONjYCgZ5B4246Afh+lOUghVwXjfIG3BCgdOlMLN98bpQWACKNu1vck04qyjGNwLZJA5Hpx34oBXQi5jAyQHA2qWJO4fT19qM4y7A+bjDBCWx3Ht+OKCCQY/M3dvlAO36j8uKUKwOQoU5y2TyeB8w7ZqRAW+YuCPLVWDlcduwp64co+D83K5549f5U1RzuUDaeSgH8v609skEsqtg564xQVsAwTgk+zEcD2+tH8IPAc9O3P40pXdwep/u96RsHghdzH5d3YUrgIcYyw3vtCsU60g2gIVDdeM564xz6daev3jgd+x4ph4Riu9gM5QtgH1oQX6goCqBuLDpuJyw9s0YOArgNkHOO/alOI93KmMe+MD/IpQQAASDkcZ/wAaYbaCYDZUjJHGCO1BGMFeT0x7UKOg2+WQoGc5/CgEnLBcE9jQA7BEhOTjGMY4pAm1QFz65c5pCdo+VhuPYknP0pQu1QnAHYA84oACclVJwScjFLweSSv9aTnB5Hsc0qliozt3Yzx0oATaAUw3OfTkj0pVbIzg+mCKOxKgEjjA/lQrZzjrwaAFHB9velAPQ8/QUDrSdOOfxrIgM5weAT0z1o47Yzml5xRn3pssD1oP60dO1BAzSIFP60tJ0pCR3OPxoAD+VGMEUfoaO9ABjPuaSl/Gl4oAPzpOppetJ196gAPU8Ufzp1J/OqsAtN6Gl/WlqQGj1o7/AOFHel/ip2ATtR1Oe9L70baLANpcml/GkyPakA6m96PakoAKfSbqWgBlKzdO2TjPpS7qF6UAJk9Mg+4pV6UnT8+lL0oAWme+fbbin0h68nmmAfzo/hpMGl/ipAH9aN1JkjHBAPftTqACik6D0o20AIMUetGDxz0GBTqACiik64oAWk9qWigBlO/wptO/ioAWk/nRj3o7dx3oLDBOBjrxnFICDkgHr+FB6+nfg0Zx0YE5555NAC/iM56d6OvtSAcdRk5yPSlJJx6HpQAe9Lz/APrpMc/1NL7ZH070AISSMKO2CAKTIJJxkEY5OPrQQflxjg5wOtAPIPPPYnPNMY7pg9PSkYEgjIOe9L90jtSZHqOaQhpyeQpH1bNLs8voSQTnk80D5iQDjuP605eOOp6cUwG5H3VwT+f5VN4d09dZ19VkQvaWIEz4Bwz/AMK+/rj2IqrcSMsG2JS8jHCqBksx6V3OjaU+h6RBYtIjXcgLzlQRkt179ug+lcmJqezhZbvRfqz7XhbKXmmPi5K8IWk+z10X6mlpZMlxcTNnLNuIVtwJ46fkP0qTxTZSS6Jc3NnM1vf2wMkWD8ueuMH2zS6fxGcZCL8uxVA5z/8AWq5q18tlaNLIT5AA83K52j6185Ud5qx/Si0Pi/8AbL1ya40TS9YsoIXN9Etpd28zFF3jJIz1xwR17D61+d/jLW4Nd+Lvw60ya5t40TVLaNn0o/JCDOoAQ9uCD/jX3h/wUFsLuz0smFzLpn2MXtrJHLtTczc5/vEAcDqc1+YXizxCzeNdGvow9tbW88EphtiY5omVyc9wrHBI64618/Nc2JqNbafkfXe1VPAw/vP9UftD4gbzLyJJFAkWJCAh5Bx1Ppmi1/eSlCUl2kgr1OevT8aPEMiTa55sTAwy2UcgwcnHqarxFXgePasTFsFwPvD+7ntXh1dZtnWlaCRt2qlCA6uJY8lSGJYE+n4VaRC4TZO4EiZzv+YH0HvVWNDMhWOPbNuDBpnIORxnI69P1q5bSvujjZVWZ2YeWi4J91z6AVC8zJ+RJCUcQp9o2kt5scqsMHA5J/ve9WRuaVYXaN5Ey4LtgPwcggexqCJFuofswWJZoyWEW0pj1I9P/rVLtX7OszoI3QbSz+x7j1/GrWiJYqyRMSSrQEqBIp+QexBHepCTKuyWWKXCFj5g2uB0GHHv7c0BlMbuhla2ePAlUfvPcA9ABimksxjMSpeSKh3uy7S0fHHHU/X8qtECQwyxQxBFae3A3tGVyQe+AfrUUewLtUC7tNoYFSCwfP3dp7VbUSCXzozJGoUApjLjn09P50T28cjFZITDK4+Z0GCT0yR2zTKuVJF3TfcyzJvZTjgevPT86hlPmTNGAyXGwbRIThj2we5+tSyxtY3EVpFJKxA8wJJzntgNjtjpQ7ABIWkYJlnjP9w9TgUralIgDxFo5R5VwN/yFeTkDk/WoWt1ijYZGNxCFuQgPTJ9jVqbz1gWW3ZMu+XCoqq2erD8aQ7lkEa7pELbG3jnGOtTYpMoywtDM7FiJliZg0eWGPUDvzVd4FupVV5oknkjBSSI7UZjn5T6GtLmFztBEbqQFXgls9/So3iQbFMKtCI+Bty5Oefxx3osUYTJG0bLcIxRgflcY2tnG04/H9KqTWKMCSgQB9riIY3AdVwfXiugdFMIZS91BksfN+VkI7E1WMAjumEO9I3iMmZOcc85qNy0zk5dGaOWOQRRZZwxkUFXRucAFeAB6/Sq+24gZE+0yqF42kkxlu6kf1rp1RZQITIFDZUMqkBx6H0PSqkkONhd2+ViGkJyu3B4PYk8VKbWqZqn3MT+0LlCPP0uC8Afcjh9jAd8n+ntUEV3pUkRWZLmIEmERXCbUfJ4ZWHQe5Nat1YwBN7Q/OUXcBlQgP8AHgdfeoJLQXEUbny722IWMXEa4LEHgMD7ihVqset/68i+WLWxTSytpBBLbXsaJDJs2pKYwp7BhnBUjOfpVa78GlopxIFubfJKpLIZxG47qM9MHiprjS7Z/tEUsfmSkHe0MRQ57MQOD/Woo9Dt1TzIRcW8QVVeSGYj5sZztycY/rWscXNdPxE6SZVl8HgjiI3O6PzdpjJlQ4wXVz26DH0qrJ4Gla5trwNc+fbyBo0klKho+hjftzn/AB61sIl/DGWOovM5+QvFLgBcds96lR9QKukOo3TwnDHz/nMjZ45PTJ4rRY5NWcfy/wAxewinozCl8BySyR+T+4MD/aI4lBdgwxwCeo9asweEb8XqiD7Iq7WnW8dcyQyNw23PANazvq0WcXTRTqrOHkOUUsMEY/pStb6gqqJJ8qYVjdF6Mx7gfhVLFxW0RexXVmRB8PpY5rr7bdT4uSFVrMbF3dAXx/e7+5rQtvAO21lt50i+0biEufP4AGOCv581c/sfUVLMLtiCowN+ckVGuliOIzPOztISzXJJOCf4QPQUfWl/L/X4h7JPqhZvCGnSWH2FppbKVrXyzcq65R+pZcnJXIIwexI4qaHT4LVrdYdUjBjZGln3DzJigAJbPQHHT+dSRaIqvsDbv3eB3Ufr1J9KvW9kZLYCSxtzKq+USU5IHRiT/jR7Z9rfqLkiuv5EF28ZgaCSzuFt5pt6SW7hwzE56Z4z2HTvirM9r5srNvmMm5JIjIcmLnJKgnnsMVchjkiWRnnihIAxEG2jb/sjueOlOWSFC7Z8xg2Ccbnx6L2qfaN9SdtgSPdKWVZfKYFBGkYCgnrzUyWkQjhjnmWORG3HbkNtHHX1zSwxXBEiAyW0aEyGN8g8+gxV+3sY4NofaHdMM0w3Fc002zJ6Dbaz+0SjeWEZY7lPyhR2OT3q1bFSsSWyx28IXfI3diD0yR9Kam1i5DGVwpiBQfe9DjP61KYpjbpAECOmQVL53e/0ouSxI282SYLcIHbcWYLwDkYHp7ZpyhTGVEXQhomVuQf72e3TpUxZQxiCx/L0Q9x689TQv3U2jZADg46rUiImJjikldhK/wB0RuMH2Ye30qQxKmEcEtnzIy3JVuMr9KQQtFLMRE82VCiWU5CKewx070u1o0fyfmZTtL4yRjsCeMUAKkrksGlLbgNsmAoCn8OSOlJlkXfNywb5ATu2ehpxDbiDLvCgDDDC/jSbkRX3ybQhIPmAnOPp29KbEvIfsZX3btwU5DLgh/QEckc+lH7wNwE3bgSzNjP+zilWJlaKRmQqUyuz+H659jSDY6kwuFCZyx4IOOGJ9KljAyNbeesTkGWM71kUFcg4BwM4HJ/lSLbty25IACJnAfO/HQ9/8/SlWExOAAiTqnzZyMqO2SOaryyPMyFpIgn8QPPHsfy71D8wSFnnLzeadgZgVDbeB15wOaqRMzoZAdvnLyvLZ7E49Kd5gVpHXaVGBlzgjj8fSmSSmR0O5owoJJPIUfX8uKhs1StoiB5VCCGEhY41yxjbDZ5OAfTJ9Kzr5Y4okSWSQ4bMmACM9uatNKJIJU8sb9vLciQv2O48YNV7qQYikSRo8sN0bcE+q+uai/Ysp2BI1OGRJPN8uWM+Wifc+cDIHf1/GvnH4S6Ne+Jf+Co3xEkkjlhtNI0pnnDOZVC7bYKMn7u5n37e2COxr6a0C2a68TWMWxyFYXLxrlW2g/qc4rzf9jTTNOv/ABH8c/iLYTTXsvibxfdWkU0vBFtCxZAvcD9+R/wFfSveyuP7+Mr7Jv8AI83GuXs215fifYukoquWQxsAcqHGT7GtG8XcR8qHsdwyD0rM0MbIkUrswMHPH61rSLuYj5iH4woztx3r6aT9658q9jNuVRE8uVEa3d8EEZCnPBIPoRmvNNU00+F9YexaPFjODJbMOiv/ABp/UexHevVrhCy4YoynHzMO3Q4rD1nQ49d06Swn2EkERSJkMhXkFf8AaX9RkdDXZhq/s3rs9/8AP1R8ZxLkizfCXpWVWF3Fvrpqn5P8zhWDIOQAMAnHSm7gdrAjvUFi9wVmtryOSO4hYJIGGC+MYYexzmrLZKrwWdflGO3vX0Gx/N8otO0k15Napp6qwnyk5Xp707PfGVHU00k5BG3jk88n1xSDHbIyecfex70GRJ1HekJGeTtB6saaCSvy5I5wR3pc8nO0AcbiP5ZpFocCd3z4GOQRxx70gwQThdoJJBHBH+RS7cFgcFyMZzzS7s59e+aZQ3ftXJKsQOMHmlcFcAYJPTdyTSAlSepwOQB+lDjO3kKuc88EUB0FbggZOfYdBTcgqwzgZ5JPanE7s7eUKnkdjQqlgAecc5I6j29KAtcTJfJ6ZPb0pGAILfMwIzx/QUdeSCDkg4PBNOLEHO4j/ZA60heo0jaBg9Ou7+tBxhsfKB02kCkDBcncOTwO/wCdG5gOcHPU9Kkm6QoAK9OMdhmkBBI5HBycdvwpdpyMDBOOnQ0EEjbtAAOM5qxWDkZznk89qCATjORnrikyM8n6kDvRkYJwCOuD6UEgcAlQThhnOO9LnI5yT6k0DcCdwwT3oxkj1oAB6jO7tQRjgHkenSj0ORz+NA4J4yBS9QF43DGcHsaTsRg5zx6UY4J7D0/lSHnu/v0pgKB9T7MTTcYwOTg9zxj0xTjggkD5fRTR374oAP8AHPFIfYkHPXil3UdPXPvSAPyozxS0nr0oADk8AZJoznkjr7UH8qMZPTJoACMH0oBAIz0NL688579aQ/exyWI/CgAAwPWj+VHf6HGaD1/woACM0bqP8KM46kUEC0nQYAyfQUc49/ekI4/woAVelLTepzzk0q9KAD8KWkxj/wCvSHPOOKaAM5xikpc/ligHdngjmqAX+KkJzR7UvT3oATrzS7qOlH8NAC0UnSloATpR/hS0ygB9FFMoAdnmm446/nS9/wDCkHAx1wOpoAO//wBaihiADk4Hrmgtj1AFUtSw+8OOc0pzzg/jSYyeccHPFCnPOeO1MAzggZyaP5+gpNxUYJyexNLjORjt0o8wDIyDjnpzQcDOelGecYNIPlAwMDvigBcg9R05B60hXcCGwQT+dAwuPTt70oAGB296AE5x0x7UNx83OR1HrSjoewPpSHHXHH6n2qgAj73BYnnB6UihhwW69z6+lGSSPQ9jSBRjvj65oAdyCCcZ7DNMCkAHhX6knkilABIYLnoBSOpx1CAH04x6VSAMf7P3W4wcflSMoUH5TgHgA4Bz60FwwBA3YPB680E8vgADhiCDz2pgKeCBl2U9Gz0pp+YAMGypHU559OKXlW+VQG77e31pAoUsp/1J4J3HOfekAfdfec7k+U4GFA/rSFGEbBSAT1fsM9TikII2nZhx8gy+cD/P40jg7goCoynkuvDdsCgfUdkIymMFo8bQV5OajYBE2r8qqcZ3de5BNOOIwfmWPAy2z/A9PzpuQjlxs8sgHODkD/HODTQhoYNvVZAFGWHPCj8qbxh2II+UjI+63pz3qTdIrZYElSQvOA2fcmoT/dLHcMh3ZyFPt+tWgAkqBsb96uR852hh/wDrqK9YrY3hO7aYGAVSWHK9amw5ZlCBXA5jPYfXvUFwE+yXAQbV8hkBD9eD6UIXQSN9s14SVTF9dYZzjI81s09UB2naFHG5ioJ+mfrUMSOZ9QMnmSK19chFQ/KAJTjI+ualJUoG3qqk8ZIBbByBzSp/AgxL/fzv3f5jo8AbzFlHBDdPXnIpVAVEBDbCvlg7T246dcmk+62W2RkgySFVwJBj8+KVcEBizGMMrYwQSfb2qzl2JNxJDYcuvIHP4cDr1p2VUpMoDkYyQPujFRoWOXkXY4UgMScnP8uvenYIj/ijK9WJxj6nP+FIcL2FAChozyDkl+w9Vx24oLZ5Ajzn+IZBx0yO3BpVdckK2UOTkDIB9z3FAQmMDOSf4AwAPuD3qPUpPsC5Un5MsBhljHv19D9KkjwcBWSRMn7uOR/ntQMvsbmRlxlQ3GfWm8E7nQovHy45yCRnI7AUhj14MYPKLknIyQR06fWlIdgeQrAFeVyT7im7SGIAYLyWcjBz6g9x7UqkSOcoN2zec85IPHFLzKHqo2nGRk8gLjPuB2pBjy3MnzoByBznHr6mkVzJECNw4y2eGH4U4lz86nClem3DA560FAMYVgwI2/Lgbf07ikOMRgEqwI2ccdP5Uv3jhjuYjHmY7f0pcZUgqC3JCucge1ADSqnBwGKsSyli20n2oUESBggP8O8t26j8vpQPmJLDbKRlio6D0/SnNGQpXauxslwTn8eak08xqR4VlEaxoCd+3nd+WDml8tigRjgjoUPQenrSlN5jBwyqTjnjpx9aRUO04JV9xOWXr6j6UCHEg5b35680BfmH+s9Pm5BzSBsbjkb/ALxXPA44FOZeCQu7IAwemKCBMghWxuBOcg4xj60/qo5znkGk2jJwMAjnaMUA4dslmyRjjgCgAIB9PxpPm6gAZHcc5p3OSPQ8H1FIM/r2oLGIVA6EI3YjgfWlZii5lYAZBAHelc7fmwdv8X0pF8sEhdvAzlRkD0p+YAxIDgqTg8cDJ+gpeM9eSejHGfamjcoUMv7zs3UdKaEY7sbldTwT0b36d/SmA8PwScr6jrinAYOORn0/xpOG3ZKH++AaQ5ZCRuKHoFABFSAZ+UAjbkkDGTQRu3AZRsfe9aNwIHzMe+cjn+lPHPXqD2oegCHO4ZyOf4aXPfnFIPm9OvOD2oxg8cY45qQDBABXpjpS4H4UgcMMjlcdad0J/wAKCBO49PSlz+VB65oBxUAIwPGCRzk0vf1o6GgHNABzmjJo9f50h9/50AFL29KTj0HHPNIBnsN3XPWnYsWlPGcjjtzQTmj8alkBjIp1MoqQFPT2oHIpR+lLVgNH0pf4aPxptAC+xoPfFBGaSgBfw5oAzTqb/KlYAxkUHtxS56ZpaYDePekGSAcYPoad/DQ3SgBab09qSlJzQAu6helIR0xSkZoAP4qP4qTqadUAMp3FH/66WgAplOzzSY56UAGOR37AUvtR+FA6UAH50nQ06k/D8qAFpvHvS/rS02AnXp1pM5HWl9KT16nPJpAOpP8APFB4/wD10d//AK9AB2/r6UdKAc0tADSM/lS9eSck96Wk59Tx79KCwx1/Xmm4wTxnuMADP1p3GTkgUcY4HTv60AGMk4zgetJ/CcDIPGWHNLxnqCM5yKB/SgAwMnAxnuT0o3HJGDu9KXrjn/61NbjI6nB2kdqYDhyD1x603OcjDAAZO4U7AyT07baQjt1pAGe+T/OlpAQcc0u3+dACYyRzgep6UKTuJHGepweKXt15qrqN0LKzlnIZiq4CpjcSemM+9OzvZFRNjwlpqatrEtzJzZ6dyMnCmUc/jtHOPpXZRHzSJXO53YlVPzbRngVR0bTTo2h2VpsKXLnzJfLxnc33gSDgkdM/7NadugRgu4BF4wADlvrXhV6ntJuXTZen/BP6Z4Zyv+y8uhGStOesu92tF8i3ZhhJnAPOcg4Iq/P5UtlNBMPOgdSH3HAweDzWbYktEdypgkn5Bz19PStZgzRNn5cjAx0PXNeZU3Pronwl/wAFA9MXTfAmmWU08klgjSSwyYLFwqnEZ4x0PB9ulfkna3l3P4x06aymlmvf7QjaB71gS7Bx5e4NkEDpz6ntX7a/8FDvhdqfxH/Zr1q98N+bcap4euBq0ltAQXmhjRhMi8jlUcyYGSfLwASQK/EvwjCLvxPZXcK+YyyK4Wdsorg9SR78ivKmv3s590vyPf541sPRpp63d19x+1l7dw3N7DFtUSNZQkELhQTnj26dKtWsm2STJYBEKOF5Vse1cd4XvJrzw9pKPPBdzf2fDOhjkLjG3GSepHJ69a7CE+eIHSPYUx5yxjbnvn3xivmp7nttWVjWtOGidndBLGZVA+9GRjOfY9qvwkCJkUlpIiR5jkF8nsD/AFqhbEyW7SI0buxK4DYbB6Dnv/hWiMxlEQJvxypH6/WszJlkI5eOaOPfLHguufnPsQO1Sw+XunMEgVHHz20mcqe5UHqc1HFA4KOMzb8nDKQ0XqM5z+lFrcrfQysozPGxjXeo3A9h7D3rVbkFhY5tpSNJJI2GWAbBTPHpj/PSnyh5UXzY0eDgedEwXJxw2DwPcdKhA3ozeW0V3Gu5mQcuc9CAeR7/AKU+IxSiSeyjjljb55VYkjI647Z5NUiBUEZ/e+fPJHloh85YA9yMe3HSkREKKDc3aSAZHz7crntT4vLzJ5f7sFjuRDswR0IA6UJFsVRIcJglZS2CM9aYDhOZFQSZlKny/N9SOhI+neq0lo0MRGI3jwcnGTg8Ej3FSojI+4s0cci4VHbhsdCCO9IUkTy3DoGjfcXOQduOQf731p9NUWUwixvH8mYWTAcZLIR6r3z6igJcT26MpMMynCluSoz0INW5hFctKkhEMkY3L83Eg9DVGeBrMhoofO352yo/ysBz17MP15osNB5u7z4924iYh0f5SigdVpVyzkKWIKhkcY59qmZvMkAYuvQ7WX72cc59O1QoZud0cHmqSGTn5k9VHepsCZFtC/O8hWcAoCfvZznBHPHSmNbh0fZmKU5PGGQn1x1qYRmNgIxGqDKjB5B64PXBozHMjyvIyRMNjqT8wOMcY6+tSXcz5odqKTI1ntA3dXRuOeO3NRG2lSMpGi3NuybWAx1z19a0gg8seZM0uG3B5FBDDoA35H8T7VFcQlMlH8nOHEaZYBe/y8fhzSasUmY5ti5VLedlkjACoW5OD2/wqvdW8cskgliZTGA7NCME46DH+elbFzZxY2zQOHYbsxKFY57d+fWoZFMRdYrhG8oDMUmBsPuw79aza79DRS7GNJGQheO8kszPGVDhcgoO5B71E1r5DykwoXWIgtG+0SZ6F0/X8a15IWicwPEN0hL5kzIGHqCKidEReIM5+TfGvcepqeV/1/wdi1IypLNJIkDW4Com6R45DgEDqAadLbNcupVXBaNXWUMQh5z0HetAATsuJinRQQQoHt7n2qA27hNxk7BixznPof8APFLlW5SkyrIBslbyVERG/eX7+jA9DTfLkjgVldo8sCokQ7SO6nvUr206yCOKIysxyJJ1yinPUHpUb2V7c/NcTsGkX5tw2hSDjAHQ0rPsWrdyaK0iiJchhDgkxg4GPXNLGRtQJHG00gC5IO3AyQWH0oSxiQkEyso25D9iercdcVbjgt4I3ke4e8djuGRll7Y9uKtKwm13uRbreNArPACq/MYVy2T6VLbk3qviSRVcbMDjBHXJ9+PzqeGCOJ1i8mNEnbh/LwQ3XDY7VbZpntnhcxKM7FkxnHoMelaR00MpWWw2G3KyFvKaTy/lKzjd74GaswI8fzBljRSGxEuF+pzSy7be5t1nvJLkGDzGES/Io9TgdKfCZRHHKssezO77pOD2xjpxxWpi3fUkjWaYsVy7N8ryPxn/AOvSxri6CjdLKgI2McHH97P40x4gpEl4HhhlYjAcc56Z7jFTLI0Tv5aiFA4RFl45AAz/APXo66kbbDog7IZQ37vGNy4zkdjTgpP7sAxo43NIVx24xUJh27NpXzix/wBa27eD1wRz/wDrqUyqhBKhEXKh2bhT6Y5o9QY9RtilDn5pE3KIuS2Rz9KeEAMahsEKECSdNvr9aijU4jjBaV8AjChdx/w5p6qDIdxYfJ5OxDyOc9TTsIZH5QaWMO6ncQ0e4kYHP5U6T9xzsjSFU3FFbpjuB0z/AIUoldFRFCgOfL3qg3j60kRIkTEiqM7GDLlmJ7/SlbsA4spGWYpDt3jH3nOOKAw2R/c3uvl7CeRjuTTftHy+ZkLCzlPtBUtgj09veg5ZHdTEVSTfnnLHsfelddAsAYNIEjG5SpWSVlyQ/sc9KJkhmH7yNmeRfLYMScgDueOuO9NaRjK3yksQrfL7etRmaTf5hLEOmHQEfIw6Hd/jUu1hpCkb428qEBOjPMwDADsOuKikbz0UMOApIDNyc9MUoiGySbc8hyzghuckdf8AHFMZJJIwNuZd3lqH+meprNlqwk7NG0cpcthm4LfMMDp1NQSEeZCk5uPMuWIUk7gAecDHb60uV8tjbCEtI259nDp0HIOTj1+vFQmTymcRN5yfcMn3QvqQM84qG2Uhlw7BpfOeazYIFe3jAwnPDL+HWs+5kMyL+85DZiJGSCPc96lxHGrLE6SHcN7bgGZj056frVS6LvKyqrxuD/EwO6nEtIqeIPE//CG+FfGfihb5bC70/SZ5LeaTHMpQ+Xx0PzhcDueK0P2X/Bdp4B+AfgbS4WWS5v4TquozBSGlkn/eng9wGVc/7NeM/teeNV8Cfs93M7WisdX1CKwRZE2ncQzlufTyyMV9R/C7w7PpXhHw1HqhI1KLTre3uExgLiMDbjtzX0uUQbnOb6JL79zzMx9yhH+8/wAkem6TG0a4I+ftnnI+taLDeGO3acYGDjHvUFlEVXljgHbtGMAdgPSrWCUbuMdute23qfLMryKBIQpUErgKB8xqrKoKpJuVmVsjsR74rQfK4cHgDkgfMR61WlT5lYneV5BHBI9Md6qLIZwfjrTJLcwarbwGcKSlyY2BzHkneM9dvp6H0XIxQyyFDGwZSMq4PBB5zXo8wMBVwjumcMrDIZTnivO9X0dPB97GFZjot0+bdm+9bs2flPscEgnpyD6n28LWulTlutvPyPxHjHIpUqssxor3W1zeT019H1GE88Bs9R2JoOQSykDaeQKdIhCtjIG49eD17Ume+R1xx1r0Uflck4uzG/KqgBhj/eHWnbeo4xnOPQ0pwM9eR2oyBtGevYUxaCd87wGzxupc7sLypB4yOD7ik4OMKwPUE9DRwRsDdMEE/wBKChR8ygAkMORuJyPrRyTkEZzg8cg0uGLA5HBz0x+FICf7wIyeV/rQAjMo+YHkY6HH5ihzhRvGBux7H3p4HPTP17/jTAQvzEsQO2M4oG/MVwW3ZbA4xxxSBgSCBkjoN3605lIGW+b8OlN7sDk7fmyD+lAne4K20fdO4cEetIeORnn1H9aUgA4798cYNAHtQQ+wwDnrkeuMUo65yN2evFO6epopIgapAI7KBk0me+M4PUdPzp/IP3jn0pvK8huvHvTAXp6j0zR6fjS4ODz16ikHT3Pc0gA/yo6cD8KD0HHXoaD14GB2oAb69PXp1pT/AJxS56UfWnuQG6gdTSZ746e9HfGT7HHFAC8UAf5FA6g5BIPFHT0P4UixaKb0J7Z7Zpd1BAtJ60menP5UevTn160AGTlcj5SCcigMNoC4yQPmBoGMHvxilznjsBTLDGB3JzzzRzg8gDGenWj9aMfXnikAZFGOPrR1wPxo/ioIDv0xRznvR/DR3AHU0Fi0nWkHTilbpQQJ3/xp1J/FSd6AEpwGKQdaXrVgJgA54+tHajqaXoaADmlpP4qG6UALSe/60E4pB1oASndaQnNL/KgA4pCc0EYpKAClHQ0Y/D2pFxjgYH9aAFGaQ+/60uOT3Pp6UdTQAhGOfuk0oOD/AIUetB9+KsBORjvzzRgelL3ox+dACfNn0wfzFB5FAAAwBjFL39aCxo5IOcewoJ29RwOh6mnH7wznnikBAbjqecU0Ajd+M4pCFZ8HO4c9adz+vakwcnnJzn0I9qaEhOnI47nI5owRgKAvPzYFLtAY8DcTnmkbvge3WgYmFZWDD5SccE8UYC8kYJG3I/QU4HqR+R9abxuwT+8IPK9qADflipwHxkDvjvSkdX+Zjxx/hSHORj5nXnnpzTAixbVHKhsYY+3aqAdhkALDeQ3UcAUmFB24BYckEZxnrk0B1B4G0E7cY70nGCgJOM7i30pgHTCbxkcEMMcU1gACuT8uC+Dyf/rU85K4bDELgkjocd6QjOdyoMDqeo44pAIXJJcfJtb5wRgsKjkYBZW3tJGy7tvpz2NOMjNFv3DzMBii4/XvQclwwJDSAgBlyR6/hTQDWH3cBkVsBdvJ+pyelMbkqWVN8ZwoYZCn1x9O9KQVhyCAuNpPTn1FKU37QeSejLngcd/61QmQso+ZXZgDlhI33U9gT0NNmbdbXO0/MsZyuR8wx1zTnOQxb51fCbuuPfGefrTbpd1rcJtV38o5YrweOnH6VRPQgtzmTUdw4/tK4C4OefNbk1KoJkCFIUbGcAH5uf8A63rUFkgWTVCMc6lclgO/71uv+FTqAoUFeVICuTkdOoqafwIrE/x6nq/zHbmyJBsbDYlUDovr15p+0N8hLbTwAcZPqTnrTD8ikkMu1gDgFSRx6fXpmn7isnzMwGT8nJyuBzn61RyXvuBcyR7vulzt3nDIe3rz0p3yK3yGJH3ZcHPJHcLmowo3IHAQhw6sq7ePf/CnqfMJCK0ZLE7H6MezfT6UmUOPlhQd2E6lWGeT3Yf41JkEktlvLOMDjnPUCoYRu3bcSAjYQjZywPJJz1/xqTjJ80nbuJBYZwDwBnPFSNO5IQx3A/M+4kBecCkUfvAwwxCYbdyw/D86Uls4LsJAcggYDD096cWDjcGDqp6L+tIY3YNhVWIQA7WBOV96PlZlGS20B17E9BnPpQcoAc5w2WY/eGe+PT2odNqrjdkHah6npx16UjRabD8ByHbIwuSN3GPXigsFUSZZxkDrj8hSEFpSQ2TuyDj7ox6e/NLH13ZYbzkRsB8pHXFBXkOZSpcFt4Y8A8AD0pDkB1A+6oKn196FVgNnytgkkg8gf407sVzzjHPepDzFwcttCkEY9z9aiRAcKiKYx8rBxzx0Ip6sDwNwwduQMDjtzSsA6/MOAeQeaV7aFCMpOQdpiK9BnP556U4ruUhh8ueBnH0poJxymF7Y6j6g07BB+bHtgUXAOTnpn/OKaOckdSMYz6f/AF6dwTjnPXmlAAwRgH270iBGGM9iePxpxHBXoPSmKu0/KFAJ+b1PvSjaqjBwvXLUAIylhgk+uR3FBbOfl6DODTsfNk54460wAbRkFAOACc55popCtnJ446FeDkd6Uhtx/ut6ADFNPUY4wxyOaNig8Jk5ye5pjE3gN5eDycLt5H40EB1+Xk5yCDxn1p247lXG1WBGc4OfYU0Z2bBHjbxkoduPaqARdpz5e3ZkZK4O72qTaA27blsYyPSm/ewcsuDkgjr+FLjbhRxk9MjmpGxMgIMhcZx6UqjbwcYFKDwTnK849jSckKGUnuc9jQxActwS3I+8vBFOzkDHP1PWkBPsD1K96UHOQOoqWQHXJ69sZ4peAPYUg55HINAHPTGaAFByce3WjAbBoHHHajGc8fjUAA+uaSlx1/wozwcDOKdgDjOe9HTGe9Jk+n4UAEHGeKQC8g9aTj8fajtjn8qCAeMdKAF9aPbvRjJBI5FHT/61AB39KPxzR17fhRn2oAX8KNtJ39KOD9KgBScfSlpP5UE4GTx6mrAQDmlJxSd6TGaAFH+c0v8ADSA4pf4qAFpNtG6j+lAB/DQTik7Uv8VAC0U3tSVADl6UnUUv8VAP+TQAtJ/FRtpaAE/nS03+Lv8A/Xpf4aAFpCM0e9Np7gO+lG6m0+kAn4Uw57ZGeMj0p3b+lA60ALxSe+CMnvRxjk0v6GgA/ho/ho/OgfU/jQAdCO/rmjG33+vajBJz2zS0FhSY/D6UEnH0pvGDjp1570EDjx/9akOe2Dg0pHFH8h14oLDvx1o78Y/E0AenPFHfqF9zxQAgI+Y/Nx3HSnE4PJwcZxTAMnGAre3GRTud3OQfU88UwDt9KU5BweO/tQCSB/KkHygDHzfXNUAnOTg5IycdeKAM4GR7kn+VBPBwf4c9cYNIeV4GC2c8/jSsMXBI4BUDPX1zSk4pAo6ehJ5pQeM80MQZx27/AKVP4fs4tW8TwQSAiCzUXMnAwSCAo/AnP4VVklWONpGOFHPNdX4KsDYaELshXuL5hMdqn7h+6OvPykn/AIFXJiKnJTb6vRfP/gH1vDGXf2lmUINXhD3pei2XzZuJkymaU5ITDOTksM8fjT7YNt2Ddh248pN2Px/z0qJQJAqIkhwd+5gPpgCrcf3d/Tn5Wj7HH+FeHJn9MrR3JbZCz5OWdAF+TGAK0oujKgOc52k9fwqhbqo3kcHONgXA65B96uwBRgZKnJwf8K5ZlIxNUuJtB1G3vYYWuLC5lS2uIkH+rDMAJD7Lkk+2a/D/AOK/wxg+Ffx0+LvhaOzMVrpuoS3+k21pKH8q3di0XzHt5csOQcngjrX7t3DeUS22MgDBRzxj3r8xP+CmXwR/4Qf4naT8WtPQzeGPFHl6TrRDDbbXKhfKfA+bY8cPQAgGFskb1FebiFoml5P0PZy6VN1uWp5W9fM7j4I+Kk8U/DDwvqSyW73giWyuXiJBLBcBX75zg169ZTbdqEmILIEDMDtJxyD7elfKH7HXiWP/AIR7VdGmmimNnfyTRpGOGjIXayH+IZBP/wCuvqfTmlXcBIJJURm/fcKRnOP1H5V8vNcsmj6mrHlk1Y34ykM7LPFbTWjE/NEcvvz3P+FX4CYI443cyDPDnnA7VnxP9oiiVfk2ssinGdnGevfFXFdo4zJLOrh3VSbj7ufUKB+NZnIy6jJCsgjkVWjIkBYllI6dulW5jJH/AKQCJuNrmMdvUY7e/NVwz27zny4wUGC3lZVgfXHanQ7ISTEvkkIWCiRjGxPr1x0rVGbLOR5kMgIErp8rB8AnHQDpild90yo7YiYbSH6mT/ZPrUexI9qyDZgh2KHgsB1Hf16CpVSXcq/I+zMkbbQxx2bPf/GtEQBKssiiFZeCSqAeZ+eeKV0O5PnNxE3Do+Bn3DU0SJNvheWJnCktE42bvQ8jG6nMvkqS8TxxRYJVBllH8jQgACOHJIkgjA+Rg27aO4BIOKYN1sqpI/nRBRmY5LDJ6nrxTs7cPHdrIh+VjPkISe5/MCh3EreXKhS52hHRBhTg4wD9KQDHYoWaRPKMbY3Mud4HofSiZUk3ZaOOCRNrxlMjPrgd6czyo4WTE6OxHzABkHHH+fSmSM8PmDYwicnZgg8jr07VZSKMtq9vCirue5BCRu2Rn0APQdaa8wmB2ebaT27BpVuhkjjJA74q/KjXMDHymlIz8icKwPfmoj5xtvtkcNveRpKF3q37yPAwyv8An/I1Nuw79yF0Vi8sRR1dA5jRs7jnlgO45xSNCT5+2GMJtLmU8un0HTpn86eIVWcNGjLFtZkVSCMZAIHP400Rqru5QblbzQWckgHjGKTTKGBN3nSqAwMYAOQwbA/i7547U02nmiOONZEVkxiQDjueh/Q1LO4iPAy2CFC8YHrwORSS28dwMFZHUJlZHU7Dz+ucVLXkNPqV5Itk6ypbwlNnIm5GO4x2ao5I2gmeSJEhjZcyJJh1bn86svHJMojg8sO/ylWGBg8fQVFI5NxLlXUqp2wEABegJzU26leX9fcUmBiQIsskUIbcihMoD6K3UD2qPyWV42XCnrLJb4J+oPf6VdbzPLJaUkK3l47pge31qDyYRMqNkBunmAY3ds8j8qiyLTM+VIWMccgZZGJlj8/glPUlTgHr/WoxDEqJtJTe2wktnB9Pxq75cywxBwZXCkOVX5mXPf6cVBcxW0ofaFZVAk8yRcMWHPA/z1otrsWmVZVmEQAkeNRMuYyCflzjPHTpU5juHdgsqNscNhj1XPXFSiJt7FHMJiYM5YZ+XHKA9+n4VHFAhSNzEI0B3F9hB9ue4oS9R3AuwZJGRkJYg+Wclh6kd6mgAtnbzZg7CQlWhx8+SMBh2/8A10bpihdEjkAI8ra2Nw/iyPbirMUUStE9rCY2cHzWuJMBH9AOpyKpdAvYS1lVSQGlkHmumXQlzgDGB9anWG/ggmDW5lIbaU8vHvknj8DUqXFzKeFWBEkBUoMlRg8kc/nTRMXErSSyyByV3R8jdj2xz0rTpoYPUcqSRwn5wwkXBRACQCO30PFSqkpO5zHDAy7ESNtzjHc9vwpkaHy1e3hjiRIw5eZQSW9sHP40n2dYjJcSyKUdstvc9DjoByAPrmr6iuLbuiJNh40upEKfN945zg8/0qSKK48iQzzJKIz8oJKgqO/TqT60zezREwSxokjbm8uNN+0/dH5e9DRhnwHlEsh+6VbB4+n+c1JJIhiBc/KSMbVYfKD3OfrUqmQO7SbPN3EZ29fY57dKj8xWEq+Yot40+bcN2zPT60qgQxoscLhcqhJ7ZPOR1HX9adrAKNswEpJYoGBccKpz7c8fpxTsqcuSCCMkjjd9T6k0izHdMIWQSB9ohUAbsd/x5605lXZhoztQghh0wOv6UgDchYCLEihsllTAUY9aRpdqFyBsI+VgOg7YpXkaRJTAV2H5EUjHPHXH1pCyxqhkmJ2AH5VxnjkY7UegDmHlklgwt/KKKitlASc78fnUU5jRWVo3Krjfswe3BAzQDEoLL+6tmdpA27jPoO46Uea0Y4dgJAFIY5K7u1Q33GiOd2kMMqqIvMwGYtgL9R68UkU2WKmd4yWMeWVhyeBjPrx3pZCuI3maISnJyGOT6evb2psjMMHY0nHDqcc9unr0/rUN63ZXSxHKqxwI9xtibJUdTtx3IonZXUx4mJQF1liOX/AjtjrTjKkXzH90rEp3YZGc5+vv6U3cXcuCnyqEVm+UHnggjvWb1dh+ZG7K7QyEqZGTCjb85H94knp/jVRsF5FbywgDZO7ketSz4VJXHlF/uhogGboPXOBUNzCHYQ7Emc7JGLEBSe/P49vWp6mq0KVywKhnm83KYSAJuI9CPft7ZqnMCVMgjSWQSeUEkBA3noKuXD+aWjgUAAb/AJyI3x3VcdOh5qKEQwvPLPMBpsStcOzY+XHOdx7ADJJpqVtyuh4X8d9Gk+LXx7+FHwylhjbw9pU6+K/EUdzIHhltopdgUk884kjwOvnDPAyPtjw/fnWZ1ukYGD7qKwyAv8JB718ffsw+D9S+LnxO8b/Fy9nSLRr120TS7Vh8y28TK+W5wM4U47ksfTP2v4bsAsSRAHywCSGwOO+Ppivtctpezwyk1bmu/vPBzWUFVUI7xST9ep0UACxkMMEnkYx9P8+9WAMnk5IIII9ajUHnG4qfkAP0qYEjODjjcCOldTZ4DIzwWIGSSMYb5qhlUBTvPy55wP5VYIBIIwQT97vTDyOgPb5qaZmyjcx4Ewc/Jtwqs2D/APWrH1PTLe/sZ9PuVZ7S5O3bjlCcYwe3IGD2IB9a6GYCMFicgLtIcfeB9P8AGqc1tsDrG7nHBVsdeMda2hNppowq0oVoSpVYqUZJpp7NNao8nSK40q9bSL+QNcxqHik6eZH24BPzDBBGex5OMm2x3Pj27gium8aeHzrWmi9tQTqdgd6YGd7cbl4+8GAIx6gdBnPI2V8mo26TAMpY4KHkoR95T9D/AEr6KhV9rDm+/wBf+CfzZn+USyjFuj9iWsXq7rs33T/AnAAJJBz78ikD7cYGMg9Bxx3NJkg8cnPof/1U4AZyMtn5WB/nXQfLryEU/LljhcjBxinsVLYyAeRk9R9KYMbgADkY4AyM09jnhgdpwcjp+dA1sJ1OO69AT19zTwD2yPr60xcsCe6sdp9R6U0leWUMMnp296Y721HAgtnk56jsCO9KFbnpyc8jqKQ8E8jI67h3o2jBXn5hng9vakIMBmPy5x1bP6UFDlVJ645J7DtSgDOQOh6deTTeAMnJKk43DH6gUyvUTAAyM4B5ORil9z0HcClGSFO04PYHORimKeBwVIydp5/z/wDXpENCjp9aCeaXtnJxnOKTkDHPPHHJpmQcnJ/+vSgcjuTSd8ZPHqKXjIHHPrSATuehx37UD/69AKhl6+496Q8kHnkY2kdP85pgBBBxyvP4fWl7n68UHj8sUEbfy6ZzSAPwpaToeT0owM0AIegzk5/OgcH2/wA9qXr1paZA0cDFB/P60Zx35pCeecjB7jikAvfAGT0xSkepxg859ab2ySdwO0c807PUEcgZOaCxSSOoBz1GKaMcYHb1zk0AbuDuGeBgilHXhsjrTAMc9sd80h6EZ4yRkc8UuO4o4A9Pr3pABOST09KOtA5zjoOMj1o6DqPzoAPSgZ9MCjHPrSD8/rQQL/DTST2OPpycU7dSEcfrQAgxjABHpnrTutB6Z5HvTeeQeffPWmA+iim+v0pAOoplOPpQAfzoH4/jQeopaACk/ipO+KdVgFN780u6m0AL1NKTijdR1oAQnNL/AJ4oHIz2NG2oAQnvR0NHQ0lWAvQego6d6M85oyaADI9fzoxj6U6kBz9KAE96Me9H+cUp689KAE/UUeuOtJQRkYJ68cU1uAfWgcn8KDgf/Wo9KLgDHA6/iaZ/EQCFOcnAHIp460hzg88nuKpOw0wKqwxnr+tBy3JUj6nil+8B370hOBx164700ygPTPPPXIpBlWIZgcnjA5/Gl6EHGTTVQISFPGc/X2pgJnJUMMnrkdAaXPBwOQcjcepoBYqueCeee3tRjLgdcc8jFWA0NuDssgbOTxzSFtx+/vQ8hSOR/nmnLnIIT1DDGD/k5prZaPdtwCBnIG6kX1BVXhARgjIAye/r+VHcAYLq2ST2H/6qUquTjaqH5flOOaRQAFyfmC7QWPt+tBAwIXU7hiRSRvU8gds855pHUsi5BkJJ3FflwD6UNnG1yBx8zMSMj1B78npQUVMsSu8D5mfOD+Of84oATb5aYVBsUcLJjBOepNMbEYCrGpVTzj0xk4NPkOFdh5f3cnJGMZ//AFCmTYQNtJRcH5U9BznHrxVoXkM2qwZA0iHjYWzwTzwD1HY+vNEuDA4CkbFZtynaM49Kexw399MKwZidwA5PP40yb5Yn3bDtViuxSM/KSB6UIH1KNltEuq5dWzqlx98fKv7xhirbEryv7so3AU8fU+1VLLas+r53qP7RuSxAwMGVhn0PQirTjfESRIdx+VScZJxg8fnRT+BCxP8AGn6v8xwABcrlG3kbVbkjucfnQMhgVVhuwflGDjA9v8aXLNJsDRGQgkcHGcen4U1T8q7G+dsxtydytj73r1FUcmwoxEp580Z5LfOx+nv/AIUoB3MrHBU4Ll/mxjI68jqAcUmdkJCq+zaEVQBknnPHr/n6PAKMYyMMmFUgD5h1z6/WgpbeQ4Ena3zBnYnanTI7kH8M0qsoBYODGSehLDJ7HjjBpFZfOC4bci5cZ+6Mdsf54pFLBsFfmO0vtQA89ie3JqGUmyTgnCDa/BQyMcY74x7Z4pck4G4JL1JUfe56YNNmyEk+ZRtA2u67iAeD06//AF6kbe7kK5R4wM4+63rxUlC71UtIzEjO1s9O35YpFRcEAFzu3Kw6n0yaczcb87BkOQTg496Y+4+djJQLjHTDH0/A0kVuSEsS42gSAZUE8H0/kabw+xkCuwO3cxyFx/OkBUSNEsmGT5gW52gjjk/jSlhtRk3OXYdCBng8fTimUOIzGWKjBOWGMk89qMlmGB+72DAIAIbPT9BT+Q7HjBHJPH51GXLAndiMgDeCO56igpDyN5ZSHxt69Ac/1pwBPVSMcYzmmnhTklyB2HX0pxTBPHJGP5/41DBigZP9KPU4PXv2pc8delJ7Y/SkSHUDPWijOO+aKgBRnPpQeevftSHmlPWgBDz70gHvzzgkdKcfrRn8fSmgGnOACST0+tNwSBtweehPHtink9cZzx2pAMY61aZVxACASNpBPO9j09BTQuEHAwoIHz8n157GngAgEDqOtMYAkqxyD/eXp64ouVcQ5CMr79ygZZQVzx29TTuoLFFYhjgY5AzxSbtxVi64LZHbII4A9+9PbOMn5f5Uw9Bu3bgKoA3ZbPv1pwznn1PIo7c9+xFKAFUBVAHoOKTYhfqM+57U3BCjIAIxznil29Bz60vGPWpuQHJHNNI+U8EDjpS896G6HjI6GjYAJPP8hSk5oA49v0pvBwe3XI5BqQFOQPwo/iBz+FL9OlGe9F+oCH8ucmlB4yOhpDkDI4PeigBR1oHWj3/CjGR6/WgAHp/Kj1o6mgcdKgAPWjpnnNAGaXmgBOho7UlO/ioATGM4oxjqaD1pKsBehozyBR1Ht60HrQAdvT6UelHf/wCtRke9AC9aWk/rR0qAE/rR07UvrSf/AKqAFXpRupMGl/hoAbT6T2o69/xoAP5UdKj9OpOBx75p3Tg8EHn6UxijrQBmkpeopIQvT2ptO/zxR1oAbS5NL+GfrSEYoAO9HQ0lKRigBAfyNKfrn6Ug46U4cmhABGc+lH+c0AYoHA9qCw/Pr6UbaP0obpQAfieaPpR7dO3FHBGMYP60AC9eM4H97rR1ORkdsetGQOTjrnI60mSeCDlevtVgLjA4wBj8KUDtkHjtQFB6n9aTg9Dxxj1oAQZbqSPTJoAwARlTnHtTuuMZ/rTc88Eg896AFzxng9Mg8Uh4PVee/Y07d6HJzSADIAIw3FAB3z3xjGKQY+UEgZ655pQc9SVBHeg8g8gHI4A/OgaGhiRk8ewp26kzk1UvrtbO3eVgSi8kJyf85/nUO+xHMkm29EXNPsDrmsW9iRi1QiW4dsBducBPqxwPxr0CSYXF4QRt8sFVUdAMnPFY/hexOneHlnVhJNelZS3C4DKMDrk4H862YRlEUb8HLKjHHr3/ACrxsRU55abLT/Nn9G8I5UsuwCrTXv1LN+StovuJYIh8u8AFioGeTg9DgdatrE+CPLVQJBll4Zx7A5/nUUAClDiMOVBAjYkqDweOnr2qxHEqDcEXcWJY5zjOeea86TPvESxYKkou1CeO5I/WrAJAHOOcZP8ADUK52jksw6kDipkz6kcnr3xWUtRj7iJbiGWOQl0OflSvIPjx4C/4Tn4NeP8AwneiF9P1PSLh7R5lJS1uEUtFI3HAV1jfjupr19MbewBx1PvTJHW2lk81d1vJ8h4yAOnI9OP1rCa5ouPdGtObpzjJbppn4j/sq+LJfDviWzgNzGyakVsZ4lJRYnBwrgHqSFBJHdjX6EWy/LE77QpQSYkb+PsCOwNfCn7WHwFT9lD9oSCy0yG5XwZrNxDrGiXOZH8lUciey8xurIWBGSx2GHcSWJr7E8B6/aeJdIN1FkBgrFmAZxgYII9iK+QrpxnaSt/Wp99zwrQVWns++56HbvcCIN9nLKuUnji4I5wCueuOPataIxlMowcRggpKucEex/HmsiIySP58JDqsLM537WfdnG0D0wD+FXUeM5WMzQsY2VzKmW3E85P5c+9cyOVmhGrW80S5laGYABgp2D2z9CODViJi26NpkJL4SeFScAZ4P61Whl4WIvIqiMEB2IU7TycfhnFTlp4rVJIJEdS+dpXICYzjt+dbGLJYWby9vmR+csjRlpTt3r6ke/5VLEgZhNFC8U/l+X5THaeo5HqvIFNkypVWDbihcKcbcZwRn8OKSYQlts+0MBsXzfkZwRyFbPOM/Sq2I3J2hkMCW88UMgjO0Fxhz1xgZ+v5U1YtpWSG4mgQAxi2nbKnJ6jBOPofSkCgOwhZWmZfO3HLNg8fh6AUfaIVAW6H2Rinyyv8yyH3B/z+lPQCRndtqzW7IjqSeA4H1FIAGTyFnMO3aOpLIT0P0xS+XKqyQzebIUdvmiQjcpyQCD6cjj2ppHnQGWONFBXofkI9BkUAIZJoRHGSkzO2JGfqB2J9+v5U3YjCZohmRh8+0/KxA44/Tj1p7uqXBBQhdwYvt556c/QfzpkgdNkjMFkjyxyMKV5z+OOlAERQSiCRd6MNpMgJKNzgpntUZWF55Lm3S4imdiZEhO0M3YsP89KmkjOZ1WVkVl4bPAPBB9COoprzyuBNPGPPCCKRkGUYD+IjtxT9S7srzGOaEMrfZLiN9p+X5cr2Pp/WnzqjGSCRF2uCZQhA5I9+3epWO4MskuDgiMcYc44Ye386Ysz5hfhokX96jRkZO47jkUtCiNm+zLtuJQIUxEqsoYeXxySOp/zimNkpIcBBhmQRSYBAxtPp17Y/KplIj813VBAZCf3pHKnpn07VBKieZHau7Byh2Mi4Vgc4I/KgSGzgP+7mdU3FFDRnDq55HQH/ACKim8yTLvCJfKYLIJWBJ9D2B69BzUuDGGCGKRSjExEfP0+uQeo69BUUg37QVmYY3yREE4BGO/pilYpEbqGkQqlvbyyZbbGMbiewHryKjbMpAQqUDr5iupGQc8jI/EU8OhCrGYJIpcERu2WHbgjGDg9M0hVhJGnEXmK3zZ3eYR1HXtzU6vYorNGUfJikciJ3jkRu+eD+lJtI2sGJfYSFdOT1x+Of51MY2CrGGYneAZPvMme5z06nFRN5cuADKgDqN/mDzGzgDP5dqmyNE7kLPBLGqgtEsv3ijfNnHTnpmpPvS2+XaOSNlhbceN3PB/xqSVG8tt+AS4+aZcr1wB+OKWXezbriPdKzrIFTG1hjr+GDTS6juIsSmUQOjwzqTIWOFZix4K+vfpU5dGjWSaK4XD71l28HOSAAajjVPLRQctE5ARgNyc8KrelWSjW8oDoQy8KHk+XYMEH2OOKtEscm9mBUNbNtJIVMMfTd+HvT4V8tNss0hEYLDywACBzlj1yc9utRGZ9pKI4VkEi7Ruzn0P8AnpSrmJ2XzQ6gndIFwRkfkCOKpEMVNjRw3EyKRJ1JwVB3cewxTkiaEukYWNyOjY3Kfb1H41G9tDIR9pR/JWPYswb5WPQHHY8j2p0iglYpg8GAH3I+AcAYHI7Z6U/UgcskkkAA2yAyiNpj8oI/iIHtz60SSxRbf3gEm4JGGkLHJ+nYAH9PanEsXErysg24Bx0yOMD8fpwaWNgq4TbJtkG4k7ix6ZH4/wBaeoCLKHwF42yhMSA/3Tz/AC5p8chZiAiB1b5pEPyue/PrRJ5vBmIjijBB8wBc8g7uM5z6e1IfL8uUqWAKnqMLjHB9OaNgHArjy1X7Q0gc788vjnBbt2+lI0bSPBI5KgDy5EPQ8Zxn60DMkURSTy1XJCr1YDtQ+SVIbLKFYxgcdRwalgOd/LcTfuo1wF2oMKpPUgd6BvFxGNqiPGJBuJBxyWJ9xn8qQ/IZQiphjgooyoyeDzTQ6s4TcrOQF2f7XIJPtz+tZsBC7qiREGSKbDxhx8rEnrnsOc4/xp7nyZNhjJt+EbB+XnJ3e3NGJBlGxuKhcDkBgOMeg4qHK+REQkcEcg2ndnqSR278mpLJN7xtGWCHJ3BmHJB/So1LRpEyqz4JUsWwfx//AFc0DpGRLuEJAUZycDOePXtTZk8sKrOUaJlk+fGWbrj+lQLQWMyxi4kSQbgWQrOxO9QST8vUdBjPv61XkZXihZjGoA5KfMCe2Bjp7fWppFJJI+YyopDRR/Ihycgn1x+NQvKrTBuQpwiEnPOcls+vNJlojaN3iR/IG6VtrFcL8vdseuaqXDKJwr7JokAzHg84HcDjtip7hQCspMilCW3M2TnuMdPy461DPKy7Zi8Shlx8pzgc9PU/WoVmaK6K8hEryZZZDCASygbmDcDA7jJ6e9eT/tMePovh78GPEV1v2z3FrJZxhx80ck6MoQc9gT+X4V6u7osIaaGeSSJ8o4QARlcHPXHTnFeDLpVr+0L+1po3gu8RdS8N+EbJdf1WwuVLxS3O4eUkgHD48xCQ3BXcPUHSjTlXqRpR3f4LqaRmqSdWWy1+496/ZH8D3ngf4B+B9P1CJ472a0W9uExyrS5kAb1YBlX8MV9HaZaiFWO7ktyO2T6fmaxtKthJKLjJdixYN2bH9OK6SOMANwFUgkhSTzX6FK0IqC2Phq9V1qsqkt27kkacgY6kgev+eacBxjgZPQikQDHH3eo9qcAuDleoA/GsGcwjDqeBnGRimsu4YA4Ix1p59CAQxxyOaYThctgAZyMdKQDCAWOOp4z1xzUUiiT58lyXHDDpyOKsHtk4/iwOwphGc5BBPQjrg98VSdhMz3XyZVcsrupwyjqy45GD145/CvNPFWljw54ljnjz/Z2qbFLNyUlx8p6Z+bpk8k5J4FeqSIGwcqGB4KEAg9Dk4+lZPiLRE8R6De6fKMB1Yo5Bcg5yGwCCSrAEDPbFdmHr+znd7PRny3EOVLNMFKnFe/F3V+6W1+iaPO8c4Iwyjv60mQOn4gkAfhVTS5murLZNj7XbsYJ1OCysvBycnPTOehP0q4RlTwSPYZzX0y7H8zTi4Oz/AOD/AEh2QPm6BDyRjmjAQEYAXOcdqbtzuOSSx5H5ijoPlz1JIHPPWkF7j3znb82T0YdqVTkg8k+meD+FNx1BO7rtyepoRQ65I5PXI6H29KCtbi7eQACc4PzcnigAKcgccE8dT2xQu07dpCncfrScMqhsgY657imIDGSSrElc8cZJ/H8adk7skcAZGf8APpQFAGTux1Cnrn1pp+8c/McHB6AH0H50igaMtkkbueAf0oZiW9VxzgZ5yMH+f5UOoJGQuewIznj1/CldQMk/MCB8oz+f6UCtvYYxGfugEkHIPX8KMgjjByOfr3pcld2FwO4zx+WOOKGJbHygHpuPJFMh/wBaCHAA46Anrn60pGaH5A3YwOT9aQcA5A5OT+NBmAPUEcg45649c07HcAdfwpvXjhsDpj07U4fP06/yoK3EIIHy9QDjIpuAD1wMdQO/NO6jNHbgFcgHrR5C8xM+xx70h4+pIGadjv1pDgjB7UGYvseMdqABkA9D6UEgAkkAdSRxScc549OaRewdu4B7UHsRjg55pQQfSkyABwffNMgQ/jjqPbvTsAeg+tIM9zt7474pR0+Ukgd80jSwdTgkD6800YzxkdunH+etO4xx0HqaTPC9CQentTEKOMZ60mMt1Bx/Dnk0ep/Ggj3/ABFIBMZAH3ducAetO6npn2GaOg79c5zQOcYOO3WmAnp34/Klz+VIOnTHbFL/ADpEB/OlpP502gBSMc4z+OKMYFKvSj+KqsAY5o6ClpNtSAh/Me9HOCOPxo/zilbpTQB/FTfyH1P8qD15B6jNLn09elUA6ik/xptQA+kPBpaRelACD3pKXp9aPxqwDH/66B070YBOepHT2p1QAn8VNp9MoAXv60v+c0h756Uvvg0AGM/SlopverARiQrHG4jsO9KetIR074PWl65HTtQAh6e1B4PHbrRgAEdunAoPtmnoADkc5FNBwRzyew5I/wDrU79M0xot0gZdpA55ByeOBn0pFO/QeeGwaCcAd+aQAhVBwSByR0zSj/JqkSNww43Hrnp29KXg5OMHGM45FBJxxwc0BfmOMg8Z96pFi5O4cnFMVQCBtAA5yDSsTtYjPTrTcbMBRkrwOaYDsY+nXcw4H1pBg4yGGMEk9D+NBXA5wVHbsaUgZ2nKgYPBxmqAaFJKkZYDqc9aRc7wSSx5GQvB/wDr8U4gk4PBzxz245/z6UMc/MBgk/e9fSgBO/sxG5cYIz60wkoobb0xnsPTApwUDDE5A5UkcgH3pQMYJBXB+bDcUDZEdysoK4zzkjIPcj2/+t1pMhw6ZU4PzNIcr05+vfj2olB2uAzRnOMlsDA5LcdeD0p8p+Vl3FQeACMk+2KBERDvhiAjuRv3jgjtgfh0PNLI+AX2gKuSv3uOv9aFAX/lmfMVBwh+Yjvx680PgjdiQIP3TLkAAZ+971QDSHjG44A2j2wzdc8cD/61NnAjtZRjy0RCFMnPYjjPenkbUOSHH3SCMljjgmmPh1lP3nkjy2TxwCAR+OfyoRBm2B2XGsPk5XUrssoOVOJGwCPcGr5IT5wRGzHaWYj5Tkkj8OfrVKyLLc6mN5H/ABNLkhGI5G9sgDHfNXWAVdv8Dna2eSTt6DHfilD4Yhif407fzP8AMRlLkKW2yx42SY+99evrRwBuUu33QSACCB07/T9aU7Xfy2LhgSA6rwAegYnnpxRHlnwWAZX+RVwOg+vfnj9as50riMQIXYgmNmK5zwRk5PtxTnLK7DoxYKGPcH19OcU1fmG4hsFt21iRgE85/nigPuXPmDBO7cBtABz0z6Y/GmRdXsSfN5mwLGHUc7V4x7n09vekcIUMbfOrSfcXJycjjPtSEcrtGXzgc/eAOecU9VOHTcTkNw5xgZOckf55qdjXfSw98Pncg8tQRweBj1xR/rW4crKBkYHA5/UZ/wA8UK+8K4G1W+YKf4vXof50AFvlkVlIYlQTwQBjI5zUl+Y4cFmMQxks2484/HtSvEGV9wP7zGQw6ccflTBt3BiS0iHBU+meMfmKlIAXG7ttyOmeaQ/JiO/zBSxz97JXPynPH4f0pT+9UgHaN/DIe2f0PNLvwQnJDLkDGQOOlIFLGNSSg2nhPXgUFCwPuUEFh8xADDnjjn/PWmgK21iWZHxhffp29BSEFj5mXUL8vXGQOuB6k/yp4YKXIQooONo68DripNEO2ghUYkgDG4HFPCdThdx4JUY4poOANxAO7HXv1A/lSnAbjG7HU8496TEKTzwAfX6UmOBj8BjFKTk8ckD6UHnAzUsgMnIGCQc8+lKe9J7Uvqf6VIB2o6j0NHU0Y/KgBf4abkjp0p38VJjHGfxoATrSt9SPpSAc/wBKD0OMFu2aA6AeMkjA+nakPAJIwM54pNoJLDIB6gnGT05pSNvGAV7YP86sfmRkYBdixKgnj26cdM09l+YgAZ6bu/40qnAI49sCjaRnHX1ancoCeuDk+lAOex/LFJnjHORgk44/PGKXpz0we5pAC9hkZPIGeopRzz70zbhQv3k4wCAcf/Wp54wD+B60mAHhc0vU4yOKQ56EZPejB9SKkBQcc9KMdqCOvp6UAe9BAdOtB6dcD0pf4qbUAFHfrS4GfWjt/SgBKXtS/wAVJ0HagBf4qTBpKUdB2oAXrScHik96d/DQA2lPPSkpcmqsAlGcLnnHtR0owTTAKUnNJ/k0Z59evegApQetAGaSgB3vQBilpPpUANp9NJzS9/60AHrSDgUo6mhulAB0zzSHk/4Uv+NG2gBAM0Hg5P05o/yaP09PWgAHfn8aX8KMd+vOT70wEjOOg5OOgyaCxaU8ZyenrxS/jSD7w+o59KBWFBzR/DTEJODjBwPx9TUlA9xp600FdxXdyOMHj/8AXTvu+1IBtPAA+nWmQL6elJS54+tHekAuc/T1oHQcYo3UmPX8aAFP8qM9KTOSef8A61OoAaPl9T9BTecd/wDDnpS/Q5B4xmkPGBn0GM/0qvIB/IJGOOgNL17kHGDk03OfRVB4xSn1BB9xRYsaRtAICkg9G9fanjgjkkY4poIOe4zjj19KUccY4FMAxn37Z9KTJOcHnqSaXIx6e3rTTknoeDk4HbB/rSQrC9Txu4Hf1pR97oPTpQBlgMZyec9htpAS2Sf4hnp0+lVYqwnX044AHGB3pTznAGBnvSnHzZ6Dn3Jx2/SkKFUIAbceOnU/4Uti7NjMYHA56gAfjVe5tf7QktbMLIzXsogLRjOwHqT9MVU1fxJpOhs8d1eZuEUnyIFMknQcYXOCcjGcZrb8BWt3qvim21KazvdM062iZES8i8tncg/MBzxtzz79uM51JeyhzvSydvN9LHpZbgZ4/FU8PGN7ySdtbK+rfyO/njjS4RYiMQoI8eVkZGcDHHQYpwzsY8ydjxzk/wAuait3EolZSAZJHfJOOOufXNW4yXnTBXONzMnHAGMH17V803Y/quMVCKgtkSr8sqRqVQnG6QofmIHT9PWp0wWQkYbk+nsM/mahDEll82RSuOE4zyeenPHvVjGWI9RkZ6n2rFmyFHzAnGDyck4x9KkBBbB65JHbt0pnGOmQR3GMf5xThyI8sAD0IGaljJVGWHQ5657c0txAl3blXDeW2BvU8rz1pnpnkd8nmpEcK4JAPQcLnn6Vk/ID5Y/by+D7/Er9mbxMl5Ky3fhRn17Sr2BAcpDGxeKTvtZDIvBHIQnO3n5E/ZO+IM9zFa28jW6rcRlopJZApklBwUB7jrxjjvX6sanYW+oWV5p99aJf6ddQNDcWs8SyRTIwIdWU8MrAkFTwRxX5OfHP4JJ+yf8AHyHR9JikPgDxIf7Q8PeaWlNrMCPNtg5+YlSVxkn5Hj3MWBNfO5lQ5k6kdH/X52PrMorxaeHlvuj7H02VZGVSm1EAQJ2PzdQ3p7etadq8q27s7ZMG4FANwZR2BP0rz7wF4ii1zRrC4DMXjhXckR242Y3jaffP5Cu8jYnDxyCKYIzZAGJBjn2J4BNeJHyPQqLlZtRSJJvVLgMsgVlSZvuZ4Ix24xUsEotfLZ4laN0wgJzknHb8qz45EuG8+NPLukTftiT769DnPtnmtCKQO4fZFHvIyrqCrtn19ePxroOZk6xLFIsiysjOTuQn5XPGQPxz69amRt8MluSHCEPicBtmO4yOnP61WiEg3xo4jkO5MzMQinrn2zyQelTpvdVLx+XdMhj8zqpbB6+o4qkQyRnQsFlhCPF8pMK8qBjBA9MEU5vmhkSVluosbTGEw2zpuHvnn8BTIxMsCRoVaRSAsYfbnC/h78U/CPC/mKwcHawt8NJGSM44z8p5FPoA/bLGsRRpNo+QLKcsQRxn3qGaJWtSNsm1FXmPkrgYG4HtliPwFKXht1UXUjbZQOGOVBGTjPXinA73hj2tFIUBWcDKEAchvy/Wn0AR7mASRpJlRJHjrkAemfxNMVZLbcJc3UD/ACLNvJwDxz+FPknePdJKY1tLnaVQDGXPUD06Z5pm5ZxcoXdJ0G8hRleDgAfjQwGIWhhDRkSQ7uQVweQOV9R2ppYgqSSyCFUIz88ue+Pw5pZA0UkiHLwB/vqpBjPJKkemO9IxljlKxyJK0TE4kXJUckYIpbF7kYSCaJVRsK6EbDhkBHbnkdKd5jyTkOyLOy5EZzyvv7/59aHUum7yysbSE4HQjoTn1/wprzBjlsoAdobg7TkhSeeAM/qaAI2WCaF8ozRuQBG5I3gDABb65pZiyWxe3txcyQ+Wqos20gA8c9+M/wCRUzrIhZ0KXMONxXgkgDkYA9ehFQ+U0sVvPGkMQZ1z/wA9E9+vOD/OmyrkUiK8s0rO0W6AAwbvmLcZ688Y69+tQywkIFae4iO4bXRtzFcjqT+OP685stIJJNl5EsiKhcyBTlW3evbimKhhbDkAOQqsPlLbe2B9f51GnRAV55L2C5KS2wj3IzRy7RlgCOeOM+v1qrCAI1EUDR7X+VAxOzIO4r9cfzrTdwsUouRG0ZOYpQ53L6dev4e+ahnhe8ZXR1AdseYrYAYHpnsTSevmUmUkCxys0bCGQKytBITuUE5G0n7x4zTBNbqs8E8ciuzBiNuzcSPvZPTBA46VPcQ/60S2z3azSfOZWxJEo4ATHHH8qhaVXQbLozrKCmLsgsMYwV+uae2xoNCYRoG3eZH83lzHA3DHQ985NK32eIKzxylVOWaP5wDkfL9DnNNlKxxziRjHuIxvG7aPT8v5Uv2u2iln+xyFFc+YYmOB0AyPbr+VILk7xjYyyx5ibdK4Jyc8crj8fyp8aGI5KTIwJ8tSwyoIHB9vY1WSMo0hE8axqduwOUOccZHfvTo5U8xJLlnUOM88hevX2PBq1oBZjMrKqCUEGQM32htwXnoBgZyOfw96esg3OkazNIPmO5QMk8gk56Gqhud45mEgZNoETYbODj6HjH4j0qZEmuFeHy8yRIERwqsSdueSe2ePxOM1XkQPODEqyxuzOFBMUZKgnHO7p6flVg7bdZkAYQlRIA+Q2NvIzntj8s9qRIWtbYM4XEUYEkYcKFAGWbJ4PHNMgu4Li3S5sQ95C4CxywvuyOPvY6Hj9aehA4SFoUkjV2h2gnchfPTHHTIp2/bI8YSKWEoFf5TvBzgbf59+lOJYMqB2jCEMY26lcgdQKcj/AHgdrx+bkFFACL2Hb0zQBAqQ4aPyXRZDsYSLxuBxgH8+aeu0Jh0SSNIwDyDgfh6c0jSeUh82SNyqPGmF+VuvIHQHGKHABAlby+pYYOCeDjgduec1BY84TdKzsJo+CU54xk4GO/P5e1BIWDiQwggDzSxLE4xyPzpDJskMqrIWGfkztYL1yPUcGniIHar7I0STcNzYbbnqQfc4z71DAFRioyC7qihnXo2f4j+X60NvmldcRlcgEYwSM88/h/KogVmQzyTrtAIJxtXAPT3p8iq7I7EyMcKGgO7jPX8M0rkDV8tBhCEZXOWY8gZJOR360jSrA0yyBZFaXdsUg4OO/pninOWV9jxq7nCDHIPXn1Ix6+ntSLIWckf652KhMEfwnHP0HX3qLlLzGEqsWNqRNHgeX0JyR8w755NCjy7rHl+aMCQyjOQf6nr+lOBYJCjEttwWVRvYNt5JP1zUImSZnAut6hPMXA+8RkZx1pFK4hPyrktJ+8+VYYsl+CwJ6D+Xeo3ZpXxKF24C+Qp6tk8n246c1KEZtmxkeSQgLl/vMvqMelVGmAlI8zacZaMDnd1IyPQ96z2KWpE0qxos7CMyDKqYQcOQOp7LnH/6qh2PKvnqsLyhAsZLgHhj0BGcDqfpTmhYKx+z+ZyFEQbkZzyRjtx0qteXphhuZhHCp3FR1UFsZJx6H1+tTe2rNEr7HEfHH4k2fwy8A6t4hu9klvaWzGKNmJa5uWGI0IHOC2Bx0AJ4xXVfsMfBK++EPwg1DxT4lZm8d/EO5Gs6kQjK9tAQzW8BDHGVDyMTtBDTFeQgY+ET6HF8dv2mfDfhe9LT+DfCLJrGswFla3ursHMUTKc7xyqkHoDIMYPP3/5k2p3iu7eZGFA+fgIM8f1zX0uUYa8XiJdXZeSX+bPIzebpqFBPzfz2NXSYNkA3EEAZDnseTWkq/wC0w/2lOM1DaR7YVIwQck8dT049qschTg46n5ele9J3Z8uJ156ZXv2pVICjhumc49KRgCOBnIxn8OtO3H5fwzzUAJyQmc88cfzpvHGMHAxk80rDPc5JzwfzoJwCAT3OR1JzQA0/e5xuxn5fTNNHBBHylu+aeOgVc4wMDNM+9gfvFZhtK9h7/wD16sTIiqkY2Eq38BXuD1FRykxMsiYYlhnafvEZJA//AFVMAxVPnMgU/eY/MfbA6UjIWRVYKvPzYH6mhMhnlXjmzbRfG6yqm21v41j8wElTJyVycYBONoHoM1TyQSMYYHnNdx8Q/CNz4x8PR2Nhew6bfw3UUsFzNHvA2vlcAEE/TIyMjKkhl8/vhqvh+ZYvEVgloXICXlu26Nz1IIxkHnGccnOOBmvosHXVWCi/iStbq/M/n3ivJKmExc8VTi/Zyd720Te6dttepb98AeoUfrS9AOcE9MDn3pkbJPGrxMsiE5DowOfXBH0xUhG0kDPzDdgjOK9E+At1F7Z+Vjxnj/PNIB8+OpUkkHuCOtKRk8c8HDe/T+tK4+TGcf7XoPrQWMBHHQYH3iOuPSlJGG6N8pIAyeKDjJ2n7q42nqR7UZ2tncBhR8o/HAJqR2HYAAJbI9uPrTQ4OOMjcCCW9s5/LmgEZ3EEHHfkYJpA2Qp+83A9MH0oC48A9Cc5756+9NK/MMLgnqR/Km7kHUE8555AJ9fSn5BLDqepI4I4/wDrUhaMTHQcD69qB27DNNDYHUHnbjkcdh/9elOQhB+bjkKOR+tFifQcDhhnjtmkIPOc59elIwAUtncpGDg8H/IpQDxkHLcAEcD60BZ7DN3T7wZsNkEfp/hQQCp2naVHTHTHbNKQclRwdoIzjoO2KU/MuRgFvmGfT3x9aCrCdM5wOec9s07AHT1496aCGJ98gg+vcUvQkcgHrgZpmQhOTyCcDJI9KUcEdKaMkEk4HQY/ip+OB29e1IQ0jjHHrSnnOf5f0oOQev50n5/iBj8KsBMdeAQfQe2APypeRnHqM5BwKQgg5AbGedvpS9Vxj5RyM5zUjG9+SdxOMHrjilPXBxwTnNOIBzwPTApDnnhuc5wM0BYU464A9BTQcdl5UfnTuuPSjvjnNIQL0pOvTufWlIzQQTtz1B6jigA7cc0dvb0oJ6dAM9SOKQAEAdABk+uKAHUn8NIT1PABOMe1L37c+lACZ/lS/wAqN1LQQJuo6UdQKbQAU+imUAObpQDmlplAC8e9KRxTad0oATnknk5pdv8APNLSdasA6Uh60vWlqAG9fekpQMewoJzT21APel/ipP1+lHakAv8ADS036c8ZyKXdQAfWk496VelBGaAExz70v8VIfSlP1/KgBDn60d6Q9aXqccc1YCKcg4+lAGOlL1NHegBDyP8ACg88elB9xjnvRtGc4/KnYA+tIcrjAJyeTSr3JGPxoAwc9zT2Aa2SVwcc5JA6j0p27B6ZPTFGAowB07Ug9Oo9c1VyxpPUjJYDPSnc5z7cgdaQ45J649KXO5SQcAjqKYCFtoLemetIDtDJ8zY/vDP50EDJ4yOFI/z9acSVcZzg8fSgBD94jj0XHakyQScZYDr2J/yKXpweDnG7jNA6AZOT1z1qgG7QhXqMEDIHJycCojhQJQmSOSTycDgYB9fwqY8SKQrbi2CR06fypCNnzbtqkjOOD9KSAiA2koQzjk5bGCcnA47daVsIFDZO0gjgnd+vPWndUyxDpndxz755prDaPmLnA4YHkD149qYAwBBJVXLDIbYCemen4VEzuyGQHYw4xJ93b6keoNTDbvA3MHKhzn8B6UwthchgZE/vHgHPbv6j8KaAaXBcGJ93z4IL/XPH9aYYyqyYQFSjKBjhWIzwPTpT3YbZm80u23GUTkHk0j4Kl1xsbJbHXBHYfqfpTIM+0Lte6qFMe4ahcELIP9vrVxUVGIUc58zqDweCB6Dj9aqac2bzWPnw/wBvnzjJ48xgKslVRwCHQMw5K8DHGB9RzmlHZLyRnWd6tS/8z/MlEe0FWjAU5IcfU4H60wsWiUyFXZTngnaWHT6Hjp70JEEYADCyHasiNyR15/oRTd24tkK8zfcRz8yjGRkf55zVGXkPC7sYBySdw7YAxz+NDHcODjcx98Z4oH7wuVYSsGHy427T2z9KQAkqQsUnPzOz4zgnAHv0qhSTasuoIwJdPlGRjG85759+3pSx7jGzYRsJh2ZjnPU/h+VNCL533ghYg7h3OD1Gff0pSco5bGenbBGcHjqOf5VJELpXfmOVdh+ZQysFVWAzgY5+nOTSjGMbsShSFbHIDHCkZ7fyoD8M29QobheoA7ZH4dqevypuII5CglecDOM+nNJnSrD0/eDAUK+QGJHp2/QUdxtUFmZQ2DnCgn+n86RlXiPdyVA5PVfQ09BgLtAQDI2jBH5/lUjQDcSFbIXO0FeC3/1v/r0DcmCTuHY9Dnsvv3/KlA3gjGUI6g9e2KRkEpTcPMwwZTnABHI+vWgpCYMhDlDG4bndzx2P6U/HJKA5bGWJPr/9c/lSc8knEndc8AdqVsjLBQx6HJ6DH/6/zqS0KVUbyRj5s5z0OOvt2pCcvtK8MDnceOuAPx9KbIiqjodqRsTk7cnJJpWZnkZSUIKnaAuRnnr6UrDH53Z9jg4HOR/k0vTOB69KjK8qMsAg7dGA7EYqTpn27DnihpAKOgxx3xRj2pC2FDbWOe2ORQSQeATzj0rMgd+PWjHWkyR04J6Zpe5OKAEBHbgelGBx2xQTuA4OPQ0cbRjpQAo600EH73Hr3peT1H9aTnHDYbg+1WBXleQfM21CpJUZzkdM5/z1p8GCpAUnBAYN1Bx69+1SZ5yCB0yepPtTeEBxkjduOGJOSf1+lAlF817j1b95jB2+vY0igkJkZYAdsfXil6dQRjuOlNdQy7W28nHJxn/OKaWox3qQMHoaYoCg4GAOo4ycdyaefmZuORznFJwTnHOOhHOM0XLDhcZwM8D1JpfbPXnmlBAxkjJoOegGaTAOQD69aKOOetGBwOnsKggXp/8AWpfypM5P+FL/ABUAHf1pOg/xpece9J+FQAd+aMflQePekoAU9MUd/wAKSigBc5PHWjpjsKO/NIPp3poAo5+lGeOKCfyxTQB0FISfqaOvY5zTHYJkntySegA68/hVpDHjOcAE0hbjqAc49aicmQEOzAb8bQACvtmmqvOVVVC9Seh4xz+H61fKV1sTjnjcflPNCsGUMOhGRQoOc8YPPv8A56Uoz3x+FQxMcO1A4FGOtHB4qSQAzQD36UvbJ5pP5e1QAlPopuMY6igAJA5/Sl744paTHNAC0U3tS5x14oAWkA/CkxjjvTqAE6UnT8epp1FBY0nC+lB4J79eT+VGM5AHXrSnrn15zQAfhxR/nij88elJ2HP4UAJS8D/PSl6c0DGKCBtO79aQHFOpoBP8aTBo9eKXnr1FUAh9u/FLjj6UDn/Ck/DigBdo44/SjnkZI9cGjPIPSkHAwPyFBYHrQQSKVqaBx2OCTyMZ5qSQxg9Kd2zggHjNAX0OO1AA64OT3IqihM569sH6+1Oxnrgd+T/KlRMnJ+VVAzgHk1m3+v6ZYXC27S+ZdSNtW2gG+Tdxxheh6deuaNeiuzZRfkaIVmPDAfX05/8ArVXuby2sYxLczJbxersBn/ZAPU8dBS23hzxj4jcLYWVvoFkHXfd3Z8yZ077IxwGwMYcjrxXXaH8HtE0idrrUpJ9bvS24NeuJNnI4RT8oXuAQSOxrlq4qjR0lK77LX8dj6vLuF8xzDllCHLB9ZXS+S3Z5/a6rqevzC38N6LNqCSZX7fdhorUcgEg9XxzwMHg4zXS6X8I9e1re3iXX1ggY5FjpKeXGoGBzIwLMCAcgjHPB4r1eOUr8sMe3bgHI5/OkdW5JOGTgmQ5/DNeRUzGpLSCUfPd/16H6lgOCcFh43xUnUfbZfdu16mJ4b8DaB4SG3StLiieVmLStncc8kbjliOOnSpdRnmubtYFMcUMRHm4H3j3H0rUmlSztnmLsz42ow55xxWDbRiIAlmUueuM+2Pr3rgjKdSTlNtvu9T7ilhqOFgoUIKKW1klb7h0AzGMkqoO7BGCew/CrVupSM4JbKj5QPX2qIRs6uFDDfgA9c+5x0zVl8NujCmMAgME+Q/UHGO1aNm6Q5QQp3F+oA3f0qQDB5wMdcf5+lIvOAoLAHg9z69aXBC4wzEH2PFQzTYXBOcDGQeaeDuyw7nbgjJ/A00LlyM5B4OCeKcpLZ5OcfwdAPUVJQ8EHd82VdQ24Dp2IzSg569jgYx1pM8kfOQqjK44wP60pLYBJwcdhjBrIESPzET0UZyPSvEf2t/2cbf8Aai+FcWgW+rDQfEWnXaano2pqm5Y7hFYbXA+by2ViDtOQQrYbbtPt6uUbK8H0qOa1V4+mxgeCvBAzWNSCmuVm8JuElKO5+Ynwr8UeJfBHji98FeO9Mm8O+M7SHfcWErBobtGbie2ZRtaMjIwDgbeDwQv0vp11DPbw4heAMy3CqBkg9/wx2963v2sP2c7P4/8Agqa4s4n074k6BA91ourWqhZZGQlvs7HIyj9OT8rOGH8QbwH4L/Eh/E3h+yuLqWOOaPbDKlxKWZJVba+7A75/xr5XEUfq9Tl6Pb06n11GqsVT9ot1uvPv6M93trmeG5aB0mOxllhkA+UjgsCfbOKvQot0PJOxjG7BlcDKgdCo/rWXbTi4hMqMvlMPMmjkY/ex1Hc9Kt2zm6jgnjKSOAUyy4J9vesbNAaaMJCQ2MjlWT7rDPRv9rn9akR2UQnaXRVxtJGVHOMDtjIqtbXEUgCbtnAGWUgZHB3Y6GrBXy2RWJV2LMqsD074bnPbrWhkSogngI2kSYYrv4LY69O/B4qWNlV0dYzHIYgUOODngcH8f09qrxuSwJZHk80PyNhA7Y9egqwGL7TIMyDIA39RnoPTnNC7oTJbZ5lTaFDOrbXLL2zg4/L9aZvCrsdyybz+8UE49yaifa64KiK9Bys0Tkx7c/xenHH41J9oRXKzP5M74IIwFIHpn/PFNDHRNNErSJIRuX/VMPlcHqcfXJzVeSGOZD+5aNFOG2nHPU/SpisyyRTRFZI0Yl4t2ZNvrn09qT9607OGW4hdzJ+64dMHjPbkYH4UeqAhG+4Rk4mVlDBopQJIzjaQw/iHv/jTWYTxhoo3MyJskjUAFuDnPvwKdPbhrjzSxLBDnC4Y5zg8f54FIF8zBfzJYXOA6nBBwMEkfTHNSr7F+Yw7WmaYSsBJCMxypjYM9fbr09aGkKxlXO1mAHmRr1GOuKWVRGi+az7OMySsOOw5/Glk3RblkCGGYZ3Bxk+g9qa6ooYsYjZZt5cKChaMAgkYK4x04z1pikBInKyGQsFZzjgkcflmpP3UNwjMrQmVSsbIAGzkcHnpQc8KzS8Birp8wI9wKGrXFcbGMCIF3fyxhl2ZJx3GPx/SooDJdRSODHJIpKL5oVSuR3Hbr+lP+1JFI5kLRGJ9jSqBhj0DdTjv/nNOkUiUMkqTqGXlcP5qkc7sd8D9Kn1H6leN3iihfayTMTGAqEhfVhnqO9IFjmimiuoDLIxBZ7cBWfnO/AHT/PepRtXcrsx8vcdgY5254PPp9ahdyGLNtikYMu1lI3ocALnv0p6lkSiG1kSIvOkbkYkcZQjtg/jUBiilgfESXAV9uBw31GeufT1q88ktu6ROI5IcbRDCCXHTv0xgE8/SmiBnkk2yMzjKxK+AWCnn8aLCv1M2SJIo2ZnVkGGXZhvQfjyMU54kZljkgV2YHd6hcZwMe/6VOYleGFokTypvm+UZJOfT060RvBJjawCxbgEXh+BnOOtSWiGCCbfuWREZR+7lRhhsjADj9PanRJsYBrdi5UhUYEgZGOT6U5liaBF8t0tjskLKCuScdfb+tWoVna43rOJBg7N7bdvJyAB1OKpCv1I7ZJihXMMKKA3yKcgkEY+vFS4l3w+YY/3iAsFUhsjoT2pgjRzl5JROpDysDx16jj/OalSGRpWdvMkUjow657k9uuKYhI1jlZwIi20eYZOCOoyAfcc//qoAjsbIm1s1S2BwPIIB/H8M/wAqPLleLb5cUvJbaqsFHI43euKlTMSJIsQkbOQq85A6nn/PSr6EDJCoDlQs5dQY1JO5ec49ue3tSusMpYuwVZIPun7wbrk4pFkfyVfaH3jaXb5CT36A/wAqc0TyNth+Z4yd0eOqAHPJ7544pPUr1Gx+YnlxBIoo5Iy24jB2Hpk+pzn8KYkgniZA3nFiTkHGRz0PHuPzp5VUYrJ5rEAnBbIwe/r3/Wkk2bYkaRUkVBsEQO7A9T3qGMJWld1ljTKEBegyDu4HqP8A69PMciTFkRIlK7Y2yS/DAn880xC73DSwZ2yqVUEfKOnOfXrRGsigObZo9/zbi+cnGDgdR0zUsA8y3bIzuEbY5Abb2LY6Y6U3MTRukMvkMuBuPIPPX8c9BTgBykQjjDAszBcsecflSg7tkgbCDO1Av3uvJ/Oo9QEZljkVMF5ZV2b1AVhgEFh/LFBcqgIYOhYZRzwy/wCeaj863lX5QZVfYE45jOD0/PntTxG44Zcu3GwPk89/T0qQGAG3ErLHGihmACsW3Y6NmibeiNJKkUqpgLKgyfr1+tPiSRWiChfLKldj4Jznk5+lQNG8UgJRrlEjfdFwo7Bfm+ntSe1wuV7xYHgfd5QLESZIJIB4yKjkj8/BRWkicMgYrkjcPmJ5qVY49z5TDhB8mcofXPuMVRv/APSIpWmaaNVVcxRsdqkdwMHAwDn6e9Rbsi0+xBeTRjKSbf3cYHmx/Ls2kHIPbjr6VwPifxHGyX0srGz06NHm86ORSoRRlnb8u/0NdFr9297NFplpkMVCyug+ZRwAmB3OOc9q8Ou/D3iT9rLxpe/DHwBetovhDS8p4p8ZLAzRK2NptICCA7HPIyAwB52D51ToyxE+SO7/AK+46VOFGLqVNEv6+86X9jrU7XxHpEF9pyDUNb8Q6lNqmqXEEIUwwLI6JHI3TtuA4A3Y7jP3nodgqRKWUEKAF54PXiuI+DnwR8IfAvwbYeEvBtoYLG0TE15dESXN22STJIwA3Nkk8AAZwAAMV6XbpsRQCNo7DpX3tJexoxpR2R8ZjMQsTWdRLRki5J579s9KcuQc5HXimrxn1z270/29+9WecxgA4AJOOPwpxz+H86Ujk5yM00jgnIx2zxSARjjnv6Dv70HgccEHqefwoPIPOPVgOnNIc/Nhk+c4A9aADkgHBH90DjNN424z8vTnk5pTjkghlGMt1IFKP4VYYbAA7+3agBrjqcDcM8gcmo2AyRgAEd+9Tc8/Uj5OKjIyABnaR1OePf8ASqTJaIpUSVSG2ggZGODTXWR02vsniIB8ucZOMHO0/wCNSnIfBywbv0BzVZ55rV5g6i6t1O7an34QTx+n8qfoZSipLllscPrfwtCzveeHpm0y4DZa0k/1b8nIxz68Y4AXAGTkcwt9LFfNZapbfYL7cApzlJvdW/TGcjp1BFezwTQXisbeUO3dH4cGqus6BY6/am21K3W4Xk8+uCM/XBPPUdRzzXo0cwlD3aiuu/VH55m/BmHxKdXAtQnu1b3Xvuuj80eXNGyOw24Gc45xjPf06UgAAORtU8jPatLVPhtq/h+GNtHu21W3XaGtLrGSvGdrZGOOgxgDOc8A4CazAbhLS+ik0m+JyIbj7jYzyj9CvBweM9q9unWhVjzQd/z+4/H8dlOLwE+XEU3F9L6p37NafLcunHDEc8sDnocdKB8vIDAHuG6/hT2iaDkqRk0mc8EYIGc5H5VutjyGmnZqzGFhuDYPC9zxjt+eaUswwFORjnHUc0oXG44wQMbc8kYpobaAVGAM5J7fiaBarccWbtllHfjkUHDhlOcA8knpTdigkE9ABwcZx60YKnoDhcDPp6UC9QLb1OTtJ9OM8f4U7HQ5I2nOB3puc8lizA8ccYoVc/dzuGPlOBxS0C7v3FB8sZ4yPbmkwMktyCeMHnB//WKUZwTtJJ45OAPUUqdcqOeF+gxRYdtkMwFOCRx93PGPTJobPPOcAkn07jBpVACkDG0cMx9fWlIKqcBQAvDUhdA9yTzg4ApoIPIJxjGTx7g0vfJXacdAOtBHCkjnPI74xzSF6A2Dj+IbgRnjnPWgr1Bycg/MDnFBIAG3J57+3alAUEnIOD0yPyqxbiZPf7xPJ9aOpJByOO1IMheSM8c54+vtQOccDOck9f1oIF5zletJ25AwPw/Af57U4jd6decU3IJ/HIGelQPYXBxyc9uuRRjJHscjHaj68+1HYZxkdwMGmIAcEdselJyMDHXBHvRnJGMZ6YIzSYwCwwGAwB6f/XoAcDk9+uM0nPBAPbj1FGFC4UnsTn0pT9OaQCYwzAHIPODzR29uhpc9vWjkbh68dKADtj9aWm9PzpT0oIE3AkCl6UEn7ueB+NHTHb1NBYdaTOenpk/Sg9vTvS7aCBMEHtj6UE5pdtJ1/wARQAv8vWjbR05paAE20dKOgpOc8dD1oAOQKX170tMoAXvRngn9MU6mUAFKOB1o7daO9AEcg37cNgZwWDEHB9P0qXHJPrS0ymApGKXp6kdxR6Uds0gE28dB0x0pKd+Rozyec4oAN1Jk06kPpQAh9qOcZoIxR06VWwB9P50cHp2pKNoBPvyapFhg5oJ7HvQOOnJ6UdCB61RAYOD05ozn2/nSBwW29wOSBxmjgk5xjrn1osWI4yORwOeDzntTiAeCKaDvwVOADzx1pfUcnvVAKRzR0HPX1NHTHPFL24qSBpHfGT70nc5xg9cfypxGB3oxye475p3LGYxkHpzgmh8nC/MOh3f5+lA455bJz8x6CnDGOox+lVewCEEsp3H3UVGFAKleTnjJwx9acy7sk5GBuBU5alztK9ATyc8f5NNaANB5PAUZA56nP9etRxrlgQGwQcE8YyTk5/Gn9RwCRwSpwAOO1Mf+IOGkVlIPAOPx/D0oAFLhSH3ZzlWUbgFIwKDztU7Qfuj5M4Oe/P8AnNIflXayurMmQFwQOegx/nmnuxAUN8hJ++APT3/CgXUj3MVaRQoc8kjO1gOMCiX7ruCSEjJ245Jwf8RQXUOQoXKndgkDdxnPXmg4eMkMyfLkrng98Efh+VUHqZenAi/1rawUjUpixAySu8nHt9avCX72zZlJOVx0Uf8A1qztKKvqmtAggpf3DfL0ILsOvrV/O+Ji/SKTftjyc+g98/zNC0Sv2X5HPVd6tS38z/Md5EZGFUYfOFZQCfw4PFG5U8zcqkFRlgclhwvJ6nvTEwx37Q29juDNnDY+79R09qUgKY4xhW6hN+ShxwcdwP609zDmSFxuJxvYkkEn1HQn6e/5UpTemxlQQ7vmAYjrnI46dfakU/PhstIy/MemBkjOe1Oi2nAX5kP3twzlgO2fwpspO4oBwysoKqTkBQFAzgYx3ApwwWPzOowAMHHy/j9ajQghcE8DcsYb39+v4U5VA4XYHHTC9eO5/l9BSsaryHkkkSgHqFCuMbADyfwqRck4DFkKjDjn681FlFJI3MFQq5LDPXuCfrU20ImN2VAIGFzx+FSVugLOXCKhAwS+eB9AfXpSAFcbVZVC/d4K4759/wDClJIjwxQDAA56e/vSEBhhlDnI+XOAT6g+3SkUSKFO1SMbCMAnJ9jTRGMJGVBU5IDNyOuMU8lsZAKnBwCc/wCTTNgaNtpDswxubsP/AK2aCth4IOV5BHUE0pAO/GehU/l2psm0BgGMZC5yB2GaXO4k46EKWx14/XrUliBTsUEgKfvYByT7/jSSAthWYlSSCQvPIxj9aft6cgc85PBpCnyujcIw2jAxgEU7iuKo8wnd6kYAOCPQ5pI87F4+YKNyjNNbJKliRzhVRgRjHU5FJ5bD5FKmRehcYO3p+NJ7A35EvzfKcEZ6g9qUde5/Dimr93C/3sEdh60Y5BBG3OT24x61DJHZySO+MjFKDyKTkDJyPbuKXueuP51IDADtX2GCPpTuc9sdweoppYjsWbkhR3FKVBIz933qwEb5gMgEdefWmrn7rMPMOTleABk44p+QOoJBPFIQxbPy9QASDyKaKQvOcjI/CjA524GPSjncccUo6dOc84pkjfu8YGMDBHP6UqEcYyAeORimgbsEE4646Zp/U/rQVcYuSgz1H8Wf144/CngfdJOSO4pNu7IJzzwRxilHTPr1qWxiEHJxjOOAaULgex65o6EkDOfSgZ46VBAvb29aUevWk46Z5NOoAZRSg4o5A9aADBpV6UgwaOfeoAB1o/lR70lABRz9DRR0PJ70JAB/WjoPSk6HmkYhRknHbnvVLyAdgnPBqN5FUHkuR/Cv3j9B+NJJkqVb92R74BPbntSgsG3ELuA5I79eB+laKPcrrYikdmy4LKDGcAdR3BHvUfkqpjVkJhKYkDgkEdc49c1IFOAImWPbyUA3Zz/KpFj2tu3nBGGQ85PqTV7IN9WRRb9iRuWkL5BliXao4/8ArVKqDagYMNh+UFs/iakHACjCqBgAdqOvNS5AhQOTxQTRjGRS9T6CsyQ70DrRxn/69L+FABupaZSjv9agB1NwRS8ikAzQAvbFHQUg60q9KAD86Wm9OlOoAKTdR70dvrQA2ndSKTPH+FLtoAQAY9T6AUdP8BR39KdS3LE6dqPXufUnpSdTS9PamAwjIGD6ZGKd3yTwKdTcmggXJzSHg5NBAHTNGfb86sBcelG2lpB3NBVho5zRnPrxSqMYAJ4GKX/OKCRP50ueCev0oxnmnqh5Ygbec+tQXGLk7IYfl44J9uaUDcTzyvrWbc+IbCyaONXlurh2CRw2kZlYsTjHy5H54rUs9A8T62itZ6bFpgzt3375fHqFXPr3OKJSjDWbsvM9DD4Kvi5cuHg5Psk3b1e34iY46AY5JbgCsn+3xcytDounT67crtBFsQIlJbHzSn5V4559Prjt7b4P21zNG+u6nJqQQ7lgz5MRHbKqeT7k/hXb6bpttpdpFbWNvDZwAHCRhVC85OABj8q86rmFKHwe8/uX+Z9/lnBGMxDU8Y1Tj20b/wAl+J5jY/C7XddcSa9rB0qzzuXT7AgZ9A0h+Y9wVAwex9O60HwxovhmBoNL0qKLcMNJtx5nP8RJLHn+8a31tlk5Lb8gcsck/jU6QgYG1QTjAFeLWxlWt8T07LRf8E/Vcu4ey/LUnSp+9/M9X8m9l5IgKXFwADJ5KYOQvFLHaxxejEDAwevFWSuOvX0pCD0GFOchcVxc1z6VbETZJ/3T17//AKqaVO4gk7s5OO4p7qTgHkdOOKilkaOEyfKMHao/xNaIGZ2pv5txEiBztG7Gduf84qojujh2bdhNq5OfmPOcfpU1wnmSSgs5BIwTkEjuoPpmo1Xe4RB8pKsM9FXof5fpXRHRGbQ+BdqhhvTtncPnPcVKq7AOAuOTtPU9800Hd8u/kDIc8g+4/wDrU9QoyQAMnkBcH0zVMEh/VuuSTilT5ApBGfQdMUmARtHOfU9ac3y53ARlcADPP4+tTcBQNpwAFI6tnn6/qKcAoB+YBdwOf4jxSAFgF5bPOAeOvSnjG8kKrHqVU4NSA7DbAwBZgeTu/wA+uKU8lgDn5u3HHWmlVUuT8g45z0/LvmpAGL5AJ4z7GpLAdORlfX1p4O1iM9Ae3X2poUcZBCkc8cUo59SBjkjrUPUaYjwr5iylFJUnnuBnkj/Pavz0/aZ+Ed5+zJ491X4iaTaXGqfC/wAS3Rl1YWo3SaFdyMN0w6kROx4IGFPyHGUr9EFxnJ/4FxUF7p9tqFjc2V9bx3um3cTRT29xGJI5UYbWVlPBUgkEEYINcGIoKvDlfyO7C4meFnzR1T3Xc+MPh94oW9gtpYpUv9Purfzre5gfejIeiAnjdjHXB6jFd/ZrvdZIFClgsvmKpG1hweOhOOo9q8B+Kfwrb9i/4j6dPZT3P/Ck/EF4YoRJIJP7BvpAx8rnLtC2zIPUDIO4qC/rvhXXWu7aCN7vC7sRsrqYpM8gqOODXzsoum+SS1R9VeNWCq09U/6/A663d5ZVkUKdxJ+zyjDsOm4fkau21yepkluY2Y5AHKHp+XtWdB5d5Z7ZIi5SVQPLk/eRkHrgt0zgHGalYvFsjnYxpKAUuUJUh8kgH6+/Wp2MNzRhbzdybfMEe4Db8xxkYGD+AohWJpCdyR3EbFGEeSrcZ6eoqurAzhJI1FwPmwG8vceOh71MMTxFpJTbsrBVdxll79h2p77i2LEUxESS+eqbxtZ0cgt25B/zzUjq8Za3e3hZEQ4QqTx6iq0hEryebYw3BmGWeE5XI7p6dPrUgV41tjHceUiDd+8HzMo/hJ/pT9REjRCXa32cYCZSaJyG24wQQOppRuB3kKiHKAuCPm6AkdxUKlJFEqQyo45xEcZH94Z6jPbtTkI82Q5kd35LBt6txjn0qgGqs9vB5dypWUN5fmEDZgAEDPpz+pomtothKubSNsN5gfCN3HBpc+WF3Qs0YwpH3lJP+zRHaxRM/k25aUthobghlVfp+WKm3Qq5GY4kWZVVoycF49oeOXjqp9DwfbNNAUME2OnnfwMAdp5yAD0Hc9vpSER26NHEBasBtXepIXnqOvfNSlxdDE0sbqVAUg7cH+97fSj8yxhijniKF0bDMwA+Yr9Pb/GmtKqlknV1VlI/ef6txjGOuVPP0p0vmARJcrHFIo2pKhI3AnsemP8AGnjc7vBGAzRrtfzIg2/HUcnofrSJGt5iLsmlhdGAMcc0IaNCTgjjrge9RMInSV0SKIk7TLEuFOOD8nb8+tSlhbXaq0YiikAkUHkcenuOaRlMT7l2ZkfIkTChT2yBx70bj2Im8tYpTFLtKZSQrznjOGB6UebN9nDRxHYBvYgZAHb/ACKm2u7iURRxnGJXddol5wGPv7+9BaWSZGmiMYLEFw+6PZjAGM9Sc9hTt0BFcFDGGVJYUlOQTjg4GAAO1NWEMS6LGv7zHnZzlu2P8PepHUfZzJPnPRJFYMQfwOAPakltwzcxtPHsBdI2AIJ6kAdaQ15Eflm2P/HuHUbSAoG4g8ZA74IP50m2N1hMlr5ZVMb1HzLnoD3zkE/WpHCxMCqyssZRP3hwwXH8J7kdaCYxIisxt2LjbMh5I54Y+nAp26AQrOGcKp3Fsq0cgw3X8s0ksKOrO8TnDn5nXb1H51Ynw0Lg7LiIg/vGOCpHcflTQHlYFZGutwOI2G0OOnbv9aLX0Kv1I5FEjRrtWdgcbw/3fUkClCtkt5jlBj5c4DfX/P8AKnu7+WzxRqZwAojAGQP69BTlYPMefIfAaVMlcgjkqKpJMVyHcimGNklG85Xneqnv2H+cUt48VtGZLhZyQBGREM4BJIJHSnxKyxK5BKnLIVTLEZpSxgLeSJZp2cNIDknGOgI4oeqDqE5AyzxySpsG0gA5HXdjHHXqDSKNxUq3lxPhicksc9h74xmnhnEnmhWjhX/lnK258/qO/rSGJH3eblSufuuQVP8Aj0x2pPViIxCkUgBkZmUACWVivlDPTPQg56UFV8xoMCAAbhIF8wsuc4z2BNLsR4mQhJI0QqVkxux6Z/rTWkWMyRLG0jcLEqnlh/dB/wA9KnQe4FneUsJWnB3LKscZHlHgAj1/yaDE+9WIkTaAMv8AdJGcED+ZqRfMkAR8JknYrp86+opi+XNEojkLqB8oJ5H4VLQrgA5jQKjRT9NyAGPr0I656n8ae+TKwdFfaoUAnlvcUjXEZVJVkDdSxT+E9OlBDl1YuiQCMpt28sD3z2qbAI04iikEYEeMAx55K54GPqaifDrJlsFuSNwwpHIH6U4kLH5cnlNIi4DOOQRjBH49qQrJgMI4y6EAkqOTxkE9s561DAZ5QuWA3K6BcFh1J9QT0FQyRJ5lu+wSOpMSehVuOfpT7grcBwtyxZWCtHGRgMDz9R+PakZkaRmMY5HzKBkN6+2Mf5NIvUguI3CzRnbcJg7J4sqRnr0+9+YrG1m+mtFa2toWnuCgC25OMsB97GTwCR+VWNS1CGxtLmcIogiAKQK/C7u5UfoK8s+InjHVfDb2GheGYl1H4g+J5GtNEtlbLxRkYa4YH7iJyeflyCSTtIM2cmoxWvQ6KcbO7MLxPY618Y/F3/CpfBE8cV5cR+Z4r8RxAmPR4GOJEU8bpn6bQe+DjDFfsf4XfDXw78IPAOmeBvBlqLTRbBfmlLZlnkPLyyt3djyT+AAAAHM/BD4Q2PwW8GQ+H7F4bzWp0E2s6kSWkuborlzuODtBJCjsOepJr1rSrFILeIblC7VChD6Dv3719dgsHHDU9fie/wDkvQ+azDF+3nyx+FbefmXbW2S3gWNQEAAyAMVOBkk4zxwOgpFGcc4yeuMU7HpyP0rvPFbFHy4zx0FOyCD78HvTceg/75p2CcAdhSEB4z7AU0jg4OQT9aU9c8fgKTnJOMA9cdBQAdCWzjv14NN+8vXI4OV6fgaX0x36E0Z3HHUH260ABJOfmGO6kZoU/PnIIA4PqeP8MUA5wckk8jA6e38qM5JO4tk9zxkUAIAGK8tgYIJ4xTDzHu+TJ4LZ4/z1p5IAz74FDHPIGecjA6etAETKATjOQ3X/AOt7VBqDm1voJdypFMuGAXJYqMgn9B+FWtmWPQDkAj6VU13ckenSKAxWXZjpnI/+tT6ogbLFDcSB5R85HDqdr+x9ad5lxAoBAvIVGMSH97n61GjAMpPltJgqXkbGB6frUofHVvlPzAqOnt+tXboMmS4UsWiLLKecScHH0qlrehWHiG2e11OzS6gxj7vPIIJ9jg9RjHODVnashJJHI4570YliXG/zUxjaR82PrU6xalF2ZlUo068HCtFSi9Gmk1+J5rqnw41rw7b+b4evH1S0EoYaddMOEOAVWQ8gL2HQAHJPSsOPW4jey2F/DLpV8uMJc/KkgJwNj8BufoT2BHNe0xyAPlGKP0Kg4qjrmhaZ4ntTbapZrcxevpzyf06jnBI9a9Sjj5R0qq/mt/8AJn5xmfBVGqnUwL5X/K3dfJ7r8vI8ykWVSQVxj+X9aTjGecADI9a0NV+GureHwJfDtwt9Yghjp9wfujPIjfIK9uDkDk4JNYNrq0F1K9u6Pp9/HJ5b2V18jlhz8v8AeB7EdscDNe1TqwqRvB3X4r1W5+RY/KsVl8+TEQcX0vqn6NaF4YG7B4Zs8+vekyOo/nT5IyrHJ6cfQ+lMC/NnIJwBgDpW2+p4zTTswByOvJHBHNMzlhjcWU4yOnXoT/nrS7iDgkcng5APHalIzgH7xPUcmggFw3KhSS2eDz3pw5XIzwNuCeD74pN2eOAMlSB29OKdtOO5C8DJoL9Bhxt5A2Drx36fnTmHBGCBjGfQUnVe4A6Z9Me1O29OpX0JoEISADk46kA/Wk45JBJB5B6Gkz8ozkMORnoPb3pxBOTgd8sKAG8nrnJ5/H0+uKd2Hoevt2pdxGOCD3Wk27QeOP50tgG8+uR6c/hThkY9aacnOckE4HOOPWlI56bcY6frTIF/Q+9MydpyQV/Pof8APNPxn1596b17HPouR9aAFzwT+FKchvQ+uKTrjJ+pz0FB+93IIzn/AApWAM8EYXOPzpOSCQcgDkDijHYs3AznOAKXrycZ9qQB0A/kKOnp60EZpaVgE20Yx60nfBHPtS/4UEBn86OvejrwDketH1/WgsT8MdKdSds0hzn8cUEC9eP50daWm+nT14oAM9P50vXvSHPQcDvnvS9vpQAtIOTxRjn29KP4qAAfXNJzgYpdtJ3qwFHQelIOhznr2p1MoAd/FS0n8VJ+n8sUAH86SndT6/Sjqf0qADpTaFweh3e9Pp2AaBml/nTad+tIA20elG6m0AOHakyaXbR39KsBaYRzwMnp1pe9GcDJ/KgAwaTqODn/AApemOtHUHA59cUFjVwNxGSc5Pc0bevcHtS8MOeo7UcYPPeqTAT5iAD1z/8AqpTnOAeeuOxpuPXO3jB75pST83JwB6VW4AMjJJ3c+mMUoyDn9MUm7jcAemcE4oxuXHXNMAHp098YpSAaT8eDilPX2qQA9cDg4pNuW3YHHQ0o9+DSAE9eo7Z4oAQjqOnt2pScEcdTzxmk2jJIOR6elBONxywHHtiqAbgMxOSSvTJ/Wl6NkLvfA5/rQVbf8yoRjrjkGkZssq7l3Y3AHvVANKksGGCzMM7TwR6n6UHDf3iSCODg8/XpShCwGdqswwwUHHtSK2HBACgfKRnJP+fWgBoUoAMhUVPmyeg9R1/nSqFCnPMZYkbjnI/HtSnK/KuzaeAp4IPp9KRhh+dzDcRtGB1BoAY+4rhyAQCUYkYI9PX8aVxuDuQvmBTznBGQfWnHEahipAAGOBx6CkYDY65IbYXBbr9aAMmzRo9V1+PzA2dRkAOwfLlien6Z9quHfIFcYVwScbiMpnvkU27gWLxP4hikJdDellDHox54P5cU5ugLON5yNyrg4HYjvzThrGL8l+SMsXHkxNWPaUl9zYruI494OVLYYdeD+PWmEOHJJVRxlgDnI6Zycd6eVKsHUFS33th+Xkfexjk0gjXcAH3bPvLu3MfqB3qzzpJ9AC71EZeQhgCH6g+4NOJDhnyTGVPGMcjq2aFwFYAFlAOAy5APoBx+VO3HarhiFTG7AwD+dHkXBAFPmBmzKEXKHgkE8Efp705F+dgzIDITtPJ54x19MdKayCMPlGRGXkoeevH0pdpUqgeRWPG/IPH9BwKg6kLG7PGWwrMSQ+Y/mPbp+FOLjP3JEOeB0AIHr056U3zBIQR8rRnDMq9x/n9acSjjc7NImO/Cj3I9ee1JopO60ZJuwCCNjDgfXH60q/vAWVgME8Drn0zTFIBYMQvUo5HbFKMjBJZpCudrNgAdM0DQF2QMy7W+Ulvm4BHf+VS7ThgGCjsVGMCk4Y7uM9GB9Kb8koKth42BGAOD+NSV0HEnJQNiQDOD6UrcscngHj1zQD5gwCV4x0xjBpeWOATke3BpbDAnucBcZOaaqKmOW6BcMxIp2BksACSOc96NpJyQTkDjPANJAIRg4wPYjn86OGboN6HGcfdFKFGSABuxkgUdVIJyBwSKoBMtwRnGTn5cfjSswQMzthAOTjpShOQxB4yuR/n2pcEH254qStRNoVQB8oxxS9h6Y60gyP4iSfWge1BIA5zg4OOlNxx3+790CnEEHIHzdiBSZIGf4sDJposDz3ByPTJBprAMChAG8dB3pwAGQuADkkilAI24bA9+9FwEXk7Pm4GMsOTSYzjHJB7etKDyeGx97n+VIoUDHHrj2pvQBcDOetBGBzn8KMDJOe9Lj8fxqQA+meaB1oHTjNKf0qCBDzSgYNA/Kge9ABnr6H9aSnbqQnNFwF6ZwKTPanUm6gBO1HU0vX+lJnnNQAdqAcUlLnp60AJQelLj0pOuOc00AE45xx6YpmSigswIzk7R2zxT8DPQZFNVcEngN6jritEykR7d7fc4X5cM59ucdKdsHJY5J7DipOaTbRzDDHPCgcYzjk0d/eloqbiuAWgc9qX+dJQSL1HHSkpf1FL9aAExzilBzSYz0NH5/lUAOpMcUA5pBnNWAv8AFS03vR0NACgYpaKT0oATv/Q0u6k6jvRnOc/pQArdKbS9Tz1oByB0NADqbx9M0E5oPH09aAAHFB46Hn0pdtJx25qbFgf84peh/pQDmk6GkAcd6M5GcGl9O2KPSggaB+f0pccDAx70v6+9IOegOOefWqTKsHc4xmjg4+vbrRjj+WRT0QkHjA67j0+tP1CKcnZDQMf4YoI2qZGwoAz8/Ax6k+lZUWszardm08O6fNrl4M72H7uCLry0hGD04A6+tdfpPwoF0YbnxVeDULhCXjs4Bsji4xwBhm+px6HNYVa9OgrzdvLd/d0PoctyTG5pK2Gp6fzPSK9XbV+SucpHq0+pXv2TQdNk1i6ADPIW8qCMHOCZCMEnHAHUd66nSvhRe6hHHJ4o1XcxyGsbPMUHqQT95xjHoRzzXoVnbQafbpFaW628AGFjVQMHPbHGKnS33HLkg46sTk14tbMZS0prl8939/T5H6/lfBOFw8VPGv2ku20fu3fzM7SdF0/RoTFpdhDbq2PuIF3Y7nHX8ea1CHdvnZh0ztbAxUyQABhyR6YzgelS4weoBx0JryJVG9Xqz9DpYelQio04qKWyWiX3FZIAFGC20j15+lTCIAggKGHRgvapdmcgLjPf196Ayngck84xUNtnSAX0wB16dqXHJ4wenpQSDhhjIHOc5FGSQD34JAGfxqQG8BVUZIPQnmmueexJ9RjFSthcdcevtTTwMjaAMY45NNAV2AHyr6fezgVXumyy5PIxke9WZAAcbSRwecdKpTklgCQjdOcjj3raJDKrht/7xiSW+6DwOONvv/8AWpEVtgO0cvkK5J2/55obHm4eMKNud+M7mB7HtSkYAB5+bd75rdECjkHHyp1GB3p20kMPvZywABpCBkL0GODnApcbiwOc4wOc4pgPO5jux/COAMgH2pQm3GB8mR0HOSKaoUkggfN8u0r0xSxgFVwF9xnkY6Gs2A9WLHceoJXaVyPpmg48vHDKuPkPUc+tGS3UhsetPz8uSSoxgdyD/n+VIBwHzkEqB12kAfrSjkBtrE53Efy/GgK3ygZPfOc/jQG7gj6igseQAWwfm7mjqQRz3HFHTI+XA4z149aRmAGTyB81SA9SCR1TBxnsalDEjJ5z6HOKiwQXAOBx0PFAwWztOOvHX3qGNMxPHXgTRviV4O1jwn4jskvtE1SB7a4gcc4boyk/dZThlYcqwUg5Ffn/AG1rr/7PPxEi+FnjO4ub+1kYP4Y8Q3SYi1SFVwsLFRxIgIUqSTkDsy5/SHgggoTg/lXF/Fv4TeGfjh4KvvCfi7T0v9KuvuyK22a3lH3Zonx8jqehHqQQQSD5uJw/tlzLdHqYLGPDSalrF7+XmvM+f9D1OG4uRLIIo5CpDw5wCw+oBz9a6W3MM0UkLRhY92UVxlQ3bGORnNeEXNr4n/Z18a2XgX4hTDVdI1EpB4c8ZQ2wT7UV+VLe5YcJMFA5OdxOcnqPZrK8dI52MJkkLB2RR+9C9AdvU8+leFZxumfRy5ZJVIO6exqxtIImWKR7hN3Ec3JGDyBn9OKsLMFVpJEkjUtlTEMmPIGQw5/MVXk1GOC3hmldtocIzyptXGCTnHftVjbEN3lyBkZSysrZ3D3NIyLEUv7oPE0bpKdo25Bz6dtppYhJuCIzMq/6rzHBGf7vv6VD5zRqXfY6+WN6MudrHpnv/nrUnlo0hgMCyRhCCCfmBxxigCQ70XZueOVFJEakcA8HH405l8wmAOHdlKqg+Xnu1QjJYlTKAMOUdfmH0PpTmMk0ZljKGLyyQWX951POe3Q1YEqpJCHXzmmjUgMwfJTHXIqIiCQKW5lkJJVMHgevPFPLh0LbGimC8Nn/AFgHY05nDSLJGiKSqhwEwTjkj3oAZ58aOP3RUKoGNuck9qV0dJSJBHI/LGPaNuPTkdKaJAwIMckBzkKSSjg8H/8AVTFhVbcxtNIBuOY0PH/6vald/ILEscLIjRxtIycr5M65UDHRT1wKikCmErJCYvLOS8ZLKDjqR16CnCMP8oldY0OE8hiH/GnI8y26MsxuET5gzD5+vQjuOv5U/UoCrRAJ50Tr1iDkvxgd+wxSSCNfNcERQ7gHDnCbfUHpTYxFdBSkbW78jMT5B9cr2qSIMGZAGCISuy4GVkP0/qKFqTsMC/avLMEkRcf6tpMlCo6hvSmlwiIzy4KSbWCt39CPSpNnmecyxRw8YZVG0Zz0yOvHNBZGMnyp5kZHyg7OPX6U7C0IVaFvNktpAqktujKDPuD7UsW0lmsWgjwBuWbPyH1Pt71KXd55ALdWJGBLHgv0yQR9KY1xHcl0e3aKeIBcMuC6dcZ7U7L+v8ytRGE0McbmNHHUrA25T6YzyPwqNblHk2K8QxwVnQ5GePwFSSSwWqK8qNaxEjLE7sn04qZxOXzKYgYwfMZAMqvYn9adm/wGUwjkElY42iyqJjhh3z6g+vvUpjMjmNYoBOq8rGnPT27U5R5sLGMRvBMSzFwcpj6dvamFfLmliltZFdkGJbUY3L3607BcaGl2o0iiHcwQrCCSo7HH86R5YCZDIbczpjdxz/8AXFPZlQeWWuIWGANwwT26inhyuVCgBzncOWYerGmK5DJG8smZbtIWj4SWDClgeigDtTijlnKSt8oJUK+W3Yxg5HSnMJP3xV4yzNhWHy8fWkmtmOUWFt7RA/LKMt79e1ZtDG+SpUBM5JwxjB3An7xz2FRtDH5OxbeaNY/+Wi/eIxkk81LJBcfOVkUSRgMjuOGyMEYFNVLl5cO0bxgBsSDb8x4I9aPkAjKsm1xE0ibQVaU/M3sc0qu5jOJRvK9+GB/ClkjJ3uzvkD7hb5Mj2ps0cU0u5s7jtxsOce5x/Sps0SI8ji4aPeRdN8+5h1HQnd2H+FIFgiedTvgbcMsiD5uOAppzyrDExuHDwD92SDnJ7UBo4w21y6qAxY9D3BqWihu4LFuECxMxw8RXJ354pdqqwYR+VHKctlh8rdcUxHLQSmIyEnB8xjg+uKXyisjHy8rIp3M7/MMd8VHoA0SgRKxfy0PzHuAT1GP89ahdRIGZlk3OQPlHyyCpQ5RyFWBjgENncAagJcAFUEinBlycLkdev86hgNeRVmjiRFadwXjQgLtA6+nNUNS1GO2GRKsmH2uEB3EjqoB/nUt3MqwrGJXnlRi7LGPu4PGD/M81yXiDW7a10691rWL+10/R7KF5rm6nYYjXqFwByT0A6kkAZzU6I6IRuynr2uW2iWOoa9qdzFpWh2UT3F28z/6tVGQfXJ6BRnJIA5OKofsT+FLrx7P4k+N2pQvHJrryad4fe8HMOnxvjcnpuYY4/unk5rmfAnwE1z9sPU7DxJ43huPCnwZsZxc2ehyZivdfZR8skrDBjiYH+HkqSFwT5g+6NPsLa2s7Sx0+1t7DSbKFIba0gjEccUaAKqIqjCgKAAo4AwK+gwGF9m/a1Fr0Xa/X1PKzDGKKdCm9etvLpf8AMNK0pIFWUrtJGTvzkt6mtUAg5I59v6U4ZwMDHpzzilC/N6Zr3G7nzDY6Ne/QeuKCOvrz1NKvPqTjBxS8qAOMDqCakQm3HY/X1FKenUcDvQcc56dM8daaTgLkg54GeakAYngkUnCkE56+n6Uc8jt3XHNHUE7uRzjGDVAGcADlQQOvag5G45OO2KCcDB4wckGk6HI5VuevHNAAwIPO4cbiM9qQsc53DJ/vc4H+NHA3YUtg43MBijs/OOOQO1ABnnGDk88CmswcFj064xStnAOSARnheh/pSZz3JyM8NVIBTgfMV4znJ5zVLxKH/suPa6qwnU5YcEYPrxVxc79wJJ7knmqfiFTJoMpHzbJFZiOnb/Gp+0iCr5iHcrjBdfLMkPyhunJ/z3qyM+e0YUAquRz1XoMfSqX2srbQ+YyzI2Plz2x7e9WAqq8qKm9I9v3SSQw4x9P5VvYCyrlsFgFdexHFSIcbyMjPKnPWoVk3AEFk45RhyOetSr1xuLBV6j1qGBKI0ZlO0BsYBpuySNRlvMQAginA7Qcgrx3I+Yd6cMAZBIHYmkWQqwBJUgOR1zhgPSs3xB4W0vxRAYtUso5VI2rKAN6jrweo5Hbr0IxWxJGsikOBzwxXqaiZHXIjZn5xg+nv/jSjKUWnF2a6mFahSxNN060FJPRppPQ8q1nwRr3hU+ZZO/iPRhlzBKQ1ygAJwjcBuRwDk9AAMZrM0rVbbWYg1v5sc2MyWdynlzREHBDJ1GDweoz3r2hZgoXG5Wz905wfw9K5/wAXeA9J8a2qJdpNY3iOssd/p8z28ylW3DEiENtJJypypBIIOa9ajj5R92qvmv1PzDNeCqc71MFK3k9fkn0OAO5ww28Acg9cfjTtoOAeB7in6p4Y8SeFggnjPiXTVjI+1QRqLsHIA3DIV85PIC9CTnHNDT9UsNWDLaXAM8fLW7jZMnTIKnnrxkcZ4BNezGrGpG8Xdd0fkuLy2vgans60Gn56X9O/yLv8IO3a1NJ+YNkBgucdyO9PZcM/zbdvbHWgIVbjr6Z56da2seZysbyRkknIyQe/p9KcQQoxk8ZIpOoB3bsngYpV7kdcY+hpE7iYz1JB45oYDPoe5A6+9KBjIPLc9BSY6cD16f1oADgckA4GCQc4pdoIblhgmkwODtyM9AKF4GSc9flFACDO0Y6YwOfSnHnoD1+uKTA9csR8uTSAjsCAcAlT3oATjOBnPcds+lAGcZHOASOvNIvy7uASCMHAH8qUYPGQAO/fPvmggXk56579gaRjgEBhx0JOBSjn3/z1pBwM5B4HB5zQAp9B93HHvRkD1ozs6YHoCQKOv8OMjpmgAx7c0dRz0pMe5z696OpJ5/PpQQAGFpe3NHtn8qBz1GRUAN7kdO5x2p3UfWmYO0jI3e/THpT8ewH0FMBe54xTT1B549DijHOP5CjOT0x+tACgdetGQQTR/FSHr3B+lIA4NOpuDnj6k0nBAIPOORk0wHZ9+/pS0h7kD8u1H6cY/wDr0ixaQ9KM/lR/FQQLTKcT+JoPJoAbT6bxmnVXUBNtLSbqbTAXvR83f8KD1p1ACfyo60gOKX6UAH0pabtxj2pdtAAvSk6Zpd1HShAJzmkpcGjPOaAEGD9KXPvQetB7fWgBOOvvQAcnJz6AijuTz0xzSqeBn0qyxAMg5HtTc7+ccg96fxxSAc9c+1JMBMZHIySP8/hSgYBGPrSYOMbvm6//AFqF25OBhgMYqwFA68/pQMZ4780hyBkdjzu/pSkZyDyD1qQA9Tx+NGO/Q+opeeeeKOo56UECZyAegI6GmtgHIyDkZwSacOetNJKjJwD3OKaLGIoUFV+dSS3XoD2p33QMk7R1IH4cUA7RjGQOuBnmjhSVyckdeMinuAgBIHHzHng/lk+tIAWYgFlbGCSP60Md2FbK56HIIPtn1pW3YBAPyke/Hf600xdRM9SOgyCSM9PWmkfu3P3QVxgcDntmlOfmOWU5YDcSc+/09qBhFLAHJOflzk/QZ/SmMZvRfn3DsMEnOcdPb60rnPybiWwXD5B2/T1p4JQjlQpG5ieTjtTW4jaPcwBHy4PIzxnNACa5F5HjbxJGzMF+0qxOM/ejVh9MVU3fIFUqCh6Eb8j0Hrmr3iQkeP8AxOUO5vOhyueOYUxmqK4JMQdUdGAHOCWIz1/Opo60oPyX5I1zRJY/EJfzz/8ASmLyhURtnJLFSCC3oOeaCwYBVDFVOPmTC/Q/jQpMoiIfO3MhKnO8D0oWZTGhVnKSbjuxyh+lbnl6Ja/1sORPMlPMZP3htbOG4zmnKWyknllWwVYdQAPwphVZFUMUcnbIC52Aj8KlwMqWB552qc5P8z0qWNLqIE8vBKDBAHyAc/WhmUmQbs/MPuHLde1A2ozMiOSuS23vn1zTlbDswcCLG7CkAA+/6UFrYVXeRt/CbSRhjg4HTNCgAgeYpJ5O5slh0HHpTdm1ZBJktk/MV4I9KcJCjD5VVyPlDKchfT86n0L9RSflk5K8jAzwCehyKeU5wQHfAJc8HHrTV2gnqVK/MoHf6UgX5gmXZwu3zR1xnofSkBLuJOVIySBgDijLE4wAnfs3X0pE/esHAYFcowYckU1UVdrDei56Z6kdzSsaaj2YEDOdnXfnoc+lPIB2A/N3B/rSBujAsyctkNkf5/wpoYq2G2jJCoc/eH0pD8yTP0JHYdabs+bgAMep9vpSqTwp+9jmoxyoOwkufm24Ix0+hqRkh+YHJ3L6nikIJKrznOTjHIFIFAQLneuMMCe3tQFyqhhyp4wSKBAyqHaQL823BOMkgc8U8HIHXB55pR1z+npR+vbioATJ49P60A/rSkYxSYPPrjrQAh+8RjGec0cktgYPTnvS9RgjPHJ96QDp14q7gK3GSKTvnPy4xj+tLz/9ajI4J70AIRn5cEe4oYYYkY344zQp6AksSOmOKVST1xuHP4UFhzkfxYHP1/zmlIx/9c0AgsQOo65B/SkHYgDnmoABnvj8KXvR+J/CkoIHA8ntSentRjj2oGO3NAC/xUtIRmk96WwC549qQ9aXdR0qQE9M/rR/Oj8z70c5oAM8+tH9KOvtzQBmgBf5U2lPQ4/WjBoAT+n60venU3/OKsBP0pcEH0oHWjt2oATnPPH9aXBo6DigDtUAAGaAe1B60dz607gHpQOBTqRulIBO/WgdaCMUY+YnpQA6mUUuPyoAdTe/NGTR39asAznmk64pePejkUAIe9BHJ7ds5oOcHH0o5Gc59c0ALyKO/Tik9eCPegDpzTsALnjjHfHpR3/+vQMjPFBHHUcGjcBeg/pR3puMnqBk54HandCcYH1pWAAcUnX60KQRn15p2Mml5ANyMcHPvS4zyMHnv2pcEYx+OacFJwByfpTKsMx705YyzYHOe5rMu9ct7S9i09Fe81OU7Us7cb36E5bsowM5PbnFbmkfDLWPE377xNKtjp+7K6baOR8vUea/8R9l49Dkc51KkKMb1JWX4v0R7GAynFZlU5MLByfXol6vY54+II7nUv7N0a0m1zUhkNFb4EUWMffkPyjnjjOD1xXT6F8J9Q1VftHi6/MiOMjSbTKQqPRiPmYjjv24yK9C0XQdP8OWiWWl2UNvCoH3Fwc4ADepOAOSSfU1orGzsGBLsO7NyfYV4lbMZSXLSXKu73/4B+x5VwPhqFqmOfO+yuo/Nbv56FawtbfTrSK3sbdLaBB8qooG0deAOB3q4qM7YyCx65AP50sUYAIVcdDw2cfSrCoEPAH1FeNKV9ep+l06VOjFRpqyWiXRegyGEI2RycZB9PpUijGGZlJ70oHHBDDBGDSjgYyCeuD0P41nc2G4K/eHIxluuPajpkAgsOCadgBicEADHrTWbI6sCOx7UwDqT8rADnjvSEn/AGlUcDZg/rTmGG789eeKbjAOMD0weooAeSGwec+/GPxoyMk7hjttOSBTVxnjr34/nQCFB4CcZ4GKCB+7GCpB4JwTio3IYZ3Ag8E9D+Ap5OGGWXj0pjHcBnn2xz7f596SArzuWLYLZ28ggVnvgljyf7oPOfxq1eZIVDt+9hhzzVU5JAJyFBAz/T/PauiIDR/vHFJgmPp8oYnp1/GnKRhyAPlGQPQ/hQEJjfOCVOM9s+1aEAB78UbdykAE+o7UHgDHPHHfPuKVlAUnGVPHynigB28h2cnH+zyM8dKUjcG5DHr06/j+FNC4yOTleB70/k4Jwc/d28/571ADs7icAcntwT+FKoLfwHOM56EU3lBnABHzAsR0p5UE4LSbA2CSRwRQA5R8+BkZGCOufc05WzgD67T3/GmAevHAOFJyR704npklWboBQWPz04YAeo6UHODzjOcn1pOpIOWXoxz/AFpxBz29QR6VACHknJJIGOneg4+YZGRwQR2PpS55boMe9KOAOOOucd6kBUOOAcfQH+f+etTLtO4fxAcgHP4+tQkcHBPbOKeGOfp/F3xSaKuYHxA8BaJ8TvBup+FvEVmt5pOoxeS6dCOQVZT2ZWAYHsQK+I7E6v8AAn4iN8N/Ek0yS3C48Pazeg/Z9VhU8RoRwkoBwVYntjkjd9+4Bx7YwQeCa4z4rfCXwz8avCFz4X8XaYt/p0pEkMoO2a2lH3ZYpByki9iOoyDkEg+ZiMKq3vx0kvx8mengsY8M3GesHuu3mjxax1UosskDqkQOJY5cEg45BA57jFasFyHXcjxyRsu0ujZC56ZH+NeT+IrDxD+zj46j07xhfXWueFdYdbXR/GcuC6OeBbX/ABgSgD5ZukgB4zuVfRLe5W4RpIJo1kVVCSA7Wcnnay9GyMEGvE1Taas1uj6Bcskpwd4vZ/12Nu38tSrCOXCryQR17EetLkoPtLB3hPys0f8ArOe/pxVeKa6ilUPFCNjEOgbDKMdjzxVqIoqgq728eBuhlBYMT3DenSjcjUdkqBtuMDYRGrNlV+vv/KoxmIkI0oVowpCjOD6/zp3kKiKDG7Jklii/6vB5JNMeVWkK7riYJlREse1k9GzxkfX1o2GiRpJAvyRvJsI3o3J+o96dMxDkBJWjcg7iP9X/AJFV5mUvOHJhJClZF5VvUe+KTeANj3CJFHyGzlhyMDHpRcosNlsRzjMeCw3t3HAGf1pPMKMxliVYmA5V9wX8R1qKQgcEvHkAJOw4GeadI4tGd44g42+Y5DZXH06CkBIEKKvnKf3hLL5JGfQGnRgvI8jRZkRSokJwZMDgMO/19RVfZEgURDaZADvhBGDn27e1LNEkxxcR/ODhHWTuefWn6ATsBJ5e/eksiHzVjPXHfNJJCzMkbSzJ8oAG/t25/oaimYSL8yTjZw6MMjHYg56/40+VYpC8ZL2zZ5iU8NxweOM1W4EsmZZZYrvYgc/LPBxuGO+f6UrIzRodkbx7disxDZ7A5x+lRSTJGsa+TIxbBCuuVIA5wf8A61AkhgjnZC+zOQykBseig8cf1rTTa5Oo5PPMYF0sbBW4mjYj8R6YpTDKY5RPeFZFwEeM8qPRj1xUjRecVYHevljEo6kehHTNMWKBxHMYwGJydp5b2xRZr/hwuMjysTI+6Yg7lkU5WQdcEGo1jiZYgyLDI4OBDkF09G9as7GyUt3hik++HuDtXC9QPej7W0kYk2khl3D/AGPUcduKLdx3K4tOZY1gZW3bkdDtRjjjn29KsRWrt8quMbAjMxyc9/wqRSbcEwxvIPlYITyAfQU2V/MkTMjWoJzlflI9c+lPbYTbY+KCVSS1tygJG6TgfQUxkEcO+WNpMbfmUZx7cU1LZZMwRR7niYDfCM859T35/wA4oNuIiAXkVTJtkWd8gn1x07daCL6jQVUSgW5jeMEYfjj+9j2NR7mQSO8j4ICsy4dSP/r/AEqdI4W/5amUxc4UDPJ7etKYIXCBkZVzgIvy9eRSY7lZyVkIhcu2dy+YcMV/Dj8KbJ5aiJuctjcDwC3p9adMbfKbhKskaBQH+6O56CgsVmE0S+XuUH5f9WB7j8etSURGAOpIZk/eDaQN2eOQfY0rDcxKBkVSQAFwo96SR2Hz+WYYi3PlKQD26Z4/GhgGk6SxbU+4mcFh7n/D8an0AHUb9reWQzKyKTlc84bv+NJtORsWITJkCNvlOce36UiCM/ejkChfmZhyg/zmmKY9yMoY7o/mZuyg8fjUAiZgcKioXfZuB7Ee/tUMjRHDbQqAcRk5we+aBCA2024UbT5ckcmSeec/WmFRmRFwN4O1F52joDSZQx5hgFlWMxjHkRDqP8e9UpbyMQW0pkDRvJkoykeZ2HT0pxug6hjMpXYTG8iYPy4ByaxbhTd3En2llhihLPJcSNtVUAyST0AHOT9az31NYoguJJtWvwjiRbQKzyTP8scar1IxxnOep6V5j4B8Mp+2Z8WjaWiTt8GfB9zv1LUDCqx69qaN8tvE4bmJVIYsvODjjerVZ8O+F/EX7Y2tXui6Bf3vhf4JWzvb6v4gtsRXWuOrYktrcnlYiOGfGMZBBztH2v4Q8KaH4F8Lab4a8K6Xb6PoOnIILeztlwmwdfXcT1LEksSSTk5PrYPCc1qk1puv83+hwY3G+w/dUn735d/maItVZRCEEVqmFjhUYUKB8oGOn0qyAAMYIzyR1ANCRpFGFVcA9BnrS7T15APGetfQ7nyt7go5zj689acq/wD1xSqOh5Ax0x0NOx0znk/xUxCH3x7ClIwpwcHsQKX37+g7UhOM45PTjtUADEj5gASeOmBTcAdBz6+n+cUoIBDcj255poODtOA2Mn5cAfWqAUkgg5JKgnPekYZGCoJOPvHrThyBzjnk4zj2puN2MpyeADg8etAAzYzknOMEgZ/Oj5gflGSeAB2pM8YD4B446UmQQTgHHB5xnPtQAuSCRkcnjPTikbIBOAVzyp9KGPG3OM85A4AprAAEqhVcH8PemgExsA2oSoPCjvSnhscsQD1H9KCMHgYTHUck0mG+Yhsqe5GWA9KoBVyBkqBgdcdaq64P+KduyCWO4e+ORVpRtG/DcDILc7fwqpr2R4eu8MGOV5GOTkdKh7okzrRykMbAQyFlG75cZHcH0qwjPsiXfL5o3ADbuJU8c/TFVYVBECsFUleVIJyO1Sxg4QFWR2GcR8Hnt7da6xF0NhmBbdtG3djHapVIzgdSSdpHH4VEd8bswZwBwEZPmHUAe/c09W5C5Jw3O04H4GsGBPGdwBBHTPTofWpVJOCeC2PmPfioA2c5yxB3BsVKuNvO4d9yHsalgPUAY4PFBU4P8Q5FKpDKTliDnnA/zinYGFOST+RxUljHjWTGV3Y+YHB61GYpI92xhKoGQuP0FWPXjjPQDIxSYHGRtwevNK4FZWILbWeNj1SQZUjvx/k1zniP4f6V4jljnaNrHUo1xHd27bHTp8oYdiBjByME4FdU0QcchSdv3h6f16VCYjGoChdmMn1+laQnKEuaDszjxeDw+Ng6eIgpRfdX16NdmjyDVNK1vwk+3U7d9S03AAvraPLxjk5kXPQAEkjJHGck021uIr1Ge1liuEBwTEwOPYgdD7HmvW2jikSSExhonG1oZF3I+RyCprkvEXwwsNZvPt1hPJouqGQuZrb5RIeM71GA4Po3JOMkgAV7NHMLtKqrea2+aPybNuCJQTq4CTa/le/om/1+85UnP8AHUflTW6rzx1IqDUItW8KSxLr1oJImUlr+1BMSkYxvGMjcT1Axk4A64mgljvLfz7WeO6tyDhoXDD6Aj/Ir11NSSa1T6rY/La+Fq4ebhVi4yXRqzt3/AOGHcnBK59X6UzHONuVBDDBOc+9SBQw6ckDOehppXevOcHBAB4xVnHvqNI5IAKEEAY5yKf8AeJ65zzmgKW3cZOCOfWgBguM8AEZFBFhOuSAqgryCOo96Q7QBk4GOmSOadkDAxkbSc9TTQ23kZwRjIGMCgfqBPUHG4HqfWgjLcLyOSSP8KA2QOd3oc807A4Gfu9MdqCBmehGF69u/annAOQMDqeaQ55P8XqO1A4wADjFAB743DGcGgAjGcdOPpSkHBHHI/GkPXkjOe3pQAoyccZz6UhPb8PajjPQEDNIc9s/j60AOpCfy96acjPpnHrTjjOehoIDv60f5xR1znBpuMd8e44/CgBeueRn0J5pRzg42jGMHmkzxwRxzjoaUZB/xqSxpwQevHQjOacM4xTCRjPOc845x9fanngetBAn8QJJGOeDRjaOuQ3rwaU/ljHQUAY5x39KCxpwcnv2HWnnI5PT1poG4DnOeQMe9KBnGBkHnrQKwEkdehGQfWjrg9O3FAHY5BHbtQvSkMTn2/Hij8M+/rRn16etOpk7idRgdOvSjr64+mcUbqCPwpFDad27/ANaO+aWrIGjAo7+tJSgYoAD/AJzTqKb0NACt0paT+KjpQAnQ0vfHt0paTpQAnPPrRjBoz+NGDRcA70YNK3Sm9ucUALwaX86bS/p70AJR7Up60d8UAIM9OKXBo9qMDoRx6UABGKTv2xSHdgYOOc//AFqd0PSrABx1yTSEYwOgpMYx19BjtS5wRxgepo3LEHBHA3d/ek7Nt69yetAOcfNnjFHpjPXoOPzqgDGDkDnPTpn60nYjJx2PQ07qfrTVxtzncoyMMfemgAE5UEZB6Edc+/agLlt2zHHDben0701HwxDDAzhQCTx657UfxAP97GRtyf8APagdhOfvBckggccj3zS8bsKOTxgccdzQc8/3umCePxoOJRt+YsDyV4we+DTENYAg8Fz6Fdxx6jNB+eKQDaQMqTyCPXj1oJMjZBZcZbCtz6Yx9aTjY5B3EguRjkZH/wCr8qAE8UqJPiF4jDndGZYhjPKnyFyR79KqRsTEp8xJNv8Ay0QZ9uT6jNWPEp8j4i+LHKhkMtuMZwd3lJz+FVkO6NFLlowN7sv3cY6HHeij/Ch6L8kbZp/v+J788/8A0pjwpLQbH4wULJxzjI70obf8+FIYnO5AAMdc/wD1zTVkcq7oN7DaQzELuHoff3oJUjcmCgfkTKM8/r1/nWp5vS/QfnLvGWViy4T5chR+H4fpT1YhVU8uOCUbsB15pjMwyVBC4HyqgJPfHByO9IeI+quQRksAPm9D2yPzqShyMSy7CmSmCuQe+Ouc9M0YWZChZpYCdoDqSQfQ9DT2UliUYgKQGBABIBz1/OkEiMFkyfLOQNuVzn2zz1pDt0HI543qTnIwoJ9sEUsTHYDlvlUq2FO716djTNpAKud7ADaBkDpx36nmnEM4DcGQAAA8deD170mUh6OTt2hwu0IEPUH1NALELGQwBDEOevB70hc58wK7gYLFmA6Z6D86QqgyG5VwFPynGTyTSK2JNuWQsfmTkc849TSBQF+UlTxlQc7u9IqqhOVMezjJPLKAMfh9aVmYNwBuRhkAZYqR/jQApGCxIO5l2hAc7RjvT14UgZBxtz9PWmggFiAx+chiBz+fpSZBLL5hDLhjtzgD0z+H1qR9bkqnIABCkjPrTVGSrkFeDgDoD+HXpR83Ch1z7LjtxTVAfc6hjnHGRjg9vyqRk3Oev6U0YI/u9vmoGG+6eM5xinf/AK+e1QAAYzxSYzhsH0pTjPYHpnFIR36N2bvQAdAcAcnJ5pAAOAKTGCewJ5+vrTuACc47ZoAO4HUn170cZC55wDj2pec549QMUgAUAAbR6CgAU5A4Iz2IwaBwBxt74NFLn6c0AIAc4OMH0pq47ZIJJFLt4OM89xRjaBgk9Bk1e4Cj8uO9JkEE5/EUe2e/r6Uh55XnPGCOtJagGQozngnHFKxAOD+HvSbgACVxltp9frxTjx7+/enYsTO04OMnp70/07imcADJ9gTS9MZqCBTnNOpoOfT6UlAC96Sl/nR1/rU3ATHFFPpP4qVgE65H6UdqOppf0oAT/OKO3NGDTqAG/wBaSndKTvQAAZoAzRk5o6mgA780dRR1NHf/AAoASndfrSfhmnUAN/n6UYNJTupoAbRR36E+1FCAXI96Dz6EelJRRcBRkUHkd+vIo5FH060AJn5TikJAJznjHSlPXHWjGBxjP9atANJ5+b7jdOKVQM9DnORnvSrwfTvxQcsMA9e/pWlwEH3yOh6/hQvcgcH86Mh/cZznoBSZznGM9aRYpG3kdO/0pSMkYPHtSHaeuOfXvQe57dOKlkCct1ODzxTs87vbFAwOO1KByAM9yKV7lIbggDqT796cDlRj8PegKc56nB5JwoHXk1m2mo3PiC8ew8PwLqM6AeZdE/6PFyQQWH3m4Pyr6exFJvlTfTq+x006MqslCEW5PRJJtt+SRcu7uGwgea6mS3hXqznGeM4HqeDwOai0vQ/EXjxpY9PSXw9pYyv9o3MRMsuVzmNDjavI+YkZ7Hgius8O/CO3s7+HVvEF1JrOqLyiHAghJ/uRngYHG49evBxXoPkl2IA8qEHlYzgHJ6n1NeTXzGMNKOr7taL0XX5n6pknBU6jVbMW4r+VPVrzfT0RgeF/BOkeEIfK0+ATXTAeZdyAO8h7lm6k8ZxwM8gCuiEbzOGkUjbwBjhR9KljjQABRwOB6/WpduPusRnqWNfP1KsqjcpO7fVn7HhcLQwdNUqEFGK2SVrESxgkhVbJGefWnhVVQw67cYNPVMfIemM/epQN0g4wccgjNRc7BsaEKMt8zDnPUCnqBu6ZOfw/CgJ8ykgHp82f6VIvY+hOeKhsBvcNj8QcfpS45Hf69qXOCCclvakIAOCemODSIEAB4xx1wOMUANxzggckc5p2M7gfmwKQjoepIyCetA7jO3BPcYZc5+tG35hkbf8AZpWxglvp2A/Wg5KnjB68joasQ3nDkMc85B5A+lKegAIYf7QzmlK7twU4zz06GkY57lQT2HQ0gE3EHhv++umKjbI+UgluB8vUj1pWP8QI3dQw/lTHwgwGIz/LrVpAUbqRftA5CfNkkcc5qPGZAN/zZyTjp7+1LMTJcMuBtznpkdOv/wBalAU7gSST02jitUAkW92uMkK4G7PXp/n9aZEo8nGN4B4Y9MmpYCGvnWTavmIyYQdPf9Khgw0DDr83IzQQOb5TyMDqMgcfX/69G1UDAKYyRu4xjPrTipG3btGQMFV2/p36UnYt/eJPPDd8+1VcBedsbLg9AAx4z0zilwAcDHynB2jBz7UziSHoAdvHHQ/WpOTjhsZ4OM/ifyNMByfKeFLNnPC5GO/end8cuVGzk5X88dajO05JTt91O5z3qTIBUbwecqQe3p/SoAOh5AB4w68DFPXEYYD5fXPX/wDVTcHBG1sbvwIpcZO3coJOG2j5vp+lSAvy4X5Sg6Z6ZzTlwGHyhMjGOuaapJY4OMN8oHYf57U5dwXeAQnckcg0FiocqTjqce/anAYUHPUetIvyqOuw/MAeP1py4C8Hj27dOKTABz7UvDcZIBIGFHFIoJboGI5pwbIwCRjnLkAZ/CkA4sCvzZI3che1PbB3bhtO7GcYyKYAemUBPBUcD6igcFQCCCc4Q1BSZi+MfCGk+PPDOpeHNfsk1DSNSjMFxbTDcpU9MehBAIbsQCOQK+LtR03xN+zVq8OheOjLe+D57gWWi+MEO+IKSPLt7lR80TBRgM2QcEAnFfdrKGkDEtxwVrO1zw/p/inRL/R9XtYtQ0m/haC4trgbkeNhgqfYg/hXnYnDKt70XaS6/ozvwuLlhnyvWL3X6rzPnWG6gK4SAkLGpdVlys8ZAwU6+3I9auRRRWytBFPcAoBmOVg2FJ9O/wDjXmPiPwpqn7NXi2PQtUuZLn4dalLt8P63NljYSEk/YLluoGPuSHgjg87q7zS9Ti1CC0uYJ8FV4idMllxkbT1weoznqK8G7UnGStJbr+uh9MuWUFUg7xez/rqjoY7g+aqTSje4xtRtu7BweO55/nViSViN8shki3FVWMZI9DWNEINTtIyu1duVUnO+I9wP881cgmZcFfu/cZPvAjsTVJsztYkCyRwBSdyo2QAMkEj/AOvUbQJMEB3+aF+dgoG7B54/DrUiuVlBMy+VtwI1bJz261GyxygEqxeMALI55GT0yPrQUiFkVgRKphE/BJOd3vjtUsbRg/JlUIVVYchwOMH0OO9NE0aSzlUeSQnDEDIXjp+ODSsRbsrGILt+7JEoBOeCCO+KPNl+Q95syvG527QAuCEAH1/lS4lxI8EsLoduUdtygcf/AF6YCU/dEKWcBhIx+8QOMHtTAwmRJWP7wPwwO1Q2BlcHqBRrt1AmdlfeA4jjVjGioDz6gjHPt+NP3ptfe7iLIJaNeFYd/WoQSXVkISOI5KLy/J689B17UsM08mBnDEkbHAC4znc3v2rRMmxJG0yCRYZIZI5QGbDFiPUgHvUxnWFhGylFb7hMRAwOc+/aqkd1E4+zuGSQ8jIyCRncODyPenCdGi8pnbzEYKgzk857f/Xqk9NCdyzsSKQqY2ji6sjsdjH1HYUqqkRj3AQtztG7t6e/0qESAO6ySvEchV53Ak+1NdQhCSpbzIdreYc7yST19uKegLUsqquWVAjuCdhl5UH6U95zbR+dIYWhQgPHCDsQHj8qga5kklPmgqrLiPZhhjjOcfnTI7mLaXhgefn95GeASfT24o06BZ9Sy5jt2kCpOtuOCyqGV89g3p0P51Kz/M4jRXiZd4cLn8h3Oe1QBxE5dFlZAxGxlAUEntTYlhAeFVYREbXbfyufu/jmqXkIsuytKWkJSbYuXI2M2e/HGe2aYmYUiCI00YIY78EMO2Pf/AcVAY0iaMuZJpIwQCzZXOCMH86VireWphU844+UD/PNG5HoOky+6VsxydXTbgRg8g0yYJumkQSFmXdH178Z/wA9qHY71VWES4Lb3OC5NIzo7KQrRhyoYN82R/nv1oY0OPnQMFGyWZU3NgcHjnrg5/xqNSWfaI1DMCNuAoB69P8APWhwcswjYBnHl/LhlHuR/M0xolkQsxLqp+87cD1xyKzBCDIEixxvvDfOsmQCfYf5HFI7yOsvLu+PuAcj6kdcUhZi5cPKG3b2V2JwOOOBjHHr2qPzf3jRFmXnduDAE/T6579KVyh0pJw7cpt2FgcDt1H16012l3v5bRIxBCgfdZuoGT3NNZzMG3wFRIWBLY+Uj1H9felKuTtdlllK7huHb1rMoY2JVMjfIyhTsjQrhu/vULeXaiQ/6mQjiMPuyPXH50rztMu5J/s6MOGPOVDdQPf+VUdS1jTvDOk3+vavLENLtkZ7mYkByFBPy56knoM85pNpLmeyGruyXUh1y+tdE0ua/wBWvba00uKFjNc3b7NnG4sPU4HA6n0zXmWheAvF37W91Hp1imo+B/grCkZu9Uni8rUfEOCN0cGeY4cAgv3z0bO1e++GPwb1H4zyWfxA+J0EiaEkpuNC8HgYieMEtFLcL/GSMEK3HQnjivqGKMtawxiPyIFQKsEfyqq+mB2AHSvUwuDcmqlRadE/1POxOOVO9Oi7y6vovTzKvhzQNL8LaDY6DodhHpmjabELS1soFKqiJgAD2+pOc5NagXK8rgY7mnYBx3w2c4oxtDdufx9q95KysfOXb1YnYYIwD0HFBGDuBww6EdqXOc9R604Dr09wP0pEjMDnAx344p4Xvg49fQ0EjIBOe/fmkJJzjBzjp0BoACSAQBg4zkc4oOdynbjP3Rjk/WkxjHGBjPB5P1pCcLgkkEAleRgZ4+lAAp4JGSB1IPAz2FBJ6M2eg+bn6UPno2eDnp60FsZCkKRztODx06+tAAcHLEENyM4puBgfdztJLZ64pSQgU7uRgnJ5pMAMMjIBxtJ4PvVAAG0HgkqBgY6g0mQFAwHII6twBQcqu7GTx3IJ/wAgUh+YhRkowAABG4c8fyoAPqOQdpIGPwpo4zkKMkYBJ4P0oUZ+6GJx0XBwacAQcBMDaMs2Rg0AIVxvGAvoSoP1pMZdOvyjadppwA6AAgmkwSMAZPTaxxx+FWAR8kYG8hcjPJx9ap+IiP8AhH5FLKxZwEz2NXFw5ztJ6hWKjnHY+lVPE259Jtowy5mmA/e44zn0qPtIgy1A3B9qkhgmyMbRwM9O3NTIuQBg5bDqsY5HTJz2/wD1UeXuLqoG0rkKoI3Y5A/SpUYuS8TERugIdyOPUe54Oa6bgSQ7CrMpY5Y5aT72O3PpjmpQ2SAzEe46j6VGgZ2yVVW+7tByakQjIyxUNgZB/OpYEyM27qp4zz0P+FSJyeFGccgegPUVArYGCenOB1P19qmUjI4wADk/zqGgJlbBzuJzz7D/AApw/wB7cMde/wDhUMblFXGODjD4qRCAQoJJU88Y6mosWPyeeSOO3FKCSeAd55xTBwR0B6celO6gLznORtz+FQArY2kncAW78HPpQQcryCe4QcjmlUjd3Dc9M5oB+UE7B8ueO59+9AEckayDDAtxkHuM1E8LDITEiNzgnn3q2BkjaMg9Qox/+umYOCeeDg9KaYFNZleNUKoyKc7JOcAY6f54rhvEHwt85pL3wxeLpOoL8/2eRM28uAcKyKR8pyBkdBk43c16DJGJB84O7HGeuKgMLoSyEsDnCNxg+1bUq06TvB2/JnlY/K8JmcOTEwTs9Hs0+6a1PGLm9utJuXttfsWsJVOwXUYJt5MjIwT0PHQ545OOQLjptAZFBUgYYHg56HPpzXqN1Da6nbG1v7eOaKQBSs6gk8+4I4IHX0FcJq/wsutHEt14Xm2xM259MuSXRzjBAJOVPGc55PUgV7tHHQl7tTR/g/8AI/Hs44OxWGvVwvvw9LSXy6r8TH4AKgck5zmjBCA7T+GKopqkbTmzvoH0jUw2z7Ncj5W5Cgo33WBPQZycHAI5N6RGBbKtwM4Of89q9NS5tT83qUZ0m1Lpp6eq3T9RO5I6jI45pTwAFbAwcgjrSlcED5snn26UmMZ4/Cmc+qEGdwz93t/9ekGecrgH07il47/kfpSdDkjrjGapkjieeSaOMnNI3Q4ByfTijA64BI4+bmlYBe+aOB6496aMj0GcHPXApwHHfFIAHU0A/N7dc/0ozn60D6jr3oAQAEEjnjpml4Bz82PakHUk4/CgZ6jt1+lAAOPrR+HUAg56UpBAHOQDkA0ijaKAF60dTyePWj1zg0fQqB6d6AAdCSuc+9Bx0x9DmkHXjuTxjgUvXpQAY/DNH14IoAGOR246jFB56nOT1x1qAADLZAycHr2pDtCrt4PXpS8N16+lLjrg8YwRTATHPByMDk0ZOc9/X0pO4zz0z/Kkzjvj5SePWgBVGAoHQcke9KBjjrR1GAPrR+WPbrSAQ/r0570vrR+nrR0PfI9O9MgTjrzmnUn+cUfypAIeo6D60eoBPPrS85PoaQ+tMB1N54zwetJTgMGkAfnSY7Uv4UtPfQBPSkPWl/Sm1QBTh0pOpo9zQAHIxSEcEA+2aXH/AOqkoAUZ+tH+cUv0pAcUtwAjFHQ06m+1MAAzSE8UUuec0AGDRyR6e1BGKMDpTuAnOPXmggjGPXvRjByBnJoJOM5AHSmtyxME5zg9vwpepwfrigjnr+FJkZ56jvVXATHLEn25xmg5GD17EE0o7jIznjFMAznIHPBHT8aYDsgBvQjjPSm87SpIBI7ZpSNuRyAOMnke1BPO7cMgemQOetNANJGWUKwyMk44P09aQLvY4DIy8Dtx14HTFO53bcNweC4wCfUUjDHUHr2x1xTATAOG+WMjjIXBGaH6s3ViMnbwQPXP0pcAqQSfXcQc4FJuO3IJG5Mj2oAr+JC4+I/i0BCVM1urcdQYF6frUQKnzCXJgKkAsxz9Kk8SY/4WT4tO5gFkt93OB/qUOD68A/magA+U8qkY+TBUk425+Yf3uBzRS/hQ9F+SOjNf+Rhif8cv/SmOOQzAks+3IOc7h1Iz6jg08scFA4Zh98seMYHr1FRI6ny1yVY4IO0Z54xnPQdPwpYZJGTgorqWGQcsyjjdz6nP6VpY8pO+hJv+V9jE7ht+Xg7sgDB/E04ttBULtbfkNwegBGT6nOKTdsZVXdHhiASmQB1IOD+tNWI+UFXbs2ZUbT8uc4IPPP8A9akV1H+XhzlfLfB4GGJBP05//XTtykM5AKldhweACOBx/nmmgAgvu2vhcSEDKqM4x35yfzoO7dlGG48M2cZOehHXpn8vegat0HbSsagKCm8Fc5OOcg5zwKRvmLxKSknBDkbSeR3/ADpQAVZVcOJWIJX5gMmnD94NqMkrdFJzgdOtSVa/9fkKVRmYnKjGw5yVzn1+tKGYsMMCkuSCn8I4yc/560IeFdC2FT7ueOmenvSFduwAOi9ApPGTzyPQYNItdxwyvDFWbbwWJIPrn8elSKDhAzDf7jlse1R8MuWxL0IKj73t79jQrF2C5Jl3AsOMgEYz9Ov50rDsSA8K3IzjPYZ9aU5LYLE+g5xn/P8AKmJsbfgsTu2nJ6kE/wD66QgOSNxaPBUpgcNkY96Q9bEpG8HPzEZGcc0g+YbirZzn5gAeKZJkYRkcL2f5cD3J7U8EtsYbucc+3fj8qVh21ELH72MgDKqBgk/nTud2B8wJ+9kfL7YowcjnB7jHU0mQC6jaW4bbwDzSEPOcEAhSRSjjNGAMj+E0nX0zioAaeOeQFJzxnNLkKpYEYA3HjrS554pd2CD09zQA1SGAIKleNretL69qaeMbQOvQDH407rmgBeo/xowaTrR6c8UAA6rxyf0oPBwR7Z6UjdCecYPGKBxgdBjAH+FWAmM7lDFTuyTQc+nOeAB24NAxgnBUDrn0xRnnqPUYOc+9ACBdvPzkMcYIzj3pxXKnqcnvSgEE4/InikwAh2jIJzyTz+dHmV5gCPvZyDjmlz6UDB6YKgcEUfqKlki9O/0o/pR+uaP51mAdTRngdqO/FGOM0AH4U6kGcUDtTsA2l6/Wjp9KO1NIA69OtJgcDGOaUe1B+n0pgGcDNB4xR1xSUvQBe/SnUylzwDUgH4UdqX+KkyaAAjFHQ0DrQDigBKXrx2FA5z0oxntyaAAjJoHX0/Cgc9uaMD3oAPfvQT0zn/gPUUducUHAoLAdO9AGTjPPvSH0pcDGOfTrTQAfQ5B96P6UYyeetGef0pECfT8qCOR6Zo7jqPajtjr+NWA3Gckk56YzxSjrnGM+lO7449aBgjGMduRRfoA1M4J/lQoBPPTv7Glzk8DOPSodQ1C10m1a5vbmK1t0BJeRgvQEkDPU4B4HNFtu5UVzbbInEbZwCM9OlZ+qeILHQ5YIJ3eW+uDiCytl8yeU+iqPoeTgcHnirGnaH4i8bOselx/2JpUi/NqVwD58gP8AzzT+Hv8AM3rxg9PSPCnw20bwSTPbQG61GYbZr27fzZpOpOXPP4DAwBxxXHXxdKho3eXZfqz7jJ+F8ZmbU+Xkh3aeq8lu/XRHEeHfhvrfi3y7nXn/ALJ0/fn+zIG+eVDniV/cEZA9+h6eoaNolhoNolvp9lFaQDhTCoUZ78D6D3OOavfM5VjuDdMBvl49qUbFXJOwZwFBzn8K+dxGKq4h2louiWx+25Tw/gsojelG83vJ6t/PovQRE3E4OX6nPOam2gA8fL6ADr/kUBiQNn8PQ08I+PmbHuTXG2fSC4J3YBPy8cUHCj5mXjkD8KTyg33mJPftTgFAyq/pSAQEJjg8DH1oLAbm2HkA5+lPGFcYxk8dKRTgjgnP/wCrmgsOVALDGOcD1peccED60i/dBBGRzilzgkjGOD1qSBemOo69aM8dicZOaOgxz9PU+tLnLDAJwKQAeTgn35P8qOQpAAz0BxRkccnOe/OKQ/xcEd+lADvXqKTaF/vY9c9KQYbkHhhzzQWOMn5eO45zQAmDnqc/Xg01s5DcKFP3acGJ5IJI79qYzEE8DI79etNAMbrkA7sYGT2zmmSo5UlQS3fH8PHalZpOTu29T8vrULxBhzK74G4AMTk9/wD61WgKW3Zcxkp+7Kgt2x7/AP1qcctjB8xQTwfT/IqFFRrtljDfvAVIds7R3+lWsYA6jGBnHB9cVuQNDNDe2+PmiPyg88cnjP5Uio++5jAGEYsBkEUkmcxSCNgiODwTtAz3p0g23UhUb0lUOpYZ49c1PUY1CCoydgGG5HTrx/KkQEc4bOMZBGc+o/T86dgqpG5emCHOMikbhd3Rcbg/Q47gY9qoQ1R/ozZLYVsduenUU4gb9xxggjchA/r6UkQzb3BXbuLhty+g55GfrS4Ab7ikE5yRQAoGd2FwAPXGPenbvl5AAIDKUHOQcH8aYFLY6xseASMqPp+Qp4JVs7R9M8A+tADlAZh8uVIB35yfXkU4fPGAQUz1A4yajGAGU/uwe4/rTiwBLnIAGMkcNz+hpASAFsZLcnqDyPakONq8NlyDtP5nik2gN/dU9V65NOU7pMgAMg3DPHPHFSWP4MkQzhSuBuPIPWgPmNWBxknKDv8A59aQtuDscFQ25Sw5U/5/lT1Y8csx3E5Jxn/ODUAOxjYwwQccDPNG4EcMxQ4+9jNNDBAWLAMQMhe3+ead1yOXONu7HWgBc4z94nd1x39KdtUZU4Ur78mmqQSAx3DOevI7UoYhCScYHGQODUgSLkdCduelHG0qCG6fL7U1fmYYCHgZx29fwoBBAIyRt6D73XtQWZHivwrpPjbw5qHh/XbGLUdJ1CIwzW0wyrKew9CMZBHIIyOgr4x8R6Fq/wCy34l/szxP52o/De7mP9jeKh8z2DsQFtLz0woOJQMNn1yB9zbspyxII4JHFUdX0m11rS7rTb+yt9R0y6jaC4s7mMSRzRsuGRlb5WUgkEHgg4rz8RhY1rSWkl1/Q7sLi5YZtbxe6/VdmfOFrK5gtJYZ4PtBjV1aNw9tcIQSCHHUEHgitMLJ5STLbeUzAPsEg2gA84P4VyPiv9nXXvgm8+t/C2W417whGplvPBF5I0ssAyS72Tn5s7cDymyx28FiQtXfC3ifR/FOmWmq6Pdi/wBOuF43nEkfAyrIfukHAINeK1KEuSas/wA/NH0MJwrR56buvxXqdH5+yIxgkzcgAKChHcnv6/nU7Z2ZZS1s4AAxtK+hx37fpUcUsrKzBY3lUbGWI/M2Rz/n61D5UYJRROxeMRjcfmGR1Ht0qBksjSxjGMlQrSiTuc9vXp1pjvHFJLGxlGU5DgkFT6H2560jTjywksTH935ZVDll4G48epxj6e9OWQiFHTJgVBwwzhT0zQWhJC0BEbATOiDCY3cDpuz7f1pCzeXHNBJhEG9os/KAeox0HPekSRbbCsZHtmPyxsM4HXr6dcD2qIZiIOwBEV1BD5J+Yd8cg5o9diiQxyRSFoX5DhiZH3Z9sAfWl89op2aTPnsRnceFUc/lTAW2p5cGGYbMSvgg5I3Yz04PvUW66txvaKGQMqpiNiJAeQCc8EfhmgVrliK4kjjjWEh4HOQUYYI9APzzgVIJHeJnE0Dt5hA3Haq4Hfn0/nVZSlpPIiQxAK+dpTGztkH364AqF0tIt2EhUSKAylt2ffjken5etXfQNy950bRTKyoI4pNrKxJPA4Oe3elRBGhEfU4CSN9M9eh4BqpJIm2WYDzAoCrGq4U9zx/npQXVjG7tKilAyo5wEI6Edqq4teheSZzKXQxsUyyqxwccHHuKYl5LNG0Nxi1nWYgbuFCdQR+oqp5sn7wmIpdRxucp91j2GT17VL9peRFaeNJPL4P7snnGCAfqKad9gtYuefIt35jMHjYgZU47Dp+hpjSqqsZnPzMq5K/exnAOB1qmL2CSSTyhJCUQF2UY79PqM/0qw8xD7VDOAu7lf/HvrwaadxWsWCJYUKRAmLbkhmBIzTWwwkBZJ4vlKrFwzYHf86qm4h+VwcxSN5bOhyA/Y4H0P50rSwnYUZHLKQwTjb659O9FxWLBdWfYziZ0OdjNu2jPA+gprPvJ2xuQBkN2yT8uD26UhkfcOMKwOGDfPntnjkcj8Ka6NPEM7lmDE5zhWPTnuPrS9BWJdxhmkcbZeflCuCSMf/X6e1QFEeICZUkUFgwUYKkehH9aeQ5YbnjbATBYZBPr17n8ajSTLQlJEAQFm8vgDJ4wTnuf0pAPW4aRhKgyhLb/AJg+BnGcCo4nl2JDL8qIpxKycP14Gcdj/OjeVX5Cp+U7Et2IYnP8XYU5hIq4XY4Lbikp+4Ce3qB+v41JQxBuQZcSGQkr64Bxn9P0qIyLFIztIqyyAjEgy3oefQYPFSXDbQHCRJEsqltpxkE8nj0/pUe9LKC9vJZEjgto3klLqAI1UElmY9tuT/8Aqpeb2E2VUPmbj5wRAm1iWxs+UZOe1effDPTR+1V8Xnu4yX+E/gS4MMsrorwa/qavnCsOGhj2gnOQQV4+c7cvTdC8Q/tea3JoPhO4vfDfwgt5G/tjxYIzHday+8q9tZ5PCMuAZCPl7g8KftDwh4R0PwB4W0vwv4X0yDSvD+mwCG2tLZcIqA88nliSSxYkliSSSSTXo4bDuTU6i0Wy7+bPPxeIVFOnB+89/JdvU0/LNxcG4YnYBtRO2M5z9amVRnptyfxpyIMDkdPujrzTgcAkdev1r3fI+cbGAYz0Ix2ORSEE4IIIx1HOad/Fz19qDjPTafQDFAhOq49OvsKU8579PcCgDdg4JBOM03KgqCMezDt9aAFZiOAxDnoKbkH65wQOv5U4EhsM3yq2Bx7+tIrEKudmUbuMY60AJnCqTwpPDHPPtS8gkEhj0Yg5xn/P601QCuEBZQ315A9PT/69DL8uGVev8OMigAUBNoIZOWww5x26fhSZIVTnjGTkZPWlPGcHaMnuelBOHB3+Xxkg9hz0oATBG/PQjkkZH50g6jOeuOTnP0oUcISCTwR6fl69aQYwDuY5IG1htI5Gf8aoBFJAPONvX5sfhRgjIGM9Mj1o2Z4IOMnHAPT1FG4szneD3VV5HWgA4+UZYAZAxxnrwfyNKRgbgCB3y2fTp+FBYjJyAcEEt0xkClRBv2AMqYGFxzigBpGQSCMAZye9GSrqTwOuTk9+gpUyQH2qQFGcdT/ifpUQIVM7to6fNwaAJEUBdquBkdQc5qrrSfaTaxEhI1O9yo+VuuMfkfzq5GqkAYUBiRkf/WqnqDB9Q3sMKIQjRZ5POeKOpJVWLDI+TtViPLA6kdCP0p7bmk+Y8E4wR046/wCfSnqQNuA4J5xjJX29+lIygDaOePlDcZ571sIacL84646rwQKepXOVZWVewPNNG4EkSGQbApCr3+vvzTg++QgsH6gA8EiqAkT7uB0HT1+lPDnhi2GIxu/hIx0NQoxwpB3EYAwO3v8ArUq8tgdTkbe2P8/zrNgTDIJAXK9m4JH09qd82WAOD/EG/nUKYZQSoGc8AdO3+frTyyrHluVHy7h/KkWThjg88BgOlCkN0OfQgUzG9ujdeSRTg+T99gc/Lz09qmwDt2OnAOR/n86cDxxjJyM9ajByMkkHuO31p2TxjkeuagBwOdrcEHkE5BP5UYH3FA55J/pk0gx1IyKXsBtAGMhlHegLC5GAepHcHvTXU/xZyMc+h9afuyegOflOemaANpA5B6Dv3ouBBIiucNhwBkbhnNVzA8DbomIJ+6AentV77wAwVzycCmNllzheR1Iqk7AYGuaHpnieEQ6rZpLjlZduGHTPI55wMkEZHFcFq3gbXfDau+nTf27YJ0huJSZgQBwGxjpg89OgUnk+rSxeYp5ChuoXsB/n9KhMU0cm6KQZBG5A2C3rXZQxE6Pwu67Pb/gHy+acO4LNU3OLjP8AmVk/K/R/M8etr6K/uZLdHaO8hH7yCQFWUZwTg9s4yR0yM4yKnIAO0na/OeP88V3XiTwjpPi5E+2W32a/i/1d3B8rRkHj5u3JPUEDJ71xWp+HNf8AChUTRDXLDGPtcIPnAY43Lk7sdOOSOSc8H3aOLhV0vaXZ/o+p+NZvwvi8tTmk5wW7SvZeaWqf3kXKgYJJJwVpu0hOvOMHNNtJk1GI3Fm6zrnDBSMqePlI6hsHOD9elPK7upOD1ZmzgV3J62Pip05JLs9uzXcRiTkAEnqPelx6Y9yTinYLdAe+MjpTMAgEcgdzz9TVGVgDE56EcZAPrSnPIHJo+VsknnpSZGAQhAPUAcigQ7B+g9SaM+uSc4x7UmMcYHIxzzRyQecEjt6VACnsRkMOR6UHls9zz0oz6UAFiQozgUBvoAGBjNB6fpz2oz6YH86THHXigAHUjkjjkd+KcRzyck0nTAPpnjvQRhSeAvY4zUDsLTMBc5yVHUY4HpTieO+aaQAwHXaOpHXNWId7fzo7r0Ham4PcZ9Cc8ev9KcCM85+vp70CsA5+tB468ij60nY84I59f880DFx+lIzHGfqDx0pfcnpzj19aMlVzgEHr3OKkAz0PAGcCjoPakxjORnng/wA6XHsDjn/P50gGjpngHGe/NO/OmnHJPfp7e1JnaQOvHf8AACmSP+lH+eKM+lLSKGjntRkDvSjgf4UmenUfSggX86OlJnnk0deOlAC/nRzSH7w5/CgDin5AL/jSZ/KjBpQc1QCdPej9BS9ulGcmgBO/+NJTv1pOAe3ryKAF6+9J3oBxR3oAO9LtpOpo9aAA9aUnBoz+lJ35oAMmgjFHTFHf6UAGOlJ3HHFLjJo/CgBAMcfd9Oe1J1HqPWnEY7/nSdQRyau5Y0qdpBOGx170EAZO0HPPP8qdwGxx689abtyCA3OO1UmK4jHqeCFz0b+dB52gkFTxweKMZHtjnPXjg0K5JGNoBHbt6VQxuVwX5OTkpnIz69KCQoO7gqfvGghXQAkMjceuefajdyP++gTyAfegAUHzARuJK53N9en4UgJywHXqQwIH4fpSOpIAcBjgE8c5zzj8M/nSkYwWOWCknHOTigCp4jcD4m+LyMllkt+hwQPJQk/TgfnUW1QSxPzt8rN3BHf8qseIyw+JvivCrkSQEAAbmHkqOv8AntVYLnIALcgPtGcYbcR/9enR/gw9F+SN80/3/Ef9fJ/+lMcCWwokbkEhtvMfT88H+dLhZIipRh0AEmASMjr2pEUsEUuGXPDu3O3jjHr7+1KPnXfuJ2YZFU9V4zz+fFaHlPsx6yENvUnkkGNmGcYFAQEAAtIgyFdM5BJ+9nPNAOTuHCMobBJVu3Hr0FJvQIrM7SRsmArck/4f/WoLvbfqPyyPiQoXC7iVY4Xnnj/Pp3p4LvzjDg43OpUevQf4/wA6Zt2qSVRZFXaoLdAO+fXpSsod8K5JD4Zi3DAjJHp6dqgq+g8qNwjzkuxLYbnpk9OnahiXVkLFQCAG6bgD2x3zgUjKIlkKsFjCkFcnhgeDn8hipVVAAACVGGXrgelIoHfJZ8/dGdm7qAeePypCAuGxndtBBOCDyM0Mgbo3zBuCQCSO4PseaCxVTJGSXAIUMCR9MdfSkUKVBbG9izDhx2GRkA01gCxTlijg/N1K8Hr6DPf0pwTy8RLgID0Jyeew9uTTflAQSEBxkCVRt5zjH5fyoDbR/wBeQ6RiGcnJCj5lUZIPGD/9f2pX3CQkKXU/KUHr/ez+lNUeYrDywCzkEM3D9Qen1obD/Nh4yg2sFPTv69P89qkvzFcEE5LKo5yWULn0I9/608hmAwMgkEA9Bx/KmbhKW3hZEbGMA/y7cg8+1PVWJJbgg8NnIOen86NR2FJIAKrn1Vjg9R/9enjAG0DgcVGV3K+3ruyw57envwKUMGwcEZJ4PXripZI7BHAAwBgc072pDhMZIGT3OBQ65DL2PoOR/n+lBSAE9s/jSE4BIHTJxQyls5OCTxtPUUg5O4Eg9Np70BoK3OQOc8eoowVOeT22+lJggdWySDjuPalXKfL29feiwxSDg5JBzwaM8n2696EwRjGMetGMkdRjsKTJ9RAQVzyF+lJnBBGMNyMnk/SnHPXn86buO7sRjsfmzmmIX7vAHBHXtS5J479eTSYwDzkHHJNIOR1wQTg+goAXGCOBnHXvS/n1pAMgA8njJ9eKXn6A9qm4BncBjjn86X8OTSUuccUiriUd8UueMUlBI78aT3o7f1oJx7dqgA7/AEo9/wCdJRjIyP1qwAigHOe9Lnt3pCcDPt0NABwOOAKUdufwpvHbH4U7IOfrzRYBMAADknH40fmKD/8AXpRjHFJgHtRzSUuc8Un2AXvmm0vU0lIB38VIetJR6HknuMUAL+H5UlFFLcBenPNAPHp/Sjv/AIUdTTAM+9HXpRk0H36elG4B7ZHrRxmjOD0p1ADefpzSEf5/z+NOHX1NOA46cUFWI/1peoAPTPSlC8YHcc03GxSzELGozuY8D1JJ6CqsNJsQrwAAefQ+lNklWLBldYhnG5iByegGepqkl/famzQeH9Ll1ecEqZ8+XAhHUF2wCeRwPXrXYeH/AIVol1Hf+I7w39yDuS2ViIY8txhep9MnHoQeKyq16dBXm/lu/wDgfM+gyzIsdmkksPT93rJ6RXz6v0OQs31PxQ7weHIGf7yNfXULJAjA4PUAsQe2Mc9+SO80L4U6ZpdzHeanJJq+pBV2yXbZVDyTtUDCjJPY44xjFdnEfKUxWsAijIONvr3+nJp8Vg2Q0jgKCPlXvxzk14FfHzqJxj7q/F+rP2jJ+D8Hl79riP3k+l1on5J/mwadXBQLsjPG0MCD70IksuNsW0ZOc9/c1bjghhGEjzk8MTnJqQZYEHOMZP8An8K8vmXQ/QIxsrIrrakZ3ygtnkR8VN5SIwwm5guASMn8qkwc8Z2nsR60mRtycdefU/Sou2OwZ2n5ic7d2KT7vue/fn/P8qCxCjOQTzg/0oY4YEEcjJz+fFMQAHHHzbhnNKxCnn5Oeg5BpoVXLFvTI5x1oQbQQZC+DuGeoHegB2CVIOQQOSOKXsnysBu/zmjG7jg59e3vQDnDDke2aksQZZehYZwD0P40E45wM9Dn+dLjHUEckcelKc/MCCoGAD3pECchsE4BY4NKTjecgAY5Hf60A7eM5PUk9/woPQ8buOmOtAC/7w6cYzmgHpjgnnn0oI5x1Pf1pFydrYOcccGmAoPJGclueOwpCcfxLjHAx3pWAdcEn73X3pG3AncvGeCDSARjz3OOfpUTOHBAOHBA6dB1FSEbWYljz0z0FRs7EDcUwy7gCcH2qkAxmbLEBevc8n3qKQhVZVk3ntz0+hp7OQ2cgAEHJ4H+f8ahJ3qwRGc5ztUdBx+v/wCurSApOB/acqg53KB/WrKZc/Ko5O7BPHXrVO6ljj1+3tJLuJLuWFpI4fNAdlU8/L36/ofSrqDfsBQbjwFzkDBzj8q00siAZDJaMoYoACzFD1wM4/WmTOfsltcliUT5WRup57VOvOASzh252joD/n9aZEn/AB82zbWIBkjJHT/PH61HmAw7UfaMFT1YnIHpSEN94IwCdMMDn3xTEJkt1weeRypwQPf61JxuHzLGdmcxjoPp6e1agRWeC10cgNzz1yO+adFzjnHGcZ6/n7fypLIZe8QbhlMAtzn3oB4JwoKrt5Ge/wDXPWkALx5YZcMQMYP+e9OXBCgAkHuf8aawCqeSpA4OO/SlJ2n5iPRsA4zx1/OmA9OSRliM8nA6dTSqSEBAI27SQOpJGP8AP1qNeVHHOB8vpTwcZ5YDkHPUf560ASr97o4OMn8uxojyYFzy0h6+w/8Ar0xz+5kyytk4yp4Htj86lChfL6xpj7vUqcVBYoOGXJA3d/Q0obglnVm69fTP9DTclUySEzg7uv0H1/8ArVISQTlskngjjGffqOtSAq5JCMSzDjK8L64/lRuLjJY7s5Bz+hxSEkDIMmORjpnsKOQwQfe6A47fX8KQD1yw4HbBBHSgZIPABAx1qMgMNwYOBwQTkincsDkZI7ntTAUNgKwJ+rAc04Agrt5I6Y5xTFbGOuBkbR0pRjoOByevJ+lAD0IyQuFI6Dt/njr7U8YCjJOG67R1NRZJO3cDntjjAqQOAT0weRt74qGiyOUMrh03Ajggjhhnn8a+U/jnocPwQ8ZyeNFgeP4e+IpFXWpbeLcNOvHbi5dQMhJCcM3QMTnBZc/WAIDBc5I6/wA6o6hYW+o2N1ZXdtFe2NyjQz2k6CSORHGGVlPBUg4Kngj61xYigsRFLZrVM6cNiJYefMtV1XdHzVZ3EsVxC9vc2l1ZXEYaBon+8h5Vwe498962Ibhpo03kxOhKMA2QG69fSuf8afs9+KPhgLjUPhoIvE3hbJefwZqkxEtrlwzfYZuxAJ/dPxgHBYkAZ/hHxlD4oubu305pbLVtPOL/AEjUk8q4hYEAqyt1AJYbh3HOK8CSlSly1FZv8fRn0sKkK8eam7pfevU7BJ52tWKqHlQHb823f7g9uvSmSXEMchmYSwk7YzEednHr0x1pi3DSqwa2C3S5ZMn5SQen+etTGRVKMAhj+8CgDopBOR/9ep16M0WnQbBcw4Y73QqNjMDwU5Pfp0phd7c+U8fmOoXChuGXngDoPp7U5pBK+0yRPOm1ywABLcngdzxTlfayx5JBwCjqBgjHQj+VHoyyKYx+ablo2jWRPKDFvlXsDt5x16jFOG2CeUxl0MahAWztILAkBsH1P+ej4oBFcthBFJPuJL5O/JyeexGen0qFZJZHa3m/dqxwoUfKfT88Gntqw32EWYqhdJM7VA6ZJA7Yz75zT45PIlWNreMLK+zcwzuHoce+DSMzPFEY9yh0KblXjGOn0OPrTy6uZuAQVP7qQYYY7A+5FUn2Ari6U/vZN8MoYeYCvBBznHt7/SnM7KGQK6kP5aKxHqBn360eaZIgYnlZihLwuoZBzzg9QOP1FOmySjmJlV2+aXeN4Y88A/Tp9KsBk10ZFjkKGeCRGVivBXHVvf8Axqx5u8sGlxEACWkPv1Pp06etQSRwGV4XZgJGyQxJXPGDx+BNJcQpdxq07MAY/lMXAbA5yD2yTj8aLsnTcma1TfNOgDFlwSmCHG4c/h0z7VGt6lwJeZXdFHCruVeRnj1pv+oaCMF2jJ+crgBh3Ax0FWw0whQyFFRiRlzgA9ufTFAMiglghwqtIpjclo48YIIyM9s81JHMpkjU26tITvKlVDAEc896YZCwMEZSRxuJaNvlAxgEn8KcEWVkhmkQCTCjYN2/jGSSD378daExeY396g2mF5bqNfnT0Ocjk4xx605miTe8jhEPaQjqeSD75JHFIokLRK0qyADG4nPzFu3Pv/8AWpiT7Jpsod8UhcxyphQvGGHGSc+/egB2N8IdUBQgGQSEgsg7AfXv+tK9yrKkkceYgdz4IxHjsB6801DdAKsiJIGycx4OMjIGSaaZIZ4GRLo26LySkfzjrkew4/HNT0D1HtIkZJN0G3LuUKhJPTjHU9e9CSwjeUlVVDfK0nO7pwo/GnNcOMsJiWaRd21h8wHoPU5FNtxJfCHyAXeUsFBxgsTk59uKSV2Juy1GRR/IAYnXL7UZF2Fh659PevO5dD1D9o/4mXXgrT5Xtvh34dkVvFOqBcfa7oHP2CJwecLjeeAvU5+XMGt+Kte+LHiW78CfCuOa6vY9sGteLSM2GkxsfmSKQHDzEE4AyQMkZOMfU/ww+GOkfCbwHpvhLRlJtLZT587AeZcyNy8jnuzEnrk4AGeK78Nh/aNTn8PRd/M4sVifYLlj8T/Dz9ToNL0ix0TR7XStMtEsdLs41ht4bfCqiKMAAelaCKOcYPHQHgfhTlTaOBsVV64zxQc4GCGbGeD1Fe75I+bvcbkDHUn7xI6gUgOAvGSecUvO0BcLz0HSgHKDGcZ6MP8APSqIEXoDxx+ZFLyAuSc9wSeaG4Y5LHjmkz1JIz6n+tAB/FgA9PmGc9f/ANdIo/hznHI2jB/z9KVi3QHLcYbIwSO386Q4wB90Dpznn0FIAZxhm5GVx8x+UZ9vakDAqAAWLDkDpn2o3diWUkDp8pB9aGZyeHKseSCcjgfpQAEbgu8ggcfe5z2/HpTRjbwVIxt+h9/5U7K5YlkQEjO3nNIFcxgENk9VGAO1MBM+nGeg6Ec0c/NgBs84HSlOSWIA6djnHPSmtjHLEY67eg/+tQAN8o3/ADspY5AGTk9sfiBQyEYVmwQclR6/Wg4UkkoSOmaACuP4trHG3knueaADlm3de+0c0h3EbQOeq+vNKo3NtHJ+YDPGP880gwVXaCxI2fKcd/60AI4Cjjdg5PQHt+valkOJGYscY4ZTxn0BpwAVwmO4GcZA9qjMpWMHjj5VTGMk9zVAMf5pBgB8AfMO3J5BpqtzxuYY42rwDnqM/wCeaa5DFMlQ0a5ZdvbPanqobcoZlDHPvnP6VRBZgAVlAJ5BwWyAT/Qdaz8sLi5mbCMxChiP85rSWXyIGmcOAo+7nI6+/wCFc7aG+0stBIjX6lvMWJpP3uDkZU5575FRHqBpxqyxsNzFORnbyx/yarzsYwrEEoODnjjp607Tby11CRliZoLjGHtJhskjPfjv+FVrsSNsRVbzM8B1IAXpk5+vStYu7AmxhlKRTfMSMtjaB1yafuY4XbkdQSvLY7iq8KoO8e1hwc5BPfjtzU8kgQbvMIRcNhzwSePqKoByfNsA5HAA6YqQZB+ZQCrE5H1//X+dQxFXwBCUIbBDenPT171KMiMEJlT0wM59qGA9c/Ku7JI6evHNSDkvghTwduev4/hUbBSCuNo6jJ+Zec8U9ssCSVZSowy8gVAEjFskkksThtqk+/8AhTvVVOVb0GSRUe4YKg4UrkKM5znpT2GCc8SDACg/Iw9agsVTjPGMU4cE4JK/73H5U0Hl8Fs45GSQc/ypw7gDnBx2zQAvX+8CONrDg/jQDn2BzwD09hSLjA6kccZ60DJQZB27u460ASA5PJJG3pjGeeBSZAUkbjk4AI6fT8qQE4zjcRijIHXIHOD3qQJASGYdccnJ/lTVGAFU5Zecjp9KTOOmPTGP8+lOHz5wNgzlcfrQA3YTyoG7ByBjimvGH5Ma7x/EOop/EnOQvA69frSEBgMlhngBvp1ouBWmt45lwwIBOcfrn3zUBjltwWRvMjz8yPz+NaBBB3chs5+XsBTGGD97vnI9apSYPXc4LxB8N9J1+d9R0q4Gh6+y7BdxAhWyd2JI9wWQFsHB5OOuOK43VJ77wxIkXiW1j08sVRdQtwxtpXJAAbqY8ngbiRwTkcZ9omtllHzDax43qO3+eKrTRE2pinT7XbOpWSOZM5U8MBk9CO3NehQxcqas/eX4r0Z8RmvC2Ex6c6XuTfZaP1X+VjyofNHGyuHSQAo6HKsp5BDDggjv3o24B5zjGWHetbVvhmbN5brwpOttvkM02nTkvC5ONxABypOP4e5HGM5wU1KOS7NjdW8ml6gvH2eccMucZRuAwyMe+DgEc171KvCqrxd/zXyPxPM8lxOWVHGvC3Z7p+j2+8nbOB345ApuDksN2CMd/WpHUqShXDKew7ev60wrgA5bONoA7A9zXQfPOLTs0HTtgAUvTjHf86VhgH5c+xpAMAAnI9fWi5mKMZwTgAZFIOcEjBHWlA9ATSEgjDfL2Oe1AAOATkDjkdTS9M54A65pCRx1/HoaQt1JHUHqfxoAXABHJC4zkUhH3iQOD3HJ9OR9aUnAYt8oB6Hv6UoOML93tyQf60FWFHzcAZ4pvHvyMEHv6dKcqsd464GP0pNuQQCqk547HFA7MQDGRjufx5pcjGOw701eRkKR2KZGAKFIIUZBGATgHrjFAtB3X6Zpc8Ug9Dxz29KO4HOScfhigkWkx056ZPHakPYYIbO3B6H3o7YwQMDO4fMf8gUDsKc8kngdCfrSHgMDxxwfU/5xTqaQRyTu4xjjPWpEKT6EA9ck4oA44JAPYHtQuBjliMcbqTGMHGMDGD9aAHUmeaOhAPTPQUg6dcDrj0pAOplFFK5Avp3+tL+NAGKOp9famAhOOnUnFHQnPUUduKQH1BOM4I6mmMfSdOKP4aG6VQhPwpKXqaMYAGSfSgBeh60dvp3zSdutJQA49RR/k0etGRQAnU0u6kwTSr0pIBoUDOBjJyeKOSTjjjBpy9KTt/T0o1AdTe+KdTe9MAx/Og5x1/CjjvzQMj3oAM/UUnccUAkjOME9vSgjI6DbjnNUiwxng4x9KawyMFQeM4H1oDAgnB+uKUDKgYyMdTVLQWw1tuScAHpg8A+1BbGMHGDyDjpSHdjJKqeOp4Hr+tIWGCVClh1BPQ9/61YxSQvzYwDnO0c84prHoH44AIxnGfXt2odgpzkA52bF55P48USBQjbgMHqCueMj3oQCYKs6vtUAZBQYOMYzS47YGQPmIOAvFMOF8tCWJyApUZY4HPXtTfnYgPs37hh1HDrjqR+lAm7K7IPEsmPid4sBDBi0ATHf9yvFQAblYplXDN5jIOuOo9s/0FT+Jif+Fm+LMFRIHgCMTyMwrxjvUKDgAfNLtBYn5VZeMnjv2qqP8Gn/AIV+SHmd/wC0cV/jn/6U/wASQgASYxtHBI4OT7Uob95hz8wGOF7DrgntUajADAEW+32O044Izznvn3p68hSZQ+B5bKwwecZJyevFWeeAbK/J9/YMqenUc9enX86mV9rsyYZSQuRkBF6n/wDXUQkVAwRzIwUMN4L56Afj0px29EKZP/LLbgnpnPf/ABxSeuhon2HRAPtQM0jbc7hjBGehPP5U9XLBfuttBPoDkjHJ74pr7VZwAdjNvDDpkjkflzT1OQSFEYDZQquOMdT7VPmaLQRBFs3qhwScxryDz1weOo60+NsMh+dtxLNxn6fQ8UxmwC7BdyjBD4bB69euOtPKsXdCXAcDaVf7uB19ufz4qWUhYm3Rhd5J37RgYxx/Kn4ZiBuOeMsRxx/n9KZt3EfNvIUgSMRgZ9vf+lP43FgQMcsSe3WgfZEe8K7PsY5cKWZumfb0FPGSxVgAGPy88Ef48mhMMgZPmJIbLZP0pjEYVJWI5Lgucbu/UdAMj8qB+Y47Sh5OduMLk4x0xQG2qGZdqd9w+bjGOnel2GQjOVYEMMHHOO4/ClUDzCwChuD83JOf5cikMSM7V5bcM5Ukg55JzkUmVbaEYBtmdxyQvQjrSIwhhJLZ5JJIyFyckHHuTTnfuZHAODuX7o9D9DRYpWasAbfuCcFSMjsDjI/A5FPIJOMHjK4JAzwOaYSCSGOPm2gFcZPB/XFKmSFCjYQSCpwfX0PSlqIUEfMWQbenT72fb8cfjT8cjAyMkYPb0P8An1pMBSzAHLYzz/n1pxO7gZOR1xxUjQdhnGfUDpUTsQpUB92DwvXjpz74/WpMcgZIPXGMCnLkDrn1o2JGKwLNtVht4OVx9CPanAY6dDz1oK5GQNxHOB3poYFgemRx6f8A66CmIRuyGC5BO0kZ7daf1Pt0NM5V0yw2nI5457fypQzFRwCcnI5GcUEgOCQAeOPu/wBacAMhvxyO9NAZmySRjIwOh96djg5zjrQA1QBjgYHYAYB9acM4xyT6801iFGW4GcZ7D6/407bjI9PWoAOePrj9aOo7nNL2GeBSD5sEAg98jigBfakHA46UZ4zgj1B4xSkcf0oAQHnHX+lL/wDq570ZA6/zoHvQAhyASACfQ+lKTmm/gT1xk80Egdht65NOwC+/QUHjPb37Uo4x1H1pqj5RnkHoMdKaXUAJwOvTnGO1GCScYAz0Ipeh98UdfajoAH2/xo7evvSAnAIxtxk0p56fmKTLDjnrSkn0xR34pP8APWkQFL2oHWjtUAHXFA60d8dQaM5H+NAB60dqOho596AE/iNKOe2PpSUo7UAHQc0duvuOcUh4B65oJ6cU/MBSePekPHX9aTkFuSec49BTseh/Wm1YBOvGKM5wCMjGc9qUDpjgHqaVVJzjcwJ6H0plpCKOtLkNk7l+XqTxx3qhfa3aWE6WxEl5fvwlnap5kpPUHaOnBHX1rb0T4bap4jVp/EU32GzYqVsLVsgD0kfHzZ7hfXqMVlUqQox5puy/F+iPYwGVYrMp+ywkLvr0S9XsYceoXGozC20e1OqXLMVLRkeTEefvvnAx+vTrXT6X8J5L14rrxFetcCIl1sLYlIQcEY6gtwRgnGD6g13mj6JYaDaLaaZbR2sIPRE2DOBzjufUnk981ppHucFgSRyctwfc/wCe1eHXzGctKa5V36n7JlPA+FwyVTHP2k+20V8uvzKdhYw2VqsFpAtpbqu1VjUDGckjA4H4d6uR2yMRvYtk5AYY5qXazE8kJ1GRxUm0kV47m3qfpNOlGlFRgrJaLyXkhFUgNgY6coOacqcnAyM9adsxwGYkd+1OHPbB+lZ3NhgXb65xxzilK7gOenoMGl5AzkbumPf60rLkEA7eg+tK4DQO/ByegzyKcR6ZHPXOMUuBkjGD1yO1Awe5I/vZpgNOcDgnj+IU1uFHODjAxwP88VJgbhyMj1po59iOuOCaRAx8ZfOQOuRzx0xQcD5j0IIJUdulLvO0Nk4I7DgUAYPB257DpQAcHjJwAOV4zS4znI7YJpMAOgI2tjgntQp+7wV6lgaYCjo3Q5GOadgngHPPGTSKQQeeM/pTtucggFu49qQCYLegz2xmkx0JXjGNvv8A5xSjPC457HHAFKQQeGODn5WoATdnIwdw4I570pQkHkkEY680Bwv8R2+9O68g5oAYcEk7RyM896a2AuRwBwRSTOsS7pJBFH67ttZra3FJMUtoZ7htuQyxnywenJppN7AaLZz3LDk4GcVDMwtxummigBwAXYD+dUmk1GQAtNFbA/LtRSzZ98/41AbK0Xc8sbXEyHO+7y/Pb2q1FkEh1q2aRkghkvHxn5U+XPHr0pj/AG6XCzXMNlb9SltnzMfXt9RU0lw6RFW+RRyQgwTz2qFjsKrgSE9dp56cn9a0URmJJomj6Rrtvq0dqZ9XkbyG1CZmeTGCPXAHOOnSukIA8xc4DclwOgxgnH4/rWJ4iwulxIWGVbdgfeP4en+FbiOZAsm0o7RggBuhzyP1qpLRMCVc+ZyuCBxs5Qj1phJt7qKYEhZTsYNyB+NSJEBgKvODg89cVFdJ56HYcSxgPluMge3rWQivHH5TSxOSSrdfX0P61IuSY24IzsIB659u/OaV/wB4UmAZ/N+WTaOAR7fSk8kGUDGGbuemO/Srv3AbaoRqE0e1VUqSqnB2n3x+NIgZX6Adc9l69OfelOE1S2diB5mRuA4P0pXjUSuQCcNt3EgYPcf/AF6BjAu5cfeDdM847fj0oLbizBtoxnjINB+ZS5LMDxndS43jBxtbjPoc1YhOpyVYFvlwx6fWnD7wQkgk8E/ypmC6AkDHUmTnnpSqeASpAIPy7s5oYEm87R91SrZ5GPp/WpsgMRkO2cqCcc+n+fSoFJYIVYHGMA8jpU+cuxV/3ec/MM9Tn/Gs2A9SQvyksApGQO9LgjYx4cA5J6+1ABJ4yCRjdjj2ApQASwwBkjPHekWNOMDcGIcbcc7aRl+XGTsPVic4JPXFS7SH+WRmIB+b72DR5XIIA6bSxHv/APWqbgQ7go3/AHhyQCcdx/jSldhGMq6gt17/AI1J5Z3cEbWOQFx17mk2DkgMxGOM9RRcBQSRkcHBwD0B96CVGMk4PYj9KNgwHUEc42vxinEHAz1J9Qce1UA3kHj7uDkMe9L6AKSeCADjP50EHJBGCBnHNLjaMcquOo4xSAUHcfmUkr6f0p2SAV2kZwAKa3bII2+/50cfN8zE5ycdv8KkpMbJDhz5ZER65B7/AErzL4u/Bey+KFvFdxMul+MdPjY6fqsKlMgciKXGS0RYgleoOSvfPqBGQUYDDceuajeIMuBxz8xByeOlYVaUKsHCaun/AFc1p1J05KcHZo+SvDXie8F3/YXiaxTRfFWlqIpbAEssyZ4mibHzIdvBHGcn6dNvjmiVElNvIP8AWEcKB3AP4j869O+KPwk0z4m2sUpuZdC8T2sLLp3iCxws9uTnCn++mcbkPXJwVJzXhN9rOvfDzVLXRviHpEWl3dxMkVt4p0/P9mXjEEDecAQyHaSVbAxyAAK+dq0KmH0k7x6P/PzPpaGKhXXaXb/I6wXMUsszNC0Ug+RpIl4Bz2PXn+tMjSRIXZJsx42H5eUOAODnof6Us0U0DeVcysQH+V0f926EZDAgYJpk6tFC08q52gAMh6L647H3/SsUu/Q7UTL5KyJEGkhgVA2J5eCM8gDHXJqWF7sMUkO9VUlZEYAtn27/AF6cmq8l40MP3nlwo2yRrwc/xH0/+tTpJ4x8rJKVkcpujQlQ3Ykj+VNW6C+RKIh5ZVoyIl5OXIXIHbnn1/GoJIlERkRC5X5hGpyxP+BqSKUtdoIrv94o3mJkGD6rnABzk84zUe6WNWZWXJbIQ9M4yQD27/lVINdh8sTMufMk8o4cxt8pQYzjHPT0pxt2m2YU4jkEo38E4yQD+tQh0bzNm4rwTGxAAPfGfcAfjUc0cULJPJa3d55+F/0aQOq9skZ7Yo+WgbllAY1kAV3TecCPkrmmiAWySSiVZY2TZumyAFyPSkJa3ljJheVg27EUm0L26fzqI3AghnVJUnuVTcI5GOzG7px3q7pDsWorgeW6hVYxA7ip49sHuOKhtp4b2IuLWaKUdU6ZXkZA6HirEs4iKSu6Rxkqxi2cAkdR+X6UsayFVR9ikMSssIPzDsf1NHUQLGIl+RC6sgJK8nFAXduLE4VTjZjcD6fpUbM0fWfYsbBzyACfTPp1pJGxK+xjuwflxlchhkn3IyKLisKmw4KJJlV/5bptUKRz+Oc1F5iLGu/zJIQQFk2YyMfMeegolPlmQSC4YSLk4JCp6/pTdzxRTiEs2zjdLN90E9AOn/66m9heY0yICyMsYYp5hYyFl7gA+nFSzSiGOOR/KEGeQwxlSRjA7kYzj0qCS5VlVlZkDBlVUG12GOx9iM//AK+axnjgQtJbw2MKw+aJ7mQFIx1ZySRjjv7Un3AszXiQyJgNPcuCypFFz/tHHGPT8RXlWp6nrXx++JB+F3gyZ7axhUN4r8T2r7lsLcghrSMjgyuDjqcZIIwGzV0rVPGH7Ueq6l4b+E11J4a8KWN60WsePpAwR2VgphsNvMkhX5ycqAMZYZUP9ffCH4P+GvgZ4KtfC3hW0khso2Mk91O/mT3Ux+/LK/G52xycADsABivRw+G9p79RadF382cWJxKoLlXxfl5vzNT4efDvQPhP4Q03wv4X06HTtIsIxHFDEMszDq7t1Z2PLMcknJNdKMJnoc84OB/nrTkXaCOmScBaZw/Od3y4I7ivZSPmW2229WM4AUcAdTu5xRkMWIGfQdMelNDZXOFKDGSOlKTnPHfOV5HpVoTAHqOuMZGOTQOSRyB78Ck3DJOeCO3Wms5IPOcDrmqJHE45OBz2PGKbuGCyksDnIXHHtTS28nncevGBjtSMxbBbIwDyeD9cU7API5VAR83O5+o+n50ZGQnRgc9+vXNRlwwySx74x2oz8g54zkcn5h6AUWAkLY3DflD8uMZOfagqRlTyQR91sfjUecpxyjEZA4/OnfNkjGCTwcUgHbgzHAU5IB25BB/KmqowCOVznBXoe1HmBs4y5z6g/kBQeQQFQkc/MOooACNuN21AQAWX8eMflS9Acgh2ydwYYFHGWzna+NpXHzD2oCl2VeMhclgOQc0AG4hVddoPK8jkf5/rSbSoG3JJB2spx0HtSk7tzDaATht/UY9qBjcMYORgkcYHtQAHpu+ZxwQW7cdf8aY4WSNlZdxAxlAeR14H408ZPmbAeCBsI/mDTXHysCQVYEbFPCn1+tJC3BmPzAMSmAcADpVeSQgsCyYJ+UspG3pge31p8hEh3Y35OQvQZ/zzVYsJW3E5Xds2gdW/l+NaJWJHjP3DjeeOf1/kKnUZY4YZPyhRjNQxq+G6e+R17YqwnAG1MBuNpXDN6+9GwFfX5DBoU4yBLKwjXHJJJHH5VWltluIYVaDbJEV2/Plxj/aGKd4qULoG3G1llUquT+v4GmwuA+d6yYPzbT8y89D16UobAZl3CsjxpcJI7DaY7hY/3w+jZ4I96Zb6ldQMwSZr+AfejvQBIRkD5WH5c1b1RHKRBWHm7uOTgD/P9Ky7S7bO5fLkUKRwMAkHr7GtkgNaz1Kwu5Sis1nKWINvOm0dM9elWLiOVN/mB41bkPgHBHQ/59KxLsW06bphIyj5MrzkfU0trb39kpudH1FpVWP59OvSXQkdcY5B/wAKNika9sARl/M55y7ZDE1acDdlMsccqp4HHBrMtPENpcBRchtPlfpIDmEtnHJ7c9j+da9xG+4EL8uCVePoemOfx/Wpb11JEQ5GFRQOjMOv0qRSWG/YhZiEGCBkD1BqFWwSCHPIXCrzjFTezdRg+/1/+vUsBykDJBIJAOMdMe1ORSiDax2jqnXP0/WmpgEZOWGBtf1+op3QZydyr8xXgCpAcGUtgysBncM8DJ7E4oAKHaZCwAwc9vQilYbwDwdw3AY5xnnj0p2CucEMpwChGWXNQWJhuCRuQ5Gc4/EYpBk4OeQPSgRrG+AAMf3uTj0FG0EsMK5GHLk/d+v+FMAI4OBg7TjBpz87ic7eMkcYzSDgjBAI6MoyTSLyAOPUgHAqgHlipDZVjkA7T/nFJuIO4E4x2PT1pCduSDnHYdQKM85BzyR8vQ/hSsA4Beh5OPTp7Uu7HJJyOeQKbtIPA9+aA+PmxkA8+opAO5Q7cFsgHCk9OlIScDkHgg8/57UgYAEjbndnlSfxp27ac5yRwAWyD68/0pANKnK4Gcj3x/n/ABqNxjoTtJI9xxUxUAgZyg7dSB/hSKrHDKBu5JOePaquBTuLVS+RmJ8feQkHk9eKxfEXhvTfEVoINXsluMqQsyp8y5Iyc/8AAVzjqAByDiuk2buANuQTgggn+lNdW6dz2I4NXGbi04uzRzYjD0sVB0q0VJNWaaTTXzPIdT8J614YiD2zvr+kf9NJM3CA9g38ePQ/MSccAZqjY6hBqtsJLRjIAMujcOmc4DL27j3xxmvYGtQr+ZGrQyE/MAThv95ehHJrkvEPw8sdYuPtltjSNY/5/YQNsvzEkEZ5B9D7DOAQfaoY5P3au/dfqj8mzjguSvWy93Wt4t6/Jv8AI5UjAP8AU80mCUJ2k55z1IqveNe6Fdmz1eAxA7Ql6q/u5Cc8ex4Ix7Z6EGrCkSAGPlW5Vw2RjHrXsKSklJbM/JKtCdCbp1IuMlo01Zp/11EK56H8aN3Tnp0p5XAycL2AximFeehHcD2p3OVxaFAPB5BFA4yeMtnOaCcA4xQ3bGME8buRQgQgGeSM8++P880pJK89DwG4/DrTSVLnHIx2/wA9Kdnvgn3z0/z/AFpgNJD4yCMd89c9hQcFSBgDbnJHX/PNOBzxnp+FGCR7AccCgQuecg45yRmkAGMgHaT8uaXaTwD1GBgdKa2GJJUgHjkd6CvUdjtjv1ppXcMEdsZzyRSgYpQOetBIzI6ZGCMYJ449fypeCCACNx6nrRkjCjaMD88CnY44Gcc4oAaTk9AeMEE49e/4UvyhAcYPoOlIT1xgLznjGBRxzjkEheBx0qS2DDggsBxjnuf8ml6t3zgDnr/nmjGRgq2N3JNA5Jz9OueKAasKeM0nTGMgY78ZoPT2FIOCev8AwLrSIDqKVulNp2QKLALTQRng4PtSkdQenpTSuc56nHOOeOnNKwDgMUZ45zR/OjH50yBaKaOnegg/rVLUA6GlbpSd6UD6/jTAWkJx7fWkx3o7jqKAD0PUUvvSc856nmkoAcvSjGcD14oz/wDqpMc4oAOuDRnnFL0o61AC0nrR/DS1YDcmj3oPt34pKAFJ64FIOx560oPPWkIyOapFiHg9QF9CKb8vfGMYqToe+B+tNbnA2nGO1WgGkAn5l4zgdx/n/Cm4ZgB5nzgct1X/AD0qRm9+T3HtTCS52nKsenHBwfWmgG+uFRN4y7DtzSSEkNnDHByCeAe38hS/xM6BTIRklz06ce1C/dUovcB1PpTAVsh3UsyLkMOnrTMqpK42jnHOfypEGxRkEIR8ofhgR0oJZWCAfMxAXc2eAAc0ENFXxKpb4neLCFjb57fBJwynyVxj/PpTI1JVQEBOc7SwJY9yKXxQiH4p+JVKnJEJDDqP3acCmjBJO0CTOfkP3wecHjNXS/g0/wDCvyRrmjtmOKb/AJ5fm32FilDqZNxcEAE429+M/wCe9HmFWZXJlZmzkEAKB/CPf2xk0042ozAFQFCKx4GDUoBclWEcgJIOc/Lzxkde3rVs8+LdlfyHBnP3mYFQGCsoXo3rmlR8Fs/NL/GH7KeePamxkgEFgsjEZIJBJPpn/GnhnGSFKEMAQT0PHXB75HNSzRa2Yq7G2hSSGDFc8qw4yMHt7Uvys4AJVkUBNrgE5HT6UhULsLIyxgHO3gqc9ce9O3AgiTIC/Mm3gsB3AqRocAWBbYBIQA2R17EfSpMhAQDngsAecD0qNR8ysMuXYKAegGOf5fyp6MGXchdk7EUgQ4fKdoQlgOPl+U/jSZLquzAfYGK44PbH86VCOzZUdSeMnPNIfvKCD82cOh6d/wDP1pGi2GeYF2SIoKcdOvJIwPxNPVRGdoVXT+BQc89+tJuZtrFCX5BTdwMH+dOI4KBR5bZJOcbcf/XoGluIwYMQdu7dy7HgA+35CkjbK/KGU4GRggL7c/WlA8spHltwGV3d/UZpxyMcb26Fv/r0AgJAVn5HG0+mPpTDsHmRDdx+8wvGB7Uu4NGThgf4uOcDr6UvmDKHMu0jdjGFAx3P/wBegv1De2XA9AVLd+Oc+9POSCCM45I9qi3DIBYkk7kYhT+vT+uKeAXALBiScsvHHp9RUiHgqoLdBjHToKUjrnGfU9jSFgh6cnqAKXI5x2JByanzEC7geTnI5570m4FvVQOT/n6UDOcHg9d2OtKw3EdRg5+WjYBu3kE5DAYIHT1p46gdueCKMdfejHTAz/h3oKQ3dwoK456Y6eho28YO5uMfNzTuQeaTGBx+vNFyRMkcHk4yTS55znA96XBPfHPXFJuwMgZ57UAKD0IPX0NIx7HgY+8DgU3BJ4VNp6+v+c0p44xlR/CBUFdBev8ACR9cU3g7udxPOCc47fhTiPmOe/OM0nOOMZx35zQSOPHPIx2o7/4Ud8D19KDkEcEg8cUAGcMBg896QcnoQRwQaMYJHRe1J91SOfqT1p7gKMn5iNrdMZyKRmG3dyRQcEhcgHHrzQNwHJBPqBj8aoBCeeTk9cZ9Kd3B70gB4459PSkwQCA2D7CiwC53A4HzetImOWH3upwc0Z7kHIOAaNoLEAENjG4DtVFXADKgrwPTpQjK/KYZD3ByKASeRwuPTk07tz930HpUskXoV/KkUEKM9fXrRn2wTz15o746H371AC4688etJ1yP60fWgZyRnOeelAC9DR0GTx9KTt60dB9KAAkZ/rS+2ePekJx+WMUvegBB09KTORn2pc/nR37fhQAgGCDxRjrmnYOc+tGOOO/Si4xhJAyOv1xT1yzcZJ9M01QWyVAwmSWcYC+vNZVneaj4qkmsvCtn9rkV/LOp3IK2qf3ipHMjD0H15HWbq19kt29EddHD1K81CnFyb2STbb+RoXl7Bp0DXF1II0ClsA5Y4GcBe547UugeHfEPj+HzId/h3RXHE3Bu5lOeQp4jBHIJ56Ecde28K/DC20a4h1DVpzqmqqoUzFAoXnOFQHCjPfk+4yRXbDceCcJn7uCAPb+teRiMxUbxoq/m9vkj9YyTgmc7V8xdl/Knr83+iMDwv4L0jwfZ7NPh3uQqy3EjFpHwOpY8nnnHAyTgDNdAQZtkj8r2x/D9PehBgMQuMdsfzqTIBOM7QMj614M6kqknKTbb6s/X8NhaGEpqlQgopbJKy/Aaqk5Vjxzg+tSAA5HyYHPPBPpSCORwMjy14PzVKI1HUbyR3qGzp3G8EcKTwBgVIAx6n/GngEAAkDj0oGSOg6dOvNQ2UNZD3GP5flTyCSQMADvn+lAGCFAwcdulISD/AIdTSIFweRnkjGcU0Y6bugxyadjJByQaOowDjHYUAIB1OAR6ClUdR0PQ4HFAIOSDkj060DpgEkCpAXAIweaTOPr0zSk468gGgHPfJ6/hQAzGABnPse/tSHgt8wViO3an4O7sR3GKFXC/TpVAMHZcE8HqetKBkHknnj60o+UADOP7xpCu7jsOuTQANwcMvB7qO9BAJ6gsR0z+tOHB44pjBIkMkrBAOSxOAKAJOoAXpilKgBixx7+lZcmsGdlSxUTknBlfIRf05qD+zZr7a17dSDa3EaNtU/UY5pqPfQCxca7bQHZEWu5SeI4fm/XpUAudRvyyx2/2Fd335B8xHrVyKC2tGxEkaKRt+VcEH1zStI3U4kboMDg/401bogKK6THHtkuLiS6cZ2mY5HPtz/kVZLxoipHhlPJ2jmjkmLasgzkDsRzz+FRFxzghlUg/KQD9avfcAklYZwCQOjEZw2elRtI5VDuZ/oMD+XP1pdxVsgklfmBJ6/8A16iJdYwdwUrnqwOM9q0SIEbBI8vDZ4+ccZ45H600t8+dwKbTjZkOcUON3y5QL/CD1PGQaQSfMpyMggD1x3HvV2Ag1OMtpuCASMkbueCOeaseHJGk0WJiwkdGK7sDOBxj6/41BNGjWTR7GdehCjI69aTQ8G4uISFlEgWQCM7RgccjsabV4MZsIFDRjvgH/Hn8KUoz3G4oPKOBluo/wpQ2Fyei8FSRwfc0b8HKAMCeh4BFc4iGOMssqy5Vtx4VuCPqaTqVJwf3Y5BO4E9qnVVSZ4w4kDDHPOPamFC0YzhpMDDDjP19f/rUXAr3SlGtZQpJRsKrcYx/WprlP3jjggrkbVzzTL9A9uXZcMhGAT3z0qxON5jJI5A2lPX0p32GVfmbc+1i4PJAwR2/pTCufmwd5b74A54qWIbrifgsVXduC9/QVHnCEtwh4JJ3AHvjvVpisxpILZypXgeuf/r9KRNpxyxAPfrjFOOC7AuGIIxgdfypvO4Y2nkgg/rVAKrDdAZGViBnjqfSrEZCk4ZixzhtvB6nFVwwAUB+T0OOcelTo7HOOAAV2K3X8Klgiwo6Ag7AN2/Pb/GnqQQuAHAAI7ZqNBggAkYGMZxzT0bcqkbTnqPSsmUh6rgADlcdvXNO2AE8Ln0ppO0d89OOlP3dcEKOvWkMUDJ+8oY9AD0pNuR04yB0wacG7ZU8daB1HGCB0NADNuWJ5GQQec5pNgGAMYyGP/1qf2Oecfwk80dSBnAxnr2oAYF5HUYHIY4ppHAyM9uKl5I6eoHFG35vlJGF5HXmlcCLg5yB1A6c0ZyRhvmHAA/XNPKZBBJxt6etBzhTuC96YDBxnAOBxjPApduCR/CByB/nijpwR8oPfsKFUjgDgtkCgBjIGG08jPII4xWN4i8Nad4o0e50fWLCHU9Iux5c1vcruGD0Iz0xwQRgg8ggit04G4nkDjFNKggAEAEdOuMelZyipJxa0ZpGTTuj5G8U+H9U/Z/1Kx028uJdW8A3s3kWGpSysXsWYgrFMQMBQM7WHXk+oHQm5uLW4VpriyvLK4TbGyNkDHA5Gff1719C61oVl4i0q60zUrSO+067QwzW8iDBBxz7eo7g4I5r5f13Rbn4KeKV8P6nvm8O3zb9G1bYSN/a2mOAFkGMgjgjB45C/OYjDfVmnH4fy8vQ+kweKVZck/i/P/go3BctBNHB9l5U7zLCAolxx0/L/IpFvTGJQjLAWYsQ52MCfXP4VWTZOViljkaEsDhWGST7j0J/ziligEkkolhmErR7QJGBD/Ukdv8ACud33PSsi+LmOVVTEkaSLnacke4B/Gqsk4HmgyOhQY3YYrGexANMWNLeWKDfIsbncroxIx3wexqZXmI2yursE4DEnePxHP0o8x2tsIUDsWZlOQsfmocNnufxqeK25RYBt7I6kbWYE5z+VV1ma4bc0qBeMEEg7uR0pjSspYLEuS/7yOLIY4I+Ydqeg7NlgJ5UkkMdrNbeXJuZ2GEIY4GKk3s88qAWyR/KDtGWZ+RyelVF1pZGJLsFPKRyJ9zHrzzSxahb3JbIjQmMgRhcLkfxEetO67j5X1RcSY+eysivGwJQI2ZAc9WB4wecYqIzJeB1jimWOJgGVmCPuHY+3bFVXkR1Uoqtk4Bj4K4I49fekLh22FPOjRSXb+IsT0wKV+4WLdxKPPeGUxmNkG1Byc8df1qCTU7a4aRZfMQN8hUts2t688Y96givp2JihZEbl2NwuwBc44NPS4mvIZITLHHBkASMAd3rwen6dqV7i5bD3L26IlvPbSRbBvjmYlRnvwKad08kLeZAWRwUETZGRz06moXulTdGjRmSI7GVU2Hdjvxkjise91coJJDNDYrbxmSRlKIYsAnc2c7RgdT6VLdgSbNWO5EQkEl6qqFMsrSxeWB16+nQ+leXaLpGu/tca9feE/DMl1ofwp06QWuveKSgE+qOpPmWtmckbWUjc2PlHXghWytGTxB+1L4uTwb4Llng8A2swfxN4wDMqzAEB7S0lUFXcqck4x34UfP93eD/AAXo/wAPfDmneHPDlhFpuj2MYijghXHAHJJ/iYnkseSeSa9TC4ZztUqrTou/mzz8XilhlyQ+L8v+CT+FPCej+B/Dmm6B4e0+HS9E0+IW9va2y4VEHYdySckkkknJOSc1ujaqgdx69qZGojQEZBHbj9KCxHTg9fXFe6fLNvdikkdB26n1pjk4wMbh05ppIUD0HGP1zTehyABs6DHrTsQNyM5A+bqe+KTIwoBycZB/z0pAODnoOcU3LOgVgC5HOegH1qgFZsHBz06r2ppkZyMYAz600NnGOByFP+NJ7YCkA521YB1XAUYJG0lsD1NCHLFkX0wSc5+tNxgD5V69u1BUMOnbrnH6UACsSCNwLEklc8D8KCSPmGRjnOKVgCQTnkcfL1/Gl2Z/hxgcY6E+5oAU8NuXAJG7DfLmnR4AG2TbnnB4wT1570CMr2G9sf6vjj2pdinqFVefn3cZ9MetQABgcBXYhhhTwKd1wQxwp2sygg+5pxBAO7CFccg/Lj0pOGBALMQcEgZX3oAdyzlgAxwNq9MDPBH5UgXg43gLnLDuR1NBCn5AhCMfmwPTvmgD7q4GQflwccf/AKqQAhLbTlD6bV7+tIdxQhtoYtt3kAZFK2V+Xcq8ZXcST/nrTWQEFVBJTofQ8cU0ApGXBJKkDg9cge/eomYAJtDdyOwUe9OdvmJwDjA3A9M+1QytjKn5R27kj+lNEEc2N+BgdlGM49xUYIZgvIUDGOMn34/xpT8zj5MAkgY69PalQjbkM/HA46CtAJlUKN5A2n5gG5J/pVhco5CtnGcn09h71HENp+QgEjaG659e1SjA2gnqeo459azYGb4jUfZLWAZAkl3bjyTj/HNVd+64JRo9rggsMh8/j1HFXNdP+l2IIITnDDHJ6Y5/Cs0SQ7neSR1TdhQ4yDjjORx+VXDYB10fOt5G6ruG1o87gR2//VWEZkDEGXzM8AEc4P8AWtAsqKRuIG4EnHU+3bPHWqF4+JuCxcqCFdQdrZ6bq2QCM5nLorY2KO44IJ7f1rW0yZoJoiiuGUZLBc5z6/59ayUH71ifmdU+dgPnH5f54rS0+SNHhkD3JypTccDa2eD70AXrzTUvRNLA0cRmG2RJBhWcHncPX+tZtos1m0a20stndF9rRt89uwGc5z3xjmte3UjO/AdvvSYwSfWmXMKTuxy5YHflyNgHfFR5AMGsgHzLqzeEMAGurU71HPUjsPWtG3kS44tpo5UxvyjYI9iOoPPf0rFjtpUkLpIiSOxYuMHjnj3H4VGNMDEuPKgljRn3xMUdTnjGOtS0ugzpCpX5XVufulyOD+HtU0bksuGLEHoVwTn8Kwje67piBmhj1WBUDNEh/fD6ep/Or+l61Y6s+LeVobjblrSZfLdfw749s1m/MC+VAVsBVO3hdvIB9xT3U4ceWrDHLDjFIcBQGDMBxxz0+tKrt8332U/x4xipKDAf7q7D15Xn65pGQD5kA2u2Mds/5zT3CsWViRkBT3Apu1iQPlDDO/ePlYDvQA3GM4GCGKjA70h25UkELnaSRxn1p4beMknJTjt+NAXBygYYxlOoJ9qAIxlDjCBueQDzSgnJ25BVdwK8/XFCkqAilW2jOPWjCsoALqO2xsc/WmA3gEjbhtucnvTs4PBwfYnBpPurkHdheAOv0zSgDfg8sFyP61QC87uMgqeA1AYZz8oPJwOKTBjAOBuHr2oyM7d2WBzz1qQHgcMN38O0H2NIRuILR8BeCTkY7U3oD8uSDn6CnYwQQ3AwAT2oAcclQzY+Y524zmmOq4K4AOOcHGPwp3AGeOTglfr1pScZ+YdScN1P1pARumXOAc44681E8SspGPlbkg1axkYIOew3ZzxUZXKbuCMdPWrTAoXFqk0TxSRieF+GSQ5wD256g+h4rz3Wvh5eaJLJfaDIsltI2+bTJyAjehQ/wNx/u9ScAAV6cyYJxkkDA2jk/hUTRbCroCXUcEHkH0Iroo150n7r0e66M8LM8nwuaQtXjqtpLRq/Z9vJnjFpfxXc8qeXLb3UfLW067XUeu3uOev59qttFh+gVuTz3ruvEXhDTvES7p4zZ3ijdHeRHY69eA3PqeORyTjNcBqmn6t4UVY9Vja9tASFv4FywGeDIg6cYyfcDkmvoKOKhV02fb/I/DM34ZxeV3k1zw3ulovVbp26jiCrMOhA9M/57Uhyckct1wOT/npSQTpeQiS3dZ0cbi6/hxjqD7HkVIIsAMCoI5GB1ruPjXF9Nv62G7sjCnIPIB/OkbG0AgD3FPwdoGOMYOOKjJwDjGMcH/PegzYvTgkEZxgH/OKXHc0E7WODxnj2pM8kDqOcd6CQYZ4ABJHHGKQYUHHryAOQKcO3HTn603OQxB7dOwzQA4cYOSfX2oPJA554o7dAO2B2o5XOD160ALnrn25x1oxjrjA9KQrjj2yCKB3OMY7E0B6gBnJABxn5QOtB553EjHIHH5UZO7qu7HIPpRgDHU5HcUtyvQQKC3ILHAzuNGDgDg8djwaXP+c0mcZGAPfHOKZOgEZP3cDHGMfhSZ+bvz1DHGP8aXHbkEH8CKRsdclRnjGAc/jQA7p0xtPOM5oPUL6+gpowAf4gDnI5/WnA5Xr07jtQAZJb1OeaTjOScHPAPpTuuTknPWkAweNvTuagAA3Zx2FHUZpOhzhR/tYyaXH8/wCH0pgA6mj8qQf/AKs9aX8KRAdcdqPak7Uq9KrcA6H/AApuPm5/CnfpSHrTAX8qbS9yaX1zQAdDQvSgcGloARelJn2PIz0pegpB1A9BigBQc0dKM/hSE5qAAY5wBS9BSdM/nwKUjNWAnf8AwpKdj8vak596AEOQM4pCMHOMg8fSnHPbNIQOfQ8GqTsAnIGN2RjnNJtIK8+vb9KdnbjoOccdKYQNuM4GfvZ7+tWWMZsqwDeW+c5C9cevrTZGOQVLB1bgADLgDnH4VKMkFSPUAMetNzuCkqzHIBI6imgIwAuCyMYyAMyHccn1B/KgSJlVMgIQHcT/AEP5flTlyHLBiRtw2cjkd/r0o3/uwRgK+SRjJHHXFMNCLxehHxR8RKANskUJyAQQdgHX/PQVTBV+VGQAfnxxn0471q+Po/L+JWo8MUltoWZc9SCQMflistGaTMYcrls7UwMD096MM70IP+6vyR153HkzLEL+/L8Xf7gVn+V85JYMydBt7d6UHhgZGfeCSdo4GOSMHnt0pSvmE4jlRj8oV2wPpwfakG18qAEA67MfIpHb6+uK3PF6WJAgX5QEyEBBZcYx3+tAUbTsVVwSJAWwWPqTxSkgggg7SuAyjO70/OlBYtuZWyo4Y8ckdCBzUmi7CxN5bArypx8uQSB04weR0+lLgIxHLyAgMxJUBfQ9aFAURHYFOMENnP509WyCpZlkJx8jfe9xUMpdhSB5nzAeYoBBY4HsB+NP4XcwyxPLFOcGmLyUK4lVOPmHzbvXNEahVTqoyzBQ+7d/jSGvIflWJUgMP7hGQO4NNUlGxsLBCFUrkkgjk/yp4LMu5gUH90ryopCCxXGWRujA/MpPf6UikJ82WUBgwb5SG6rxz/SgBTGroNyYB2Y/h/xpYWVogFYll4JA5NOLlSCDgY+YgZI/pR5FqzG5ESMihuBkMQDjPY0oIDbQpLhcsFX/AOvjNBB+4TiMjKspAx7e9PYbnQHcSDlccfnQMjB3AMC5KrnAfGfUEUpk+ZD/AMsivc7QPqPX2p3Uk4bcp4B6D1xSj5WZ884wQfb2pMevcRcpjkkNydxwf8KUHacFxu5HJAz7kU0KpLKy/KxADZzu9MemKdySudu7JGcc4HpSJFQgltrZ9QrZAzS5YNznGDnI4FJjzM47naxA5IxTPlCnquADgcEAfzFA9bEmc4PRfU9z2o7ZwQQeKbsO8ZUAZLHPzZPqD/Sl3lldirBT0UjnHrQOw7nOOM/rimjDKG28HOdwwRRjBxgAjOFA60HPQckYJ7DFSSKqqu0DhRzgdPzoLEDafmbZmjPzHBAxycCkztyGUhQM59qoB2PYelBAYjPY0wMWVCTjIzk05dz7tqkMDxnHNTYfoGRgnIx1yKXkUxZN6gg7WbI2k5wR1FPzg5zx6Gk0IADjBB/E5oyR6k561DIAqYACqpz1IwPwpVl3HaFbpk4xj880iebWxJnsODmhQB9z5RnJGKDyfcUgIcYzwf7p5/MUhoTA2AALsPbGcinAcEcY6A5pAuwdSecksck07t60FLQQAZBxkjuetHXODznHNL9OKQluo/EE8VYgHTv9aQZb7pJB5zQcYY7gR0PPSj7xAyFBHbnmmgE+8Mb+Dzx1xQwDAKxI4HOec0o6DGVx/CRQMnjnGOmODTACMvv+bOMbSKBwCMgnOcdRS5DAE8/7vIoPP8X5GluAuCB+lMyFKjkluhA9KUYBIzuGecnoaPUEjI+nFIB3tzn1xR35pASSQRgjn1FB4Py4Vj3NAAWIHQlvSlOQcdsUi8d/y70KSQp6Doc+tJoNwJwM5pe/PHv/AI0mSCN3GTxt6fjShf075pWATBI5xn2pAMDPIJPQ5NO2jLdj0zio7i5itYWlmmWFE5LOf09z7DmlYrlJAu4/d568VmX+tRabcR20dvNqOoysRHZWy73J6jOPurjnJ6DPBqxoOma14+ZH0yOXSdEDFHv7hcTT44/dIfujrycH0wQRXqfhbwXpHg21eHT4MzuS0txKxeSV+OWY8k5OfQHPSuKvi6dDTeXZdPVn22S8LYvNWpv3Ke92t15L9WcRpfwgufFSwz+Kpz9jXDf2TE+IiePvsOX9MZx+ZFeo2Fpa6barBZQRwW6fKkaAKF+gHAH0xT2k8zHJcjnnoKcQ33nYHuDjNfPV8TVr253p0S2XyP3PKskwWUQccPD3tLybu383+SHdc8kHbyRzTQ4JwMyHPQ81JHBnj7qjqP8APWpwgUBB1HPOOfauVtI+gIVhdv8AWN1Ax6VOsSjG0YI/PFOCc4bBz0GOlBIXrjjms2wECDfypZvXt9Kfz14wO5pqnacDCrnrSqucZJHfAHSkwFAwc+npSrnHTIIxxQEAA4PFKQCfTn8aQCDJIBHHalJzk5IH16UDt19eaGJCnjJ9BUgGCGzg4Pp2pOp6lSDindcHv7igjv3NACZJAyT9cUh5HKnnrmlxkcE/nQyjJJGD60AGO+Me4pABwMDd/SnNkjjP4Up6e9ADTkcbc4/lQUywJLAj0NJnLdeQvXtSr8xHGBiqAbzt64+tIiAr1zgfhVW81VLWQRrG88x/5ZxDOPrVOa3u9T2i4Y2sB/5ZI+0sPc/0oS7gWLnVDGRFaoLmY45z8o/Gq8dhLcyLLfSiVQ2VRfuqfpVuGC3tSywqAc9+cYpzu0ueFPfHQirWmwDFjiiQbSwCnK8gA0Bw3cqyjdwxIP4UFiwkG0nacBs5ORSZfIO0lzhT5gzj3NUApyQMLgN0G4D64pudykgbu/ynkH1pFCDDbTuIxlRkH3FNGHiY7cYIJy2c+2KYCFQdobEnzDJIPX3pjDdGy7doA4kXk9fSlLrtRmJAB7dfofamHa/RhIwzgAYyf8mqIB9xY7VUtwccjionQCLqNpA425BH9Kc2CRjc7qMsp9TTWUK4A5yQMqfu4qwGsRIcgKDgDIGBSBjuGMbucZHy+/40pZmOSCctjGecds9vwphB3kBWYhsAE8dOatANdl8hst8xVtwzzVW2ZY9XsuSisuxt3XOOBj61ZaQCJghEIwCN45I781Q1JjHKtwyuJUdSgDbgMY4J7etVvoB1EajaxAXG0gkDnP0peQuQMNtAx1JpJMM2FCtuUNkHilTJQAsWzkZ6c+lcgDZSqszDG/Iwrc7h6/8A16U4U78IQvJIBGM07hPmbLlBgMpHB+nFNkDNbO2BkjPBzQBDPGq2U4UrtGDyc96mOGVMIQNo6DkelLMuYWXKgAD5iudwxx+tEZZ0QsAW+7kHvSuBXiGdVuBuP3AAB90DjNIYz5m4BfQZbdzn6fzqW2w2q3TDlVQKSD3prpnGPunkMnr2zQgIHzk72PqRnGT9abzkZwDyT3A/z/SpXQ/LkBjjLfWmYO7A6dgMfX+tbIBh3BTguMDcehJPYYqTcMZxjIDBlPI9M+namBQc7QAeRnOAPxpIzlQ4BGBzjnn1pgWASiggLuBwcDqalBy3ykYPBB4/Cq6HG1sOSCcheh9/rSxOOAxUjO7nt7moaAsoeAACoB4JGeKkUkgFQefuk1WUt5fJO45YMpyCT7HpTyw4Zifu7mYf561DRZYDcnncBjgcYp2/HJOP61CrlhnaMY4PXJ98U5X+Tcp3AepzU2Al6E45PTNL16ngD0qNW44PQdR0oViMFSDk/wAJ6igCQZPOB7nvSjBxnBA60wsT93bk9m4JpRIMqR/Pv6VIEhHXNIVOQQM5HOaj80IucHil81QQCRxxweaLMAZSOc8n1NG3B/vHOPTApPtHTBJPQ8dqaZZGXKnaM4yaaTAlUED2Ax0pGUsc9c8EGoz5jHmQAf7BprEcK7ZyP4uSM0WAWTBHPBLd+tcn4+8H6T4/8NXega1Fi1uBiKdR89vIPuSIf4WUngj6dzXUl8cbi/JH4+tUrlQyhW4QnJ7fhjrSlTjUi4yV0zSMnFpxdmfKbzav4O8SJ4X8YWoi1Ac2OpLN+41CFF2iTex/1nGWU8nPQd9U3LWRxLAwkVBlAxZmycDYO4/SvZvH3gTS/iV4dk8P6yXUSHdZ36AGa0mHRlZvy9xx71876TqmvWOp3Xh7xJz4h0NjBNdQxlluUz+7ly2CAy454znnnr8xXoSws+Vv3Xs/0Z9VhcQsRGz0kt/81+p1JkFyhhjlltCG3ByAHLHoCM9SfzFQxzNKsiygytu2fINrKe5x1U1RaeLUbWQzOyTlt0mzKkEcA571LPqdqkk3277RvZFfMiYyx78Y7D07GudtX/4J6KXQuSgTkpvL+XtDMwBLDsc8ZFDs0eyMgxjG7zYhuX8RVeSWO9gLxyw7AuHKHOPT5SQfxqKe5MMZRYfPJCsHkiOD/u/yov5jsyaS4Ro7l5kuLcM2A2AuAAO/bJprA3UqrCkTOoJGGAMox83Pc1VSdiHjEhjhZSrK44PTINR3VuxkhF0VgxIBGyMMKMcKuOn1qb3LsTyag8cdwstu21V3bEBUnGOMj/PFKJGV0dkAY/v/AC3fYwPqfcVVge5LbpDGflwigElffNMnVJ4IfOhlb5icwD5mYHHzH0qbvcdi+bh2Zvm81GG7y3IYhs8jIOcUkl4hlQLDGWKMoCtgk/7J9QKyb+9jSNsIFO3zAobY4+mPeuU8R+MtO03TZrvUL8aVptmS8t5MdjxnGTz/AIAk9qJTUeo403LY1vEvi7TND0qfUtQv3sNJt1eS5vPNQbMKTwxP3sjACgljwBk1ifDD4Ja9+1vJba74nNx4Z+Ciuslvo4Lwaj4iCEMklzJnK253HG1skDjBxJUnwD+DV1+0543g8b+NPDd3pnwt0bbLoOjatCbc6xcHDi8mhOd8WGyMna2QPmG/P3ZDAiQxQwxiK3jUJHHGu1AvQDA6ADHFezhMG7KrVWvRdF5vzPHx+PjS/c0Xr1fbyXn5lHw94d0vwto1lo2g6Za6Po9rGY7ezsoRDFGueiKoAHJJ/HPWthVEY2AHAGSKUDAIUcg1G/y5AbaeuG6Zr3D5bmuG7B7gDv71GcncD1+9+NKWDYOT64JzSED5gQR8p69qaIYmMkkbeB09PrSKMnkhiFPSnbAwC9QVyRTlRiFCgKDz2xVCK4AbJ7Ebcf8A1qAoYMAvynrk9fxqYR5/vccYA5/D0oWP+Ix5xjKk8ilcCDYXXLfKSDlgvTFHJRXA564NWFjJHDBmwRvJ5+n+fSneXjHfjG33p3ArGPaSeMpyMDk/l9acISWXK7yAM7sCrITGOAMfr7GlEYLDABJ59fyqbgVtmMuSR83JbJx7U7ytu/kk5PysePrip2GCc7QQOmevvSkYyT93pzxRcCBV2kkYVgACScA0BQoVOOWznqDUpGMHdjA45HApOeABwecbuKLgMChWAG1cHAU8fjTRuZc/MrbsY6Y98U77o+VfmB6HGT+NIyZHP3M5x/e9f5UwEyV4UEjOPnODn3pCu1VwqgZ5J9PrStjBIO7HQHjHtTSV8z72GIAZfemAYC7SoJ46jnj0H+e9NJUHdghgMbcYJ9M+9HJDY+VQ20heT7EelNd9rEK2V65c4zj1NBBG5ATlgoYduSPaoZWKB1IZfl3DnOB2H5U+T73IBUZHGOaiAYvyQjjHDNwfqPWtQGqoLJgNvx95BwfWp4gMbcFBsLcDqPc00LlTubAPZVOR0wP/AK1WVVsktwcbRuYE7fSk2A5ASV6qNu3Kk4p/I8wZwwXgt0yaRFICBwV3dB6fhinY3xnlgSOV5GPwNZAZeukfatOyFYqSSpJwePSswyMkabwc88JyBz29q0dffN7YZGQByuAdpPesqRtka/NgFjuXdhhz6/4VtDZAVpn3ElVySdyEsDkZOCPSqbsSSy4aMfeUt075qeVkedySVDcMzLxkdKg535eNdrjZJzkbu3HetgJ0Vg0oLIpCc8d+3NaFu5jSRjgOACSi5I4+9+tUbdFQFlfDKCABnkdic1fi+WJhnbIR+9kUfKw6UAXbYrFsHztIyruyc5Pb+dE4XLRmX5y2Rhc549KdD88A2t1+U7RjIpZixiAU5w2VUdT9KgCjJHGs24xGNl5AXlfYEev5VGgj8oKAhIGSrcZqy425cSPt2E429T9famQBxGsioWck/MuFbb7cdaAL1vKUfKOybvmC84x2471FqGlW+vKBIiwXy/MlwmFLEDgE9f8A9VPtirLmPzANhwrfwj1zmrcBKmMnscZJ7e9Zve6AzLXV9StlbzYk1KONtk6Rf8fEbDvjofw/OtOw1Wx1aTbb3g83JzbSMBIvc8ZziqGsWfkTG+tv3Ur/ALuVQMFvf2PFUbuOPUBGs8AaRW80SxDEpA4GD1qeW+qA6piRkPlccjoB/n8aVSSQASxKkk4/lXOpd67p8RlSMarBsB8qTCyj246n6gnir9h4isdTHlFns7hQN0M52FT028+9RqizVz0JyF2kHkHI9absZtpCkADIcHHPbP4U5onjU8fKRyAKjBUFvkO/d0ByPrmkvIB25tyruAbB4Ycg0wqhGwgqepxxu9hUjgNkFQ6jPKn5s/WmhsrndnnO1uTn60wGMCv8GQCAMjOR6UEj5hjjkbc+9Of5GyHYjBDMFyB9Kcynb6/NkDPX/Pp7UARbNq442vyHzgKPalyXJIwSMjOenofrSlcEsV2HP0HA7UmDu5ILEZ+XpTADjaGIJHQkU4AjbtAyP1pNuOTkZXP+9SHk5b7xHJPFADwcEHsCRwOAfpQD/EQBjO5scGmgA8HAJGQRx+tKOcEjPH4UAO2kgghdxPGOOg7UjAjllzwenrS8nBKjO3IH+HNCKFVcAgdDz1NIBGViDkDJPXr+IprDcTgNgZAxzT9pA2gEnOQB256mg5YEZZsnqOPyp3CxXaMYHzAjHT0NQlCsZAAkQsTtbjb9PQ/41cIwewOdpBpjL2yN3o3FWmTKMXozz7W/hnBPcPeaDP8A2Ze4DNbj/VPwfvKOMcjkdPQmuRa8ks70WWqRraXyNtGP9VIfVWPucYznOR14r2iWDJBx8w+UH0PtiqOr6Ta61Zvbajai4icYDYyU9z7+459K9ShjpQ92eq/FH5xnPBuHxl62Capzbu1Z8r+XRt9UeZFcDPA55XHINN2nG7GVPt0q7rngvUvDga40t21bTxkvA7bpF/3CB/47gn0znjHtb6C+dlibZKud8LnbImDg5HbBP0r26dSNWPNB3X9bn4vjsvxGXVfZYmDi+nVPzT2ZaIyMn9RTM9ckZ9ae0eMhkOTznd0pCDzlvlHQEcVumeS1qNPJKjOccjFKOp45FBwdygg8dqD1z14xVCF4HJ6e5pfur04HGTzTQvPIHXGOtKDkE4DHHep2AMA4x6emKXrxxSHrxkA9KMYPHX1x1pALuIBwuT+tIBjoc/WgZ5wMeuOKD368UAL0I9D1z2ozzj36Uh5yAKM889KNwF7dTn0Ioycnkj6Yxikz2NL75PpjtQAg5HU4PXnrTjk4+Yn68UnT/CgemMntQAh4yecYyD2z70n0BJ74IIxSgD1PIyRnjNKew4GBx2oAD1wM/iKP84pM4BGOvYc0ufepsK4H/JpD+tKBig9ucVRI2lzz/SjtRz70AJT6KRelACEZ7ng0YNA60oP40AH+eaF6Ug606gBpBJH64pPUemaXqCPXqKX8T1oAOh6Un45pQMHg5FHXrye2KAE5xxn8aO1GTRnrSQC9vrTcjPYE9PpS+9HTimAfpjr70nTJHfrSj2ABoxk9MGgsaQR6Ac5puAQoPA6470/J7DPPTp+NNJ5yeR6en4VoiBOd3zr8w4Ug9aYcSOp53LyFLfzFPwFUjvzjtzVSESK7eaULqo4QncR6n1/Kn5oylJppE2SCvJYlskAckep5pyEmMsuAuc4ycj1FOYFdp+XcM98Z5pCTh2UBsDC85yaq9zVbalj4kNs+JVxnGP7Njb5hkcSv2rDGx0XI81dxKkLtCZ7Y/rmt74kuE+JMuMB106P67TK4J/DH61gpyF8sqPvZbBAX1JHfqKywX+7wfketxJ/yNcQv7z/QVVG5kK/OWOVAygGOpzyOKf8AMF3EHcBtKx8ceg9PpTQAz7QCAvJIOCQPXjkHjgUIuINyIflyWWQkZXuepOa7D5vo0iQcDayN5W3f937vHTk0BPMOGRgzDPzH5hg4BOf6GkV9x+XeTIMpuU4x1z65xSqfMUAM7FlLBgx/hP16+1SXfoPBLN5hMiEjDBwcZHfGePwqQMVx824M+OuQM9iKiC5dShy3WQY+8D1A7UqnCkK5VdxbcAMqSejf/XqbGiuSg5Ow7jgZ2qOg9Qe9AdQpbBXap27wM4/pScMwG7coXIKDjr3yeacGL7yFJc8bX4BAPb+tSUkOBGd7kYKYK5OPX+VEYZMqSikKFAViQM9BzTVbO5hIJQODt6AU5SMABUCEnaWGQaRa0HKSQmZFdyeGPH5CiNtzFk+bJ2llbIyPamqAUVeDIpA3r29D9KCylnyzoyZYjpuHfHr0oKXQVWUoMR5icHJPGDnBGKXGFZWBYKcKv94D+dCtndI2I0kUHHGR9T75p4G3apJDA8ZbOaAX9f15jW5Lhd6MMHdtGD7c8UnJQsMj5eVxuB9/T8qkXJwCx3gn8fwpq5+XC5IADZ7A+lSAKcogBBG3jjGffHFOCjIyDnJOSO9IeAzHBHQtjPH0pBhSCSQmB6jkn0pMBxO/jOX9RxTSSwLDacDB3DPHcetCnpuBVgxVcn73v9KXJLYI+b+6rZH48Ux+Y3aNoUKZAOFVsY+tPG1ZGBAG7BznkilIIyRyDwfWhQF4VQF2gA9zQJBjqMfMM8nvSFsZycEdh1I9RRj7nHGTk55HXFLk/Mo2hzzz3FA+mg0HCDBIUd26j1pqMvlhhuWMdCRyfen7iX3LjHHI5zzimkncvLBRknGBz6UWQhu3cixs23eCd8Zxnv6UNtlCEgM+SRuBGCPTFSYyQTg4OeccU3BKgnaHGcMBnH4UrjeoMwyXwNyjkMcLn1zRvAyeThsEICcU4k5OM9fzoyTk4YAnHv0pksjkY/OGACkgDdyB3zUMCHfwxYc5YnoTnnHQ1NKABgn5TktuAx+vFIYzzt42gbCMnPsTnpU9DJxblft/w5JGSVG7IP8An9aC3yhiGAxzn+GlbAGSducD1waaw3gMNwHOVBxn60rGmqVh547ck4BxRjr0HNJnncPbPf8AGgAKoUdBx6nNMBT8tHcevWk3bRwCcDgk96GIyucA7uOevFFg8xNwP0B5oU/z7d6M9MArz0I5ppbcWwQ3ONoPT1+tWkPUd8oIyowDx60hzuGclucEdPxFISUzlvl3cEcYHoaU91YDnOATjPtRYPIC2WX5uVyCMdTih2EZIDDf6UBiQBkBg2M+/wCdKGBztIU5waLWGKzBMsWwOp3dMUi4K/3oyud3egcZYZPYgClwSx4UHHQ0gAg9PTGMnijdyQdoBPyjvimlhhuCQPmDDmnE54zg4/KpJ2G5Yk9tp9Dg04Hn7+4gZ24xRgkKcbX9O1AIwG2lyfTk4oAUDavOMHp70sYZsA4bPQKDVTUNQttKVftMq+Y5+SBPmdvTA6/j0rT07wNrXiuBWup20DTn58mLieQehYj5c89OR3rGdSFKPNN2Xd/oepgsBicfV9jhoOTSu0unm3skZM2q7L5bCzt31LUWICW0Z6cdXboo4PX69K6rwx8M5ZpoNU8TlLnUUUtHYx/6mHvwD95h0JJx+hrr/DnhbTfCdnFaaZbL0CmUjJbB6s3Unr1/DA4rZCF3wxbcQTkEkCvCr49zvGnou/V/5H7RknBdLDONfMGpzWqivhT8+ra7sELHaseFUdsc/wD66ckfIJO4qSMdSafHANvJz2welTpCuOEUY5xjNeQ5JbH6fGCjGyIoxjG3JGeoWnoCRkISccbxxUwGMBRjHQilVSOhLd+fWs3IuxGEcryVQ7snb6VIseBgE8tuzjFKOhx82ODgdaX2PXtg1NxDcZZix5xtwKcqKMdh2ozkkdCOKDwM47etIBTyODjtwOTRnq3TP50o4K46Gl/OpAQLgk884oHuMsO+KdRQAAdM9RSBdo4paB3oAOg749TS7aSjcN2M8+lAAR6cH1pG+70zx09aWkbG0ljgdck4oAQN19fyp3P51Qn1VI2VIENw55wh4H1NQtaXN8ga6ne3Qj/VQcfmf6U7dwLN1qMFoUUkvIx4ji5JqoYbzUVBnJs4Ocxo3zke5qxHbQ2ioIY1Azw7DJH41I53Ozls4+6M96pabARWsENnGPIQA4+8x+Zj709ySWJOCRkFuwpGBGCFG5vvcDBpOPMB2B+eSMkZqvMBXcuMAg8YDE9KjcqDkjHy5VgMk4p2HKAY6Z4x1OaTJUHBXIJwAc1QA3Dg5I3cAFs59xTFJBXLPvUbvanchRtAZ+pyKbn+6WwPXofrTQCLyQFVcFjjsMUwjIG7aCOCQoH607GTyoyc/d7dqYWVVAycH5VyBt/P8KoAL7fmyFGfwpjnqG+9ncS2MH6U4jaDgKSuD7Z7ZphzhRxvJ55yR6fh0qkQMcKAxYheSCx6nPvTSu0sFAAzluucjsPencSepypG7jbjvTXILDIcs3OdowewqkA1sOrDIb5gA+O3+c01hhgpLAHAxyev9KewDSqABI6naQzEZpnXrgbsfKOn0H4VQEecJwF4HHBPHv8ArVXUFb7LJjDbwVbeeMH096tOXAJjUAlgcYyAfQ1DepvXYpWORj8qSjOPXbVoDW05/M0uzZcMoUBh3JAxVtW+7tEZHbAzmsrQislrcRRII0Dn7x3HkDt271qoFHA5AAALYxXJJWkykOU8gHa2M9s5FIm1l6FEYYCyDGPfrTwQqg7sFsDIGaQuxLFtqsCQMdcVAyMfPbEbd5CkDOMZ7U6NN20Yy/BYDoppcBWJ2KG+gpJGEUUjEDIBwp4yabAjtM77mfA3F9nbGBSTJjk/IMDktjJzwP1p8KbYYsooJXJZO596GTLEYzuHOe4o6kEJjO6T5QMgnDDJz2qMgjG7BbHII5z7etTtGHZScZBAUhieKjYHBymAuSNp+YHtmrTAhICrgZAxyducHpzTSM5ztPbpyc1MVf1y2zk47+lRsDgYCsQMgMM8VaYDMZPPXjNODurBv4uDu60v8akH5R2HT2qNF2YwuxV4+f170wJUfAK9Nx3L6D61IkmGXaOVB+7k5+lV8EZ6hcckZGKcTgHLHg9TSYXLSNgg91GQO4/H+lPDcruIYt02jn86qhjnqd/OG9vpUqOTkxqg5+VRj8zUMssLkFCG7bRn06dqVHGB+8JJGACvT8qgRtpCjbHl8nnBHfP41JuceaOemQSOB7VFgJQecdCeDgZzQCDld2NpwR/UUxGB2kYJK8gfhT9wwoJJUDkAZ6+9TYBQMk5Zgp/ucY+tGN3J2bsHIJyaXdlt2457/wD6qMDPBxwcYpgLu4BJ6kDnr9KaSVBYLjnof6UDgEA9cbu9Jjk4BPc5zQA05z94fTNNJIBAGT/dzQVwGxtXJzn371G0kgb/AFRAYYXByWPfmmgFdiT9489umR7VA4OCCGI9CTkcdvepCZn2hIAueNrk5/OomN45BS3VMnH7wn88jtV3HcrXFt52xtoyoyN5IOR0PHPWvBP2mfBM9jc6J8S9O0BdUbTh5HiKGAZmksu8yxgESGPk887fYHHvrw32dziBgMksDjPtVZDPDcJLNceVuYZRQcEDrnt+PvXPXorEU3B/0zpo1pUpqceh8i6d4otNTtW1bw/epr2lyA3EVza3GCCf4HTrgcHBrbXU5PLia4aa1aRVZwdpAkIyAMf59a9G8cfs6+E9V0y9vvBWmWnhLxMcz281mogtp2/iWSJfkw3OWCg5OcnnPkmk39xfNNpt5ZDTPE2lcajpdzCDERx+8XHG05BBA79xXylajUw8+WfXbt5rpqfYUMRDEx5oLbdPf1NRNQt0bZJdC3kkQEFowCRznn6ipBdvIYohe/aolQ4K8kfU9hWfK03mKN6zRyHmMIVVBz8wP9O9QLObWREmnFsDuIkWHpg9Mj86wu1ud3KjQjlM8kaLdDy8GTGQCuMj9Kp2UlvbPGjXUZDOdrHnfnoR6dPwpsl/ZtGPtH790fAlt0BVh1I/xqO5uYILUMtvDPaGTzUydrZ6Hj09h6UtNwt0sW3j8tJ3ju57dZG58yTgnuVA+lY95rEMaC3+2zSgMZ1aUkBfTc1UNS1BFc3TRXSxuxZJISDHndg5B5Ga4/x38QtL8CaFca5r+0L5hhtNLRAz38uPljRQck5IBPQZz6Zlz6Ja9P67m0KfcveLPG2i+ENAvdf1+9/siytla3eRz+/luW6LEhOZDg5GOxycAEjrPg1+yn4k+OEmm+Lfi6t54d8L2k6XOkeA1XymkVMFJL/dk5Pzfuz8w3HJXla6f9mr9lbWte8S6f8AFv4y29rL4lAS50DwpGjfZdBBAYO6vy1yMDrnYRnJYLs+v1y7AtwMcqDwDXuYPBeyftKusui3S/4J85j8zunSoP1fX0XkRxQrFDHBBGsUEQCqsa7VCgcADsOMcVOAuOmwE9AvNIB944yccE8il+p2secV7fqfLiHLcEfNjAweKaM7/YL+GaXyjkDaGXruPBz6UbcAMVGW4ORnGKom5GASFXceRjAWnhWyc9c4IHpUgGOB93PY5pQmcLz0x1pXEM24ycDJ6980pQA52Lkfxdqew+VunHalxg46YwMClcCMIMADKHk4pQoO0jBA+7k08L9fqaViARlsHNFwG4JBPXHpRjGcYGOAfWjeO2T2570MSSSeAegpALwGIBAxyTim9VOQOeOnakOBzkA5PXtQTwRkjk856VQCZwAoJHcAj9aCRgkFc9eD1pHcAKN3BPoc0mTk8ZwDx1+lMBCR83cHpk4/z/8AXpMbmCjLHrv9/WkZm7bSwzwQf0NIzKfvYIIBAk7D6UADDcCpwp4AJGfemkKBwMEL68LnuKVV27cfdXIwRnFISFySVU4GT3OOo/WqAaxyHPUYGGBznvQ53EBgytnOdvGaCVIUdmPAX/CkZ8NvZmIVjjDcfjTAaz55ZztHDMOP5VEzdD8pZW3DbzgDoM0Mw2nHzd8N0Hp9abIdwyc5HXjg/wCf6VaIIyuNuNv3snfwM+uKVFy4IXqMbh2PrThGCCQrYfDZxkU8LkliBtyQuDkD3p3AIo8KCAp2khdvOTnrVlVAcEenI7GkWMOcMSPmwRnA696eT/E+BgZJcY/Ss27gMG1VI6ZBzwB+R7U4gYU/K5A+9ng/jS85UY8pT/Ex+Y/QZ4pC43DLKBjCowyc0izI1tsapbNuba8WCQOevr09PzrLlaTHLxtt4JQ52knv0wa0NeITXLZV+RxF8pjAwvPfPSsy6dv3xDYV2K7j90kdcj8x+FdEPhRBSm3MHYAk4JBB3bu3GabEu4yFC5UnGCAMEjmlkw87behwqk5xn0HtTwm/cSm1lbaJA/f6VoBZtULlVCMpwdm84NW4SUCkZi3AdT/Eev8ASo4IWZioQiMnG1n6/wCHNTwqAXjBWVhyYZB98+pboPwqALMYAMmVdmVjyRgN/n+tSsCPunC/xMGyEHoKZDkHh1K8YYNn5j/CPb2p8irkCQEAPvBB/i9x3FIClIqiE5UE9M56+gJoSP8AcMzoyOhwDu+8p6cfX27VOFLBQzRJJvLHBzyf8j8qjREaMAQl1YgM2Tg/4c0wJ0XaV8xlWbGGOSMjsD6mrMKquNxAQjIO0Hnv/SoIiCimOXK52gkliR6c1YUglgCoYHow/WoLFm+aBnyjIflznByP/rVlxBAy7cEYIG7AYHPYd/wrZly9s58xXwpw+3PGORj8KzImPkoCm2RV3lQAB04KnGBnP4VKIJ7WWSNm2kHacbmY9R1yc0zUNKs9XYMy+RPg7nCZDqeefWlHLjJKvjLJn1/+t/KrEDbgD1IHQg5I/wAPei3UDGiF/pDqEvcIMACQF4SP7vqO/NXk8RhYg99ZSwAHa89uPMjHrkjoOa0GjV2VlVSSC2SP4T2NZ0lgmZFiBt3Zt3mLxz9PTFOyluWa0Mkd3GJbaRJouCrIcg8d/fpQVYNtYMWJ6HpnvjtXNzacsEscm0xEk/v7ZzGVb1I6VNDqF3bhVF2LmEggrdRnK+xPU1PI+jA6FHyDhsFuQG6Ee9BKBlO1N+7OV5BrHg8RwqqC9tnidsr5kS5jIB6itG1uYNQRjbXKTrj5lUjeOemO3aoatuBZCNnKfMAeRJz75po2hkAfgggEE5/EU8qUYgpt5zmk8w8Hrn5eO59vWgBiIAfuFJcc4PWjaVABYYHOGOT+dPIDqWwVByD0ywoZShI25wAR7CgCP5iDwORnB7ilb1JGT2zwuKcRvwNhVm6ZGD/+qkKkHB+Q5Iz1z70wEAAPTHcYPelBByx6kYP1pFzkHbgg8kD5cUgICYJwOvp+dADuuSMgkcc/pSk4weeB8o7UpJByQcZ7dfxpAvZirAn5TnJ+mam4BggYwQuBge9Iw3Agjec5B749KdgkcHBOeSeM+9GTuBHyZGTnnBpgMK4IwdgxjBPNRFQQT+ee9WV4GUxzxnvTcA9QF9Bjv6EVSYFQRmLJh4zk7D90+vFcr4m8C2PiGVLgFtM1JB8lzEQoJPGP9odOD9ARk12ToflHLEjAz61FJEDxtbaRkAjmtadSVOXNB2ZwY3A4bH0nRxMFJOzs+/ddU0eMapa6l4al8rWrVnhOcajbIWjwOnmAcqfwxk4HTNPR0ljWSGRJoicb0YMPzH4V61NCTEyMPtELDBRz8wHfB+lcJrnw5a28678PyLGGXL2cgYoSMcqqjKnr09uAK9yhjYy0qaPv0PxrOuDa2GTrYG84dn8S9O6/EwG4UkkgD360MOfu9eKpR6ntkNrqNvJpV35hj2TcI5HdW5BB4x068Z4JveWQACMdx1/IivXUk9T8xlTcJOMumj7p9mn1EORjJHHWgYPTn8aUfd6nH60hPIKgGqMQDYYDJOelGTuRcZznJ9KTbtJAPynsONtLjjGSB6j3o0AAc/8A1xSgnOeNv8qMEkjoT3pPve3GeKAFzz6j6UAYJPzHP6UgyeetGR0Bz+tAApOOmPxzSkdaT73IIPp6UpI4zQAY5Pb60vJ+lJnI6c+9B9h3qADPp39RS89/ypBnj+fvS5/OggQEjGCFx2A60o6CjkEgkZ74FGPyoLE79aO9HUHmjqaVgF7f0pAM0mcEfXkgc0uOeDkCjzIF6UEZo3UhGeKYC9KTtS5z9KMc9P8A61ACZNOppP5mnUAN70dTQDnoc80cmgBelJ6fzoz+dMZxHjILMegUcmoKuPBxSVGjgna2Ac8BRwak9O/0qyE7hk7unHXNH4/lRnvRQMXqcHj6GgZxztFAY4A6U0cgc+nOetWWHqfxIPak9GJIU9qUnc/B5U8/SkBGAQCMnaFHSqABkcNzzmkGcbeATwCRjil3c8ZI9uaaBk4ALZXhm/GgiwmchSSy4JG1SMH9KBweW5AA2A9PfFIMAA4YADGAenP19qBkBiSpYNzhfvY/+tVFLYtfEhgnxSkIfay6YhPGePNf+tYabdu/BKuSSW9f8kVs/Ew/8XSlCuVkGlIQMcf61+f6fjWMrKw8xCrK7MzccdwQQfYVjgv4EPQ9TiVf8KuI/wAX+QjqXBVmTggqyMS2Qfr9e9HQo+9xKCec7d4B5BPc4HShwIUfJKKpIVmUYB64GPx/OpizRsqs2XUbhnjJ74ruPmeTdu9xEJbDKQ0bjkYzn1z0/SlClCuQ8mGYowxnBHT/ADzQOcfeCcrhDt5549RSCNE8kE/KH3r8vX27emc1Bqk+n5+g8cL8rEBFCjc2Nx/PqMCnhfnAyH53nqfmz1x+P6U1YjjBJdlJ+aQ7uvoeKVmO3cu7jOcHsaDXpsOXcyjLbnycFW25zz0NDH58CYxyD7rsARj/APXSNty0ePvHahABbOOaXefm2OdwG3DA5J7H65/nUlbDvn3Exptdjjdtwu0f170/jbtUF0fOMdAemPYVEAjCQBiV5Mh3EdhzgmneYrbEVi6nKtu5GB396hooedgZoy2CwG0luMdsUM7MyfMySMCoRcEZHc+1ClUjJZAtvwRnrjrn8zS+XIWOGAds/MO3TjH1HWgsMmRS+3zI2XaRjoc+lKVxhW5DAMATnGOvemttaRySC3Kgqc4B7YHelwCwAVCrZQuOvHIH40DQ4rkMvDMVOA3QegIzSOu9Bhjv27S4z8nqQDTwgT5WQAHlj0FNRd7AqI8oSBt/x/H9akPIXhizqhQngsAN3+elPOWx82B9OtMxuAKkHBydzZ49OP8APFN3bWD7g6OQoy3QjPtzQGhIPmB53Y6Edse9IT93eVQ5zgN15qNn2bvMcYyxVy2DjjsPrUuxvvDK5GCx5IFJhu9Awc8Ag5wc+nNKMAnAHJyaFwxXB7YpA4wDkgEZGQc0iR235cHJHvSY3dyuOcg0vQkY6DpQT+HFUBE5VEUryFO4ggkkHr+PNPPB45xnjpyKUEb2IYA52mmqcqDt2hicq3JHNABnY7K0gYM3yhj09qXPzEHBYfhTQoXcMALu3DIGAf8AP86cN3zL8x3HqO1ADPmMbnYzlWIGTtJGaewwOCcA5JzUZ5IjyBIFB3OAQfUU5fmZWTkZIIHGT7ige4H5fmyRxjOcUp6jJ68AZ79f6Ug6ZBGNxHv19fxpfu5yMKTwR2JoIBscZK5zgbhmkY8jOVYk4AOc8dKUHoN3IPXPBpjg/MVUrJyoY/nxQBKDzux39On1pu7YAMM3IXAoOMllyMdVPG6hTj5eMAc4/lQAckYLZbPUCmuisqKRyHyp75p2dy8HAPSk2gYBQBuoFCD1EJLEtwoySdvVgPemsxwTgOzrjA7+9OyW44DYO5evNG4gAqAcdVqh3AnaXICsOp6dajcDhCMuPnXB5HP9M08kIfu7hnbg9OBTVKhAi428ZAGcZ5xQhAVbzApD7ioBC/d9z+lO3b8kccEjH8/emjbwmRjP3gOenT3oUl0yw2kbhsQ5I5559aB9BWwxJwuOhBH8vWl5OTsHQhSR144pEYHBB4zwD/L1pVwuCclgmf8AP6UrCEVS7IC3HQZ69Oc09csM9sHtxjNIqEbVA+XJ+Y5OPpWfPq6CVbLT7STWb9jtW3tx8seMAl2xhVGRzUt9f6+ZpGm5NRW7+9vsktS7NNDZIZriVIoYwWMkrbQABz9e1M0KLVPGMudHtXtLI8DUZk4dc4zGp68g9eOBnGRXS+FPhjNfQRah4rVJLllOLDrFB/sheQ7cck5B5xkYNejwxRxxhIFWGMcAJwQoXGD/AExXj4jMIQ92nq+/T5H6jknBNbFctbHtwhvyr4n6vovJanKeEPhrpfhBFnx/aGp7iZbyYhpHYjk8/d6ngduCTXXMj5w3l4U/Kq8D8v8APWpY14ChdnQhf04pQFQbgw5xkd/zr5+dWdSTlUd2ftWCwOGwFJUcNBRS6JW17vq2xqRA56c87if896lSIc4BweKcgB+UJu4PJFSfvCVAQLjpn6Vi2dwipkZOAM4yeKdsBHfI55FCq5LZYL/ug07YRjL847VFwFA3HHTjhqXGQM55460eXnILMc8ZNKUHqc96QBxnqBScYxjOecAU7Yp/hHPtS+2KkBAM4PI9c0AAdKWigA7/AOFGfajP/wCugDjAoAKRulBGPaoWvLdM5nj4GSAwJ/KgCYHml56VR/tVTkRQzS9gwT5SfrTB/aEjLuaGBOp2jcR7U7MDQwKpy6taxgASCUE4/d/MB+VQtpaMQ1xPLIxPZuPpViNILcoscflkjAAGBxRZAQPd305/cW6JH2aY8n8KY2mvcyK13M0ikZ8lDhAf85q4ZCWJAz8vIzyOaTgFR0OcDIwcGne2wCRJFb5SKPYD6dqUEqm85x3ySeBSncjEYPpuPOf8803g477gcqRwasBDtR1GeCfukZpGA8tgAduD82f8+1PYtgtnkc4HJIppGS5UDbjBJOODSQDTgtEY15A+U+3+TSZLSEEFwBtOzpz7UkhxH8x2qwxnBGPypWYl2JJDDjaoIJHbmmA3bwOjKGwMnDZoA42jA4wcDjP4Ur4UOcJ1/iOefahxlnXjDDo3Q81QDQQpzwreuOM9qZyV+YncetSDAwdpCYwcZxn8ajBIXGRkNnrzTQCbhnOV6ZBNNwwXb8xZieNoXPHQ/lTjnLDsRljwQvXtTMDYOVPPTrk4681RAh2gq2EQE/eYY49P/wBdMBOGIxtHJIXr+NP6FSFKsSwbPcf5ApnADEAkDjcGyME9P1zVIBrDKocNJ356HPSmsM7lIZQuSp7HjvmnDaPXGcDd09unT/69Mcj58vgYxknP+e1MBBtYoDgbRgo3Gf8AJqMqDGGU7mGOc9D9KlY7WcORsOO+ce2KYQ5BAVAxYnlDgemKtAMkBGQmSw5AB6cDr+tRyGQbSPLJ3EDfn5vbjpUrLub5SuH+UnOc8VCSEIIO0k9N2f8APeqQCWBWz1gNjcJ12lg4IySOR+lbv3N247FB6YJ5x/8AqrnL1fs6Qzqu2OFw2AAAQeeDXSITIqMVwCmMHINYVF1KQ8ZU4HLEDp/P/PrTtrAgBVMf8Q6lT7U3cFXBb5e+fypxUEr1XaSD2DcViMaOSNucZHSobxciCLcFMkmcjp/nmplwNvJLZ+83dfWok2tqJCGMhI8gAc/X+VAE75Lk4CgNjnHTio2UMCAjBWOMetSEfLwcDr9RmmHjPHPPBOO1NAMC7sL9xQpIwNvfv+VNKn5wFbBGTk5x9PWnlc7QRu7YPIIpMDPJ2gDj2GaYERAySRsC4z2wexxSAF8E5f5sHjGARipQTtjO7B25IbBbHrmmn5xuA5X5sE4Pqaq5JCUHK7wSSdx6Z6cUnlFxxgs3VR61YKKu9QcgE7gRyM0nlZTvv29P/wBX+eKLiK/l4GWBVSd2Cep9KQDaobqVOMj/AOvVkxBNjDMY5GXPOTwKCoEibjuP97B+U56/TNFwIArhsAMdv8WMD0pWQqGzwDkFQODU3k7toYA4JJbOQPTjFAiI5AU5XqSfy9aLgMAKhv3XcYIA+X6VKA20gnI6nnO32J70mz72DyG+UA0oTkAKOTjKryPc0ix+5uSH3DPAPIx6UpYKpG7AYnIXoKaPmyCoJOcsuefxpV+ZgpXA4IXOTUASHkZYg5HfAwaXksQG5x35/GmbgABxyTgd/p/KlLAZG5WOCCqjgYoAVir4G3cOvy8Eds03O7p8zqpHXg+nNKzDK5wpzgFaazEgEhyR/d600AZ4znGRkqR3/wAmlDtkEHOSB9D/AEppPQnnLY+mfWjoeeRkDAOKoBwfo2MHnPOcUm8gHG4ke9Ko3MNoPXB9MU4Rb0+7gk4OBU6AQS4YnLcAcdhTGiYjBXLEn0x6cZq5s298Bj0AxUU2G3YCn696LlpmXcwCOOaSIDJXOEwoJ7fzrw/41/Dyfxrog8X+G5Gt/G/h9CZvIXBv7bq0LgD94cKdmehyMc17te5PyKFJcgBiMVkraxQ6rHeC5jtZyrRyqMGORfQ579P85qK1GOIpOEv+Gfc6qNWVGaqReq/HyPkm21xdQjsriW5ga1mVds64Q5PVZB2x6D1zVuZmHmJKVlIXcUil3RnHGQPy5puu+DNa+Fet3GkatZWE2iahqEs+k6y5xb7ZBkRO5+43HA9jgkYNYU9y1ncuLdIrK6K73i2t5Ei9Pl68j/6/Q18fOMoO0t0fc0qka6U4bG1Jfy2/mCGWKyQAkFozGWxwcduTiuf1LWIIp3nmiUqylwwTcNxxznpweP8A9dZur+KYGgkEeUI/e4CmRW/vMv59fauZu9YS9lZlgvJXct8kGRFgjPmMP4ckDj2rinUb92J3QpW1lp+ZoPqr6hqFrAiRyz3C5XynJwc5OV9O+PY813n7Jnw70n4tfFfxR4+1nT5rzT/A1+dI8PR3wxCt2ozcXWw/xj93tJHy7s/eUbfMYLnxVq/irSPBXgPTdMm8datEbxLq5BaLS7XJBuJ9v3doYYyDknABLCvtf9nn4IwfAH4YweFE1SXXL+e7l1HU9Tn+Vri4kOXbGTgYVV69vevbyzDXftpLbRevdHjZtio0qbox+J2+7r956rFO8gV57bB7becVP5iZ+YEfxYZc5qKLsMMV5HXtT1O4A4wT6jj86+jsj4djt6ZJyTzjFKrI/wAoIYgdR3NATIIABz1GP607ap6gYwAR6UaAIGRyCGBGep9aVXRV42jPbOBQcD7vQfN0GKAACoUcZPOO9BAplXHc9sUebnoOc7ce9N3Nt7ZPOV6Gl3fMMDn2WpAXefTOOuBwKQl93RcZ4INNJ6ZAHPWjOcZyTjA96AFCsWGSVI6lT1pFVV6bs8k57UmflGRnjAGeuPelPy9iQBnPYUwAuSOcZ9Qc0E8jsc88f1ppJ4BwgyPqM00Nkgockkkhj1/znNOwDuvbOeSOPzppLEFRgYOTjqR/jTflwOcc7VbqTnsR+NJkcAOE2n5do/z6UwHg78MG3c7h1HH9ajDKw+ZgTnfuA2gDOByadhd5CA5+8pXjH4GmqfuEBAAMA46n1/WgB2/5w3JTGM4zj60gOVbn59pHH8qXhVJUlVzuJwWNGQzgnBx0z60ANY8jgMyrgrnHPegnDHA9unJ9f6UYLcEjPBIH+FN3AjJAAZSRuOM1YASd2CGJHODxuHf64qFiCOMPvUkYFPP3CTlSFPI5weuRSYIYHG5QBgwjBI+n400QRtlgCchMjBPX6CkGQ4AKjaejHoM07aPKKBgHyASRnkVIT87OGGNu1QV6DjNMCNIsKuBt6/N/D+f5VOoABO12JGcAdvQ0mxUcCQYPPA78/wAqkUMCAWbdnqMDipbvqWKcYbnzApBI7fhS4K52njPII70c7AScZI/L+tDYJyRjjK56++KQDflJLDBOSuT1zS5OcfMAGxg8Dk9R9KU4dzklioxz1waRAd6euRwaAOf18lteK9o7cMOffrnt/wDWrOlbc4CEh3zh+x59unQc1b1pw2v3QU/OIAmAMk5OcVTduRgpD0Rlbp+A710w2RBWT5uXeMKrZAj6n9OanVCqb8K3zAYDgdOvPr9aWKJVlcIx3ElP3ScKAeuD2zirCDbmXACODGQByp9SPerAliiiaeUeYNgUvwOCowM/Xr0qaMboU2BMlcMkpCkDrn3oVGeOIkB3CbVzhcA+w7dfyqVwskR3BNqNtLY+Yj2/WoAlRBuUhFZMbxjAOcjtQRtI6DdnHYgZGaQqDIWCMo2nAB4K8U4Elscleq7ODjpj/PpU3AYVLBvulwxxwMkY6CkUNnIAVAy/Ov15GPqTT+DllYje52+YO/bHtxThgOPmfptBIAUn1FIAjwQMRhSXL537ue5zVj5t6gn5OgzjJqLhQhYCPB2hevB6nNTBCpzjIPHTge4oLJCN0T7lI6gBTwR3yKyrQfuthGAcgbSTj860Xby4ZSdqAZLknBxVKLhAu7aJMOuMkZ46E+oxxSQDk3Hym25fBwzAce498CprdtrKRztLKWz1Hb/9VMwQUx03AYC5z75oh+Qs6rtXc2FAAHPrTJL6HzEHyZBByp53VWubcO0ihj3HDc/ganjfcB82cdcDHr2H1p0mMncQFHUDsDWa0ZRjEKIpAqNGXBATBOQfr60IREy7dzMuAWYdcgZOPwz+PvVt0w3ltImXOSAc4+lVykm2U73DA/MQc7vQj09PwrW5A6GXIQtEs4GWG9QOPb9KguPDtjO4uLUvaXG7hoTxnPHSp2BypIiUBQVyxbafc9MU9CEYgttPysHTj8KT7ofkVVuNb0wgIE1K3B6SthyPY9fzz0qzbeKbKaRI7qKfTZ8gbbhCo3H0PTHvxUm+V1BXOWyQo/LH6VHetFd2sgnicqGAZWH3WGDkVnyp9BGrEokRXiaOROfmjOc0H5F27SwJ2bSK51tLEc7S2d20ErfPiEbBg4PI9Pw71OutahZOhvII7qJhgSQKQ/HXOeM98DFLlfQq5tkqchyH+XHv+HvShCvEYCjbjD9f51Rg1uzmfy/NNoyn7lwu3PHGCa0TE64DLu7HFS9NGMZyWyxyuCSvajBYhRwSoXOOKVCcqCS3Q/K3GMUu3IAY4zxwetMEMXu6qxOcHPfH9aXAAUEYAbnPOffNPAf5ckbh6mk4IHQZGCD0NADSvHI4PAJGee/FJ945X5jnGM9OadtAJ2hwNv1BFJnI74GBg9OaAE6lsDAPrxS84+8GUngj+tOHORycHB7UFR3GRn060rgMCbd2OVHBXPT3puzAXnkDIC9SOfzqU4BLD5SSSR/Ok24wEGNo4Y0XAhMWQMYYEdxmoZIAOV3I3XcGxz9auMFwcE7c456Y9DTGTJXIVQOw71alYNzB1nRbPXojBqVtE6na6ysuRuGcHGQfx9CR0Neca74U1jw5MLm2i/tTT3JZo4dxeMdMqffIO3r1HOC1ewNGMdd27PQfhVdoTGGKfMrKU8tuVPHQiu6hip0dtV2ex8rnHDmDzeF6i5ZraSsmuyemq9Txu0v4tTt/NtZUZVG5kbhk9iByDU7fuzuBOeMmuw174e6drMv2m1caTf5ODCAN7EnOTgb855B745HOeEvJb/w/ffYNd094RtULqcQLQSEk8E4BU5z2x1PAwT71LEwraRevZ/1qfh2a8O4zKn+9V49JK9r9mt0/wLecDGCfw60mM89M/pRlJUDoweNj8ro24d+hHXoaOCc4+Xn8+lddz5NxaeonXA57ndSDOB2I9Ohp5BAIJ47Ypp7Enkd+n4VomhAME5GdwPI6Zo3kDucc8+lGOOeMg5weKNwbnOeTuzTAXuQT+JHSjrjuT3pActg4OQOSevPpQRkEZYc8kfyoAXJz05+tAOPT6UgO7oMFTycfnTh1PUDrxWb0AOQQM/hR6DrxR+P5UDPrxSAB9MYozkZ68+vWjntQOnHb0oAU544o74pO1L/WgA780fSkxn2pQc0ABGaQEjB/nRjn0oAx6VAB2GTwPWlPBIIwaWm9OgxVkATinUnrSbs+/wBKgAP5UdeaCc0nSnuAo6g4zUDIwVvnwTksc8n/AAGM1Pg0gP0Oe1UDVyKA53EBVAbYuB2FSe38PbFL680c5oElbQOuKMnjHPrzQR65xSAKPmAxgVSLQhOCRgbewJ6nnijIOc8EjAyetB2oMcgE8DvRtXIzjI6etWMUn3yQORmkOTkkgDB6daQ5YcHaQc7ivFIxVRIVwMHLZJGfU07AGckFSCGbqBxmlbOG5+XaeQaRhkfd4PZuB60wDDrGEXyycgqclcdj+OKYmhCu4CNS2cBg+cnryPzxUhJfnBB9T8vNJknBZ/lB4CHrTdgCLuHzLkYU5B96YyT4lYPxXlOPm/smILk8EmZwAfxIrITmQLsQSI/IjUkAnsRn2BzWz8TWB+Kk6dCdIjPI/wCmr9PesKQJiQbjGF5LxHkgcEHHI7n8/SscF/u8PQ9DifTNsQ1/M7+eiJBPsbeJCqsxRkAycngHA57fXipFATOwBSQfups3Z9D26U1mKyB9jMZdwLgj92McHNLExAA3ltrMiOWzu9M+vFdlj5+N9n/Ww/huVyVcsWIYkg9iPxpVIOAGZUGSWBOQDzjnp7U0MGlwGJ2DB5+YE8jj3Ab6c96VGwwO7KEqoBA6hSCvbByP1qTVfmP2DbHyzbMBcn59x9f0oRlIR1JUHpg5wCPzNLgI4ZX2nHLnA6Zzn86FJwT5mQCAMAAA+gPft1oLS5eg9SUcBggXAIKnoTkZBpiziNUOPuerA8dz19s01m2mVPmVCo2v15zk/hyM0skY3MqjbtPRvTk8etSY1XK14/0ySIs5+UtIdoHJB74IP1wTU2XC8HaikBlcdFA5+tQwHIABMbkkY9cen51IpbaT98AkeWeTjODz+dQb0pXgmxVwMY2nd02kjjvjPFBUTBhIdr44UHkDsfegbVADZMeOM87Tgcf596kZWTPyZwABITQbWD58tgKrjOFBznjgk9f/ANVN8tDHtVQiuMNtxkdfWlVwWYAfPuw2fyyPbink8ggngnNSPcaAIyuGJRRkBux/L60FQSVbYF4wpGScYP405QP4eB7Cj5duTnbuyM/WgncbjABbZkEYwuMikxmNi37vJIIOMZ6ZFO34GW+UDPXjgU4rg4Kqec8ClcQ0l8khhtfIG1enUg0hX96ispc5z5hGPU4qQA7ie/pUQRVGNrLzngng89P896EW9dwhcFB85JJP3zk9eKUEuAegIwy+h6H604hiBg7SOhzkH696aBlnOcbnBG08YAFPQBy9FOOAp59KN23gnbggDPf0pgWN434O1mLHPXJ9KcXO4cFyWx8o+7x1PpQLqIflLfMBJsZiAOPrTZN4LEHJC7jHtySeeh/SlXJ3AlWILA85ODyKGO0sUTL7c4J/Sn1BjpBgHG9wTjIOcdqbIu/hgDEeck4x1NJtVZI3UIQuQxQdSaXaAApzIudo45Ax3o2BiMwfcEZSU6BGIb6U7ahk4wOdzIOOT3IoBYg78DBOCvAx+dKCe5G/HKnvSIuGBsyQF5BOBQ2VDYAXg5PWkwcEqAMnkg4OPypw3fL6epNAhCAzEdd3TPT3/HrSA8gZA2kHk9sfzp2cnBB/4FSbAcc7ccZHpQO4vXt07GjHHfbnnmow5P3djcdeSc9/0p6jGPYdPagQEY68j3o6YG09ScDoaXG3gDPPrSEA455zkGgCNnDKVEgDtnDe4xmlfh94AHIz6kdz/KnluxYls5GB+lNXltyjkDknr+FNANyAv3sqT82T0J7U3GWGACpKnJGCAP504uoTzGIVVwx+U4z0oc45Zlwx2gnp69aYrDSA6NGc7VPyuRkj0Ip+d3V/n25XtQeqnJxkBeOetOCkncVUPg8k8Ae/60N2KSbGKpODtxg9G5HTH+frUd9e22kp9oupkt4QdhZztLHGQFHUn2HvVaC/k1q8ew0L/Sr5cK7lW8qHHd2/XAznj1Gex8LfCa3srkaj4hlTX9V42MyARxDphYz8o7HOM8nA6k8lfEU6CvN/Lq/8j6PKcjxebzth4e4nrJ7L9W/JHM6H4b17x9GfJik0DQXAAuJAPtEy4ySq8hFI4BP1wRxXrGiaBp/h+2it7GGMAIqCUj5gFyATx8x5JyfWtMI8oCgiKLOcIfX19alWMDgLjIxu9R/kV81icXOvpsuy/V9T97yXhzCZQuaK55tWcnv6JdEN8x5CMsWb1HSpFjdhJn5RkYKjk05CFyIxxjnd3/z/AEqVIypBbAx1boP881wNn1yRGtuAcuTJz3zx7VKiKR8oC4yD6j8aaJI1wBkjqSKkUSyDkeUD3HWs22A48gjp2GeOfWlBXk4LYPUUojUZyc55O404ED7oqQEAJUcEZ7GnbB6Clzk0Z5qQDt0yaD1oBpG+VSTgDqSTigBc5pM4FVjqFuXCLL5jEdI/m/lTReTSEiO3YAHG6U7adgLnX6VHNcRQLmWRUHoxqmYrqcfvrlYQOCkHf8TyKclnbpufZ50gz87/ADE0WAV9RBKiCF5ye6jCj6mmf6dMFJeO2BOcD5mx6c8VZWQhAV+6BnauOKbj7xyd2Ml/XjtR8gIBZxIQ0kss3HSSQkE+wqRYIIGXbbopIA3BRmnuQvPocgHoc004DLu3D1PqQf5U9WFh5kboP3fzcDGOKTLOAQcg9MHP+TSK5DNtwTyRn+X86QICgwoJJySp4p2AUg/J8qjsNx6f54pTksmDnJOTjpTcfOgwAAc7TwPbH+e9ABynTLcnHc4qgHdcAlgCOdoxz60mCVCt+8OcjI2+1BOMnjHTnFAXccDaBjPAz36UAGABsHLBu2eKGIDHnae27vQM/IxJU7jkdKQEIrAcrgnr29KAFXIZflAOSBzjAphy6sRnBHRTznpginHKsFG447dqTCEnYOc54HrQAFiNoVgAVGO5x7U1iSc7jlQMEjG7/PNKeGjbBBA6Yzx2pOpY7Tkcn5ev0oAaRuVgFBG04LcEt2/Pik++qnn7mMKfun2oKDKZTbuPIB6UmQGk3FFJQ/d9/b8KoBMorKSo2gblBJ6Y/wAKZ91QTtVRzjOT/npT1O0DaVZgnOBwB6Z/z0pg+RDhCcHcASOf/wBVUgEYAlkO4r32Dj1xzTSSc7VBOMbpCfy4p7bjnC7jgYGeOf14pn02uCeCvOe1CAQjDgL0JH8vSmcKpK4IAI8seuR/9an8ZB6Z9sk8fzpuTu+6QO+Vw2cfWrQDCQG8slSO4PIB6mkByuRtB+8pI6f5/wAakWTbI2M7QBksc5xn/P8A+uo9paMYUKHOCDwM8dPWmQJzzlj69MUwjeuCxAcfNzn/AD6VJgnlV4IwuOSOvWmhWO35QWAJP+emasCNwZFUbFx8xUKuOTj/AOv+VMIMm0A8DPbovNPODwZBlxkKq57/AM85pGjD8FcjG3D/ANcU0wIpkE9vIjlVG0A9x7frg1b0KVprHy3MbSQt85DdB9elQD74+cqDhemf88ZpNJk8vWruBndonTzAWXA3ZAJx+X1xUS1iwNxSpyPlIPY9SPWn4Low3ZOeTtpgZiwAKqc+tKythj36jnOTXMWKuS+0HIGBwMcfWq1qPNuryQEbv9XhuoqyUjaTy8ZDDdjPBGag0wErctkgGZs5Ht1oAlblieuM9un0prBVxkhSOMHnJx6fiKbK4G1QSA+AAo5OT1Bo+UMPL+Y5OHcc5Puf5VQCkAMQwJPqOh4pAwUjdkZHIxn/ACKYSuCRwAuM84OaAoQrgLkDgg5H0NMgcrAFTlQdoAZR6npz+FKHHHRFx9T36/gKjBBCbWACnOcfmKAQWKgrnDZAHU9uaAJFbeMLuKg4U+v0oDAHPDZyMg5zTMs2CckHGCWx+IoRjgbTlRnGB1oAeg24CqOuflGcdfWlB9GbGSD14x2qPeXB+beuCSR/I/r+dN85mOI1cs4JOOnXrx+NICbB4JUKvUqen+elIMHgFDn7oJA/lUYt3ZT5h8pccD71SeUpYbiXfGN2Bz1pgIShAxk84ORxj1pVIxkYXnAIHGOKcFwRhAvHAA5wPSlA987hkkjk0ixgBB4wdvOByKeFEXJxjGd3f0pc7cMQfmHVef8AIpudwCgYz0ccgHsDUgKW2b+hK9Mc/T+dNL4T73zbPm24GTx3pvLKO7N820DAFBwQc5C9DkZoAdv3cZBUHO0daFKn7ufTHeneWWO3PAOSp7VIF4yQfT7vagCNUyex+lSJFkqQSDjqBUqgDaSc56cUudvAx0z060rgN2qBlieenPNKznI2jHYfWoy28lQSV74/kaUsFxx3/hPelYBrPkZ5Gcg54IqFjleh2Eg+pqbG4ksVY+n+NRO+Bt3FjwRt4x7VaKRDKrSB8OFRl+8B+lZs9hFG6rtE/mqVCyMByemK1WjLoD83tx70rxowUFVPtxwc/wD16tOxZzOt+F9O8eeFb7w9q1t9o0+eIwFWVS0bcgMmc4ZeCDjgivgHVtX1nwZ4m1DwJ4kkhsvEOnSmSOWeTYb+A7UR4dwAYHjgc89MA1+hd9ZSWTC4tmdORvjB6jn0ryv9pj9nvSf2m/hpe2McdrZ+MrFDNoetyKUls7lclVaRQW8pz8rqARhtwUsq48vH4P2654OzX4rsz2MuxqwtS017r/DzPhTUtcurq4uiNRiVlJRELbC+P4cemO/rVfUfFMfgyGy1G/sbm81jULhLTRtGs5DJNqM7MmIFQfMxBK5OCPnHUkCvOT4pk0Aa5c+OLG10rxD4XunsNXsBKBOs6rs2IN2x9+12UqSPlOOOa+w/+CfH7N2rfJ8efiP5dx4j1my2+GtLmQuNI09yWEi7s7JJVPyheVjdskmV1XwMNg5VpPn0S3f6L/M+vzDMIYWlGUdXLbz87nsX7I/7Pt38GvDN34h8WRRXHxK8TuZ9Tm3iU2UXWOzjf+5GAM7Tgt3IVTX0DFEPvbQpyf8A6/1psIMszTMvzEcZH3R2FWAMgFsEjnOPuivq4xUUoxVkj88q1Z1pyqTd5PcaijIyO2BipABnnc2DkDPFL9CCOw7UDqOx6H2qjJiFMlchSect0pyHoOqnkMO/vSj73QjI7+tG0HbwNvse9UZi8LnODzySKbnGMkdcHNGGJ2nJz0btRncpyB64PY4pANXJxgAADkA9KQsQpJ+fIzgelAJBI4U5HAHtQCqnK9uuKYC4+V0U9859KQ4O04+VsDI4pMcjLH2oyrFucOT1PHQ0rAOx/CQQcdR0x/jSFhH8+3ag756/hSBhkHDA9cH6Ui4U8KdyjjnvTAUYjyv44Pf/ADxQcnGWDKRg5FIfl+pJ4De1KQm48AY+Xg9TQAzOduAmANwBHOacT97gNk7uxHYUbmO7PzHbjHv9KMhC3IxwTx/KgBuFzxgnPVuv60uSobHQY6e9OA3HAGRyMHkjjIpoxwQFww5AOaAEIAcZzn1PalKncA3XjGPalPGBnjjvnI7UijbuxuOT0J4Hrj+dADSxVM/MnBznr25HNISflwVAKkjjlRTlBR8gj0+Zu31/CkK9csxyeWY88Dp+dUAzDbg3RFyOeQTjv7U07TtJ25UbiynG0+nvUhX+LoQD7jmnbQp5Vcg9AcA+38qVwI8NkqpxuzyQTzj/APVQSFU7tvdiM8DB6D/CngcDc+9twPPBHGOlOUbmOADznGOo/wAe9MBANhIUZC5BHqP8kU4ZUddoPQ4zz9RQFBABP3v7xxn2/SlXB559RxxSuAmCFGBjHUAd6CASO2eR9DQTwzMSSp4I4z0pD+7BLcADPTkHP9eaQC5zn5icMeMkY/Kkjx50YzzyenFCsBtK8hju555PFPRcsFweGye1AHJ6pJnXb35goA2tkY/h4qJUEmRy4Lhh5o5AOMAcdOKW9fZrGoSZ812YAOpGFxgBffj+VSQxKIWXbvIBAMh+YdccfpXWtkQJFH5qyNvAJkIwR8uD6e/XirIV0VsOY+NwRcZ3ZAyfb2pyRZO0bABGQFxjLeufpxTwoJG8GQcbSQcscdKAAxbpFDruI4UqduPXPrUmWzztXPC7hnnGcn8jSRDzIjnkBthBGTnAp2P3eN5+YYAB5x6fjxUsAAYxs24kAH5xgHPpTyxHO4qcYO4U1lEhLxqPMyDleMf/AFqk+YHK9QMZ6gH3pFjOEVSFZ1GWyPm/Efn+tPX2Ysp5U46A/wAqFwuBgpk7gqNwfp6DnpTueDkndwSOp/GgATCnOSVx3HH0pVVUUY45HIB/zjmlweT1XAAB4I/Olb73B69/egCK8nENu7HkOdoJXcOnfNMVAkaqCz4UYZxgE9MYp8rt5kSJJIoGWZVTI4PGT+BpG6AKDzzkDC4PPNJAIVLSDAJfhcD1I7frTwhBc58tlJBJPBB6f596OhAGenAH14oVUDkgbGC9d2Sfw/WmBPC55wzMQdu4jqe1TZyueMHrxnnrVYbiUJ2hw3JHPPb+VWFkycZKttzsYcdRWYFa8UI0bhAVJBxs6/Q+tQONvIwRkt8vTkcjFX54vPh2fMCp82Mq3PHQVSLF42bgNuKsgGCPYfzpxZBGY1QlCsars+VhwBnv7YpdxKEBw7Fs7ie/qKVkwWBCFQBvVj1pUBJILqAeCPRvp6VpcBQil2YKxZnLblP+H1pk5EYAYtjk7sZ98/Wpowe6jIOCQM55P+fwp86NtChhk4Kkjbn8OlLqBnMyiZiJjHEQ2HDH5gOePel8yYRqqDzIyMrvXcjdMEjr/kUkqOTJgdUKcKMqfp/hUbqiGMGGTOfMDx7iuRxgNn2zzTsASW1vertb94rIQolXgBTnAzyMH9KZax3Eaj7HeyQybcpE+HQkDpyf/wBVKGVD/rGJzkyEnox+Y479OfWnqwkdh5ZlfcCHDDI544GB/ntTt0Asy6/cWTj+0dPby24+0243KB7jr2zWnZ31rqKq1pcRTAgN8rZYD1IqjbTtEojxuiAKlJOSR7/hVefQrC+ImWJrK5VtyS2vykc8ZxwexrBr5FI3SGG0kbdoOT+NKGz1w3oDjk1irLqljsjWSK/UgE+aNhwDggH1x61ND4msmKLdK9jMzFcTdNw7bqnlfqFzS2gfdJwezHgCjn5SzH+7nFSeXvUbGypHUHP+e9RqQSoXdksT8/U/55pbjEGHJU8kEk7Rj8aAuVA6E8rx0NOJDRjghT3zyPekB4ODnnOG/wAf89aADdzzgOVOQvb/ADmnD5iAGO7Hc/rQmc7MHbkrlu/rRw4zjgZzwePSgBDkHBG0HqWGc/hTSCwB+UDHfp9KeA2Bna3fbg4o2qqglTgDoO9ADGRsNsYEnkH371HJHub0yPmx2NTumeGwOuSEz9Kay856sSArA9fWmmOxVltw5YMowRjnpVG5tFlgeGaJbm3fIMcg3EAjkDPb2PHatdl28EbgM4zx+NRPEGOO/Xj6VpGbMqlOFRcs1e55dqPw2l0syv4cljSGRg0thdSMyr7rjJU9M8kHPOAADz8F+kl69jIGt7+MkfZ5ON2BnKnowI54PTnpzXs7Q5w6hlKncGHUHv8ApWF4o8I6Z4tspbbU7dVYgmO8hG2SPvkN1VgcHI9BkY4Pr0cc46VNfPr/AME/Ms44Lo117XA2jJdOjXZdnc8+K7RtwQ2ep/wpMYIGSe+R3pdQ8Na94RV/tIOu6XgbLqEFpkGM4bJ+YZPBzngkkcCmwTw3sZeGWOePgZQ9j0BHUH2Ne1GpGouaLuu6/rQ/GsXga+DqulWi4tdGrfdbR+oEEfdA39SPWjnPIAOOf8KkI+bGOR7VGOgKrjJPykYJNdCdzz7DSNo4GeOnr7U4jk5wR2OaBnAIO7PU4xQ38z1p9SRTknPcevFHJPP6GkPJ5wpYnG30p3JHTnPTNIA69OeaByc568YowcdCTij+IdKgA680duoox2NH8R9qADPPORx+FKOv6Y70mCcD17Ac0owf9r8aAEJ20DjAOM+3TrQc+hIx1pvAJ45J/wA/1oIH5/OgfXNMwdw/Hn244/nTyTjNABj6+9J1+tGM54GKCfxqAA96MdMknHApKXv7UAHtQfzoHWjGc8UAIM88/wD1qCPWl46UnQ/jVgHpxQT2GM44zSge/NIevXn0oQCMD1zg4/CgcH0x70vBz9KTGeCM561ZYbsMO+T060h+X5TzgE8ntSchsglkccnP3eO1KMsp3cjH41QCMOcEnhuWFB+ZlAPIPrgkUuQWK5w2OtCbjGpwN3cZ6/jQBG7EI74YkgZA5I+o9KXeFyVGBjsuSM//AKqVRhgT8h4GB7Ug+Yhg5KnIwOD3qgIyRG6fKdmfvdQpx6985/SngFepCnO0En7x54pP9UQWbg5P+yoA9PbFL04YBySpJC5z6H9KAJPiVtPxWlBI/wCQTHknnjzn4/z6VimR3VwGLSqxDjHVSDWv8TlD/FiZGXKto8YIxk/65+nvWOS83kn5ifMDlVfbtHce+PSs8F/u8PQ9TiRf8K2I/wAXn2Q4uVMjJKADmLc5ySx5/DrU24b2bfuUNgENkHj/AAzVaOcEq29WJJ35cbkznLAHpzx9CKHl8pWABPlq2HCcK2Dxk8eg+pFdjR80nZMsEHagdd+0EFthIxjjJ/zzTyQFydx+YkKhIz9f1/CoyF8xR5jFmBXIYhjjngdMdfzpwLhMrtZmY9+F/DPQf1pWNb7/APDkvzA4O4FCMbDnceMdqTdtEhEiI6kksRjPv796ayquEXarffUSZPPTk5/rTlcMCEygQh8t8pJx0/nUl31sDNgH52dJCVxHgKmOc9e/HHvUhYbipk37eWC91Y9ffj0pFYs75AweSCB1zj8jj9KN2QMkqu0gOi8AmpNLXJU3rwo+7wAepXPI/l+VCsqqMBzkswGMFR6Uzb8pyGJA2kB+NwOc59en+RUnI+YEls7TtbjPTNQNKysKoCMNrZ5yMnOWx0/L+dCwqP3ZZmAXADnPGcn69qDgFhlSrHHAxg9+lKMgeUMjch2yKOB6DPek+5ehMdzY3dc5+tNY4XOSAvJxzxzTVw7j5t5QkjAwcYxg/jmpACcDdgg5OP5UiRDhhlct2wDjvS9+fwpFJznkDGAuKEUIu1elSVcMYJOc56cdBQxIJII3Y+Xd0/H86AvHOSc5z05oLY3AfMwGcYoGCgD5VztHrRn5iuG9ckcUuCCPTHNIRuA/iBOQBQQH3ywXquOR2pBz0wOR0HX1pcbweScE4I4xSHDlVJCNnOPYGqRY0SZVSvzLzhe/BwTStknaB16sDgjrSI27cduyTnKdf89qbg9UO/e/JAxgf/WNOwCAKcqBkgrIGJ+8c8nj6dKUlwhIVd65yTkdD/X+tO/1WORtPAAH3icmotg2iPzJA0Tbs7hnGD1P0NMTFXbtUqCIzg7SANgyeSPT/wCvTsblYFt6twMds9simswdkkCkxt97GQx44BHfqPyqQjcNxwQx5H8v8aAYA8hSAWx1HoTTslsFckkdxio+COwx6n8qXBBCkkMOh55qbGYbgxwoDuOeOMdv8/SlDZ2nqremP89qZlzGSxYEAe2T347U6TCZbkMeABwenSiy2AXPPzNweQCKXJA5wD9OKQna21ehOTjHJzQrc4B4zgd/X/61FgHdwf5d/wDOaB7E/Sojl85bYxB6HkEf5/Wnh87XCgljhuMGlYBc4yf16/SkPQLnGeNw/Ol7gcn3WkJ6ZyFPBahEDCN29QHGDglTyf8AP9acQHO7Z82Pl3Hp/nim7SQQSuBlgc8n0Bp5wWGD8wGQuetVsWkMHyuGUDIyrc/Q4/nTgEYFwN6Y27VGR9MUkeZRklX2kklMnJHp+FZlnc6j4i1iXT/DtpJcTIwS4vZeIYBkZI672x29s89DDkkm9kt30R00qM60404RcpN2SSu2/KxY1TVbXQrVZruYjfxHFEpkkmIx8qpyTnIH4jnpWpo3gXWfG+yTUWm0TRyu97LaBcTZAwrvkhQCDlRyeh4OT2Xg74V6X4Sm+3SOdR1kgq17cnLc4yABwo9AOeTycmuyJMgAAwM4CDjHFeHiMxXw0Pvf6I/Ysk4IslWzP/wFO6+b0v6IztH0a00W0jg0+3WCFVwoQcg9zz36deT3rQWLJLY3E5Ydj7U8rjALYONoHQ5p2Tn+JV4GfevBlJyd29T9dpUYUIRp0opRWiSVkl6IaozgAZAx39/rShkTbgnOcsMcmk2blxyAOw61MsfXORnsT0Huals1GZkOAqBVbsakFqWPzv8AKO3WngYGABn1X9aeVA+8QfYCouAiBIx8i7m6nHNSc55/KgLtLE8D8qgkvI0baqvK3pGM1O+wE+A3OM59qcAepx/hVRjdPyPKgUj+Llh/So2skc5meS4YHoTgfkKVu7AmlvoYsDzNzHoqck003Usinyrdgc4/efKKkjVYh+7jVAeoC4zQCTu+9gEjmnougEf+lHKvJDGT0KAkj86iWzjLN5jSXDertkD6AdqssTjO0YJ6fhmjow6keg6ijXoFhFVEb5Qqg/3Rg/56flQMlQSSOf4j3oLHBGcYxnFNBJ7jIOd3t3+lUAvA6ZHOMYpTxyT3657elIp+c4PyMuQMd6aGG1R8z5bn5f6UwHk4HIyRkgYx0pAwIBXgfyoI6H5h+PSgsRuyNuDkjuc1IASARkjB4+YZzS4fdjJJByRTW/h3DA6Y69aayfO3GOeCoOf844qgHclSVBzu+tKVAyAMADGQcU0gEYwwXulA+ZNpy2DtBx2oAceByxPXkjnHpRgA/KCSo6ZIOKMZGOSDnvRzvUdfQkigBDjaMbSMck9c0YLZUqc57YIpchi2PmOOSO/pSc/exuOM5I5FAARh1HoR25zzSHBwSozjgA/r9KMhXwfu5Oe9H3SRyRzuAAHWgAJOUIY8gD5RnHSkyVDcF225O0dSfekfCj5uAOOT29qV1wCpJGWLZNADeFVMu3y45I6jng0PncMt3DE9cj0FDEMU5J3c8Dg8HpQWBYgFwMgZzg59aAGlXU8gOAxIUEgim5wCGIkIJ3fjxwfy/OlUfPLtVU68SMcn3PsaYjBwoO0dfudCMe/vVAA4Uo+CoUnPcc9KaM4Q85J3cDtjmlHKgkdABk/4fhTcHuSzHGc+lWAmAQxP3jkEtwSP6f8A1qQcNwV4TPXmlJPYZOOh6H6UmPmU7VJA4ZevTp/OmAgxtQjc4HTktz6/zpMFs8dCc7voMUo6tlSEOWPz9D6Y6c9fxpAAQH4d+m5f4h6EdjikAmc4yQ275FJGMZpm1GJ2sMKNuTnA/wA4p4+84wQUYgFujH+XcUqkoyhihCknKHrjjn6DP51RBEwDjdyAOCw4yKQgMUPBbd0B4Of/ANdOPyxkB87WBHft/wDr/KlIAkKn59x6Efn9MUwGHOSCw25GQnTqKYYsNgoGxzkEnv0571Lt+4uxQ46hu/4+lMK42/ebnrVARlSxJCHGeSeo/CoL2XyNa0y4WQYmbySD79AcfXH1qyU3t94BsAbmB5XvVPxBF5+lySgKTHh1PRhyOf5UdbAdKeJMcD1GOWoXGOhwT+X1qG0YzWto5YszRqS3TnAqQIJEAY+Z7HOK5HpoWOLKoRXwcnZgDpk1X09RGlxGOgkJHfIx6+vFWSdqsUAz6AcGoUAWeRshQcN0wcjOf6/lT6AMO+W8QEBY4035PY8ginM+58FsBhlTjPNMs0Xy5nC4y5XLdhx2p+SANpAOMkMPyFUAnznGRtIBYkH5ck+/51HkEZxjC8HPenBQFIO8EfKxfrtJJ/H0poBKkHYrEEjHXAAHWmiBWIG5mY/dwWU/qKMF02kZzwVx1NNAJUNGjF8BT2U+pFEjBTIGw5Z87Q3PTn+VAD8qfnU7iDywPbpQOXjGSgOPuDtSRAPhmiXIyTsGFH+NTqNo+8TIOc565qWWRJbl1+baqqOR39Km2hOAHDAYJHp9fSlK5yDtOMjg/N/k0hXPzA5/hZST09vcUr3AQc5yMjBJBOcmk25GH/u88559jT2XBbK4xxnGaDkZwFc8d8U7gNYjDElTjj5u5/Ghj5e7aB8yg4ZuMUucMqsfmPBJGA3B4B/KmgAA44AOMtzj6UgGfd+VcLyBjHbj/Cl8tuysMMOw/OpPL2g7u3PXGaVIUBGA2cYODwaAI1QnsMdAWODn0qVRs44LBccjjjqKk29hnDc4p/OOAQtK4DAvHQ46c9acSFHBJweuaT0x16delMdimcg5zgNxz/nFG4CyPg9eSM5HemM5lLBBluB/jTXL4bGQxPQYNSIMFemF4yBzmmAowCAD8o4OTyT0pBtUBmIyQQOeKYN0QkCoGcsWAA7GlVefnZXJ9Tnae9AC+Y0jjyx93726kiTycjK7snBA7UGQnGc89fWlye3yAHncM8etBVhGBPzA9RggE9aiOd4YDI6EH0qUybk3HBUHBYDrWLdeI4BK8FrBdanLgj/RE3R5x91n6CnG7BmgxV9wCklh0IyDxWI1nJb6jFJaM8Znb5kxgqd3UD0x+hNcZ8V/jp4R+B+jR6n8QvFdh4YinybXToW829udoXckcagu+CyglVIG4EsARXzXef8ABSLwLZR3j+GPCPjjxnfAP9lknijhiDFSVUsGJUHaxzsY4B4OKftIQ+KSXq1+p2UMJicV/Bpylbsm/vPTfiH+xv8AD347ftK2nxJ8Uae1xH4ftIrW50dlT7Jq9yjM0MtwAuXWNTtKsT5mI1bCRskv01NMspXuOoGenoa/Lbwt/wAFF/inovjzUtavPh1azaBdhUudF86SOdSmfnWQg/PiSMFdm0gdAea+u/g3+3x8H/jNexaXBq03hnxJIf3Wj65GLWWflQBHJkxOSz4CB95wTtwM1nH2Unak0/JP9DoxWAx2FipYinJRto2tD6SgTaNxQZJzlmqUMAdvOT19Pes0XkWSHaWAKc5kXKNn0YcVbDN5YYMJlA6pz9apq255aaetyXdkHbgfwqcZAPajIOBJhXxhuOD+NIsykZ3HBOc420hAIAIXJ9BjmkMkwQONvT8KUNycgD2IzTN4IyVJA4wvXpS7iVB6HbnJXkf55pgBXOTyCO680iEkryGz3HQ0ob7oJYDPBI/z70hQuR0BOevX8aCAwX2gAk/eyece1IjGRvm++O3+fpSA71A2gqO5PSlZN204w6HqepoAaMIiZ6D1/WncjjLt6Z5z3pqHcMN8p6lcc/WlzyT9w+pagBM7lGMZz/E3THT+dLgsCBtyRzt9e/8ASmgYIyu7KhQPQZP+FGcL8vTOMt1JoAcuAA20ruGc+lAPAyWbPGaP4+QuRwVU9R9KQk7Rxyo3Yx1PY0AKenGSRxkDvS8sMqTt7AUEASHk9M57Ck27/Td3H8X5UAKR1OAjHqx5pMZQYU7evA5BoQ7iGChmxnHpQTgbsZK9m7UAAA3H5uoA6cHt/SkONuSPXBHtTwNvOAwXB46im9Oh3knGSev1oAMdF/E0gA+UZZck/exwOaf1JIJxyCc9KTjsMYGBxkj2oAaoG8fKSSMYIzQOeWUEdTzmnE4GeVOT1GDRwFHQbfbn8KVwGgEdDyCFDen+f8aXA5GMjnJYU7Hrtx9P60vTrlv8aYDQcYH3m+8B7UDsADtHG4c/nSnIJGSc9MjoM0ZwWxnOc8UAJn7oI4zkD0/GmNtC43lN52cHOTT89ST0PYAH3prKHcIQpXAYA+uev1pIB2WwvzFumOB1/wAilh4fHIwTke1IxyQcEcEYxmnRYBb128Ke1PoBxThpL265yTcyMpYfKQOcfy/OtGKMH5lEjPIu5s4IUk5wPSsy3O8rK6MZWkMjSkZUHPYelbaqB5ZHRhjIznJIrqIGsqnA+bBYDG0YI9RSs2xZG8wIBgYA7f404KVJX5s5OMHI/D/PanZ+X153fdwTx6/lSuWG1iSoJBLdW460AYI5AO8R7T7e9Kw5yec9wMge5pQvTBbcHwflBHQ4NIBpBZXyxGxs9MmnYw2RkIe3HB6UYyHbG4ZPOf1odSA6sBwBkjqMen4UALjaBxjB256557UoUZJKttIJyOQP8KUDdIxQ7iV3ZJ6egoxg5IxwF4OM88/SgAABQnAGWxgjPHQU5RuK9gSfpxTQxx82V+br/nrSoSGDYDEY6H9akCFW8yd2Hz7l2lo+VA56n8RSkgBQS46+h4/yaRCoTb5j5APGwrgk8njjg0452p8zZVuMA/QZqiB2GcZUFgCU2gYAOOv605AySbSGAYYJABx6/hSYJlQ43+xGCfXINKiCMnA2r1OeeO4oLFXJjONoYc5x36/yzUq537V8thgn5R/P8qjQFR13ZXfwOPSnYBxkYbBVRjqeuf8APtWbAsQzBsfMAuflJ4/D+dVb5PIKXBVkjf5ZFQAkN2bNPDEZOWU4OOMg881PEwkjKsuI2+XOeo6VO2oGc6KGVCGKlvu8Y9sGiMIGzsw5J3DPB9vapJEeFtjFQP8Alm68k/5zUbFUdgfl5Lgkjrkf41oiB0YXYi7gjg8uRkGpmO7kOWQEAM3ORn/61R8ox3blwQDzwPrSSuu5jlNx6BuMYHanuBVm3AkeWko3BQMkKPTPHYmq0p+ULGTGjSYkAb7xxkgfl/8AWqZ2YFiFDYOPkywB6gfyqJV8xORGuWJ4iPB+nf6/nWgAswZkVXL8CN4gBkA8AeoB6Zz6U5Fk8hI2Uh0wFA4j6g5yO4p8bvhiZUG0lAgUkZ+n/wBekjQqoQMSVOMkY7ccfQUgJRktPkDZtKqc847kfnzUybl3dhsDKVx1HeoV+aVmbZ0wrdOMnj+VSL8oLAx8jkKSc/SkwLYdxnoONzexxk0h2Xi+VcwJJGy7vLK5xxxg9u/50qgEhSvOASVOSDj/AOtSLhHUsjDgYKD8+KysWU/7LNuymzuZbR15CMx8t+OhH+elPfU9StAvn2Qvov79t97d9KtyjbKikqwOc5/+t/nimRzPG5G8OTxnGAOfShq+r1AlstVtL6KN4pxG7jKxSEKy9sYqyY3AGcZzjAHGOetZ97bW9w4ee2Vt/Bbbnnjv+FRDTpRj7DfyQOnHlyDdGe/Q/jUW6ga2AM4GBnO0dzTcR8kKvBGRnp36VnrfXlsdt7aCUlsK9ryD6cMali1ezuMjzxDICB5U/wC7YN07/wBKWoXLozgt64IEY5/EU/POOc9fwzQUKkgAge3cU0cAcZ44boTS3LDB246k8bgeDQGycj+LhR6fWkBK7jvLcEgEYxSg5GCGHAG48D60wDkEDcWGTn2H+RTCvJB3ON3OccemKftIQ8BlJyc+lGT83AHBxk9+39aAIGCkHcx4wTg/pUUsQUNyMZx1/WrjA4+baD1Jx/nmmlTkFQB/ujn34qlIixl+U8JPltheTsf7h7dPr3rjPEXw4h1K4mvtGlOlauSzldw8uQkdCuCCMg5OM8luTivQmjyMZzyRzUEkAI55II5HX8K6KVadN80HZ/1ueVj8sw2Z0/ZYmCa3XRp901qjxJby6tJ2s9XsX0zUMgIshzHN0zsbpnkcZOOOTziz8x3feGDj7uOfTmvU9Y0az1qya01OD7XAejEZdD6+vGeo5ry7W/C+teCo2l3ya9oikv52f38K56E5+ZQPX36DAr38Pi4VbLZ9uj9D8PzzhfEZderSvOmuqWq9Ut/UaR0YnOR2HGKMkdN3POCO3tUcEyXNut3CfOgfpt6Ht+HPUHkd6l2/XOMeoFene58BKLX9dO40ADC9+eO/4UvBOD1IzgGkJ3KPmOPzwenNKOTjqeoPpVeZm0Ljk5OMgEjHeg8DnpjJ9KMEYx/LNGOOw7ioAGxuwdwB6EetGTtGTyOaM9+cUoGWwTigNxBnA4wR370dP/r0mOgOQe2KM4brz1oAXG0gc47DtS/Q/lSA5PHr0oHI7kdc0ALnJxkD364pFOSAo+maD0549qTg5747UAKPpijHWjvxR2BxzSsQHrijvzR/OjPvSsAY5xR17ZoPWgcikAZ6evejkd+9HbJ49TQTxnkitLAL/DSDrQeMk03IyM9enPtQgHcj0z7007gcjGO9O6GkOewxng5posYF2rgcpjG30pR354xnJPTmnHp2Az3puQBgqfmPerTuG4ZyQCSOMg9KaMMw3HkfLgH1+lOxk5BAHI54NNIwp7vjjJpoL2EJPLgnduyBnIwP8mg4yCRnPBGO/YUH5cY5weOwpG4K4YHHLBs4wPT86Y7iqGDbuSSDxt6c/wCFN2qOCpX5+CFxg8/p/jSsoYsMnYwwcEYxjqKB7bxn5vmH6UCF+J7lfiu+AGJ0lBjGR/rm5PtWJhhAyF/KYAD5HBYkHLBf8962/iiE/wCFsb2ZRnS40wzAD/XMR9elYXmKAD5qNkna8gwEz+H+cVGB/wB3h6HpcRtPOMQr/aa/BEhdS29BDKei5OWK4J2Z/vE5OD70jPkSNHI0672YENjaSMYPTjg/lS4dVLL5W9eSicZGPvD9aUsWZJYj5qoAvk7sgfN1Ax15ODx/Suw+dV7NMm3sZGILrLtBwQPmGeMDnn/GkjKblXzQS2QHIwykcHHc9DURQRyGCZwM4dHjbDEj+FsdwMYwO1S+cxDyFnRSclWznbjJ4qbFNq+o6OR44iFCg/O7FjtOM8MV6jODwKkYq0eVO1CPlbcAMYz3Bx6fjTRINw25ZGbIfHoOpz9B/OpCMsNxCuDgZ6f/AF/pUlrbQevzEE/MMbSR37f060g+UR9fLyU2xnBz24qONshPmO9AAVPJxyCcfX9KmDqJAwbCsMKG/hJ70maxaauCgsNu7dMqlQc4OcHFS7gPvKyY4cqMgd+tR7GxhsAhSA5PXjBJqUbmbCj5wv3h3bjioZaWgpckgA4A5bdkFRjqKVVAwq5CYIIz/n3piSKxGXDbmAwrAjpnj2p6jbhWyR2JqQHjp19gfWgdRluf5035d4GORyMDp17/AJ0v/AgpycEjORUOwDiPrgdhTXkRFDO6qpx8xOB+dPHfBB7Zx0qPq2ARuK4JK8Ef5PSgAAA4Yk8nDORz9Pzp+cHHNNbaQvyqyHjG3IpcgEDp9aAAjjoCO+fSm7Ru77SAAOwxmnDp+tKGyOflPoTQAgHIzwPQdjSEgDkY/ujqeKOAP9k8cUki7io424IJJxj3HvTRYAkkbSARlSG/p+lIQJEAwGRhkknqKUjccoQjZzuxntimygKhA2iP7pDdAO+KpANJAwS2I0GegwOODn8af949O+eR1PpSNjB3JvUDG3bnHPpTWXe2CSXBOGXgp7frTIFJc4b5SSD97oO1QtvyXSNZ5c4yDtVeOnJ5/wDr0/diRmw7MSRtK/w+1OLM8YELK4Y4JB+6KCRPmEuAymNucuxDd+B9OPzpFLBArMj5P3g/bHf8qXbGisu0eUpxtxnGeo/OglUUucYUdh1/nSQ27asXGCXKbieMZ6j15pRkhVBz1JI6j/PFMb72ejA4D9AfY9+lLvXczBhngNgc/l171QtgLBByep44JYE+1PyCQpIJHt0/zzSBmViQdwGB68/X8aCeQMkkNn5iMGggOjbyQzqMA9fzNA6csSVOGIHU/wCTQO+7AfPIWjGcjID7uMfzNA9xCC23YduCCQy53D/JoC7VUKRyT0B/QfnSkbtwweGxwO3fmgL5u07Nybtu5Sfl96nYcU27AVZlbIBHQAjIz9Kpapq+n+HLdJtVuVty52RoBueU56Ko5P8A9fk1BBqV3repvpXhu3+23yMqy3b7hbQZJyWPc4BwB1OfofSfCHwns9Dnj1PWJV1jWxkC7nUYQZ3BUXooHYjnqeMkVxYjE06C9969lu/8j6zJsgxWbyvRj7i0cnsu9urZx+j/AA81T4hWzSaw9zoOilvltIpDHcTKMD96egUnOVHBHByDz69pmk2ejWaWthCttCgAXZ6Y6+ufU9T61cZi6jKYUngccH2puScqMYxjjjHr0r5nEYqpiNJaJbJf1qz97yfIMJlEP3a5pveT3fp0S8kObaxboqk8565poYsBgEg5PUfypURsAktg92PSnqyg7QN3TIA61y3PpxojAOThj2yMZ/CpFB7dT1zQUIUNKVXjpjnFSAhATjABwGYc1DY0NVVTbn5mOcEDilCmQrk4OOM0YcgFysaE9CcGjLuMKRHHgkcfMaQh5KRkAsFJwNoP9Kbvbny4guD96TiiNVXJVe5O9xkk1IvJB+bOOT60gIvJWRg0jGbnhegH4VIAAgUDYM/8sxigYwSTkZ+8B/OjGOORz0FAC+uO56nrSYAf7vOcbs+vWgnIbJPPTp0pJM4HIHbJ6ikAoYFsZPXHrSMc5ycEUEk7hwTk4GOPagnrhk54A6/hQWDeuRgcj1pGOAxJOD6fTtQwLEEcgdMHoRQMt3IzjB6896ogax285AJXjI9umf8APWkY/IwB4ZeeOmeOwpw3HIVTyCDjp+FGCSylwVxjj60gAkK2Dnk4BI9aCdzE5zt6kfjQpyPlK8E++B7UMdyliDgsOoxxx1pgIxXng4wW4P5U7sD85ZRgn3pGfB3Yyd3HHb2oO0u2SM5+8PSgBNoKbMnB5OeeacoyzNzgj7wNB3beRnJ6Dn6U0AB0OdzAY4GAO1ACqTgtt6Y5pQfmAAZiTkZPFC8MQcA7ui9v85o+Yx9MnP3euR/nNABjG7jbg5Bzmg5yAcAOMDjv70oXYMY4A5FJggDcTuBJwpoAa2FySxXAGdzHFEm1RubdgYySfXilB4++Dnjg/nTWKqrEblCjdgA/XpQAHKqSMthv4R7c5oU/NjBznJwOc+hpCVA3Ehdyn2B7g0oLbgCHAC7s44z/AFoAaGVl+ZjtzliRgHvinL8xBU7lxwRjmmLIrgHJkI5244Ax3p2dzNyB9ByKAG5ygySAxyMjGO39P1oLDeASSR/CercevalU8pycgHG44A/xpMkrwDtIJ3d/pQAzld7FEIGTyNzDFIRtONhAwQBtwcf5xTgo6LkEnjaf8+tMzwGOTu78844qwG8Beevc54+tByCDgbQp5JOD+FKOMdl9fWo9qkKrgBj3UgY+meaoA4wvIGW59wfT9KD8pYbmJPzDDEgDOKC3K8ng4OVznHGaXGGB5wcJz1/z1oARcAsqjBHUEdaaFzGAPLzwAyindgCcrnByOp9qBnK5AIPB2jG2mA0lyhAYMf8Ab5w3tQMKQAxPJOdv3e55705QxBDKT8xAJFIQMFWYlQc4btxiqAa3Bw23b1J9+2aMh8khsBtuexp3QsRxzyWHQjv+lIT1J9eA42445P4/1oAZ91QCCihgAHYjt+lN4TaTuRQRkdSCR2/z3qQE5Ucfdxg+3SmlSy7VIzgEj0OaCCIAfdySxB4I6e36Uy9gW4spUZQ5IyC/Ue27/PapmO7flVbcT8ueRznP60H5y+DncdnCYA4600wE8LSl9ISNk2tAfK27snI+tawbcR83BOCW7cVgeGm8jU763VW2spk+Y8k5x0reAAKk9SOBtxWE17zKQ5XLdiR1BPAFRTGSGFnKqW5JbjA9+f5VMDnHfn+tV72MNFJtwzMwPzc7ffPaoW4xyR+TBDxnjLBvU+tNO0LhgDnoAeTUtw6qvme3r1/zmonG47SyH5wFOeR6iqXcCInZAQc7P73p/k4oIIYMWGc4LLj5fX+tOPzbsfdLnp0Of51HJIu3dkHLZzzVECSvsBBA3huo4BFLaxmRvMC5G4Z5yAD1P9KZbwG6kZ8Zjz/Efwz+laPAGOM9ee1DdtAEUbDtDBUA49vajbnKhQxXgH0pcZXa3U8nH+fpS7gcliBjsT/n3qCxCN27IUg8njnPal2gtk4Ps3P40p7epGeB0pcdBkn0HXFSA0IVXAOfX39qQjI65BJ7j9DTsA7c5HPHPegYz29cCncBPTjoepPOP8mlRchVyCBnB70oI+bJ6Y+opVKkjI+nFMBMHdz2HpS/OV3DJHQrjGaTOAASp9SvP0pjSgZPI7ZPSluBLkADgkY6Go2cLjPAA6seOtRhmlPOQF+YnHDfjR5ZGS3LEcjHGPamAiSglXBA42nJxk1HEgjUxqzHJL4649qld9p+fBxyO/OMYot0byzncCw547UAPiG5t+4bF6/WmmZxlEG6QHjPTGcVHNOFBQZIX5dvX8f/AK1SxRrGhAkZ2PzFyeTSfdgEUBiAO8lx94jp9KHYqM/d5zyc5+lG/JJxjgkg9+aaxwN5IEYHzZHApNlpCFlO4hiDxwB+NVL7U4rYpEA1xdk5W3jG4n6+g56mqOv+JdO8PaJcavq2sWWhaFbAGfVL65SCJASFGXfCqCSBknqR1r4n+MP7e+p+IotV0P4E2S/ZrWYwXvj/AFWANag45NpEctOwJGGZSOOEdSrHOdSNOPNN2R24XBV8dUVKhByf5ebZ9AftCftTeBv2ffsdr4nnuvEPibVMfYvCeixrPcS84DlSQFTLAbnI3YO1WIIr418c/thfHzxxp8Asb3QPhdYXERZbDS0W5vipwxJkkBAOCThAjLtbdg4z4xY6Fa+DptQuY5X1fXdQzNq3iG/vHkvpZHAMnzFs7WbnkFiSdxPGIHeIqxXzEhCmZLiaM5yByFVjjBJ3ZH5V89isyltT0X4n7Bk3B2HpRVXGLml26L5dTPXwnAuqahqN20/iLW59sk/iXWrt5r2V12HcGZmwcqMcFscFiDip2W4mmd5tRuLlHYpJM0hDF8ggpycD5ufp71Zkkkl+yyq1rPbNHtmiLATBz/sZ9MdPelmic2xiG6328DYMhl2jOTn2IJx9K8GtWdV3k7n6RhsHSw0VGlFKK6K35GfbTPlJPtO7zGXydhLgHAHJ5J5zzVmawstUtGt9YsLC9hkMYnea2UTKRxxKMMM4GQD0FTtLIwZkCCViZooyducMPlB75AJodoLdngDtJFcMAXjfzIg57Bj/ABd8/wCFYxrTg7xbT+f5o1qUKdROLW5oeGfF3jn4cWtjD4K+I+u6AkE7vFYS3bT2UceM5a3cFByXJGw5yOMjJ+h/AX/BRvxx4UmNl8QfBkfjDTokVpdc8GKYrhEVGJla3kO2QttBPzRBfmOOgr5nuNTaxguGJl8yKVQ08se92U4B2+v/AOs1LeTeVLO6NLbyQyKsT2snlMoyuCrjnjkkGvbo5riIL33zeu/3nyWP4Wy7GXcoKMn9paP7loz9YPhn8fvA/wAatAfWvA+u2/iixh2i7hsyRe2RZnVfOtWAkTJR8blBYLlQw5r0OMo43o+5WyAT0Uj/AOv/AFr8UbKC48LeLoPEPhLVdT8CeKRsiXVdKl+zxbFMblJYwMSxkRgsjZViPmBzX158B/8AgofPYXln4Z+Ntvb6Ne3dxHZWXj3S41Gm3DBcZvlLf6OxbZlgNn73JEKJur38PjaeIVlo+zPx7NuGsXljc178O63S810PvNmbnIBPThuf/wBVKrkI3+yvAboetMjZnBSVQrDkFQSrZ6EHH/6qkwo6AccZ9favQufKb7D1PCk8BgOVORmlUkAncxHRs1A7NEvysc87e4zTyxeNCDubA3juRRYljmVSQx4IzyOtIuWX/WZ6gGnHqQc46ZP/ANamkZ7fN1OCBmmSBxKFcBlY85ApAVO5CB1wytx+NO5I67XGflU0jEMcPgOAMPjr9KAEVfkyo2jHXv8A54o3ZfJO4+vbP+f5UMCD843gjJK89KUtuCknjPReKAGbfvDYOGwATgnuT/KhT1GVznccZxtzzj8qcAG4AJUHGepz14pMllJdAzEY2jjj3NAC9iW2AdsHjFO9ySMHA70wAjdnDnGMj0FA4XAKZ9R06elADhjv2BOc9PalywVssMn+I8cUZf5iMMe/GDQfkHKqoGevOKAAdQMFSBxzyfw/CgYGMN7kk9vwo6bc7XYDnPXFKOCvKgHOVB4+tABt+bjdtxxjgfjQSSpBPTpnnmhRwevGM/WhjypYDvwD60ALj51+91HC9M0iEFR856EjPXr1pQCTkE8ngnpSfewOg9Aev0qQHBTkDqRx9frSDpkD8PT0pewzxjsfSk7HkccUAKAMZywI4BPX600AhV4wQcE8E+1BIBwc56ntSk9hye319KQCDk/KDu5OfWmKVzgEZU4JPVafkbiecDksegpI2DLvQqyP82V6Y9asBQpz/dyT3qGY7LSdzwQjcJ8pBx2PrxUw6liMdjniquqSCLSLtywQFCpcjPXjoPrQBytiFFta9eByUXkHPrnr06VvYOYw24/Lk85P1yKybferQLlTtULuLbgePX1AH61r4AHCnONoVSRj8a6WAwAZ4PXgn6/zpSAVOG6NtOO1Eig5U5yBkLxx+VPcls7WPXdx0Pt+lIBPm3OVBB3Z4P8An3oA5wpfJHQDFLtIKKRtIJIyeBxSDlNxHyliTg9/agBuwZAMWM/xF+Kdyw42Z6Zboe1AUqwC54XoDkGjaGOG8toycgN1J/8ArUADqMEMpIAGc9+acMgn5o8EnavXjtjFNTaFUFipxwHG78qcp3FBt+6QduMc0AA3BQCNvP3fQ0DmVAG3ELnB7fj/AJ6UAZIHBI7Z5pGO+REBZWZe4zz/AJzQAyI74kAJcEZJU54yf607IKrwHLtyCcMef/10iMGRSCoUfcIOMDPNPzswclmJ4LDrnvn0oAUAnad/G7IC9Mc96Xo7EHLMDhccNigKVIJdyFOOBx+VKoIYrnB2g46455qQFCYb5e2QV9Rj+maXjGM5A7A4waQYJzyCDz39xS91yCfcnFACk8hidvJ69qaGAEZ2sQ4wfQYpT02nIPONvrSDBGQWOAdykYz60gHSFZgIztxj5PbFV1Y4H8YbKk7cqcccU/ACgZynYmo3fAYnDBmBwwOAfr+FUgHICqhcKHHO0t1+tQXU7FQnDFs4TOcn/wCt/SpdwV2/eBM8MXYDB6E5qjuNxNIUSEsrhfnbcoHPQd6ZARQhUPzSow2vuXo2f8mpQrAxsBKSgOVBGCD6ihY1AyFEZxgfMTgfQ496eiHnYNzEYGRx6f5+tWBGFAjVA4IXoM4br6U4ALlcOUADbsdu9OXd5fCIG7qRwxFKUJDbRjBwcjIxmi4CIO+MjtjJNSJ8o7gepHH+NNbGXGW8wnOI84P69aeeC8gO8DC7Acn8aQEy5I+7gdM/jgGpDw4O3aQBtDdQM81AAoHJKqOoXrkGpGcDJZck/dBHUen61AEkvzOgwqEt8pzw31qJWIRPnX5eGVT3/rUhwVZQysh+deMDPqajIzHLuEaZYDKnr71JVx53ISAWQMACCM5+nv2pHIJYnIVjjcBx0oJKOAzsvoV5HTHSnB8EYB2njkcH8KBkyXBlTk/OD246f/XqOYW9xG8d1bpcoePmUN+BoDPjd94rnfu4z6U7HJZDg46Beh/xrOwFNNJaAs+mX0lqe8M4MkX4Anj8DSxavcW4ZdVtfs7rwJ4juif3GeR9DVtXIf7yqDzk9/rT98oPySfKT8oP6g8Umu+orW2Ft7yG95t545cDBUH5vy7VIV2dsZyDgdeM1mz2lrf7luIlQup/fRHa4+pFNih1DTwGguG1K0C48uYgSg4/vcZ/GlYdzUAC5IDBcYxTtu5wGUHjGc81nwa1byOIpg1lNgMyTjb14wD0rRdDznJz+PGaHpuO43BCgb84xwR0+tJhnYggkg9ewpwAXOMDJ7jn6UozglhkjpzkflTKI9qnBBUn0I6mmFSc5GBu4GamxhRjaT1OBimnDEAqcZySRjHHehMgrsgOW49MVA0PlE7VBzgtG33WH09aulST/ATnqg9aYyjOCehIBIq1ITipaHl3iL4Vi21G41zw0JLe7dVW400viKfBOPlJwpwThh6AccmufgvFu3eNoXtblR+8tpRhkPcDOM9Dz/KvaZLc7gVYqw53K2Mf59K53xT4MsvF0a/ac294pHk3UBxtIJIx6deex47hSPXw2O5fdq6rv1Xr3Py/PuEaeIUq+ASjPdx6N+T6Nnn5GxtpyuePrTVyOcYGOB0P4ioLuG+8O3YsNaTuBDeqPklz/CT2P14PX3NloyrheSBzn8K95O6TT06Poz8SrUZ0ZunUi4yTs01Zp+n6iE4wM/hQPXrjtQc9TnpwO1NwCcdTnP0rY5RcDPQ8jOccCl75/KkOSRjI67s8A0oPtQJgRyBjijnB+tIcFccnvk0nJPGT7npQhijrxj3pDuGeQMjAJ9aVTuGfu5524x+dAPJPOc96AFOe5ANH9KRsY5BI/OgAAYwBzQAvTPXPrSZ6Z4J7UZ6/Wl65HtUAHQ9Mj+VAHbt1oA46Y9sUHrQQHfHejn3pBznqeeuMUpHU0AB6dT60HPHSl9h1NJx680AGOvcUufT+VJg8elGOParAOvGcU0Ak5IG7pn1FBJBx09CaMAnpjHrT6FiYwXY454o4B3bi27GAe1Lk/Tuc9qRujDDHnBx9KYDWbGTgt1IAU8+2ahjuPMLLxnnG3PA9D71YwAOCQAeMdvpTQp5BBwTnOf8A69BjJSbVmI3IYYAcjlVPtSnJB+UklcZAyMfTNDfLyXK8ZySDTGjDFXwAykMW6ce/rTRqhihIxtjBCoTkJ1ZgCcfl/OlDKySN8xTqCy46j/P5U4ZAR1yDknkZZj9PpQpzGXCgKeQGPT0xn60xjfimQ3xbVAm/Glo5B74lcAfmQfwrHE3lTczSMWDJ50abliYcYcD6nr6itz4tRlfijaPHuybDD7VDEoHYkY+uKwlO6ANESkTsGBQYJbPIKn73H8qnB64an6HfxEuXOMS1vzfotiVEIKyFQ8xRUc5HJHU49KVgCfMLSRxRgjYpCjPrQRhkI2s3ByPl784x39qXds/el2PAGCd0X1x2Ndh4StYIskRrGy7ZGOxnfd2wTx+JGDSRy/KhwTGpOZMkFSOAx5yRg+1Kvz5HJLL8rKpCrxwc4HrSoxkjgxIHKlkYFsB36DPHI7+9QyY67P8ArQkSQAhfMG4jO2ND0yehxxS4XaVzwG+Tb0c4+XPrSbsM+MxIJCGO4KC3GcY59aemfliTChzvyGOQPy/CkWuzHByf3jRgS7trJjOB3IxTwQGJy5VmxsY8D3z9f51HFJvDE+ajYGDMMHH4dM81KjZDeUpdcdRjGe4OelSbRd9L/wCY4ZOW4cDIUZ7nrz6VImxpAEIBX5jtc8j0xTBliAu3BUEc4I9Dx2p6H5grFMKMs3QegFZstCqQEyE2og4VQAB+FKD947gyEbgoGSPWkBO0vt+cZ+XH8X+cVIN3GWHHXHrSYxcnau4FcnGKXv345zTFTC4U4yS3qOak4GeAO9QAmeT1yP8AOaMY/ngUc4HNAAx2GeelAB1/pR/XHWlzn/Cm5Oe2D0OP060ALk8mkJIzj5ufyprc9ssMsu71pTwTg49BiqHsAJyMbdpzxjn603GMKSjZ68dfWlPzHH31PysCKBwccbfvE+lAhvzNuwE3Kc9+fTNDH7zHgKRlQM/56/pShgdp5BHPPekCYIGMFiSyE5znrVAJIzcFRn0B4wfU+1INqEBH2/P353eo/KkVCJARluCME/w9eP0pVZlCKUKHkgcYHt9aYDVO5iQvzYxy3zhfp2po+8ZA564dpMYI9sd+BQwAEhZCVZQ+5cbj7UNuk8zARXdc8MGJx2xikSOJCHAA2AjIXOR6YAFOGfM2kfKcncR37imJ8oCqWyvyn+6vHOKQbYyBgCLjDBiWJ/L+Rpi66kg3Md2DuUE4OM801ssu7/lps289PqRUarmOJZg0jof9YQG3fp9O1SluAzM33tvyjnmjYLis/O4FWx2ORj1+lBBO7gNnrnBwKM8noB1b2+v5UkZBVWUlkfoRznP9KCRcF/k8wpzw/cj0py85UpscHGMg5HakwQGGNwwQFByWqjqWqQ2EiWqIbvUpATFaxDdIx7cDkD3qTRRd7f15L1ZPf3tvpNrJc30ywW8fyszZyzHso7k+gp/hvwjr3j+6inlefw/4eUAoqfJcXC8df7g4zn0IA6muj8JfC+Q3Can4pkjvLs/vIrHhoo+AMAH7x/MAnPJwR6SspkAjCBeC2ByAfrXh4rHqPuUdX36L0P1vh/g6VdLE5inGPSN9X6vovL7yvo+i2Xh+2+z2UMcEWeSgC84xk+p4HJ5461cwG4I5PPJ/WkUDALlscZAGM1IM5PKnAxnHzV89Jttybu2ftNCjChBU6cVGK0SSSSXZJCFcnLkN6AdaduC4RNzc9BT1iLYyRyM+9S/LECVUkk4z3P0qWzosRC3cg+Y5RPRTUoQLkKuFPOM9qbsaYZYBlPKqD+ppZHSJgGLOW6Ig7VFw2BAZH8wN8oPUn+VBnVWG1Q+Dyx6fhULTPPjkIhHyp3qRIxgEk5I4GRR6gIig4dyWY/xZ5A/pUpGCFwdvfPUUo57d+hpMj19+aNwFBBYEcDpxRjPU98ZIxk44o6kDnJoB68dG6HPFSAd+SAwP8OaM4+UHHfA70Z6Yy2fX1o6lsenpgfSgA2j5l5w3I9qQ84wQuGx9MUABQAMgenelx6jHOeOlMBOQOvQZJBppAU7Q21vQdhTiNxyATxjp29qG44BwG4+Y8g1QCcbgcE59BjrQvG4cNtGCO9KTluQ23jbgU0524OTxyc4H50ANYIFGVIPTco6GnkhC2c8jPTmgjkE4OBuAz39c0DOdzHZ8pGM80FjRwCACTkcYobqCSw6Z2n8qVffcCvJHIzR8oAz8oADEgc0ECknIJ7DIyMnNJk8ZyRyMnHHNA+U8lgDnnvijbgAg4OMEjmgAAAyckj06kenSlPJXJ9wO5NKM9sE469KA3ygggAcfSgA29uRnPU89KMAnJUn8MGkIAAX05Gex9aUr9Rn34oATG3GBgYwKaRgFSxBUf5FK7AHuDnPPH/66M4LFWBGfmLdM0ADn5TkeZuHHAwD7005VMAHJO3A6f/Xo7MBzjkY4A9+aa/zRkAq2CM5bGfWkgFIYucbmCr8oPQHpTQBGBkndkJ8pyaGAZ+VYHaFIxkY9fpxR95ckkP8AeDEdaYDidzcnouMc+tGSV+Y7jjLew9qRm3kAvsBOMAdT/hTiT85K7TjB45yf6UAIuewO4jIPXIppPzHhRjnB6f8A66UgcDlQwILKaQ/fB+Y/KADjOB70ANYASkZbpk7Oo9qYeWx+A3U8MVY85XJBHQCo1yNu3bjuT6e1WgGkDIUZGSOduce/+fWmlgYjtboSRt5zjrTjgALk8k98ildmLKw5wT/L1qgG5GT8xPGdpGM/pScZXPyqCOSuTnsPajaF4GSmwfeP8s0YLDYDkk5+Y5P8vagBMY4AQHqNrk4PsKDtG8h8Etn5/p+nNKxHGckA9CO30oY43LtEg3bgpXqPQcdRQAOuDtYbjwMA4HekwG3oGAPfHpmnBT1COoHHPTFJlvmx5YAORngH6+9ACDJVdoO1gTubrR6hmyrHgN1pCAQ4yQVYt19P6UMflJXoeg7knrTAOWI4znr3H/1qbt3yKfmHBUkcEe9ObuASqjrg9CPSkYZdvvtkY2oOR71QDFY5chlLdTzz78U0j5yclctkED5vz9M05jkgZBK4APr/AFpGXdKCSwJ+bOMfhQBRmMlp4jtZ1XYjgRSFxnJJ7H1rpHbDlUDE9eOmK5fxDCHtkkxs2TKx3KNwx6H0rpoZPOiikBf94oI6Y6VFRaJgOAZyDnGDuGOcUyRAVJZwrbfL3kevqKeMAdDwuOBxQxBYA/MFXOQME/jWQEJYi1RmCg42/dzn0pAMxAnqF3fdHB/oaWFQ5lJxsLblHYD6UkrfLyXDJjdg8EGqAiMiocoxYbdwJqACSeQINxkbkY4IPrn0p+1nO9xgls4PGT6VZtYxHG2S2+Xnbjp7U9iCWOJYIkQAHH3sc5PenYBA5B47jtSbifnJAGO3rSjnjAyODUFjgenv29vrSrwDg47f4UnOT09ORmlLA88H2NSAY9SGAGeTSjOM8A+oPf0pMgjnr3B60E4bOOSRg+tAAuRwBnHYGkzjGTkDrRg4cY98Dp70nyjo+EzjA4waAF3cgBmGDk5HXNNznbk4y3y9jSgFgN/XG0jOc/lQAFbPtk//AFqoBvBTd0U8fMOaCBvzntxnkU/kEj8c+lN5Ixx6ketACZBO1sFT1BNMZvnjjORk8keo9Klzzg568cj+VRQn55ZFAynBwevrQAqptHXeCcY96R2aaZQm7ep/BaQuSyRRZDOu9mx90VJGBEqRhgc5LP0yaAFiUQp8vDMcsTyaY7Kud5Yg4GVGcVJyeueBgZ6nHemFlRWeRiyockHtUstIGUgB2YRqvUsOgrnfF3jTRPB/hS/8T+I9StdD8L2EJnur+9fYmzgD/vokAAZLEqFBJFct8bvjh4S+APw/vfGXju++y6ZBxa6dHta6vZDwsMMbMPMkOc7cgKAWYgAkfk7+0L+0h4y/bF8ZadLrthN4Z+HemSRXGm+FY5WJnLZH2mdwF8yQjIB4EaNhBlnd8p1I0o80mehgMDWzCsqVJer6I7r4/fH67/a78Xi6vPtmlfCDRCz6J4dAKSazMpKi7mAwQo6Y52D5VGWkYcTfah5ssIihWIRyM0CwMIliiVQPL252+vOOfpWVLfvOyohfS7YYtRHFF+8VAD9zGQO2McelRWmoRXkVpLbpcm6XzIxPMpaSOPuzKCA+R046/TFfGYzFSrTv0P6PyXKqGV0FTgt9W+rdupoSzjaYTFHBcyT7Iwd2GU/MNuPTGM467anlZ5JpjJcXMk06hR5yrsOCSCAORjPPPOfyz4LF3+0xt5FzHdH7SLZzmUHPBI+UI2OMgjn6UiMt0lxdCOaN5IWSMmQb2IB4AySrDGM968pt3sfTxgrGistpJdljtniKASArsn47cke/SmpC6BFYhnkRYvMBGEJ524z1P/16pXF8kcDbIpi0axxqkkWEQkAncxwRj36nnpVK+UTR3DCGKKRpUme2uAyswVSqlDnBxyeDSvpfc0SuaUEz3pt5Y47qCJmAXYwbzEHA3A/d78d6Yv7yGKFQhlZkgj/5ZorZ5HP3XwD78iqzXaXF+txHIwjeIbl2sEmlU5Cgn7pxjBpY5ZJGuo/s+2YS/aLkIyyFH6gKuc4x0PqcUEvYlOpRDa1veRzjaxDSMTIrA4xtxnof50rtBFLcp5XmSKFjkXBKAEHChuxyOvaqzT5imkljS2iaLcN0I81xnlm/2s9BU0W+SexVoruWNcNvdNsanG5WIBwM55z296a8jJ2eki4PMlkkYtJeGVQsaRthue75zjvjFSw2E99plwttbx6na3Fp/pdsV3QTxqQ2GUcsflB+UggqD1xTLQvHMGd4/tDqGM0cimBlxw3HOO39atpZSRPbTQM2m38UX7lPLH3HzjHbJPHPPNbwqNaM5atCM42Z6v8As0ftYah+zJLYadqmo3/ir4NXaKohnPm6h4afCqGizgzWxZsGIZKBdyDIKy/pj4T8baJ4/wDD+n6/4e1W01vQtQG6z1KwlEsMnJUjcvQhlZSD0YFTgjFfjKdcuNL1oxSSeVLFFuuIGO1oT/eL4xjHpjqK7D4HftDah+yPrf8Awkeh2l1qPwt1d0/4SbwkZAWtHIVFvbPe/EpGNyZ2uAFYj928P1uDxfPFQm9dEn+j8z8Y4k4YVBSxeDVktZR7ea8vI/YfGflKgnvjjiotoWVk4GRt461g+BfG+kfEPw3pWvaBfxat4e1S3W607UbcsVljIzhgwBVh0KtyCCCAQRXSTYdVwfm9MYJr2tU7M/Lbpq6CM+aVYHgDa31pxGB1wem7OPrUF5jyAp3HJBAB5/OrDHDD14GCeT/jTJZGRvKsoBwc8nBx9KeCeQeobHtio2VRkMTgfxYxinEFw3Q7uhB4+tAgHYE8gkjtQ2QN38Xr6ihWD45PHVQc5oXOPUKSCO5oAMBmXODj5l7YPuKQgE43DB9+p70HIyw+8Rg45P5UrDJHIxjlm4yO5oAQD+IBfvADj8aAPlycg9d2O/5UEAYBBGeMcc/hSn5jz8uOCc/lQAhGSGIB2jdkcH86cARgDK9xkk+9MLcAEkM3A42gUoUH5sbhnA6A0AOAx7E5JB4JoBO0kMpXGDkdqAeVwST2Yj9M0HnsN306daAHfiT82fp9KRTz2Ur1AHWgHG3awJ/2+KUbhjJyO/HSpATIK5DZDZPPelbnK8Ad1/vUc9M444PYikOMEYDegzwP85qgAkbidoBBIznkf40vU7cdPvHufSjPUcduQfbtSgFWXhl5IGBx+NQAhbvnrQBjI6jHpjtTY2CqoGRwcBacCMggE45HFMBrOAueAjHG49KXaNqrgAY2jb6U1wpKRsBhhwMcE06TODz0HccVQBgtwcEEYPtWf4hOdIeMEq0jKoyM7jkcfpWhkdDkLjAOP6Vl+JGBtoI5OctuBYdCPcfWlHdAZlttGpLiUfKm1QBgE+hHY8Vp7WZRym4MAAvQewqhZNumdkVZCBu3bsk/j6VeCgr8uw8n5SMHnvXUwB+7EcZIyCMihzhSSzKVA4PQj+tI/CtwFDY+57U+RgXC5PoRzz6UgArs+UHGTyT0ApBySoAI9MdvalYAjnI6MeMnr2pCxZhjAJ7g8/jQAgG9SVUlduMDqBSgfOOOAOoXOfxpMBlzljnAOTxigYVgx3KoJGAcgn2oAVSdynBIQY+Ucc0feViQrKPun/GkUEd/mHOf8eaUkMASRhiDhxjIoACDnGFPTGO9NJDy5wWAUsGI5Q+xpz7lznaFb7rDrmkYH7QzbguQAO+RjqPTmgBcAj94AwABf69Kd0f/AGmH3iPlH0po25J4DglRnP48U9Tk8D5SCPx9KAAglec9eqnJU4p54cHAOVBJzyB6fX/GkAJQHA68gccfWnbTuRuMNj7o4JqAAgqSCpTIJXac/wCeKQld2QMLjAzzilQEFtox1wM4BPfFKGIfYehG0hBjB9aAG5wp5bpjCjFR4DYzjcR8pJxxmnn5dyHORgjnOaaxG/YVAY/dY0wI2IGM7kUL+fTOKafkVyCCoAGD/hTycDAfnAZeKjcFhwAM5bJODVARzyDzRCAoX+LjjPYVHDGHgfgKWBMgVdu706+hpzK8ksuVLxuo3cZz6f8A6xUu3CMgxjGOTkgUEBtbJzls9Dk5yPalVWAUkOM+pINOCZDAAggbcEYz9T3pPlUZ2sDkEKfTuaAERMIADICPmIfn68ihUVjgljuI53U9YxtIEbHOeV59/p+VBUugLgI2cYwdpp3AYAykKfkJ5B6E/wCP0oREMrlUCu6DLD5Q3QdKcQB0CbgdpVhkH6GlwwwGVA/UYOOKQAqjBIBHzE5Y8Z9acryREvGE6YZTyfYikAUxNjfs5JJNPy2FcscEAtxj6GgABwBtVcMdyqw4NKVXeo8sgkccnr3BNNGGUEgjPGUzyP8A69O+9tXc3PLKTjbUlig7AMkKOOQeD9acVPOc/wC7ikBBIb22kN6U5VLO207mPJz2H1pAGORtKux7DqKcMfMPmyRgq+cZpF4wRlOOfmBz9KQBAjEpgg87P8D0qQHttyEyitnBIXpRuDABiGySR2wfSkHyjCMXQDLZGRg03OOQMjvnpQATqCpYqpUtz65otnMM6xsFCyLwc8+wpJW3RHYxYggldvQfj1pskIkjcNGWC4ZdzZIPY47GjpZgPlht7pTb3cSzJnkSgNj0OaoxaRJasJNKvZIgDn7NcEtER3A7j8K0BL50Mb7kDo3zcc4pVYsCxOXPOR6fhU6huV01prXauoWrWbk8Sr88Z/EdPpWkpWZS0bLKPVSCM1CJXLBcbgQQVbuPWs+fRbeSXzLYzWFy/wAolgO3PplemPwqbfINjXIYNkEA46HjikPIIIPIPI5A9qyItQ1DT1b7bbi5jX5TPbj5iAPvFfT6e9adpcRXsAlgmWaMjG9Tnn39+nFJ6Bcc33OSWGOgNDLuJXjOcjHH508dTjgE4J9+9Jt3HtnJ47GqAiI+TJ5x3K85qOSLzOD8x9jyPap3GwnsOOc4OOlNbqfm7dCPmIqkxtGLq+k2us2TWWowedbkDGe319cdfUEZHODXlviHQL/wQd00jX+jZ4uDzJGDx83qMkDjn25APtDREqu6Nn9yen4VTuLdJYXhliSe3kyJImHGCMH9OPf8a7sNi5Yd23i91/l2Z8jnvDuHzmnzP3aiWklv6Puu54+pV40dGEsTqCsqkEMD6EUowMgYDcZq94t8D3PhgNqHh23+02DyeZcWKqOM/eZQBkEnsB1xxgYGbZ3cGpWyzWrbo2H3ScEf7JHYj0/pX01KpGpDmi7r8V5M/nvMMur5dXlh68eVrbs13T6r8R5znjb1zjPNHQjvnnOaefT1PSmEBVIAULj+Kt79DxhVHHX8TQvX9fpRxzyW57dqMYH3ieeKZQ786ZzkHuOozQWA3dcjnApSvGM4wMe1HqGwmN5PfPGQe1AA4yenTmjuGySB1/8Ar0ikkHnK54IHNVqADJUjgYJAwc5FLye/scetJ948gEDjj1p2NwPXGaADPPTpS/jTQTknGAKUdCegFSQLjp9elH5/lTQwIHORRvBJTILYJwKVmWOznGcc0Ag9u+KCOOuKTJK5XB/lTAUHJx6UEgc5wKDwPxzikbv/ABDHpQQBUdMCg9Qe9KevPSmkckEbj6npQixDjkHgYxjvRnABPBzjHWnAnPXkdeOtN6jKkZxz6/pVAJ03bck45pAAMBckY7U4EfeGOR9DimsehZhsHU+lWAhwzsDt3AZ5xkD1prDduHV9uSFI3EZ9+1PbkbRkg9No4pBg5OAdozzzQAMv7wPgl8ZA3c4x0prDbgupC/3XwRwOMU3IJDFQZgo2Hpn0pUUYZohtdydwJ3EeoHNLYdi18X4AfiTpz7tp+wNkqSGA39sfXH51z0oD+YJHTyVcSBkPMZ565znrXX/GaHPjLR5FO1xaS5K9SN68e4z2rkh5gjdwqkFi2zsT/EF+v9azwLvhab8v1PX4phy51iV5p/ekK8mX3iRN7jaz7skD1Hb/APXQGHm4WQFQBlQSR+Q68c0IGKxbk2GU7wW/h44Unt6YpqyNnKsQzIXYIc7SDgfU+1dx8rK+jfqOMgeNzzsLgMx/5ZsD02/l2708bpJUI83chODvOPqenHtSB94ABUyKwD9doYDnn6flQoLxyqJFXDDayE7cdu+QfU0irO+/9LUeu4rv2ANzuRVxg568ng+9PBGVBlYnBQHfnaTnjjv/AIUwBi5YgCUqMgZUEAnJ3ZPbvT1bcm6NpXRsEDAJIz97kVDK2V/6+4ch8wCFj8v3ch9zg+5Ht61Mgy+85CKpXaG6jnBIqKIspZGMbDBJYDaxGerdqeyHBZSV6BduOe/NQzbaPMtWv0FjXekaFWXIIDY4DdePrUyZdQGjLBSCA3qKiiPKO2eG2jOePU5/SnYwm2XcxVioBJIOTx9aTNIO8UyQMEkG4r5mfm7ZH9e1OJZQCVDPn+AcA+/tSfdJCsRtxnuMelGOXwWycZ45HtUM0HAgDkjB5J7U8ccHFMO7c2SChwFHfPen98nn0qGQHX6UcnjFHbrxQelQAv4UnfB7+lBP49qQtgHvzjAqkA0tgnJAOMFsZAprFgM7Gwrc4HJ9wPrTwOT7fdHYVHtBk3fdcrtO08kdvp9fetEWPJCgsASB1AHP4ijHPUkAY6HFR5VfnG4iM7SA2PTJPqaUccuQQxzk9vTGKZA7LZIYbSBwV6f/AK6QZ3biAG2kZPVvSlXjYGJOfu96YBuRA7Fju3BhxyKSFcQ7WRiVA4IbI/OkICqUwTGw52fwjGM+tKGZtu6MuxBDKMYA/HrTSqouwKojHynOcY7gVQMQYWTI4LbVVuM9P8PWkLbjwoZipUh+CRnn8aCcgKcyIzbdwIAA7cetNd/nZjzLGOFOcEdvrVAx3yh1KoSE42jnHvigybAOc7yFQMMLk00OSFO7zGJ+ZVkPXHTB4HNHzqMo4IcjGDyuOoz0/Gglj8Nu2lm3lT846A0gLDavyhiPvZOePw/Wo2fy2RQFzIxJeRgPlHX9KeCSTtCYGNjmTg+o70EdSQDJHzYXODg8dO5p8f73bgNgjOSDxVfKmF5XxDCineZRgAA8sSegA55qDRLS9+I129ro8hg0qFtk2oKSpkOOVQcdO/Pp04zk5KKcpOyW7eyOnD4eriqkaVGDlKWiS3f+SXdhHeXWpan/AGNosa3eoL9+dyfKgU92I6nIxj149q9J8F/D6y8H2/m3JOo6w2Q93MA0gz6H+Fe2O/f0Gp4d8L6d4P0wWWmW3kqMB5s8v756lvftnjHStWQfZ4TMYpp3DBdsA3sffntXzOLxzq3hT0j+L9ex/QHDvCNLLVHE4u0qvTqo+l935sXa1w/mMu3djknt6D/Pep0jy+0Lk5788UpQKxXdwD06GneWJEkjAbDLtPl9QD715TZ+j2HfMjDJ280+LaBvJGT3PJojjjt4Y1UYjUcEnPT+dOUF/nbAXrnufYVm9RiCUMPkBY/7I6VIyqvDyY9garyXW3hflGDjHJY+me1Mjiebl8x8k8dx3zRYB5uS7lYwNgP8HHtRFASQGIdh0B/njvUqRLEoCgIOnXp+NPxt2gA/KNo9qQCALHj5gSf4hnNKSqqDkbc8e1Lu9yM4+ooztI6HPHXGaAFbjJ9uDjmgjtnAPajnIGQTnkig4+mTyD65qSwIU5BBKlqPbGev1IoJAPGMA9BSBwHIBOBz/wDWFAC7iw529fl+lHBJ4HrgdqTOOuDjnrzSEj5g23nrjiqIHAnJGc5z8uOlN+7nK9MnBHGKcOSOufbuM01dpGQeW4560AOK54xnHqKaScZBUhQMBgeKceR0yOmO9GM9sHqKCxHHGBzx/DQcDBAYjHAPQ5o4BxwABk+1IVVlGW3Y/iHIB9aCACZYLxwPbj8KF+YLlSwYdeuDRgBi3ykZwTQASpG5dpX73cf55oACxxvIIPp70pUnIAznk5/+tSbgQrbg2CM4FLtyzDHufapAV8k8NwRnkZI+lA6hsgY42npigDPPQHjI6/8A16ToMjB+XuOtIAXHyjcOPve9BOQeRg9cUp+VjxjbwC39KQHDYwQQRwR79qYCfKFJYL6AUAZ4AwRgYxQxO1/l6c5x/nmhskgMMA9M56+ntVAICRkEjBOPmbJH6U1iWI4LdwR1NOGd5ww3kEgdPwpoYZXbJ8jDOc9KAAj51BAHy5wRk/hSH5wPmBycHI549hSgYMZBYDrgjpSDBXrgMO/pQAE5YABumSWPynPFGDkDJIA4I9uKG+RfmZwFPfnik+bJYMpO4FQF4IxQWO54YqXH1zzQFP8AdAO3Ayc0Bdu0A8r0x2pSM49+hBoIGnoi8HHPPGfakZSdgI68YxjFOI+dRkyE87W7D+lMABxkAkHB+bAP+eKAGkkkgDKt8+euD357UwAOo3ESYOQyAfkaf82CWJUg9PX3prDCgNycHIU9atAMPHTgAZx2+lJhuRxn72AvWgkEdNoAxj0FJgnjBx1yORVgJkDkcAnOecmhgBG/AI6nA6GnfMeSpxuwMDpTdgOBtZwWx8vrQApDdRsPAI9fwpNjYG1RtGOQORSDDbTuLbTxu7fjSFABnaBtOMFhkikA5gocHGMEsRuJGfpSbd5kCqJCFwT0564pSMcYGOeg7/SmuRwTtwANqngigAaTJ3AgHcMA8HHpSPgMVUMWHAcNk/SnMMSLwQc9WXg0i79+wSRx5OTjrxTACMqBxGD0zxxTX+ZkO3dgZ3AmlX7rFQWx97zOM0hwMASgL6Z/UYqiBjk7zkhx94HB4/8ArUh5ZCqnHv8A59aXIZ2wxyTtOe47Hj6U1skgMoVz/D6EUAQapA01sAEQsp2BS23g9+vX61Z8NTb9MMRUB4JGTrwcen51FcxCWylR2WNfvDJxj1z7VX8Nzrb6hcW8gKyMDMirxGV6fLzQ1eDQHQIu8D5m2nPFPVcdT75J7UinABfjHTPagNwMk9MYA/Wucsa7N5qyD5TypGOtVmiZjISv7wYVTnIP+NWpBnaWjJjT5y+RkEe1QwoADIdxyS/ufTNC0QCxRbTuCkHgbW6/hUhY8spPHf8A/XQoyAQpDd1Y9fel53Y6EHIB9O/TqaABVAOAWztI6e/f6ZpRjOM9B16ZxSY7nsOAT149PWnckKMhtvzAfyoAcuS2c4xxz2P9aFIwBj8D1ApuQcjYCc9B69/wp3TJHUdOfbmoAUHcvJBzzye1IVDYxgcYBbuPWl6453cYBHXpScenQjBHYUAH3mII3AetBPCk85YflRk5545zj60gIXAywYnHPX60AGAFwOFB6+nvSkAtjbnA6HtTcgAAcAY4A7+tKRwBuGQcZx1FWAFvTOcY69D9aCMsQWBBxke9LnLbuQff0pB8zDOGBHBA5FSA0kvtVeSc89CKjY74mSBVdw21/bHrT3YhRFGVExABPoKVIo422qpZwMM3rn1qgHBDGjqHMmV49abuBO1mLBuoYc04lc8tjnjHXFMcLuDnbtA3EE9PSgpA+2GIySNsjTnLc4rhvi18W/DPwc+H2peN/GF7LpeiaavmBB/rbl/4I0TI3OzcKuR6nABIzfjH8c/CPwI8AXXjnx1qH2HSYG2Wdpb/AL2e+m2kxxQpxvlba2ASFUAsxVQWX8gf2hv2lPGn7UfiWDXPF5Gl+EbO936P4QVmWG3XblJp8gebIyNjefVtoRTg5ykob7nfg8HVxtTkht1fRFP9oj466/8AtVfEOLx74ktINE0TTENtouj5eQRQmQsjSKScyPuXcygA7AMAAVz+hs9zc6jdy5Ny22OWUFi6MvUkhsgEDgjg4rnb+4eS8gkD+c0c+EkkQx7MjhQOmAPwwBiuvtIpLa0Fs1xMx2gMysUV8HOCQcZ47183jKzlpfc/bMiy+nhUowWi69fV+poQTTO8ksIZbgkJCsjhxECRkjqcnuMcVotcyS37wYhvpcrbq4bY4YZJX7x+XrzgdKoiwkVriVBNcKRt2buFHUFeTnGfT14qW3siYJpZvIKu6+VMkqmOVivLANhcjnORzj2r56b6o/RqSas/66FiEWUsNwqQGD7IvzXEZCSs4Jywlx8wzgdO9WIpxfiOSMR3E29ZClxjcoxgsu0Zz0HAqG1zKpiicW802AxtigwqKw3queckcgHt1xTV1EPNbLcu6tFGNzwwRo24gE7N2csc8jIB9K52+m39dDvS0t1XmD3pu1uCzXi+a6K1vK+FXafmRRgY4980sk0UMrM4XzorgyS2RbessTY684BGR+VUIj5YtLYSPcgFjGbkfIwHB47Y9PfrS2UD+WimHBZxAqxr+86EkMf7oHcelLfUbSSV/wDhydI7eSO+S3n+yoVCF7jBRSDjBcdM5xUdpZmeQLDDLDcRyLDcGFsGRT0I/vIQM5qrBeRtaWpkQeasvlxBFwMDnLH6mrkvmyWhmuhGqRMC620h3GUnGzjtjGf0oXoS+xYeVFSZQYri2UsS9wSF5O1dp68YPPSrbLMl05Ed7E0LCKEo2YlUjO7A5YnpznApkVtKTcwskLK8rxssuI4o4xhsZ7KcjFPTbFJ5VvbyR20SeYkibtskmMkBv93pRexHL1JrOOKBlhtooIAihZFQAZc9ufft/KugigJSPzbS/uQ8YKXMYWSDnqd3WM5Fcx/atjZ2UcquggjBbYy4lOTwQvG7nrg+tR6vqz6daCS4uL22ilf7FdTRtuiOPmRlX09sZxuHXrol0OepoQ+MoVEFpdGCRJpJBavcOQDgEbThuXGO/bFYUV2LZ54jbo1vcfumST+JugU8fMOvAxWp4ymSfTRezxQz3yosbEysyvz94KD09hj1rmL+eGytjNeyReRApUJOpDSPgcIuVLdfqOpPevSw6b0R4OKqRjByk9j2v9jz9qAfsmeKTa61JeXfwf16by9QghBkfQb4kD7QqDLsmFG8LgkEFQzRqr/sBol/a61pFjqOnX9vqum3dus9rf28iyR3ETqGSRHX5WVlIIZeCDkda/Jn9n/9m/VLPwzL8QvGekwLJqUIi0nRJ4VIMLA/PKjqQAygYHJKk561638H/iZqP7JEsltfPd6h8D9RlMt1a26PLc+DLmViTNCBlns2ZiWUDKsdyjO4TfpFLA1XQUm9bLTr/wAOfzpnCw/1mU8L8PVLa/W3kfozMpnjAA5zyM9/SkkCvs3oG2c/T/PpVXR9VtNX0iyv7O/t9RsLqJJrW8glV4rqN1BR1dflYMCCCvBzxxV/OXKj8eMAVxarQ8K9yISq33iqtu2j0J7YpXYJtBAwchjjpnpUMzf6SgwOQGYHkZqUlGYqwy7jdtxnPuKGuoCHIHVQwwRng07O7kHkcex9fwqPzAxHykg5B3DIp24qyBnByuzbjOT7UwHZ5IAI4ycntSOCAzIqNnHXoB3OKcORnHyjpntTd+DnJBB5GOaAFzu4UHDdCeMn1pOTnaDnGDzgg+9KVyezEg/eFMDKqBSdpxtCk5x+NADs8OFO1eeM/rSfKWUng5HJHJpfudOcALnHb3oZTtAwT1xu4yPpQAZOMseo4XsKVOOjAqDg/X0pDu+cgksSB82MYpTg9BuwQQq0AKP7vTPOe34UoxuYjJwAM+1IfkBGAvcUDqOhBPyknpQA4EcdGHT1o5yOnUdDzTVO89QG6kg9fQUoIYZ+YqOnr+BqQFYbsDj/AHfWmAA7SoyoOdzEjJxThgEbmBKnOTxijBHI7Hnd/npVAID8y5wME5LHGTQT0D5HP+QKOuOAwx93ODSqNzAL8o75HX6UANbAlC5I+Usq4/ke1SHIJOCfUjt+FRxHdvbcCc7TnjFPwewOevHAoAMcgdT7VlauTNf28akF4wXZd3AFavBdQSeueD3rA1A+fqF2RuDpiNVfChsjBwadP4gGaeS8W9psk/NtVdvfv61e2tsXOQcbtwwQO9V7fKgCQmN9uPmwQcVMvlOqHgY55OB/hXQwFYfdORnOceo9adyxUqcZO3g5JA70nOT8+D22jJP+fSkOJMsMt2I6EH1pADY4BGQTxg4wc9aUht2C3zsQBu6GgseSC699wGQfqO3agqpfKhWDdcdjQAhA2NnhC2S5H8qVjhi2dofgEjFICBjAYLGxbGe3+e1CggKVbcCflDdKAFYEpuBHGB9D9aGBLc4BHJB9O30pQMOTglv4scA9+Pp0pFXYy4DKuMEnFACNhck4ZGHy885+tNGA6t91iOdo4/z0qQjqvOS3VeTj3zTRzk5znO5tvYdsZ/lQA5MjcFyi7h15zSg8EligB5ZTkj/61J0XLBiABgkDA9KcDgn2Iyc9PepAOGU/NuYZy3IPPt0p4QGSMhFOFwMnjmjknnJOOOOf/r0EBliJyGbI2ycDHqKQDsFtrOMKMnk5x/8AXoAaUEA4cYJde46jFOB/eDDIPn2EH2pG+VowcBg+CW64qQGt+92qFIfrjoQM8/jUbEggBvlzht55qZ8hhkbVIyRnhvxqFgCgDqGXHUHOPamgIpFALIxA+bPzn37fnTJYPO3AjcScFQeAAKkP8IaNM5xhl7e1RhFKklWGG/hPGO/FWgF25JAVmU7VBzwacU3BvlPmZ5Ldc07y/vKCW34XIxjj+tLhi/JHI5P8WfrRcVg5OMjDHt2x7f5zQQduAhOTghhjinICuDgnb82V7UIm1BuZsZyWbnNIkaxAbdnofy9RSeWFQBGG/cSC3QD6ipFDYHzMGbqARge4pM5VSpVkI6kYyaNgGnr8p3rnqh4BpI1DYA+TrkL1J9qfIvzOrZ3BehJ5HXI9aAD5ity5VN3uD0waLgMJAiJ3ZA4x0/AilcEeczbduADjqD70qlQzDJLDrkdvalwNwORuYFWYDt6GqAUnMoHCkMMFuPrSgnLnzMY5IAz+VBDOMNgqzjlhz1/SlG5cHpjoAc8VBYD+EAgLwRnjIoGPlO5Bg7RuHpRjacFVbAzh+hp+G6YIORgNjH4VIDVGUKiL5OCUUZznuKXacHYSzZAKt2Hb6UHBABk3BW4Kt1HvSEA9CBnDBRn86QCnIfK5Vu5x0pMbmDdcZOC3OPehmALHlOxzyDzQw27s+WoA6Z5PvTARzkRhlwM5Pljj8fQe9KoxtxksMHOKaxKlj95SM5JPeggZYd+OelUA6Msq7SMKSVz755p33QwAeRQQOSMH6UzG4sWAJb2pw+7uILspxjPQe9SA9gMEBiw+8ctz/wDqpWO3fgkq/cdR6fWjbvA3KTxyPSgN3B53dx0HpQArSskn98E8ZI4FZ1zpEU0zT6dL/Z98oI3ouI39nXof51ex90g9f4ie/oaEyzls5I6gjp7VNrbAVItWnt/l1O38uRDjzrbLIQf4sdR29a0YJob2HfBJHNGTjKtnHt7GoxOY5AuxjuGBxz15FUZtDsrpw6h7OZScTWz7GHX04/Slb5Bqa3zIpP8AD7jnPqaTZnBQqD34rK+23ulYF6pv7btdW8eXUHu6Dt7qO3StOOSO5jEkMgeMkEFeenrU6rUadxFUM4+XY4JBJ6Go9oEeSdpyccf54qd2U8uMD+9jP603bt4BG0/dcD9DVJlFRomTB27Vbh1zlD+HvXBeL/h8ZnfVtACQaguS8IA2y5JLbvUnPB656+o9EZQQXbB7Eg801wUZ2UHdnGF/SuijXnQnzRf+T8meLmmU4bNqDoYiN+zWjT6NPujwy0vDdSywTQm2voTtkhY5xxkEHuCOQR2Ppg1ZYHJP6V3vi/wLY+KHinRhZanGdyTgfMfQDJ6ZOcfXpuJrza6uLzw/frpniG2+xXBXdFfK2YJ8EA8/wnkcHA57ZAP09DFQrrTR9V1+Xkfz5nXDuJyio+f3oX0l0fZO2z/MutkZ/wAmm56g9M4z61I6FM545+mKaQUJJY49DXcmmfJtNOzQ0FuV5AAGGPNBBz079+/FI65GFG5gOAelKwycHOQ2cirt1JDqcrgZ4J70jMMc5AB70pIJyDnFITjDFiFz26GjqADO4huDn5f8+tA5A3Ftw4xupchWwzAZpq8oMsHx0bHpS80QOxkcDaR680Z5yBznnNBGef4lPajvxwe/FJDWoE4JxwT3xSg8AdRt5NJz2X9etKo2gDOfrQVsHPHf1J70Mu4jrkc5/pSKMZ5JI6Zo/hCkYJ6YqgHLxggYx6djRyeeufagHPqCDjnijBxkYz71ICE7RjjGO570m4AgtkHPp1pQBwABwfSjdxkdOwqgGhcAAEkjjJz0+tHDPxwR7cmnAcnjGe/vTChYYYjaRgr2P50JgAJ5JxxxnqaTBYk4GGG0/NxS5Iwe5HTr+tNxyAAChGSE7GmgAkKVBIA3BVHTikIAYBgMk/KScc/40p+TDZJXbtwBnv8AWkJKnkhsuApHb8KYCMSd290VugKdTSMRhsDew+cBV4GKXB+YFdkmcbhzjPcUFgWb5uM4weo49qYG58bsf8Jb4XB3AmG6wFONxHlnB9utcSsiqPOlVfMZFJij+Zs9jiu2+NygeK/C5y4fyLsLsGcE+UMkd8DNcOgOySRn/e4EQeYE/L0z7ZNc+W64Sn6P82e7xd/yPcR6r/0lEzhFabMe5nGR2BIPOaeuZVdU8vco+QuOACPTufypskbKJlWZ4zIS5ZmHyk9BnHTj9aROZFL+UGBAkkIwGUggH8T3Feh0PkV7skrCktNGTiRwpKvtIXcegPBBxj0NOBz5cZUwM7bVHf5QMc849OahUqFdstCQxWXY3yjB+XAGfXj8amhlWJn3EKDiQhdzEgjgE49eeKT0C6TSk/UkQEsBEACVHyuuDj8uelPPPy4AydpLjP1I9OtMSN2Cwk7nHzMSSSBnHB9aFZBudVkEIO0gAYyOhBznoepqWarZaEyhif4AExyD1FOClZQ0SFmz8xyPmH496jQ7ioY7gB5iBwRxyMMelKo3qCwJPBD5GM4OGHtnNSzWPvKyJEbPlYEbxsfnBPK0+MsCEeT5s5DA/eGOgqIy7WOGTzHxjfwox3yPqalzswBHtj3/AHn5H/1qllxtbQchICry7kcE8/if0pyESAHfvbOCVOOnamkjKKHA+fPTjHpx74pwJJG4Yff0RsZUd/pUs0JF67eQuOg7UDCgkYVSSaZHkovHB4bB4B9qkBBx/SkwF3daM80mWIYYAPIB7U0seAcK/wB4rnPFRykChgxB59KT7pyAOTzk9qUk984z14ppOBuLZjI645qkgFIKqRktxkGkYgA5wRtDe+KC4RlB75IPbpSck+m0YXng59R1poBwwPm6bhlh1BpqYUH5soTnaR0pVJA4+ZwAOpApCzBVZvlct90HgfWmFwJKPg4wflHPSkGTwWbI5zjgigkDJY5DNncOwpGDHcm/BJzwMfhTATAO5lUEufmA4JHSo9vyqygALkA9lX1x61Ju3HcqnrgEdWHtUHlKo+SNpAzKGUtwMdePX60IkViGAPDhRmNiMHec/lQXKlUeTa5ydq5Jz7YHSn/dxw+1nwd3UEng0hIDFdwDHcYywyRxz/n3qiWMVXaVVO3zFYF1QEbl7E569P1qONkB3FXJdtzKCQqMMgYHqcdKcUO1QPMjffvXY4w36dOnUelP+YMdkaopb51lyWI77ecf0pA9BGCNGytj95lGaPaevUZqOW5t9Pt3urmSK3hUAJ5jBFBxwoJxyaq6jqln4dtFuLqQiJuUgQDzHYkYwuefwrZ8FfDC58XXUOueLraNLWJzNZ6WQSE5+UyZPLYxxjHrxwc6tSFGm6lR2X4t9kj0sty3E5riI4fDxu+vZLu3+nUr+GfBGq/Eea3udURtL8OLiT7Ifv3R7Fz2TPIGOeMeo9lsbS10u1FtZ262tvGNo2qAuB2AHAHJ/XuTVnbu2gIREp6d26cmngDO3GcEkDHU18jicXPEtc2kVslsv836n9KZJw/hskpWp+9Ua1k935Lsl2GpFgAAHavIPYUqHa2VyWIztT0zUixM5BdvqC2FAqVUWJNqrtB5JzjP41wtn1KQ1LfIxMPl5OB608MZDtiAVfUDBpp3z5XAAxy/YUjThA6xjCZwWBySajcBWeGFgCTI6jkDp+NV2maWQjeS5OPQAe1NLeZuVThTwAvY45q3BBt7Y3HnAxk09tWAkNsExkgvn0xU+MkAc84HPNBbK5Bz9f8AGmE8DoD0BIz+NS9QHA46A8nrjpSHrjow7VGOSwEvGOCDxS71O3Ocn+LGVp2AeDtx8u3J+pzR0HRQAfTpSLwMYbaTgE8UbwNgBwW5Ge1Isk77R1b0/wAaAw4B9eaQL8wHHX1xRzgDcQaCAJ+7056ZHWlyQQMqRjgdMUgPPDDlh97+lJuB2sBkAnPHNACjqTxyOoGDQCx4yrleOaD8rZIxzjj1pTnGMY559PpQAmQuRlQAfXFHOM4QnPOeoo+VSRkJn1GaUrg5bJPuM5qAEJxt5yD+WaX1BOMdeO1IxBTg5BHJA7fSndSQAUB5yCOKAEwSpAHTGDjrQ2AegTnk9PxoblQTycil28/fK85BPNADcMrkkDJ5z6f/AF6AoXnbx69se9OwqkY3DJ/h70dsMQe20duaAExxz0HcelH3iST8uDwR2oY9W5+gGcUuQxJB64/KgBAdu3JGBxxSHhfukdMnPFOBwfu4HTIpD8vOM5+X5uRimAnT2HfFHy7tpyCckUoPQ7SG6BcYppO1QepXocVQCAleBkEck9QoxSA/u1JOFzznGadkeZtwSWGcdhRjgBuuCvBoAQ/e2nC47jn6UithQeSM8haMkkblIwNpyM5p23PJ3EjnjkD2oAag2kAnI7HPNJ2wpQc8Bj39qDxyynoRjGTSFHwMYZhzmQYx7AUAKp54JOANwXgA0uOW+ViMZ57/AP16U8tlctnn2pApAK5wM5HHSgB2eo5POPqfekHboB3wP60uCSe27qPWkHXggHsfSgBp+UE/cYKRtAyfzpjfMqBcFsKMketPHRcENzzg8k0zd1Pzgc5BHIpoBjEl5Gwcg9hkH6fjTduwsFI+X+L1P+c05+TIGO09CwY4FNLAOSVAXPYkD6/59aYDeGXsSThTnGPXNIDg5/eDnp/CDSgEnBI3Egct1NNJGH5Z/wC9gZ5HpVgN27UYksE3Bif4uaG2DDEYwcAMMFfTNOwvnBcqZMdMc565pN5bPRiV+YA43dvyoACeBySSehPFJvCNwORnAYHNOztHJ4HQnqaTc+CFfcfWQ54pgJkxgjbnaMjYSAR9aGUD5TswPlJJzilx0+Y4x1DDaff3prA7VQkfN87cdf8AD/61IA427S7vtGf3fAYf1pfuyY2xqrDgKcsRjrSPhsEsu1W24UZ/D9KQEbmO7BDAj5fXtQQIBt28kgk8E8D2pCMhvuMOxUZP0py8yEKrthsHnGOKYRuZsKnJ2kY5BP8A9erAU7pApKNIpO7522gColBZRhwT/EQac3zSRsV2n7mVPT6imPgsCFVgpwQe/wCdNAIyiVAmELYwVkyfl7nNY0EyWOp2M0YRY1mEW6TrtPB5HHv+NbKkNJ94ZIwABWHqcJPn7Y/nSDzeeASv045q0ujA7chg+Rj72AM9aEX5cgnB6HGCPy7e1U9Iv01XS7K9TYTKgLbP72OQM+hzVzGM5BHGfU9utcLWtmWLInmIq5dSe6nrTIwSpUkfL8pLcE+9SEcFQGxwc56fSmsux0AUZK8EdzVANPzDJyCe+eRz3oOMkfLnuOtPPcEk55OAM/TmlwcHA3c4LLwaVwGhflUgBuw4oOMZb7q9M0mec/Luzj0xTihH3dpOOS3Ue9MBAf8AbGSuen605eATgkEcButCkh1AJYEZ/CkXAIxnp0I7e9SAvAGTycd+3rQc4ODk9ieB9aO3UnI4oxkrkE9gOwoAQ7em4rg44NIX5JJ+Y9AuefagOSdyspz2bHFMQb3LbmKBshV9f61QD0yRvY4xwqDt9aUE857dh1oxvbAyYwNuAaVjghiSAD2/rQAbgDjPPYdDmmFlDd94GM54WnjIb5eWHt+tMEm0BFJPHLuOppIBwRYkCY8wHknqTTAQM88kZwev1pS2CBgkjrg4pAn705OFHJY9foDVIBxKcu21UXjdnArmPFvjbTfCOgXuuaxMsGlWiM67R88xAyAgzyTjAFWdf8SQabaSXc+4244ijHJlPcY7ivCPGEkXjO4uG8VLJCNytaQxkiNV5wT+OM56Y9OK3pUufcpHzz8QNbs/2t7XWLr4hR3mi+GvtH2fw9ZxyMhsZVJCXMiZIMhD454wWGMYx8K+OLW/8MeMNU8P6lqUOry6fL9mWeFDi5BA2ALtI3Yz15ySMmv0I1/Rbrw7Fqn2+e3n08XCSR3yRnJgYkMCR1K9cdee/FfDnxa+FmqfCbxK095fwalpOvSSXVhrRDO7HOSG/wBrDY4znOfUVGZ0fZ01OC0Wjfl/w591w5UtOVPm0eqXmuq+R59pyyTzSW07BUSYTTTLw5HIb5T+H0xXoVmYITbqllLfRPGFjjI2FuvOD1/yRXDafC8F4qokMVzjYSvzsqnjIU9Oxzn+ddXFdrpll5kcUTsu1Y/lAYsB8zHHTOOxOa+ExMr9dF/XQ/aMtgkpNLr3NWLUZbJLd4rYXCxTGNwVBRDzjyx1LYz3/nVWKaCdYLaSSdg0jIIDDt8lx6gnPPXAOMnkdqUwrZeYy3qPHafvD5kuyQq+Oqkc89MnuKkS/aFhamCKR0jKsjqoMspyfnIPOBx+PNeTJdWtj6Sm09ti5bzQ3kwDWrJJuaFRFF9/PXCjp0GSPyqvHKk1vb2iOr28cgLS20R3rkcHJHGME+vFQC8mieAfZ4IXcDGcwuh4ydxCjuemOnX1tSQwWduyFrZIorkq4VnZ4QQB5hXseMZGccDvmudo9Cm4y91X/r8SIzPDM4K3FxMXKROiD54/UY6HuagIt3MzQOsskZQoyo7OTnGSDjg1oyL5V0sVtqCzwRy+XFIqeZuXbliQvJx7VFPPK8BdXUiRdoQvtXcQMnnkDce9F1uUqUW7ohad5A0zNtbed2xQVjxxx26d60dMBgmlFn5IAyr/AGt8CYuRhnOcgA9P/r1mSPbH7RHJdvcxQluIyBuYt0JON4znp6e9agtmkCK0QuMsgSQKDgHBZZF7bcnHqGFVvoYtJdC7axR23lwtZQX8QwrwROGADjgj/Z4BBzmsWJvE3h6/SS505NStHwImi3OITnDKO68HuPT3rbjtElsfs8M0mn2qyGORkCqZWIG0oTng5GMfSnuzxCGGBHuIo5Io1WA/Mgxgl+eTweenrTi7P+tDCacuttbkV6qqk4C2emW/mN9ld9zNC7LlgTkhRnP5jHSue122ubvwjHaTyFZ0YTnc5MaKFOGJGc5wx64rpGulSWRbp445JQHeBdo2rt46j5+euM49u8Vi0pvYpHae3socJsMKZUYJJZuipge9dNNa67HBiGrHBPrCajaS3N0qw20Srl44wVMYyPkPY54Hp9a+o/2MP2Sk+L96nxN+INo3/CEae+NH0WR2Zr+RcESyK2QY+Pu/xkZI2jDcp+y9+xFe/tCTR+Mr3XdOsPhbb6hLFcafa3pfUGKMW8uRAGWE4dCQSDtcMBhgT+lE1vaP9g0yxtILTSNMjFvaW1suyLaAFGFBH3QOCOnpX3mW4HkSqvd7Lt5vz/I/CuIc/lNSwtJ2abTfppZGZ4ktZvEcUEkkYtoQoEdvkFVwcAHHXIPTtivNPEPg9lScQ7hBMhR16qw5BU+oIyMeh5r2+OJmgYoWcrkFmGRkD7p9vc/nWLq+iSoZYXjtkicrJJKCSB6DB/8A1Cvq4y5dD82UmrHyh4W+K+q/sfXe+xt5vEXwhubkyat4bVvOvNAklY7p7PJyYS2C0RPBJIwWZj99eEfElj4s8P6brOl6jFqmjanClzp97ETiaJ13LkEenrz6gEGvj/x/pI0DUZrjToIJbibPm3EqlgynOUHY5z07D1ryn4BfGef9kbxrB4c1a4uL74KeIb1hHLMNz+FtRkY5IcnItn5JDdDll5Enm5Yij7dc8Fr+f/B/MbikuaO3Xy9PI/TCVfNG5Sdy8HgY60jK0cxYZB6DIzUdtdJMI4vNSVym9WHR07MD37Zx61PnkEHG5s9c14mq0YvQiSRJyyBSJOvPP5UCQDCqSrdQWHeoVyl9IiALlep6EntUqOJEymWKHGHGDjHOKYBjbnAHPLFST9KkDE8HdnueMVEARG3DDJ5HcD+tOK7T2LdAR1Y45oAeCQ2T1B7Gg/Nn5tr9mHf8aQH5fmDfNyoNG4/KdpZvROcfWgBoLE7OuOM55/8A104AbslckZ+91FJIA5+XlvTI+b6U0Osq5znPUkYx7H9KAHDK4yQD0zg0E5HQAng84pcdeAFY9D39qTPGc8N2znB7UALu2jdn5MjoucUH+MZ+8OBnrQ2NxBIzu43cevNBJznoeffigBxLH+EfKOjH+tB9SZOORn1+lITyc8Aj15NKRkkc4xz9PagB3A54JYhc7etN/wCBHGMY/HHNKOcbk29D9KQcjrwRluOMUAKD1OQye/U+1JztG7ORklge3tRgHG7CnGQDQX8pRvKAHAHB/GgBUKugZQNrndkdqd1GR0PpSIhCqMbcc9OlB4HT2+agAUgEk4Hy5rmmxK+PLBUyeY0SvuAUdiD781t6jKtvYXEjE4xt3R5JFY8cTLFAjOcZAicgDBxwePX+laU+4FmPG/AZuCGCEcfTp0qRm3sxJYSMSWygIpifcbAOwLgnHT8DzTwcNu4XDcqwxtHbmtAFGS2F3BTk/KOB7Z/OjcBk42gMFDe/ekwGY/ebADKT0yfpTgcHJGzudpGDx6VICDPmqMqWHJz0/wD10gAf5mK4Vtwwcc+nvSnJIGVZhzt6H/ChxvD4yrAfLuHP5VQCI5/vKvBOQvIoA+ZfmJfdkFj+hpxY84U7egHUH3P6U37jqpI7Ag/qaABQgkLIzjP3kYZ/D+dO2ZAXaSCCdxA47Yo+ZSRIAu5sgnr/AJ4FGCAuQGZ2A470AChnGRgrnonH50mQkhfGzcP4vXP+eKUpltpjBO7hgcYoXvs3bO+GGT+HaoAcF2EBUXaB3zxmlGRtG4fKeFI7Y9aQjBIxjHQE5zS9gFIG7gBTkZzQA5VI5wcegOQaVPlYZUls5IPJJPNIOWwSAdvOeOR1HvTgVYIC8ivggbelADvvBQzFs5yrYx7U7JXKLs5H3cHGOwppAflvnAGApA456/pStk/xfgeme1SA1QY0UKNoznHTn0qKQFAOgIYnGME05gMFCDkcFD0B9c0yTCln25bHJBznPemgGlf4eSO57Y9KCONx43sPy96cQQwRXOB1GKNm7nAz0wwqgE2Bg+GYAP0Gfy9uTTivoR8p5G7g+x+lDAsACofJGRnkHHWj5SQBgMGzhU6eo9DSARcEjaACcZNGFLEYG4fMjjrTyMkg8DkfMPu57igFsL1Hy/3hjt/9egBD93OSP9oHJ/z/AIUfeYAAHd1/2qUcBSCRkcEf56UA/dyVVTzhQflNADR32ryRyD1pQpZ8ZyNuCGPDHtnFKQGBB+6oGcNnnpmjYS5+TDHAJP6UAJ8xGCWGckMT0z2zRydzMVcdiQOKUZyduASMnccignO8beBkgZFAAy4UFgRkgAnoTQwwrdyo4J7il27W4XnOckgg+4o2EcBxgMcdTn0Pt1pXAVR8+EYsduQSM4P07Uj8ZJAO7GN3GPc0bQzSHmRwe5289+najCqwwcYOCJOvPekArKVIDKNobPHp3FISNuAdoBzSAbd2B85OTkc04g5IGcg8EGgBPmYtlTINwyA2OM+lClBIRvVyQQTt/LFHDyISckn+HjmnbW2NlQBkkgjrye+aAGFWyD6jr3Yd6XkZwByRkYHT+tJtHQqCp+bjOP50YBGMkAehxVAKAScqGJHUA44+lCnBbkKO23rj1NJweSO2MDJPPWlJ2g/Xofw4qQHqAHB3Z4AG05OPcUBsqPmEZOQFbjHvmlX5eCFRupA7ex/KlOfkMqIWzn5eeKRYhVsEAKDwdpGQTSAKZOQpKk5C8YPqKF2qqAkOpBOenGM9aFKqzFeMjIz/ACzQAAhHQfMVPucj8aVeytzjkEd/rSZOYydvBI5JpoOOuEIJJABzT3IJoXMYIHy4GcZ4NVW0+Jbhri2f7HdSctt/1cjf7S9CffrzUyEcgEHPA+bg09TuHVcD+4etS1qBDBqOJxbXgFtdnoc/u5e3yk9evTrVthsID58tjyD2P+FQSRxzwmOWNZoc8pIM4+n0qLdNp4zua6sz94s2XQevuKm3YC4wIbcpyRwQAeKZjcPvHryrHke9PjwyKyOGjIBU9ivbmgjOGACkcFcZxQUQMilgpXIByDnJrL1/RbbXdOms9RtvtNq5wQRng8cj05PuO2CAa2RjC4A57gdaYy8EdflIzVxk0009UY1KMK0HTnFOLVmnqn8meK694Wv/AAFdh08/VPDrYAc/O9pjjOQPuYH6Y4/ijhkS4jE8LrNbvwsinI4JB5+oI9iCK9sZGYshAdDjIboRjt715H4p+G994Xnvta8LH7RaXGxrjQp22xKc/PJGQCVkxxtwQcYxwMfQYbHqdoVNH37+vmfiuf8ACDw/NicHdw1bju16dWvIosBjBAxjrmm8kkYAAHUntUNlqNrq8DXNnLmNf9ZG4w0Zx0Ydu/sexNWOpJIA4xn2r24vofk8ouNvPZrZr1GjI256njGKU9QTnPoe/vSFd25WIY54HQikyE2jJzj6fnVtXMh2cHPPPoM0vQ8nr0JpnTLAbuOOOoxTvuY4wAPXOPaoaADkKSOMCjHPJ4HOaC2TjOOvSjZzuyeg4oVgQdRgj3xikIB7DBOep60pyc9+f0pc4x2/rVliDnnO4HigYx1wT0IoJ+br8uOQfpSFfuooAXp74oAdnk+noKDnj260AZPT60mMHPXtmpIHDvk9etNyODgY9R60Z6jGV9MUZCgc/L14oAQqSTnBTnj3zSkZx2P8qCcLnr354oJ9COTxk4zT1LGE9OFLnnBOD/8AXo6Dcoyx6jORSsNxIK8g5BH+NN65KFc+uc1SAMEZ+Y4ZecjkH/PakII8v+JSNvmL1U9M/Sl+6McbSeSTwRjmmlRgjghhyFOMCmgEDYkYEBQMbnP97Pv2pFIIY72YRg7s9Dk56/hTn+ZgCIznpkE/jj/PSm5YMpZWVsluuFY9ATzQBvfGwZ8XeFMhiTHdL8ozjIjGev41w8eYgDLalJtuAi/Phjk4OO3HUV2Xx3VZPFnhWJg37yC8XcoztyIxn9RXHDJjZIxKnlyK3K4GOeTn73Qnn1rHLl/slP0f5s97i6/9u4j1X/pKJciHaCyxqUDF/wCFuDxz9SR6/hRGuzylwViXA2pyVPU7h6/yqL93Eiwuqh2jMjlYgR1wD6dh+nSnh2jJBEgIi3LGwB3EDk4GTkk16B8i2l/WxKkryEMy7HDbsAhWKA43EE5x/wDWpyglPMDSlWO4Bm6HnpUK7GO9QfNf5A0qfcJ7ZPI78U/AWQgyJGWxwX2HIOAR69eR70rBfmWo9k83dESDGeN6nJGOoP1yaChSSMAotuqBG3L97HT64OTQ7KFiVyYyWBzuODgZOSMfn70pJeMYb5FHmB4+Cfbk9wTz71JWn3feK5D+ZuG5OkYAILduTnGDj2qWJQpB8vY6rtALll4PPft/Wo9q7WYc7k2MQN2BjrjsadkfMQcMB8uRhV6ADvUvsaQWt+pJFj7iswy2/Mnr09PXFPjOfm7SAsQvJz3z29qjDt8xQOzKQrKnBx1JH+FOQgSFFVo0TafRW6kgeuO/1qWbpbIlOcbVcAdAUXOO9SbfnHQnGOfbnmoMlFIVTGV5Utg5XPNSFlLdAXI4x1I9T7UmUhxfBRvkLEgA/WnKWx8wU98r0BpgZ9mFKhwARgfKox0/T9aU/u3JUJktjHfB/rUWH5DsYOMZGSR3pQD0AQHpkDjH0pCdhJ5VcAgnG386B85KhX+Xn2+maYDCQqAhXUM247VLH9KerDnbu2s3PHfuMUh+bGJNpz29fSkDFwTnaMkAH69TQQKoKq24nDH7rN0+hpcHcvy8jj73NR7drZRRk5IZ+cHgEevrzTmwXAxk/wAOABj/ADjFAChiWI5zu6d+nekJIKMEOSeQOwPej+EqpJfoTnBJ/wA5ppRcsNoUEAkLx+tMBdv3sbvmPJxy1NLnc2flC5VWIzk/h9P1pxfYWJyB1weec/8A6qYQRvTBAJGO2fbNCFcYQ7huIy6ONgII4x2+tB2IHdisanGSuQGPf9aczDDFvXcNvJwOM4/Gj5Nx2FC49Tjr6U0LTYR1KqSF4B+6f4sAHj8qRGLOq7k4+fJYFsHtjHHUfnTtgL70CHJO6QjJXFNKAqVQFi2QNoyuD6np2FMjUEHz7VRV/jwDlj7j9KoarrcWjR5a2mu7uRtkOn24DSTMRnpnpnuP16Ua1rCaUEgVPtWoS4S2so1y0rEHHX+HI5I6dOSQK7/4dfDVdCZde12R7vXJfub23Lbg9kHQZHBI7ZAOM55a9eGHp80+uy6t/wCR9DkuS4jOMSqNHRLWUmrpL9W+iM/4ffDK5E8fiDxayT6ozFrWzRt0Vop5CjqC46FvYY55r0+RjIqllZf4VRSMH600NJdxFmOATgAHGfT8KmRRzhQxPoc4r5GvXniJ89R+iWyXZH9LZVlGFymiqOHjbq292+7YixbuGBAzu2ipFwQMA5zww5yPpQOMfmMUgxleDnsBxXPueyPVv3hHTcQMkc+1JGolyznbGvVjSKDIdqnvyc84FNlKSjGWFunIU8bz/UVABJKXjy+EiP3UH8XuaZJvcONvAxgr1A9PellJCgYJBzu46YPSmRhWbcQCfvZHRSasCxDHsBbbtx1wKsHjjqBxzSIm3I+UZ7HnmhgzkquFbuBzWT1AbIchvmyoH8PYU1fmzt3FiM8/yNJJkse6r/DkjjuP5UpDNIwyobjPYfn1o6FgWIJZcKu0cHGPpRlgBkbT/vfh/nFIQokXMajqSRkj/PNIoBYqpQhu20kY9qCBynncFG4g/Me1DYRcNvK/xHkAenFC5B5fOT0K4xQv3T8zKB8vzHH4+596AJMDcDjPOSCP5UmQMjcnXOMnpSYDHgck9Sfx/nQXbkg4PUcYoAeSCAcK2PQZwR3FIw35X5juXOW+tKcKB044ycDFGQChB5xgZPagBwALg8knjgcUgXKkZz6ZHQ/5xSH0xtJGBzwaX0wNuRxkUAAGVXLDGO/86NvU5+bGMgdKFABChu+aUYKoo6EkbqADa2QwByD1x/SgIOBkf3gAMUEA4HzAZxS7wSBtOOSCfSpAOOTjuNpxQWC5bJ6elNyGGeXwRwOq+tOLFSSRjJ44pALz0HB7Y/rSAAE8A/3vX8qQoNxyCQOxNBPBJPAHX1PvigBwPzDOeOOKaDkZ4GT/ABcfnSg/MePypMNltw4Pt0/GgBOSByORjngZofpuBIBIxj0pc8A4b04H601gcEKfnxkHbnJqwExuOM4POcj5gPY0o3AFeNwI6dh60F12khiFJwBilLFRwcH/AGs0ANLBgedwIGCOM/WggBgPlwSMgUuSGAwAuO3r9PxppYfN8pJyCQmCTigAx8pXkMzZAzzxQ4wQ2Pl+9nFOzhgwYnoMEdAfWmoDnAG0E8gHJFABj5hhsDPO4ckcZpAgJUYYH7relKWBZuMKrAk9aUnAy2Bk5AHGaAAZbAK5J6gnpQuAc84IxgenrSjjk/KM9c5pRwR3zxkDtQA1SAoIIK4OCD39KMHB7kdTS7zuG7AyevfIppXcRuJOOcnuMUAI4ORjGOuT601mCktgsAQTz2oJAbdyDyxD9DnHAprkYG0gbTyAPvelADf9VvUH5+C5b056U1jgEccZ464p5Dbs7SQMNtPv1qM/LlSow2drZBwKtAIccknLdlxnNNXAYqPlIzlQcDP07U4YAPTGMZ9PpSHOcFT68d/84qgEztIGdo3Y2v2PqPajBORkYGNpUYHv/OlG4DEa7hkcknjnr+lIOcAqVGcHBGRyBxQAi4wOMDPt+tGCSwYlg5IUNzx6/wA/yowwC7wAwPOD6e3akIJzyuznjJ+716e3FABgYUHjGBzTTjGAPlDYAIyAfSnZyepJLcuOew7/AJUhb53Ukg5+62MH/OaABhlmJ2glvvKeT6cfn+tJkrtJjyvOD1JPp/SlUBnXlXAABZTwKjSP5EAURg5Lc9MdT+v6VRA8xsdqMWVyMZyNoAPQ00sHfJBbhcDPb3/GhQkrqwj3MVJOT069aQHJ4A4Xpg8/T3pgMyCNq8c8M3Xg5zj8/wAqay4KktkBhyePWns3y4ZwccqCOox/+rimMB5gyO3HfJ/GqAa7g8Ha2ehxn6VmX6hZYX+XzWGwFQV2nqMD+orUO/YVYlcnKt2xjpgVn6kVWGE5+VeW3DnPbFUgJ/BlyWh1KzKKiwznYNwIAPbHbBB+ua6NEIbkKCvQj/PvXDaRfR2Xii0YsFS8haPbt6vnj88dfeu8UBS2cZBx04rmqq0vUpCgYAA5yc5PGaa+1cHODk/KSeadnk/MGyMgUoO0ZPygZHuKxGI2Typ6jAJ/nSfT5vQ04AqVXg5HfvTcE57ZOMDjigAKkA9hnPTOfSjjJ6Nj2pRgMT+HHWjcQFJDADv9aYCYweeB0AWjBHc5x19f88UBeNvPPHJoySDwoI7e1AB9wZCtjljimtheScqpyWJpThSf0wefyqOdvLTOFXac5PY9qoBVPzEDYMNj5emfSnkDCnkYPXnj/CgDeckZ57gf570uOvIDcHigBB8o5baAeDjGf/rUuCTjnvyPw5oUsXLAEEcEkdaZJIu8oSuAMHvQApcgsFyGxySM81GSQQgIRW656Z74pofYuNwOOPz7U4JuKMqYKtkk+lGwDjgqX+YKvzHB4HfkVj6z4gh07TJr24xBYx9C7YZz2A+tN1nWbW0jNxdTBbGMHEQHzyvkYA9R1/OvLvE5vvFMi32oMYLS3zLb2iNlIhjK7h/ESOf84raFO+rDcsXc0+uXyXl4SoHywRr0RCMjP+etZWpQPMUDqXbaUAOMg/Xv3pulan9qVopCofIWJl+XlfX+lWb5XSHZ5aysrBwVO7nGOP8APevRhoJHgmp2M48Q+ONFjnZbVdOa+jVm8zDcc4PTIJH4e1fPX7QGhvqX7P0ENvGJp/CmtrPI0blZjbyZy6cZA3SD8s9q+qdeuBo/x38KeVE0SapYTWUy7crKTuKgnudwA9uK898WeE20nxPqdhrNl9t0a9E9lKkDlNsTj92p9CoPUevFdGIpqtRce6sexgcT7CtGfZp/5/gfnxGHeXMbIvmIWlYYk8xmwAm489MH2yK6C2iWKSzBleSJ5HzLGFBXy8Fs7uCB/Tvms7XfCdz4J8Q6roOoXZzp1xkNcIcTqg+VtuehX0JBGAM06OJJSY4xGJHiyiIp6fKNx575IOfTJ61+X42Di2mv+Af0Nllbnp3i9/1RoIrSySCcx3F1u2tI0ZLMPcHg4A+6BzipwuVmgjjjVzEsZZG2AgthSre4PTj05qlapDcLG8DtHEiiVQ8gVW+bbkqvIx83Pb19bdm7RwRSbUiXeoEu0EhBwQzDjuOv9015E1pY+jhJ37/1+hfsWt3kW2jWOEqrp5bxgtyAM9MHjdnnnj8NWxd7Wzh8kLNc28SmQR5aXBDBkGSTgYzgcDac8k1Tsg0bzrI7IN4dTIERG2Lu6kgsAQF6jOTyMVPcyJp0MY04RWbwXW7LPh3ZdwXABOV+dgcjnI6iuSVnp/X4np0tV3J0uzGdipcG9uWZvMT90uxTnygc5XADD8KzmEyzRtKksY+4wA+bJBYgEn5ucnjP8qsXj2vmBYmje3RxFbjzeWzjA2fewGD8991VJ4pFjjjmCxMkjjZbv9584BOR/CB9elQl3NXtYS3WWaSMyqpjjZCqvkIW5IBz/F1Jx71qaUhummkk8u3khjJSK0jPkhc8ucnljvYAfX0rJj5uZVeGVIyAkp3grIc53Y6BgCDx6e9bQiaXy4YoZw4VSbeyBkeYDGVfHPQ8dsKfWn1EoE9nLb3qwSCO5WSzYJDanDRnIwGwRknHvxtzSkyQoWYOJWcxiNEw29h8ql+gxw2e1P1a9h8i7naGV42t1gFuD+/U/MCDgHblQTz02kd6i1CKZLx7e8sjPPAjTEWz7olyFx7liwK/ka1imYTlpfYiD24SK1UwvZLEzqLqP94Mfe2v2GRy3rUFneXFpaaheS7JJrW1MxKf6uQ43bSvdgo5IyMY/FVuYpLqObzEiU/Pc+aARhgFCA8Y5Y8f7OTWf4skFt4M1mZ7hI5mC+TIzncfMfbtGB97YGyB2zmvRoQvNRXX9TwsZUVOm5SPvD/gmz4cutB/ZH1u9vx5Fpr3iW4v7ZmYHdCI7eEkYyR89vIMHnjp0z9GIZ77S/PsFgPmuYkmbJZBjhg3pXFfASx034dfs0/Cvwrb2n2t5dGt76eM8FbiYCZwfTMkknB7DFdlaLeXl+ySEWNsuD9nj+Q5HXp0HP4/rX6lSXKnFKyufypip+1rzn3bf3s0NsM32WJzb3FxaxBXNpJ/rsevIJI64zUV+C9nJ50eyMqoCBjwDjAx3qtZWUOm3tyIo2zzIJsfLj+7j16/kaqa1c/ZRhPmlzl3Y+nYYroOI5DxlpMOpOkTN8y/u2YbdhyQOnbGP0x3ryHxN8NYHt9TtLiG3vdPnBt7u3njPzwnIbHbPcHr/X3rS7OKfcdmyKUcmReFx3z74/OjXvD6ahaO32dJpFHKN/GDyDnuP5U4y5TWE3Fnj37P/wAXn+Cuq6V8L/FuqT33g3U7iKHwZrd1GTcafLKxEWn3BH3lDArHIccEK2FICfalnOJHeGWRDdRDEirxkHkNj0P/ANavhT4m+BLDxDpeseHdYBbR7uIRiMsRLA2DtljYngg5wfUYIwTXY/sgfHjXNY1ib4XfES9Wbx7ocDSaLr0jjf4k01GK7nJ+9KoALZO4g7yOHY4YmgqidSPq/wDP/MOVRty7P8PI+vwgM5lwRhSMkYB//VTWjMCEqC0P8S/xfUUW19FcRyMkm7axRwRgocngjrUvG7awVlfOcnivJ1vqAxHMsSuQQSMkNwQO1AXc5ByAvJPp/wDWpjA29uXw04TgAYyBmpWx8pHykDlTwQPf86YDUJJbyyCMg9OaTcSuTjJGcKccYp+0FWBwV3EbegFIQSPmGeeMex6fzoAX7r5BIHGAec0yQlH8xR8vQgf1p3G457nJ9qRgHURltrEHgZOD2oAdwGJGcZ64/Sk6EHAyxIPHWmxkMMY4Ykk56GnFuoyM9wxoAVWxjGFXr9aUL2Bz9e/pSZB5OPvgHA5/zzSgYGcdueew70AIPmHctzkYxilO05OSCOpHp70ozkfMDgjGD0oHIUEk47+9AAPl4GV59OtA4YcckfgB9KB3JDctgD3oC7hjjBPcdqADgccDHOGHWm5HmNGSG3KGVSD704EfL1BJyM9ce9CtnHRipIPPSgBxOeeeOPXNB5OOOo6c4pcDkMcjkEjj0pjDLDcSSSDwOOKAM7W5CRZws4jWWXLluAVHJFU41Jfe8YZmYKrZDBe/4dvxqXUJt2sEgeaIICcA52knGfy/GmRRhFbIRiDkkAgk4BJ/MkfStY6JCZKRkDIYAnj3/CnqSSRlRzj5xnNMXIwA+ODkSAkmlA3AZTtwwJGBVjHFN3mA/IpwPkPYdKdy7lgwDEHaAMjGT1poPzbtpDPk5A4x+HvSjG4Ft4YccDj8aABSHwVJ4bG0gZP+RmjGFP8ACADnPPvmg4kQ/wCr5yxyT68H9KUYDq33QewbvUgNwCM4YBlyT2J7GlzgMAABkMd3XHT+dCLwBhd+BwDig42/OQT0bcSfft9KoAA2FxtfI6r9acRghgh4PTbk01lJBAIkZSGyWzuHoacy78DG1mO75Tk8eppXAAAoIGAqjPy9v880jKGPTOAN27jaKVuUc5V8g89D7gj1pxxld2WXcuN3XNSAHcAS3bBAHIHtjpxS85bB2yBvlCjqMdvfmkjUqqgEnaSuB6kn8+KUcqBtOMcFjQArDy1POBkArt6nGaecgqh+U53dM7R6e/8A9amAhVJ2nDfLgNinnO1SGIVfl4bqv+NSAowWJGduODjAFJ1yuOncDnvSHJRcZZcHKt/jSjBC4B7KMj8if8aAGvkDftOC+R7j3qIhfMGAAWPO7jOPWnk4YSbATu2sVODjHTHfn+VRqrbeT86ZUkngtniqAdtDLgj5Tzg+nHApWUHIbHz5Y5PH0oxjJUYY8lRz60pAXcB91W5HTn6UAGDgADbuIyQf6/57UMcq4ICr1wH6UuNvXcAT6c4oAyozwd3Dd8fT1oABweGGMdVOf8/jSYG3lVBIHA4pwDZZwGIzjIHH+etA5IwO/OD0HWgAYdSQS2OvTNO2MG5DEkbsr1H1H/16QLuDFBIRuI+9nj/JoTYzRkAqPu4z+X86kBFUOoKjO7oM849/0/KhPlBCcbgcg8Acf45/KnBS29DweFZ0+XP/ANfrQrBmz97A27jwcc9f8+tIBEAZQv3wMHao749fzoGVQFlyvOWXuPSgcHqCdxBLDOAPf6UgHl+XuXauTnByD6f59qYClSpjBQGPrksBg46UgXL4C7txPG7rjmgnbtU4Zs43enHPFL/y02nBBJGByOhHH50gGgKHyVeJsYO1s80oYqx+cENz83PHvSAYAzjPQZNKclGAIOO78Z/rTAQnAwcKAAo55OP/ANdOIQsv3mB5wOhOaQknJC7fl5746/nQQu//AFZAZQQQ2MfhQAuxs/Lzgk7scrimgRuu9QyNnJkPK/jQqgFNocEH7+OQfQ+1K/3lLdCMAdifU/nQAux2Oc7zjjPAPsP0pqnIBzgEjOcCgLgMe6kqVC5DevPbtSMQUY7kXBJA2bsU0AoyTgEgk4x60DDq+CB2yD70HIPPJxncPpS53Er1PcjrRuBIfmzk7ty4w3OfSgllHJMbkYwBkGkGduSpfnGOOhxilwQOpwWweeevWkWD8rnhip7EcD3FNPuFYZyQe9DA7iXXqANyjrihsgjcB9c9D2oAaWJwcYY4O4jJ96Xe3JC/IMAZ6gf/AF6QdeCc7hx+NN3AqzL8wHcHp/nmqAcGAIIwM4wQOaFYBvl+8OABxn64ppcK+d2AOwPJpUZgVzKCwPrkDnP1oIJVII+UkKOWXmpE3KwPIY9OeP8APWq6Nkgg7Tg9eh/Gng4XOCuD0Y7hipaApNDd6dObiyH2qwY5lsz96M55aP8Ant/LrWhbXUWoR+dbSllOVJXqp9CKME8xsUzxvGMAjPUVVmsmEpurMrBd/edVGEnGeje/+12zUO3XcC843jeD838SdqQkHJbGCcj247/571DY3sV/b/aIgV2ko8bDBjYdVI/z1zVhvl+ZSMgAsD6UtU7MBrLgLlvur36f56Uzb5aZXp0I9f8A9dS8MMZBTA+bpTR0PLNtXgAYyPWmUeZ+PvhnNNJNrfheQWWsK2+S3/5Y3eM5WRfx4YYIPOecjjdM1i31iKQpE1teQkpd2cgO+Jx1HQZXPRsYPTggge+Y2Mr4ZQOAeOR6fpXn3j/4ftqUx17Qh5GvQKQygjE65GVbPBztGOnQcjAI9rB43ltTqv0f6PyPyfibhdThLFYGOurcUt+raXfuupyLHJVWwWPHBI/I0g4kJUH5eW465rN0DX7XxNbXLwrJbX9nJ9nvbGVSsttKADtKnqOeGHDAexA0tqs2cHI+bIB69OfXp+lfRxkmfiNSm4Plfqhu0KRtLFRzjluDxT02gAqPlI3Z7UozjIIwenv6Uh2sDjBQ+vFU3cwHc/XvSc4yOM9MUoIY5GMHnIpmCSuTlh3I56//AFqz2AUqTypAOOh9aOAzFcAbsEsfzpeMjOM5x1poXBOApUnJB7f/AF60TKuLwjKAMZzSYznJ6Ej6e1ABIwQQGzlSec/5zTvvZ9wB8vXFMYucH17DA60isG5ByAdufSk6lg3Gcj6/WgDH3QRx0HT/APXWROt9BWGTk5yOnNN3BSrE5z6A4pR1DAMCeMHv70oyMEdPTFaiAEZ6g9wB1AqPAyASCc8cdB04/P8AWnElUIODzgj05pCSoZQWHUZI6D2NNFhyM54ZemT16c0hzkKoAOeMrnv9ad0G3HsPm5OKBJv+YBgMkcjrTHcYSDuKlNmOSen4UjMAC3VCM8HGR6f5/wAaE75ID5ztGfzo6FcKQoBXhT3/AKZFMQ1iD8rM8eQDvPGOOMfjQzGMLvdS+Nsa4wW6dv8APWm7gHjjlbc8o3KGGeQOeew5H504MOGd9zsflJ6AdsUh3Nz43MqeN/CGRz5N4QM98R1wkKmMhZmdWiYr5k5OJhhhnnjOM4+tdr8e3RfFnhXeQFNvegknA+7H3rkYQ0ZijA3xRPtPmTAlu69uuQOKxy7TB035P82e7xe/+F7ELzX/AKShxDhJQpZY0iC4AO045J68ngjr2FKYwS6u/wC7cfuA6/OvGSPUn8e2KaI97+YzDcH2sISVEi5wCw9vmpwHlPHny1UA48xgGQsecZ+o79PWvQPkPi3DcZB/rSjHEnJA2gc5Cn1PHtnvTgyvKm0CUtGzbHPIyQGO3pjsT7/WmQo77GKMsjY5OGI4z1ycDnnj2qTc4UjOBuKsTLjaemSe/IHp06VL8iISlJe/p/WgRSlFjy+8Fk2Z6hTx39/epdwFyquxVxiPY78dByR0J5FMcFSQ8iEP9wckpzjOc/09aRmG1VLByXLKroG25OWJ9OD60tzWN1o+hIu1drb3+ZOC7fdHHA9M8flSF2HKyqoVyGDZ+bIzg4+n60gbYSV2bARvYKCD0OQB69KfGGjbyhLlsEbyOnAC/Xk/l9KDVXbXREhZjHE+1wzNnZnGR0/wpzBEyrsyICFA/wDre/NRRb5EaZlVXCDDhyU5Jzj0xTomDKhjkDfKwK5w2M7S2fwFSap3+auSBztb5CGJbbHnkgAZFS72LgONmOS8Zzn2x+P6VEuMEhtwABAUkEkjqakRmDxkgI5Xrnccgf8A16hlIPTLlCuC3T5j6VICqlmQLh25YHIJ4HaoUXEYQbQQQpx8pIxzT1fDYCMu08hCAOc/nwM0mA/jPBH8W4qT6U1gCihjk7hsLrk8juPz/wD10u7YuFYcsAueMdP16mmbyQyurEhwgKjbye5P19vzpFIMAqxZFG1wAACBkcA/maczcsyneAduzrhsnn9elJk42umZQeoHyg+vJ/GlALtgb87sZbjA9R+WKCRSgZ2B+bPG3PT/AD6/SgOC21SuSD05z6flTEdSFKMu09Tu7fj0Occe9C5MYVfL8skAbTjAzz+NA+moqsp2qdokB/76bHSkGQcBBtGEIHP4/QcUv3ivKkLnDMM8+tKjEsCH+U/MCfTtj/PamQNO4IjKCEBPB656D6c0YBlzsYpyM5+n6f4UxWLxggR78DeGJHt/jT3U8SMDheVEbdc+v50ANy2QoZfOIwCpxwe/6Uwu0iSMiMj8DZJjCnkZH+e1KSysSoLMMbdnGRnGCf1/CmxhWlMYZS4VQTk8+49RyBVENtWQoA8+Vkjy7x4ZsYGRwAazNX1mPSIbS3hja81C7I+yWkA3OWOSGKg5CZHJ59KbqGszWU8em6fajU9dnfbbWSNjtkvIeiKOefQivSvh78MYfCk51bVJW1LxLdLh5pMsIFJZtiDPyoCSOOv4muXEYiGGjzS17Lq/+AfR5HkeIzuty0tIr4pdF3XmxPhz8NV8Lj+2tZkbUdenHLSLkQ5ydiAZAHJBI/qc93GDK6ySMdxJ9lHOOPy/lS8gl2Lu3PJA28mpGz8w2k884NfH1q0683Obu3+C7LyP6Xy3LMPlWHjh8NGyX3t9W31uMDbjnhSenGTj3pc5wRtPHGfpmm+ZycA4BwCDwfr7UmPPZgFHlkdj/jUHrD1GQp2qO4HQCrCIScjAAXJbPSodonY26beR82DzjIJp6yJNgRkMinBYcBj/AIf/AFqybAJNsqgDHlHguvBJqKUmRkBUsEGBtA6DrUzEHHI2A5wO3aqwBLHC4iJLfKcf56dKaAZJy6AgHDDOOgq1bIBuC42kYxjv9KrIAznj1wfStCBDxlRuHy57n/OactAJQBzkAdDzUTjMUhYKwzyE7+9PPzZ6be6jg5/z/Ko5AzDlR3bcDxj0PvWKAQgjI3MxZeAxBINKV3YyTgOCDjqcYoUr5iDYFJ6Y/wAaAuxkVmII554z70yw+66sSw2jbkdMUuCoUZI2jp2FBALL1+bPAPJoJClhtXOccHp0oAaepOCwyCAeppxG0SZGFB4zyTQzFctngLyF7fT8vWl527gCwIz8/ftiggQ846bcbvlP3j7UrA4T5WBAyPm5pOFxwicZGBx+FKAOhJPGSQOoyf8AGgBzHkgcg88dqUlgqkFQBjnuaaSdpK9jjae/NIQMBTnIySCOgoAk6t9e2P1oDD3Pcf4/59aG6gncOxz6Uh4B6dsjp09aAFwdoHBY5wcd6TIZiCcHqc49aUd8L33FKQcIAQowOcnGTQArYG7IxkduppGPthdp4I6HtSlsA4z0yAeabuAwNxOAc7gcnmgCQtgjkZAx701SPk+YjPqe9HTrxx1PH4UozkAYU5546mpARcAkcc8cDp9TThy2SOpw2D0pobJJBAz2z3xRuG7GSDnHHAzSAVBw2Rhh29vSkGFAAGF7Anmmjhh8wzgggc4/z/SlyFG5sNzk45qwEDKxyAck5O49qUknJyygcgkDFGSRgn5cgZ6Urc55XoQM9MUAAZiMZCkdQBnNJksDjpu5JpQdvcDI4P8A+uk9B146g9qABdxOTuxyOn86Fy3vgg8cZpFBVMgkkDoeOTQ3GcjPoVH6UAINp2FuA3XrmjJ25K+5JHQ07HlunHzE85po4x87cHHHWgBdoDDkEA8A9vp+lKOwyM59KaXG7AfGFyFKkHFPOCcZwOp9qAA8ZJA6c0hyCrfMOMAdhQrcZ5Zidp4pNoO4c9euepoABgAEEjrx9TTXIUnOWPQc8DnFKzLuG7IyvY8U0kH5eVz6Hv70IAOQdoYAjocc5zTGIIxyfMzkD2604kbiQu4kY3Yz+GajYrtTLqGB6k5I9xQAjANJk8HoQT0HX+v6U3gO4IVuM/IeFGKcykfwY+gzzjOKQk5B7bANuOK0QDMkc4LHjG2gjBG0Z5J4Hbmjow5CkjaOwJ9f0pDjjcecgICSOT+FMACruVkUYboVYjd/nmkGRyDux0/rTj1Utjn5RxnH0prAhX4AbpkjOKAAAdiMMRkEY4x2/GkyCrbuE6Ybgk9aVz87hAS4IIDY557flQMMwGPlI6MAefWgBuSYslS6EZJ6NnNG4iTIwGXBzkZUEjP9aPmK7mDLnjgHj3/WkYBztYlgDjAWrATaEBC7vlY9ePfFDDKKQRuLnBU8fWiTIjLHjncSTyD0xRkeYgQAEH+EY68fyoIAOGlTaFckA5xz+PrwKaOCqs2TsKrxgDPcY6UGRojzgbE4Ud+39f0oKugdBghWBJX0HOf50ANBIGRleOSP8KYcHAHOD1UZ209yFJ+bGOBk8D/P9aQgBh13g4yMjt7VYEa7QAVHznjJz39arXo22QAJOJASSe46n3q2CSyA5Ygg74/TOKr3KKYnUgk7sK5XOOeDTQHL6kJptPSaEus1rL5yOMAkD5j9K9DtdQTUbW3u4DuimjDDJyRxnGB3rg9qvvjYqI5MByBlsk/xD9OlbfgHUFu9LnsgzF7CYocr95eoPP4/lWdVaX7FI6pN3HKhhzx3p+D0zjnr61FCxCZHPtUmcLnjHv2rmYxCeeOCBnB7Gl28DnjHB9qDgYGcNk80MwUjpnHANIBMkDBAA9Pc0D/x3nj/AD+NIGORztwMnn60DKrgHnPNAATxnIJA6jk/WkxyTgbivcY4pcDnABwOM8f570mSevpQAuQpIGMeh/lUFxiMAAFCrZGelTA4OMjHLdOpqKVt0kKD5mJyQew45P8AnvTW4E+Ap5xzzx1pCSzkYBUc46k/Sg8htoIwcDJ4qOWU7dqkx4PBx157etCAkkJ3EKMA8kEZqIEhdmfnJJz0pN20jHILYzg9aXGWDZA2tksTwB3pgKATliNqr1z0Ix/n8qydT1aO0t7i6lcw2ESEsf4peOi/Wm6rq1vZW73dzIY7GMfJGPvTN6Ad+TXAXN9d+Ir1by/b7JBE22Gxjf7n90njBNaQhfcB15qM2vSPeXDhYBkWtucEKpyNzDHXkVWnQSeYxRWeT5svgg+gqd5WXLOQksispzg4GeM/lUeVdsZQyE7gueGPf/PtXckK5yGraZNazm5t4gYGVXkROHTruArRsJY9TtC6RzrKEy2OuOn4/wD1q0rqESRPG0S7gpyFbB7D+tc5cpceG79ZY3BsZwCrnOQ2Ohx/nitoknJ/HC3fSdE8MeOobaVv+EU1GGa5hgA3y27OokA75xj8zU3xu0Gz8R2UmoaRZRX2n6lGl1G4DAtlM7tvUcEce/1ruNf8Nx+OfC+oaVHdBLfULf8AdBeQsg5wT3wRXKfC3xFD8Rfg5pN4kK29/pkkmnXkCsy+XLF8pz68Ee35VvF2S/rc2hLlaZ8B/HPwHIyWXiOxjlvUtG2TwK+9iqqGORjquGB9OD348l3IBG63Ti3lbzXBC5VGfjgj7ucg4P4c192+PtAjW5vXlhlt/KuiZoidqgHaA5IGGBzxntya+MPFult4b8X69p4ga1tIb5n+zmFVLRZJUYPG35sqQcDI6Z4+RzrC8v71Lff17n7LwnmDrxdCWnLqvTt8jEU7FkL28tw6S4ZQhJUBeGU4wR8/PPGenORbKkRytI26CCUfuxE2AcIOmFIIDY5PPoMVVmW5itJSJfJVN2yCOcnbk7iw/hY4dec9MVbW1SO5tztSVopR5DKxbftXYVOCAOVBz2x9a+JaP1KLtZmlZvF5EL3kLvJ+8aRl42kqCBg8845OeCOlWbSeOFbSSKT7K0YwrIwR3AznKHIydo574B71W0c3N3EiBYEhzI0kE8mwLGu3IyOnY5/2fzvO0N3cpqbQwaZPBsC20ECumxR/rOPvZJ+9gYA+hrjnpuetRbsQiSVY0a7W8MqsXjKxHcWDYOD3IyOe341UYmzQyK3mgybCThmif5uCegOTgk1Y+1C7jfyo7iN40bEUkv7grlflU4+UnAxwMk9TmobuJ4Y3AtHtBsQ89wRyX2jAOCDnHfHaoskkv8jrSezFsRtV1aLdA8bNuiUNKsmSGAOeeMHPsK17KTyoLaaKN9PRYmM+xsmcYAQ5B+U9/qaxooboBwuDOm1itswVcDGMA8l/lreieSfdH5Ei2jo6l3+RlU4RQD3cHJx0556VPzCza1tYlisp7FkjhdYlJacr5gEly/zER7jyVHOc/wB41WaG5LTXKXc8k1uruHRWHzbQWQgjGOmPXPtVlbW3kuoxLHMU8too7ktlmYnDZJ/2Q4J/+tVMxwX6xXaF/OhDRlLqQqDGpILNx1znrxwfTnaOmxy1e73GPGRE1x5KRCaRIEuEO6IyOpUk5yNq7l59a3PCHw+/4W18ePh34FuJIvseoTLc3EUZ2o8CBnfBB6skbgemRWbp1rcKLuKO1E8nmtdLCSB5mVUhV565Az6ds17n/wAE3vANr4w+OnjTxvOJbePw1C0FnHcRAFJrgvu+Y8KyqrDHX9527/S5TSVWtGTWkdfuWn4n5/xPjfqmBm07StZer0PvOexjg1EJaxpbWtk32WAICCqqAMKPzGasLaSF4zGxVSx+UHBPPU85PSorJlSDzPnSSQsGZ5MlGJzyemRgD8aluNUih8uUtu2kHG0MS2eme3T/ADxX6Htvufza9R1npUR128Tf5qzIQiFsYyOR6Z/HpiuXCG+NowVodspcxj5847n3/wAa29HuJr/xI/mNtVFLhFHyrng9ehwe2P8AFllppLyjG5vObcCOMZBwMfXp7UrmZFZRNDAG4BxxhT1JznP0zUlwBIsgfMbFj8yvkKPUj3wKtMrOBwYlaMjJPOP1+lV3jwmzJIkPIVM4UHsT1/8Ar0wOE8W+G1vVAdHMXzEMQCy5zkZ/u9/wrwfxt8LIvEyW0N5c3+j67p1z9s0bW7N2W4sbsf6uSNv7uQuV7/rX1FdQW8sILGA/vAVKyZwcHqvYf/XrmtY8OBkKqpY8L5gHEYyDznt79uKuE2mvI0UtLPZmn+z78Yta8aDUNC8V2aWHxG0CNP7R+zAeRrNrnaLyAdiccqB8pIHRlx7zbXMN3bRXFvIstu65V153Z9v6V8uDwldWmraRrOiv9n8RaNIvkO/IljbO+Fj1IYZyMjAJ717r4K8XWviKxe+gR7IvJtvrN8FrScgH05RuofvnPHIHBiKaT5oL+v62Ek1odrCNkfUMucZpskhWeBhHvV8ozHtzxTskdARnqR0NEgDKsbA8ngj6Vw9dShDgv0BBY549KYDkZ5BBOVPb/OakbiVtwzGBu3bu/Q03koh+/kf7ueKaAApDhdpAP8Tdc1GGKoQOMYwT1yfx5/zxUhRSxHPAwMjNIo2vuCFAM5Ibg8en40wEzmXO8EHDEkc0udoHIGeQeMFv50uNv8I45zjPelBbJGcDJ984oAUkg8dR/P2oxtPrx8ox1oX5ipIGO4IxQobaMjg/hQApHzYPylunFJzwPlBzx16/5zTgpBznPcbuSKQfKDyduc5z05oAQgFgMfLnBA9f84oPLN1DE4znHFISpJ4YbSdxxjFKSCBliMjqelAArbfMIPIG4DH64pU+VW6HIzkdCeaa7427mVQ425PBPsKcqmNQoGCB0JzQA4nDdeQOooQHfndgA8j1prcL0Kk9Md6hu5ltrK5l3bMKRk9jjj/PvS3AxVc3YupXJfzHKKkceRwPvfrU0ewu5xsYkbscHBwc1HbRFIrZA+VOHPmAg9D0/wA4qUE7QTnGT15yOMEV0IXQcN20ncEfAwTzyef60oQgPhNu0AZUnn2/Gm9xztycHjv26U88svAVuBxnIz60xiqdqjDKNvbdjP8AjS5x833sDIC4x+P+e1JwY1yRySNw+8f85p2S4BHUcHPHP+TQApGSQclSOijJpvmL+9bay4IbaOBjp/n6Uu7A37TjGF5+9yP8/jS7ijEZO1ep7jPb6VADSRvHCsNo3EHqR3pGAK7W3A5yGA6nNODYZQD5ZwCMdNuKRV+VQWUYJ3Hcecngg1YA2XKsGPBwQRgAEdAKR0G3jGQflOQCRT9pf+HBJyQecHNImH2kMpySB5i9s9hQAsrbWd128DOOmT2+vWlYqBtOCp4IYjK5701eYyflA38FTuC9On+e9PPIcEZGOPY9agBwDqVAHIbBGfr096P72P4c5B6f54poULtU9VUcfn/n8KXjBHHUgZPIHNAChlVlLNnIwQB2pX5VRyOMnjH5/pQGJ3bMgbcfKen+cUMzKF3EnjG3pxjv+tSA4jLMhCLuyDHjIPvn8qQurj5RwQUU+3FIpG/bko3UL2okcswOQMJ36Zp2AgkYbuVDg5PBxjFARSxBXDZLEk8n6j/PSmHkrgE9QSOg+tSAknO35T827PJbPSqAd0AIOMd/SngYdcDHB4JH0+amrxtPyhTkjcecjjpS7QxUkBipB56mkAoyCRlmZecqeM0pBXaSTtZsAkfdpD9xgN6gtkbWwetKVCghFCDPBzgj3qQG42sxKqGXj5aeB+8Xa74zt5bK+/H5UoDHeUTK55LNnOO1IwGEAARSOxBHFACMoCq3o3Qf0/I06RgCoZ1DA5+Uk9O2KFUF8EDb944PT0xg+/enIxIzEBjgH5cZH+HWkAFcsxKhAvIxgHPHWmgHaQNoYkcehyaXbg4CqBnIJ7Hjqff+lDFdrblyue45J9R+lACZXqd7fOVAbseOP/1UcouODjqT0J7frSkMkgbc2SQGDfd6c/jTHxtGGR/l29OSaAHZwfmJ+9ycZHpTCR5eN275s5I46UrNtkBBOcklWGN3bP6jikJyoByVyAMj7pFMBcdcYIPzHHUGkHXgegBHajnGSQCOTnjPJzR0PIwOvXtVAB44JXpu5Jzjn+lKNpbIUDJ6A9PX+dNYAZ24DKchhx09qU4Mh/d4zlsjvk8igBOCuc7gcEqBjP8An+tKflzk4YKRgfN79fx60hyUAZsnAzj1A5pGI6YBPJ3KxGBx7fWgLjsAAc/dIHCkAH8ep6H8KQn5B7ce9GVVyOqjjI4yf8mkPCjqcrj5uuaSAcwIYleMnn3H+c0vzBm3BflYjOBnb9aYfvquMknOPrmkEgAZs5B5GTgk4/8ArCmBKM4jwBjJP7w4IApcjZznG7kqMY9Kbyrp6bsc/UZH8qVcktGRvxx84wSOn+TUgAG1gDuLnqf4W9xScLnqCTn5j09KXcp+XJ27TnJ4XHpTWYgHDZ52g+nv/KgBC20kAlhweg4GfX+lIRnDcYyPve/+f1p8rY5WRTtIGQO3vTFG2QY656YyPzqgGF/Mm8sKSUAYP2I9On1pY3VkDKPlPcD61Csp3MeSVb5VDdc8cjpx6VKDtyCS+05XGR0/p1qwHqwO/HQ/3hjHfj8xTlYKcjqeMDjNMXj+Ny5A4YcZqTnyz8p2k8Adh1qAJBgn5cg4yNwxTlySD0Zep9cHt+lRjLjliVB3Fs4z7GnlsBie3OSKkCrcWskdw11YKouD/rYGO1Zl/o3v+dWbK6j1CAyQh02vho3G1kYdQwp7ggq4IUgcGqV7bz5F1YlUvQAGR/uTqOx9D1we30qPIdrF7AGScKM/dIyM80MNrJIMnI5IH3RUVvefaozLFuhYHEsbj5kP0qcpldoIMb8lgeuR1o23EM2AfKMjHRT0pQ5B3c465Ap6ZZByS3r6f5zTAM5x/DyBnnFP1LPOviR8PbnU5Tr3hxo7fW4drSxOuY7pARmJuRgkDAbPBAzwBji9O1GPV0dkhe2uY2/fW0n3oz3GPTIOMgd+AQQPelJjYEdT37H615b8VvCGo2qnxR4b037fqdsAbmwSQRvdwj7ypn5TJgDbuIBwAWHBHr4LF8v7uo9Oj/Q/I+K+GPaXxmCjq3eSS3812a6mFw2GB4700Kd3HAPBAP61U0rV7PX7KO+sJfMgl4KtgOjZIZWXqrKQQQfSrpPPXJ7+5r6TmsfiUoqLt/TG7sdjgMFxjGPel6D2/lSN8oIHIPU56f59aU8YXDbcdugqnZ6oiwc8cgn9KDyTgjg5zSZAGMHpjnjPal5GCRgDpihCSG7TwMAj+LPWlxnORhOoHpRxk8EEnBIoG4ZJAxj7oHNUUNDFRkldhxsPPT3/AEpxyXPJ+g7etJ0XoBx+VBZVZQe5wuB1NP0IDcF4YhG9evtn+VNj3bMswLE8HHH1xT97A4GN3cHjI9qQEZ6nOCDk8jFIGtbhgAsQCAMgYFKRhDyW57896bk5Z+UAHQnOf8KMgngZGcduM9/5UNMBW2kZboe4OPw/z6U3JxnGXHO3P+f8ml3BkQ5DoePl6Y9aCTnHUjnv/OqRSEYEAnHzBTgHpnt/KmgeUxIcs7ncwyOo64FGAh3bdrcZLccnAFGcNIisMg55HGewoQyMkx4TM0isc5B6cnv6YpSzZeMbkJChZGGAR/P1pQQWZxtZc4JH05/WmqoQSLkuUbJZzuwSOnPT1xQSbHx4bZ4y8HcFgy3KFcZBz5Q5rkynmPLvGEViqyOo6juQevXg/Wut+OwJ8ZeEP3jKPLu+FGcnEePyrk1jV2bcsmHJRxEwIOep56dRmscv/wBzp+j/ADZ9FxZ/yPcT6r/0lDVVwoEgVZHkw4jBcFfm6jHA5JxT9oLlfKWQyvlhtyqcAEtn19PQUxUbagfdLPvBDqQCUHQE+nc/WnhsOo2+duYB/Ly287cD27dzXoHx/SwsW7cFXyy0agFh1Ydf5UqLFHCFjXG0EcfzPcnimRhmCRM7r8yncTkuNvIwMgDg8Hrin55jLiMYZmaMqAwP95cjkgYPFJsiKT1FXK7AiSMJi4IQD5MYBycjB4/WnKHkZGYnOBsQnMbAg5zx19/p61DExRF8rZ52XwxyFYbgS2OvTv8ArxU5RUDpIxCLIGQHJZPbjqKlmy1/rTa/5h5jHeyPuckRhkYYA9Pbr+YoRA0b+WCCyrtdidxI6dOmKTfMyKOrkHEm/JIPOQPbpg+1OYBXwcxx7SQI/lPUDntQaJ9f61F2xyTEOE3BmMe8EAEZJz9eG/GnxlpEEksTIxYjDLg4Jzz+PSmMQrSxlnm2xFijAEYB4/4F/jT0UEGR1ZJpVQujHOCAOAPWoZqr30HfMx4zhmBYDHGB0+nGaepJJVd2CwKkHn7vPXpTQemQzNjlSM446frQuQgRsXEf8UijByMEZ5+v+TQxokwXOzaoVGzhskik8xUUOxXy05+X7xyCKR1ERGVZUAH7zliuDwCPSnJkOgH7vYozGABnr/8AWqeg72H5Ybflwdw+Ujt+PeokP3jj5gwUZOWYgZ69O34U5pgsG5uS3BjLYwT26expVyj8sMFy3I6A9vrnP60g1QzBVtvzGT7zFB2xjA6e2PxpyIW8shnUNzgPjjj278mmohygc5YbdpU4CjsDRsBQBowhHHzPkqB+P14phsLnKZCbY2IbkAg+v4dKXeNqsX/dhCxdR8o6f5FHKkNjHAUEdueMAfWkbkP86KuF+/wF+hpk6DwCVG5lQKMAJ09v6U0gkL5iFyerR5x+I/AUoDMSWVTluo6Y45/T9KjAHmqWZ1mcbBuGCwBz9O4/KpJ3JGdhvcAO69Rn/POKZIFTK7d6khdozknqMe3+FKCJAWVPMVn5A4z2Jz3/APrUp4zywywDcZGScAD8TTB66IaFEwKbS5BIUA/KfTkVm3d7e3mrJoOj2n2jV5eGlBBS1jIHztjpz0U/U9gYLyXUdZ1M+HPDNss+pup829Ljy7JTwWyDneNxwOvPfofYvAXgGx+H+kLaWu66vJOZ7yZt0ksncsTz1zx7+pyeLFYqOFjrrJ7L9X2R9dw9w5Wzupo3GmnZyt96V1q+76Ff4ffDmy8BwyXBL3ut3WDdXUrF2z6AnoowcDv1Pt2ByXbcWyevGcj0pG27gehI+YkcY/yKQlRgIc8jAHORnHXpXyNSpOrNzqO7Z/SOBwOHy6jHD4aKjGOyX5vu31DO3puB+9hBn8P0pr4BOQNvPzfdA7fnSO/yEJzuwMkfpTGPzYUnYDnpyPpRY7xATMASRjJGV4H4/lViIbm4Cg8D5RyOKi+7GzEn2z0yf8mpC3ksY4hmT7zZPIH0qWJAZiCYoTkk/vJemTjotWY18lVXpjhVHGAf89aggjCRLgttY9uOc81NxjgMyjP3KzYIY5zt53BR+fXrVfrCX+ba3R/6Y/z1qeVi2Ap3juQOT/k1DNkxqcllLFfcjtVoYturEggjhRk456+/0rRIwF+cnHIG2qliAT5n3wox06GreS2wZwzZyMdayk7sCM4yOBnHDHv70xmBwcqoGcZ/rSud3Knafpk8HpUXIAxhl56Dkn3plkqNlcAjAwOVwc+uadtALDC7R6k5PX/69MRxuOSMDjHPJ75/Knou0Ac8HDDqTzxU7AKeoYhCOxbrRk7iOjbuVBxnpg/pQDjths9DzjPrQzMEI3p165oIELYJIO05OSe9BxvPCtjrzgU5m2k5bOMkYGcc/wCFHO85I5OaAEPyADnGTtJ6DigkDdgEsMYJPX2pu3Kjndx8uDj8advO846cDJ4/CgAIyNuMjp07UpYDjcDwMlugpARtAIAyCDnPFKv8IbAxx93qP8mgBefMUBgD6c8/T/PakDbo2wMAnAH5URkttIGSvHPX86QOByScgncPrQA4neWIy3+yWxgUpYqR6ZxnGeabwH2sR6ZJH+fSkXiJB057DmgB+csAQpBGBnIP+eKaqsAm7CkA7sHjHWlBxggsyYz7UAghevK56Y4zQAv3shSS2AKCQCfvcAAL0OKYWYrjoc5BxwaapKMqneCDycZ3H2NADxllA3ZJONvSk3ZYjzMHcMgjuPf8KamXxkbmVsjA5H1p2FG5Q2F3ZxgY/wDr0APXHGGUDJx3/wA//XpVAyQCQcY/XrQ2cjgbsnt/n0o4yRnPXn0xQAbucnIIOAT70D5SOhHTHfPWjpgHAJH50HBHJ69COuaAGg8sd28KMhj607JViewGNoHIPHH+fWhicnpuPHPekIyMAnqcH2oACg2leMgdT1oxnJ3gDHfoKd95iO5HFIDuwcZ5wSPpQAxeVXAVc88Hk04nGSCc56kc0gA8vpwcjJ704HPO0qT/ALWaCxrnbIF3ZYnjd1/D/PalUbuVbOCefWlycgc89RjtSAAnoeTyO5oIAZ24yRnj/P50h5CsP4vl3DnHNCEYBAGOoxTRjC4GFyQGwRx/j1oAXLHnkAEggev1ppJLZz34/p+NIwJyWAVAwJB4GP8AOKNpEpGBx0YHHB7fXrQAwsSSQQSAenAz35ND5ClMA4/vEE9zSD5sZbkEAqevPqf89aaFUpJgYYjJL8MD2FUAoG2VBht+OQPp71GAcAMDnHr29acTxkNgYGeeT600MoOQScHjn0qkAbi/Rg4JPTp/+r3o5XAUFeMYJ4z7/jSNyuApzuwAhx+JoI5KnGc9cngUwBsBk4ALE/xfligjJONg54Ykkc0btowORx97knFHOHCnd6jPH+eaAEyzZCnqNhxnIPrmg7Qwc+nVzgCh9hDozFSMAc7c/T9KF+990/TqD9TQA1lKhd4yeoJJ5PpQ27LjGDg4A7jj/P40R4AVR8xbv6nnr+VIuPk2/cyQFwcf54P51YCHMYU7dhIB3HqaG+4ELs3z5Ck569ATSR5Iwu9tnTJ7e3+e1HC9GwDjI7HrzQQKTkuNgKZxtz6e/wCBpqhd2C4iyvUnIUen60h6dVx0z+A/TNKcfd2ZQAqQe/fn8c0ANDhlJcnLhQykdfemlgVU7ssD97oO1P3MvVlLMB909R/n+VAO6QH5eR254zVAR5IwDuAPIAbr+P41DIn7plAKMBuO88DGOlSAiFF5A2HpnqM1DMVMb/N528geu0ew6nFUgOfuCEnik4GWPyAjPPTn0+tLompHSvF8bXB3rqSGEMjfKjLgLkY6nGKXUNsbeYsTRoSGJP8ACARnGOf5Vk3xl+wytaPJ5tmwu4VJHJU5JII6Y3ce9U1dAerKrRkgBQR0HfGaXavYcYxkGqWm6hFqumWl7GF2zornuQcZwf5VZ89QzKVy4Ppnn+tcFncpEzNglhhsjGPX8aQAKQeM+pHSmLI7DIVU55LjGP8APFBLpEWl5O7jJ6ilYY7hSOAc5+91NGTkfxNjp3+tM+ZzgAqpHXPQfSmMzbQSQWHKmM/XP+fenYCbftdcFfTnimF1ZWVW3HPQHnGfWmbCzFJGO3shGPxz/npT0AjxsUBsbcHoPc0wFllEKuScux+Ve59KIkZWeSRvmY8D+5SxoqfM37yQZbd6UyRizuD90cqD1J7/AOfep8gHNzuH905yPX/P86hJVWCgnLcgtwBzzj8/5UpYkjGCcYx2I703mePaCTyMjseaoCbaDtZsBBnknGPqPwrL1DVhbxmedlisU4+6S0pI+6o7/wCfSk1XUxZQ/aZCIYIj8qucGRuwx+dchcyz61MlzdSNIWJMMSf6uLHqPU5FawhfVgU768udfvluLlWW2jB8mBz5cYGDg89SeKrtJvEeVUjzlcMpPB54b19auSfvEzu3t5pCh/ujjGPyqndgtFIGQLsYtsiTGDjAIrqRBGPMj3BYg029sSKM7cnPT8/pSlsuytDHseRTndypPBx/ntSKuChDlQG3+hQen86Q52ZCuoYhnwBuGOfwrRAQhPlaJ1lXGSBjr9KqyxJJbmGQBIz1WQH5WweRnpWiYVeVocMpaIMApxwev481VcybUf55GIzucBwwxj/GrQIw9C1JfCuoJZyuYbKVSFcHIUk9Qewrl/AcEHg744eKPB0zRRWviuFdX0yaMY3SRgiRCOeTyc5HT3rs9SgW4spI3jVFYZ3QqAVYdM59if1ryT46aHrljpfh34l+EkW+8ReDbxLiW1YEG7tGIW4Qgc8L83BHBfmt07qz66f5fiUtdje8eaV5w8iSAPG0hgkmEm2VVXhWPqD/AEr5N+L/AIEg8S3Mksd9ZaN4m04j7Nd3twEWSLoEfOQc/Meh6c9a+5vFGi6R4q0211O0MEdlqMa3qtO5Vk3puweeo7jp718z/Ej4eeGta1Mx65rVpctArSwmC5EkhAOSDgc9Tj8fSlUpLEU3TmrpntZdjJ4OoqkHZrZ/5+R8ZX+nXOlX1x52k3Wi3CMQ1u0nlokvOMFiAUYL1IOeOvFRWcCRzm1jKROHcLIrHCkBN0fbJGBz349a9S/aAm0Sa88F3ujy3d9A5mM2ozwkJKUk4TPGWGCMHnpnOefLUdDc3LuNqM/22Dz0CMFJw5OOx44+hr81x+G+q1pU07pfqkf0Dk2NePw0K8lZtfk7f8EsReTJCUx5u0qSoTdt9BnHB57c9fSr83ktHdEvY26gqqNApSYqTtHAwG+UnOPbpVbTvMMzpE0bPMpASYLEVbGV25PzcEcc8GtFnQNLLJbtJchI7czQFi/yspdyMcDP8XJPbFeBU7f15H2dB9gZ2ceVP5yLtWEia4CodqsChII28kv3zx0yM5ckTRZQSmeSQNA0dtKziQZJ257glc/rVyRvPNszeRAzW2wvCd/yn+F/9vuTgE5qteL+8CJt/wBJ+QKkuIfmUY3Ecg5wMcHrWC7Wsdl3Z3H2ISGeCeeKaKKL99KrOAzfKThh6nJA+tb0IvFgiMs9tLKAGAHTnOFVu5x/KsGxF0sh8rdBLEqhkmTzArAYZeOqHjk56cVsQLAdOBnkjV7QAmJHMewDIWQZGS3PT6euKdg3VyxcIYXmsrdZJAIFlgBXcq7nAIK+owWGfcU+eBb9QJJpLVEkkmWcOEj2yEnDg9QSVyPY+tIzI26MXWY7sYklIDYUJyM9c4I69M1B5MLW0UclvDFBGxEls7bsnBGNx644watWbucFWTtcueF7iSfULBfPguLl5j91h5eMsNgk7Z255xjPtivuL9gWz03wZ+yZpGo2Fh5uq+JdUvJr03MhYO4leMNz0XZCnHrk18GXepXXhvQb++t3t7QNbiOzQtsdNx2ZTuXG7dxyMZNfqP8AB3wVb/C/9nj4c+Gjo4t9UFjE1xbzAho7mRfMmLZ5z5jNx26cdK+0yOFlKXov1PxrjmolSp009W2/kkbFpNvsysLFFQfMHx8xGcgD/PQVatbf7Q+EfYA2396gO5e/Q5PFLCjtEywiIn/VtjlgvHSty3siRsRUBRcMc/JwOWPFfaNn4yyCH91fQWyAfZY4dwb+Ijp+J+nrStaqg8sqzq0m9QpyT2P/ANetQQrHc28Xlq7upUzHgFeuMfgPzqrIvHzCMM25U2rtGeR/hUXIZnyKFyNh46ZOQAeBn0qm6bY8AlSq/OXOSWPHA7ema0ZVPPnDAJxtUZUA+nvVGXBEaHLTKWA8z+LAJFO4ihNhGeIRKpKl8rtyMe3pz09zT1RWkmRnDBk8t2bBbrj6AY/pSKFMLAKDGDt4Tofr1xzT424j8yEMcgmRFyCO2T+hpMoVdNR8HYpRpSyFWILcYJx2GM/lTJra70K9h1iwVJZ4k8m7tFTaLmAZ3J9QMYPsPpW3YW5VidrEswRgR1X1PpWjDZpMpUgNOgydpwM+mfQVN76Me5p+HNVtr+zs57aZpNJvk32vnAh42HBiOfx4PoRzW+ic84xjaoHU89TXk8t+fh/fXNzMrXOgX04kngGFeznJG6RcDpgZwP6c+kWGphp1hkdXSTElpco2UuEIyDkcZ5/Hg964Jw5WNM1QctyR1PemKCI33hSFc4CnpT0IHXsQTQufLZsfNjkHvj1rAYw8leCATjIPXrik2gDDcrnOKf8Awq5AzgcigcEkHkDp3qwG88fT7oHH4UAFMEKqqBn8e/Snc/Lzt9Of8+tRqoAHJwCMjqM9/wAKAH7cIQV4HQjqRSnkZ5IJ60AAHg9/TAFC8kHvnscA/wCeKkBeOo554FNK5xwCfelX7o/zk0nBxgkZ4yOoNACkE55HtnpTSxbPUnIAAHFAwFUdRn/9fH+etC8IT97ALAt3NUBG43zRIyq+zBGOSD/h0qY4z1JIPTr/AJFR28YUvMQFduAQeMVIT9456dcCgBuNuQoP94E4zWX4jkItLG0RgrXM6oQRwR1P64rUwWYAZ5PoOKxdUButaRNrsLdNw2tjBJGT9eaI6yExzgNO5THygIqc/p6cdqBjDAblKnjJI/z0poG8yFv3oQYRm4LezH+tSLnI4JPTpk/nXQSG7hwSTk7sKc5NP5Vj1LDg9sf54/KmKO4zkdB0Ap23gbU5PTHJJ5/z+FADiGUBTkkqG+bkg5/+t+tKGHyHHlnqBnPSkBDScFoztH3jg56UqklRtbcOmcYoLFX+LnGQMnuKOuwNyH7dgKTaMt1B6Hb16UvQkqQp6HfxUgNBbZ1AUcKuOv40FQwJ2lQByCcgUBckEHKspUZ74oHRGMYLKP4hwKoBdygqQMIWBz2HHUUmUDZLMVJ3qF+nX2/+tQ28R7m+ZozuOBkNnrxTsHdIw3bjzyMYGP50iBAisgQfKCM7tpI9aVjjLcbs8qBgkEfr/wDXpu7crfecYHAI459P89KezZDHawGDg5HepLFJ27fVQMYyOPTmlbI55PBx0zj3pPm2rkYGwcn19KXI2rgBB1YbcZ9Dk0AOYb2AxksODnqc9aOS0ecjcoPXPXr/ACpo5XcBn3BxjuKMYA2qxJHReMVIDlc4O59w3ZAY528ev+elQyNt/vNgbgBzkg8n/PrUjbQXCY2k8D0/zzVaZi8jKHKcBt2OnXj6c00A1Cqhcbtzgkk859asBeUIXK4xnFQq5KpjKKBlgRkE+lSryc7QpbqvI/z/APXrQBwPGWYZPAzwMdhT2xu4bLEAgrwAOmP0powMq6Bhjnd0z2/lT1HCxhhkHhcDFQAH7rDauOACDk/560uDj/V7goAJLH/P/wCqm5G1yQCRggfXrTlH3Qu5mU9c+/Q/rSYABul3Kqg5JBHY9B/L9aUAqjLsDBOg25brz/OhVzn5SwJw46Ac8iljQqQNgZs8MvOefXt6VIDhu3dcsDg54zjvR12EgbsqTu+nahBuQbVRgWI+UYBHrR/EM7Dx15zn2oBDXwiNvJCbuFBB/H6cdKc2QzjHRcjB49sUEkhtpAzwcLkgenvSfIZgMFGI2hscfTFADXQKyhV5YjOenXr/ADprMSjMDgAnPGDnPUf4UuVIVgAEI+YewpGY7Qd2WzkFznHbmqQAZFDKdzY3c/N04pM45ySuSfxp0jMrMx2gbfTqKbgHuSPXqPpSATI44B9jjmjOChAxnnpwP/rf4UDc23O734688EU1OQ2CcgZK4IyKoBcsiBgQPT2OeaCMtjrjPJOfX+lABDHaCrbQT7e3SmsxOCGZgRgMoII+vp1/QUAO4AP8KEncSD7f4mkJOGzk8ZO0ZzycY/IZpr8KC6/MMKSCTx/KlLbg22Uu/H+znr/n8KAHY+Yj7obliWwP8/40inPfoTxkdPTNIckFg5fbz04x9KGPqc9Bgrnj/I/SgBS3y/eb2OOf/wBXFAfBJQlGw2FK9TSBirL825CABgY5pFO0Oy5IHzbm6Y6dKAHjjeAQyqf4m5OfenAhvlDiNz0J9zwM1GmDJyI1A4IUbcd+TTlYcFwAQeQx/h9RQBJu5BAIA9Bz6U0nCkeb86n7pHB9aFJ3cgk9tv3v880hcAZ6KpyNw65zzUgOZD2QE4Gdg4yD0xTGbaGbLJjLHA/p2pSmTg5BJByh4Oe9JuDqSjMVOeHHb3qgK5b5GwNql8At3Pr+lSD5s7QV5yADUak4DfLnb0A754p4IDZ3EYA6AcVWwDwc/dyx6so55704DqVzkZ5UUxOQfvkHjOR0pwCuu3g4HQNjNMCTglWK5BHY1JywO1cDsGIK/XNR5GeOOOhH50+LA+4Nrf3Sc596zZYuQ1svyj5T82O2eaeOcDJ4IweOeOopsYXdJHuJBA4PGKBwdu3cPQdQKkgYbfzJRcIP36jBK8eYvowp8EiMvmIS0TE5B/5Zn0xSgqGX5sZbjbUZRo5HkiQCXd86Z4lHr9akCfcEJfdujJ4PoaeVPrg7cZXmokmV03R/PETh0PBSpB8mYyCNoyAKCkAUk5HPIII4+tMwBygYA889G6cfzqUcP68jd6k4pACFHzE8YzQG55P8QvA91pl43iDw9GsmZA17YYIEwPBZMdJBnIzkN6Z689aXlvqdtHd2pDQyDdgEblPdGAJwy5wR2Ne6SIsgKsAysPmUjIYd68Z8eeFW+HZutesVZvD5VpL61jAAtxx+8XGAAoHJ4wOSdoyvvYLF8yVOo9ejf5H4rxXw0qd8Zg4aN3kktn3S7PqQnjj3puPlHGAOOTilcqwSSMh4JEDxuh+VgRkEH3HNHHXkHvn1r3Ez8hlBwk4y6CBemcnHIyelBGOAcHPUU4ADJ2554PpRj9eKrmJEOTt6rkZ5pvIAJU8DkClAPGBhvbmlONx9RVXsAg9eSCPWmsCysq7kyvBHGPxp4I5+tIF78kehPWncVxhLebgHAxkYHfng/nSliMEjb2I685pxGcA5POcY4pRnJx1OD0/rRcZHggnjbg4AHf65pNp3hty+hATJYehJqQYbGeo/Tim4+Y7cdcsKaYCLlFVQd+CAOOgFJyOMl1Vf4TjPtTyMEchVPAHvTcsehJweq4H0FNAIG2ZBJzgAtgnOfSo3d5VxGHjfg4cbe/OPfmpTHtJAyFAzlWIPH6UmZHU7Sy5wSzDoPYetCfUCIGORfkBZGIVl9PTp9f0qPCllGV2ByeOA2RwevqKlEZlaMkk4BJUEfMOMZ9frSsoX+BVzycdQTwT6VVyDU+PRK+LfCZG8kR3I2qwBOfKH9a5dwjuY3UyZwcNwFOPX8/zrqPj2N3i/wcox/wAt29+DF0rlpJCG3M0IQnIEx2MPrWWX/wC50vR/mz3+Lf8AkfYpt9V/6SgUtiNGQwsRwTIM5DYwPXoKNokjCpmNTjIQ9h7enJz2pADGdh2uWclWJByzc4TnoPU0/OJW+bCKDHtXox7g9cV3HyfdAoRjwNqSOQ46tjBAH+zxQE2RBVXe6KCofLNgHpn8MfjSFxHC+6Pyk3bdoc8t6j09aWQJKqqzu2PnVoiAPl98DJFIla6df835izNJkEYmVpAAkkZQupHIzzwMAkkc4otysf7jeoZnyoHaPHygEjnt+dPfJV/mkcnavlhgAAOCcHpT/MddoBkKE7dx5J6YxUG9ne/9fmIqNuDZCvngqcAqTxuB+p5pFMchjIJCl/mQnGTg4P1z6UiRpIzLtErM2GDkhjgf5/KnojhI3ZdsgjVWQt8oAJyR7gE0ilvqNd3SKSTbKSp2RhmySD1z7DGamKb5tqiQbMjf3B7gflTF+6xIjKGTb8oJwD65/Cn4LH5n3SYI3ZxtH0oZaWyev9XGJIGjDRpI2JArZHzHGO30z+VPO0AhmJiI4dRx9D+lIcSbiFc7ActuwMgdue9OA2qwXCrjPzDJUmgpDVZD9z5EHC/wkk9x+BBp5GEZsZZTklB0I6kmk3EEFlIDlQrKQVGP1FAYCdQEzMTtOCBgHk89+1SO/mPLY80xEsW6sykY79fxpC6x5+cCMEfMRuOfU01ZdyHYQWVsOhUjHbpT0ID7k4B+X72MfgaLBe6uNJRTIo/dlcbZFySc+tLGquNqglVJ5AADEjkCkw7qY8svQK5bBPqOR1x7UodZpN29G291z1JxjI60C6DV2Km5SRHjiNWwenTHr+NOdmXYGCBWwCjHJyQeKSNgzbtqDLbTng49PqM/yogdUjiZTlcEvkHJx2FBNwV9ku1guCvyENjnHI9CaVJMxgg4Ii3L6D0yfw/SkAZItjBWBbCuF4yegA/HrS43DYpD4bYfM5yRS0H5jlSS4fGDGQADjBXHcD9KyLi6v/EOsP4b8NtG2pnDXd06ExWsbZBOf7/IwOetLfT6jq2qjw34fjL6rJgXFwPuWkZ/iJHRsEEfh1NeyeBvA9h4C0UWdkHmnkbdcXTjMkz4OWJ9c/561w4rFQwsO8nsv1f6H2PDfD1XOa2t1Si9Zba9l+rE8CeA9O8AaN9ksULTyYae5P35XHUse307Z9ck9HlWJZu7ZzjnFOwQC2QpzyfwqPcTjBbIJHA6fWvkJznUk5Sd292f0jhcLSwVKNChFRjFWSW39d2Jkn7r5bb1xn86QsVJIIxuzx345pGfnLIwJIHynnjvmomPDn5gM8uTk00jrAlj94EDHUihV3Ll2PqxAPFJ5ZyTjnHQnjH0609QHfrgY2bgOlXcgc0kYZpH+eNE+7jPNOjBcGSRVG4ZIXhh7Gml2u52UbRHGSrZ6uw/p+FSbsnaWOehx1NZjJMhQSwIZl5JHygelScqw6BcdcfpTM/KR9xdwIGcZpQBI7fMvB5PXmsyhrBgucbTkEFRwKrykNOAqEyY4Pv/AJ5/CrbH58lQORk54+lQW6+aSxJYZO0jjJ5p3AuxqY0UYO0YOPy608AsCAx4zjB/rTUAK8N6HI/z1p56gkYJB6VmBDLk9HYAHBIHGf8AJquR0IB4PFTzjaQByT85I6gdzUDbXLcfLnIB/rTQEsJ2jAJOMEBxz9akIy3qCc8dahhyRg5I69KsLkD7wJGRxSAP++c+46U3cAshP3S38S4pwBCru6+w60m7gkDk92GD9KAF5HqRjPBxmmjOUOD90kg/hilfAxnAIHQGjADEZOeWA9KAGsoKcLuIBI+bG2gvt273Ut/e9+36UYGCBwcfxHqMUu/aTgnBAHGOT6fyoAQcEgh9vLcDr7UKTsVgSB2Y9R7/AEpQcHG8nkMctTFbIGSAxPLKc454/nQA4fvFyMfewMcY64pd3JweSeRjNJ/rSDyzZ7D/AD/kUiMOSrDHfigBVcFVIO4DqxWkONqouGbqvsM03zNw3HJ4C+n40h+eMpvJYDJJ78+tAEhbJXceAeQelMTPyEuu5TjjDHntSMwMbGPkkHAAIzz/ACpRgNlTuUMcZGTVALGUCKULBBngZ/WkAGxFD5zyOev59KaxwFxIrNnICjBz71Kvyluqk5Y89/rQA7uo5BwBl8HilU8tgY2nGB3pM4wADjHK9xRkDJGM/r71IDsDIBAz1wPWnd85x3+ppucEZG3knpSgnkZxgDmgBD90YxuB9Kd9B3z79aQnaTyQBwfpS7hx1OORzzQAnTqR65/x/Ol+nHsKRVIRQMgdCCO/rSk/ePJz74zQAgOSOo/2TQpBIAJHJHI/lSkHdzuIx0HWkB6dc+x5/GgBqnCE/mfXinHtnHIHGOc0E8nq3Oc0jcMF3FXbgEr170AHO91JzxmggbgpAJbPPTFAYBg27qADnrRnoRuyeAMjBoAaCcKcjYOCeufWkzxj5iM7sAdB9acDs3ngjuM9+9IcZ++w4ycngf4UANA2sAVY9zuGST6/ypmCHAyCxbfj+lOb+LhgFPGOST3J/SmsQhLHJK88dSKAGHGcNk5dsjt04/nSHnlmBIXGc9Kcqje6hG5OCoOe3PPambuPmAGTgZHSqATPKn5QVAGB69aSRmKMWJYfeAAHH+f6U4biFBUlSd1N+bBwPmxwG5qwBzltxcYbDE+56UhPytjd179x2I60pPCsCqk9Qeo+lIxOclWbgINq4OKABsjOCT3xngUFdxIAYITkDHOP8ija390kf3R1HvRtKEcMuMbec9vTtQAIwCrgllDYIY5P/wCqkGOCo+6e/PegBcbQSDjs2P8AP1oIAdiT8xGcBgcAUwG5VmbkkgbsK2AT6/Wk3hhkdN3AYZJOD/jS7wR8vzAtgErgH2oOS7bj90kYHf3pkDXJIUuMj+EFttDAozqQoXcNpTuMd6BlhuwGx1Y9vX+dJt252lTjA/dnn/PFMBNwKbgxYAkg9vxpGwSeDgjqcjOacxO3oVJB+QL+ZNI2QSGIUEA7hzgY60ANPcdOPX86HwcZIxnBY9/wpdjFwnylmxnjjI5xnvSFhwS7KS27cv3fpQBHktld4DHp82cjtxmoHcyABpSgIwXIC4/zzU7Myl89cYU+v/16gZN4WMJ5gJ5DH7p6jtyD/WrAxdQ37GzI8hMWFVk2gZ757/Ws2VleZ433PE4wuXJ3HGCOOoxWtfqSeUdpBxtc8EdsViNlZwywxJtYgqDuZf5e1WPY6DwFqBS3vdHnKRSWkmYyjYBQ8g/z5+ldes8VuFRpcEYwucmvNRdT6dewajasm9SFlDn78eRkY9ff2FeiRFGRZIkyGO5mIB3Z5zXPNK9w8iQX0f8AAkjZOAxHH86EmiLo8hBlYheF9egqVVBAGBszn7uaWSdVP8SkHAIGeax06FEBmKRlQUMoBI3dVHp9eKWGJmUF2yzEEgds96ZiRJxvVfMcZynU/UVIZDEpyGLZyFxgkf5/lR6ATLEiqFGG7kE5/GgsQ2PlaQHGAegqq2ZmZmdUXPCIcHGMZppjwNoJyw2ls8jnvTsBOxUybSuMcBRzjpzTJH3fMD83HIUfpn8aawYI/mzrsXk56+nNVjqEK5YArbRj5p5/kjz6gnGe9NICw0qRAB22tuwMjGf881japrK282GaaWbcSkMXCpgfxnPXr0rOuddF60q2TkeWx3XE2Adv+zxnHuKpRBYVBjlJZ3OZDnnv75reMOrAZJG80zXFyWeY4dC2Qqtn19qdK/mOHDKVByckj9RT/n3AIgdSQwKDcpPc5/Co5WMaligZAxDEjk+49etbkFaTZhcDdGsgcF0JAGDzn1qtKB8pWR2yxYqBgHnjn05q1IOCrZXIIUqMLyOPY1VlSRdqpBvVWByvXpzgE0AVx8u1jt25+XnjgdTT1QSZTHyucMd3AGM9f89KQJiSQ7THDI+QwTduJAyD6c9qlWCWY/NDEHZ8lOgB6c+3erAjOSEJwfLClGQbsqD0z+FVpI/IjZgrBQ5+XIxz/wDqq6waaBWaILvzCQDwhU8YHUdf0qvIFaON2i3qRsbcOB6nHqf6U0BSljCh1BLonLE/MOe/86zrjT1BdWYi1uIfLuEIyjKRjgD9fY1sypgeYiRwsF2hDwrL/U0ye2CoXwxABIUnOMDOP5VqmNM42y8O3Fjc3GnzzPPpTWkZgtMD90QcsQwA75/Mc8CuHvvA2nQ+PLe4t7AfubaSTy/LzlccHk8+nP8A9avabGwP228n3faIjBHkbRlMDnv9TisyPSHivJnby2eOD5ZF5bGc49MV0QqcupafY8T+I/wWT4mfADxh4etLa1uNatIV1fQxaxKzRTxne8KYA5ddyf8AbSvz2sr37aUkn8x3lURT2gXADqMElcAg8Dt2Nfrdodrb+FGt/JlW0kkmEkbJ92VccqxIIx14/Kvg79tb4MWPwi+OEOq6VYpB4d8awG7s44pPLW1vAyidAASQMsrg4x+9IHC8fK53h1U/eryv6H6fwZmvJVlgqj+K7j69V8zxNgotzPPslaaQi2SJxvb7o5B/3Rnr+FWvKuBFKyuRJH+9kaOTJBzs5KE4wC+PbNV4JI5hNdRhPtJP2aKMOwaM4+VFznueR0OfrVsmNZoprtriOZBHbz+VG0LB9uDIG4B64246c18BXvfVn7th5N2VtP60GZRf3pifE0hG5kylw205IyMBg3fIGCRjg1n3KxBBGIlgkWPEiQDcrKBgOwPU5A/X1q7tilhkUT3k9ugMQEjhhGvOQO47cDiqss7zQTh/PEUMCrGsPyzMgIG/BHTn+dci3PRtZaC20rfuSRJIZdlqh8zEUu1gRu/uk4OPTFdHHHHBbzRKovhseOTzMZGWbLSN1446dhmuZt08oyxxW8VsI3BLXwbysKG655B5GMetb9uI5IFhsHhWMXCTy3N052yBhgqoHJyOCDjH41SRL2/ryLUDyR26TM62qrJ5oECqpIPAyvTnGfw4qNt13LZgLDdXU923k28IO2ZRnJOOBy2c9h681ahDPcvIwVAz+UiwsCqRKSY3x3IOOPes/U9ROm6TczKpi1JMWljZwoUmeWYFQSQM8AsRt74HGRXTThKcoqKu3+Nzy69WEIuctP8AJHs/7H3wdk+L37QVm91G0vhnwJcHUbu8RW2T3qsPLj35xncoY9iI3/vZP6UavePeyrcxCFYQ5WNZe4GQGH+e9ch8CvhVD8Bvg54a8IQW1nbX/wBnE2rT2eT9ou2UebJuYAtluAW6KqgAAADtfIENko8tJCMgDOSB3NfpmCwyw9OMVrbr3fVn8wZ7mjzTGSq/ZWkfRfqzN0uyAt97bVGSS0eMnk4Hp3raS18uz2ld6/xRPgq49MY68VHZW6pBgMeDn5R6HNWpmSIGRgH2NkBBnaSe9d03qfNEEkkcN6kZmY70GxB0UemfWs54mWN9yAsCcAt936ehrQRJGunWRwC8x2BTllUjr/n0qkyqFc4zmQg7h0x0zzSiBSmiy5UGRWaMLufkHn+may5XYgj5VCHBBXPA4J5/lWnMoM5QfKxUEhjx6Y4rL8syiYbX2RsUKFslOe9UBXbJgLq5RA5VXdTllx7ds1etYv4Y0QxPgZPIx6DHU1XWJw0ZRGDSfKDIAc8Y/Dit6ytDkIqrtQAhlG0KfoeoouBYt7b5SmVMikhQc556ircqHeUKptBD7kXJB9/c8VLFCrIVO1iMvwM4/E9qdt8zOxim4dF/i+p/z1rO4FO7sotX0+6i2wzb2KBJP4yRgjnvjpiuN8Nef4M1lvC90zN4dumDaVcFCWsZyeIie6k5wR64OATjtfKb/WkFpFIaMA8HJwfoeDzSato9l4m0+WyvYhLHInO/qjdiG7H6VLV9GVudJY3L3CFJiBcRfLNGo79iPY9atsfmIycdM4zn6+1ee2Gp3ek38OmaxKTtULaawM5PPEcvqff/ABzXc2N20zGKUBbmMAOuOGH95fY1xzg4hctylvKk28Nt444prk4QlSSRgEc4NKxHKgAg8nNKwxwCF5546/WoQxuOuMA9BTQo2kdBxz7U4knDKSecAimgAYA2jHA3DAoAXd3Jx2o59Ryf1oDAfMDjuTk0hwAVyPx6CgBp57HG48kY4x1/SlznAz/FgH0NNbDN1BHBABzSNyDuwUzklSeT6H2qgHcnOeB0I/HmhjtiYSN8pGwNQB8ozt4yODkf56Ujoucsc7CNrY7/ANaAJI02IEOPl7YpHHDE5z3JpzfM+D+NN3ZHqCOQwJoAI0Bkwecc4PPNcxbFrue+uh5m6ZmVSj4ZQDx1xx/hWzrF2tppE7EqGmyibjjOeP5ZNZNvCI47dHQkJhQidSfXP61pTV9QLQID7jk7hj5/TvT8ExvyQAB8vr2pke4ZBBByWCuecCnHbzuA45wAcD3rQgU4UZ8s5AwARnvTmAVgj7v7xHcn+n500YY5GCvcgj5venAhTtJkVsDCjAzQA/cSFYOj98HqM0qjeQuMHqADnFNOA3y7d27IIxkdqd5e5VARmXI2srAdOtQWIpDDfgnjBAOCD6fpSgEkcqcno2Bik3eYMluM9RQDgcrvxlsHA7UwEYlyCSOeBjgAd6AW/vElmwH+8DxSKRsAU7duSvHPPUUbd6hVR1QNwAMgD/GqARl2jADnbwCG6n/EZp0g/eEYGSy4Hp9frTJ7y3sXb5vtF2T8lsjfMx6Y9v8A61Oihmiifz5d1xI3mMAflQeg78f0qbkjt5cE5Ynpt6UpbDDcNgJBO4kjHPpTR8zbhlmI+YMcA/8A66cWMQX5wvB4U9QTSKFXgofmwSAfmwR+H50vJC4chRwMrnjNLsfgEfe6sDgDHQmkDbgCTgHvQApywYlepB+QfdIOOKPvEj73Tk8n6UhPAcKG29MfX60MOoIBwOuM0ANL4bt/d64+b0qq3MmHVnReSp5wQeCParLMQ2c/IRyCAO+DVVGCS4U7nVjxnr7GqQE8JDOCshI5JCjqf5d6eASF3ZPYnGMj/P8AKmRr/sjbyxA6A+3epFBCAksT3bsfpSAei5UovQuAGP8Ah+H60uRsUmPaTydo4x7UigjLbVTaMbiT1pVAEYYYADckHNQA4Aqep9QxBwR26Uu1xnGVJG7ngfifWm7QN3OSRtyQSTmnhMOEY+UMZJPRv/r0gAhQ4w2R1Lbs5NLt5bO7byBg4780igYZiqKCCu0tnntk07aPvFcj7pwcYz3FACOAeHw/OMMMH6ZpxyCM9Bnknp9KACOo5zgY7ik3bSozznGDwVFMBGDDPO1uCMLyRnp9aGbClgxA3gZX60N+73feVyeN2cHntimsVEhZlJwcYY5AHqKQCMQpyvzHJzjP/wCqkdtmTtIVRkAeh9KCDlQRhs/x96aGXLbchtucgcYzTAU4VoyU6ngjOTkcZ96aSRGXIYAHkj9MU7DAqQOS3OT2pu7AYhgC3f1FUAjfKR82fTBORSsF8xFJLL9OD7Zz/nNNLbVJLAArgbfX696UqAFR13beMjgCgBqkMY87vMU4bBOR9aUNucjcBuJ3Y68Y4546UhfaMs4Hy8dSQfX3pR80m9X8zA2tuBHNACb/AC9pztDHHPGKV9w3gnqccrxj600ABNpbIz0c7ufQCnBTltm0E/eyOtWA3qpwi5GNpxxQxyJEG9dynBXjB6457dqco3EhgVCnLKvUnH8qarEJl9yjBGcdPQkUAOyTyQc7snaMgf5zTOGTfyTuyCwx+dJjCDnOV7ccevNLuG4MO3y574oAduDOvz9c8MKI9xAMZ9chcHn8fWkDEhsDI6HPJA9aFXLEBVLAABsYOKAHr1AAbHQFjz+VL5m5VIYHoCWG761GGXY3zYOMrtPGPXNPPzbgBuBXI9frUAKMKccZyuwjOWolywODuPJIZe/PB9OaVf8AVfdVwOMMOpH+cU2UFQxywzg7gc80ARRliuRtBGDlDkH6f4Uqk5yQcHrletNRVYFVYEgZOBhvpT+Xcknn6kdKsBVcZXDAYHc/yz9KeAcEfeVRwcc/54phcuG5GeoB5pcjflDz/FzgGpAlGW6DvxTl3E/Ku4EZye1MGMnAbIPIb1pVIUgjIIAGFPX1NSwJufMQ4Cgkjg5/Okc4APIO7Gc4J/zigLjb3O7BxSynYG4IB468ikWKpPAVgFA6dyf8mm4OcAAYOQ3Qj8Pw601NpBJJ5G0Y754p4AHy5JOdp7kD2pAMmLAPJFEsjkfvIgcFx/jSxv5kYCuSpHyF+uf7p96eCCoPORx1x9KjcybiyDeQB5kf94f3l96nyI2LAfehPKnocHvQQMnHDYH0NMV1Co+8SK/G7uR/jUm3Bx/CCDz/AEoKTAkIQMkDOTnp+tGAysrDcrcf/XpBwvAy33vnOTzSk8nsepAPFIGlJWkeDeJvDd58MdVYwRteeELyQsixqN+myMxJwM4MJyAFUfKcetTEAICjCSNgGVwQwYEcEEda9nu7ODULWS3uYhLDIpUo65UgjByD2IPIPXmvCdd03/hWWvCzvJWXwxeyqLS4lOEtJMHEZbshIGNx6kEE84+kwOKVReznuvxPwTirh54Kp9aofw5O3+Fv9H3exo4K5yCST69KTHP1I5pZYmjdsjoe1BwFwTu4616yd0fmMk4tpq1hoOcDOT34pTwc9fc0u4Y49OlJ9etO5mL0NHsecUY9qQcjI5HbFMAAC54x3NI33eOSegPelx+IPGMUuBuAxkn1FX6liHg9gOuSeaacMMBu+M0oAYDnK4655NKwzkdCe4POaaYDVQBjjIO7Oc9f8/1oCqckKpXvigYJHfFAII4OPUYp6gN2hsAKCuDgDpmhlB2lmKHIAXP6H60/oeg29ePWmlFJ2nCgtkc9Tj0NCYEQjyWJjj8x2PIBxx609QdyYHVecc4+v+e1PwcKPvEnHzN27/WkKAkgZC+qn7pFO5Bp/Hpc+I/CbjOVaXom7jKZGK5AM/mRSB3CMSVSdAX3dj0yAK7f47o39r+FnGf9dIvy+4X/AANcRy+4KCoO4ZVt7EZGf5VjluuDp+j/ADZ9HxhBwz3EPu0//JUhRu24RYpIyCwdkIYnPOeg/wD1U8AJKTiKJFBDZbqcZB29Mgn8aa2AyZkfaykeWf4eMA4pY14VpEQqnbJJyOM46V6J8bFu9uqFhlaOJS0qO7AEFiEyD/Pt+dOmJG8Eq7EbiC2GU8cj/PemI7xrubYrMxXy2YE7Pp/9elVhgxiRPmbcqhycLnPpwR6Uutxxb5bMlGWkLBZMqfmZ+Mj8+aRRsxkcMVaQMTjAPBU8YpNxkVivlSMcmMf3hnDA59qcjIv2cxJI0bYQlmIwoPHJ/pUM3XcVD8kfmyu7BmZXZuq+uO/agIu7I8xeSMKxAAPqO/bikWIoCHbc/ESnA9c5P1p5bnf5jOQQG3EYOPQe2aPQrbcVcrIw3RyDzMcKQF4HH1zj6UoUqqphCVJwXbBJJ6fU0fL5bqFYIchu456EH+tLkh0zkcgAkZ3N/wDWpFifLIVVuXTJC4+7nqD6ipF+ZkJzkrwpGTxyRUcm4xlRM+RyDwoY55z60SOIw8jLImTt2+XnHqQfSgpabiqVSON5D5fy5/dnbgEjHFOQvFHtBO6PICNzwBwM0hKxHdEsbcY68kcdeODShW8wxM53A79+efw9akBN+ETLsNoGVD9D1z/+ughsswYlmYEFFzj3I79aRWcKZRIV3ALt25Le4/8ArUq5kG9c4wVwAVO7PTOeKCHq7AyBtoYN5ZI8tVzhT60vmZm3kM+AFRNoB9SetM4DFcE72AzGR8hONwJ7H+eaViEYhSY8fxKu4qOxII4FBIhJ2kMxEi5VWZvug8du9OLkCRsSuSU3Ip+767e9INymJv8Alq2RwjHcPfjg9OtIYiAE3zqCQpbOSc+ho0C/l/VhQIxzvBiOCCMltxPGAOlZV9qt9Pq0Xh3QhFca1PkmQrvitE6eZJjow4OCP/ru1XVbqG/XSNFh8/XLpf3abMpCucb3PQADJ5/lXq/w3+Hdv4D01xJM19q92RLdX0igvI35cAHoP/1DkxWIjhYXlq3sv1fkvxPrOHsirZ1iOWN1Ti/el+i7t/gWfh58PrL4daSLeDN3eXL+bdX82DJcSHqzHr1JwOcc+tdUAcAH5mOTljmlZQMnGO3AzTCSSwXdzzgdPevjJzlVm5zd292f01hcLRwVGNChG0YqyS/rV92xGBbOYs5B/i6mo5G3nJ3sRwSh5oYjf0eQ8tycY+lRs4LZJYAkHA9fSmkdQjsATjCL0A/+tTSoYIGXJznDHjj2pRkMo2k5JyT0UdzQqMV4wX6ZY579D/nvVEDlUFiMglTktnFKkm15ZATI+cKMjFKMEhVKsM7dgOcUIfMLnaSq9O+fxqQFVVRAJOecc5/LNTKD93JUEAAE8Ed6ahwQ24hSOB2z6U9VCqCNqk4HzHk1LLHKxONpVSxOCeMn1qRIxGqgLz3JPLH1pqLuYNgNjhcc8e4p42ggLye/bn+lZtgRXTYiAAAOMgEcinwoEjXpu6lwuOtMlTzLgIyvtzyxPp0qwqszEfMQccnp+VJsB6kAEg/KT6U5ueh4A42jpSBsNk454+lKwPsMnj1pAVpQu4nO3JCgAe/H0qKTOdx3HH8TDH5VNKCWUDy8nnbg4I/xqCTGSe+MHByCKAHRkRggsVweO/5VOuCWG7aS3C45z61XibnA+bnAIOM+3Sp0fCFiQR69x7GmwHF+N5J4UZI7c0p3KOu8g4HekLbABuRcjkFTQxwuN23IzjP9OtIAwyqwB4Y4yBSE/PtJAIHXPP8AKlYblJ25UjnHFIWfHAymBx7UANGCDg5IU7gOQT60Ensm1CPl7E+vFKeNoZgq88A9aazjYr8kYOW6kelA9hcneAVTaMk8Y4FNy23JZfmIwwOAv1pHZHQDH3gCMqf0o+baWKctjJORx71QgY74wVBfngEdfrQ4CGTlQu0HAycfXFBRiHQbUbGQAevrzSYyUIiZAAM4POKAEB54J3NkFiMbcdjS7iSf4u2COAf8KQbipAYDcSFxwD7kUADI5xzhS3r6GmAoDMittUgcbRxxRx1JYcdhSKgBCOzIxJHoAD2pF2lWIYYY7cN0x9e1AEyqVAycDd0Azk+tH8AQ4GSRjrikyPm6kqR8o6enSjAQMckbR90jApAOHIPCqoGcE8/hTy3zEZYkjgnp9KYGyoxkErkkg4xTlIAHI4X73YmpAcN2SCoHfjrRz36kY4HamLwgAzz8p7jn+VOyAByRgYPGe9ACkgLtyy4yMe1OB+bG5uvOaaMuTjK56gjrRnPTlSOqjPNACqMAc55zn3oH3mUA7j1yRSEZQjnB7HqPwpQclVGcY/KgADBhlT6cDrn6UY+c527ugJ603KqmSOnPSj5UUjqOmB0/lQWLk5wQCW7DmlyWXgYIPfoKbg46ux3YHIzilJ5HIwvX396AFbIbIDL7gdfwprE7fmAOD3GfyoxyQAc4PbPXuKUqOVOMdBzg/wD66CBBwcDJHUk+9JklyvBxzwKd1IORzwSR1xSEHcFJx7gUARhtxO1iQf7o6U12KrnIVVG4n3p/JTuNx655xn/P501skqnQEnOD3HY0AMaMn7ygsT1PB+v5Uin5gN3lgkZwMj2FKw2Mzg4YseTj/PrTQN2cFSqkLuJxj3poBgH7sZ3Ebsbd3Q0uw78MMleB3NGAyOMZG7OwjOc96RgCNuAQBj8a0AbkFWyq8scrjH04pQ3fGenfGTQSrNjcAAQCVXAB9P8A69Bzhzy23jHFADSvygMhY9Mn5j9T607jKfe7jAU/5H0pC2Ch3kZIGSQOKU5VsEHI7E4/lxQA3cu0ksgGAS2zJA+oNObIYZL5A3fL0/Gkyw35Coud2c9/5UHCMjFgG/vL0OaAGMQNpGSpGfRR2yPekAAY8rjtk43f54pxyWVuSWPIJJHOaQYbZ8rIOcEnn3z/AJ71ZA3IZxJsyRjHtSYG5hgKV43E4I5/WlJMiAusbc4+U4OaDkjOWII6n+E9/wAPegBGIKnnk5JOT/k/Sjg7MBss23C8ilbPl/NhcAgHGRSOzCQEuC5wSEJPPrj1xQAmMkAjaSTnaOBTRygHIIJUqy56+9LIQpzx8vUq3Lc8Chx8x6deMj/OaAIWDLGVIA46Zzk9h7dPWoHTLIroxw4DhUJ4xnqMjuPf6VMeQ33Rnggnjg9cVC+4EOpIZjt2qeJF7fQ1ogMu6SMh9qEZbGC2AV/HkHPbnpWRIoWR5drLg5cAjOfb1rduQDI2WXa+ScEgn2GOKotbs6H5fmLBBCzcgZzwe/8APiqAjS3JLRuNi7Qqow+bGefzrc8LXf2eCSw8woVbcnmHkA9sVRjgZyeGceaRuZB0HUZq0sTRukivmdJSsZkfl8//AFqh6qwGx5tx08/YrHG5hnI9RSCWWMFJLhjlsBlGCB6/ypD50xby0kZRx83Iznp/SrqWLLn5Q2Wzk+3Y1i7LcCBJXQnD7jjLHvx3FL9vCP8Avg4lBPBA5+ntS3c1lbwfvyVZ2wMD58/5zTLjUmjtXJmi05N2VlumA4+hqd+hVywP3gEhZRDt3CRhjBznnNQy3gNu80bJaQKcNPOMZX1WuX1Lxla2/wDodpG+uXCfvDIr7YSD3JGQfw9awb25v9fuYpdSYx2wG6K1t2xGB2DevpVKNxG7f+LbVF2abv1OeU7WkuMhFH0PX/PNZl3PdalITqNyJxE+9YIf9WFx0we/PXrVSELHFtXbFuJ+VSAVGeh/TmrED7WGweXhf4sfN7ZrZREWl2tBHGQNpX7gyM88e1S7mULlQnOG2rx9T/8AqqJSV2B2xxt6gEZ7E05WKsq7kLF8MpfcQB6+lagOkKkAsfkB+7uzn2NRcAblduOBuPQew9uKlLErvJTPTKkgk57eopJUcBC4BYEJkPjPpkUAVXx5sfLggYw5yoPbA7VVmVUeQlJsFwQEONp7nk8k4q64YgrgHJ2jjOD6ntVabYGV8L8qj5ZHBCrnBbigCqUWOZiGbs20NyQT0YdM1K0KC3TMZLCYGMpJyAeOT+tRqm/zUCozZ5KtkkfX8KnjK7W2wkAMAHI4B7kjsKsBkyIrPOwkEZbb5gIw3r9KZIoaMuzyED5Rg5zyOtSxRyZjaNETcCTHG+7LjvzxTECqFkZAU5QFjgEE56U0A3bkSMwz5Z4cDsemPpTntnUP8o8wFcl1zzng+nfrT44SAF2eaQwGHxjr/KrVvCpcFdzMH3t8xGGPU1aAdp1qPtuszlndmZFYg45A6Co9PsooJ7nePMX7PuYkYY49MfWtPQrfzP7bcI3DqAehLCpbK2DpeKQoUwuC75AVs8D+tTz7gctZac1voUmn3ClyG8xGcAjB6DnoeteSftkfDM/En9lvxBHBldY8FTDXrLdJg+XCjGTJAOf3TTYA/iVea9ysYJJ9MeRisdznynCH5XQdD7H/AAq5obpb66PNJS3u7cxMrjCsfft2I/GscRT9rTlE6sJXnha8K0d4tNfI/FU3wvbPTrk3yS72S5+0+T5WyQj5o+mCQwPXrgEcVbS4LTFJLuYXUShpR8zxcnG498gHPWuk+LvwR8Y/s/eKZtK8U+D7qLQrvVbgaPfW7LdQzxlisYVgT85VAQj7XxyQK5lU8RfYkaGxtPD9pJOtpunO2SR2Gctwc+pbAA/OvzHF0pQk1LdH9WZXi6eLoxqUpcyfb/gdV1LK2c0j+ZEJcRuSsissYZsYYAnLHI5x35qlOheN0mimZpZWK7+R6bTznGQD+AqSbwbfBkbVPEVsgVdsL2snmqWBxjPA/EZq7ceE9Ggmewvte1C7uUgEhEMimIuP4eeh+vqOa852T1aPpWqjs4xZWgtW/wBDRZpclirRu+VbJyzYP1JNX44JjblY7m2vnjuRPaJagASIMgr16c4PpjrWVc+EtEQ2zQXl/Grt5ckUu3zkYj0A6f0qew8IaHC1rcJqepWkryOsQhYbtgBDDIHBOc/TIpRlDa5hVp1VHRGpFLtl2X02nWqiXA+zpIpDt0DE/dJ556celfQf7E3wAs/jD8Ur/wAZeINVW2svAuowvFoSP++NwuZIZZjnAjBU4I++VboAc/PohiUmG2lvrhnjBMeqxLIZkBO05x2I789PSvqv9hLxCmiftP8AiTSbW4T+yvFfhqG/MYBZjc27Iqhjj5Tte4bB4wy+wr6DKXB4hJrWza8muv3H57xX7elltSdKVnpf0bSf3n3dJKb2eS4JIWQ4TZyQgzt49TUgZULFozEsiMqqwA5xkUqBwWhjcYjdlODwuDznjjpTbja1vLI0fmqYA477SDzg/wBK+/02P5v6kqBo7VBw6gZx6k9cVTvpBIIwExh+QhwxHoQOv9KsllaOI7XLhAQ47D61nz5LFdrK8vAbOQf8/wBa0juSW4ljTUy7Y2AbRIvJTI4z/jWe2QjJnLZIYMN3/wCv61rOGOrSMr5RIwjxHkMccZH41j3B8qN/kdM5+q/hUoZQuSpVmCJFHGpJLJyTnGKpPAkk0TxzSx5OPJizgqepHHByKvSq2+NQjSDG5z5Z6HqPT0qlKwk84/MwTKrFnkkdPpirET2dvvmZkSXaFICK3OSeSewro7SFdqsNxYDaCTwazbCBFbnlVHKxNlguO3rW3HnagZhIMAh8beKlgSEKAysMDGPm7nP8qRcF1IAwPl6bQcelSKDhgflB+UnHemcvhjuycg5HXntWYEaQhVdhGyKXKnnp9B6Zp4BBB+8ARznnA70/Z87HBA4xg8/SnMhBbhlyQAe+OtK4EF9Y22s2bQX0QlhPG9flZe27P6/hWNY3l74e1WLRNYneXzG/4lOqsv3j2hkI43fXr+Vb0kYkVNyl2b7pJ6D1qDVLC21jT5tO1NBcWjrgkDDKR0cHsRUPt0/rYZ0drdC5XnCyrw6d1PepsZJ6/iM15xa63d+GtbsdI12482K5/d6Xrq5AlPJWC4J4MhAGP731zXe21yJG8pl8ucKC8XTjpkeorllG2qGncsSIZCnzldrZ2jjdimEK0hRiMr8//wCun9ufmGMAn+tR+WGuBMPvbfL9qSGPbggMepyMimZPP8PX3puGZiFlG3jHAyp96ftCcEKOMEDjNUAzgqeFYnOccGhT0xgYByP4T7+9SDIwuduOCO5pNoIxwCBtz0570AISI85+5jPqKVVKylt2UJ+VfT3pGw0b4YDd8uewpUGEAOGbaMkDggUAKMjnk45/z/hTD6Dgk8ehzTic8EnA6EcfpQilpACfu/NyKAMHxFMZtT0208xdiHzZEIzuPQAj8/zpsaHzpVYKwEgkyp56Yxj0qnbzNdane3rszKJDCoYcxqDwMdu9WYCrhmIjcHI3Rj5gM9xW8VZEFpCQhwBnpg9cfnS/8syeAMkDHXpQc46AAEf63v8AlQYy52kEHduyi5HPp7UwHYJzvAbjcRxS43Y4GQO/TPemjDA8/NkrkrgY9adhiSvAb26Z65oLHEhV5CoM8dx+FOC/KdpII6jbnI+n+etIAxGVIyB93qBnvQ21h9wvtIOR6fXPNQAc5PoeR7mgsVGcbj0Ck45+tLhWZcluuQQcZpMZx69T6NimA1WZVLBUVCTtLZzTXjlZQr3JQBuRAdpb6d6cCxKtnBLZJx1FAUE/xH58FVHP45qiAhWO2D+TCVfJ3yYDEk46mgDk7QFYjJJXp7HPrzxTVALKVVwQpOBjH1pzDdvwed2Q2O2PWkAE9VJPJ2gjj9KkwUYFV527WPr0/wAKaeQ+7Khuefu5/rS4feT/AKz5QAQcfmKksUIucYXGd3zDP1/Glycg7iT06c0n8Izu5bAyM49PrSghiRkNjpxj8TTAU87QSAQc/wCfek9AWLduTxSLtyNxY9sjtQQTgYPf5j/UUAV5GA+9GzgpyQM7RmmRMzKQS+3PyhvT0A/Gldyrqv3AwK7mONv4d6WMbtoZjI4UEnqp96oCZF53Eb/bPQfUU9fvruJwf4M8CmBFIUqmCMkBen1x2qQYwdoYrgA5559P5VADkyo3HnrkgZ5HQ04g4AZlyOWI6g0hyiMTw5OPajoMkK+35OmcVIDxgklmwpXJI6f/AK6IxjDAFf4gpX5SP55o2OwIPOfl5bJPpSsME/JtYDnJyv8A+ukAgX922FU7uRj+XNOIBck43ZBPYH1+lBDDcSFYjpjqo9DSnAL85UrjBFABwBnIG7nOeaBuAAGSPu53Z/A0EZYgMVGAoUjIwKRwTkkEZHAZ+Qe2MVIDSFVZVAYIMZ74+gpCSVRzhcMo3Y5Pqc96c248R7QwIYqW/SmPhTJtAcgFsZp7gJ/FnIILHk/pSFmXCnbgEqSeDj0/z60O2RktsAHZeen0pGBAKg+aBjJJ6fWtAEUkZKxEAHBGM5FIrheQ2xe4K9KUk5Xk8j5R2I/CmlgAvOBn04p7gIvCDJUdflIwB/8AWxSYAK5TIJ3deTnvmjKEk5BUjLY5JPpQQUA4Ug/KFb0+lUAAsgBVdrryF67gfxoIV3BIdiTkEjkY9fakK7ty5J5A4JOB9O9Kx/eo5ZyGXbxxk9iRQAhKiNiVZQXPP8VD7WLISvLcNnAGaDkZALSHoQFI/OlLFW2naQOqgDr/AFoID5ScAghThTzn6ULuVxj5SoyXIycd8UHktlBnP3c9T6ij5QWXDZweOoJNSWIGIGA5KF8lWH3QaMMw4Qbc5yeM0cBIvmwQ+ec44oxtdiCCDyMnPOev0qgFHzMcjhuB8/BNNU7wAQuD0C8An8aF2hsD5iCFO3+LuTRuHzd1yfkYdB2oAdyVZQNoA9Oh9qC4cZGPlHHy8fhScj5W2EKMrg5P0IpSHYHCrhl6H19qAHL95QEAf/aHGT6+lEnAbLDgnAHr7UiOTGuN0b42kZ6U0keWSFO0Zzxkn/61ACAMyFHGPl+YBs49/rTuGYYYdgMdfxNN7EgH7oO0f4e1Lwu3apPIzs5B96AFB3jzPvEjHT0pzfOSMBiP9nPWmZCswYBcn0xz7048KAxxzgLnrQA7IABJBAGAVFSc46E4OcYqIfKOMDg5BxTwd2ct16bh+lSBMhUoSNxAH8VSPnYpABPXPFRocx5PJwc7Gz+H61J/BtHBzgEVBZGmGZcMSoO0+3vSjeYyQv8AGSCMZNALNg8lt+cgZFICpO5cghjk/XuKQDpHUPhj830yPWlIzKrLhXHTNIB8u0HKMeg5wf6UgZQVHBVj8vXI/wAmggb93eyjMecyQnkqe5FScAbVLOuRt5HFNUFZZH+8CeQP1BpANqkLjaW+Ud8+mf5UDRPkHJxzjg56UgJIXknPB2j8smhSGXjIzwd3r704ZDBgcH7p44JFSUNycYJ69KzNZ0az13T5bG+iFxbzAqVbt6e/B6HsQOhrS4jIyNo6g5xg0DgdMD0/+tQm07owq0oVoSp1Ipxas09U09zwi60a+8EasdJ1Bmn02dgLG9YncrYx5bnp9CMA88feC2WRkbbjocGvU/FHhey8Z6W+n3ykr1jkAAdDg4ZTg4Iz/QggkHx2Nm0XXJvDWq3W7UYl3W0kgINzEO4J+8y98Z57kgmvp8HifbRs/iW/mu5/PHE/D7yusp0V+6k9HfZ72fl2L5/QUcY9s0N/EnXqOeh+tJjkDgEc/hXonwLFA79DSY9cn8aXAPp9fakzzkdMdBVIkXnOf5UDoOe1J9OKM/lmmgFwPTHbI7U1hnpgNj7xGcUuOOeQOfajGeDx9KdwDOTwWGOv+TQM4ySSfQ4601jkA4I4OAVyaCQpwRsyeuetXYsFB64+9jj0oJBYKOW6ZA6fjTiMdiwPUelNViCA2M569h/9ehAIcEDJwQeSBw1OI5ztwR1xTQCQQBgjkleOfSgOpBxxjn5gf8mmiDpPjzGGTw0SxUC/HzKQMHYxHJ+nTvXnkL72k+V4cBy6PwoI6tu7+uK9F+PaB7Pw6C+0f2pHyRnPyScV51vALqzECFydxyCx6459ea5cqd8Kl6n13HCtnU305V+X/AH27J5SncmJlGBGT8xHpnvjrUnzxeWXxHsGXRjkn2+lMXzY4nHkrIu4BUJ24yDn/PvTlO1mRUi3OQQAGzgfKTjsPyr1nofAxWib00/r8RzeZHHIQWXyiGJSPcW/Ak5+tAmX5jG4WNmLOz8kH19BTNvAdWXejiMOoLFFHJzyeeRTvOEYSRlnWJixYGMBjnru546Z47VBrqnvZBvkCM6KgZQNmwkA+ufX6cU9lCIykkqrfdHzk9Mcf0poRtpQPICR99wxYnscnpihlBlGHEc8jL5m0kggDn5fX0qi1tclVSZlPzkOqqAVOcg9STxnr70o2suAGBBxhhggf4c1ErgxjerbWJPzRMu09F3H1PGalwwRVZiMELgk/N9Bj61CNF3Q8lw4csBEikttHzHPTFJjy0OQY1f5znueucdqaRvV2QbujKgO3OMflTz8rlurk/KSeq9wB2pDuAY7j8uDtGGK7VXPTrSqxA3h8ljsbcSVPuMU0dM5EkuwsjOe1OXgqMukn/LRQQQpx1/Wgd7jVdWdkR0ZiRuQk5Pf5TxQNrRum3y+SDuAwD0IB7U4P56KvBiJO8OegHbP5GkJ6bhIIjgB2bgn6d8/lQG+ooQF1O0LLHGMEMc/TtSFPMALxq82NxQnAXr+tEhwHDsBlSNmc5/TqKRmxgh4pJEIAUrneOoI569aCfIeBiNeFK8EjGVAx0pjDy0aIRlcruCR4Ge3QHOOlSBQhB2r5RXlNnK1EsKxKFKAJuCo/wB4uSfXPA9qVyLX1AKqPvjXLDAkCsB+J5xkVmaxq7aNafZ9NhN/qdw5jtrdWJ3OeMsQOgP41PrmrxaBDEzqbm9mYJb20aZlmckBQAOgyRz+Feg/DL4anR5X8Qa4xuPEF1EAyEjZbLjOxABge5749M55sRiIYeHPPXsu7/yR7+S5HiM5xKoUtEtZStol/my98Mfh3H4OsDd3r/ataugHubiQhnyf4Qf7oxx69ewx3JycEk89P8aRiXbeQu48c9fpSEAAFeffvXxdWpOtNzm7tn9RZdl9DLMPHDYeNlFad33bfVsay+gbb1CqefemPkuc7l43Yzx+FO58zOevBZTgg+lQkDLbiSRlemMdahHojWY9mIBOeOv0pmR8xBDANyD0BHtSkYK7cOcfKq8n2NAJG0naCGyQT94Y5x2rQgAo8wDg/LnJPP0FOIKqCVIJByRyAT602NCFVehwcbev1p3BdP8AWcEE/N70mAS7RCIwN27owGcU/ayRgEcFcY/rTEG5yc455z+lSLjduIVcjClep/woYEgXaSoXHzDgnP409RvlGVTAP3u4FNC4BHzKCctyB+VSLtHzE5cdMHPHvWTLHoRk5+9uxwCKcu44AQ5zz0FIOjcKQeoxilwCTkcsAN38qhgJHHtlyEXJOOfTNSKgyqkYJzgdcUDBORyMcgjv605QMAMAfUkGpYCoSpxwBjIx3+lKTkE9eduPWhVwAcH5QOB3NByTlcEHnPv70AVpRyuVIJJU5POKiYbVIJ2MGC8dCPX/APVUsuBgKoYbu3YGo2yqr14OM57dapAMBXhn+6e/8qmV8AchnxnITt/Kq+4IMhenGSfyqddynsoCAYzyPXmqAlLjkqGzgHJGQwpzcBjgKx/jzkVGHHy/O7fL2PWlxhQdpyTyuMZ+oqAHF9wJMinI/h5FNwduRnGNpB44pzM2H6MevI/zmmgtvY7sDA/D1yaSAQcFPL9cfhTQ2UyH8vdkEY7/AEpGYEINykKQwApGwTIQgdepDfe+uasB5ds4Mm3HYD0HOKjIAyCG2kAgu2PxpWUAgGNAuCQS/GaY3AZWWNT329RSQDnVdr/KflODub7o9aUYDAL8h6qB0P1pC284UM8uO47e9By7DMfzDn5iRn1/lTAbtYlePmLYJGB9cU5l3ArzyxGJDk//AFqNmHARVzuB54IHpSfdLHcBhieT/KmApHDhWbI+6STgD/GlY/M52gLuyS3C4/xpdrKSofcwG5Vbg0m6Mbtr8ZLFmbgnuPekA4EBznBPQY5+g4pQ+0JksMnBI/rTdyHnd97vtwD9KN25XPLknkDjoOlKwDwecDaOCCQMN9BQCoIHzZ2fd/hNN3GYsPlkXAOMcgntQSchSTCM9jyfy7UgH8k9Tz1wP60obksAWZeMf4VHuwxO4Dk9D0/CgMDGpMigE/Q07ASkYLggsxG0ELQhJGE+YYzlhgE1HkY3Lu25+UDvj0p+SpBJ4bkk8EUgFGDyWxuYnPYYpxbbgsTwcEnuKZ90EFNuSRgfMPyp/KnA27sZ46UABbaSc4KnkketBJI+8Ox3L60KSCcsCpOKQNgZyVbvgdaAHMCzDIUj88n0poOTjGVJJGOoPvSYHHRQcFjnJp2Dvx+XqBQWHJJIPbbSc+WcIBjBHHWhmKkA5GONwOcj19qUgBvTB+8xoAQnKghFbn7ueAaa3yZHy5HYf0pxwSR14zketJuGRhsc8k8E/WggawBZuAfr39aY7BeWwRnEjADjNPyS3HAxxk8EfWoxKA7Mgyq8HnqaAGlSGGV+bduGeh9hSHLMSQMg9SOeTStsBwASueOpwT3xSEbWO0qBjG4txirAb1Vh1z2NIQV6gbWHfqKXgFwTwPQ96QfKONpZjnaOo9/5VQASScFsnkc5H4U0EKGbhc43H0HpSnjOc9OnWgE5OMEY7/4UwADOBgHGDweaToTxgFiw5PH1oZC6FcNg45A6Y9aGJwSFB7AHvQAm8BmA+UYyTx/OjB+UKpYjjOBkAU5wyeqbeATwKY+0HDOQ2exxQAnygKVyVA6gHP05oKncdqsuTnB/vfShmDNkEqCcHtzQ2SXH3mUYYjrj61RA3IZS2EALHoMFe/X86BsYk7nbIw3y9P8A63+FDKAoO0rGo+becj6j1pW3upBYljyQMA4pAJ/rFBKYOOT3/CgMQFwxD434A6DHPNIRujQDYxJwCw5oPOdoALcDIwp570wEUbeF6so3Aj/PNMAztwCuehxUhA4wA4HDOppkankbTlTx26dqAIju4Dh2yDtdBzkVGxJlWQMSMrhTkfWpEXgDGGMmcYy3SoyVKbgyEHoGX5QfWrAquhAlbYXCSfKDyHz659PaofIheLBYSxmbkZAy2Oo9Fq86EyhxIQRkLLkdeo49PpTdm53c7GDjIjZMMT3OewqgEiiOzG3jHAY7lA9+9WokEZAMce/HOBn64zzTEAbnqOm3HH4+1SoNgTjlc/MSOfwqWA5LqG0WS2E8tq+Aw+TIOfT/APXUXmteWyYa/kjJKtJnYx98elWld1DAl0TAOcg/hTNzPs3MTwSAf1rLlGV8PZIkVuw4HDSnJA71g6tZpctP9vU3O5cgu5249B6c9q6GTBjKkZ7ADmqFzAzf6tY/mQqwP3jkcH6VqI5ieBQiJs2gRZSBFwpPtTGDIN0inhcttOBnsFrVniJMRBQhlywPBJ6EAfhVDytpIV9+cgK5PKn096pAQxqMIyhdoBJwfmBPQe9TxrlI9xV92cDOM/8A16YkKg7VUIVGGLeg75NSxYzHtVkQgEGUD7x6BcVYEqfMgCGNCOCshO76YqcHdISxCsG4CoMkdATUSZxH+72KjfNu+YZHvUo2qkZ2lQXBPzZBOeT9KADDbC+AGX5QTyOvXFMIiB3KhRnOfkA/UU/5CHbH3Wzgrzn2J9KRi0isPMAw+Of4R6mgCu+2NXJY7cglScnJ9fXNRzxCS4cKJFbbw6rg/QZqeQqVlXftLDo3fnjNMuPnkiaQrJKobYcEbTj3OPzoApSb+rusHmABgDzg9wPXPFTEqZZOJY2Y7H55zjv/AI02KLyYoxt80hhuUY/d+gWpVjdIYMyBkZ9pYkEkk9uxFUgK/lRymMNbkkRmMGFs5Y9GPp3oTZkgqgeMAKz8A9jkfhUyA+YGjeJXAKsmcKy+uR3FPjiO2ZcxeSy7Nn3sHPDGmAyOMAybkCJwGYcY4446/hV6xhVZVI3OeMk/KBn0qCONkLSAIJyRhSMgkdefzq9ZxZkk2OAd27dkkc9iKsXqS+DXjms9dmRi4W7bKnIA+lWbWANDqCERr5kTDczY7en48mqXw9uDN4e1mf5G3X8nAOePl/xq7CubXUDuV/3D4cNjp2wec1hfWXy/QpdCjpj+fpHnCEW8xIiZVIySB97J+tK9il3LFbb2LNIqiQruI9R/9ftRp863OlxXEZYpjZgjHQYJ+lWdHmihvrm8dl8u2tmdiOEGPVj7A1pOTjFtDUbuyPz3/bh+I1x45/aoh8PDzYtK8D2IA8kksbidEd3AHUYaBSP9hq8He4/fGd2uEOwqkkcbMDIST5hHpjtVSPxRqHiy98Y+NJWSK61/WLm6niDOzRR5LAxyA/wiUjkfwiluZEjCBENqgtgltcJKFM2ORu7FW6kEdTX5Zj6ntaspeenpsf1zw1glgsvpUktVFX9Xq3+JRNrP9jvWtyrEXoMjKV8uHeP9YAMkAcc54x9anTT4tDs5Fu/PebOd1siyozfwyMwHucAn8KnFnHBdwTG0wt7Zb5HWLEMinBGfm+UggAjvn3qwkcSWwl2GAu0HzONm7BGADnqOwz0rxX3PtJS0t0Ma3t/LAla38wRosmMZ25yVLEckHB4/CrNi7PcibzYYn5kMcZGWm3EAhTyOCOPWptUZEv4pFuopMzeWbmHIlbackOPu7RwOfQVTuQWS7eWDzpIz5q4bcpB+8WP05xSWj0OWeq9TUsbcwR6gwuJXw8kuXk3mPI6ce+TXtX7JQNv+1n8MLi63QC+0q9ihe1iKw3Ei287MGJ9EKk++z1rxNXGy3lSS1gWRI4vJs1wkj88c9D298Vu6rqWoeCPDei+O9Ldp9S8HanBq1pbzSEIy+agkjfbgncwQED+Hd619FldRQxEW9tr+qsfD8Q0XiMvq0lvKLt6rWx+uLRILm5URBpHmkwhJx94nOeOvp+tJdLvtV8t2RYIQ20k/Pu5x9KjOq2fiCLTtZ02aK80nUbOK5trqI7o50cblcEdihU/SprzzC8axvHIGU+a4B+UZ64/D+dfosdkz+VXuEkq7WZVkAMQPUBQMcj8KpOhE0KACAjABHzY54yen4VJNIFRvlVhnGAcD8ahCl7kBE3kkYTGAPwrbYguo27UX82MIjr95eTuHT6//AKqybkmJWIjzIP4S2C/PbNaMBX7beoqFmTdnA68fdH0rN1EM0aRrsyxBxKDyPb0pIChMhMqo5LlWEseHJ5B5Hv8A0qNMyXUg8suFbLHooB9/6Ut0+WkYJlo2LLkgccA49TTtLiE00zswZGfZjoOOck1QHQafEY0DFo0xhVfZkdP4fzrT6BuMMADj+7+VQWibIjtDBewk5/yKsqGfhVTauNpGdq+v1rJgNIDu4Oc9cg9DTgS/lMGGC3Q9P8+1Cs/zMWUvnoowMU7+IbmfIctxjnjtUXARI1BweBjjj68/59aQIUUAgoSflwcDFOTGV+RgzDDbu/NKqgEY/djb3PQ1NwFAJwQpYE7d3HGf8imggsoODxjPQ8d80jgGL51DASZwGOPYinMN0gBLFSoyGBB60wM/U9MtdVsJ9P1C2ivLC5UiWLg7WxwynqG9+oIzXGWGt3vhHXtO8Ma/fSXOmXx2aH4kdsyLNnH2WduhfsDn58Adeneq4WTsMqeGHv2/Ouc8SaJp2u6Rd6NrNsl5o16CWAX5rdiMB0J4VgckEUnEZ3NldmfdDMQt1EMSIOjejD2NWOApK7cE49K8V8L+MNU8D+JrTwT42vmuTcNt8NeK363q5wLa6fAXzxlRnpJkfx4L+wWV285limjMVxERuQchh2ZT3B/TpXM421Gn0LZJMmRjJ6hhTd6KCN2QMA5HQU4DnIO7IyM0DJZuhLEZBFSMCCDtC5GOTnpR0XgDPXjvSKwbcRuA3YJcYFAwRnA9+Ov0oAWTdgHeEx1B6GlKHhQehGOfakH3zwrI3zKD1zTip44APY+hpAMO7DZx8vYVR1q8Njo1zPn94ylEy23JPA/x/CrxJbG1upHWue8USfab21sSpMUSfaZD2OOBnv61cVd2Eylp8Yt7C3RTs3HdIzj7xPtWiN6Y3qQwUqNnJFUjIHWMyNK5K5fcefz9KtxqoWUqpiJPyoMYbHGTzgdeldRJLIMITghsciQYz709kXO0qwB4Az0proMY2545zy1OKl9o2lhnHI4+pNSAuN6tuYMr9jyRTgOScADoFTuPem8ZwTg9AuOh9KcoODuJC5Od55z7cUFijahIO1eMcenbihdu0KrE5GNpPB9xSkuIiVOG3HG7jPGac7FFUHOCBgDsKkBh53ZOOM5A5B9CaDg5GSVHXj+VKcZYY5zgEelJu3blUtwAOehxQAKTksAFcDHp8v8AjSBeoHIGPzoYdDwQDyT3+lIcFgpAByCCf5H/AD3qiBzIWDDGemABz/8Aq/xoDLlyh+UDPzDGPT60mVBK7QcHcdxIA9qdg7WVivyjIB4we3P+etBYm3GSUVcfwyfyp2CyhdoIZfugkkj8hSKGVZCMAhsnvk/WlGFIwPmC/KobGc5zQJDkw4QBDyM4H3Rz+FAO4KC4BPQkAZpCoXgBcAcA9Kdu24IwQAdu8c89f61AxANx5+Y9jiomGSBgYYnDHt/9epumwbgQefeq7NjYww7byF47mrArIwlO7AdQeMjPNWI13MoKoEGcY4P0xUMABUShpmfOwh2FTJ0GCGXOR3470CRJFjy/uMMnHzDt6VKoKgHdhGOMDj8ajUFQdoAy3Abg4p42owIAXJIB6HNSx+o4ZCBCwbHAwOtSc7kLAnORjGCaYoPAxtxxjPNA2EFQykgggsT0qWAqom4kkLg4BB6H3pw4UE4C45yenqaUMCyNgEEHLFcClU/LwDjPIPHv2pACbfmZSOuDjPT3zTiCEAx1IPA5oJBwQFyf0HuaGXAODlT94E8/XFQAEfOc7gByee/0pp+XAAOW55X07A0rhSFyrFW6jdg+1I+HB+YKG6Env6daoBjAMzcqWxt+Y4A+gpAScbdik8ZAI4pXIJYkEHcFxgc01iAApck8/e6Y9BTQCFjv42nA24PWk3EEkAEqT82OTQxAXOMgHIXJ5oYbXZfn9c+pqgG/dAAIxnHB+ak3FVyQ2dx69/8ACjqGwQCfmJ7imjaUA2kL0HPXPWmgEIKJzwcY+UenWk2/JlF4LZOeD7UYPOMFhzw3NIdu5WwCd33j2qgFBHJDN8oDYXk4oTCkAsAW+YBRjaO3NBycggkEfNzjHvQXJ3KAXOfl2jJH40EBkgcsgfPUvgnNODMHGSC6jZgsKQk78b4+G4LDn6dqReSfLHAJHqDj+VBYoA3KpVQcYxjoaUNt8x8OBxwynJ9cZpAdrHZhkbrtOcH60AgFly/C52k5/KgAUchASWADBSMD3o4yuSCzMSQRk7ff0oJO7LsFVlGfTP8AkUA5JYAHdxuI/wA/5FAAPu8OR8xAY84pfmDsGCscAg49PX/Pam4UA5Q5yfvDrigKA7ZZkCr2PNAAMk4Ee4nkkr/I0ZUbmKscD7ynJB9MUm4lQPMOSOMd/ancncS689dw4BHrQAgO0nLMrerYz+NKCCVJZgM4A3YH401SSg+6M5/EenNJhWz3X1PT0wKAF6xupXOBnnoPpSgghSOg6k035vm5VXA2KVAyfanZIkHAwDkg8nNADlBBUnBXJzjnigAAfdznkKRkE+opEADMQmMNztOc/hQpyu0d+w/+vQAuRnccZyQCTzj0p0Z2tnJJzjIPApvdSMshOcjpn1ojLMNpByCSMcg/U1IFqPcHI+7nn05/+vUityQSyMDuBIzUAYqc8BupHapt20nJByRjg8DuayZYm0k4GFyxUYyBnsaUEsc53Z5CHg5HFIRtDKOhbcCT+dO28dBjHGef170wEOAeMLu565HPWk5yQHKNu6Y5YD2pxyRtwduD34xTMKz7SoyR06HH19e9ACL8zruzuz1PHHpS52OuQWjbI2k9feo927PcdAe4pzDcQfvNjB4pkEoAjcdAWwckcH/69PGCxP8Ae5yuefaoo3VmKjBjc45Bp8ZLKQvJBPyk0gJASFBDEHAOFGT/ACpoxjDEg9fm6ke9OACggDbgdB3pCCMjBwecdTmpLGMpYYGcnt/9euW8deDLfxfpgDKE1C3PmW1x/Ejj0Iz6cgdcdjgjrHA3fMep4HvUbrgf1BwaqnOUJKcXZo4MZg6WOoyoVopqSs7/ANbo8K064mnE9rextb6vZYS4jYYDejrjgg9eOhPoQTYcNjceMdM11fxN8Jz3Jh8Q6Ysn9pWSkSQRHIuYz1Q+o5JHfI4BO0jjrS6i1PTkvrcu1tPuALKVKkMVdT9GBGRxxkcYNfW4evGtDmWnfyZ/Ned5PUyzEypSu0ldPuuj9V1Js59Bntmgk4NIw/hHBx26gdqCclgCMgZxnk12JXPlbNC4wcDij3A56EZpTzgDOKbn5Qw5BPaqsUKPfOCMjJoGT6H0x0pe/X2pu4AjoCRkB6aQkKuckk5OAOOlABAGMLzzn/61NxgruXLf0/Kjp1ILKMZNOwxQTngAYOCCeQKbn5TgqSQfmzx+NPAA6AcnoBTfvZIIPGPpTvqAhC/KHI24A/2c0p5O0dQOOmBQG2gnO5ewHP1pvUfNwQNwGegpMh+R1Hx8O2y8Oe+qxDnt8kleelHUIrSY2tuG58g+7flxXoHx/VW07w8rqWVtUjUge6SCvPIosyxnYzyZBd1OBlAR37nHP4VyZT/uq+Z9jxu7Z1LT7KHIoJ8yTZmNjlUz5ZLHHIOeaFMcTKjsqpzKzZ3bCf4T7YGMd6I9pR5FcsxY5R/uo2c8/h3qTJEsg+cbhlyQAvTHBHpnvXsM+BjbcZBH5aRxoBGxG8q4yFz1Hy/h17VIN7EusborAjIbIPp/KkDDCKrIiqwJzL2ycAnmoW3RRv8AIDK2VEaP5Yc+o3HDd+eO3FLqPtb+vwLK44BHmZO0kHBz1JBB/SkiEm6FFVpCQfMldSnHUds57daCOZQEfOdu5cBj6lc4/OmDPKtiR9pLAMBwcYb/ABOTS3LUmrP+rdiSNjJHkeZhiMqrdSM/5NOVyzOTygAZCiHnsevpTEkErqEfIVSzknHHXAPX17U4MSPNbzTkkKDjGPp68UmUmmlbUlK+Zneu4Mu3AX8eaETKM3yquwBwvXjpn3FM6BlTzGJBxuJP1z7+lM8yKRkO4kuhZ8oWAXkZPuDmpKuv6/zJ5GZlHzsXdflcICy+vFHCZxlFUD5yRgLn9T1pq7gWI8tSAVz744x2xmkOFXJjCqqDaTnaeeadhuSWr2HAsGUb1TGR1JPXnJ/rTEcLGG2yyQquFUoNwBHrnnvT8y5BRZM42bVIVRk9SKRuQWONuAASS6kE9cDv/gKRNorVCmNoSpIkaJANoYghW4Az3P8AKgO0Yic4ZjiPeF2jaTwcZz+XvSmMrkLGWdQWVmzg5654pWT50Cxl5DhS+fmx1K9eOM85pD9P6+QgRUUsjbt7BMsxOevA64/+tVbW9Zi8PWZuGjknuZmEMFsuSZXPCqB9Tz7A03XNYh8NxtPPE89xIyrDZ20ZMkzkgKoABycnqP8A61dV8N/hLeR30fizxY4vtcCk2NhgCGwU87Rwcydi/XHA6ZPNXrQoQ9pU26Lq3/l3Z7+T5PiM2r+xw+lvilbRK/4t9EaHw0+Hs2hF/EGvymfxDeJjyshorZf+eSDjgcZPfsepPpaqXVXYDleinGPoKgAa6uQ5V1C4ABxhW9KsO4Em1hhsc56Gvi69edeblLf8EuyP6byzLqGWYeOHoRsl33b6tvzG+vqD0PBNNbHbv3H9KkRgSGAV+3I4qPGcbcHkjjpWSPWIpMtkFV9iD3zTB8pJ+Y7Qdwzx71IU+UgK+Nv4/wCf8KYAzHg/LgYKngex+taJkESqMHblVwDu9fSgDcTwxHvyCPb/AD3pxIGMl255HofQU0fKix4JLHkg8H1qwF+/J1aNduTjp+HpxTLkonkRgvvfONnPA7H69Kki2CSdnARYB+8Dg8AYP48VBYkS+beCOSMSHCB+Pk7YH+e1RcZZ+58o3k557fUipVGM7clSQoP+NM/5abSSy7dzYbnOehp5BjT7oHf5hkfSkxDkwz84ATqwP3fzqcEsqjcMA84/TNNVdgADc/xHPH0+lP4UfMVCZ/hrFli5y3+0RyB0pwydhA/i6kkUgUhQpOCp5JFOGB0LKA2T+VIBeSzcZYCnjhs9ex4poALbckkccinADdn14ye9SAoJUkDnngg01sbcEcevSnYBwo2gnqAOvPWkbJJ4H59RSArThiwO4r1DFRxio2Ukjht3VTuGD+FSy/6xnBUkDke1REAA5UANxhCDg4wSK0QERyw+6GU4GG44708bRuAAB6ED0pjDheCcHGB3/KlTP3VLdCenQZ5+tUNFoErnuuMgjjpQTnbyRknkH+tMXowXJ46H5cg96e3HQ4x8vB3cY9KgQdQpwW9PekO0bskPgnK4z/8Aqo2gsPmydmOvGOnBpPlAbEfygbiV7/T8qAEJAATOc8KSQf8A9dNyrBVIAHGGX17804syoqlg652gxdqaz7eoCyDoCOD9KoBCgK4CqRjGX5z7Ub2Y7k8sbUyAeSB/jSkHjKrGV+Y/N09qQYG5QQAVwckfnTAVzIUy3zJwc9AR2pjMAB84WNemVzn1FKgB24TD84JPf296U7wgIVzkFCrcgCkAFcyfMwZS2eTnj/JpF53YD/MTweRilIxIF4UbgMLwfY0mSBJztLeuOf8AOaYDo0/efKqsuAckcj8fWkLOquCEjx/CQBmkwG7KVBGApwT+P+TQFRTsUbeD1TcOP60gJDkZG9OMFdoximgklSX34OQQeB9D3poIZcfcy3zArjdS52lW5bHH7rgYI7flQApG5RuYttJ/edD9B3//AFUm4OVCkf3st1J5poUAHaCO4DnJ/wA/4UuSSOARjr6e1MBQ3II4JwR2xQMBMlMoCT0xtP8Ah0pMjcoJHHA455oTCsh3Ov8ACSe/1osBIc/Nu3A9CwOf8inKMv8AMFLMcjPJYY/SoR/qn2qzZGBzjNSKwLodu8BQFXPPpz+dIB0Z3A7cDJ25HNKCFHyliA3bpTFJA+YLnOcdAg9P/r08MWwF2suf4cYNSA4HbvA4JxjjpQSV4yq4Bzjik35OMlhn86BjkD5s8EN0xQA6TIOGK+vShiGKtnJxjC+lID0CggYGBnpSlstkjB6ZJ5oACCOCeOvTGRR34ODjrjPFAAyMdT3HOKTfhFBzzxlRxmgALbsAlSM4ODQT8x5JI6+lIAAxJA56k8cim/3R16dKABgMoCuV6/SkbcX3K6rjkAc/Wj5SxyR0Izj9KQjgA/MAcqM54x14oAQndgoVUg71z2HfNMO35tqqwK529O/anjaXXc2XUcknnHrUeVVVyVVwM5Xoe1WAE8kBVA2jnHI/Gm5AxxnB+8T1HpTtvUEYJGQQc8H1pudyjG0k4yGzg0AJnyzwdmD94HgdeuaMlc8n7uGUk8Ubsg4JUseSBjnrRuJYkdQ3c9qoBBuQ/ePUE7gOfpRtZQwSInuFLcCgEZwCQcnAcnrSY5VGyxC/Ng7eT+Wf5UABjCn5UXAH3Rnkk9yaHdQAfNO0Hov/ANbmjkngKD9e2aCeCQxHzFSy5z06CgBrgFpF3AsrK25+3PP+fakYgnO0bWzlV9KcVIcYX7wPy4wCO34004P8RLHCsMfr+lUQJwQ2eSigdMA0FcnGB7FRzjtTnU4AJIA5AJyWxTeeWyoK4YA9SOmKYCMfu7gcDnHp9KCNyktkgNkHOcf/AFqVcRsCBt2Ak89c9B703AKsCoTBGATntmgBGALYC856HOP0pGCsDkjBO4ZHU9qcf4fmYOfmDAZIFN5+dAM5OQ2Rn0oAb8xxhyHyCCMZ/Ck2sS6YY7uSMcg9yRTmTAUEEjqQoJpGjyu0AgAnJHQfXPH/AOumgGEEFiGYqNvAwRnpwKFRsuApYqO+B83+e1PCZZmPlBf+enHFGwKSJG7+vB9zVAKqkjaMnOP4cAfSngFllCsq8/KCQT749KRY1bIAXkYAJ5J7Y/Knlcngxggj5uBz7VNwAYMo3NyQBheQfoaaGyIzjlTx5h42561ICu7KujfNhcdqRctJ9wMVGGJ9M/8A16QEZ3LnbsVgxJAHYnioZIjJvUjzBj5gvDA+tWNuUBzxk8Hk7abKhZQG3ccbgOCPT8qaAyLm2xtWQFARhSRkNyePY5rPeEhyG2gqAwBGQR6jFbzRBWZghww5XBw2O/NU5IxGQuS23ktg7lB6EduKosxRCoi2BAygkcDJIODn+VLj94B+83YwqY9utXXidFMe/wCdWIDbcBvx9f8AGq7K0UcZyoJbaY2BJf8AKrIGIdkYkVTIu4biDzyO9SbfLBjDKwUZBTnHP3f/AK9JjDhWIRlj3gqnQdP0zS/cWQE8AEq3YnjnH4iqAcxDBiXZVQncM43Y7UhUyJkKHYgNjg/h9R0qQE/e3M7KcH5cZyOPp1o2nOPlmXGApbB+ufzoAgdSwIG4gDIYj7pyOCKYwLxsyyRqhbG4n8wanWPb5J+c4LAnrn8aAvzZAzIFDYJwCM/z4oArMpSTHzCQjGR8wU56Y9O+fwoWEKS8cRicOY1PGF9wP896n8sqqsnDKATgklTnpk0NEGRtquhL55OCR1/PiqQEJCsGXB5Ulkb1654o2hn3hlMgAJPOXHf/AD7VaCnczDcAcENjHFIin5gCWxlSAnf3PWqQDIohvc5AWTDcHBGasQHZDM5BUhedoweP596aqYQgcKcMCvOT3zU8i4trnOCohY+pIx2pAV/h2nl+EtUKpjfdvkqMYGFq/CD/AGRqWxfLH2dthI5OR97+VU/AKiDwXdbmAzcv14HReP0qxazeVpurE/f+ztn15XvWS+16/wCQypbNv0WJgYzFsU71IOW6H8a4n4+asnhz9mf4o6k8y2p/sG8topN+cPJCyIBj+IvIoHvXaaTCtpocESbXDYlLgcHI6Ec+3P6V4D+3/wCIV8N/si6nZgmOXX9TtbJHjOM/vRMfwKQMKwxU+SlKXa/4Ho5fRdfF0qa6yS/FH566NZSaHo2jWUU8kc0liLl40UCIiVQwJbhgduBgcZxz6ztBHLJDCtvLsjcSyiY/IyZOcljkd+AfU4o1mBdKkg0yZVm1CBAPtAGYpI0UqMnqNqrwMYz29UjQQSzO0ouRCFgWe4lCxScf7I5IJbk5PPPrX5bWV23/AF6H9hYS8IJIuJiBbdkjL2kxkjf5t00ZIOyPb1w2OD6emKf5iLi1u7gliUEEUjBkT5RgZH8QIYZ71DMGKzra21jPJ5qOshAEsRVSVw34H1HUU3VAgDCW5U3aoI5Y/s6MWlYAL0GT16e2e1cL7f8ABPXXvW/pkc0LXNpLG8ks9zKSkf2pBHgbBgJk+oxn3rJZljtZYzdxplXMscrjcZBxtP1I/TjrV2/eXUIUExdnsgnmzXVttZJCDhRnjaTgH8DWdK0YuDGTYpHkO5VC5LEbt2cYOMnj8KlJN6mc72tc2NLMzyWkslvFLui3Qo2fl6AHHTABIHevRtD0+xv9TGkS2S3SX1ubG7EQJhjV+PMbd1Zex656V5rpv7q3hunhlktYws6EN83mbh0Ufwkc4ru9HvEijt5o3e9njlVpkicpIBksSFOMjLcj0FehSlyPTqfPYyLnFo+2v2EvF2qeJv2aLfRNaE7az4D1e58O3LuykSJAQ0YXH8CQzRxjPJ8nPPf32W4Ty2KkjzE25I5x1Oa+Iv2NfFFr4R/am+IHg6S4gTTviDo8WrWEklwSz3UKuZUjT/aE1y57hYB26falyXW2uwQf3DGNAME7lOMn8q/UMFU9rSjJ7tJ/Pr+J/KucYX6pjalO1le69HqhWk3OmFCRr8qx+uO+PWnWihJIi+cs/wBGH1xVaNwqwnIVcDJ5OD1P8/0qe3cRkbQoIbC4PXHXPrXoHhktt8k96pYyMRvb58nHPPT6VS1HcDsVGBYqcf3uOhHardiu9r1xjLI5+b7wzz9aoXzknIkWMGMKNqncCe+c5Pf8qXUDKuZOC0aPsJDEYG0LjrntWzpFsFiVdx7jJfOSc4GP8KyYYpDdBUDRYTYTIwYFQBg9OtdRptuEVDxtUbA6dznP9RUMDQX5AjY3OFGcdSf605lIAHzErgbScfiKanyrjAA45HJFP2/7Jznp0xn/APXWbAQEK645P3lb07H8aeOAEDbQCSDnn6e1NHzqQGDbSCB6f/WqRujcbt2MrwO9SArq2Bu+TkEZ5we1I/JzgORjdg8AetBUL90jHPHX8qXaTu25GVyMntgVACbjuJUB+RkIO3r700oUBGBhHOGf+VObawAYFVxny14A/wA4pNhLDozkAhlpoCAhidoKKx5AHT6iqs6/abUoUI3ZLOwK8+n9atzADYCjNk+vUk96qyZinUAhW2bP3Z5UfiOuKtAcl4n8Oab428PXnh/WUS4ikU+UVUb1wPlZTg85xyKrfD7xRq2g29l4c8VakbnUIm8nTtdnjKi6AA/czsesn+1/FxnLDL9FqJaHayeYMBVO7A4HbPcnPas/xF4estb0STT9QhE0U0bAtIuCjEHBDdiDVOKkrMZ6BZakLiWS3eIw3EYy0bDgr/eQ9xV5TxkgAnnJP9a+cfC/xR1b4e61pnhrx6zTaA0ht9J8aROR5bggLBeFhwSDjzMbTgbs/fr3231PbcJDcOkcsnMTDlJl9VPr04+nXOa45wcWCfR7mhjgnByRyGGVNIoPlqxXdg5+XkilBAXcVYHjOKXaMtyA3QEeuKgoAp2/LtJGAfpTm+U5z9e+KAAFwx5U5LA0Zxk7cYGOO9SAxfmcBiG4zk8HrXFGVr+/1O6WNnGSgHTMecce/AP410+sXx0/R7mcZcgbUP14/TP6Vylnbi2tI4pAxKrvaQNhuQf8RW9NbsC/DIdmFYA4UxgoTg9Mfl3q5AyuiPldrEkgeo4P8qrQDBWN1cGMbwQfyyeKuIWbaxbkHhu1bsgdlQqgsckfmKcBuA2yLkN1ORSZID4C4Ofu/wCfrSnB2g5bgED0+lQA75sZXe2W/hHHrnkZp20szblO04GXXke/60wsOMMq44IY4PJ7+1O8vy2YcEZwDnJ9KCxQwCo7ISS3RR0Of5cULtVCdwYdyRwKXcyZYEA5/iOKGGQdw5zj6+lSAANuJz2HamYB4yxBXI4I9cg0vynccZI5yM55pCwLYYsXx8xI4xVAIVC7cJt3Y28/eFKTwQAVXd1HzYP1oUYOAfMXOQpb/PfFIM4IGQSexyPpQAuQ+QoJI+bnIHTvSgAnsenDAHvmkJDuN3zYHTGDQAGwCcgOQePbjFBAoUoSzAKzHadxxkevtTjxtDbWG7BbODj/APVTApYSgctjcQRycVJu2ln4jVwCD2z/AEoLFXqCoJXHUDtTos7xtxJhc/K2KbjGN2Ovf5evY4peCUyDIB1A7ioATpEQGK9wScAVWuXwzqNzMBhsAD6ke/SrPPAwccDJPP5fgfzqncltwMaE4GTuHygZGSD61SAbbLshjAGAHDp67T2NTrtGckqnoo4HNRxBFzwcYByDkt+NSDd8y7wpPID9B6/ypgSgYZQcqpOcg9/8inowGcg5BBKyDGOKZtO1xjIZzhcjGD6VJgllVjnIA+fqP8elQAKMjCqp6NtB6D6U8MGbZ5Z2dBgbWXpSJ+8YfdZgdxfbjIxThuwwBEiDlRu6D0PrUMBckxZKEsOeQBnHb8qefmbkdRzznBxTeUx8465IOTk47U4YzxgHcMY5zQAbuGxnI+XLd6DtIPPAHynb2/8A10ozuYMckYIPqP8AGkJPsegBbI9/61IB6Ec/X1puNwCld4J7j/PvSsORnueN348U377YypHoAQcf4VYDD1LN16U1ycAkggt0HP6UpOFUgY5z+H+RSN8p4w5wRnpQAjjcWBVSDz14ppIVSTnH4+tDYwchSAQT83T6/rSMGGevIwpA+7VgDZVvm2lj03jH4Uxzt2qc/LgnPJbjtSSZ2uYwGYcfN0Pr/SllOC5VguVDAEZ29x/n3poBoG4IrBDg5Aoxv2gA/OfmIbgGk3ZWN+OSMbhjb6UjBUXAAxvyFB5HGaZA/BOMqwyc/d4xSBygLDPXoOKQ7FUkJkLzgDrShlDEZcMB3zj/AD/hQWIAgXChSoYY9fwNP3EySfMpK5UqKaDkgDPH69ADQ+HEqnDYAyB39x/ntQQL0wCeQwUMVwQPSl5JdSMkcg7ePWg5lzk7yxPG7oO38qFyWQg4C8Y9Pp/nvQWN48vAYMGbJLDO2nMSQ2QSvXpn8qbvwGUEDJ/iGCcUrZG7gryAwNBAE43ZLYPIJUkcjnFIGByVJHt1JzTo8gny8rz91hgGkBLK2CVHLDjAHXgGgsUswz8/7voT6UgG0n5VJA5KHPH0pGwVy2ACflJXPJ7YpQQWJBZiDtOeM+uP89qAGIPkAb7o5z0x6U5FZ32B+SQAB2HtTRgrzhsnDE55PqPyo48x8H5+i4HYCgAjJdMh1wchW9eacMkndtz7d6b8pUDZyCOi5Gc9cfzpVGQcEqrAkDptoAUHOWwdwweR1/H8f0p5G4ODuKEkHI5x7U3llGShUDd0PLe1Kdu8MSATxkn9KAEbqN5xxyNuAfyp3fLAYBxhs5PH/wCqm/MhcneQXxg/j6/hQBhwVQHnk0AWIztXGRIAMYHOfbP5VLGxCqecH1OeKgjJXA+bjIyalTgP8w+XqG7j2rNgS524YncoG4H8aNiqCMvjptzxSAhwVPGTxTgc7SGOWOcj071mWIcvkZByM5zimuchcE5XnB7UpyQSAD1J3Dp7UMScZbkcHHSqAY4JcsQx3YG7px/ntTQcMuB8oY4HUHFKwVQpI2sDtz6n1P8AjTNpyeqsmRtB4PvTIEjffM64H3iSGGcGrC/O27YHYrjnkZqnGSJi/JbPBxwfx/OrMZ+UEdVGcr39jTYE0eCikArggEelPZQrk5cDOTzTSSPmRQWGN6gYP1p5AcIynJPbPbvWTABwo2g4xjrTQhdMNjA6k5GacGxg7SCDj5uM0zAjkBJ3g4HHqaEAxVUKy7SeMHHevDvG2ixfDnxLdaktw6eHtalU3Ec82Y7e5Y48xQxGwNxkA4yCeCMH3KVGXMineM7gvTArI8W+FrHxtoF7o2oRlrO5jMbgHaRn0PrkA+nqDXXhq/sZqT1T3Pmc/wAqWa4SUI6TWqfn2fk9jymRDHKY8EFSM9vXr+tRgEddoIGNwHSsbQ59T0vVb3wj4hWR9a00YtdQkxjVbUABZhzxIudrr6jcDyQu2EJ+8eV7Y79819dTmpJNf8OfzdjMNLDVXTkrWuvS26fmJ9/7x+UnAUc5980A5w5XYQOR604lRx0+nbn/AOvUavgAkYHUAc8V0annC5wW5Cdhinbj97jHUEjpTc7DuJ3sTxtHag8K2MleeD0FOwAf95g6njGe9KSdxCgBvXHI+tJkgIvP3eSOtLkHKg8Y/hpAIfmwABwQTkn+lOyWYYIK8jkcn2poPGAck9GxjP8An+lAztZh1U5OMfNRa4C7gELfwYGB39/6UjDBcZAHUAijcDnnIYAgEdBikJOcYfk5UjpTSA6b9oDcdP8ADZXqNViOM4z8knGa8/2KmwfvF3qXxvywbuAfXk8+9d/8f0LWHhwbwo/tWPIzjcPLk+X8a8+GVbCviaRzKF3MVJ5UA/h29vauLKf91XzPruOGlnUr/wAqHbidh4G8iMMOcZ+bp05xzQ4DBo2FwhyGaNdo8zn8evtikVCxdVSZDnzA0r4YEgjGAOnH6UKpWSPCgpv/AOWhw+7GM8feBIz6da9g+Ad7Cvu80fLlHDbSoXCkDglTjoCfz9qHKyQlZFZ+duJUyRnvx06U0DyxIfLM0OAVjDndknnGOMYOcUuPIA2kiQEAiNsqMk4HJ5/CgiTl026jlMcju0bLcM7AloyCFYAleP4f8+9OUcFVU7VXALnGemRuI7k1ESryNhUtnYkM7fK7ouMlcZHQ9R6e1In75EwxfEazLGWyzMemTjpz0pGt9bepYVmkEbhlZCAW2jduP936D0pcjBYjCysNqgdyajLq8kgVg0iID5QYoMg/oef1pchC7LLuBUEPNyO469ON360ioyTX9fMfNKYYzJIW+WQqQgByOxPvxnj0p8jOTImWTBO85zheP50wCRAiIIl+dQE3bRsycZPqfSlBJIZdp+7gqCCpycgZ6/8A16Q27Ik2swwyHa3CsOe3c/l+VJubcQflBwFfOW3Ht+lRIQsbttcqCzFRwcA8Zz3qQABVDIwX5VVZACxJOBnB7ZP60iU77DQFLJvEbzOB1A+bHPbpx3p0biN1w7Ak5b0HYjHXPSkAZlAKMG+6PlwTwV/w70SzMsbsXbBHzJsG5enOae+g4pRWv3kkagrt24gyUGDyBwf59+aqarqlzpsUdtp9ol7rF0FitYlkIV3PduCFUDJyev51bbY6MWlxDKyxKMkj0wO+TmmeDd3iP4rw2mniVbfQ7RnNyI99v5z/ACiMnPJC89QRt7ZGcJyUIynLZJvrbyv6s9XAYaeLxNPDw3lJLpezerXotjs/Afwph8LMuvazK+q+JrkKhmmYtHAxHKxL/CvHbk84xuOfSZ8kKmTuZeO2P8Kw7uXXobZJbiKxunikDpFCWRnA443Z574zmtA+IbQy25u1lsJJAMLcKFGeoG7p+tfD1qtSvL2k3d+XTysf1Vl2XYfLaMaGHjypfe31bfVs0owqptA3Jj5vlxn1/mKG3IFALSKeMMc4/H8/0p8WGjLIwJxgEdPzpkrkzBBk47KcGuXqesMcGMt84HP3Gfn61E+AFUqOh5I46djUz7JCQ6hlTjeabgLBP5bFVIyQwzgf/qzVICJj8oIAyeOeg9Kj8sAFsnIOAw46UiOpiVopt7YA8uT749vfvSbRkphxjgK3XnrWiIGkBUd+uDxu596RQwcnGMfOQT+lOlJZyiEFFGcY+8R1zUiKmZizYGwvzwB71V7agVJV2J5JYF5CznJ5x7irEYAWHdxztCg/LtA4/pVW32yN5quG3qBvDZxVrICts3EkbTgA9vw9DSYCxkiJQCrP90KPcdxUyIrBdoIWM9SP8OtNJbaCcbAucpxken51KigJjBTjJz1qWxkm7G5vbjA6il2gxhSPlJ5Y9qAOh+VcfL83Y04NnaXIIOBjGTnNZsoXoSccg/5zTlyJMZLLyd348g0bSGbjvngdj1zTuMEEYyMjNILAqjavJwOQff1pc5HfJ4PvRkjGSeQM07JJPQ8ZGD3+tQAEDDds8Nz3pp47EY6fSlyVzxnvx6elMKdVJ4B3KB1xTQEMw65xjG7P8Q9qaVIBxtwc4I6AU6Xawf1IOVzyDUW1WV1MfoSQeDnt+uKtAQvt28ttIwaTjemQrLjaBu5/XFPlJwwJ2k5zjsPpTMkMxBJOMAkdfWrQE6M207ucEHOSfw/z61IF2KB/Ap6Y5/OoEJUcM7lm6luD+FTn5cABVJfP1FQwFzkE5LLj+I8flTcgDiSNMrkMBS4O5huxjIyO+e1N6jIUknjkkA/j3pgKPlfaBlOAQCAAfp71GHVUUBgyqDxnrnuafghm2sC+QUJPXOf1phbamQU8tHBVRwf89aAHBFUHAViB1I7UKGChtikA8EDGaRym9jucNt6/0xTWCYcbQGLZU9+tMBxGQVI58wtsZgM5FNC8cbST2Bweo5pzAjaX4y4bB4OO5owd0gGwDLEPnpkYApAJuY878fxZYYANAITcQoGMnDDAznjIpdxZhuZvug5Pr04pA4VzksHB5Dc4zjp64xTACvAAw20BSGU43dz+vWhmx8xHDfLtUkHj9KIwBjcc4+Xevcg56UiHJycgHqc8ikApY5Kr3Xo5ywH5/wA6QDHOSgU8BDyRjuPzoQlgpO3hRyvOT6f/AFqTGFzt2uRyU9e1PYBcnrgjj0pDkHDbuCCc8ge1GD6E7uBnv0FIfkJH3SG6dM4qgHHOCeM9Tz1pMjjAIGT83r6cUh/iGBnHP0/yaCcjghQoDbezD0H5fqKAHcM2cnO3GQOtOjOXQ7Fxzgx8Go+MgEYJPXsf8/0p2Q5zz6HtkelSA5csq/xOp4YNznrT1cNzvcucEgdOfSowCzNnZhskKRxnHT2/+tTuQC2TIhyc4/A1LAcZNseQTtIH3vfvUmMyNgjbjoOTTOckZzkZHPJH+H1pTyy4JZie3XGOtMBdwcYJyfvEHinbuGzkH8vwzTS/Iy38PJJyD/8AXpWBwCUJIBG1hnjNSWLkjhTwo5I780g7bSO+F9ff9KaVUKoYnlecHrjgU/cNxJGARgY6jBoIGkcD+LnG3P8An2obIIz/AHgMcUg5AwMF+MHsM0YzHtAYgEngcY/z/WgAJ+Y/d5PVeoqPKZ3AnP8AqyDxzUhIJ6nPHC9aaWJ+VzjPygdge2fyqgGEcKDhjnLovX/IppbaGCSAAjgdec9f0pwwSCMZXAJA/EGm7iwIwzbgcqR0/wA8VSAaRyeTuPU0pyS/AODgE8fhR1IzyEzlVFNPGSMHIyPM/h6npzTAXPJUkFgcHBxTVLAkAlGHT5jzSqvAwFDYxlRz/nik3bmPz5IUgqO9MA5VWABYHncxBwfShiApwCoGDgYGefpntQfoy49cf5//AF0dR1C9s0gEcZOOgweT+VJnKNkoBu42N0PY5FK77VyZNpUhs4xjnpij5VlKHBO/n5RjJxwKAIzsG0A9gG9D+NO+V3yV+X7p9N3+SKIwcAbACT0HP0B9KYMKpBKg8ckZB61ZAoUrxtIbtt5ye+TSoAvlggMHIJIPPWhsgvk59c+hH/16bt4HGF6ZHrQAg+5huSBzu6DmnAOPuL84bADDgmhypOdxBByemD/9fkU1wH3Agkdz0A9/1oACpAAI2sB8oJ7H/JoccqrfdKgFB1B9aV1Y5Cq5bHXHBHXNDdV+YAcN8xz+QoAYQMhuGZV3DPcD1pNuwKRjgAAA5GfU/nT9oDc7RtUgljggH0P403y1VN3TbwRGckj/ACaAAxZJLKmAuMnlevT2pU2huMFSAPlOQPb86Aihs7VUspX5eQOh+n6U4YH+0oXACnp/9egBDgDJUMd3y9B2qQhQ2PLiZWIIwM5GfShc4xhckAHLdM9h+lAXcp/dkZyhA7Y9/wAKAFy2chVc+ZkKOMD/ADmkzgk7i21txGf4eOc04sSV5yCpOVxwOOf1pNx/dlSVTcG9M0FjSmfukswPLNyMdv6Umxc4LSAEfex8vJ6e3ankqfNBII3FvxyP0pMHrkneMEHoDj+VAEJVcDdkNjLJjpyefxqCaNmR0LbRJ2Xj8OauncWJUhx/zzPBH0qFlycZXcTkKTnbyadyDMniyZcdgrIgbnr24xiqphKZ3dORuHzfNjpx0rSnVRE8gdVIUqcc989Pr/OoZICrSbFAY/MSRt3DB5/p+PtV3AzmBKxBueQSOoPTPP8AnrSncDKwKrGw3lt/JOOnPTpVhl2AMMOu3AZicHkA9fegWzD5AcISAdjZHOQcd+3HFVcCNIwXIyGP329CfQfpTo4ssN7Lkgk8A8jGBjvxmp0V5XPlIm0EFhnBBPQmgRcjCLweJATt9D+tFwKyowVGZMEbj/d69eKNoZVBG75S7MvYZ4wfarZikDAgZKkNlecjuB+f6UeUyZLqQifKxwOh5x7Y4qiyoIWZQoU7/wDWDPAYev0OKXy96AbWLFwdp4AOOR+nSrBgUIgcTKmNuJAAw/8Arf4UqwhxtaOT5iGO44K9sj2GaEyCs0IHllhsyQNpOCM9CPxxTtnzQB3K/N5eAeJB0yTU2xMsHZtwUnkBhGuOBn8qekTeWjKwMasA/AGccn+lUmBXQEkjgtwSU5U844/Cnqgd2G4BmVl+Rs4Hr7Uu0ZDbpIiCxZgoJI6gEU4r8/8AC29SSNvXnOQe3UcUwKfgweX4OvQCwAu32q56dMCpbKRVtdX35ZTatvQHBY4PfqDim+Gw0fhfU1YICL11AHTtj+f6UmlGN7PVreTcB5Dsx2/KBjk+/wBKz6S9f8hIoWEBsvDKQuLhpfL8zDkEqrduM18vf8FL79V8AfCzwxFHG9zfa6l2kMzfIwiiZCGXqRm4UE/419Q6XHJdeGYo2IEwkMalifugY6/UH8q+L/8Ago/qTaj8bfhz4eSAOmj6RNqUkpm2uFllEeeo6eQDxycn0rzMzlyUJf1vZH1fDFF181ors2/uVz5Sv7ljG9s8ktpLhFntgoG9Odyq34Ek57geoqxZqI1nS2MYk89Jdki/N5bJuUcFs4JABNVfMYtHKkdvPbwW7ymKQlkaMEqMDJO4r/eJ5PTipQkY+ZJGextttzPa26/Mr7ySrYGFwOq5/h/GvzSo7n9X4eHKrFkI91PLa3M9vbny22+SwVrYAj73p97Bptv9oihurW1mgnnhm85ZJPmMikDKt0+bp83P3sdqnEkUxhuPLiMuPKZpmAEkTFWwVPU4JwBwcfhWWzRxrcqi+c1s6SxpEgii2rIDLnHYHAwPXPY1y7npJ8yJL03ttY2uoTzm7N0CzosqhAhyVBUcnO7j0xXP3LrbBEZZVICGG3lU7QMhiTn73Jdfwrbvre3kNtm3uoZ0V0jYJmI44RN2eRkqN3vzWdPJLcLAomZ51jEciTjaLdY2Jjx6ggj1x+NNXuzCT+7+rF+xV5Lx90BiUyBi1kpUbV5Ug54zgZ+ldpYXQnuhGZyoiiG8SEGbZhmIXsSehP0ritOW6iE75VXuICE3Myusm1tig56k11XhYkX1szKLkQwpaSjbuIZgdxU9AARg/X3rqp66Hk12lFy7I1PFHiibwBqvhD4p2kczXfgvV7V3tbaRI3msjxJGT1G9SY8c4EjHFfqvqP2S8mju7ArNbXkCXUNzGd0MwYZ4I65GGznnIr8vBp7eIvD+u6NdG2ZL+2nitmnKsjgoArHAwPmYEHGQQK+wv2MPiVdfEf8AZU0KOdJ4NR8FXbeG79Ghxvjt0UQkDOTiCSDcxx8yycd6+3yWumnTb1T/AD/yZ+Dcb4JxqQxSWj0fqtV+B7epAJIygPyjLjJPoKsRSiTbucbWb+9huvt71mtcNOkexYyzv8uQeTg/pV+0VWaBSEJIyZY1AH4Y/D8q+vPyosaWTJFdzOr+b5TA54BA4qlfdEbbyMAKBkA4J5HXNXtPLSwakWb5eQE3Z249/wDPSqF83zxnPzSMr4TIZlxg/wCe9ZMCOwgV5JCPmlJXduUgMRkAfkcfhXUW8SxnjBIUcrjAI6jp1H9aytLtiysodV2OQvm8k+351sqFBKrjPBcL/h+dSwHAc45zxxQFVlbbu4Y5468ev5flS9CvVhuB+XrjH+OKdjKt9/HmZYOSDz6flWTAdktt3ZUgGMAHv2ox+7PVvfkn8aQYLHggdSD1yMgU8AkAFtueff6+9ZgBOMMM78dCOF/zmggrvKjeBkgdPqB/OgEcKT82M7Se/rQxK7mYj7uMAcZoAUqcEArtVckqcHHpnvSfKSCcbeSQP5/59KCFLcqVyoAKDIz1zSgExkYVm64B+Y46g/XHb1oAiuIiowCWdeenQfTvWcTu3bSpRuxOMA5x04zWpf7VgkJ+6uMuGA2duD61kx46B/lRS7hBk4weOv4/hmrTK6la9iN2YIkWPdt4DD7vTn3P+NO1Q+XbbYtz4ONgbcxAHOcdOo4q7ZRCWP7QrZ+U43nORn8O2Ko6swc+YCPk3RkrkHOOmO//ANerRJzGs6Bb6pBNa3EQltbhGW4tJlDJJ6gj8eCB6HrXNaJLr3wrV4LaCXxT4OSTe+mztvvNOXGCYGOAyDJO3sFOCvOe5gzCAy7CCnKkZ3Z55596maxQm3dMBwpDAMRuA6fUc03Z6Me+50ug+KrLX7GLUNPuY9Q02YALcQZZomxkrIo+6QMehGeQK31YkZVgQcnPY147J4YuNM1Q6r4auhouruQZoQALS6UcfOgGM4/i6jOa6Hwh46XXblrSWL+xfESjM+i3fypNgA+ZE3cEHPH4j+I8kqdtUO9tz0HcVI42nHpyTSN06njHGeBVa1uUujmMMpQ/PG4w8Z+nvUu8EBc8FsHn3rK2ozD8WSM9xptkHVEdzIxBw3yjA49OT+QrLk2rHIsqTKHOMgA89OT+dT6xOJ/E8oZB5cEKxhxySxIOB9AagXbtZR5iYbKmPnOB2HauqGkUBfttrOz7QFZtmCMt2wKtxDEvzDeSuSV43Ef/AKqqwsHjDhtzn51LY3L2zjpjrzVpVxuG0DIOCBnnvVMgcAREpwAuMehP+P8A9alPLKFwzlVxxzj29OlNIBII5GMA98f5zT8jqdm3aR6Hn0qADIIYDaQRuUyc8d849xTjsIPOMgE4z+GAe1ICy8jjnocDORzg/hSnCfIWYqSfu/eTpgD+VIY45LBsEhcgjHOPxpF5LDcG+YknGOKQupfrIdoK7scZ/wAj07UEgR4Y5B5AHccGmUDE7WOUxn5s5zihuXxtLZTjB6mldTkEKkjFsHHp9fSmsfm7r8vQ9/8APNAAB3KDZtyCT0NMGCmQdwB24HGR6/pT+M5BLHIwSMEc5/p+tIN24NkE7gMcAjPP9aCBTgbgDhA3TOcCjA6lWdMKMgc49RSKCQ2dq5Yg8ULu5IC8Lznqc/8A6qAHABW5wOQuWbt+FLHgb1CtjG4kjINIuMkGP5CQQT0peQOSwbONoOfXtQWP6s2DljweMYOM0dWPJOeDjikzkA56djSnIHJGCueoqQEI4wDkDkcc/SqMy+bcxHkPgsjDv36fh+taDMT/ABD7o5A4A/yaoSL5k4V0dsgbSuMEd8/nVASKGAG7GcYIHqee1SjACDOcnoeuMZP8qjQFFjIUjA24J+btUsZCAAZ+8VznnHHagBwwGBLFxuDBkHA+ppxwqNwzDeCQi56nrSBWXcAEBwcoOMin9uM8+h/nUAPONwLcJnBOMYpwjGZEx16jHSowCSwAyQm7DHkn+vSpAoEbKA+1lJ+b+EH0NQA7kZGS54424NOOCWH3h0O0Hj3ppTC4yVGRypwR0/PoKcpyeowc4bkEn3/WpAGYBydvQ8knJHvQdxOM5DdMUcg7SSTgnb+XSmuOAuBnbkZ6fn7UAIVztAQNhsENg8ev4U1uXHz4Vx93PIH+f50rlTgkjIOR3z6DH401j8xJwx9jxVIBpOT69B7j2phYhcsR+PanfNtIO0Sbs7kPGAQf8aYxJ7AMwI68VYC7SrMAi7M531GcA/3cHBHqTSsoLkgHkDO00mchgpztyCW7NximA1yGY/MTxwPT1/lSMcbcEKSCA2ecnpgfjSsSzYOUYDBKnBGen+femEneq+VsKjALc9cHrTQCucDqxDbV+cZCn3+vFGFYkgggkttJwPTijPzIquuA2Qp64/zmgYZuT5iheqHIxkdvwpkCjdvBIAII5DcilGWDfK2QMnHPrSMG2qc5IbBI5H+e1HliVmIwCMH5gDQAOPlA2ydcgP60SDAcEA7Tn5hjmkHGWOF4xktjPucml6McNhRywP3h16GgBAy5++FweWHTJzx/OlVSQQMDrtXrnil3OcKW3cBhkfzpu1W3L9732fd/H1oAdktuGQ2SPlOD2oAOGIz85yeOnNJklixwc7QccfX+VIdozySd3C9j2oLF3fOQcht2QB0I/wA80gO1Gzu6cAcAH1pcso+8xGPusM4P9aF+V8ZBABJ3HntQAmD8vAwFHPXNKcsD8qkspYexPTikVGG0bB0yW3DH1o4IyeVxwSOKAFHyqvQMDtJwcCkGQEByuDjA/wDrUigBUO0Jntj1pUG08Lt54xzmggRevDbgQx457j8aAxY5UiQ7dxDDr7AUinG7ByQMBR1HP8qcu4twQ+09FwCTj/69BYoAA+4Rn5iO4NOzkYwN33vy6Gk6Eg5OCdwFAyy4xkdOe/8An+tAA3cfKxPJVexx1/Wmsvfa2/byVx+FO65Cli2NuQOo9BSPwSQfL6Ek9unUfnQBMnBzl8ELjcOlTR7gzBPmYDG1uh9f5Cq8YUHAOAOShHWp4zlgdu4ltxHqD6frWbAkLtErMAcAYHcCnsNr9SOOvoajjwSCoOQueD0z6j8KkBHO1tx2gBcdf881DLExvwcdeT+IpCC+VB4HHuO2aUZJbkBuoyOT/nmk7A8gnrx14pgNIYF1A+824+/X/ComwynowIJIJyPrUoGGUgsIyudpPqf/AK9RHD85YAnaAVx+FUiCttxIxwCCSFZeOauRFSyqGI9sEZPbmqjriTJSXgnOAPSrEOGCIwJXABHTrVMC4m4Yzkbu3XBz3p2ArbGHySdD6H0pkQVAAMLhdp5PH40/apj2sBsPp29652A1gVcKcngZBOR1pzAOGU8uuSB3xTCGjK7mDDornr9DTlkwVIBG/BJxxzTAbE3yLnPIwMnnNNysak8DHJx2xRKVtnbcwAJ3YzyRVeaeRX+SMfMuVeQfIB74701rsByfxS+HZ8d6TbtZ3j6ZrGnTrc2l4ig4kUg7WyDuRsYYen0rzjSdRbVLNjdIlrqduxhvbNSG8qRWIOCOqkglT3HHUGvZ7fMoRLiRo7hZMB4m4+n0ryjxHNJa/ES+tr61WxmvoFe2kUkpc+X98Bj/ABAEHbwcAnGASfdy+pJSdNvRao/JONsrpxprGU4+83Z766aPyeliNmIU8gEZOQOgpv3nBIIf7uV6fT9P1pxXlsgNIc8elIwzjs4GOnSvo1Y/FNxgY8MRhv7nvx/9elBLLkEMpzyH/PpQRtfIG48nGeRnimjAVlAUDJ3D1/yaokeOJMc85Jwc/wCetNXGDnGRjjH5Zpy/KxztxnnB/DrTQ20D5sjuc9xQArHJyO/QbeAaGzuyUHGOeMk8/hSA/OQN33udnv3pvHygLkqcDJPXt/n29qVgFzgDIkb5Tkk+h7+9OB2kggZxkZ464pmzkkR7vmw5bv8ASnKOTheW9TzTA6X9oLP2Dw0F27jq0QBbt+7k5HvXAeYHCugaaNm2urAbsdjyBwOv45r0D9oEA2Hhz5Q//E1i4Iz/AASdPevPFLPFEUkk2yPvaQkBmXb6dsntXFlf+6r1Z9bxy3/bMl/dQLtQuuBGiOJflUgFecHPfp07Z/JQDBKTtEhVzH+6jJJTBIBzxkbhyO2aRVEg2/Pt5VV3ZXac+vswHWkeQl9xjdiG2+YUzu5yoBzz254zgV7J+fNpRu9PvH7SIwvlxp5YCAnDKoHGB1PX1HrzQpaN8SBvLTrKGIJzggkcEe/vimkR/wCrCI4RwSDINyZyQSe/OeP55puQ6Oo/0iSSNtxTBRssQM5Pbj/IpDfkPikZIyvDywyPsSRsvnp+PVh/Kmo5mhRFhzFICVjV9rLjG4ENj+Lgew/ClmVogqM44w0is2zzG56Hk7gQDnvTWLmMne8BDIjr5wfYpPB9eTj/APVS8x90/wCv6RN57SBAc4YHbHLglmB+7jrxj096AihwIypZyGcDlQvPC+nI59ajmARGRfLEnlMY3VQWAKtggn3Hb1pyYTYiRqyRAECUHe3vz0O7P5e9FuwnPZsljaJ2C7g5RtzFkIAAP9M01GDRqJvl+8uMEZxyCpP9femtLviKyu23zdylhggbgv8AjTyXaQbydyGRhzx9QO/egE9LrX+vUUt5nzOVcsF4Em193t/nvT50MZkYrgeWfmJPY55Hftz7VG8iuu+SNAw5bzBnbgDIyv8An86VU+cAFgcFWy24KBjCg/l+dId0ttSUIcyYWXJbOWJ4wMZXPbv+FRo7btqHbIGRSzHJJPAOR14pZFaZsqC0qlvLAkxgk4Ofwqpq+oSabFHFa2xutWumEdtbjC5cnGemAoOMk+oqP6/ryLu3JKC/Df082yWVb3UL86NosUY1K5Z2kkL7vsuQBvIwQCQQR9RxyAfZfA/gux+H3h+HSbBSABuklfmSVz952OeWJ5P0/Gsj4ceAbbwPp0lzKpudZvAr3lyxyxOPuhh0A5x6nJPNdb5xfaNuVOcqpxjtXymPxXt37Om/dXXu/wCtj+jeEuHVltL63il+9mtF/KnbReb6snIEzRs6s0cRyPUEetOuIkuFYOEnh6+RLHuHTt79aiSQMMqc4GeuKlD4AGflHde9eQ4n6SjLa0nhm87SJ/Kdfv2M3+qcAD7v908dc0258W2el39rDqbSabLchVQyL+73nII3jj05+ma0TDK2VBUqTkNk8+nNQvJPGHi3RmM5DpMNyEY557Djv60rJiLwcNbM6FXDgnehyKYjgwKMb8jJHc1zEVhJBcM+h3JsmdQGtLglrZjkZK9SD0z+mOc2LTX7mC8Wx1mwOnOzjyryB/MtpuSMZ/g7cH17UWsO50EbLksQpRVAyRyT0601YyFLGUtIrEhG5yPQ0yOXMcsi4Ks7AE8hucA/nmmltqZdhluynge9FhDTC0Cs+04LFiqjJUelU5GEMZRvNaa8baiIMnZ3J9sY/T8NIyLGqSySKkYO1nkOAc9D/L9apBZIJ5zKrifAjXB42E8bfxqk2BJDEI41WNEXYNuMDJxUgBYA/dPA5zTFQ/OjDaM5LZ5pVO2MO2zp0PI9Kb1ETDaU6qCGx5g4+uPzqyh+YMMYxgfMCT7elQqCdwZmJBPIwOvYZqVc7gR0ChdvUcVmyx4wEPPGTyRnFPUYUqCxx/iOaj4DcNglSSQM5GakzlmwcjbxknJNQwJAu4gjJJGPUfX+dOGfcjGMegpAOD/ePcf1pxXcCOcA561mAgZdpAPTjk9/Sl6MrAY+nej+JuA3U9aUfdYY6c/h7UANOFPOT/n/APXTXGGHtxnHWnMDtHTOcjJyBUcoG05HCnhegFNARsSAwLfMc4AHT6moto+UFeScg55/z/jUsp+8TsyexPf/ADmovu7skgg9PSrQ9iEgYHYj+Lbg/iKifh2AHJbPBxU74dmKnPAPH0qBsbRz15znAzn9K0QiRAdhARupwrHoDU6HK/KSCMD5h93/ABqqrHg5VVLgMSeoxU6sNoHOScqrHPHHvj9akCRjjdjEXf1wOfWlYZBILAbicq3XjpSEYLgHaM4696OM7y+MgqcDHf8An1oARSB0UnGD83UY+lIAcbRkfPnPT2xStl8FiEDLwSf0NI4ZlzsjUZGOcfX8OlIBS7AhiBgA/IcHn2P480mMKqlty7urnn0/lQV2ljghVJAIFABbg5LbyW5/QfnQA1cYyQWctksDz2xS53q2MFcA4AwDSHIRmHygNkE8euKV1+ZlPJ3NjnqP85pgI4X5uCwPdh70buTtK7m+YOepo+6zHepJXjj73TtSYGQCBuHQeg/p0oADkyH7udu4heCTnGaRmwvHf5d3BJOelLkcElm68dBjjPPfmkBHDqpkBOVIAPFUA48/wkqvTnjPf60xjwSDzgZYHmnY+ZfkypOeckdemPag9Wz1yfmOAaAEIBdsYBycDsR/SjI3YVwBjhQM4PXr+NKxYN/ACoAwR27UhDEunmRjcm4Apkk0ABwF5U4KnBA/z7UZAZSem08jsOOKDgMFVpAxUnH8PPpRnCjoByp3Hrg//qoAU5AHHvzQCMtgjORnnseh96aQrKQQQScnOcH2z/npSlhgko+FHZen+eKAHdxkN2OD3oAGABgDIJDdOP8AJpMbWPDDjru/SlUEsR8oIXgn2qQFZtzuAI9zDgMOmKl45+6FAA+XOcdh/OmLIdoVcHlvm749f8+lKzEMTngsAeehxn8qQEmSpOPk9OnPr/SkwzA7G29eehOaMgbsEkDqSOKXIZssOMZGOhqQHjOQFGO2DwR+NNLMVAG1v4QMZGfekUbyQOWXoe30NJuKqW2gcDHXGaAFB39AjDsN36U1sEZOfvZ25xznr+n86cSONyk4OMgflimsRtJbCjIJOTn1oARyuQpxyeAcjmmluJNxL4GW46f54p7MykHOS2NuB1phOchmRSvA+bt6GqAblvvdMKAy9hkH/wDX+NJkg/3cjoDijqsZ+YnGMfjxSHGVAC89ee31/wA9KYCcgDH8PXNIQEVjyoU5JGev+TQeR2IPQijIDbsgYUICOQT7etUA0lSB1cYzzz+tOPJKsQADjOeCetIODjKD5eij3o2k7+FKnB2+/emAgAZcdAR1A+6euf8APvSn5ySdoYDnPQMfehvmVt2SSO3Y9PWgjgAj5D1Zjg59KQCHIUEg5BGUC5/z3pOWbO4GMnKgcEHHX+dD/Ku45QDOE4wOflokIUl2ZncDAQEADj+fX/IoAR1BY5BkYtgrnHH+RikwW+QZZWGM7dvvSlANu1GwdpBzjjjJ/wA+tI7FVY7gy5IA6471ZApD53tGNgXnkZPqaaq/IxJZ8N0Y9OPX8aUqoZ1Y5KlQpJPXuKadvkscNlujE8DnsKQDlZ8EDGQu4cf596RctHwSRnLAdQen+P5U5gVc5TeUIyQwH0prDDEFWeXbk5bA4xg+/UUAIQoJ5YgALjdtH+c/zNMkCqhB2887s96kYfeOBGuCMjnJ4/PoaCSMjYF4GCOc9f8ACmAkgTeN21mB/jGO5pCFLbuGf26j8qfk8HjAx15IOO/19qaDlBxhTk7e34YposCoY5ZSFJ2kgHge9KDnhgMBeMdKAcyDBYcZyOQPr69qQkD5Cp3IwJG7Ax1P0pED1wS2FUAHB28En/Cj5fL5IZQCD8uep9e1OUbpmzgg/dOeo/z3pEyyAnjJO7Ixnj09OlBYrsV+YnaowNp+6Py/nQSw8xgVyQGHofXr7CjIBGGwWzhT36UrHPvuwuMcVBAjjDspG33zyT/k0hUPjkthsjHFLgq0mxcYXvn8QPrigruAGMfxYxls0FjRtk2ycnjC5B9aYVJUgMXbBBIHpUv3iGbBYHHy9v8APNMbaAoYtuJ27lHOasgryYO1xwGYDIOOo55qGVC4dtxdhIWHOSn+yvtz/k1bJw+0KFKkk4Gdx/8A1VHjKqVDHauMnk4OOc/piqApBFlVMIJF3bgq/dB+nryetL5CgMNmzc5OAM7sEZ6/oKtHcwzhiSwwcdT0pqphVVSqojFgCM4yf5U7gRbd7IzDIRiUVSQCBwOPXmjyyoI3AZOMAfeB7jHfNThSc4xkyHacn7vfPt0pQpO4K5TAyM9j35FFyyu0KyrIAN24BjhsZAHA9ue/vTiq+arlVV3TBwMgnqRn8/8AIqdk+5kKBg4Gep9P0oVSNp2tx98N6U7gVxboIirBxGTkc8r64z2pCqlld23OyhA7fMcdePxqdFHAJJ+cdWxyfSgr/rGDKmSQXIySMcEfnTIIdgj3DblTjB28gYH60x4/3hk8uJc7su3f6irP8avyobAx6E9/5VCQyHc6hNw2l1+b5x0OO1NAQSlUEi7wA2ZQrDAx1x70x1EUjR7iuWDHaPukjOPp/jUryb1Cu8cwIKsqEH0wSR0/+vVWZnWJGLgoEwWC4ZatAM0b934d1mLcylb91Unjdnb/APXqtpDebd60gLBPsbqSx5HABJ/KrVk2zQtcwgJWckKfcA7ufzz7VneGsy/2mFaRzJatGY2G4Jx1B/OpS0l/XYOqJ9FaS+0jTxNFGAk0cCiNvmblRllOccZNfnt+3rqtpr37YH2eOKW6bSfDdvZXPlRl/JLPLL8wH8O24TPb5q/QzwlIL9LMrvKQsqswXAZh6YNfl58adRuvEn7UXxZvV8xpk1gWRfap2wwqY8Bj0P7pAB359M14Ocz5aSXdr/M/Q+CKPtczcntFN/fZHnkaQKzyWsE6uIBC6pG6yqCOBg+gUEEdx1qxB5TahbSSOUwZUeByU3o2QGYcEszbB3yMZ6Ukaxz2jeSGvIB5nlmQASIrAgKpI3c9Mknp3psdzCLSHzXktrmEpFM08DPgsc8sD1YrnOQRxX57J2eh/TNNWSVyyRGzRhbWVJI7pyFkUqqohJjkBPPQjHqSeOOK11cz3H9oNO7zC48xYY4osmIMzIoZ+ByRjHJ6c1Z1CNyt1byyPb+e4P26O5DCPayjy+2CDyAD6+hqhJJI9/OFWSzeXFvMu1nUYOAzYPB+7jB/H1wNo7f0xt1IdS0nLz3Nx5m13KrxHIAuVOMY574xk596zJpnvLlWmlDs5klYAAgHcePYc5/KtDVzcPFIFjuV3XG4bVDJLFtCksVzyCBwf73txkXUUcckNjteRA3LRD525Bbd/s4/pRbUhtWX9WJ4bdBcRXFxHIqs6RyeXKSY2b/VnjngheRnJHvXfaLIVN3CryNCz5l2NyrthemM56/rXCWcrW12kyWb3CI8ZjEKkbSOVBPuQOPwrtdDneKyuDdGOylujlbknhJ2XCKV6gE9T7c10R0stjz66cl3Ok0S4GmMtzAirFakWZSc9BhW3BcckjJ969b/AGIPGg8LftI/ED4f6gzQ6d47sv7Qs2mkIJu41d5FjUcfMksxLdcW6jtx4zBPBb3s2ZXEoDwfZ5yJCrKC2RuPTsPrxWf4j8RP4A13wb8Q7UNeah4R1iG8nt4mWNntBL88ZLZ+9uKAj++x9693L6qo1ou+ktH8+v4HxPEWB+vYCpTt71uZeq1X4H6d2zM080TjMkLPEFjzu+Ulc4zx/wDXrdt42MgRD8iAbXGAAO+ee1VmNnqtxa6vpl2NQ0vU7Zb22mtyGVklAZXVx1Ujkc9DVyOJUkjDKigHaW59ePxNfpEXzRuz+abWJbVg9rqJKI0MeGHljrz/APWqk+55Uf51ZmAbHBZeCOfwHSrtu/laTrIwS0ZJUgZBU8c/SoLGIiBAGYZQFcDgkj19KhdSDSsI0UhShLht4cHJ3DHXP1NXs+SsmR5agEttwOOw+v496jg3RR7Hdd7ZKqg/HPPHr+lPO1IiSC2MLiRuHPHOOlZMY5V8tlVjnA54xgY9R9KVEGNpy2FI4OT1Hr9KUhg2C0eOjYznPH58cU5OS2T2wcD6VLGhwZnPRm4+UdNw7n9f0oIwDtUjj/lp2Ht+dICdgZsuAOT0alwBt6k4wOOfoagkXHyqDjHJVsZI9KQZAG3gjGM/560dAw4BK8BentmlbLZ3NuxwcADmgsQt+7kGA2CCCOx71IEC9VVSCDl+cGmNymG/1YIzt459fepBg5BB+6FO9OuD1P6/nSIIrwZgnjCqyuhPzEdcf/qNZCKzRIEK5OFw7Bc54HPU9T9a1NSaPySrlSJG2pnueOvp61T0+EG4UsVcxR5A28hhx/KmtrgW5sIq7xuboSFzn1rA1D552blZOVUkYPUjt6cCt+8bYTnAG3fgD86wrhGLncjY27f3ZLFWznJJ/HOK0QFeNSjo/mfMpGGIyPc1dtkaOZADnduU56Zxnn05qvCigwoJNxYfcAx3/wDrGriRkLIhdkcN8wUcg4PGe/QVW4DxAlxCqNGj/LtbAxjPHB9qydX8LRasIo7qBLpUcCKTBWZOTghvT9K31QM2Ms+RuG3AyT9Ksxqp+V1cgcnPTI9xUMDH0y4u0lFvdSGK+hX9xeyqcygH7rnuD6+xrV07W5rvUpLe806WxMMfnecxBhlwRkq3tmpvJwFDZIJGNzZ5/wA5qtJDmJ0LM8bMcojYJHpg/j+VYuKYGMr+bqN/c/umDzb42UkYUdyPxFWYkIkBRQ6E4yBjqATipooAVbZsHy+Vhhhj36fj+lMjQS2wcKYy7DGO2G6/XitdgLUI3xxt5SFFXKgDkHuCe/Oasp91uQpIwOOo/D2qFNrGNsDDE8qMc9Kl/gcDP+rAAUZY/wBKVyxxOWChsrgDa1KzblP3TlgNpPX/AD/Shn2PtUgsFBwWA78DHb1//XS/dJXI2ljk46en+fekQL/uA7vugdm/zil+UneuAVO4sBkHjNNDsACARgZ+ZQB68UoIXP3BtTIJyc8/WgB+7JOCwyrZGD9c/rSBlCRlXYHPy4/kR+VAcgB+eVwWJJHJH5YoVsqo5wpABHQZ6UFhgcgBeB07c5o/iBBGCmBnnOKCMnGCc8n2470hAV5GA6LzzmgAUbkDFTtycfN360mMjODxjPOP1o25TzAAwC/fz1/yM/nR8rjbjdn17Dt/WggVkZQfRmycnnOe470FWGSNwXaNx7E/XNJ3OcLtGSM5Gc0u0DLYwCRgg8Z/rnFBYocEH5zyclMdPx9KcvVh/Go7+nvRuyVP70oHGSSAc4PpSBclUYN06OvX0z/ntUAPH3lGNu7qePy+tIuAxyOvc0uCTyBgHqP5U0EKST17gj60wFzu+XAZvRhjI461RdRufKttZc5z8hbPtVtjtQZY4K446dRz+tVnDfaXQhSDHtV059wCKaAkRAkY2neu3IwPxqVCVw/91cHHc1EoXZjaV56dfb+tSg/OwBPGDkdD9fSmA5BgHYh4IOFPX0yT+NScqSwBJwCRjgEelNUZB4yOg7E+n4UqbWULtwwJ+X+6KgCQAZdeeMjHQc05SrLlW+YqM9z75/Kmqxw2QBwD8vJHPpTwASCQcjOD0IB7VLAXgDuvGMAD1pwfO4nJ5yQOcg+lIo5HAyDxzyO/9KQOE575xxk96gBUK5yOh6Z4NN4IHzYXHJY9KXPIyxxzznmkJ45IQgDB25x/jVgNLBjH8wPpt7j1NRk/Kw24JOflGBj/ABp77/LUk5H3QoGOef8A61NfcxZcnOegII/KmgGucHPPHbvTT8pOcYx/EP0pzHn7wwHyBnHHGR/OozypQrlivBBxuGaaAQDOekisMgYwaa+HVwXyM5IPGOn6053DMzMDvBHfoRTCQCcL1ywJP+feqQEczRlYwct5jDYN3FOdWMew4KMQu084P/1sU2QYUKVDISCDjO055/SnHyxKSTz1xnpximAu4FOQGIG3PccfrRg4yBjAIAXqfb6UKTtwFDHGWA9fSl24yoJUhPQ+v69aCACqWOB8zcEL2oIBH1PQ9T70uMsFXoBn5eOOOoP40dATjBDHGOKCxrYVflbC7uCw447jvnOacwO4ncRnGe/FDEodwOVI3Fhg9vT6n9aQhUzwQD944/KggTOCc/MCcfXigDJQDC9AADk/Tml3BlA5IHC455NCnc23LHYcgEjB9c/nQAbiQT16gqx6/WgKxKhQEBXa+Bzj1FNYAQZJUDPBHIbrx+tKwJAJO1sAZb6AUAIp3M5A2qfxBI4H6UH5iwwB0bDdByOKXlgwJACv0PTtSE7oiHPBODsHWgsCAWG7HyngMMCgsVVSCshbIORx1pzfexnPIOfXmk4fPJHOCRxx1/z9aCAHyuFGQcdOuD60i5OCPm45B6t/nihfn2tlifXPGe2aMBhwQVY4OeBj/HrQWBB5xuLBcbQeQfr3peHk9cHKYPNAAJ4G3H3dpwSueD+tIAdjKedx6e/FADkbeSA0ecnIXJ4/zmgDeg9zxg9D60Ft67QW5GRwOQKUYwCFGc8HkZNACHkYyw4yeKSTaZRk/Pu3bRx+P5ZpxBJBxycHcOh9sU2VuRztAHYEgH3/ADoAljZiN2WB6gZHt/n8am5yNmc9scgd6rqAMnaCxUEHPWp8gBeeh6Advc1AExJY5JDcDBzjP+c04HDgA546jsM8/rUacouBvJJAPoKeRwFO5lYchV5qAHHpu5+XHXoDn/69JkDBLEY+YfNnBpcht2Ayk8Yak3/dZuMjbkcVJZCeMMCGAOfnHK5PY9O+aJsO7ZYtnsRzjHUfrUkm4j7xDLzk9BikkXzMcDocdselUBRnwmDveID5wzHI646H6/rU8ZJGT027sqcg/h+FRybwAVLIcgg9cH8elSwqMkhMkcMc4x+FX0ILv3Q2BzjJApxIAzjKjAAx396jUjbgcg8DH+fapEYknG1ucYI5rIBcIwZSCyMOR2rMuZpLe8hglfbC4PlshOTjt9elae3k4z1qG8tEv7cxOWRlwyuhwyN2IPakmkwZFLFHlJ41JkUbSX9D1zSORMpRwdjch+n0qvp1xLLbpk4kT5JA/wDeH/1v61McFVJyQFzwPb+daWs7MDPZPLZg/mEhickckYrmPin4Ln8c+GP+JfcrZ+IdPZbmwuzCsoEikMAysRuRiAGAKkjoQcV19wjEZO7gAYznNRxSGJy6jDBs7s8MO4reMpRalHdHFi8JDG0JUKqumtfzTXmmeK6VqrarYrLcwi1vEG26tcE7JO45AOM5xkA468ggXXC7Vxn5SDgc1Z+JGnR+FfFdrrMSRRaVq5WC7diIwJsKsTHPBJUbenGwDq1QSwY3RszY5HIwcV9Vh6ntYKS6/wBM/lrNMDVy/Fzw9TVxdr2tdPVP5re3UYwAdsEbgMkN2prttILbV+bDDPBGOv8An0qR1MgxgjJ2kkdRiolbL9ehK44IbHXjtXajyR2CAcgYB24PB5PFKckjILcYwfXNQhhsDMy7FJBHHUdjx/nmpinDbj5mOAB1piZCwEpCPJu2yB1zwSRk4/TNMNwhYgsc8hgSByPX8+1Shiu9dpU/dB6gn146dqp+R5rjLAOPvYHcHkg8daa3OOrOcbcu5aAALHdjJ3ttJ4HsM+uafhW2uVJ285PTHc/kaZ95HweQpwMgjnnt9BT2IZmZXOAOSfrwc/hSOmL927Op/aAH+g+GR/1F4v8A0CSvOomkfyTGkXMuZN+cKinBx6+gPv7V6B+0QVGlaAXyEXU4ydpwceXJ37V5zu3+UgnEfkEht33sj1BOMc1yZSr4RerPruOppZ1JdeVCxu8TQY81URjk7QUC454HI7cEd/apo5AjQAAyRlS8XlrjagAwzAn3xmmxsGcKsYCtI3zeYDu4OGOPU549aI2DSbmd4ZmjZnJUrhV2jnPOP/r4r12fAxdkkn/WgD5lVR5zSRhC7SIN5AbKqOncfqfWnkmTKhYwXZtiSH7/AHZR+IqLdLKSVUedCVfCqXRs9vx49cfnTHkVopQD/ozyeWEZAGifq2D0wQSQecZoHey1JAibWKB7UujAEE5UDqSAOnX9MUJK11+8hVZGkAWQrHmM45Uls9uPfr7U7eZHIKbfl3RuW5YjsMEYwSPTp+TJWDLOplecqVJSFQS/OTkZ9sZ+v0oF0dtvu6f8OOTPmlUaOV8g706ZJ6ED0BYfQ0LJsLSGJY18vcYnYFt+7jI9/wBKV0Hm+QGYeYpwEbaicAEEjvnHQCgh9qO0YDQD5hIQCcd9x9evNG5M3ZW6/wBfoDyLAvzNJ8m072HJPByAeuD1x609lwF2bVxl43YH5jnnPsef0pA8glxtdo8bN7ABskHkEe3Ye9DgxPjd5hZhHl5MgE/dAH4gkUCSUbr+vkSbgBKXdEXaQcZ6nnHSlV/O5OFUxFWZkIYMSBg/ShhMWUJl3yCCEwrfjTjm5m2Rvht2TvzjAyCvtmpdg1elhrXUNnbPe3cjRxW6B5JcZyBzx6857e1dN8H/AAvNJHJ4u1W2+z32oD/QrQnd9nhI+Xt8rMMscccnnqa5HQvDzfEfxkNPJ/4kOjlJrqSNgyTTdVizwcAEk89OPr75JglUVGQqAqL0yPUdhXhZliORexi9Xv5Lov8AM/YeBcg+sT/tHEx9yL93rdrd+i6A3735m3HcRyg5+vT/ACBRLLsMmOoHccYz79aew5K5diRuK+uetU5iPLKEccBRMeo9D/nvXzaP3svBnQksrY3EA8MCOakSUhdzY2qcfKMVn+YGleTAUn92ZNxOOM/0/Op1cqCeVzwWJxn3x2pWAsO4O3B3+hPT/wDXWfezoYG+45IxgdcdTnH+eanMhLkqzYHy+YnJ59uwqjI0kqIubeVcfeiJ3qMdeT14H0zTSArQjN1uYYRcOAB/jUkcp+zpbj96u4s1vNHuD9/502OPBUuzRgDJDHknOOR6c08MFBklkifGSQgywOc4H6VqBBZ2i6ZNJFpkpkgmzL9klfcqE91zz6flzWnpV6l9bvFPmCZDtlRxjb3z9MGq1lEscAkkjO+YlyW4ZV4wM/hn8aS8gntrq3uIrgGFWAZnOPlJyQxrJ6gWbW6XXL+STypEsbR9gaZeJm7kA9qlzvuHnAITkJ3wB04+n4Vcub0sm7pEeAx6HPOPyqpHgAZ3qRkHc3H/AOqoihi7MR7MEjoCT/OpVKgoVCgHtjIJqHJJTG8HIG1Tx161OrbckjOXIPy+/WmxD9yjdvVWwerEYHJ4/U/nUjEFcMq4DkZB55GePz/SoA7KSFKyJnGGGcdOaRQoUA/MQefMA5HtUWAsGcfeXKjPJPP4GnLOvyYLcnG0j17VT8zG/wDusSqkA0qzDzF5QsvynHY0OIGms4HJYqc8qOcVOpPOOvp6+9ZMUnGMq3P3yM5ye9XYZsvhl2KxwP1x9KycSy0Mdxt6sBQD3LZyOBihSTjn8aUkYJB6HJrMBrLgDCDpgHvTW5wR0PfGacTw3qPmHPSkbIycgZ/iFAEErjeFOx+nJXPP+RUY+VnA6Zwo9SPSpcsgIy21QcqBz16/lURGDtGduejDpWiAZMSWk+Q8Yw2eQPSoJgMsCgwuDwMZ/Gp5D0JO4EZwein1z+dQSKFySBjIyQODVoBBtMgyVfHAGOeM+/p3qWPiLa+MBs8nGR7frx7VXdSY2UlAM8BOSMdvrU0ZPzngkNxhhx/hTAmJVsbl+XPAfj/PWnSbcMXxknHYn8/8/rSIV55JYDkYJNOUlNpIB4BODgn/ADxUgEjESMA5GBkAKDj2/nSKuWbC7VbkqRk4Bp3zkqA4HQFscn6flTeHb5XkZdu045PNIAO4oSxCDrkfyNDfcBZw+W3DDcgUALu44B+6GPTH86TjPCKNzY3DgHmmAmCGPOfn446n1poKlVwu71I79ulLwd+AWTk5Q5Jpue+Ccj7pPI9KAF4wrEMwHIOM57Um4bAy5UYBBYZHXpxz/wDrpeQSVfdgEBsc5pdpBDAEbRjPT+VUAAsrKRjK8ZHAHt9OKTjccD5QuQEBx9aQ7Rgk9V3E9cn0x+fenH5ZP9bhWUgbumMnIP05qAE3Fs/viMYGS3Xr/hSyBg2WIJLdhxikJwgJJKZwppf3eVwGwBjK9T7UwE2kMU3KWx3Oc80DqQPvexpTgPgEFcn5TwD7ZpACe2OMgD/P+cUAJuAO9SMAAfN2Ht+NJwD8qn5iWOexpeucZwpxyOPwpSrsCASCegBwMY/+tVAN9gNwxnk4JpTnLDIIHHu3+efyoJ4c5HBHJ/z3pCyj+Lcp4zn86AAnAzkkADjOP89f0pwyXYK2COgwDuHFN3bkXoCfu464HrTstuVshucEAY4yaAFV8IGjZhnrkenbn/PFSfMHChDgHOX5wMc1CWBVvmxzny2YA4Pt+VOI+f5c9M/dBx9KhoCbl93ynPqfT/P86Xl2wAAV/wBn/IqMEN/CSwOSGGD2p2OQpwAfYk5PFADjhiMrlc8Anpx60c4UKcEexxnFNJyOOG3gYBIOcZ5/A04t25wWPOc54/8ArUAAYDDdSefx703kKxH3sHG7gmlP3ypBGAOSKYDuBGRznoecY/n/AI0wFYqGyN8mzjApAcknbu3AgD15z+dDNkAbvkBC5Q8j65prAbmyEYZJyOCfx/z0qUA1sfKAuzphjwRSMf3gAQKWyAf4aDwoHG8HIPPp/wDqpSD6Hnng5/StAGYAbKgEA8H9TR2+VTkngehx9OtLwduQwycjPBzSHHTO0cEMBwD3/HmgA69NuSoIJzn/AOvSFgQDlQS3qcUAgj5dpwcEEHp270u7DBdwJyDz/dz1oACcOehxycdR/nNIwC4ypyp4Lcg/4f8A1qAAyH5Sqljz+NKxKqS2EPofr1pgIflUgYGFOTjPbOP0oG5QQPlyvTGe3t9elI7AbgpBbByo/wAf89KUgblJUr0x8uD9DSAYdqIpw20fKA3XNLtB+UA7QQeB3IoBZcYcKwOc7eW9v5flQBn+BmBJO0NgZzxVgCsQ7FTtxkgHpjPakDAMrMSxHIINLnBchjkcEdMf/WoBJC4yyEhSQM45HT8qCBowsa4IDAiTJ5BOOn8v1pT9yRAccluOeOvWl3hemARJghj29aMYDglgCcEkcUAJnaFIC8DAHQg9+O9IBxgbDkjcV7cfl/8ArNOyVUNghehBPShkZlcbQGJHBOc9uD+BoLIy6ktym/OB8uDjHWnEhQvPA6kDr9KfllUjCou4j5j2zTQUwNxTGDwhPPvQQBEhmVTIm0grsZM9enP60Bt4UeaMZ+7jGR16flSFPlYEqTtwArd/p/8AWp7MdyHgYOSJDwAfT8qCwZgMFmydwDN3HNKy4ZSRuKMMnp/npScqJSu3two5B7fX1pxXDNtCluRxwT3qAEOVVfljXBIHmHP6/hS4O/IAIAwPbr/n8KOVdRtXbt79jmmHGfmLs2z8evXIoAcMZK71ztzxzjHT60hb5N6qPMK4J7/XH4Up4wyDKlOPl6exoPJICsDzyw647D9asBpMaMm0EnAUevPPNKBtbC4Kg5YH19qc25kYcDIHyt0FNZcj77ADjcDyf84qQGDlFAc4I+Y8frTT8oVsozZyAG4/EVI2GLHZkt84LLkfz60gU4UhFGT8ykYz/kVQERUrnqdp6KfU0gAy23JGe3GeKkwMEjDZ+X5OCD/kUjngqW6A4weD6/596CBpUjrkjkYBP580u3BIO1VKHoMGnuu1jtUrj5uuRxSDBXcofceSvoD7flRcsYFXYEKsFwevXj3oGTuYKGOSBgY3DsaeAVyeRznDNgZx0GaRQcYwScbsFunsKq4Ccnnbu2twB2Pr+tMxgttUBQAc9Rn3pxxsLEfKMMy7sEdf1pH+WTORu69ePy/CmQRtkKzKhdsdM49aiIaJiYvlcEONwyXBPIY/57VIcYycgdc9Khd2QO4OzaxJzyVzjp7VQEUnzxzL5bwxj5vlAA4yTk4+n5VVlkBcEsABncS3Jz+g6VaICMAFicgY+YFhwfvDH0rNup9kb5clAcBDj5hn9a0iBLYsV0XVixHnNMI1Jcjp6H2yazPC8z+dq5STL/ZZX2Jh3BHTkdzmrWn3Ai8Na446xzsgVhux6HH5VQ8Fzi31LUHAiXy7F3IUfe6Hk96JbP8Arohm74IKBgsWNjQtcnZ90scDp26nj2r8fvF13Z+IPHfjnVkS3mh1LxlqFwJrhsDa0rPGdpPIw7DH+1X62eHtXh8I+A9c1e7kllisbOa9kBXBVEQsyjrn7tfjd4SkP/CJwNNKXnvDNumXLOzEjCHsS2GO09eK+Uz6duWNt3+SP1jw+pv6xWq9kl97/wCAbd8Jrv7WJrGGaN4pHjCqVkjdmB243HoOePTHer9gZVaKJ5EmLbENwjYJCrjk9SAxJw1ZkPlW7WzXnmO8TqqyNkRs25gAxODkBT14wT60ShNNsG8xpYUM4b7VbxAF3wfl2g42kHI5/hr4aTs2f0HBNq39fItBppktpbgCyluYsY8sq3nK52l+3PB6/wB7pVVpy8X2e2knQ3O5vMjbIUnDMHcEktyPwIqzPaXEk0lvIXR4Z1Pn7gPNKgkSBR1JXHQ/y4q30ETWMytKoiiiMjs52tNNtJPBPU5Wo3Xc1supX/1c8TIJ4QSyyAyfMHUjcr46DO4596y5ZmjYb5kUIpREhbJCbxtGT7E/hW5qVv5FpGjW0kdtcWyyyRON3l3GfmVmByQ2Op559sDKuZI7WUxrOsbBPKKso2hz91gRyMZxzQrJkN82o+1aMS7LqTdbwRiSNPN+V2Ayqsw47Nj1rrbW5itYmcKkx+zI8SzQjcueMgnrjGa5KznMFysLRsikpMNseSGCkBFzwx5H0rqWllkljkuNxDxuNm/d5RAOdvb04reOmxx1Fr5HTW221kSyy0kog3xXMke84O4eXJkAjBJOPfnFZ/iCBdZs4dFneE/bbKSKScxgRtkMAMDJGG2EE9ccU7SZGupJZRFNN9pkDSSrlVjkJBYk/wC1yT9AO9U1vGbxK7yCJrOK1aJtmfNdl4VvQHOPwyK2T2s+qPNlS5+ZPsfdP7DfxAvPiT+yzplpqluYdX8D3cnh+4S4TYzxW6L5R29QRDJGpz1aNq9zjmDyQuveJSuPugnggV8M/sK+Jl8F/tJX/hy7vALfx5oZuZ7cxEltShkkcKG5wPJ+0sexJx2FfcVlGbS4kgKEtb3DKxlOBweMfhX6dgK3t6Sk92vx6/ifzDnuB/s/H1KPS916PVGpaKI7DUEZv3jWxGEbOPdh+PWm6bBuhRFIYhQuGBGeeo5+g/CrOnLsmv2ckO8TpvVcgD6flS2EXyIu9VRRghsn8/1rqW7Pni7D0woIjzy+QQCMAjj/ACf1p0YY7BKYQxB/d7s59+aiUD/WiIxoyEPgEAEevbFSqq71QpGc5VWI4K9cL+dZsQR8xoSuzgAA/wA/xzT1JDfMSB29M96RSxAUcZ+XaTnjtz605DjG0qVJz79KbAGAQN8meRkA8ipGJVzyS27ggcD8fxpm4fMUJb5uG7DFPAwVGMKOCCeKhliH5eCr+mR69hQAcYJO4DacjnrSKPl2rgJjqTyf88U7IDtuPTGTnkUgE25il+UbtpyT0P8Aniphxs3EqVAzlvYZqEJ95dhcYOVbpU0B2oCFKkDGDnr7E0mBS1FyMIfLERRi5RgVb6579Kk05PLtJJVwWbnK8/L6D8qg1Mt5wARFUKVUE7tp7H2PNX5EKLChUKFTPAzz0x6elLoBnXLoEIChcrkDjoT/ADwc4rNkQLBOhYYyQeCOcZA+tXrqVSCxO7B43E9vb0qrMVT5XEse5vMJ3bcNjoCe3/1q1IE8orGS5XakSiNWPG4Dgfz5+tXEjIjj8tliTG7OS2SevP6VBGEV84y4wOWzn3PHp+tW1RcHcDgktx1z6U2BIAyZZQqYXbg8A8//AK6mRMEj5SoO07jyfXFMQAI+5wqknkDOTUq7cKcktkHHr9KllgPlJyAhHGT0x6j/AD2pJCTg/LuB3Hfxn/OKXGzOSzH7hDd/wprDCYYk9B0/kP8APSpAhmAiLMUDHJJJ6+5qJY0h2fKWOOGc559fbtVpwV3qsjRsFxluQfTFNKHC+rDpj9aAGFc7gQ2FywG35ZO+B75p3GRyyBgCSeCen604LmQqAwOMEZ7fSkI/dgkFVPOGH86AD5wQ3lB8kDJTk++en505SBNLt8zlvmJ+6eMc+nT9aaPvjBVJMg43H5+e/r/+ul2sFmAAOcgLnPOfXrQQKvAUbmYhgOTk9+3oeacWP7zaylegGMkDuP8APpTVx8g+TOAAxXDdfX/PSlB37wAuSRlQMHj3oAeMqUKYIYAAd92PSkywUYAXjIyvOPWkxu4KbkBZdqjbgjHNBA25UOgx9R70AKwXcrbCMnad4wT+H9aC2N5OVbkdhzmh8HILAAgMCx5z/wDqoZmZWKmPP+1nB+vr3FBYBQzKWUcr1HAFICzbN+dy9cDGMilIBbnBX0A/lTRlkYgMw5xk+vH9KADlVAJzhfulf8/5FOI2njAIBZc9CTQpAccMQOwyfwpEwEbPy567QOhoAcSN8ijk54wdu6lBQoFw2xv4ZP4fbNIWwpGXVMFhkcEjjFOA3Mdp3qVyQ3rUADYDFWAUHIAz19R0pG5BGeCOPeglgu05G7jgdPakPIIUgHr8/wDWmAMfmJ5OQAGxwBVfdtmIHKhSzHHOR2Axg8GppSAxbJ4Xjb1bn+VMDFnGDkYyAV+7VACDYAPmZVBYKRyf85NSAYxsAyRysqnP51HGRsyGIYMe/txmpdrNIp2gAk7vmzn/ADigB+3PIVl5GGyO56U9CGZCGABIw2M59PwpmOW9sHcfzp4P3TgBcDBzj5s9KgBy5KyZ4cqRnPHNSYxwSNpwAB2wO1MTGcY3FuMZ7U+MkjAwADww5qQFADAE4YBsbSehFLzsQhuTkBg2ee3WkAbtglupAxn0NBwQfxHPb2zSADkFSAqsMZ3ds1Gxyu1SfnJGc9vrTyRvICk4IyQOh/nTH3kdAB0IJyV/2qSAbICwd/LJbPJU9PwppxnGAfm4Gcc9KVuQxHHHB6AflTTkhQyZ+UcgAjHbr2rQBMbf3e4kH+EDPHpTGOxWIJUcgZpTwwA2gkkYxgj3ppwUYKxAQnGM4b/GqQCMThxnnO4BTlTzyPX/APXUbyKrtuf5ScfKOh54NOL7Rncg2gtyec4qJGI3RKkkYBVgGxgn0pgCqsmSCrbs8Hj5s+3XGf0qTJfPz53EADrn2B/HrTFIkkRg2MEhhnjPqKeMMHLPhiMZBHSggcwYiUKQfmAx0IH+cU7Ac4XdgMc/MQV+lAU53bcsOu45/wAn/H2ow5GHBO0grzg5H8/SlcAYsQDtViMFpDxjv/Kgkq2V+Vw2FBGT+tG3LfccKfmbdjC/SnYbPU7Sei88fjTLGEYXlNjbsjABwKOFJIYDaMqeRyORwaF+YKwLZYEMcenSk34VvkIXkZJyPqBQQC4YK28FjnHHU0hGUwc7MEtjr74oJXKg8FsnGM8UhUEDcTvGcYJHFBYjbdjD5VUtvDLxj8KVgrYJwN3PsRwaVnP7z94gVxt5Ofy9KRlyAGUkkY3Y6Z9BQQKHUlsHPVunH50gbKq24E5wwC/SlYtkAgDkLjjJ6flTc7VO7C4PQc0AOH+sY56DAAxgH/J/SkAO0fKWBBXDAYPfp+dKfvk7SCOvP3jj0ppUFCMM43AgEkgcdB+NACjLLkkNyAMDGKOrAgNuZsE+o9qD1JUcsMjnv9aUZD/KMg8A9x7igsFAYq5XBBOB1+uaFVm+8VfJJ+U/09qaCuGUJkZwFYcg+v6U7gjGVIyc7R0Pb/PvQA4OWJbAIx3/ACxSLhvTBGcIvP0FKNxbJLjIwT0pCxJ+ZgwK5ILHj04oAH27l3P5bHkf/XpJCGO77uCCAeme/wCFOyAd2ML0ypHX0FRSMMIy5YgggA5x60ATRvkg7lIwMbB3zUwGdpKvsJwTnG76VEuQ7YAPHXFScKcgswGAFY/n9KgCVHDE5ILZI2gYJHFOwI1ADMFJyC3T2prFkAD4wcBSOPwp4IbcuNwx/EOn4/gakB247gcnJHbt7GgkqDg/8BAzTBubCk7gG3Aqc55//XS5BwQcA9s5xSLEYZU5AGSOW6H60jjcnPGASe3HOB+R/SlPzBl5K852de/SnPkq3ykgjgjBx9aAKbLgk7SzEAkZOTUsXTAGC3OAePrTJAxdlIHQkDj/ADmpolBzgFd2Ceck+oxVXILOCQCBgDktTSzoS/yMFGflJyc03Gw5DEBuTnkcjvTmtUYuFLQt046Gs9AHK4KlcFSOcNyPzptxJttZHyyEHOcce34UCGSJgwkDKTzkYz+FR37FrRlwpLNsw3f6Ulq1YCs9ozKtzGo+0DmRVPEnAzx61JE3mRo6g8ttIJ5UZ71LG4jTCnAUhT3xjp/KoJoltpfMj+VJDtOP4W+npVeQDSAGLIzfKSoOOO3BH41EqkOyEHk9SeCasyHKEkEY+9jqGqKQNgHk5C4J/h9zWqYGL4q8OW/jLwtqGj3YPlyoSjAklWzkH5SCdrBSORkgV5RoMz3OnmK53JeWUjWtyufmQp93Jyeq4yehNe3K5gmWQDaykBgp4I715b450w6D45W4Zy9jq8YRhn5VkUEoemBkAKvOSc+gr18vqWbp99V69T8o44y2M6cMfBax92Xo3o36P8GUACyIzA5Xnn0z1ppJDjIyRyNoznmpnjycMAD1465qMjDqy7gBxtBwufpX0idz8OI9/mbsSMdxwcDgH06Z6U7A35IyBzgc9v55oJIGFI3KRwTt+p4oB6tnIznG7kf5zTAjUNs2tIWJ6kY4PXjj3xT2bcuBlRt6qcnPtj8aBxtIIAHHA9vpRgt8ozg9WBINMVhNxLZO8kDPHGeSOn+NBHUYOAuApI5Az/jShRk5JUbuvrjuf89qYpJVSTg8lt6kYHQHHbpSFLax0n7RLOmj6DJFgyLqUbKD3ISSvPWVWn25PlqC8abT84PfJ9z+teiftDADTPDrE4UatCxwM8bXzXnci+Y7I4l3FsAkArjIHy9/wrlyn/dV6s+m48f/AAtzV94rT7/zBXMyuq7HnkIzbzOSEABJx0wen+RTyzv5YkQJG8bAYPrxtweQOOuD1pjM3l3AkZkEqqmXzjODxnOScdf61IqopMSod4bJcgDLY+9g9uO3tXrHwid7P+txpVpU5ATygyKCcblwOOMZGe+RjFKFmO1ljKS4wEilCBhgDAHOOO/v1qMuhhY+dFHLGPL/AHoIXBO7hT/h2pz+WzKWgSdVULIqnHytyCoz1/Wgd1ff+vknsAUF2jaS8Lsu1Hf7oYf3TgZ4zn1x61Izuyj5sIp+4BtkUcD5R6Z/zzUaAlUDTzyFxuT95sfjjjJ96RVIR3Max3UIw+3qgx6A88YppBfS39dyUNHH8yyOkauS+4jDnH+en5VHHHFhkJJUsruJcHqQfT15p4I/cNs8yPdtHlDcrZ67hj2z+FNHmIqpJHiOQ7IiEHynPBIzgD2/woFq/wCv60Fb940JA80Rygqu7jr1OP0+lSBPLBAlRRvwCwDN5gzkt7mkMjthsbiWCqM7Dnbz19wfzpAI1eV/kjdiBvVgd2Mf4daCXJIXyGGVaNEk527ZCCP936dfxpmuX76LpF3eQqGuX/d28DvjzJWwqgepJ/lViGMmUqfKc54OThge4Pf/AOtS+CfD0njX4gWjyOq6N4cIZgh+Wa5IyvPoo5PvkVhUnGmnUltFXfn2Xzeh6OW4KpmGJhhaa1k7Ly7t+iPTvhd4Kg8DeFYbFcm8nZrq7ctkvM2C3PoDx+FdXt4AzuUtyo6+9PjJdN7BcsegH3R/X60OMBjjvgnrx6GvgatSVapKcndt3Z/YWCwdLA4anhqSsopJfLr6sglyEP3yN3C5549aq3BC7wD5XI3Z9SOME896tuoGOAqjjKj8s1VuCSm4gFgeN5yRjpiqR1lVWK73VZM5yFxk5B6n9asb189lU4OzBJOwByeuCeev6VXC4cspkYYILKcqCfUjv/jSlgMF1QDzADlOR7nPWrAs+WZMIDvGQkjpw2R6dsVDuF1cFihAZixONp29Ov5UcyiSLdDIrPu3FSrE5xkdhUpkMgOC2OO5wQOODQBXkXy8KM4wNr9S3Pf8OPwppQyGNRtZWfAjUDI55P8A9ep5VbdH5YdpAAgIIwB7+2KCqRn5TJnOx5FHJ7UwHbiGMYKqMHDE7sc9Kju1MsO5ljAVdhB7k/8A68/hUiKAx2sfmO4q3ZvUUHJhkG3LkfKHGB7n271ADovMFlbQyOJlQ/uwi5BA9fpUhYnk7iT/AHhUccYhtlXBjfhmI5GalwQxY5C7cbjwfypMBqkiZcZIC9R3NWIhgZXauMkbyefwqCNSyrgDA5+Y4P6VZUb8nbkgkYHHWoYDD8wYhSMd1wFB70m0ycbM8jktnH40rrkHOMBeRnofWkkiDfKQCSejfdb8PypARE8ZYSjvtRQTnp9aCxEe5g4wuSAvIpzfO7fOwb7u1iQF7k8VGyBiGC5fbw2eQKdgFSXadu6Rv7oRD0xkDA74PWp4ptqKCWC5DAng4xxVV0wVBRwN2T5YALcdDjkdcVCsr2wQZMQzhIzyQDngE9OvX2pWuB0MNxuOMdt2Tnn2H51YDbwdrY6fMKx4LgN90uNh28HIWtGCYMCS2HGBhT/SsZRsWT71JyOcgjjnNMZQBypznOBxyPSpCSOOSM5JximNnsOR3qQI3yOWOAVwxqF8lRk5XGFK9T/nipiASQuRu4yP4h7VCxDH7wYkYwB0poaEf7oDjYxHQ5IB/wA5qs5VwMhQ+MFfSrJ4T5iGUZAG7n6c1DIGCgEc5zk8VaEQEKEbbGAN3GDnn+dSRyAkqSv94tjGD9ajbdlv3e47uRzyMdR6dqkhZw4QYO0ZIJyfyqgLEbByW6gggNnhj3wRUg6HG4ccEEDHpUIydrE46kFT/n/JqYY4cYYnv6j0qWAvBIO/pg8HPsaNwGTuJycgJ1P+eKAFQABCRngnv+NOyTk/MM8bupU+3tUgRuxzhVJ4IXHGO5pOXIK4JyGx0PQdPypSX5BG3OSD1JpvUEcN29f1pgIcsWyoXJGTjFJlm+YuOmMnvznNKc5P3t3RQSMe/wCNJ3ymHXiqAMYJz1z644xSCNei73yf4zk/T9KUBBlR8oHRc5pPQgE4Ibg+h6UAL06LjIHftnrTlyr5jI3YI3MOAP8AOaNjb8KIwM8DOCRS/eBBJweoFSAnzBcB1Rskkg/e4oZixHzZ4B6HOP8AJo3AAEnHbHfpTmyFCbmOVx0+UCgBvJ435yPvctkntSKoZ8BT5mMY54pWKq2ck4GAAM4/IdaUlQwVdz7zuYMcYP8AnNADGwFUkZLEKoPcnr9KCFO4+WcKOCR1/wA5p2GCgjc+GBAPP+f/AK9GG+8CQMbjz/SgBhztJ27uMknt/n+lALF12lcbCuQOfxpWXg8/KQMcUjYOM8LjPI6VQCHeyHO4MBzgD9KXAySC7cADn1ppCkDJPByCOooJVWTI3Mo5z+lADgwYFRnkD7wGPYZpc8g5AJ+7nj+dMHzgAIrR4yV/iHNODEnaoOd3Ksenpj2oAeCCuSfMUHhtpz+FOAJIJLHjDADGM9OKZkksd2DjHzN2+tJwV5Yvg985AqQJfmAdWUsQ4GwLgfXNKSzISjDHJG7gUwY3fKxXnGCOvvSupMbcnPuO1ACkD+FmQ9eSfwP0pHLEkl8AjkK3GaVjhs5VZMY2+3YE+tMZRuZTtVcjaT2pAK4PIIyxO4kHrxTdpB9zyD2I/nSbRk5XnP3gOo9abjhioBPPzHAHt+mapAKc7eOmcZJz/kUjdeDg46jrS8cAnPOce31poBKt8wYA4yF61QCnufmI69eKQcE8HKj7/vQf4S+F649R/n+lNcghsO3uQOnuaAHYbaP3ZBP+1yooIZBtVWAA4GehH9KQhHLf7R5VhjNGFdtoOCcqdvH50AKVOchELZIBGeh5oCqpHCqo+Y5JOPpTRtba20tn+96UGMMoBGR1HtSAUE4KsTliX2A89aRQfv8AzEA7WPftjIpSd29sAZGOaa3qfnAIG/aMnj1oIEIbbJtKsVz1HK4pWxggdGOcjk/ShiHdiY3JwCpYcGl5DH5eAeRt9+gqgBepI3KcFxgc+4pu75CwGAoyoPbtSldu8sTnBAWJsc9aCVUH5uD0+bPHpQiwYsD8rM3sp5J6/jS8Fs/cwQTk5H+eKM8nDEZ6Kp/kaCCR93K4z8wzj/PNIAA3FGB5CnleBn1pu1GLNjcMDknnPSlJ3KBmMAEHBHQ+mPpmlIO/ICcqVLZwPb+lUAkabkUYXkfdPTBpEJKDOzI6E889x/8AXpQCTlkG88fMOlJwEcgNuD8AHpxQAoyHbcNuSMsq859qXY3IxhiMsVXIb/P86ZuAWI7hhTkqDyD70/btwducAkMjYH+cUAKpL7CU5P8AF0B9KNgYlcLkDluuAf8APWmkbY8YO0D7xPA/CnYH7wDaSAB6AEe9SALtKDbyuDgelGSUAGQeAVPFLwNvQrjGAf5U37yhdruwB+Zhnn0oAUpuPTKnPQ5+lAyQoZ8HJJxSH95gKR1zkdOlLkSFkD5O4k+pPbHtVAIMBQThcKQVPSnBcsqg4POFIx+XtSZDBixyCfmzxRtB2HKbT/ExywP+f5VADQ/y7lP3ugPekO0jOGYHLYTII564pyucKWOcdcH9fahedqlmaQHhsjPPvVgIAXZxzl+Rlto+n165NIu5sKSGPOCwyPzpCAzPkqW25ztxznnIpVG4rhl2YLE4IJB/SgBACQ3LjcMck5PtSYJT7w6gbWznp6Uq9icYPPI5yPT3pDwW+6GBHflvUf5FACP8yyAlV5yOwIHpQfmYEEE445oB+987Dd8wz0A/pSbjuwRkHso4WqQCHBJIOVZgDkZ/Km5OTk7ueD7UhwB0ZtuRzyCfem7xlTkDPv371SIEdgEZyc4YYKHJPFVZCTcEiVUcKGy3B6g8/hU7kDCOh/eMBiIc/WqbESI4L/fyu+UjPHoRVoBsrgiXAWNHPMW75lAPf/Pes29mCyZc/KBn1CnPYflWjPIZAzbdpCZLYzx9ayL6RimY8yu0O7DAAEZ7d8+1aIBNDmMnhDX2jnDKLl8yAYz04wf881X8DRBzetKwEbWskZcjJCnGQam0KUzeH/Ei7WjG9nUkffJXkHHpx+dReCEEk1xGNzeZZOhVQE546H16c1L+GX9dBnNeP7ptP/Zr+K17cJtki0PUl+fOSBavgH8a/KLSYVtfCVhFP9nvbB4FuFLkDbKTkx9Mk9eceo6V+mn7SPiyTQP2NviPfFdkksH9mky5O4TPFATz7SHGOOBX5s2sX2Gw0xfImhb7PEqxacfMScBQxdhgEE55xn64r4vPZe/HX+tD9v8ADym3Tqzto2l9yv8AqLFJ5jW1td5+1zsZFinVHVAxwpcZGSBnHGRkVoee8D3Er3dwLdyY8NtyZM444HHXjNVLBTPuc24N0HWGJruFx5m3k5JY5YYIz2wKt/bfsl/LbbSPO2TQsY8AkAktntg8k44wa+Ol2P22KIdR+zW3nQzpGkc13GqiV2xHHt69tpBBPB7mobiS383yntpLqWJzBHAY9uWbhct2U5yD+NWPtmyKaK3vVmS+YTQwzgDO0DoQQSC3HOPu9+tRW8lxcSwYmuJC8IcMrKnlNvwT1PPJ569fwT3NrWvcbqKhGH2iYW6wuivE6/JKFIyqjqRz1z+FYU8hj+17I7eK3jlJAKkAlmBB+mCcelaupI3nXdulyXS3bzv9KcM7DAyF9R7VmzSeXIkayLnAkSC4XCEscZUdcd//ANdStzNp2HwAl4dwmVlYfubhC8bhhnLE9FUdT7itu2mmewtHjigna5Rt8qSEwwjjLY56A9sYNZelxrKLjfLLe3asrQpJKY92OuO/HNX9IYSR2155MVtdujeZFFx5Y3YB2Z6EYP45rS+hyzV9Dr4fK03SjNMk7Way7VdpCCrkbQ7gfe5yPwHHNYNvG76lNLyCzPGy3KcdNwbbx1I/LNT61fRxxPJcSIWYeWxclolXOQCB061LpdvtdIiXzLneY8kRqAcENg5B7VtF9Ths4RbfUnudbi8JyeF/iBbWiy6v4Q1y31CaGylMCTwK4Z0diCV3EKgBJH7xuDnA/WN7+x8QwabremyC60zVrKO7tbmM5SRXUMrDPqpU/jX5VaY5u9B1DRWOnS/2lazWgyMLvkVlX73O8MV5wMYFfdH7EvxFl+In7L3hiGZXGreELl/Dl+nlGIw/ZgFjXB6kQvb5993oa+1yapaLh2d/v3/E/FuOsHyzp4lLun8tUfQGnqTeync6LLGVKxgqFbt+NFocRMo8whAdwZQAD6k9afpuWvXGS0UqbgwPzA/TtUcSeXDLG67GUAg7huOTwSBk96+l6n5ITBATtYBXC43ICQR1I56/1zUhYRvFukIy2VQDAH4duppvG8gOWYIEbPT8R60oLxttjyCY93yoWPXFIkeqkuQEEgXkDd+Wad0ZgrgENnCDOP6UxirAkY2k85BH14p4ydgAIC5IIHX6ihiHltzZLscrs44BNJtDKMqd23rnoe3NCjJkAOOD8o4/GjcCFAADdsnpUgKScZdgOnHqP84pSu5CrKoHoeg/zxRzk9A+OFP8J+lKoy6gdR3xn65+tSWG7eSQfnJyNnsO5PapFJAHz7znk9qj3b1bJATJUgDkc8fhTyw+cbgRyuCO9AFV4RLfZySoYbgc/Kfb26VZvX/eNhiFOVBC+nalgwGL5x8nt81QXRdo38o7WY5GepFJbgUZXfzOWERjGBuP58d6p7lKjAG4OHkZ+meo78fhU8zpPIqDbJleAzEZIPPOOai3M7rIVRUVtqtn7w9DjtWiAuKSvmFMDcfNBAJzkfkKsDahjw7OoIBIA5Hr9KiUYI3KEz8pRWAI/CrHzBV4ZSOG+YEYoIHRnYS4YEZOFOM4HvT0AGFwCQCTjrjt9KaBuwMZJXBwAf8APenPhVkx8p4HHT6GoLEz+7JG7G0NkHr7USDOVx/ED6ZH+c09gSOqHIwDjHWmOpCqFAYgYwOaAB1wzfJgE8Z5z0pCpJOQW7Mp4pxUszbcHf8Awg54pPvMxUF+MYyd31oATBDOrBmY4xg5I9s0gGxhwQ3Tn+tO4aQgtIhb5cKNp496QDAY7Tjk4PT8+9ADcMI5CjIDvGNwPzL6UMirjYqbemAeuaVflPckryyHn60YCjjZsIx0wSPWgAICxkAHbj7uM/zoYDaVyGUHhRjc3rS43lWO4bc4GRj9etIpC7jnbuIG0c/l+tAC5B53HOMBscEZoH3jhsEjueg65/z60Hdtw24KRwpPBpcZYgcgrj5jgH296AEK/vE2swI5449Ofeh9zJIRkkHg9jz/ACoAX5dwwNvbtSYOwDjn5ch/0oAcT+8blcZHXjtg0hBbgh8g8kEcChmG5RjOTxu5+tGMcbuPXHGDQApYvucbtvOMZ5/z/WgtuUEguoGWBP8AKkHzbmAViGIyTwB7il5GPmPpyM5FAC5ZhxhmJHQ4A6GlbDMflJHrjgjilww442t0B7j1pAcHGT68dvwqQFB+djkk7ehPQe1NZj5YJYjLDrQCG28lxjrkUbW2HnOGzk84qgGvja67tg29OlNDDLZAXauBgn9c80jlVVzs3biPunnP1pRJwzZ3DkZYDj2osAKQAvIXcDgAZBP+f5084BznOWKmkGUWMFycAHzCad82+PJJbODgcEnpQA7ARlGGYnJODySB6U8MMgFsZHBK8H/PFNLFA2HI4ySfSpcsONwCkDJJ7VAkOVsMTsUv69P0pygbsDrjjHT6U3OeWKqFIxyMntTlPBY8N1OO+KkYL0zjaOpG7OKRlyhH3V+8Xxnj0pVDsvC4kA3bTxk/4U1yoGRgPs3YIwAaQCtIjOAHbJ4znH0qPauGACjrjdxTy5aRWDcHAJ9D7+nWo2zH16g7SRz+ftTQCPkg7gx3LjMPQ+vWm9SMsV+XaA4xg+9DD7w4xgcqcdf0ppbBzlgQO571QCcnkLH83Q9SMfWmSbmRcqAeowf5UrEJ8xIbHHy9c1GwG1152YztH3hz2P8AnpVoBGlG59wym3mHy8H/AHh60yJnaNAXbdjO7O4keufpikZyokLEthSSNuWGP/1/zpYgDFGVAUMMHBxtzznmggkjxvjGAAUzsAxz64pRxndGMnsByKRRuYNtKADYQTzjtgdRUmGQgsWU8H5jnvigBcAebhSdowOc9OpP0oUDaQGdl6g9Cv40fe34Y4JxwDnPv7UvJVcEKuOx4AoADg7t2GU9mJApBkjKgggDaB938DTh8r8soI4KKOCKZgRx5b5gpOOfunvxQWKWKtGywtOC2GaNuhPU0hUoWIclS38S5IobgYwoKsMY/nj0ppUAOo2gZzuX+L8aCB25iV2kOx4PbimceUGCkr0BXqM8U4tg5JKHIHygHj3pjlY8uTsOMD5eAT0/lQAuQd5XcQpwWH+fak+VWwck8ZAFKwLOoZtxUZIzjn8qF+9s3AFTlSeeD2oAQL1BmCnOM5/KlBOTwqtyGHQcd/8APrTV5QbyduNpBGfx/WhRgRkyM23+KTqfb6UFjgpLYwFbqMHhjQejkoyYONq4z9BTQRuICp1LEc59uKMABsFuG3kquDmgBy8YxnG37jLg/iKAuSUbbkjK+p9+tG3O/wD1i44wGz9RSKVznB+fjc3DD/PFADg5POG3YzhhnPHQd6Xk4IYgd8jof600NuXAyQTkBedtLyqfKzZB4D9/XFACrhiACQSTnB/mKEck5HAYEjPGaCdrnoCTjIPX8aRgVUBlYYz1/wAaABc5BwpfGCQDz+Pams5UDzAGXjIB4x2/Whz+8+8JBkDaex9abJ0UKNyhgzD3oAmhHAUldwHG0/55qfbjAYbWPGR0qCI8gkAYGcGpQNpOD8zE8balgSISCRghCMtnnAqTOfm3hlC5IP161GpIOwvlWB/4EfrRuRjkKm0/xHp1qGBIylQQUKAHPHTGOv8A9al4wOQCBktGMjHbNMBUEMuUTd0Axhu2acRmQjcMl+mOoxwKQDj16t8p4IOOv/66QBd4LcOF27gTn2z60ZAbIVcg4O4DJPpSYIQrj5gMnHI9qAINoBUYXaDjjgipUIA5GeccjH45pW4fJBBPrxkUqbhgqTkkghuV/KmBJs3DbjIwc9uaj8lgozI7Yzy470rDH3C4C9Rnke/40kTyDKk7m64JqUApmuEkbG11b7u3oKr3shlu4Ij0Vd7Y9fcVfVVkly3ysOABWRaSF7q7cqeJCh3DJHPOD6ULuBf3O2DgEsMAqcY9KkVg4eNsmNv4tvHSqyn5eDuznoMVLkqWHTjOR0P0p2AgZWhbysjpmM8ndTGwwXqDjBPp7Yq3NELiIR5KyfeVzyAR71QWQuZAT/pCHbIvQHH8X0q4sTFOCQcEAZBXFc58QfDzeJfCs0UCg3VswkgdT824DK7cEdckDPAzntXRn5ZD2XPNLE22T5lIWXhyOOD0NawnKnOM47rU4cdhIY7DVMNUV1JNfetzxjS7oavpdtetH5ZmHzqeMOpwccnjK8c9MVMcdzk4zn/PamT6WfDfi3VdIdwIrn/S7TagUL2ZQPw4HopPGakY4HbeORwSPevsKclLWOz1XofypisPPD1JUqitKLafqnb8d0MIPy8hiGwewxQWAPG1ipx8o5FK27oOG6hu1IMh/lIVEHOOp/Cuk4RACuQCD3LcnB79OlNbaV+fiMLjcwIOc8YpQA4B2lUxuAf/ADxTQwOGZlk3c7S3AHrg9KQC/KBywBc4GMn8OtRXcwhjZscg9C3BOOtSlzu+Xa27ITacDA65NV7hS/ADA43Zbt6Ypo468pKD5Tsv2g1QeHNNaQAxrfRE7mKjGG6kV5vIBE6tKU5IVCg4Kk/LjPB4zXqH7QUZfwdalER3+3QBRJ0ySR079eleZTCOK7kcOscSqN4KkCPvkZ4yRxxXHlD/ANlXq/0PtOPqL/tty7xi/wAWNjLRSkLvVg4kKE5DDGCVJHX6YpFDBhAHKTrl1MYZyqnjJZsnkdAKZjeQjkyMwEiSxEkYJwCw4HGfSpSpBOZLiCBFX51KDcV4HQbsfX8q9ZnwEe3YSR1aEsZJvKDqArAfOw4HDDJ55x9aUO8gdlYLL1G1Dj6AE8HtkUi7ZYwSXmG/Adxu2/oKRysjoWVZSEOW4BC4x04PWrsc8qjjJLp/X3CsQI3MiNEsmASTjzP7vA5J68U2TejEtGIpFkjQuh/1iDsDx+RpAsUK+YUaUABfLjQZ6dRz19+tOComTufcmQS+HYcjgc4H1pml7wTT2JJCqSSSFZGAyeCQrnsB7+4FJj5C5EtukoGCzKSWz0PJ/SkU7GbaPLkZsbGJ+8ecd1yemaEXKvsCyxkqQFcuEJ+8Mn+lSaJtq/URkaXBYH5HU4jHy5zymCe/GTU6nd5jEKkZyVDgEg9+lRlA0ocRD7TGfl35IK/UHFOBAkZBv4bAj25JY+/QYpMzWifM7/1oiDVdTj0HRp7+VsJAnygH70jYCrj6kfnXq3wr8LHwv4Qto5Q7Xd2xurnzFwdz/Mwx2x0x65ryrSdDHjT4k6VpMhmax0krqV1hPlaQYEUZOMHryOuOfp9EKgZyzEHtx2A5/qa+dzavaMaKer1f6L9T9u8O8nvOeZVFteMfwu/0H4VQAobC9z3pjRgSp8uGKntx/wDrpxJUBiM8/pTXA+cLkDO5wW4r5lH7qV3yQr8h8cEHJqGbKpJwjDOc5IY96lcKVU/MpOeeoz6YqKY4jYkggc/IeQe3WtkQVJFVJEyUSEHcT/fB9j3qNWwUkjOVY8AnOzHQEDrmpXdVbKYWZidyMuMH1zUB/wBYo3Lvc4EijG/8f6VaAmGGdiVaJQd24kHJ5OB6mpEJkVARtYoHKthc57/pVVdjSbSoYjIPJ4PX9acAzhEcpGwAG+PJIHo3I4zimBbTLgkNnALHB9O4/GmIyzsXjmeMhtu3PU/4GmCR3RyqgzNwSoxtHTt/KlMuI2X5RIvzBTHtJ6DI7GkBNwzYbzE2HA4yDn0NPSN3lVNrMuwnBPVh0BpoVw/G1kAJZDw6tjINIo8lDIE8t3b5wrHqfQ1DAIWWWKNXBMrMdyA4xg9x/npUzYYs+DuPU9T04IHpSvGYbmEuQBKh3beuR6n8vypwR+21QFPLdQPrUt31AZGBgsS28jIBH6mrO3zCFcDeQCVzweahjHzKGbap5XGepqZNuwgYyvPK7WUen+fWoYCZz7N1wB+FNfCLzufHUk8Z9MVMwY9dw4wQOKYfk+q9MqecfzNMBj7hxyQT0I6VCygqyqvGdp45YdDUxTfnBXe3LL1wTTcl2+8zEf7R5poCuUQhQGkVQeiNghR09ahdDuPKbygXbgDJP8QJ6/SrTj5GyMezDvTJIyV2lS64yc8A1SYFBZXt5QobIJBcODuPritezvI5VE8beYudrFh8yn6VlSpJt2IqycFgTjcO571XjuJLGTLAGF2AdV/UjNDSkgO0jO8LjPuff2poJf1z3+tVrWdHjDBtylQQV7D29Ktk7TknHoMc1yWsWRZXcrK/fGB2qJjtTazKADnaOM/59Kn29uSoyM9/eoWOF+87Yzg9cj3poBgX5lJXHJ+ToTUToBu4GQCdq/Ng1KOCclCj9O+6onVVUrjaDyMHkVaAruWIbDAkgNleCB39qE2qFJOQFAyDyPr3pZQfm+bIPI2nBGPUf4Ui8YYOoUjAwDgc8/5960AsRrtGduGcfwjjFTqylFIAU569M1TjaPEYQt8pYfKenerYlVEXJ8sYDcGs2CJAW27l8v738WaiZly2WLN/eX7oPpSllZuETgB1OcZ980uZON2SSSdo7mpARvldiOOOp6im4443Nk9hzQCDyrDJ5x1H0o6kgsc99vG0UwEHGWEfzYPL9vfFAUsB/EuMZzQo3bTvyGGCOuPzpCgLKxLO3IwcD+VUAuMBwC2c5Dbcg+1KSHU4ZCN+MEcg0MFOTgDdx1xmlPzjBPmDABIUjJ96kBDsBCnzBkZfGMU8Y3HCcAdupox8w3cnGCB0P4UAhcZwpAz90DPqKAEJPkhQucn06/hTi2F3YUKRu+UEj8KN3yMfu4G7A6YozhQ3zDIG0AcA0AKXYhdpDHAwF4yKQeYZFIdRuA+XPA/CnNwgz8m0nJI/SkO47GCFjxkkgHr6GkA1uDkOQu7b8zd8fpTAo2NkruGMZB596kYE+cOMZ5IAP0HNI5OclGOWCg5xk+tADG6NxnAzjvQd2SB+86HK8jr6fgaVioJLK7YBByOcfWmZ5UkHKjO5Rjj1NMBoP3QMk5wcDPHNGWA+TkBT95eQPWnfOVzuYEsO+KZgkH5iynO0N83HrVAKwzt3fOSCQx6fWhSrYUENkDBIz0+tIAFBUZwMn5f4voKTeoXJPzEYPy5NAD9wIIHXHYZp6n5iyovPADc59qaN4UjGB0Gfp7dKQMGxyrED7oPB/rQA8ApkOAqg72IOSfQCg8hSUPJCncNvHpikQ84XaC3JP3j/APXpQxkXlxjPIOAT6YHWpC4AgAAKQQfvd8ZoJ+cnbtBPpSZ3BSeBnOc0hwflYcMTnPTj3qgF+ueMbqaG+6SMZGfm6DNGeOw6fxDkUMeCTgjqDnqKYCAbUAA3D0zjHt796Q7d3IUMcEEtwPUU7lSuVBOcfQU3I4jbYyj17gk859aQAflUgYTDdAR/n1pWLfNglWHTkZb60i85GCq564znH9aMkvwW+6Thhg//AF6AFJyduOmGG7t9DQQxAUbAuCSGpAT8pG1lYHORgGhRuB24bHBCjHOaYCrkqpwDn5sds/WkbIKEZJLD5uoI9M0h4CjaqSHJGDyfWlY4O4dFOSPUUAI2RvGFKk/ec9PypHcDK7MZUH5uRn1z3p33QTgHBBx3x2pPMwv7vJ4OMDP44xVADBgoUkKO23+dIQCSScqP4XXOeeuKNoQEeX8m3ALc/XPpQvPK4bA6qOPpQAABd2M5zlQUwPfH4Uu/axKhVDHaQRwKTAC4IO0L19KU9SNuwfdwTyT70ABOUddwVz8o4zj2pSu5gSMYQLuPA96QnKuF2AAbgnX6nNIcMudvO3bww4BqAFGSATlRnGM8twOKFQKzKN7KeqdMewoGCTnYy4IBYYY8dqTjBUkgbf4QR/n/AOvVgGNinK4wM5IPB7CnMHUsMlOeo6Z96aAoEieXnoNqgnPHrQoICgLkqCABzg0AODOqgsCiDJOMZP1NNUfcOGIUcZA4PalCMJFCqqnHRuCfX8aTarkYJTPQsP60AOAbKndLwu44OAT6CgEOyHG4tlmx0/GjHXBxGg3bhwy/55pAcgDgEjkZ4AqABckZ2JkAZA4PNKWIwd235gPb60gHzp8o6Nlwevt+goOQvLAEEbt3THoKYAVU4UjzEVd3yjqc9aXJJOGUhgCEft9MUhb5nXcdxIkXB6+1LlygbPDcjtt9DmkAZG4ZO5QOgXIzSKFbOFQkr1HHP0oG1QMsu09kyeBRvbO4cEHoeCaYC5AETMHC8ARgZ57U0ZB+bB6HcOee4Joxs5QKflxjpj3obAJKlQM43CqAPuyYIYluNo6/Tim5+UMUVm25+8ePb607OGbBGcYLD0prHDKN3G0AhuAB/jSQDsY2jttzwe36UwMccHBJySTjt60oOJAPlLH5R3yvekGVLYUlTwAMkdecimAjfKfv4QDABPB9eaZyWQKwUFQQCcgf59aXOTHlGYMxCllwPxpgOSAMnHy7h0K+mKpAN6KzAYbeXYdP/wBdNZyJMGSPa4+Uryc9PxpCVzKd2wqw5JyOO4/WmGTnKMpDZVUC4U9zj86sBjSOA37whwcHkDJPp+FVWbAkAAZdvR+AD0H41JPsEeyVCq9nPT6E1A0iZGZA3y/KpXgj0P0rREBMyqpywHy4LI559B/9esm7JZxuXeyNgbjkkEdD7Vosy7IsBVcDptJ3e9ZF6F81Aw2bTkseMnPYjtVAL4bwnhnxEj7QRMQpRvbn6CmeDedXuU2/8urDk/dPHJ9v8adoGY/DnipygkUTlFRF+ZfUk+nI/I1X8GRzJf3chWQz/Y5BGAQ2DgbTxUv7X9dAPB/2/vEYsP2QLaxtUBTXNatbGQv8uNryTEj/AIFbj8K+C5AZf3NisVrcrttGmD5aRI/lwX28nAHI9q+zv+Cj+uJY/Cz4U6J9jiY6hrC6hJE5CQyeVFhg+OfmM4JP19q+M9SEt1fLaTxWrvJIJ4bkElgDydvJyRxj1A6V8DnEnKtv0P6J4BpKGXc9vik39yS2+RqWqq0/k/a9TtrcNhN0RIX5ehZgSQfY9e1NEkV1p8rTJCsVyBIxKBhHJnAYYJAYY5+uD6VIvmtbxyfa1fziQs0iAcDPIXGOcYpyLgxKIYIrZ8ElBmYZGcMemB1r5VtJ3/Q/WYpWuyob2a2uLtNRkkmkKlIrpLYb5F6grjGFHfH9KInN2yXLhpDIoEcyMvzoMkq3cHipWVLd9PW5eRZIi0MBg+6Hdj8+0EHBAAOSRz0qvak2mtIvyeTKzOUkidcMi4ygHBz7UtxyVtbf15FW6ILyyC2ZHiUBhcfK+8cjknpgjn3rL3REBIzcfaoMfup1Dxgn720jnA9TWlOvm6fDEsMvmxMZVE4AZVyThiex4wKyjMsU6SzoBPMWcTHndu/hz7CknYbWlkDSys5jgEkiyR+WFR/mKsQOeCOfat+Czt9MtDK8PlXMEKxGSIDCnOMuD1PPbnrWXp9iRLb27x3MSIGlhEsJVmIPQN6c5zV29u/7V1Ga1ke2FuCzz7H28Be+TzjGeOnetFdaM5JPWy26l21n+2+ITCkbXcaKouAJvkRgfv7O4xW/ptwthFKs88EU7gp5sKgRRAZxkYHPtXPaVGbexBSREXIHnRrsLx8EEn1wc81t6zcMfsVqu6aMYleRIwymNTzgkYzj2raLstThqRTduhJZXcZvYYkxdoipPGJchw3VzgLxyQQMntyc175/wTw8WXdh8c/ih8P5XSew8QWJ8RJLHMpEE6zCKVdoJ+dhOuckECEHHNfPWsSs9zcX4t5IWmBYXMh3lQpAwFXJGQB+vat74a6/qPgr9oH4OeM7ZrZn/tu30C8Vt3lpBdM8TtnjkJNI3J4ZV4ODXu5ZiOSvGL63X+X4nxPFOD+t5bN9Yq69Vv8Agfq5pqG2ulilJM7g/Pk9uxz9KkSPZNLhfJRmOWzw5/oPanzxm11eUI6AvIs2xh8xU8HHrzmlCEmRUwRvKLk8L3PH4199e+vc/m1oVdihNpjUMc4CjJHT600jcAFe4RuZN5fbgZ5B9BTwX2q8KJhud3T2qMiOS5Chg64x8zE7Tjt7UwJtxzvAZfmyynnk9TTgcMMvgjIOR1FRRfNGhDsSnyHJwAOuKkUncpHBPUnHQe9QQOAA2rzkE4GORS7+NhdTkEc8A/l+VIpQlODyDgZ6c9SaVWfC8hSw+7nP4gdqAF4O1MYAAAI5yO/NOVQWI3EFRxt6n2/+vTTwuD8uTjGePyp2cDIAAGNp55GfWpZYqjaoJTPy/wAI5/8Ar9OtSMWBzyBj1/OmhAflCbBuyAp/rQeeSxUkYA/i69qkB0ef3jADIGACuKp6g5QbycFRjjrk1eQl45MffLY28KT/AJ5rK1IrIQqsjLk7lbgk/jTW4FRy0cZUszLjkO2Bknrmmn5JSdh2hcAnCjAbOBg4xTpCwBYlomY8ng7gD2pkYY3UwGZGZN3QKSOhFaEF9FCyDIIMg+90xmp1CkHlcL8pPof8KrWzqSBH5gRVwGfGCfY9zVpCC2H2sV6nHNAEg2uFyCSePkHGKeq+jMwB4Gc5/wA4pqh/kzu2gZDZGM+n0o2KTjy2Xgk4bgVBYpILZxx0z2I/pSAbcqOAP7vI/H3pckHBBBPUZ+X86TJQvlsIoBOOMmgAPzgrlX4yCQc5oyZAMGM8Y2jOAP8AOKUHDRhmAXJ+ZfX0zSK27qRkcZHJx6Y9akBwDkgbQFIGVbJ/CmAdSDsVlz8vb8KAiKhyrAbjwBzmgMGz97dtAIb9aoAUZGcAEr/exn3pOSFHOCR/D29M05Vy3Iwqrjgnn05ppxtjGQCAc4I6D1IoARiGLHIyMnIGDkdqXJ6gtg/dAOTn2oZyC7BlwCGwp6H0NKx+fkqST26H0oIBkIPyjBYDIz1NI3JYAcHDBWHT6U3cqfMSoYHGSM5p4BU9D97nrj8KAGnC4IQnAGdvPfk/WlO07uNwLDk/1pOoP5ig5IP3gWIHTJNAArZKr82Oef4TQpxtcHcScDngc4oOVBAycNnLHpSuDk/KFHXr+n9aAAA5KNhirc4OaAfLXALjb0Vu1L8pBB4Vm+8MA4HahiVAZiSrdT6+xoLFwNy4Hy4zjIH40vIAyCI/vZDZz6Ck4DJwuAOuOlAYfMflH8ZKkkfXFSAo5K7gEwM4/u0zIOxyTznjGTTsgru3cFe/A+ppu5lXOWVVIwBjP51QDdxUnGXZvmAAyBSqcHiPGw8Hpj8KbM3zTMNsgUqPmPzfgR0pzLt8zIztbOCc9e2KAFjChTgknHT2pxB8uLLlSWzycfke3FIDkFnVWwpbBPJ9qBsCgZ+63PPDD0oIJujdcKWKksOT3py9uF5AIz2xTMYY8tuc9O3+RT1HB6FuflbI4HoayLJEyzK56k4HA9f8acAQMPx8meOTUeN67eCFPKnqp9qkwc8Mcg9WyMCkA07QqhvmHBCu3Oe2KN+NxLZCnBPP40fLu3Jg+jbeg9qYz5QEZyefmHUe1MBGYNwxYqGyOPl9s0gbbkqQARlgFPJ7fSlJLbtmSSQDuOMfX6Ux3JVjt2noOufrmqAa5CRucjGeVY0jkrtIJHooHFKWx2JG4cjqD349qaeVOOWxjjk47/WmgGtnMu08EgYAz9f51VmdHLESbTtIGDjvzU0jMzf3egGB8w55qtJJKQwSMypnIR1y3vxVoBWbCld6EkbtzE8r9evNS8lFdowjlVBQc9+n8qiYwnz0ywUptwq4P0B7c1MGyiHJ3bQC2fm6D86RA/AZiCpBX+6eSfWnghmQjLEHOelMA39CZApzxgfNUmSOSoIwAGBwB+FAAMtHIBmM5+Y+vrz3o+XB24bHfqOaRgm0MzEYbov8QpWP3tzqWGDhDgKB0HTigBVXazMF+YEA5ySDSDpKRkc7jgYOeDmkAAkJP3s5zzgimgEnO7bI2ck4AGP1oAUtvYYViMABQMnFNc5DMSEQHbjp/WgP+8VgxU/3Cp5+lBDqWxtVC2VycnPr/SgBGfKn5sKAPmHQ0u1wS2SpIxg84/z/AFpCxALnDc43BsA00quckY4bO7BAPQYzQWOlG5D8rbj/AHutDFcqcAD+8R39v5U0rsjALFSCH3KMg0pOBleOmMd8+goIAbQS3ltnOGLHH0pcHOwuM8s4/wA8Uh4OSVynUHGfrSYG1wELpnAYjAA7mgBwZ2LAFTgfJu/mKRztBDHscZ4y2OKQ/MzAMcnhVOMD/wCt70EqoG1hkZDE+uOo9B70FjvmztOzzEXLc/epeWcbhggDIGMZ/wD1U1VR9gHzFlxkkfMfXPrSghWySAeuSuTQAFt653tjPGDTioJDGPkkLwfX1pMtuUsQCAQAD1NKDtPQgZ7elACg4ccnkY4Ax9aag28o3PIOCP8AIoztx82BjHAzS8BycLzzzgUANdiCBkhAA3I5BqOTkjPGRxk5Bp28qxH3tg3ZzgVHNyjbhn5hl9vIFAFqM84LsWH4ZPp9Km2kLkg7Oh5qJOX7/MMqRz+dPJVVZyO3Xr39KAJYj2B2uOnGcjuMUebmJsFCnT5uoP0oUYfY24jHYZzSox+VmUOgGNwUDPv7VkA4jD4ZSjfe3Dn8TQAH4KE7vTnH+fWmr8qsoD/e+71AoOMnknA3DPUH60AOznIJ4xnJGNvt9adg5HUEYbkZP0xSgvkMuc8cNzx/9emDaq43BdoI+b/PNADh8jEruDMCTntSqPMDYIHbIHOKVCSuVGWj4K7ufxqN4/IaNsqq5xndnP6UgHuXBGFJQnjaTk47GqzSl03O6k45BJwec1dVjhgVABG7IOQR61E0LBt69Scbgeo9qFYCRJgkby4yyrllHbisXT1aJZcnJaRnLJzwQOcdqv3T+TakKQrbuB13jHU1ThADKB8qkcqO5zVRWjAuD7u5TjPzcfxD6VKp69QMZ9h7VXRhtO372fujj+dTHGev4ntVWAkV2TGc+4/Sq2qQMALuAqJFGyRSM7l9DU/+y/Dn+NRnAp8cgQbX5DdcjI/H61ns7oNyg4HJXBAxgg8YpAMrjoeVAY06W3FhLtTcYHYFMchCevHfp+FNcKku1n5Py8cj8a2vzIDh/jBpkw0a21+0DTXOmMHeOPILpwHHAJycDJ7AVzJuI7lVlgb93Kqup24O0jIO08jjsRXrlzZwanZ3VlModJoypTJGcjDcjkZH868U0iKfTjfaPcENNp0u1ZD1aNslGI5xnBxz02jtXv5dV5oeze8fyf8Akz8I44y76vi44uC92otf8SX6r8i66EkqvzLgZHb8e9R43bXIdgeCpG3r6+tSEBiAQH2sMBRjBqMnJyoxJ/tcAgHpmvbR+XAPlLOSmRwwTt6daUtmRcpK6vgHA4A9T7U2QuN7ptdjjahbbgdwaYAGZ2DtlyIjGjnCYHJHuKNwBXLLgOsj4OxdnAGfypcuNxLKygcnPJbuPT6U7lEVEY7Q/BDYOP60igH5Qm5dgJBxySeTQZtc2h3/AMeYY5vh9OGEbMLm32eaMru81Rz6cE815Iri4uQvml58Fi0TBkjXoRg9D9RXr/x3Dv8ADa/EeC/m2+M+vnJXkU7ecJFaTdGcoQUGBx/SuDJ9cL83+SPuPEJWziLX8i/OQ0b3fIWFAxOQXBdm45yOgoZdruUgE3A3Et97J6YyP5HNMyrmI8KAArSKmXkYDpkdiPWntzIsjIkioocxqfnbIx0PHBr3j813bFkO91Zpnm/2oyfLMee6jgkHv1pJWRZDvJYH5HUcnB6cY6Z9KcgLTZKyYRRgN9wKRyu0cZ6c0iS/Pjz9zt+7UI42jOPmA6mpRMrSXvPcCzKjeXv8zAIR9xTHqD9KGVLmRYjJIOrCVf4vVAemf5Uwo7IoIbG4bhAcjjOccYwfT1oRWDDPmpGoBRlVRsJ5Y44A69MHPvVGMWuayWn9XJEkZwJQZMbQcHqE/u8n86NgBZGY7XBC44wgGeoHamKHxGZApmVOiFlLde345p+ViBUSNhX+aRgS2MdAecccUvQmLeikxCIprfbguu0OuDwOflx+PanXN+NK0+7v5QgS3DuYwcBzgYBPqTgfjTdsnyRlo38sgiRAQARztbtioG0ebxl4x0Pw4HMFurf2jfbQDmBDxGTnncxA4HoaznKMVeTsldv0R1YXDVMZXjSoq8pNJLu3bfyR6X8EfDkmi+DUv7uOT+0tVYX0yTdYy68R/RV9eeTXoqAIq7QVYdaijUIiRrhUQ7QMYGPT2AqbDHnqOwA7V+fYirKvUlUl1d/+Af2XleBhlmDp4WntGKXr3fzYnK4I4UdeePyqNjyR8ozn5jTz1UActgA5xULMFITLHHYjioSPTGNnYSBu/wB7sPWoXYGZf4UGR1+8BUpwSucjBGMdcntUD5cFC25SD8h56frWiIIJhKQAWxk4UcEhSPT/AOvVaYbol2hRCSW38dvX0qxIuWYpHgAqM4wo46Cq7kLhiWAZiwLDK9MDp9P1rVAMdxIWxhosjIL4znp74oyuQjAGQLllTg4HTGOB9KCQ+1iQGI5BPIHv+dPQMQOqxgYXjAJ7VRI7ckciKykc4AAPPbFTKSS0UrNsKkBTxj6mqySttJjfkAfMvO7OOcHr9asAKpYGRAr4HTJPc5Hv/hUFExULxJ52VUsdx+8B1Ab1qRY1lkt1blfllxnr6fy/Wo8eTFMxQFMszc/cGOmPp/OpbF98UUighHQFWfjAxxz/AJ61k2BPcJ5480o0jb8Lt5x34oiYEPwpxkOjnB3CrMW5IVP3gCSCDkj3prQSSM00Thpe6MACfxrK9tAIlGFbBY4XoePoKnAZlUZUZAADtyfUio0IGVKvuA3HH86lAWNgcLkEZJ4PH1oYDSuSxXYrNglF+8cdcikx0ccDByE6En1qTy/3akoRg7t3Xr0puD1Xbuxxk9fapuBGdxwrI27sVGVI/pTCiOCnBCg5XdyB/wDrqXgNtbKgj73UUzGcKyqWUcAr29RmtAImO5MsNrHjv09frTHTndtLR98/NlvX8sVNkkD5do9IznB9D+FMK7SAykEnjdyMZoApXMIZSGQZHzKW6g/hWbIqbjllJPzPlvU44FbFxCu2TdjyxyMHkY9KzrkAgymIu524YqO/fIqwJfD16bS8FlKWNvMDsY87W9M11KElQD2+Xp6VwU3ywoV8wOsglyev0z9ea7iGYzQRSk7N4yQOQB1rCa6lkrDcMYBHuM4qMgZIIdfQnocjr9aeoVgo4OegPf1pCFbO5ML0HPGcVmBEVcOo6EDHUdKjfKsWBG0nHTkmpWX1Hz4IDICdo9TUcwA25HPHUdsdMVaAqyAqrgDa+3IUnrz61EyojGTYpJOCyLx/n/Gp5MYYN+anqMdDVdlw0QOR1yvTBA4x71qgJRLhSS2QMjaO3+c1ZjYoELHA2lQDVJZMg5Yqwbn5O/uKsQu3lb1AAOVDA8j1zSaAnJOxmYkIQFDEDjHQUHATIALepJzTAPnJGAcYJ9KepG4ck8dRyakAY+xCg4HTIpM7ckfIehIPOPSlGTuI5HTryaDwB0x1Jbt6VICEAZ4AbPC9RjpS9GXHdsDPf1GaH6jHl9QCe4pWUFVw/wAo+8egHuPegBUyWIDEYPDkY+vt3oxhI8rjDDAxxn1pSA52b1IwflHXOen1prSIG3E4PT5hnA9/ekA7IBIJ+7yeePxp3zDGTkD5jgcYPTFMYj50+bYBgjbwT9aUj5WIAGMco/X2oAdhgG52nOct0NNL/umZF5Kjp9eaQrg+gI+VpDzQWzAXLqwAwAf5UwFIXEgUgpnIQjJP9aVgN288ngBumSfSk+bcy/MSMfvI+QO9NlGVAw244wpXAJ+lIBzgDP7sckHkfKTRt3K6uGwTk59PUUS8+YckjfgYPI9R7Uhwjt829sdCe3emAisWBKF1G0gp6+mKaOCo3sMfK27kU5gFYguSRnId8Dn2pAvyAxno+PQkUARgh1LA/LuIBb1pr8gNjawI575+lSFjktkqSckg5X8qZuX5gW6nO0HP51QBz8+0vkHk8Zx9KTJMe5Oflw2T2FKNuXxuTjLHGMU3jAzt3lQoZj1HtQA/+IsCpyo7nJ96cPvAN8vv6U1fmAO1uAV6jFIrBVDbWcAgEDkn9aAH7t38QGeRv/8ArUFhgErt3c4JzmkX7oUBwuM4cbTmlByMqQh44HQn8qAAckdMEA5HYfzoORk4wvsO/rSqd3+2SME9TTT3OQD9COPTFMAOMHKgE8HA5xTd2di5G7HzA8BfQ/Wl+62RkdOc/pQCwC455+9+NACHjOVI3nABHy0biiYGwIGxjHT2oI2LwuABxz70MOW4IPU7uB15xQApY4J25wRgLzRyuSAFAO4EtxRkHnBCnnim7SA3KjPO4/5+v50AKOBxlu4UHv8AWg4wzNGVJPO7A5oYjo5UE8+gA+v50ozg9Hz0wTgj+VACcrGeMnsoOf8A61DAKeDsIORubPHekym1Rzjr1waCQUdgi8kDLDrQAMyqZAu1SSCWz1pS53qCVXPIQ5GBj1pWOVAwmDz83Qf/AF6TLFMZxk8np+dADcHBKkK3H4mnMSZGJBHybimf8P8APFNkwwwcc5b5enoPrSsflB6jHyMOo9qAExsVACMbcdD9aUMoK87vl4GOfYUudrEbcKo2gigbl6AnjCq3FAAM8DaBtPII6f55pF3DALKGU4KkdRSHEeDu3PgAA9yPSl2qgcFgoJHCen1pAH3EGSNv8ORiiQbd2RuYct83T2zQihAC6DYRh2LZP0+tM2qsW1k+dRkhsg4JqwHnK56kdSrSA5U0hAC7fmIA7HqMdAaVh85+WMtkfLt5P88UcbiPuFh90cY/lUANOM/KFMhGPlOAtK235hgYGDkAjFIyl4ShUA5wAf6U9iGfj5c4AUg8VYCHG5mGS+3J28cZ7D/GlB3gHcW6k+n4ikJBVtvyspwQuD3oOCQcsRuBHoDUAC8iP5SE5yRzRk7RhQueTuHXHbFJ03kjEgbOFXIx7frSlgCm7B4J6Zwf8asBSWXapICDk4HTPp+dJjA3H5wSOnXrjikTAfC4+XJOc5x05FCgA5K7X5IweOlBA4HbKwIySwAcLwB6exo+bawJY8Z3LwfwpNpcod/ykZYg4HTrihNoUFc7RwQB1qCwyfl52sw4Unr/AJFJwjg7SF7KDnmhRtRQNu0EbtwOR70mRtyG2kP1BIz/APXqwEYhVUlmJJIzjjP0pTnPGSM5K7R+P1pSxK8FVweVycn0puSRHgZI5JY4PtQApJDHglduNvT9O1NwcpuR2Hc55/Gl5BPUnpyOCKaVJwSN75yST+lADWPlncwIAPVSeewFRtv8oYAA3fLzgj2zT3x93oQ2cdselMl+Y8ld2N2d2F/xq0BFKShlaNAj8bYuze9IzZkcb32GMAgHIy3cfTmnSF1U4YZzn3xULkgq5LBlUK7NjH1PoKtAVhJH5O0yOxUnamzlm6c1E82QVy8eMdV/QVNKXRHV5JGYHIJXjOOSD6DpVeVvM/dnfgnkAYOf7xq0QQyyBvlO92IyCBkAe/5VlXLiKUOY9wk+Ukn+Hj5sf0rQmk3xs4YpydoPGcVmXAKy4BETeXuO1cjqfX0qgLPhuJf+Ee8TokRyhI3Z5YenX/Oaj8EsE1G4SNtjG3Ztvvx6fWpvDH+kaP4mJZJ4yiMm1SBkhs9areCXLa0+4sAtu0bBGyAOPy/CjpL+uiA+Tf8Agoqzpr/wMs7dpJkMd9cR4HJCi2JBHoRgewz1r470tVuJEtEj8yO3kIltvKDF13ZBCkdQSR17V9Vf8FHjewfFj4YWSK40210i5ltvJOWL7vnU4y33Uj5PHJx0NfKdprBtb2OaOd2eeFCYIMszSlwDtGcsSMDr71+a5q74iXy/Q/pzgiDWUUvm/wAWbm12+dQkzb9gnHKSjPHAJCkdD0+ppQttLLIsMiNPFMP3gGGfjkZPPXIJ5HFRW1tagx28Uym0iZZY7NuMHBIJB+cc84OB9akaaO5jgGfOS5MioXyhCjIbacHHI4HevnpaH6PBN7bf1uQIiP8A6KuYbqWQyy2ltcRgjC7lXLYAUDngck0xHLyx3LLMsyKqxC+HyocHhTxwcZyB/OpfMiWdoJIxPNLbxrKRbGWfC5Ody9xgE8dFqMwzTzQSb4I4vLSQySyt5kqkElSpJA6E9Px9DTbp/Wxctb/1cqaxIyhVuM+ZvEqxwx7kc5IYSZIYA5AzVVI0hu4Gby4bdXAYzxndFwWAUfQYBq7NqCybbqzeN5WtNkdvMuGWTcC+T3AHTJrNlbcxeUow3vtBkGNwzy2ffj1xWd3dEK8VZjDqs0SKkN7crIZQYk8wuzEjJIU9F6damRV0nS1JtIrtmuDvi+y75BF0JJ6ZB6VVthI9sGSXbcGHHAGQP4uf5fQVpWjFLiSO2aYwThVXy03sjbMkAsemck5rePkYVEot2Rs6dOYjDFc28clqVP7pU3MAcbC/bgADilW5ku75oLiN45FTzF8o7Ld0PG1ec8Htz79KqXcsyWl0IzcEOVMLRsPMBwOoAwACOnep1WSaeVEnsbiVAuXn+RhHyHLKPu9sY9auPQ45Jblp3l+zxg7hG8XyrIDuJ/vKSMEe305rM8aaONb+H2r6fDJMk9lG1/Eq8nMasWDEdPlL+hyKv3zRvBIfNM8TphRKxd48EZC5wdtaOhy2smsiOZZTaahAIpZIPuvmMjG0529wQa7KU+SSmt01b1TPOxVFVqUoNaNan6ifCPxgfih8Hvhx4+lubeXUdR0e0uL6W1P7vzmiUzx4GcbZfMUr2IIPSu2uDgTofL4YtsT0P8Td/wAq+RP+CbHi2a9+C/jLwPeXzTX3gzxDMsVqkWzy7Kb94nOMENMLw4ySMY6Yz9dkviUEEDaeoz2r9OpSU4qX3ej1/U/lHGUJYavUoveLa+5iuC3zLCkrBg5ZQcY9Ae9MIZWKMxVQdyOwAAJ9fzqJnRI41OxmUnPXABzg8HrRbFYzNCqeZDLhiNw6itbHnFiIqQ+CxkY5zs29PapepI+VSedr9Me341XiJKHOI5AuFDD39athec7MnjCrzikwDdzgEkgfdX3/AMigjpuLYIwpPpRwTwPvAjg4pQCMkfTcxGfp+lSA5ciUMvykk5A6GnL8rtkMevBFNUYK9d2wYCnrk9Kdt2hsKyAgDIYDHNQyxVHyqMrgAgjHenchhgDr19PpRyONwxjJzzn2pQpYAADrgHJGPSkA+MMLc8YxyMmsa9lBkI3BkByVx8q/4H6VsEDyI8YBbPDcjOeuf89awp5GMs7AsDu4YjCnHp7inECJhs3YCpxkbOD/ACxSRqwaUt84PAMuD25wfY//AKqVynnDO9XdtoK8df060xFGJCysSZCCqjjOcde/1PHNaEF+BmYD5iCihOu7n1zz+VWlGCq85ZfwOKpwlVZ0ZgsjjnCkdP8AH09qt8JgHgBRgsOPz7UFkgG/YSrK2Cqv19eMU7aSOmAOAQenvSY3EgysuQAeeN1L3LNjpnIzz0qCAJPIwQD2VeG/GhiRhjgkknLDGPalGQ4Jcg7dyhuOPcU2M5AAO6M56g5zQWPG7cflGBnpikVuF3DILYyO3/1qBknJxwMEY4P1oUNv4HUYLHnP+NACIQO7BRnA55Prx+NKpYgEkPgbQcfz/wD1UiY3DggLzsxzz7U1CMggYbnLSADH5UAKqnLbo1IUbQdpOaRcbYx32nJQYyf89jQAcYWQgr83scdaGJCoTlcndtwf1oAC+1cuVHcn6e1L8y7gCnPOU60DcoYD7obeSeRnjjJpMcsTtJfruHI9OaCADFsqGLDPGe340DJkLcZI7cg0AMMgBCq4+ZumaRVXbwDx7UAIACyjBbjeefSjbvUBV+8SSVOM+lKOWBwQcY3dgMUgP3WIbCnkt1/L0FACkrnPzhQOMCggb1BO0YwOOtCZA/1hI5/EelCdQqYL46UAKxUswJbLdCRxwO9KCMbgQHGeT0ahSCc4JJB7/pSLgqeFBxnL/rQWPX+Ar1PRAeo+tNBUIcKfl43Drn0pWAJJyfl6NwAPQGhjlXBLEcn5T1oACckgsI8jgvjn2pGZlMbZYZO1dpyAaUk+WwG7Oec9qQkbsdARkAnJz70kBG7cOCTjdngdD3/rShMk/uyCwJ4GD7HHrQwysoMjjcQ2GbcB+FAX92SNwAHynGAKZA7g857ZBxnj3pzE4zvzg7cEYxTdoU7tpbHGGyeKceQQ2GG7n6e9JgSsCssi8AEfdPXp2pwUKq5BwM5BPHSmjG5goG1hncOnHanR/LtOUA6nDcdOmKkskQsU2sOhHA5JpzA5Y5OemOo96ZHkDAwuOcnqD0pWxlQgAOfvHtxzUgIzbQCPlwcc9uKbkLjAYx5+7uyPpQTjktg7uVI6fQ/hSMdv3to+YdOmD2PvQgGyEjIyxIJKkpnI9MU1zsY/KwxkjIxxTsHBDOR82SUPIphBALeUAQTx1P51aARjhMsQVyBxxx60kqfMAU6cZPf8aVj8mPlI6neevf8AnUFwVjSQcBSnI64JHXimgK7ur4BdGzlW3MQBx1/SoMiUQ4DkHGx1657UtxI3lqmEG0DjZ0Pt+YpTu83aW6DKq/Chh0xWhBOCzMxbcAMEhzwT3A9fWpAdyqQRnoCBwKi4WNm8t0cYwpYEcf8A66nBB5YMVxgOgwAT2FIBTtJYktn7wBOPmp75wRu2tux9DxzUYIwgYnGMYPO7H+elPZgxk2vuJb+LOfapAVziP7+QeAHYZHvTjvEm3aHY9cDH1NQ5XYcMoAxlT1pWIXrxg+tOwDgCFx5bJk8ex/wqNiuG+QjLfMN5Gf8APFBQKp5BXqAeuPWgOM5wxIPKKM/jSAcTmZQCAcEbcY/L1piqqzPhfmLfMxHfr0/rTTtWJPMUIUJAkcYO3v3pxBJJCnH8PmZCqKoA7swUYznK8DP+cUHCNueNwC3ylMEMfek2qocDIVmJK4xj6flQgZN/ly4PcAd8dee/+e9MBECRLlS6KG56nbz09hTwMMMt6/Meo49aRCXWL5iqNg4bqMdQfXNHzspJG8YJ25x83p+VAAM5JARpMYA7fn3JoKEvJjAJGNg5JH0pONibiFBO0r1yTQu13Rim0E9AepoAcwIOMsibcKhwGH19qQsdoCvlm4yRwV9AKQKAGCF0fJcu+CBn1zTg0gYYkXbwMgZIHoO1IAA3kfJEc87fp3/nTQwBYAEbFz8hAJ9sUgw22MYf0+Xhce9PLsGXcFUDIz0H09qYBuXII35PJBPCj8qUZxkMhLHAwcH6kYoDYDfMVXJXco4H/wCug7SCcELkDGQc/X+dQWKTyR8rn25xSE5JByMgD5k9aUk54JUgn5uQc+1IN0YwD9Vk6YoAYzMVO4YXGACcY/Co26ggEE/eJfGPoKVn3Mylk8zbwO2KacmVAYwRjBY8/MR0+lWBcizvyHGcdB0NS9Q3Uq3J9ajjOQCwUNnPQEEelSYyMZK5445/CoAcM7cDeuOOeDinA9cKp6AY5yPQ01SdpOAMfw5607ADMhHl71PTqMdSayAUhhtBJHoc8j60ucZAyAMfj7UwkYBDDHCjIIOe9OU8Y9O2f50ALtwSwQcc/r6U9X+TJwADu5/xqPO1Wydo28FSetPByqjcvocHkj6UMB6NtlyeARhtx5oniJheIYAbHljtn0oHIPPykADnNOQZBjdSQegPb6VAFRw1tIp4j6YwePp9KkErO4yzbn9vlBqzJF5ikKQezDqaqxRIsp3HYI/m2NyOO9NMCvftunZMZKAZycAnt/Oq0bb9hIxxyVH6A+lNuGeWV5CJM8lZOMYHYkdCaUMJMEuVB+Y7mzg5xtHt1roitALaMSeuR0z3GamjPKkMOOOmf89KrRt03jnOeOeKnQ5Xk/dbnjoPQ/pUtASABV+VSoHLKex7Z9qXHykDCq4yNvY0btwJzkDPXjOe1DFiD93nnaf6VkA+eNbqJ4nHDcHjofUVQy+0oynzAdpDclh61o9WGS3P3R2xUFzEZMSKm9kwSCevtTi7aAyuJDG/mAFtrfdz1968r+KWnHQ/F+l6wiq1re4s7oMNv3uVOepPA+gTk8ivUfNDru8sHBPO7p7ViePvCsXjnwdqOkSv5MrRlYZEI3occMDg464JAzgkd67sLV9jVjJ7PR+jPluJMu/tLLqlOKvKNpL1Wtvns/I87lQo7IVIQcgrxTGJdeF6nbhiRiqOhahJq+hWtzcMsl7GhguHKGMPKoHzYBwA2QdozjIGeKvt0A48wjI3Ahff8K+vi/vP5mnFJ6O6aTX9dBmd25kGW6bWAx+f+NKzbmOeQRgnPp7UhXcr7QV3AHcehAHUelBOShX5geAx5A9c1ZiIOOPvAdCo4/CkAK8sCqseCp4Ge9CEMDt5UggEkZPOMj2oXGQx2kKQMkknBAwf51QrHoPx6YL8NNQJ7T23X/rvHXkTbTbzXAV1Eh3ny+SAvGdvGc1698eFB+GuoZ6+bb45xz5yYryN1JldmieORcRtcIoAXJAGDnn8q83J/wDdf+3n+SPtvENN5wrLT2a/OQ1nfOZmmjBIAYqoEZ/iIG4gfU570ZAdWZkSZ2VUHmEh+h49F69KCX+Y7WaNS+fM+VQD0+pPP+TSFP3oV4bgqY1jEccalduOckn6fTFe5sfmTb0t/XzEJMjESQ7vODARv8+w/wAsH9KUN5sQSKRoQRlWQ7Vwp56dM46nr6UhjuB5gWQrPPt54AGMdeDzgnp9ab8tw0bqXCscqXjw3HK4O3BGPWqJd1d9fkOGWwYo4T+7XbJjIY9/mFNaRPJZl+cM+5djfMTnGcDnoue3SlMqZ8wg4jlG4KhCAnGcHj05P+SExpEX2xeXnBZB0B5GOnbvQZTfu7/13FLYmlgkWfeqlw4wODj5Qe5/D1pWby9qSIyCRyjemCpG49h9M80g6bolUhgGCE45PGcZ44NEbY+UKHB+WVEXJORznnp1596PI5pVkpJPv6k5dIFkmuQnlQxFpJGGchRkk/gCRXVfArR7qfTL7xRfWqLdajKTZMW3sLUhdgJzxyCSvXIrz/xDDJf/ANneHrR/MuNUuFt2X0hJxIfdQuc/l3r6M0fSbXQtOsdLtl8q0srdIkjGTsVVCqD74Arwc2r+zpKmt5fkv82fsXh3lUcXjJY6pHSnt2u1+i/MvIpVUBw2B1Ap3QNyPl+96ihByO4PP1pQrHH3fm7jpn1r5E/o4hcg7yA4ZhkE0xsqOuUUfeYd6eMybTyVbr2IPfNRhWGWCjzMn5R1IArREEbq2VPl5BGfm4OagKnDBwGJB+ZOCM+9OkVEQlt0bcF+/HcZ7CmSjZIAUKtGu7cGyqkngN3xWi8gIdu+cYLLI0eNspIJxxnPfOKrg7shWcnBO0dPp9anYfJJIY1lVpsmYEtj0GOw/wDrVDLvUuJWBKdVI6g+vp14qogMwrkNktvbbuwcY+n0Bp28cIPnHLBWHJ9McelI2IgxIKTN2Dbhtx/+sU07sylSm4LgAg/dP8ulaAOjIfEg3b1HZsbfpVobZJpGMTOkyjDYKsDg9ceoI59qj+ffIwiBLrgZIIzjnHr1/nUgO1YndTCXAICt8rHHAPp34rNgE+9NLvGVzLhSgLnB2kevc1JpIL6ZbMTxEmxi5wCccD9f0qrqykWcUYQHLGTeD6DpViEG2t/OAVoGQNImPmX6fSsmBrxqgUDDDsaBhQI5FLB2O1h/Ccf/AKqSMCRVeNpGQqH25Bp0QDEYX+HAXPQVkMLuJNwlUtvUYdSDnHr/APXp0RMijaqMegZeTxU6u42ksue3HUY6fniq72m0tJAmZmG7aGx17j/9dZ+RQ/b8zMApbr83t/8AWzUTKNoG0dP4RyfpUsbq6KihsLkEY570xgyKOCDj+LjP4CrQEZ+YZX516BQAQvqQMdaaUxwwJO3KkZ4z6CpHQk5AyAS3BPTHt3phTAJUBeOV6Yxj/GmmSN3ZJD5UgjBHH5e/+NMK5DAiRiDjB5qQ4KoCjLH1Py47U0AswRpSkuCOtWIifKHdjG0c4P61Su0CkNJvYBW3KoyCDWjjcmDGVJ4Crgj/APVUE3DAFtu0A8mqQGJPEXswksm7MeGCr0IPBJ/IV0WiTF9MtM8SBdhC+3A/TFZDKw85mCbkPyJIcFSRnn19au6JJ5dviTYrAglY+RkjPH8vwpSV4gbgB4AxndjAo43E5KjpgDoKThD1zt6gnHP1py5/hU4zwexyO/6VzFkZ4UFmAAGCGHH5d6jePbEQUbGM44496mb5hgqWXIBKjkVGyqC+MqW7pxzVJgVnwwweQOd23gjpiqrkoPmZVJO7J/hXHX65FW5wy7sOeOckZJFVpUUPwMOHHzZ/lmtUBCXMULlJyq72zIy7juwM5PpxU6OOG3ea20LuBI3Y71TlKxo5kmeF84LA5Vz15HerML7kBZhnbnaoxjjPFVYC0pUZIJYZ3cdKfnGeuR0Xbgn8ahQZCEgqwXOSMA+1SjkMVHRSR3zxUAPI8s/MD7jHT8acqlSpwSf7rcf5xxTUYBUK58tnORjpkUoyNuASWzh3bjp0x6VAAuFBAHzDO7P5ig4ZGXjnB3kcev50pOTtIPIGQAOp/p0oyRHt+U4z7/jQArYb+4SRwzDnNJ5gXarNtQDHyjI/GkUgMpB+Xbg4HWhH5IBZSWx0Az9aAHBwCQ2Qc8gnPtTB8qlcsAexGaOTuLAD58HPAzSM2FJPy5PcGnYB38IwvIHDdOPpSEnjJU8bcMBj6HH+eKaWCn5icY7DPPb/ACKCBGgGWAJPCHPOPzosAoG4vnAy2RkYA4HT2oJTA3ZGeMNxnH40EEbgwwB1O3J98ZpFbAQjoeF+g+vtTAUsCGwzE5+b3Pb+tODZJBOEYcLjI/yaGdiz5x05PQk+v9PzpoIznPI5HbJqQHL90FkDEHB3nGB60xvmU4O2QMBnbwB0xSkDKbwGH0yce5pWIY7s5I6kHA9v0oAa2Sx2jZnnJ7dsU18uMBMgjIIb8cCnlWIyuBx1681GSPlywJHBKcdfT/PaqADlsnAO7GcH7w9D9KI2I6A7geMDkj0FIMBQF34CknI5JzyKEXODjgLk5/HpQAR4C/dJU8MoA3DP86UZESqGKHOF3KAce/vxTV/eEDBGOcg+nrSglwPLb7x5GOT+dUQSFiGUjIx0xyf1oKlFO7IAGcMBnGabjAztkYbsZUZ6+9KMIcfMoxye/TpUli8gquSeQVQjpSckfeyM5xjt9KUNtcYBGBkZHOM0dA3p0/z/AJ70AIwK5O0gYJBJ/pSEBdz4bkDJHQ9KXG1gclR147mkRcAcYPQ44pgJ93ecK3y4xg5yOv8An6UY2DHLYAX1GPWlyW2kMM49efxoIJwUONxAGenv/IUgE5HC5wGwfRfajK/OAVZh1GcZoYF4yVbYW9u/4d+B+dOL7pC45J79PagBpON+GyCM4GMdP1pSA/IG4k5z3pOFUKCikZUAHnHWl3YC/wB7O0L1Ofp6d6AE3ddpwdv3iOAKUkhzjHccccgdaT7gAY5IPcdTnihQM4ClyOx7Z64FACPwp3ENlzwO1OcFm2qDnhQM8mk+cKdoG7d0x29aMHeB1zzgdvU/59KYCEMoBESKB1PUjFO2kSNyp/iIPeowMRDI2+nv707gONwONuzgdf8AOTQAh4QkqxJPP+P0pThs5KkDOAeeepP86TBC7QCMLgd6V+qHAbJ9cemDQAFhgh2ZwADgY5FKDjGMnK42j3//AFUjdWHHIyCq5P1pOGCAhgQ3OM5z/k0AIVBicAH7oPTnNOkwT6FiHJz2FBBAkYfQ5bJpM4VPnbGA3fvVAKQ+RkKc91GWpM4AVmyuQNoTAOKa+0Zxt5BODjg8d6eRtIUAKOobPHSgBuCA+GGC2cDAx6df880rjnG1B8g5I3H86OGyo2kn+Fs5oJUKu4BQewGD7dKAHPnfht4BXtwM5pC5K54dsk5UYwB1BpMqm3GcY6KM4x17ilyVY8Rcngxnv6EZ/wA5oAOUDFc/eztHPH1oy5xtHmDqMLj/ACaACSo3nHGec/Q0mSxVWOHJOBGfvA+h/CoAGDEj5RllIIfqw96FbaGPzlBj5vw6Y7UZ2uH2lv4VOck+9AAzjAAOT8/r7/h/WrIEYIpX5cHqCOQRTs7JchQnGSO34Y9hRu4ALhgBhip4Ax2pMsmN7ENuxhegHrQAgIjU42sobGOpNKwI+VshVH8JGfXoaGyc8bwc4A6/UGg/OY+cBgR0+Y/j+X50FiMWPJB3Yzx1xnrik68ZUNnoeMUp5GQM/LnLDLY6f/XowflONwB5OOD+FADWOF3YOO4PQ+9NOMqACwAGBjkH1zTiQMEjaWOV54HFIQVPG0kdg1AEcjKi/Pgc59PrTXwNpKBgMfJjkj096e4IQgEDcQpzzj6e9RswGGC9MgDox/pirQEUmwSKpyGX5FXPUHjn27VFIGE8paHYzJgZOUI7j8+asEAKisfkVg3PqD/+sVUZtoklYIdobAXkNn0NWgIJRsfasmQeN2f4T/D/AJ9KhYsMPlgoXhh39RU8kRV2jAQgBfl5I6c4P+etVJV+Ykk7ix5Jxj2/GtUQVJjGI5C8sZRQqGTnPzZwPrWddJJLITGWBkTAaRsZb049s1pXG5POB8uIt2cjBA//AF9axrtYzfx70Co0ext5OAR3GehqwZr+GwsumeIYjGIiI0csjHBxnj888e9ReCF8zxAIjEoBVjlFzg46mneFiV07WshT+7+Z4zlTjOBSeBC3/CURhHXa0LAj+IAHp/Ksnopf10GfAX/BQfXYtS/aet4YLt7afSNAjty0QO4O8knygcdVkzx6+1fPWlXAs3kLPK8MbfuZJiyrGuMMFJJIU5A/zx69+2lqLXf7WPjczZnhsbW0jMJkKgpshbBwPmwz7seoB7YryIaSY7hoUJZHRjbTFTIgyMjec4GOxwetfmGYy58RL1t9x/VnCtONLKqC7xv9+puzPdSLeTiFvtsbqsRlQsZApGCOnykZGB+ZptzeQedcXLGOW3klyZZIZR5QAConTCEHOSeeRSpPcgRMVW4u4VjjRJPmWfABBDYHHzE5J4wafP55kMlhO17AzOmy92BWGGDbjwSOUxyMZ5rxOp9vFWSuMj8wzM0kcKiWEqTBctloy3Az0wQScjrUVpCr20YkllnuEYxrZXLB4gu4gFsLk/eBz7+1VI1jYxTQxWqzbIBEix/65g7McBeByuM98ds8W4pY44LaeS5WWOR3m2rgbO5B7gKzAZznk8ccTtt+RpJNGbfQRhJhAF3R70ltHfCggAkqc5IGCfwxVW+RHmvw0A37EfaYjyx4yvt7epqeWJzIizhlmt3YFIoMyXXI3ZPfqceq1Bcxm2bzmtXS3ifas6PmTODj2wRgEds0vQn5kcroVuWnURsI0McgGYom6NuHXJ44981OULm9ubeVoIbaYzqEuRhmPy7QQMcY446ECq77beECaIyRELLI4jwUDH5d4P8AtKR7ACrVrC4trq/niie1kjYyEAHndgFSQeenbrjNbIwlp/Xoa1vCLiW4NtIJlQqkJEwdiTgksB93n88GktrifUdVurg27SwmLyBKLfbKcoRviZeo5J78YPpWfJbiHR722uma31BYo3aQ4xIHO4Rg8Hjb1GcHPuKu6ZERZW8aYnMtvs8yK4JZSnIRyMYPzHj04PqdDka0f3fhc0QxgNqssMyQ20aorIoZgOhLZOSRgHoc1Dc+RDbxSytFcW7yCMsVEbHnIxtAwePXNJbw+ZckqotkMxklKpmQjjI45wSc+wpQ7mee9ESNFeBhIoXgIh3FygBBGCRkgH6VSbumYNI+gP2F/G6eEv2rr3QJblU07x/4e88WiKz/AOn2xLKrOfSFLtsjj5wOwr9CpFZJp4pD8yk9GzgA+nuP51+R/gvWZ/CHxa+DfiyLULOyGn+KLPTr27VxHttrmQJKWbgBPKMwJJAw/oa/XPWUEWpzAMoMiq5z2B4zn6iv0PKqvtKEe60+56fgfzdxfhlh8znJfbSfz2ZWaYssqJv2HqWI64/TrSwuzYG1fu9X42n61UmkLcbuXY7d6gqMZxjPrxT4ZQRuBLYJyoIKnPb9K+gsfBmlGCxYK8bPzhfNz6YqyuCoySGbncTgA/8A66pxhcuAq8vu3sMY44/DNXRuU4cAcE4HT15rJgKcsVG0+wXr+ZpMggnqoOFUDOc/1pCAJCdq5T0BH404BiccOgwcg8A/7NZMsec7wByScnI4+tKRhXYDA+9nORn6Uhy2Tjnpj16UoxvGCFA6E4IPp/WkA4FRwHUhjkADgUHnB+9ggqRg/l+VORm3AM4+Zs/KBxj/ABoViwXD5Jbhh1+n1qAFnZdqEfMAMDHb2+tYCHaxbeOH/ifOSepHrxW3qEgjRgdxdR94Dgn/ACf1rDQ/ulZNgfJUnyxgEjsPwPNVHYBDvCcndtJwqj6jk/TFRxn5vM3hycJvWMnDd+nuRTyMScJGxIBRd+1iR14ximRFgUAiY78knd/Fkg4PToOlaEF61b5GVTlQSQCPvE981ajO0NgvgfwEZA+lVoclE3DZtyMgYwAB+vNWY3LHIJy49egwOf8APrQBOrDaTkn19V96TPykbypx1U8j3pN2BkMQcBQffng/XBp5blAWCnHysB+NQAjKuCwBdcZ3Mck0N8u47+QcHHQfSkGAzbSvzLjJGMcf40RDcUBxgKDmPp+Pv0oLF27WwSSMHjqOnU/nTW6MDlioGdpPFKuCi8OnowGcYo3N8uZHXvjgZ47UAAO8vgu2cHD9cY9utLuzkMzA8A570hBRl+YZJ2AE+3/6qQAAH51YZ+7ng/49qACMkqDwG/jjDdQaVQwCAjGBgYOM0nJU9N2c5UYPsKAAACFcANj5jk9Mn8OKCBCB8vOCTjjqPTNKRwQD2Izgkn60mdoYktgHOI+mPUj8uaX7oc5wG/vAZoLEIB5ywcHcPfvikwACuNp5BJ6fj7804MEKjKg84HUtwf8AGmgkRAKwbnaF70EDiR5isSPoPTtTcsm0lht53Nj5iadk5cgbSoJwSDgHnH+fSkJGGI3BlPHPbAoACwHJ9fm+n+TQWADNjPGMr1H40FsseVzjoetKxO5wePmB3f0/UUFiMyjcoGQi7lY058MCwGBkYI52/wCTmjJ/hypPG3P5YzQ2TuJzjoWb196AFJUHkMFY5OT198dKMHB+7t7lG28fT8aCTuLfKpJBUqaQbAu3PJ/hQ/SgAyXDMrZBBB3jp+VBGWTAzlsYyOmKQksULSCTg8498dPWgDDDgkAdh3zQA3arPcfOp8zaAcbdvXp65pc7wXIO4g8Z/mD06UikNNMoDb1VWRT2GO35/rQCGgXgtk/eI+tBA4c8gnccfMTg5xTyBlguSjfd3H7xpoxz8yqeOV5AHoKcMs8SBs/Ln5sdec/jxQWSEcNkqECkYx1z/WnjIG4BVymANvvzkVHtyeABngD1p33PnXAIyvTr9f51mwJB/CCGK5JAC9fakIDqqMTlucYwf/rUgCozgvkdcg5zSFlKY3AEDkkEEjvSARzkMWVi2eSp/wA/5NIdrElRlDwVABB/yRQzFBkYGOuaacCQ4BL7cnA/SqAM7myDlsnPpxxz+lNwiksAFGAM0rFfmB3x84IzxSFmycEfJ8zE9uOgqkA2TcPLG1WO4bu+KpzsPLK7UG8HJU4GB0578/zqeQpjqVXAwyHr9fzrMuZEe3CtGZI1UMQDhmPr9KtIgFJklj3sVkViH3scZA9ali3kk7BuwMvnoM/wg+v9Ki3NuXcdyHBO7Axzz0qeLAGfKVlzkOGwD16A+xpgWohsJ2kKrjA/ix160sRO2HcoG1SSucrnnp796aEIiOxC+F2EYwPcipFTaQu0jr8239een/1qQAM5wxAb7wxyCM9RSu3TJO4cMQOvpmkUbmU7FKDJzg5JpisBE24mTDHCOMYP1qQHhtykBgwbBCjH40xiVUjcytuAA29x/wDroGJIwMK/bgcf54oY7Jcyho0U9Q+fXn8aoBGcKJmDBRyMEZP19fWkeTajZdPlXLDrmhW5b94JGOXXav8AD7/rQXb593lGMoTvY7SOBgHNAC7NhCAFnHVVH+eOTTXCMS0kTkn+InOMexpU4S2Zo2XPy7w2cH3+tCgpuLKQfMbDqc/L/kUAIdiHGWTjeFPPPp9MU77rDBPzDoeg+noaSNxFsPmcFccfe6Ej+dIijywi5POM9D07+9MBeV8snLj7hX+RHv1pT8pBxGQT90nGOMZP5ijO3LKQ6+m70PWlK5LJt5Izll6GgsTJjAXO0pz1zj/Oac5KSqZFUknG5Rx6803IbqcHOfUdMk4/ClViwXYyFSO/GSaADYQmCV+TPAPSgjcsYB2sQFBHA+v1pGKjgIMlcqBySfT3pxGTGqhWQDKkdc0ADbxkggoGO5WI4P8Ann8aArHaoZyDnBPIx6GmhUUMDnYDghSN2eh4pw3KULMVZRtLZAU5PX60AKGLruG07hn2J/GmkqEZsfKcElCCOvPP9PajlOvGwgEqQRnv+dP+ZW7gbjwCAAPWoAax2FiXJI6Kx4oAKyIMKyODz6nv/KkJ2hsnB+6M9CKQ8qWD5/21wfXr/jVgRliE+bdyCpZF5XmoxzKfkOE+XdweehJ/TtTzuJO0BjkewPv+v6UyAF5PMORuUdMYOODkUAaMIwzhRHjg7lGCcmnkg8AAbqYmAwyfmAxj9KkOcnBGD0X0qAFHQDgD3p+SAJD8hxgHOeM9/wA6ZjGQf7pwe1KqqURlHlsBnrxgHmoYCqWwQW3MTyy8jpS8kZAXn26UjKVK7s/NnoTjHWgqRgFgwbq2eeKkBQSDleo5yaco7q3IGOmcGmjHOcjB75AoGdp6htvYZGc+tADyAG+XLfNyAuBnHr+NSiMTEqwG5cEdNwqMEheTjpkqMfmaE2qV2jDYDZXkUgGrLLAWH3trEEMeTTpmTyJbiMmJgMHpg1NcKH2yjK5HLCqdywXTmZiDvbbuxkgZqVrYDGX94crKyI2WK7gNxPYDpjHep0YMNyK5D8YKhTu7n36/pUCt5rMfnfY5CtO2AuR2/IU4u0SOS7JtIyyrkOT1BJ/n/jXaBcjY8bTuTBBarCEjBJydvJHb1P1qrt+YAYwuflPrViPlgwARcnAb+lZsCfdjJOOCQoYdcd/rUg3bwV4AA6evPNQIxAIBbDLwSOR/9apBkgsvOBk9s89cVkwF4TGDuTP60/upJB/2R6jrmkVSvA3Mh6ZI9M/z70qBVJIbGeCSevPWpAozRrbycbTBJyvtz3p8DmORRtO1wN3HXPvVmVBOhjY43dGI4BrOfdsmjk4lTrubAbp3+lWtdAPJdc0ceGPiBqNpHGIrPWEN2vyn5rgDDYbOCdqZPHACDgACoVzGSuR5u3h3GSP9kn2+tdh8ZNFk1Tw5FqttHH9v0uUXUYkUNgL1yeCAV5OOcDjmuTklgvEt5rVmlhnRZElC8bSufzIIr6vB1VVpRbeuz+R/NHE2WvAZhUglaLd16PVpejv+BDtjYtGE+cksRknPvz+FJuzuKgDblCgO1M569PWnH5wAN+xfnyhJJH+NR7sL8yqhUqAh789ePfNekfHsec4KlkaMN8wf+E+nFN3g4KncWG1dvT8foOaXPlBiMru4JReevH/66YoUOo8wswU7UIyVB/r60CPQvj82PhlqGeB51v8A+j468olDmaRmRi+0fukf5duc8DHXivVf2hEV/hdqQY4HnW3X/rvHXlchjSaWZiFuJApaPO4IBgnj6Vw5N/uv/bz/ACR9x4gtLN43f2F+crfiRFQzpIUEuHAVdwOxm74/LpUapEGSFJCkqkhSr7mU9wBnoVz1HvTzmAIUhjaNGVWVF3urk4BPTtz69qZuHneSXg2I4MTISHc7Txgntk98fnx7dz8s5Yqza1/rYRcQKPLdkVGx94O0ZyAVwT7g/wA6a2FizJLOIxztYlueMBjggjnnjv3qUx7CzSR29s/m7VCsFLOcAHqeTt68Hiom2wJIQxCRxLtRHBOd/JwfcAfyqlqQ01ew/wAzbcRxOZYpDgorKfLOzBbaf7p5PPpz2pq3CyPGokieS4Ik+ZWVWiOQuGxjP5daewfzV2y3UJZH2vHtaNueAVOeeh6DPTNNcySRRLM806+YQSFWNWHYMOc8jHY81KCTTXlv+Q7b5u0LuI3bC44wy8ZPqOnNSxx75XcIQoJVgSBkjuMd/b261GXEwYDzSHIIYrhDyO/oSMYPXn1qHWLj7Fo14yu8U7N5ECoRkuyhVwPU7uPTA9Ket13ehyqnGcrpef8Awx1Hwb0seIPGeseIpVMdrpatpduT8yy8q7yA9+y/mO1ezx7mXcxLOw5/+vXM/Drwr/wh/gzTdLkYyXXkq11Ln78h5ds+7cfQCuqUZwcbeMcdK+Cx1f29eUo7LRei/wAz+xOFsteWZZTpSVpNcz9Xq18loKcR7jnHYfT2pjL/ABBdxHOenv0/Gn5CjnPGOAO9NZSWUMOexB5z3/CuJH1hE4AcnD85JK+mP/1VDIBtYMhZcAbc8/T696lcgAYflzgjrj6/lUbjk8bT0z14FWiCHPJCkO2cFGIDD9agYqpVULIFgLlS+Mgnp9c1LIWCFwI0coRlgd2T15/CopZNgOVWSJkAMUhyW9Gz2P8AhVoCCdVOXYbSq8le5A/LFOhh8yRyxO2QA7T3xyM+nTpTJFBCxqZFY5H7wbtzj0PTH+FPvXCh4sgjvu/i9PxrQCFppbm4UxeWiMQCSecZ4H+fWmRsQHlWJ0fcVDBsHJBwuD196jEYmLeYpYMBuZTnnjGPpgVYXcADGRMz5wzt91+hOfXHHNADo/KEhiBkaRAMtt5BOc4GAcc/rUxXbHJ5YKhhjaBncKbC6qAN2QRy8jfOc8/e+gH6VJGG/d8iR8AFv7yn0/KgClqxU3cSxkIxQNsX7y9+fTpWnbM1sU8su+Bhw3G845IrJu/32rlQhXACneMdu9aq/MwLHdtIOEyBmsnsAAR6XIG+dbaZgwYjiNvQnsK1Uw2OOTwG/hxjkiqce1RJDIFltynzIw6j/PNQwTSaVKsMxzaycQzEfdPZH9PasndgbCAYzsUZ5HpTlU7gSCSo3cEnBPpTQQO/ydcg5HAzThyMduuegrJlkTwE7fLfbKOx6EZ604p5mAOQOhIxj3qUNjA6j0PU1DJAqgZLKVJYkjIbt/hRcCFlIZcjAKYJBJ3f5zTdo2/JiRkIHB544GfXoPyqYLtj2luAeV7Z9qYdxBOMADAz3/8ArVSYETLhm+b5nww3Zzk9j29aaShG0fMhHUegwalKlWDLGzkA/KT04/8A10wEgfLucFwrb+pGPT8QPwrQgjGSMBwzcsCxxketRy7GXLhEXGSx+YEU4soVv40PXjHI9vypJW8skgrhPvD9OP8APamBjmTJ+XcsuxQDKPbr+lWdCdTPeRpxGGDD0XI6Vn3rbZggdHYcI0fQgc4+opdMmC68u8g/aImXK9sduOp46+1atXQHYIwO0/dBBwSMfj/WpAc4ByxA3YJ6/jUMLOEU4xj2ziph0xguDwcdv/r1xssQ42rk4P3sHrj61GTj5sFsnaFzkVKoO3HG4qQePpwaaeW4Kjk8Z9u1CArzgCQMcHJwCKqSJu79cEZ5IPcmrsy5VCq4BBOUGMcdMVVkA8w52sp5x+mKtAUJ2wxYOoyhYknAxjtUkDYi3E7D0JC8cdyPypk65jJMcS4Ud8Nnowz37ii1LtE7cKQ2csa3AtxuA643FQ23duHJqxESCSCEAHLnPFV0JJT5uCf4TjPP41KCMgso+bg55x6496zYEyEuI9rbsjLEr0xSq2UHlseo69e9NUsQMAHHGFzg5Hf6f1p+RtRQSmeg29hWYC8hhtQErg4JpgUbAuCSeM9s4PH8qU5zucqBwGw3X2+tIyFQQ2NwxyOxx0/SgBc5IJIG3jmmsxYcEkdR270DG9SNpII429vX+v400EBT8oAzkBuelUArY3EDLKzbvf8Aw/yaMttJXCNjHzcntSM23AIIA5B65H17UYOMdQDyUPJHPBzz0x0oAXJJT7gODlT0J6U1eI1ywLA53IOB1x1FKOdhAZcnAz2+vqf8aYnCOAVAPQGgBy4GFy53/r60O6rgnIA4AxnOcjFIWIAKnGMMyocn6UpJQhgWKDLE/eOaAHZIZv3ZUcHJPOe/H40vzHjgk5Ix+hpnDtzIWbnJ9j3oDZQsBhQTg56jNAD8fu8j7rKMnPfjj/PrSN83P4ZpCAqg4OMjHFDHaCMAKMDJP40AG0A7ggz93IGT9B+NJnHfoNpIPAx3x60owGyflJ4ypwfzpoBCtuY5AOc9h3oADvHUs7Z6HA7U3gl+ncbmPI/xp/zAgnkNyDnkUxBu2Krh+CeePypgCvuOOeeQD1zR/AepK9GHBHQfjRuLLn+HgbietLnDYztA9Oc+uKoBeME4IAIBK8k8+lPOedxPQAqW689qj3LukUyOrEctwOR1/SnHbtZg4AByfpjOc1ACn5go3cHkhj83Ppn/ADxRlTwDkHJAC4x7UE45wM/3gOcelGQWO3zGOcKMDjpQAuctgDA74NJ379OtHRjzjpyO/rQoAIBIA9c4pgNbLKdoUtjgkf596cf9ZkcADGD275pF7EnnPbPJpAyE4Vx68jr+NABgupHGQPvL/Cf8adnc6t82AOB046ZIpuQQSMOy9OMdqX7rAnBwOuOcetIAGRtU7N20YPYg8Dn/AD1pGffESo3oV6gncTn/AAFKmEZdpAwv3U4+h+lAVjgADbt5BPGfUUADfK5Ab5CeQwzg9iD/AI0nJdHAzxgndjPYfhRztYrgn7mB6f5NDgKXJD4GCQOhoAa4/d/MARxgN1Pqf1pzcNhcZzzkfdGOaSX5S8m5i3AAznt09qUjG8AlRn73Oc5pgJtAUjkqRuUNQqhk4PoPTrn/AD+FJyAp2gscZ3ZPHrigYIPyjBbjA9DVALw6k4I3DJx0JxzSEFkGQSmckgc4HT+tBwQR8ytjjHsaHXcrDBLE5+Y4/CgBxJO1sgc4Ix2JFNPyliW+bbwFz29CaeRmTcQQepUnAPH+FNUhChJVTkqMZOeKgBAEKqFG0EnGD70ZzsUAiQ5KgcYpezYI5G8KOOhzTQOIwMlSdxOeB/nmrAUsewBBHIPPX1/WkBUbSFVgDyGOflpwBTa23aob5eevvSFG2kYwc5OVx+tAAATkBUAIP3cnv/Ohc+Wdo9Btz29KDyXAGwk4zz+eKU4bcN/cH5s8f40AAchWKlSQp/djp9KACqNggAgcKA2eKTK7SWKJ1DFcc0A4Zn3YcrkMRwR24qQFUfOoG3I/AY7Y9aTAKY5x5m3OeR170g2gRpwwC5wQefYenelyE8s7dxPQ45z6n61QBjBKl8hCNoz+X40g68IVdjhnfoQB/wDrpQAjhNgKk8Y6H1J75pDuYHJUs46K3SgBXwcgEBW+T5uAPpTmbDSY+U4zuP5Uhxkbtm/Pzqo4HGB/OmkAjPy5IPIGR9cUALlVbl5AAMbRxnoP8aTcsYQOzBh1Gcj/AD0oHMm4Kd2eQpymQMZ9uvenKzK37tlAA+Ydx9R7ZoAZheNoy23aMZAI9qNpyTtKnBXB4x7j3pQd23ByAMBgMZ+lNOABubBXJXnkZNAB/dO3GeoY7jj600jAJIUnnoOeP/10rEcDIyOq4yenAz9aDhQTjdz0b6/ypoBrowVgFAxjJB4wBnrUe4GNXVvlfdyo4GOP51KibXQElRjacep9ahB/c5Y+UcdEOAelUgGsCBkyopHIc8EDvkVBKSJpJNyBAc4AG056VZG3e4IUKMgknoMAYquww7h8E9HwMADHUe1WgKM6FJHMixl+BkPgEnHNVp1ULs4CM235eW/HParEqqmxWQpkAZY7uB/kVGwJ2vkhc/Pxggdc+4OBWqIKF1ERJJmPczrglcHjtx+FYWoS4BuCAqR5GJXJLN6c9a27obHj+ZywLHcpwx7/ANawNSwAFdpJFA/iPJ5/xxQBveFVCHXkK5DRb5JIzwTgk/zpPAypH4qgRsrJ5DAKee2cj25/X3pvgtj/AMJJN8+9nsmDJt+5yCAaj8CszeNAzEt/o8gzjg8jB/8A1UpPSS8v0Gj8yP2l9UbxB+018WbmK5UWa6hDZyo7iJmEQjibYWbHBQjrg56c159p88K3ryGd7O0V13R28IaICTAVnbOF4AyfXOK3vihfhfi98Vr/APdfaT4s1GGN4wrNGTcSbTk54wrDgc4I71maOLg26iKFhbwxhY4CIwszgqVDFvwOQF+vSvyrFyvWk31b/M/rfIo8mAow6KMV+CuWlcyySRw2ypL9lW7D7vMAAwpcdhyTyPWpHikne/tVjt4kjgDAyNuK+Z8zE4OACAT+R5zVS0AggFpetIZoIvOdZd0kZiYAYUgcqDj5QSDtI7kCWNLO1WKcae9xaXMax77Tc2FOA6ycnC8jGOQVx1FeU0fXRT6LXp/TEkeJLKFHZH0+aYBdgIEW5cjOCMqCG5z/ABZ7U25jS7iZllilQCWeWFW2O+zO8q4HzBm2n/tmPwkjWWGCxtZRAkRXyw0TFoi284Rg+T06H8B2qGXdcmUbYxdiea3gu5S2UBfBUkc4AbI9vxqTS19v68yoHyhREuFumkafbOxDgdfLVs54Axz1x71W+yodojMpglhAdH5/39qjoQQo/P0q7fymS/kAic3caEbZFIXeByyAcsrKBj0zmqjwiILLDulnlt3VkI2LEScbV6cj5vxBPeod1p/X/AHrbT+vmRPuuQJpDBK175m/a24xgBAqsOgOWHv360k4e4WGJX8sbgsZDcLg/N8vTgbs/wC9USxw3jzSQw3ciImJYYkBAJ4ymODwOv49qntyZFjk8y0h2kxlbxvmkjbaVbg4LfKMj3NWtNbmFTS3kAJePzhapOu5TEWBl2Y+ULjoR97/AL6FbNwgUpZyW8UUEkUkcku9U8xiCCscY57rgnoB7ZrEEKPB+83SrJHIySebsVXCksEPTLYAxg9q0768traNJre4glhit0YQXGZMorYDI3VWIyuPoSBjI2Xmck1skTBmTQ54v9IiuLgeRGRKpEeFXarYX72Bnpk+tWGiSG7kZLTO9EUtCnyu4z8xXPAOSCOcjHvmtcSL/aqCa7aC0t2inkaK3ZRuUjYrdyxVhn09OKSwuS9yzxPHBbrKsUiytIXMgOcqBjaSMAg/lWsXqjC107f1sLr2mL4g+HOt2Y+z3MsCPdeZFGI93lHcSAewUOOOpGBX61/DzxbP4++Dvw78WaikIv8AWtEsr248lSqrLLbpI+3noGJwD0xX5beGreO9F/pbxS7buB7aSNJN3lrKrFstyc/O34Ada+5P2BvFp8Tfsj6VpkrzNqPhTULjSLoy5BVkkE0aj2WG4iXB6EY7V9jklS6cOzT+R+LcfYe6pYhLRNr70mj3m4kZ5OcDPyk5+8ff8qdbTDfglWKjAQZ4PY/XNVriUCRnLlXww6d8d/xxSWlwTO22TDggh1XChePxzz+lfaH4wzftj5ioGEc0T5Bx64z/AEq6mFiyAc9cjnH1rPsm3Kpd1BYbwByTwcnitGNSsDdAAMHH96uaRIvPmAhm3E5ODSldu35fLG3BBbIP/wBekRclAWPbnvj1/lSxkBVOwYPUqM4OazYDigJwNyhQehHPHH0p/wB8ZygBXjPFNHO3LJubJBPXp0/Wl3KQCDjgZIOcD/8AXikWPyT1IJ9c96dGSZUIA6k8DknFJjL8+g68c+tLDtMgO1sA4wB3/wA4qAKupybI5TvkwDwYuuayx+8ZEUjLHPznB6Hk/rxV7VmaNMNlWJw3GOM9cn3xVK4Lpu2fvIwCFZSCp4HGfX61qtgIcggHdGpcFW3cHGOBn06U2DMjogMgAj3BSeDg8cU+ZhHnGCNpKyNjggfLxUaPHmHc2IwBuyu0HgYP6Y/CmQXbdkwG2gsuAwIwRgH/ADxVyM7hjbtIPOeB04x+FVID5cR8xyVU4wq5x1zz39auRk4ViVJz8wzkH6+9DAlhclAcsOeVIGP8804Z3bdhJ/hJ5BH+cUxWwFyHbAycGnDJkBDA4ThGGCDj+VQAinzAzLgcDPGAPYfj/KlxwdoRkC8kk+3+fxpvGzhixPGCOuP/ANf60FRlic/O2MjjigBVJ2jBBHXAPP0+lJg4XGThicjtwKU/OvK5YYDE8EenakyPMG4EMF4wMcDtQWDBWBb7qHJLEcjj1/GlO4OVypwuDjr0/wD1CmsBiMspY4yq55H/AOuh/m3qSVUrgbhgj06UEAxwEyrFQxX5W6H3/Og4bcG6cMcZ/wA+tHzb1UAMWxuxnoO5J70o6swyA5wAOhx7elACbjlT8545OTgjsPxpSD5mc5GMEnv9KAMsxMYUYzhh0pAAWyAoJ5zg/lQAvK52lQMcEjJpPmaPhclcBsccHkUgBHKALt+U5B5PX/GlZVLjcP4SuSemP60ADAHzCEyNgGN3JHvQflHO47Vz6n8/wpAACcdWQ9KEYDaN7E7eEH9aAFB+ZFLKzEZBPGM+lIBmJmUk5AAK4xznIx6dKVD/AKxi+wjg9+R/+uhR8qnKqxUDKjnpmgBW42kZPQkEdMe9B2Ky4b5TycDGRQPlPJBxjBIJH5UqnDJjLKB8xGMe4/WgsOgOduQNyknt/nFKcjAIfGASvtTUIwFxkdMgc4+tKu1ckswP3Mnj8QaAG7l6E7Qy9TRknaVYkrwff3/SguY0ywZio5z3GaUboiVP3lP8GcbfX9cfhQAg+dSAAyl92Wzj60Lk+ZuBOOBtHfpgfrSeWHXyhlEY8ujcgjnPP0pwZiA5clieVzx9KAFAyIxjKqMn5ccjsac3/LNyfmBHPt70irgsOcEZB9BmlU5YneoJPAPPvzQBIOHwPnPU4GPpSogJChGJJz2Gen596aBuJADZxwex46ZoBU4BJKjIYY4HTH8qgBQwC7woIXupwev8qcxIO0jJ9RgfmaZg7eGGV6qDjjpSkkMSv4KTwKAEbksu7Kn5sA9PWmuSVbOzIO4AnsPXPWjABOMxFW2sq89sg03IJDHG1k2de9ADmYo53LgMucDnP1pjcA4IVgcBgCPypSHyDsL8ZbqSx/yKjmYqpdVGVU9eSOP51SAqzTqjEhhtILluCQcEDH44qkzFZdkjNlflJUfez028etSTOACplEkY5LfzqGPg7iS4Mh3BsbWbrx69utaEEsbMpi5ZXHAZl247c/lmrcSIrAAswJ3LkDAyP8KghYqUUMj4ZiyPjcTxyP5fTNWY+Np3ZGeDjoPQUAOPzBzwWI3Erxnnr+lPK4Ycqdqgg5JGOg/HmmSPsEgZ9pUffZOCOhp+QHwhDDgYzxtpANJy6EnDgZ2kkf56/pSs5XBPABOWA49jQCzOhx8gO3b1KjnBz/npTQXwGIJ5wwA6UwBmJCZAPGSNnBOOn86bhfuFVRWCruPbP/16MqVBbcOcnknp7U18SI6vu2tjIUfc78k/SgB6uEbb5alf7owM4J5ApsYZFHLKFXcSV3Z49e2D2pWJQMWDKpXaXXPyn8PwpjMAg385wNq5Vc/5/lQA8/LiT92QQGBA5OehpBtRgckKmQzLyN2OM9+9IwEYfGxdoyM8dun1p4L+chDlSOdgbAPtQAm4lSdoBJHIBGTSsQ+S3r9FOB0Pf8aRvNUAkojqSUaXk579KJeYnBG5QN21QMEk9BSAdjDlWaLgBhtGNvqMfrSA9i2WJJJHBPfp+FK5AkztHyjaWxk89qC+D95S2dylsM2R9KAFDH+9uyv38YO2gnJUkFmY4XcuQOP0PFAwGbIyAMFgc/lSDgnBIdgVIYcjOOf1pgO3ABS5Gd+4bDznk/lTW+VFJRm4wWjXJP4U4/fdi+3B7jOOMUHO/JcRqoBZWOcr3yKgsUgl3AVT8gDAryxPXj8ajG0wDHAAwC3JGO1ORmxktl9w3Ecceg96FAOeAEI2qwHpxnPrVgOLAEAFVC4IUjHIPagL1G0buGx1yM8/pQcsB8xH8Ko2Mn/PWhjli24lhwCF6CoIG7iv8ZO1cblPBYjvTDtG7aq+YRjaxwKkIGWVUVs/MwBwfz6dqiwGZBhQAOoPPTvirLIJyiqqPG0iBd5KsMr6YHf0pbZQC25WQ7eTnPGf8/rUM0hPl/LKhxgiNhyM8EHvVixwVRUZiJACoLZ249vegDRi/iK8ADA2nJ6c81Jjvt3Duc/ypkefvAgu4yCeBnFP2fMRt25I5Xt2P9azYCnKlsMQOOjD0PagEIxyBIqrkbzjqB0/CmoynDjkfdGR+lOHDL0LNwS3Yj/OPxqGAIqnG3MagHjPTOeOaUqSEG1SwHDK+c0gYNub7205OAOR3o2hSV6BRt+b6HmkAoI6gEKTtJPv0pQcsBkZOMfnSB9r9mxnhqAMLt6Z6c8j6UAPTjCgFiM5bGP0p/AYvzj7hx7gYP8AIUxS2443bsYJ6+pzSqQwIwMEff29cetICeFsNsyPujIJ6/hVTVB5NuhQiJfMDEjjt/LrVpG+ZT6ZznqKZfQfarSSMYLbSVPH3u3X/PNQnaQHPbg7E7gy9Sh5wfTnkc06PnnGYnUdD74GRTYJJGiMkhImVsPjqCOo5H05+nSnhGV9xY7gVwEflskAZHTGS1dqAniG5x0JPXJ4zU8TZClerDuD+dVoiHZ9mx9vUFuVPap0yBlQO/XnipYE6vn7pYcDKnoB6CpQQNrcbX+7J1A68fWoQSW67WwG4Xv6GpF5ZsKFLfMyjoT61mwHqMbCAVO3qOMf/rqQZzhTliMhTwOtRoQ5GDzg5GORj/P6Uo2lcEMx45UYwPWoYDyAWxjjbnAH6VWvYNyCZApZQAFfn5cYqyAwYkjaRk5xjPPehSFZdvfIye4pJ22HYz/Ihv7a4gmjV7edNrI+MNxyNp4IOT+VeFaHbTaM+r6BdBIpdNupGtykgDPA4Dq7KPunLMMc8bT1JA91dGtLnap2K53Rrz973xXmvxb05NJ8T6Xr4ISK4X7Dcbn2gIxLA5xxghiTnsBwCTXr5fV5ajh0f5o/M+N8vVbCRxiXvQdn6Nq/3bmK7FTuIUOBnLLtGenXPv8ApSBSNyrKC4I5HBPpn8KkmUCdjtACnGH454Of0HNMCHcwzkg9XPB4PB45r6hPQ/BGrOzGM7bQ5YnOMgYzjI5/Wl3Ab1Uq55VSVwDjnrRt2LuC+Y20ZQcEg8fpzQR8wXO7bnLMc/L35/HFMk9A+PhUfDHUMjP7624H/XeOvKEYxPICE83aG85RzgAAbj64zzXqvx/VP+FX6luO0edbEn/tvHXk0m+Q+UrPA2zd5gIALDGQfbBA/P0rhyZf7J/28/yR9h4jScc5ptfyL85fiRuVQybFCow8523fP2OCM85yePQ1HHJHHuffGLdwrq75BbaoGAvPOV7dc5pzFm8rCFGk3GdRF8wBBxgNxgd6FZs5AG0KjqsY2LwCSAckYOT83sa9w/MLap+a/V/rZipGpEeUhEmzcsksBOGzk56YJyfxOeaYuyUKZI2ikIMas+U5zxsB57gg47j0pThhHkMZfvbFOSOdp5I9D9M9qVyFJYRFi4yuT820jHytnryT/WmJNNKQNuklm2JMJUxukAAZgQduCT93IP4nNMVy6LG8ZtztALSSKiZ4IK4Y57mm7Yo3w5kMStkgLuGQcLubqfXn/GpeGEKl8Ro4YsMHcxb7uOnTNVsZPdJ7dfv/AAuSIzzhXztJ5LKeBlQcDvk7gKNA0keL/iloukbmax0hBqV2Oh8wYWFW/HLe4FSpKIVnuZicAF2LDARQOc444ArsvgJpAj0HUfErN50/iC4FyGZcGOEIESP6Ahj/AMC79a87G1vYUJT62svV/wCSufa8JZbHNMzp038MXzO/ZbL5ux6lG3msXXaEGAh6jHPr9TUoXAJwCBjGz6HNQwJiJOm0KPl61OB0BB3BsZUY496+BZ/XEVy6DCAzgcnI5z/KmsMqQSdpPG04OMGn5HDAcHv/ACzTH+X5VGcfoapAMZi3QDJI4/xqu5Lg4ADHOd3QDipnwZDgqcYAZfWoCd2RncDxz6YH69qtCZFuywdG3bpCNzEqBx7/AEqAsBuZMoMcOq5VsHA/Hipt5YKVbeAcPDtB3f3cZ9MVAYtw8t9ojj5IC4C56DI61qhbiIwXJaUhMFiQfT0z/jVOZ/MVQxbbMSWDDLe3P5VOXPDkgsvLYGV6DIBzVZSWYMyxlSp3CMc9MfXjitSB0WzACs4ccKpHB6Hg9M8CpCVkUlFm8wZIU9CevGO9EQl+VY28zIHDgDBAHfrnGKkJCSFWO4RRncEkb5mHOCeOxP8AkUiiWXI8xXBTI+YsPMXkAnOPTmpVUeYvBCcEFR0HbA+mMVFEOTMgkYKC6xIOAdu0j36U9X8pDJHJ5eF3qw556kHrjr+tQBlKwudQuJEeTErgx7jk8dM+1batmR2BIGerepHH4Vi2OfNEgeJd53jJxgen0rZj3eVyBuAzhc7enUGoYE0YUkkPhc7iDxxjqP8ACrC7pEWJwJI5D0cbsY74quvzFTnG7A/edB71JHtP8ZVAMEseD24H4D8qyYDLaaTSpvJmZpLKQ4imAwE/2W/x9q1RkpnsT35yP8O9UlVHiVZDvi2kPGTuXHTNVYZG0Noomd5rFztVm6xnrWbV/UZsZGzhcjnI749KTcF7ZjZAfXANOUqVDq26MjIYc8VGBwTh0Z+2ccdagoHzguVaU9VZF5x6UyTbHuVhz/dzgmpScbgDwRuAUZFBUiT7yCM55J+YH/P8qoCuVBcbjweffg1EcusZcFScjGeOnfn2qx5eHwwBLfKNpxx1z/8AWqLbuO04dTz9atMCBz84BKqm8bl3An3PtUT5CM+OPvDLZBPX+lS54XOFRiMgevvUMu5OSASAACG4UnpxWiIOev2JkV/lEjHchDEAZ7j61DE3lXdhJGG2rIiEA9AerZ/SrWppsD5kVXZSeR97j/IqiUM0L+aDCuQSIjwDjoPXPWtkB3Fuf9Zj5SecKeg9/wA6tjmTJ+bnJx19qy9Ol86COQoqF0GeexArSA52urByc7RXHNWZZLtKoAwAwCT70x1IUhQpJ5GemKemMfKPXA9D9aRgM453AZHbPtWaAgkXKPtGQOfrmqso4UnHHpVw8FcqcjgrGeehqtIu1iACcevX9a1QGfcfLxJLhNyksqDIGSTj3zioLRRtdv8AWNvx86gMFIwOnGef0NXZht2llkZA2AAB8xIxzVSMyxf6yMO6hVLBwCM+p7//AFq1QFiPacfJ904Xn71WIcKABnknIb8v6VVClGP3SMDLP7VOpbaybgCeV2ZPbJoYFlMFFwd21DhhwMnr/T86kDMCOCWIH3DwRUOR8uemeP8A9dPIUxvtUA7iMg9azAU4GEJXGTk+pPek42kEEEHJHQZ9f8+tOZyScFSpxyo7ZpuQQvzDLY6j3/8A1/pUgJktkIQ3GSx6j8P89KMj7wyAADtIz09vWkZtxBYvleDtOCR6UjYQY25HXLH/AOsc1QBg7toy24An5Rkc8c9PXik4YkrJGpYYJYcjr05pJSGUkHIx1GGGM989Ov60OqSF1C88jIA4I/pVAHy7ypDKynowxnsOaAQNpxuQMB053AHj+VJ5n3xvLc5CZLDjtyKNu0mNgWKcqFPB4oIFA2NtAyp4BJwV68/zpCcfNgYxtDDhvUD8aRf4RsL5B4B/iA5z6cUB2Eav8iMeNxOBn/P8qAJAxJT5gcnB2fNnHOP50kbjnYWwq4yq8fl+GPxpCxzENyhtw+52B/8A10B8Mcyj5fl9iOcZqRjiMg8uvZeMEcdDSmQZLbiRjByO1NIO1gp2npx7DinGQ792Nhz0z2/zmgoTJBAYHIHIx70LgspG7oQR2br1pCeGBJbjljyex/Kkb5ovm2g+uevf/CgAHyF22HdxlgBnd/k9aQFXON3mcNnaMEfSnkEuhOQ23dleuSMf4UzLMcE5KbWIC5O7n/GmgEI+flNmV5z3PTpRvGCpO4EksNpG0+tKANx54IzuHr9KRW6b3DKCQecgH1/WqIHN5ioVO8qo4wAOOaewbLcHjpjHTtxUKENzuLSdFHT/AD1/SnBkA3Ddktg87smptqA/HKgE8Dg9/T6U7Jbfknk5OfQ8HNM4I+/kH+Lpn/OKHZeS4AUnoW4Yf/XosWOA2kcNx2OABSZAdgOuQSCR09aU5JIYBW67cj5R0pD85I5IYAZA/nQAZAIyTxzuPNOJccYxtA3Fj1zx+NNbDcEDae/T2NIT8jYUHJ2lR0PAI6+lFgFwTj5BuHAIbOR2/SkIXDAhjnIyg575/ChuyhQwJwcnt9KX+LGQigck9vp+FIAyZGB4yQP4c8df6ik2ZjxsGMlQCfTmkX548vjaScEkfTFAC7QeNgXdv7g/X8BQAOMCQ52JgDcec/Tv7UFk3/xbWYAZ5Jz/AEoUBVQqX24zhe+e+OlKT+8xlgXGACOOP680AIeQVLFiXGQvGOPx46UZADkiTGcllP3h2OaQ5JLAIeQDgZyMetKBtcgAcevbngVYArAEYYDIz6k01QCu0N8xzknt7UoOSFOxlx0cD05ApUyGVeN4ypIIJz15/CgAyzhurqx2ggY5x/hTX5iYNuGMZ55/zzQo3hSAxUsMgdQcYBpwPPbhjkA54pbAK23zASNoIz8569qRN+VwdrjLbOw7A0Kc+Vkhic5z0Ixz+X9ab8rBACdpHXvjOePyqQHKCXUgE4OQDwT70ig7VIB29MDoDgjJpVBY9vvd+p46+1MKgptRcHhSex/zj9KAHbDuG2NULHdndyPrSEI5+ZQQDwTkcGlbDP2xktkcdeO1GDhuCVA3Edh781YCjPV1DYycqc5496RThVYpkbOcHnOP8/nRgBgR5i8D7vHNJkYZi2eo2g8Nx6UAKMjAAUYIG5RkAkf/AF6Djn7vyE8NzyaB1QucZOSegA6gfypCwMYVgCMYIyOOP8/jQA8khxktndjB6YHP9RTA3ycfM4OcAcKPSnEbvMfDcDIyOR2z/n0oO5tuDuYLuwDj2P61AASVk+XJ9QODntTW2kuMD+7t7e+KJAp35cFQu0HOWY/5NO3KHjZum3K4GOe+fzqwB1LZJ7EgZPH6fhSjkxg52sTkYHTtTFTCcFW3HGegpy4MgOfvdH9cdvzoAQqzqB0JH3ug/wA//WozufIyjbSMYwGHGRijbtA6g7csoPbvSEbgyjdtUDAYgMAe2fSgAHzL3OAARjp+FABDLggHgD1J9elD8qxwNpJBJ4x0701nVMZ4XIwB0J6daEABzgjerDlmIH5imnBOM89WAGadwHKn+Jtg4I/DNNJDKB/AfTjmgBpIBy0vtgHn8qYrJg4dwpO0r6def6VId/YYZsfMEzgemaYWbfuwBvOzkZJ46+2MGrQDcb8Z+YYOQ44NQZjkaALnBU7QBgYA/iz24NToy7wN5LHnHbGe1QuzFgZFSQtldwHJ6fpxVoDNLrtLK3zYyVC8Z9v5U1kMoIJY7lwd4+6cenfkVK7fu2BPCZTbkZ4xUcmNuP3irzzjnGO1aIgzbqQCNWLMzgAZVMDceOB9K5zUTtiYA8KdhPb1ya6O7+eNlXOEUNmbjaecAflz9a5nVpkeOFmyAx3MinjAGOnvxVos3PBEgHiyKPcR5lsysq85JG7IP5UfDWNp/Et1cHzDsgZOT8qDIwMfh19qr+Bpn/4SmzSJjkW7oTvHTGeAR2Par3w+dR4v1wBmyqynnpnev5n/ABrGppzegLdH5D6pqwur3xRqiHEmoa5qbqqxrmTcyEbgTnAJ6c9T60mnLaPJcRPbJckRxsz3UJZ4MFUJJwcgrhh2GMcdaxbRpP8AhH54pGZIJtTuGEK/KhfKf6xweBxwuOx59NvTbjyLOO0Ms6sSVaFomJUFQzAAMGxkkgjnrX5TiXzVZO/Vv8T+xMsilhoJdEl9yXUvOLy40xzHLbiT5rZQchpJU3ES8HKnCDHUZAzwandmKXM6W72WS08io42F2LZyyknAwDxg9qLWNJZPNkZ2uZFNgqwRmOSLJZwdhyVXA4zk9D0rPa5mvWXfFYCYW7blJMMjHkHbnAJ+XtxgAZHSvOlo7Wuz6CC5tEMkYXNtZLPE88VuMM8A3ZQ8FyuMnGzJ+je1S3UUsjPbTItwskXl26wW7knYduTztBXA3E8YxUKGaJpjb+TDPJCs8Uir5bPvwu1wRzllJBBHJ9CALd2JFCXkN1fRSFQQgcSRqWVsohJ+bLBMj0bPaour6m+3kv1IJ45WkWVPtFlBbKJGkRDGWKxhQiFuccdPrnORVW5tpWZ5XkjfzC08So6s/mnLBnB5UY/DJHvVqW3uirWtwxNxBC/kgyB/PDbiBg8n7iD8Kr3cUVmLOCNzZzXESG4nk2kpJg7UwO3Iz7de9Rczeuv9WKM0sksgVp4Y7oNvLQuyb1AO056Hjd+maIwlrPZ7YoJUQiQoyeYYsgZLe5zgcenpUltDJMFbfbKYPNSNA4HmEMq4UnoTnIz147GozPuupisjSKo82Rrdd3lsEOcsO/AGOmCa1W5lLYljRElRrkqY0by7WKaNvKdgFUsxOBgEjOO/05uTXE7y2ctxb2LeXIS01ojENyxOMjnaEY9+xqu6BYrKNL4yWV4hljku5vlgn2jcjkdD9386WO8nRoxHIYbvcRJbqdy5CYGxf7u1T+J+laK6/I5ZK/8AWhdjvRBEZplLwBfOxGh3E5BDA5xn+L8Mim2zNFBFCvmQ3AWNhYsCXaL75ZCT8xwHO4dCMYzVaa6jikiSwil1AGKJfLZy7gEHegHODjHTofarxt/LMpmWW6vwWEDXAVyI9zMjIw6dfqCRwBirizHlsaekP5dwIoXi817gx/JzLHgkIeCf4SMZHbHFfUv/AAT88Rx2XxO+M/gM6hc3J1WGDxBZwMgVUkKBLpuxB3TWyj1CD05+VtPtJri43IklpcCLzY5QcBmHOxwvOTk4Yf4165+zV4v/AOEU/av+GmuG6W203xBZ3OgXjlCS7sCYlZu7NOIBk/3fy+iymr7Oso9Gmvnuj8/4uwf1rLZtauPvfdv+B+hKu7LDL+8C7cfKeRkY5NV4GEepCONiXVduJR0JHbHX8atalatY6ndW+B/rt6kHJwW3D9KyhLi/fG/zUfcoUdxyP69K/Q4u6ufzdLc67TxuiGBGFJBDcHkcYP1rTDKqkjGc7g1ZumqFKpkYLZVEBweM8n64rTLMEGGBDNktjOOOfxrKe4h6jBOFyeoxzz709SQpw27vnPFNX/WdMkncACeaeq8bcggHGQMVkwFBIjBGcD+PGelOIJIVm3bvlKjjPPWmggAMeq9Qvf8Az/WnAEgc9ckkYyalgEfAX1/hx0Hr/WprMhGZixIUZYtj06/pUMY3KgBOehPapIMtHLgNygbHQAelQ9gOasrPULC0uLfUtWTWN920kMvlbXhibkISDz+X49MTSMBIWExYn5128ZPuPpmpbnLXrNtBCkdCACPc9jionODkErkn5XXBX0X3HNaxAikV8j5Fky2Qu7lhjJOKYjlnkJd1YKQyKRkYbjgnkdRxTZthZAyKWPO8tge4P+FKCRKUWQo6D5FYAkrwdoP59a1IL1uxIVl/dybV3DZjJOeQatjjczAjP3gec8//AKqqRN8oUFhgnGVxjAGAD0PQ+9WwcgAPu3HO5u30FQwJBkgjcAdo5kOMDPSnliz5ByqnBweoHOf50iEvI6qxPBG1h1/H0zQFYw4XaidQR257H8KzARl+UY75IY9emeKH+beFDAZBIAGCCP8AGl2HKMEG3gcccdKaSOAcBRyPw5oQDi37zPVlTG3oOvAJ9eaQFVdlaQgYwcfNjr/9alIDOUJCZAGOm40m/JJyFLZHzDPP/wCr+VMsToY8jkrgFBg/570bsABW8z1J6UZznHzZUN8oz0xzSkMcN8wLDbgEEEY6kUEBggg4OQMEr0P9aaFD7S+4vggnPtQ2VCBgdzfKAAQP880NlsAqeOVDUALnPD527uSTkj/PP50hH3flPy4bJPT2NB4f7rBeQSD0PGATilBXzANzENlDkcYoLDkk7c5Hc4/H+tISGx82SuDyOh9KQEOobGWPUkelLkADIOBz24oIFwWIB27OpPpQCZAuFADYyGx0B68enIpDzET5XyhsYZuSP8mlkLB3Gd20FlB/z9aAE3Ky7jGWTnkZznv/AJ9qU/uwG5BUgc9xilyQ+NwACgKQeo6n6dqaq/L0BOMfM2MD/HrQA7G0Y7dSB2pyg+auCA3fHGCaZwzBSrYPPzAAH8fw/WjIO47djYKgg5AGPWgscrbghOcc5+XG7H/66QEFeW3bsgsBz7Ej8KBjcAu7ICnqCd3oBR/FuUgqBuBC8tnOaAAYXBYsRtJLHnIpsW5oWAwdmQefTPrSgFVB25XBJ29RSrklixVgSGyefr/MdaAAZ2jcNpJyxwSBxSrnnYAWwPm3c9u9NT5Yx8oGST35/wARS4YxYGzI+Ybeq0AOAUMducMuOuc0/OQDtyCcDBwc88Gm5AYleevPbr2BpPLBUIwJLPwy+mPWoAf1kxy3qvcDFKDvDIrZTPp6Ef8A16bnzJAxA24IDKffrSktty2AcE8dM/8A16AELAruZQAVK9c8d8/pSkHepOAFXLFTxjrgj6UmWIHKl+cOpprY3K+AoXPIOM5H+fzoAXd94hQGAyGz97GabuVQxBZFOWOOimnfMzbWBJI2nZjH+eKiY5Qo2cZ2FiOc4qkArAeaDlmZU9cce/51WncbXCdVG7KkbQe35cVYeQ/eODkbQCOccfnWddfMpUgbPlJDrjcB6Z7cYqkQQOWZkUjLs3ylxjocn0OOaIASVbA3ZUhQvPA45z796jU+a0hDSFWOCikdMc5B4xVhC4kBJRhGWJb5iFGOp/KqAtQITcxxKrIFBkk3nO4kYOP0/WpEwyg7m2r8qhhgcdP8KjjAMoX9wIgDhVY7sEZB9BnFTJkgfLtPUjOMUgDftZto+Xbgj1NAY7sschPl2qOADij51G7a3AyFXncepPpTCR/Fkbk7HoD6/j/KmAgI3KfukEAZ7Y7e/WlBXCkjJUlnIJCgDkE+/T8qQu6+WSzO64QbBnc3fPpwKaXXYzDiFg5xjIfHQE9uvSkAqDcqgMXJUNw+COB2/E0jnckoBbb9zC4yx7r+pprNhh/DIIAhJ5I57ep5pCPlfacGNQ5xj7+PTHtzQA5iJVL5HlMu7PK4PHPv/wDWp+4rIrElR0Lb9q59MGmtudo2LFmdeFHH/wBf8KR137I3QuhOGUgjBPcH2wfzpgPH7mU55YNkljgY9c/X+VNXdl1ZcsmOT3yOopclxMyH7oJIz3AxwD+FOB3unzMVwckv91gOQR/XJoATAQ7tgCIqhsPzz3/X170rHZvZ5PlYkqdvACjgfXrQN7ruH7wdyRnIpW2g4MQ2dCqg5/KkApYqMklGfDLv/rz6UEAMY84wMEjoAf8A9dGGBlDAnaOecZP+NCkeZ8p+faBgj9KYCFgOWDfd5J5BHGTTieoIjZQowScr6ZP6CkDeWw+f92o2qT69OM0u1iu0mPBxyDwQOtBYh+VPkYgEbVZTyTSkgucMEcgMMrncCTml+bnd2OCzAEY6gjHfFC7m8sshbezYiB5PH6etIBc/IBubbnjAHXtTVUBAFK4yRnPTP/66YX/0VWdVOWBCA8j3qTKtLIuRgAIQBwCf/wBdMAIO5QwfqSTnI5/lSkksWJyApPGOmf8AJpq7lJAZGYnAVeGJ9MelKVbdGdpwO/H5H/PeoAQpubI2k7cY3ckZ/wDr/rTDuRmyjjbtyCMn6cUsg3l0aNST1AHJXHFRSsFR2RCcKMpjOQDyPyq0iChcyLEy8yZjxwWPp93/AD71o2vyxBQ5baNwwclR2H5VnXG8SyY8tN//AC1VQxHY/ToR+dakHQMGOMAdeenr+FD2AuooxwMAquec8DA5pcDAAypyT8nGcUiqoGOCMcDHanFs8blx0PzZNZssCwLOCCoJzuHQ5A/xFLgqzA7cgkZbpSckEEAjo27OfwoTCq2NuCNv0qQDJVccONwJIOB04pSdrMAcHG3bIO/HJPp1oVCV2NlSADz2AH5elGWAJY/MflHfcPWoAMkZCseDnDDkUoXJGF4zjhsj8PpQVyuN20sMjHUUctnKtzg9Rkn/ACf0qwHRtyCCQ2NvUHJzT87TlN64yNrfd/zmoychgc4IzkY7en/66kXAICGTGcbeoHHWs2BLHxgZzg546j604nyjkDd83pzUeNyhcDIB4OT/AJ/+tUm7kBgQGHIPY0uoHO6lbfYtWdlGI7tSVJx/rO49Rn/PsrR5ldYzMXYDKqeOnBLen+NaGvW5msxJgGS0cTDcOqjr/X8qzbcKVVlZ1VQHAPGR159a3pv3QHo6yIjIwOUGGIwePU/pUy4xjBQ5GMZzn6/Q1BGWYxq6iME4ypGBx8px6dvwqSJxIqNuAA+8A3Gcf/WrRgW/4jxjAJPNPAHJGCB1GPmGO9QxgOdu1uCOPQdalVud2TkjoOtZASA8LkZJAGfUYp6sG4zgk/KQO9RJwVA3ZwDg1IO+SDngr6ioAccggYKMh6devpn8aAwyAGIU8ANgEHPWk5B2gYHADdxRuO07yRnuODQWNuYFuI2jc/Mx4Ofunsa5zxZpH/CU+FL/AE+RVa6VWCbyPvdiT2AOCcdh71020gnAPI3Asf61TuI9kn2ocDG2UEbty9wR6/8A1qunNwkpJ2a1RxYvDwxdCpQqK6kmmvVHien3Z1TSbe5kLSy7BDJuODvXjJHHU4P0xT3KyKU8zc4AKqWxx35Hbn1q5r2mjw541vLQqBa6on2mBtpP7wZ3jPfI5x2zjvzAwfIjVymBlRtxn619rSkpxUls9Ufyhi8PPDVp0ar96Lafm11+as0MXcG2Iued29myB+fPIqNCmxsP8mAzL6cDJ57d6kIMu6NMZK5LBMYxjA/n+dJnzAPnKhU3ENgDkZ59q6EcLO/+Pvy/DHUeh/fW/wB7p/ro68kwZyD5qlHjRljCkBQSDj9OtetftBDPwu1LgN+9t+D/ANdo68difFqkifOqRiMPJ8qsFwAxz9T2riyVf7J/28/yR9h4iu2cRT29mvzZMQyukhVVlaTJeSTcVU5zjsOePxqFFCxBoRKwKKAEAA28/LnGBksen504oLdo1+zncVDBwTtLZOVbA4OCcGkZSGXJkkYqoKxyYhVcj1IHOOn+Ne4j8u6W6/iJJIwAVCr70Co0b4K9SNp7gEcnilXbAwjWKaNlj27gh8stycZx368ik3tKFeCRcyuDuJ2AKOCPTqOOD1zTxHLKxKKECsuAfmLdMHJONvOc/pmnotyF3QsRZ2jUcb1I3FsspxwRwO386I0AjhEhjcBicyxjcR04GOM+v1qMwoLaNthRECFGVw2xgw+gI6dfSplV4gBIqytkoqhcxsSegHUYBI79KTFbqU/EL3AgsrG1jje81W6itVQu2BGSNxAz0xgHtz719E6XpMWhWFjptnGY7a2hCqiDgADC59en5nNeMfC+xPif4k3mriQyWmgRvZiNExmdwrHGe4XIOO+PTn3G3xIWl53SHJ56+g/Kvk84q3nGj2V36vb7lY/orw6yv2OGqY+a1m7R06Ld/N3J0VdxGM8HljyadtIXJOGx3oQEYHzZPXIpd2FLAZxXzh+xDJCM8DkknnvjimSDbuI3e3Ix9acwDZwSoZckjqBj/wCvULHJJA28YHH61aAYTj0GRyfxqE53HnvjIqSRsjgjHA59/wDJqJiBtzwDx04rVEEE2GjkMgGQOSB82f8AD3qIKsnzCJzz8pbkHHOT09f0qRmwYzuY7VJZlOM8DlhTJQWkO8bsHK+WeeRkHHrx61ogIJTlEO9skZzwCxyRj9OtVj85QNtRmYbs85Hsf/r1ZuAFaN9pBxyWHOcHgnNVQf3ZDAuMZYYwCPYjvWhJZhwXeQLvRPvJKdvttz+J/wAmnRN5cKKm1cMSYhyWB9T64I/I0yHYJMhfKwuRLnGwHoSD19KmQHE4Ta7liXCgbmOfQ9qgoew3PzvVkyPlbvjgkenWorwm305yqgjo3OM544qQgjeTGsZRjGXjGfMPGR6596g1Jtnl26kFA4cITyeOnt360ARRR7Y3A+VkjBjAG/r15/L6Vq8hSxGxSCuwnhcf/qrNhwsTnlGxkGM/NnPUewrRjAL/ACEcjHPfPepYEyZcgqoOMbVzyR15qVcZzscMQ2Ru/wAfxqFSHIJBO3PVeBwOtSqowSFI+XOCeCePWsmA8FSvJAypVQSMcY4NTBt4CnbIr4BXPBHtUCurAKrRj5TuVwcA+1PZTlB+7BGOBxz25rNoCsksuiyEgGXTmbJH/PMH39jWwmGVWU74yOHz1BHb2qmNyl1dN+/5DGDkN68fSqaI+jO0lt+/tJG3PATkqO7LUNX9QNgHgDnkdzTGcADjJIzz9aIJY7m3SSCQNE4GO5HfFID5nIwUDdcckelBYpwsjfMAp/H5h/8ArqBgIwqnDEHhlPBH0qcELx8iDuAMCo2XbHgDD84IHIz60kBXKBWC5DZ6H1A6nFQMgxtZuCdzsBz7fzFW2XKN8+5gcbgoGfeopIW3fwkqDtHPPpmtUyDDvUYgszrIzDBDLkDjg5/z1rPgtzHEFOXCKCCvIJ69+tbdyodQG3B3GQAM59R6Gs0RAXJJCAqcxlzgbR0yP510xYGlpLAwMpVFCnpn5skZz7delbycPxuU4HX0rnNOLJcPvxL5sayZX64x9K342HXJI4OSc4rnqIssgAqQehPUDrQxzzztC9PSlA543D5scd6Dncw3c9kHHasAIXG35cgPzjA5bng5qOfA+Y85OCeQcY9fWp5AW+UEbzzk9MenFMYBgy5PQjbnqaEwM6ZBh1IYcjvkevP6VU2eSdxEYDnJEjZBz0x69cVoSR71OMHIw3zcGqDxoiyq8CBAAVwN23n1z1zXQmA2MrGEjbylcA/KpZhn0H+FWIyBgh9uTgFR0PvVZWC7laRQSpUc5AJ4Jz2qZMkjeDkc5JwqnviqYFqN8YbkEny+Gzz2OKkVhgZHtx9MVDHJyzZGGGckflxUoY4IxwQBx396kB5JGSRz3IHBpD8wZWwc9QecDsD+tAyByTyA2D/n/OKASQqliFY8471ACEGRCGbG7J3jgAdqQ5bDAg5XceOBx2/WkVt4TBDN0II4BpCVdtqDO7oF4we/0qwHMo3bSrkt0B4XHQ4pC295CxCqvGRwSfemkpmMiMFVzyeeh556UhUlmJ2DIyxAGB+f9KRAu8kBRtLH5lIB6Hkn2FIQYw33QGwUdO30P9aUscN++J3HDA87c+lMVV3BVHO0DavU96SAVg0UYzwI/usvQnNOI2FyJNoDElYjnim8ZbaC4xkHGAfWjKttBUsXGVAX09TVAKdhZEU5GBg9yDTwSTy2zPXPY89KYWdkJOQFHTjAB7fSg7cYCgAAnI7YHHP1oAdkZ3Hkg5HOPrx607dhgMeZ1Bz3z0+n09qQjlRhQ3TLkEHFISu4HO5S2CFOf89aAHBySQC6tjbgjGeKBuDZyrBRu+VfXIx+NNZzk7pdxZdp3fw/hSrjcx3nIHDYzg9uKQCCPCj5QOFbc3OfbFLhmOP4WJH3jnGe1IqhULEsccgvjn6UfdkLYDZYgq/p7mgBpw27kKF5YE5wB1xRwc/u1C4wpBwxP5UuMKMhdpOMKcY9wT1zQWKnIJAOQSwIxjjgUAOLMeFzv5yznp70AjgRvuG0AZHXB/xpuFA52kMMDHJz2pVdioK7XwwyG52t+X+c0yrjgQ7oVIyQCdy8n3pQ33uSd3PuKbjJZc/KuVUHkgGlbPlYIKgc4Q9eORQMXJ4BGOvzEcY+v4UHJ5BGePoPWjcCNw8xlxgD/wCtQVPDY3EZJOPbGakBD8q4BKk8AqOB6/1pejEhiynp7n6/hijaQCFUkt26UmMZDfdJ5yeOKAEb5UIPBwAcHpSj7/duB14zg0n8AKgAMeA7YB9/50FwAzAbnAA3gH15P9KQArKABvU7RjJXt6UqjBUDPDE5wBj27etDOUDHGVJwpXC/gaV8hwOu04bJ6DrkYoAacsh42knB3Z/zj60cl4wdoyCwB6g/UUAjDAFCo7M2Mn1JpATt4b5mBOEHGf8AOasBGCspLKNu3qvHPsKcSeWbC7uo9aaRhQc5wd3A79uaXABx5hA3Z4XODj1oAT+Hsy8kZoOMnYNp6jCc/h/9elG4ltxY9dx4wBj/AD+lBO1hnJJGTtGaAFIBkChQSTxjjApoIAk2IQB94tn+VKhClSAuDg5zyM/5FIGwvrxjP50AKOAB8h2jhlzgE9/0o3napLKF3FTjqeeTQCRwuf7wz2HfP50ZwoYbRHjlsHIP/wCugBGClTuDbFGd2D83/wBelIJJfad5GRtbPUY/Shsr5hOAVBOSPvduf5UEZUFSW6EbecUADYXPH8OFPt3pGAHynYQygrv6DtTiOSpBG4Ej8uuOlHzEp83zbSpDjr68/lQA1iFX5FQDBYc+nB/SnL8/mEbRlseg4x3pFYqBh8Y7gDGfegKSoX72ARkHAB//AF0ANVt43AgknPXkfWnsWIwzfJjcfk4x1IpASSGZyMcZB6/55pr4ETD+9l+TjHp/k0AOdVLnIKEsfnbPIxzSHbsDKADjkgYNPz+9ZQW5wVBXpwOfzpqttGQMlfyIoAGYjbjC5Hb73I6mlcEuQMFiBnHYegpo+WMHGcYGfT2pSwPlkgDKkHAwQfb8aCBTk9QcMdu1VHIxTQP3fIyQBy3YdMYpVwrJnaMj7x/lSAYWUMwyuQD3x3z+dBYpHKqoJyfug4BFKVZnAwuwEHJPFI2EjG7gDAJA6ZHH9Ka4CBm5G0j5weAe59c+3tQABgQWCqgbGehGCO/+e9BOAcOEBAXkcHPv+FKcI2AdxPQqvHH1puAPTOcYPSgAbLSOWIbcApGcjNMYE5VWXI7IcH9KccZ5ABI4z39qY3UnIjViANp9PemgEc7djH5D6buM+tM4VtodVcDcVPPfrTtyksAexGB25FNZ5BKGCrtIB+b+VWgE3E4bO1HIwGG0hs+lV3y5CthQ5JVX6k9sfQVI+FkCjZIXOV3E4XsAB+dQzygAP5kcZ353GMncO3PXtVICtIyS+WzESKwyZAMZOf06VC7Ag+YW39hnGB1NTznB4lOQTkbc7eSTz35qvLIqxMrSKw3gKzjpnv8AzrREGbeNugkYusjBgMOO3ODXMeIJ1EYD3JSQYyGTIBHPpz1rpbwlgd0XmMWGdq54rkfEsu+JIyWwZAwD8YPP8sitFuWlqa/gGUzeJbZCFYQxSOh6lSeD+fPXtWl4OkMfirW5fkEccUwYsf8AbH+GfwrnPh9cifxhpu12mO5zv5B+6xIwR9aNXvpdD034lat5y272llczJ5ikjcqSElgPTHT2rCrrzJmlOLlUjFbv/gH5FaHM0mlSGV3S2kkeeOM5EYfcOAQckjjnrj866TTZ2kZoXaWS4Ta73ccvn74j0QMfucn68H0Fc/osS2Wmwuk8ZZCzJFDIfMVmO3Kgjk/IODn9a6PTXnSytL+SNp7dFLXljwNw24WTGOBwCePpxmvySrJ8zd9z+yMFFRowjEtXjmKMiX7U16ZTKLy1iI2gHC5bjIAbaRk/fx6YphDNcyWolhLqzRSSOvK4+bLPzlcjH4CnTTg2Mt281pGAqQedGzhoznftXHTk8/QfWrSiLzp/Kup5ZJWENzbcFpjjAZX6BSSSTkY4HGRXA9deh78bxjp/Ww1nGnQ27RXFyt7tQ28qpwfmLYO49NrgADpsFRRRJDNKv21IVR0nKS5dnkIYGOMA5bglT+FOR1uLlpd1rBACkbSTKwUlRlgScYPJx67QO1NkhEFgWZ2jdpPMhmj2yKrMCuFOdxGMH8OOam+ugN6Wk9WFu0tw9vcwtCkjymyVZ8jy5WOQyfgfoDx0rPvZonUhllB2tbbI4xuYgjL5PTd3yO5rauHkim3b7cWz3LKXD7zanq2AeFIyzZ7e1UI5/LhCR3GZQ3lOzKQrrkhXV8c5J5J7infexC9CjeQRzR7EkSF1XzJJGXLbP72B1wR9eB60+KS5uboCOa2iaWI5jtgEAYkDe4/I+tNt7cygiRrVUMmJieA6Bukjc4JIHTj86YMSW0Ow2YuYmD+bbJzxlShbrtIYfiKpbWuZPUe6yRWuGhb7R5Ytpl2BmdCyYGfXaAOeRT5b/ZaTNYxzSWiwBnSePcGPAYg9jyfyJqOFInkhjExtlFyXkSQg7pCpxhj9KZ5pbSLOZQYGhkVrkoimOUZ+9t6luACOlUtdDJrv3Ltqr273SqEe7uMSIrBYnjcY2qDkEZyQeecmrUSRWDpBDCIUY7biLc0s8LlM5QLnA425I7+lNRY5ZIx5S39xdKQJdgVQSN5Jdh2ySOCflI9ahgBmtmjEmNOnTDvBKrTRnqQWABJC4BBHQ4BHQ6R3MZaqy/4c0bWG1iiZ5ZZUjluWyl03ltH82M7T16/r9TV3WtQl0vwodbt9SWPXNC1C21PSpkbcs7xzKQcH0zkjP8PpUFtLmeLyWWyWKZYZZHjJ3RDJADFvlU+vU8fjf0oPqFpqliBbE3MNxFH5sQeJVbuH4xjnBPTg9q9DD1fZTUvT9DxcZSVak6b2ej9HofqtqOsWfiaHRPEmnXCT6ZqthDPby4OyVHXeD+KsKyIT86j5vLD7uXGR64/A15b+yD4vm8X/ALJPhBproXd9oM8ukXfyY8tI3PlJ74iMHPp716an3xtEcpzjac5OPp1r9RoyTjpt09D+TsZQeGrzov7LafydjudHzsjKF9gbI8zGffpWuednPKt94/w81haMfNjU4YPkFVIGG9yO3/163Tk4xgMGzlumKc9zzxQB1IJzyDnB6+nvUjKONpZRjPXGPwpijcq4CAkbmy1SHLKDhiegY8/rWTAdk5GAqcggHv65oC85VW3ZLYPSk45B2hSO/Bz2puVKHB7FsHPJ9fakWSICgwWQY5UH370sWBbNuLAZwADyD36HpzTUAAIjABz0Bzg/WhmUW2QdzNyCFx7VLAxnRZLtgdu6TcWjVwxB5xTZS5bcysAR94gZJx3Hr70q4eaVyMR5IaQDjJ/UUx8hM4O3ccnf09/f8Oa1AjmDKGGCG2hgpU5xnGf51Hu2tyVy/JQAAk9Oe3c8UrlVkmKI+4xhsEFSccd6aJMvhJU2FhlsYJGQc47kY7VZBoW4byFCjdgYIU45GO3Y8/p71bjbc3EY2t3UVTjCmSRFnLA/OFC9T65/DoKt5fIB/wB1cjAz3P61AEqMAEy/Q9M8DjJ/XNACeXlVwHcgrnj8KVQfm27fTOQB2PSj7wDADk7cDgDgnAqAEZVLLwRkhdx7kCjIYpmQ7WUcdKUH51bkNuGDjj8vxpAAQgB3MTkMFxQA5cl8KcHhvmGME9aYM+W+ME5wdp/WnnJnPy5Y/wB7gEd6apDFhnO47vk4IXqOaCxWyH5jYj1Xpn2ppQY2gHnA3AYP+eKOCi4Q/Lz97b+o/wA8UrAh2OHGccjoaCA4eRmDMpxjBXgnqRTQdybiNoPUAdKXJyQCeSTg8EUEhlHI4Y7lxkMP6UAKxZCV3ZUjdx0Pt+n60EOqnHKY7gg0EfPgKrFl3bVztH0pABvZgvIUpw5I4PTHrQAuCyuOGycDb1H50EkchCCCMkDPygelNOdrMyNuBwASDxjgCnYUSYyy84DEYBHpQAnys+cOozwT059fzoDK0RO5SnOMjoKA/QqccjAYZP5Up53bipzklTxyTQAmAw4yFJB59sdPypcqGUsQN2eG9e/9aM5Zdqq+Oynt1oyUVmz8pBLcdeOv60FgrZ9CCu7DHt6UvAJBwF6kDJx0o+UnkHy8ZLYzgdjSKQyhQTgdVbrnpQA8K5BGM9SCMY5/GkxseP5CABz839B+NNCnZuC7gB1zjn39qUptYDAGO47+tADcblIzgFCCw69MetOjxhASudnUDOD0oy2GJwOeAO35de1AONwK7Qp2nngZ54xQQC5EYJBx25wDzShN8YIXcevI/nSKD1UDP3ue9I21+Srbt2BznH0oAe2cD5kRjwdx4P4UuTuGcbl5RVPLD19Kb8pQYHyE8gDGcev5UZC43RgAjIyvQUAOKkuFyyhgenTjp9P/ANVH3mYgc/dLKOh+lJtIZVDEDPA7nH+TSZ3vn5uWJ59ccUFikArkISOhQjn64pGIKnGSp56cj3pqsAoxvU7erD17UDhCG4AO0kjGB/k0AL8ueVfb1Hrx3/z603JxjcwwTkse31odsIGL/dOATxx9aY7bQ3K47LjOaAI7hzsMiLkB95IbGfx/z0rLuXUOD5ZTGC24jBP1q1dsmCCvlgY+aNhg+xFU2fc8m2XJHAVTgNnpVkD8AMYw4C7dypKgYdeQCetW4d244CbiNwA3KCM4yP5VDErBdqqpXkMhOc565/Pr2qxCrZJXc6AYWEv8yc4/L8aAJoySiscEM5KiQDJ4xz+lOydvCojZwcn+VIoIAXqCMKQPkz70nMkLYALbcHcCOf8AHrQAjAAltpDHguSQvb0pruFQ8EOAdqIMsSP6cflSli24jlcDop29e/50KWaQ/PIqc5XIBf6Drj3oAEYfaCi+aC2JCGHABH+PeolALhWz+9TmMnJGOQSR3pBLlVMjE5BVuNpx/kihSAiRlgigfMF6kDjAxzz/AFoAcpZ5AzrHGsXBBB6j1/GmlWZiWiSKTYcqW6n+6P506Jv3iMryMUIMiyPgc+ufr+lNjiKhcwZ/eEg5yuD35PWqAUPE5jb5gyHCjBwTjoP/AK9ORlEylmdCFJzIRgZJ4Pp2/SkZWx5avhXUshXrnI5+gpxbNxMcE/KqkN9xjx/h0oAVBvXcSCp5wX3BfX5vwpwDup3IVDMWDccg8gn0+lR/KUC7VIPAUAhc9cU/y1QyFUKbgAyk/IT7VICnaWPmLnd8pYHoOwpTtIDFJdjDAZGJK9gf1oJZSw3DKHPTkcdaVVQeXsUbBwzHrg9+vNADThim4nzVUMA/XqBkU9mzKCXOSOBjhvU/hTfmKgM2XAOMHp7A+tODEyD7x+TGSOVPsfw5oAFDjcAUdmBwDjA7j8eKFXIA8uNzn5kz0poC7UG1VIXcHzxmnYUycxKrLxtLffz6UFgoHChZFGP7vUd6TcrDeDIwCnBYfdPsaUcqpDHd/BhskYJpx8wbjvUFfmG/heexoAazM0QAcKueWdf0zT2LO6/KjAn5mU8MAM+lNYtuiUFNxGCG6Z46UpwM7olACkAB+B+XSoAMbCcxNg8/Jz+tNbbFnOcgbQcfy9aUD5V5K4XGQM+1Juxna7jAzyMke1WA0EFQVm3c4JY9R61FOW8uVVRZtwIwp9uv+fSpZGcglgrEYG5WPz8+gqvdqQrD50bO1XVuM+gHUnpTRBSVG+1RKIMSbM+WnPA9T61sQDaFZQuwt1yenesi1w9wi7pFwSevfvn/AD3rXixtUfczluQaGBcAKktxkfNkDIPTilkAZSvlqC2Mc8daQYPIwBx15zxSnIICjBJI56Y/GsCwJG7cG9QMHjI9aTlkA3Kx7bR+dGMLmMHIbB3gDAx/Kl53AEAjJxtXGB6UAKVU5YDcm049jnFAUgKCp9cr1x6UmAOBkt3yKUD51Ckq2fvA0AA4BO3dHgNkcEg0uMgZGQcjI9aTG5SSAylsjHUe36UvOTld2eT1H5VIDgWIYkbh1Yngqf8ACgAMqqNqnklvw9//ANdIoXcM/MM4GTk08jcxQHLgfeboOeBSAf3jbDRvxk+uafcArk8bRyS3pUZ2AkiPaDwx5P5CpAylGUSbsjA3HtUgA2zAoQpR0wQTnPsa5m1jCCeADLQu6qnJBA45Hbvj610ZZVnjG4ZAzz6dqwtVXydZkCrk3ESkBPXPf8RWlN62AajAKNu8t9xlOPT7vsB61Y3M2Tw23s3UD/CostvkxI0rkhTIFBCjpilQgqAziVtu3dz1/wAit2BaU7jkNyR09c1IuR0ypAGMgDj2qEEHH3Djn5Dxu+lSpwwxwx9fSs2BMCxAODsJyEB704KSVXALjrUSbR82AMdv608YwOi5GRj1rMBww33sMDwQp5ozgZOACM9+maPv7VwASMD16UobkdgRtbB+mf8A9VADkG4kZ5x94jnH+Pv701lygVuVPt0PqD60jAMMEZG0hSTTi2Sc5YcE7uh96QHB/FXQ57/RLW+soxJdWM6uIyMs2BjaD3zx7nAA5IFcak0V9Bb3cQBgmwcFgMHBJHGRkHgj1Fe1YCxtwVVjtcHK59SP8favGfEnh5vAviFw7KdC1By0buADby4yMcYCkZHQY2gdASfey7E80fZPdXt591+p+NcaZM4VP7RpLSVlLsmtE/nsyAZCpvC7cZ3IO3bv0NNVWCwgog2KMKx+bI6danngVJJAqDbn5c5HOOmPrUbttAZmAYDpkZf2r6FO+x+QSTi+V9Dvvj0c/DPUuM5kg/8ARyV4xayCSGyaRhKjtu3ZH7tQvG4dBgHPtXtHx6APwu1XO7G6L7oyf9YleLxur2ttIvztIi4ym0bwoIxnGOT9K5Mk/wB1f+J/kj63xFX/AAswk3/y7X5sEk2rHJI8bBCGZ+VSVfUjHJ6Y96aFa0MQDllllZNqLlGJ6A/3eO/J/ClDb4iQJEVzhvtGEwec8DPFLvYuirtXzgNhycFOegXjI9c175+WtK2v9a6itECskIVR5i7UQqdisRgE9gSc9v1pEiSZf3kcckqBBIyJ8r7V/hIPXPHb0xxTZLcyRyQ7EeEtsyc74wozkHB3EnjHHXrT5pnEIbLyEHKp/qyQOvbJHPP0PNT6ESdruX4eo9NgVWVN0AcMwfHyj0x+Oc9aW+1RdC0u+1Bt0qW+4qFBG44GF+pPtUyLi4JV5HQjc0YbKg9sA+9UL/Rh4s8S+H/DI3Ol5cLqNyAdoWGIg8jB6nHB7rWcpRWstlq/RbnRhcPPE1o0oK7k0lbu9FbyPWvg/wCGB4V8B2qPG8Woai32q6LtlmlcZY5x9PzNd/GnyFcqcYAHQYqqQrXWxQV8oEBuvXrj8x/kVbVN23DA5Ga/O69V1qkqkt5O5/aWWYOOX4SlhoaqMUr97LV+re44fKu44XJyePelIbJwc884703cN7fMGDfNj0HvSNhgUOAzDnt+NYnpDHb5iccngcjFRM20EkszcZUnr9Kex55UYUYC+lRMw3EZw2OAQatIBhOWzkHPFQSMVi3fOScZXP61KxyFz1xj0/z/APWqKXow3FQwx0wF/HP1rREETAMzr8iqVGcfMD+NRuuVbZvi+Q8g/ISB+dSP8x+VlGVBOxAcH+dRHIOSg+WY52pgkEYOCex4zVoCvOUVg0bFU2jc5Oc8cdR/Soo97gOrfLu64wQPf1p9y/llhuLPGAVyp5H88CmoN0v3lCu3G4EMua0AnjDsEzH5gHClyAQccDuO+cf4UFhLF8xjdd+PmTa/QY24+nrSxLtUvjaoJVcgr9cemaVmkjiXbAZQjg8DJX6DvUAKU3zpJhVYDYEwSGIzyR6ioJ3ae4dg+7auCoHyr6/0qwpMBuVWQkIhKhx29R7VTRQ0xVwoyPmfOQ+RkYoAs25UyWxDS7gnl/ux8p98+n4VcjJ+UEORnBA5P1zVeGQyPColC7ss5xgNjqM+tTqAIypyqdhnkc9qlgTrxjdvGc/KfX0IH0qRSp+f5X5GAO/Y5pi5Q7txDdCQe/qacPmKAI2GPUAckVDAlVi4CmRiNnGR+eaFQhQpUDnH1POKa2GbG0kv0YHP4du1LwNvDbFbkZ/I1AChfkJKOU6kb8ZP0NORth3L5mAoIPG4duOOlMIJ43LIScbWPQ/j2pX5DEc7j1Ug81NgIGjksHM9pGsi/feILgsPbt07Vp288V3AJIWLIQGKDG5R6cVTJbc+0DOQxDDOMCoWVjObi2CrODxEpwH4yalq4GoCdpJ3MAOc9DUbM0cjfP8AMeg6hvb60yC6j1K3LICkw+/Fnof6/wD16mOQSCVQM2cHtU+pZG6xyynOHwScE9/SojH5cO4IwAycNznHerBLEP1J9hwfSmOrcMjKCBgls8setUgKFwNykqGIPIC9CevSsu4hKtLkksq5AYjJ9T9Oa27wOmdo6j7wGPy9DWXdxSbklUkTAbBgc/jmt4sgbbMI5omUs4AKybW27QQMZNbkBKhhkIccEDqPSsSUMVQhMsE/e7hgMcjJwK17V1J+U5Qrw3bH+cVNRaAX1wQ/ILjHLDFP6EYwueg9aYuWIUk/LjnOAfWpDkZzx06A1zFjHICDkYY454zURxHjA8oA846j/OasNkgjHJ6ZqFx94gjf0znAB/OhMCtPCAwIXIz2qjPGpDEE7Gzndg4GCM/WtWVfMVScEdMjgg1QmDDLZCkfMB1Jx1rWLBma0nCgyNJEVBfAGcHsTUyNvIVU+Q5xv7EdsfnUTDCOxKxxuAuY8fninxykkMj+c8Z+6FALfQf1rYC1GxLFjzhfvdcn0qXO3AOQwHQnnHtVaAbCyBdoVAO+STz9PWpkJwAuw8NjjOf84qWBMuwMck88FqFJO/CnOeS5+Y0xXyF+ZSNvTOMn0pVBJxnJY42luBxSAXdleTtJ98fnSHAZeSFVMBlHy7vrQrAqQMLglWD8c00kDAUj7uOB39qAE3b4gu4A5GFA6/8A1utOfLyNkbuBkoOlGc8qN2OS2D+VNwFUswYDqGBIK+1BAE8DaWGTzu4A9OaCcldyBtgyW78elCrk4XoBg/OOCfUU0MCBhtw6HmgBwwXbLHIH8QwtC5K7FYk5IHUj1xmkHztjtyu0jJ49KXkE8YHXbnH6etAACN6kYViMYPOPwpTwoG7fGTzg4zik3bVB2NjOQw4x7UpwpzsAB9G4x/n+dACscAhUCK4yG4wAPb8aVmH7tlALDnI6D2pNxUkCRY8YGAMg0nIXPyjGOAcZFADvMUyMwc4Ubdu3OR3pQNmN+3GDjCYzzkUnmEqAHOGyN209KdGuHYYOANuAetIBqqCEZl3EEk88UpPG4krzuYbv8+1NjywJAZeTgbuBTlw7EKAR1ye/4YpgJtOSCmQc9O1IODwWZgdpYnB/n0pPkkDLyQTliKewJZ8g5JOBn8vzoLE2tGRldrdFYDPWkBLbR8xI42qACTnrTdoTOFAJGc5Byfw+tODZd2+U4wDxgc8dKAHeow2OVwVGCeo5o3hVEmCobj5Tz044pqnAkKs4AXqBgH68U9c4T7w4BJzz0pECAqxCqWO0cE9vakOCd2N7ZPr2HpStvMYO05PdiM464xRk71+UY2nkdMeopgDAM7ZBOPmPHHTmkQqOikYb35X1pW+7n5vk5+XofqaXdlgd4yB2B/X2oLEBG0jqBnZ8vP8AhQcsgBckMOGb8+aAx2KeSc5+XoKOEwTxkDnt+FAChiSu1ZBuXa24cH3o3bfmyVCDAx09jjqe1GRjBLEH+Fifyz0FNZgAobdl+AOpH+NQAqnDZIVlC7jgY57cU1jhRluGJ5xjNOYMX5AJ6Dae3pSZ2q3IYjHLEAfUfSrFsGMgsuTg4zntSAgYO2TpycDaaOuDwSDzzk0BgVOW4PJHXH0FAxBtKkgKdozkt29D705lx5g2jGMgjk470m4MD9+QZyR1OPrShCHIVRjJ53cUABO8sUKn5QyjHNLv+fIztZc9qTO6UtgZxgZJwB3PHahVO1FkClfunBwCc9aAAb1xjYW647ilGNoGBg/eHQZ6mkGCuGJ2g7drJzj/APVQAfKI5KgnoefxoAUbgCwLE88DpzQyn593PGDgDH1pCBjLhsHhVyPlXsfrQg+aFhjAGAoPfuPrQAnACY2gYye+fqKCVRSoIGWyR2+lCsCARgDpnBx9PrRjcmFYNvH8PIxQAuPvKQBzg7gMfpzSDkhQGHGCqDv6/jSkh2dSRliOR6elICGC4L4OQMrxigBQcOGBCsePmHFJwF2k4xk4x1FKG+ZMZAA7nB+opFbAYIjYAzk55I7UAKWAYgghtvO9s5GKAcbeV2qOnGQP/wBdG7YoOSqjsPejcVxlkUhvmyOcUAIoZgMDGTu3dgcdKUsQQxPKnDHGR+FJgh5QGAXjJycEGlZdqkMNqgnkHPNAC/cYlipRWIyT7dPekTB4BznoQuCaAwDklQ+wZ3IO/vRwQqtIeQMHnnP86RAJgA7Y8ZONrHj/ADmkUfMgEYZ8EHeSTx70qBsEcltw4zkGmj+6w4ztww6Z6fUUywJGATxjPHTB+tNJ3ZGCwPUDFOXO04KkKfmYDjFIxwwzIqgHBx83FADSwBByrcZAA+bj26U3LZ2ht+9s5PJ9acWwAfkIK/eNMKH5lBYELuCgEA/SgBAWZlAySORgcgVET96QRqY1z8/ODj09T1p5ALEEEJjCk98jkGom+UxMVePBC7gflGf0FaIAcnLKDI6KwcqvGDx0qB2KGLneSzLhxknPapM5dTvAJyN2c9+v8qrud6SD5hs6ZU7gc9SatAMkHKoN6YO1hJj34FVXJkzlN42lDkDcD6Zqecq4cqXmYgMWIxkj0qtNmRBySzLkg8FTWiIMu8clZNzMgQf38lh2yPXmuM8TyyfbIdsR8pY96gYwvrz+FdhdbnEqx5Z/LHMnAJz0NcH4ouDFdQSLG7TbHQOGyqN3x7f41pHc2huWvh7deb430mbzmX5nbEZJA3Keue+OKt/EZRaeAvjIUxG7aJdkE9FJil5/XNZPhH7RZ6/oj7hceXdqrOH+6u4ZH6/yrW+METW3w6+MvRSNDuWEqSDIBhkIx9M1z4xJKVuxth9cTBf3l+Z+TGn3JbRdLtxAkTC3MvmNOQJkDtnthCBuHOf5V0unhbfS7SQSGN53EHkrlmEDnKFTnkrkAH0zxXPTpd2ml6PDJ5CS/YlIE8w+aNnJwWGMZBGOeBnoa6m2X/iVRXFtpKRLF8q2Er4ZkXqcuM/oTX5FPfQ/sTCfDEV/tE091dW0s1rewxiOMZUJcEHA3grhiy55yMYqmYJr6IywW0aGMLG8Ny6Bt2MHKnGQSNu4YNRXD/aZiNqq9wiSIttdn5wW4Rw+QSpGOMY/QDW8S7vJggvI4kZruBrvO1RjLK3GDx0HPbFcjs9rHtwTSut/68ye5iKubd0IUhX+zCMMiS4yVA9zxx6n60ODfRpFIn2WWOVUljj2AMCuFIz0HGMelERgvI2mtt+rSoyMJmkMDwZPAVV6DsT05pVkEyX13OjtdKyMYJQBDLtOOG5JA444/Gs3poy1utNV/Ww4DzXMYuALyWVoWjXasUqkAPv2juMfjVbVbr+0USIxSTwRud/lNlWbB5Vh2HFXQTpdyy/6PBG0glcfZtrSFjkRxkE554weg5qrLGsBZZHMZhkMaSSJmMDO/BAIyTkj6AUnpa5jpe5m3saPDbiRI/tEzErLhURUAxzjnqAeePSpJowlvtEW5ROpd7PaNyYJJx685xUUipPez3AdI7iEmQDGIZVGMLg859u1TyJDBqMrCC4gZFZnym0H04HUe4p/8AbIh+8lkEP2e6ZcGCO7QfP1ycdyefp3p0NwLOZrssBFCdqNHHypKjO5D/CCw5PoKrQ2wkVU8tXtlzLNJOgxnb1UdfT8quWk0zTiaMxP5yqhaeJwNuNrO+Bgqfr6Von2MmiR5PMMi2xeeQnHkQyK0bKF/wBaYzjc3U8DGcfi547f7FKsf2q0t2jErysnyxsvU8YXLZHGeuKJHlc7GuftHzYWa3YR5j9cDOMdKjbz5fLZjNcEt5KyOgVI2JGBjHA/2h3AprqYS1tYuyO0qQLGbi3kn2mEedkuFwcydOWXrzWtb3TR3H2iREit55FTyY4DHvG3ncQeCTnsM8VjRvJLJi+vJILy5mR7VWffCwHB24BGcZGCQOQetXbWSGbDxSNBbh8bblNrDHGQwJH0Oa6os4pq61Prn/gnzrT+b8X/AAMqxLbJLHrFhHE+VXzFKsvXqAsI9jmvo2FnNqvOGLbSknQntj34r4l/ZP12fwZ+1H4L3pFHbeI7C70iUAbAwCiRWbjDMWRRjPcV9v38Kwyzxp8yxXEipltpTB6j6V+l5bU9pQi3va3zWh/NPF2G9hmtSS2mk/vVn+KOo8NTxzWgVGHEpXkYyc9RXVuCdm4McsPutwT3rh/Ct0xicMy7/M+RiA28YxXcMmAgA44wM8//AFq9KfQ+FHEYY552oMkr15PFSMvBH3gfujOP896QKQcZY5AwrHj/APXTlUt90j5gRk/0rFlhuAAwTt9Dzmhd2CMEDsAoK4oHz4PAVewpMB2yCSW9GwM+/pSAUNuVMkAEZJPOaLpilkckYKklf0oJyWGcserA8/TFR6kT9hRVKbnU7Vk6Hvil1QGTGM/M5UMUJB2b9/Pp3xUZK7lXch3DAPY89KliCrGmFaGJgQAFyAenJx/jTV3IysHbMWSdmOPfFaAQElmUhmcspEZOSMjsf/1UxC0rqOHBXLMeOfbjiljVy20Dc2NwbceM+pHekjViRxnaCjrnhh7H159asguwHYqgNjyo8/MB8hJ9auRfIgx0z2Xn8KqW+5W8xVIQDaTj5SO2D3/pVqNeq87ep9R7j2qAJQCBIcL/AHgw+tOO1ScBtpPHPOfb0pucxsSSpPUgZBHTFOBBVQTlc8HB+X/GpYCNkkICVwd3uf8A61Bw7qod8MMfMOD64pR1HPtyeaFyZVXONo6HoPakWA3GQ5woHO7PuaNxKyEo4fntgkcdab0RsjOTke4pxwZOMevA4AoAaflwpAVm4zt4z6Um4AZAfnAI3cgZB/pTuRjb90sDgZ5oJJGMvv42r1FBAMfnZQ688AMcUPyCcgsB0PXpQ+CCWU7ezAA0jcg7hghenqtBY4jDIdyt3yBgmmBVC/dAAz1YilO3IwAMDg/1zS84GWP97jHIoIEP3U3AqBjHzZwaVSzEEFmxxjIwPXiiMhWARyFU/MG6Ln1pqqNu0g5D5LDpj/CgBSTsO0sCDgDGOPWlOMnoCRg7hxSNkqvzBSWBAPHy0rAeZgoGJ+7k0AJlWHVcdSBwMZoOAuSAACN3Pb/OKXJxkqwAbb8vT6fSkzng7O/yqOw+tBY4AsSCSCTxg9R2P1pFZiBncxzja6/e/Kk3cF2Q5xkDpxQBhAM7TkAEEZFBAKq7lO0k5/GhQsY+82FB4Pb8aUZYkFyFPUEbsn1pF3MgyADjH0oLF6OqlwWC8Pnkn096F27QA3y5KnOQQfp/nrQDnnbtwvCjnPvSLhl+6VJPdT8v40ECknZvPXJBYdBxx2p248YPAOdmdpH40zgxhQHBIyQ3GffPpTvvFiC2MAFjzz755oAM4AJDAMerfM2CeOKQEJlXVmKknPY/T1oU4OVPO7g9KVGPGMqMlhz60AKVKkZBBBVtuM5PPSk/v4B5PBbkU3AKMuGwxJ3ZyQfenFyxLHd6D/61AAGxnJJbkbh6/SmnbtOQ4OeC3580A7QvJHQfMMHrSYJU44IPJPagBHYdweM/hUU8m3d824EBdnAJ91OOvNPZ2ViACGLeuQBVW5YjClR5ZYjBOScdSKsCvcLKF3bHaILlSTuJPvjrmoPmllI4MjDPzEAr34HrSeVD5oYLLACSG2HGCB2PapYC0rALIhbYGVXbdlh3zjrigCeNN+GXbJACSSWI3HHc9/wqxtyG3As2BsEfOz07VFANwjkbfIzDjbyq9j+dToAEyhEaAYCrnH1oAcXYZ2S7ise85Hyke3cfhTd3yh4/ukHG4nJzzwKcxYckOzspQomDj0PtTCzIDuIIUhlZxyM460ANKlgF8syK3BxnuepPbHFNMivvJjd0CBTJgFlJHHOfx/GkfafMLTNGGJ4JwGHoKG+d9pfzCOCD0DD0A6/jVAN8zbCFfdvBA5I2gkdz0pTEXkhQIm53BVouDtx2P60CSSRCoZFZsERsPvKf4sU1UQyQKiuwOdqKSOB1GeuaAFZ1lJdllYIcgA8IB2IPXPemjykkWTEyFcLhFwxOD15p6xNhwhYAk7VVsE/jTkWfACgOm7ALdsep/rQMaoihlJ3CByAxibsD7nryO3pUiiUI5cq+0bk24ORzyP8AGmPIV85pXA3YTEiE8Z4A/nSyIu2SRghb7spjbaWPbOO9AkSEkAYXrhjHg8/jSZVeMAAjGAcEe3SiTIVidw4wGDcj0xnqR9ak3SBCQ5fB2b2A5PqcCpAQE/KVc5BwBjjHv60pC/Mfl2nkECmhdwYqgbK4Dg5Ib6HtSkYYMUYsinbgZCt+HFAC7XUhsLkjcQpBwPXmgYbcu+UhQM7yD170iIpKhFYHbwrcg+vfr1pRJwcMrKQAsYXI/OgAySBhVPzbQo54/wA96dySVUgjIyO4GecGmjcBhVEmFPAOCM+1KV/hZSDtyrE9B7/570FgAN7LwQg57Nj6fjSEBoX43IPly36fyp27hWH7v+HdtyxPoT70jAhQQqhhySw2jPpQA98ho9y5zg5xkCmoNhOVwCuSQeOtEg2uMEjdk8Hj3pxPzNhgpB9Mk/QVPQBqkIPmO0Zxz6005CknDAY3fMMinKcrlQvPB9h9KYQGD4XAwM9Me1UA3IVmChg3D5frVWccSqjEeY2VYr82/HPPX8asl/ljk3dex4z/APWqnecgptCScnG7aGz7nv8A41SIFsTI8g3hgpUA7h/EOtakG4bTk9eG7cj/APVWdaRlcbSwJGP3xyBz0GOtaUY+dSMqfTg49qlgTqeODkgZ3evalLfPjeADk4Pf0oGV3HOCBjilJI5yjxhSMsMsD6GsmWMKgnnBwvzevPrTgQecEjH+Rik4XA+4T0HXpQp3BtpyOmWOc5oAXdwpYNxwTj8sU7nGSwKk4GO5pqn951ITH8R7/SlAPy8bC3IOM4PvSAPvNycgDcMHp+FPUedkBt5PJDZB/A00H2wCPQZpG2lMnHAGQR29qVgHcSl1fgkZCsOR361IAWOVG8DnlTkntz3qNs5xkOVUAA9j6E0uQ5GCSQQN245U9/8AP61IEyDei4J2nB3Z6UgdhuXgbeQH/mKTH3m2hihxyPSlbpgY3EcEN0HofagBz8vEQcgcAH3rO8RKwksZQMqX2Pj/AD9avkjcFAycZA6fj9OKq65F5ukFh8jRkOMcZI96UdJIDKjKqYgGaOUqDxwrjPRvepUYqvAdlHRUTlagSTNukq5VCcBh6/j1HWpQ7IgkG5ip2tsOMH1xXUBYTcBlOOmNwxk/zxUwG8EgLgHnB+bP9BUCjDL124yN56VLHglW4O3g7eCQBUMCZGB5HzDGTTxw2DgcHkdvao0LOmT94cEA8EfT1p4BZDyM44A6moAfu2YPzBcYyOKcAchQCM9vb6Uw4BPyldwBKseKX5cgHLMcfePSpACSR13cZx3b0xSBSGxzk9OnzDuKUkhSR0B6joaHXcWGDjr0zz6UAOB4J4Ueu7I/z7VleIdBt/EOl3FhcKDFKDsYNjaT05+uCOvIBwcVpbiyMCQD64/pRJ5bnYQMN8uABwRRFuLTTszGvRp4inKlUinGSaaezTVtTwu1kn03WLrQdXTF9b8Wsx4FzF69xkc8ZPGepDVK4aN8YVpAScgdE7gD1ruviV4Hk8W6dHNYz/YtesSJbadMEk8feVvlZTjBHUA8HsfOtK1htbsnM8a2+qW7+XeWySH9w4zgkHBKt1AI9R1Br67C4hVocy36rz7+jP5sz/JamV4j2T1g7uL7rs33W3oeq/GmIS/DfVweixhzx2Vgf6V4Wl1H5MLbi/mW6Rq7AswOB8mMYz35r374rxCX4d6+CNwFnK+PopP9K8AsH823g82b7Us0SHyT3Owfez0P484p5HJPDyj2b/Jf5HZ4kwtmFKXeNvub/wAySTzleGObypJG4JVcDOc46emKYvlStJNtkk8pWBcvkDsQv07GkRSqiCPzYXtSCWkAZWXqoJ9eePSneVKyIyyp5KH92sabiB9QOWJ/CvpD8iab2QiIioqFhNDFG8qyxkIEPb5V4PTrz9KfFKbuK2k3owljDRYy0gfHJ+9g4657UkbxSRmXy1aJVJKOBnABJAwMdeaVTMohEyzrPMA4ZQBjAPyDn5RjHOM+tQ9DJamhaxpPNtkI2bMSEqAMDHB+vPFbfwMt112bXPFpaV45JXtLIyjEflJxkcZwW/r15rifE15c6Z4cu301DNqEzLb24QYcuzAcY+8cEnI9Pwr3zwd4ei8J+FdJ0aNWVYIvn2nJLHljk+rMTXi5nVVOg4reTt8lq/0R+qcAZYsZmP1iovdpK/zeiXy1Zu2kZjiGcZPzMTwKuKMYKjLDgY6fSo4UIxhlJ4+8cn6/WpBhiOdwPPpj3r4tu7P6bGAkImWyNvJz6VGzfxNwR7crT2w2McZ5BI4qJj0yy4xgHtn/AApoBrfu15yhHTjp+PpUbswJYBWA6fT2p0hIL5cDDdM5BphyGVVYB8ZJXtVogjbA6ZI/h9j/AI1HICNy8f3gScA+tSM+ME/IzdOuD60w/um+Q7woPJ9T6e1aICFnUhT5ipnAyWGG455/rTW3rgyZjwTjdJ7cexp5CqpUfewSFC8dOfYDFRuuy3BWZS5Xkzc+mOp7YqkBVlJfAVmVhyFkXaR6ge3eo43BUsTuQt8hIK5IHp35qact5uZI1bapbYxxyPQVFbELtO5k2gvg4OPTk/yq0BKVQqFZWbu23GQT1Iz9OlSDLynBlbYSVIOG9AfcketCklflLMCu5WLbmHc8H/GkRvM8raplIzh1lwUGOTj/APWakkiuHC20UKghmyCDn5VPX6AmktYwWA819vl42qOfoM/SknkEs6sZCSRgnacAj/8AXUsA2KrjyipUqA52kkdSKALSiUYMkQaFCGjGQSO39akjQAKBslXfjcTk+uTUcUSI4bIUlQxZeB+Ap/JCggByTgnjj/OagomUlQCwIXq23r7fh0p6/N2MnXZnOSaZkDcQ2xiQAAM54qTPTG4ZO0d+PWpYCgkLGgjbJ5JZep9jTuMkFm2dBuGQOKYrIFOD5eBg9cn8KeMKOTlweQBjj3qABhiIc4AGArD9f/10rgI2VEfHfOSf8+1N/hzgDbwWIyBmnFcEAZbJ6IecY/lQAE7CcloyBuB24HuM5oDMGVd45HLOeo7DNND5Qkudh4y47Up3YI6kjeCpB59PelYCN4nMiSRN5VzGRhh91x6H1q7aXSX6N8qxXCZWSM84PqPb3qt8o2g4GMtsbqeO9RSo8pSUOsVwvKSY4x6Hj61LVwNNRsYqRtI4yPSm+YASf4QuTk9BUNrdm8ASSPZcqAdu7G4e1OmPysm8yEdBnJb6/SpLIZg0iSBGIjJG5V5yO2PQ1Rvo1lmRI2RkUcb8gg+mO9aJ+8cEM54JBxn6VVmRt6ybUk2fdDc/UE1rEgrMgkTYhEgyWA6Yx2/WremMrwoAyiM/KpPseKrDBuSi+YjspYJtyqjPXPpml0V41WUKdqCUsrY4I6flVS+EDbiwVyAMZIJx39RUpxsyCUG7PFV7cgk9yxzgHirCn5TnLZHBxx/+uuVlIceScDnr1qJupYg4HY/Ln0+tSn5lB2ggjnmmun3vl3HlqSGMTBDY6Hkc96qzxBGYbOcfLjnj/P8AOrbbtwOPmOOtMnj3YIcnsPf8atMDDuU2TIXjQKRhnAJI/wA/So0DGWNWyXEDMsxU4BPqfSrF9CPs7EME2HOCRz9aqZj2ZlQuq4YLk8dBxXQgJ4XAdA21Sy5Mm7qOw5qZcKgyoRV6+1VVlJdgVQDkAKn5A/QVP8pPc4GGXpxTIJ0BwBu5HIyAOKcg3ZKkkeo4P1FMBJ6/Nn+8tOXqozjA+Vge9QA4EbcgKUYn5m5/PNIdyxsC3y92VsHPWm5G1iW7+uST9KXj5yAAOFLIOPegAY7t249VDBWzx9KTBKnyw2QTjjINKCDKnI+VQQEyA3YU1WLrgkZ3YI5yD6jNADmG75gMHjhlwR/jTSQMfMNoHA/rSc8dclsseu3+lO5U4ygGQvznqKADneCrEgnI446elIqqm8BSedwXrkUAcncD1x8p6e1Kh+cruPB56AD6560AOwQp2l493bPH5/56UfLkfLsBGASeaaVAUhgWYcKCOOvNP5PHJKkDdnLHP9KAE37sZOUHPyjr70BsYJwvy/wDAP1FCEhiqZXPoO/rS/dyDt8scnAyQaAF3OEb/WBgecgHr6D0o24PKlj35744FJjIjY5yG5wM7R6fSlwd64AzyxDZwaAAAqrZjCYXIG05JpWUu7JwF25YAj9P0owFGCRkryM9KadrsMqWO3diPnPOKAHE7yx8wsB3AHI9P8+tMXYSq5OOrDHf/OKUlUOQgCEHP97/AOtRIriMKcKR84BGAT+FJAIBg8IF+bhw3b/GlwznOcMckep+ntSM43BjhcnsMA8UZOcM3JIz64/KmA8hix3NsB6llB3U0EEKvMYyclSBke3NGzHmA5wW5U9T9KDn7rsQo7E9sUACpyTvTAAYt1PHpikJUqowWDAjA6j3o4wDktzjjkClBB4+YZ446kev/wBagBcKdxGWA4PPBx60MW2FiAD6kjP0BpDyy5BIHQlcYz60KAFXgt8/CnByKCx3UYXDDg7cdfX8KFJGCu1Cy4yfpQvTA+gHYDPPSkBBhbaFHqO/1oAXJ2hSW+XH3eT09x+tB4OMYjAzuIwQfWgksM9OAAVyOKawyu0lgQASGGc/TFSAuFDruUK2wnOMZP8AKkBA2EjywvDf/XoBLKSAHPXLc/5FBOIxwd+ASoY1QBg4JIT5STgDjHXHvQG+ZRjPGT659qQgDOGC+qkk7vypf4WG5M+hzgfieRQAhJKsA2eCSx+vA+tOY8h2QL2woOfr1ozgr+8YAjjH5YBowcYJZiRnBPJPrQAYwvIOCOh74prY2clOTnGOVzTgoGcbwG5IGOR60btu0nAw+DzkstAATkgE7mOPy+tIfnByC/GQpG386VW2kqXCnBwuOF9qQbdirlstzvI4NACgblwq8EZGTnn0pO4YgBsY44OfWhsn7zLtBz83f0zSbgrHbg8cEdz60AODMUyx388buPzpoIKggDHJG39felAbYuGO3GSMcY9/0pG2/PlRwAcqx596CB33GHIAyBgN0pNp5JdtqsctjgfjQRlj8p3Ag9eMUu08HplsgdNvv70Fhncye3GF7fh1pNyoBl1ADkck/nTsFieFO0c7TuIPrTUZtocPHuAPLDGOaAA5xgmIknkn/GnZYuOVOASAwzmkA3FhuUrjkrzSJ85UlyDvxhj2/wAaCBPuoT8pTOSMcn8KX5QGIbdkjDY4+lCAOPuLuwep4z6fr+lKTuDsVCMw5B4FBYbty/f2ENlcjn0pA+5ySIwR13D5hSjdvBbIGMZxgn2B+tBLkquQCF5LYPPpQA1cFQGcjPTvn6Gjccd9y9FPP+TRkKrYY84OAvA9aXlmKjcx5+mKAEAwxGGbYfvU3cqkq0m4ZyVI6U7+IBiykke/FNAYsh+Xa2cHrzQA0/3QCAeVKjsfWmFSTu2OWBxy2aU/MqKWOAc8HkVGT82ThWHVSxDc/wA/0q0AhwrIzAEISGZnOfTjtUeHRkZnjyCCXCkgjqOOn5U4fI7MUPJOG3DkdlIzUGwBFWNVypwWP8zVoBW3uAwIUAkFZOA2Ocg+nNQzlnd8SIhZQM78jH1p86xyCMu2EdiFb6HkfTpUMhjcltsfltkAscdPQCqRA2cOzykgEHG1lOR9KqyfOww0HBC4AJIx1qaXbvDSMEHl/Io4UdqrAkspH0wv8watAZF4QwLu6zKW3Lt42gdM1xGsgy3Eh3uBkSGQLzt5G3H6ZrsNRZY8KTJGxlDAD5d57gdsVyWqfPcxbiVG5lCrzn/J7VpDc1huTaPEttqlg6xMXSaNmJH3VJ7471a/aFWC2+E3xlnkjYg+HJyAy/eJgk6H8hVLSZBFeWuX8l2uVR4x0IznPsRUn7TN01v8JPipG7syXHh2WIc7tmYnyQPXBBrHFfA35M68Gr4qmv7y/NH5Q3Bkay8NwTW6JcJaLsmlk/vEsnIPA2kdTx3FddLK0UbzSwW7yCEyXciyMJM4AO088Y78Vyt4ga40iGF5l82wgiKyoS5YgDeRn7oB4PTAFdIqy2MMlqltb3ttCu2KeOba0hHUMuDu5yP05r8dn7z0P7EwtuVJf5epBJIN2mWimW6t4bkXVtHkohjI+XgjnnJLYPGeetWI7ie6v7gtLp1nJI5ntRszHckZG3eOQcevc+lV5ro3d8JzHJbPbW3liHygCwPBB4ACDOMYPFPYS6pPBMzbUttsMIVBiNh/cAHK8Dqf0rmlLoexGGmqXn1Gq01xcmdFuJpJoibiZMbo0wR5ap1OCBznJqz5cbQWd4LyQyzJHDbyRZJZ2zkSKxxxgZwR3pftT29wlxdJdm7Mv7pzMkaSLHngqMbASc471WYOJ4NRtFWX7QX822XEi27t0ZQBnsc0kltcHrsLDKJPKuLN2la2mMk6XAKGbP8AHGPTGQAOcY4qK+mZNtxcQ/ZRLk/eO9MHAJyOPvcfWrLXUjSRLGBiFjcOt0vyhuBuODx16CmyJIRLHkXo1RHG+WbMUR7uoxxjjr6UtN9g82Ufs4EARY/l4SKWcgrjbndkc888461Xv8yuDdLJ5UKAARglznAAyTgjmrE8ttb26Ti0e1m8o27yOgEBOCBJGRyTwDx/XNVYoBLdGMXRd96xJiRvM8wjAPpk8jHalqtbCafURiDbtPIEMakRS2iIWdXB6j0GPfFW8uon869j8su0JhuZGWEnaCGIAxnHGD0IzVcMbVFfdZhwG/0iQnzG6g4IOSB24pu1riaOUrbSiM825bO7PXeOoOB19qaa0M2hr7po5TLBsR4mBt7cABWGOcfrweas2Fp9pltwIdRmZhtSaIL5nIGcO3CgfXvUESJKBAgWSN5Nwe32yBTnG0jHAA/i71PI0YUzfNEqQKVnyTIJNxAw2fl/Cqi+pm4tqxfgmuGSWFCtqIwYVDQNkdtrOMKG7nC9CDV6DF7bQuLaVLGYJBEoySzjlsEAEjg847daykT7PLp6JOYZY8vJIieb+8kHzLIOpzgcgnH61YsJLMRE2rPDA9ztMFxIVkjk/vAAn5cfT68V0weljkqRs7o1YdYvvClzo/jGwEVzN4V1OG6CTSMMIJF+XYRgZO0cf0zX6meK1SbUEmhiR4rqBLjKHG/cOGPY1+WHlxXWga3p0v2dYpInmY7Wdt4AKAdP4gOfzzX6BfA/xI/jL9nP4eavJuZ0szYyyCT/AJ4Foh/6BnFfc5HUcqcodmn9+/5H4jx9hdKWKS2bT+auv1PTfB8xjumXdGAvBfZj6AjtXoo+4qgqxA6Hoc/1ryrwuwTUVb5SzMPmfk/UCvU4T5lrFtLDP8GOp9TX1NTZH4w9GTqoJ5XKdVI6in/L8n8JBGck5+mO9MjzgZJwRuxnrUu48Nzx0PvXOydhAvzOMZJJx2oBLkckEHqenvS7SJCcchflGaTuTnr8w/CkUN48vcBhT/dqHWgxtYl27kwNwxnaMdqmPTnAJPTPTjmqeukLNb7xuWIY+UZORUrcCpGAq7uFJBVB03GoAq7ztDI5XZ8u3BwM1Zx+7aNN0jO5X5QMYPp6/nVZzs8zKrkY+Uj7o6H/ACK6EBXcrskLthWjAGMMGYdjjv706OMgxDcoCnlFfKjFDArGygxlJDuAdiMgd8UkYBnYrDG42/MAwG09+o6iggu26kAEAK2CIy3Q8/MPbNXEJOwJ8yEjPbFUrVQjKxLNn/Vlh1/HpVtCPlB3Dd8wGMgE9QalgTqThgu04ONpGcU5gTsZkbk4LKOCPWmAkj0YE5GeCKXCxMoWTaeoIHWo6gODZPKsQDzxxjuaaCoEhLAKB94noPSjbwQHHTA7cd8ijLADaVJ5GG7elIBQwTYCQMHGSMdR3pFCrtZXBYcHkdKc5ZScc5+UFvp1pMHoqKSAMZGR70AG3EigfNtILEtyB6UA4LNkrg/KBTcq44Tcc5UjOVA7U7heCMhvmz6+2aAEwOm4Z9AeaUgFuchmGC3UfjTQRIMKPnGHKkfnTt26RSqkYXcOnJz0wPxoAQNxnIA291wc0chlJGcgEZHQegxQh4O0KVY9+PwzSA/cwwCg7DtJGPqaCwJycHBDc7uPyp3IOcKF6YA4pAdrKhAXnjnjikxtjyxG0vuBAI60ECj7hGAMDHAyB60AhcYbI4xnk4pTnDAkPgfKq9x2pN3OCCxVcHnAx/nigsBkEYzkZxu6496XO1U/ix8uGHc0jAsGXocBuevrS4MjDAyPU0AGGCDqFPO4Hrz2pO54BG49Ow9aRcMFO5QpJOAen0pAQw77gcEAcj3+lBA44DIeMjheTzmg42tyxCnH+NGc7l3kjIIAwPxo7npjIH60FgSqu3IUlPXGaMYjH39o5JwTz70AZJyPvDGR1pF5K5JLd89fxoIHc7cKd5IyMDGR6Y9qMrsXCjYc5JOCD7ikyRgEqeN2APypSG2Anar55YEUAAVu6qwA7cg0KcbCF3rngE8dPWkYhehGORwSBTQQg+XGVYHaeFxj0oAUEclSS27IDHJxSZVQhMhA6A46E0pOMFc7ScjI4A9abkHGwNszgccZxQA5SVEe47icgkdx61HKQI8uSUzjJ7/56U7fgAgbW6HaM59qiZgUG1i6ZZmw+Af9ls00AkmVOSscY6ZZ8nHpVGWTywWK+W0mFUBuFHrjNTS+WW3E7HHHl7gRyO2KqFwqt86dc4xjcMcYH+RVoBYxtlC9Nvzt8u4k+tSQqdu9lRmKGQyFeATx+P0pgikyGZUJ3hhkkYA6/wBKmiQFiBlCVOMsQvuMUgLMMe2RPlYEx9UAA5759aeihwpMbbiMkEYP4802MKQ33FRRtBDkhfQ807ktGSVDqByp4YfjQAY3SBWD7SDlh95PSo4t3+jqTHlkwGZuce4pdqs7Rgbg7+aQWxux2B9aicrgSBCjoMbJOCo6/XGaAFVmYJKEjdl5VQpPfrz34pJkAG1Iwi43Z2njP3s4/ClYCWRgpbEq/fbO3d2FIAyhMPIZCOFlODz1zVAKcMU+UIRmONg3IX+Ejuab/q3j80FVB2k7sZPsc0RqQz7OiqU3A8KfUe1LApjOYseW3LRsfvcYyOOlADY1RZYwXDMZCARkE8fez6H0pUgDxY2xum/O0k/NjPU9qdExHkqUjVwdxVc7VXHGR60sSsxISMLxhlTgFjnkH0/lQA6KRyrurGPLcAAEKAOmCKRSJFUllfeCxXy8B2Hf6/zoXHG1nTAwFPQY/nTtxYglmbJzjHTH/wBegAYjYTngcfe6kY/WpGAExO4hAQ3zHmmEFtxChg2Bg/Nz9KeceZnJJI53YH51IBjeWYBSScbcdfXg0uCS+GjDBNu3PA59B360hUr5W4Hnrt65+tAiRiyCIbc5HyYDfQ/z+tACkHYCduMYyMjIPUGlRmQHZ8oUYBUdB9KaQWTIGOAfvZHX0pxG/AB2tu3jaOg6Y+lADVUbeq8c7mJz+NOwMNhCBjGc9/T3pCe5IQYIZAvvmhsCMr8hVQO+ee9ADgdxj+Z8qxII9B296QbX3DLgbs7XXK49M/WnM2XTZhiF+XbwMemKFJLYLF0xlQeqnPII/GoLE3fMDmP5Rjp8oo/vBCoABIweD6g0h/i5UIp54yBzRvG4sBGR0ODjJ9qsAyeG4bjGAMgc03YMsMqwAJLZx+FK56gs4OATg84puNz7lGVxjkDGPTiggbz/ABRsPlB27d2R7YqjLg+SHEhBcum8YVcdAx6/SrRARSoYIrAjlSAD9aqP5isPlcqq42lmIc+g578VYFrT0zGiAKrE8nHDfX1rRiG8dCvqGHb1qrAhVG3K6hWOAcEKcfr9auRAjHDMVOAxI/lWbLJVAA4BC9qQbW3AEqwIORijggHcBjp7e9HLEk4OB+J9fwrMBAWVCT8vf5e/HelBBAZyyMMcDgA9z/OmjGRg4cNgHt9D7UpY8sgVl2lsk9fUUgEyVVjvLEY2s/AI9M96dhY2YgEZIBweM0ny8AKQpGQB780i5VMqd7E8sT+lADlG4Ko5AbJL/wAX09qFcnbu+WTOD6E+xpN3LDa2QMnnkfSn8rjDDBHbr+FAACcjBJOc4Y96cqllb5SVAyc00duCPTj9KMB0c/ewCcetAD0kRyFZiz7Tgt1qQEhdoY5A5K9qjikjugX+4+BhwOv4VIgcHtzwB0AqAI2bNyOSuFwpqW4RprK4RBubaSu88Zxx+FV4yWnbOFO8Yx0I5q5GgfduDHqDnpz2pPQDlLZvMhTO+NyfmMfTI/z1qyrbmO3ActhxnpnuagZTFdXETbFKMWXecZHtU8Yk6NsKhSo29Cff3rqAmjfJDBCTjDI/YD0/z3qZcfeJyOMBeB9B61ArYBGSpC4bPGcen41PGu9gFGAf4eKlkEw5GRvB77uOe1PA6spwD/ADyT3FRoeACAS4Dg9Cfb8Kk74P3SfYgH1OelZljuIyAAUPTnnIpc4bryewNNT5ehVs5H7sg80A45ODt5wvGTUgLtGFHQFj8q8A++KQ42HqATnC9KMBRnbs3dRSgjrn2HcD8KoBW7kNtU9WYj8O1BywIYLgDOCePbGe1IRtHU7eCCBnNLt3McZYk5B4H51IDeSyEZDKRh85P+6favHPi34ZvfD17D4w0e2e5iU+Rq+mqFbzYGxudQed6YyADhh1HO4ey/eBLLgkckDr+VMltIry3lgkQSW0i7ZIyoIYEYOc8d+RW9CvKhNTW3Vd12PBzfKqWbYaVGeklqn2fR/5mZ8UlLfD3xCqn5jYzgE+vltXz0sTyWFiZZIEChXdoT8rbVAyWH5Y/wAK+hfimxX4e+ISOosJyP8Av21fPdrIr6fYiJSxEcZcNHtIyoy2Dwf1r6PIv4cvU/F/ErXF0V5P8xZHLjeswRZTy7KR04AyOcZ4z2qHy3QZ8tYm3bo1RiFAzyCTlR6jnNSpJGAAsvnKLjyl3Oq4O7JAHGcZP1xxSORMHVz5gjJdoMlUY543nnjvj2r6k/F20lqK0DSBw0aFeUVFc4Jyfutnr9AKsiY/a5i9xG0j4aPCYZVxzu5xwB1qJZBvjaVnLMB98hUJxyUBPUZFWIJxYozufkRWeTCkJtUE9fxH61EnoNJS0bsu/wDVu4vhXTpPE/xX0SyC7LbRoTeXKlMnc3EYzjGeAcDsTycV9BW5LyM4ChR8gJ5+UH/Jryj9n7S7j/hHNW8T3cYi1DW7p3T52bZCpZIl+bpjnAHHSvWLWNIYowM4xnb6+tfFZrW9pXcFtFW+fX8T+qeB8sWAyuNR/FUfN8tl+GpcjAK5I2gAjJ9KGY/Ngq2Fzu74pxAG4P8AePzI2eBTGJ+YE8+g714qP0QjZl5I4QHH1+lRdH2kAd2GOf8APNSSEEgZxsX72Oh+lRMW8ss4BUdCT96rQDcDPzHPoFUAY6im5I4Kknhivv6U48tltoUHnb3GKZztxkFFAO7oT+NWQJ82Coyp+8eaiJ+UyEEKOoHUn0/WnkfdDLhtuAc9aY38JwZAOhPXNMBjrjAIICktsHzdR0zTGUyHCgkuBuBH3cZxwacV+U438NuO0856UyVchwdwbAKl+B9M+pq0BUkdd/n/ACiFfvk/ljFFkXEaqshZOWQ45YZxjPeknOIrmQlV3qT5a4ycdP1qS3C/ZYBIkbRYBzjo2Mke1UAjMMnzMkoQWSQ4zz2x096lBmUsxBDKCWbtjtjJ5pis5hbdhgXKgzLgkdcfmDUdxt+z7NwCswA+Y9Bxj6UEkMW4lGyoG7779B7irsYZJVyPmPzAEDK9uD+H61WiQosiAlY+ANo+8x5AWrYIEsLuzb8FWjQBj+H40FEiIf3uVUDeSSvXtzzUgO9duVwDgb8kjHeowm0sMDPIDD0xUwG44A3MQCuw9qhgPUnspIzndgD5e5pUIG4AlB2IPb2/z3poXcQXwcDkbs4/xxzT1IJLYC8c89RUgOyWwWZGxxh1z+P1pfn5JTlhwQPz4700ZUDaN/OVIXk/j+XFKABnAJKj5SM4zUAOCgOVIOT03Dhh6fUUoGSWUuSWJBHyjHpkUgLAsoLOzKcH07ZoGQ3yoMqoTLLxwevHrQCAsGBVSMc9AMZ9aQ/OCQn3uPu55obgKh2qxPRF4PvQdpk27U544HzfhQAcYwuBgYGT/n1pCcH5WA6DgYx/nNGckgk8D5iTnj/P8qQH7uQTkADIxwe9ADJYftBVlcxXCE7JEJxj0+lWra6N6ZY3TyryMAMgP3h7H0qHlGDbUOE4CnriopbdJkQ5ZZ1bIkQ/jn6VPKBoMcBgGUBTg8ZIqCXqQfuj5S2OM0WV551y1vcr5U64w4AxIP8AHpRdZWMjB3JhiD6+9JaOwGbLNKDsSeSBGUfMB1wf0HH61JYr5FxKEQKV+ZmbneDypGP88VUaTF05XcoKg4Vsrn/Hp+tWI41VZSFVGzuXB5Pqa6GtANi3bKZIbZjLex9qtpkKOo4+7nFZ8Lg/M2GBHU/Sr6EKV7c5z61ySRSJR09DimMBg5zyOxpV28DKZHXnmlGSffrggipGMcbQGwSD3PX9aQHb8pODnGD0PpSlcYyPn7sOPpTSdm/BPA7/AP1qaAqTQAHyyFbcMbWP51ixq6uyR/fBZOxx6V0cqB1AABYc/N396xdRTy5oZlUAHljzjP4fjWsWDKwZzdKCwBc/OB0OOuT2OKnBPAYgKMZK9SagkjYzQhgJGDZ6YBGeSTU4zvdVDMS+3bIMjvyPyrUgnUnnJYDIxk55pw78D0BIOKiThQDsUqdvqM9v/wBdPCn5MnJzk46CgB+8/MCGQjJGB+lKQSoDHHoG6fWmj5hyQScjG49Sf1pWPBGMHZglst071AAzYVQ/PT7vAz7UEgFFVsjOTv7j2pqkfIUUsSoAXqPrTvmLkKcnBAO4fkB2FACewyASTwc7qOHUkDcjAfxZPBHb+tKQyHLBUPJwRjIHbpg0gByxyWYLyy/KB9en0qgDIO1ixyeoI/n/AI0pO0DJBPck8k+nNAxlSGxwAWHPPekUgKcA88n5Rkn0pgOKbG24OSoI5HX/ACKCc4IXDYwccc0iBUZcDcWGAw4x+f40AYUAIcKWCqzZJ/z/AFqAFPfDHHXGOc/4UuQMkb8MuenUdMUmRlQGCoTtC5wRxz1/ClHmbgvLED5QDjGfQ+lACgDaVzwRnKnOBnj8e1AUMrKGZtwxsA6j29PrQByU37QDkqRkE5/xpDsYgEdXyd45b29u1IBQyoEK7ioXb0wf/r0M56lGB78dv8nmjeAcYI2n1xxQcseSehxtGC3t9KYCOMoDtUnIwzc9e1KVyzKNoydvA4o3bthYEjGSffPHGPSmn5BkDjfgcHn8KAFJIC4kyQCBjkD/AD60cMwUE7QODgc+1ICQ524VyeeMEU5x+8GTvfhhjjAz7UAIEwV4PZhkDFAwvOR8xyCp4HtSHaXHdS3Ck9/8KVSu8AFs9Dnt+NABjaFGRgc7c5zShgGkbLEYxwOBTRjYOqjO/kdPTmnMxbd8wADdAcUAC5OQA7MCV2lu460IMsGSNiCODnvSljuwwPB5VueAKQA/KApYJxnOB+NACjcD8qqG9JD+ooA4ZdykjAL8cZ9KMZQjBAOeH60gIxgFSNuSPX/P9aCxWIG4ebz2HIB9c0HIIXDKvXrnApA2CRhkY9fp7Umwbiojzk/Xj1z1oAU567WJBPzE8EE0nQDgEjA5Pb60FQGLcrzjrkfpRj77Kq9RnIoAAdhbGwnH3ttLhc9UGcjaq88+9AGxtqnG48jPGO9AJBHARQ+MnHOM0ACDgfIxIb+Hof8APrQo9QoZlIxuzn6elN3hCzF1Yn9fenOMMoOBkBcsOD6YoIFIJI+VTgA9SPwpGGOTiNywbn5gcdv1oX5+p5Iwfc56+9CjBBypXGQGbr7n8f5UFjwxSXLFi2CGAOQff2qNf9VtVs4OM+1Ki/KqHaM8nsf89fyoY7ohjcxU49fx+lACryQvBXGdpORn+tJlmBUj5zwVXg47CghdwP3RuwAOF6f40bsEk8NjPPsKAA5YjpvKjr+oNJkuWVMAAHcWxn9e1AIKgBjjAYbR0pxY7jgmUMwyM7s/0oARiVcY3MB0JYDI9CMc96MD5Sq7VJznPPX+VBBQhPvNxtdjjP0oxuLg7lxknB5B+tAB8pzgKdoO4DpwP880qjcVG1WB67lo3ZZGbPJPPbgfrTVGYxkblPRScc0ALyUDEKpB5KDFLjMmGXIPdelIcZduCMcsew+lB2+Zt3FQOB6n8fWgAA+UFiWCgjaDwPXNLwRt2qRjgHqfSmjoWx8pBJLHJz7fpS8qA3ynA6nqD2oAQElYhtPJAKg5wc8/hS/dkYhAAWyRj9aOuBuxnJZh0yaQtnBOQzHGVGT9MUAKMq+0FwR+v4U1iSNp3YIPCnv2zRwpGBhjwM8cf5FBjwPuAbT1U4yfT6UECYxgYYcZ2k9aa678tg7sHjpn8B3pxwP9kH5eT39KjYjKqZFXIHHfNNFgxLKdjAZwAxwcenFRO5AOWQugAcLxknpz2p4O5lGTuMYJBJ5PaoWZVgCbpEUq2FPHHcfTmqQDZMRsV3nYuDhnDEHPT8KilO4ddwb5WA649j0qXkOmI2jjY4Axz6f171WLEwb/AJn2YzxzmrQCyYLEhn3j5VCnjgdfr0qJn/esScq64PGencetOlKhm58tSuQoGOvU/T61CzcB8kDbwcZP/wCrFWhbEYby2wp2SIvpx9fpVOdgVK/fYDDFegB44NWnMhRhh2XAbC+/TgVQvJGLou/YMn5mGQmM9atBYx9Tm2QOBLMSqZUEAjrgc+9cVql3EtxIAZN23ONmdh6kDAro9au/s0JdzvTzMF06Njn/APV9K8113VJp7iOxshJcyyHyixPDk88fT1rWC1NIHS+HLh768dxvkt1kWTeo9PU9iBUH7cN0NJ/Z08Y3amSGa7t4Id8P3iC6D8iDg+2ateGbL+z9Akty8kkr/vH+XBXOAR16cYrkf+CjOpPD+y5pLK5iF7qFpDIqEqGUo74IB5GUBwfSuHHz9nSk12f5Hq5TT9pmNCPRyX5o/N1/PW9smuiXliiEaKjqSFUDavy9Cc9ea6y23Wcdv5drmeZPOYR3OegyWaXP06DHWuWkhGm6lKuwj7LmEykbVlw2Adoz3Gfx6+u/b2lpaWEc19BG0Lb2EiSOQehGAvQYzz+pr8kmu/8AwT+u6Fo28+3X8S1ax3N9NDOsxt9Ta4MMgkjLr5eFJJZ2+QAN0HXPFKvnF4ED2cYEuybMgZ3AJy8ZAwyk57E5YjtTbnzbeSMt5c8QQRvLdu58+FgWPzDgjOMYO7j06xbIbyOGeAyW8aIFSTdlECEkpuBJLbcnHWuV3tZM9aHvWfQW+tzM6TmKTdMAwkuIlVgykjL8DHGOO/FO8zyrtI428nUfljAtU/dRAsMMfUsD05qSO5mlWW/jH21JEWJPOmCbWLZdFXH3uBz6epqGKeS6MkIka2kaVVULJ5YiYksGyB1zxu7g1Db6mqi30/r/AIBNtijaJc2/9nyzt580K+YkhUZxtBOBz0/H6siS6WAOfsl5LdWoaTzD+95OAFAIHA6/Q05r3ZJbQojNJPMLm9hhVkkGMZbn7pzzxjOB60+ZIopYeA+nP5iyXhh+csXZSrY+6MYHantsRrZf1exn63dzRSwrsK3SKIY7WX7ioAQSqj+9gHHvQAlqk72rxT2yGOaGPZ85lxyOPQ9/T8ajs4ZpLi5kiMyTxDhXbG4r0BJ5xj+HqcUtyG1C5ErMglmIWdbeQqsnUcDHy4/UA+tJO2pLVtCnjN3vEOQEWN/J/vNkEoT7nFWFSOOFJZriK3ngZlDSDdNOCRjc4GeDgfQmo4hK9vFMLWG4Z5g4jiDOVcZ4Kg/y/GrVw7xXcJWO2iuWO2URKT/GSfl456Z78UapNBJXI4Duk3pIBcysyyRyIRsXqTu5xz7cnqBT4Y8xMnmXXliJgGiI2nrxgMOoyP8APDY4PJh2p5b+ZcAK0f8Ay2QYOeR64Bwex4qZT9ifzCoi8kZDyuMbfm544+gPPWlre5nZW0ILuaO9uXM80SrHGIyHmZZVA3H7w35PPoelXo75ltnufMgtTEU88ufNZwE6uwX5icjp6ms+xRZrqGSK5WCQxs7XE7qcIoB3AZ75OOeoPpV6C4ml09GuJLV7e5UJGryFWZTgkllB56jtgjmuiLsc04p9Da0eW5tL+B5TCxlmDSRA7lELYAK7VABHQ9iK+rv2NtTSb4Q+JPDDXwnfw5r8h8qQEFbWTBRgOMbmWUj8a+RvLR7+VmuUinCi2ieSUrKxYhhk4B45A6k49a+j/wBjbX5D8UPH2kyg3C6po9veRsIwq/uiI2IGBxl2HP8AdOea+tyGpbEcj+0mvu1PzfjPDe2yqc7axs/uaX5H1norhb3zfMVWUBtu7k8/4V6lYsWgjBdclcFgc84rzDTVLPgMjsCMF48k4HT+dei6U48vy/KVc7SOeCcAkD0Ffdy1R/NbNWIjaSrEIAMFm/n6VKMDcMcY4yarIx6tyx25GOD9RUoccYHqc53EVytEEmR8jdcdKQfNg5CgjaMdVNG7JTnbnGDRvIyTtGecueCOeKCwOQyDLbmIHt9aoa7uOpxqCExHv3sCVzn0FXsBDGNhyDn8M+tZusD/AInKKMLtiyuxsY69aS+ICKQrKoO4blbaVHBJ7ke1QudofDFVVR8xHykdMD0NTSOHG7JLB/mMY5xj+dQspIO0AKejMgOB75rZAReU/wApYEIQSTuHTsc9/wD69Ng3NjcFbqvloQrPn+9SSIijkOM/N0G1/wAe1IWJBKks5GzG3jbg9OOtMgt2iGO3UEBfn/5aSZUn04HarqFm2jk/MMn+gqlEB+7jUIqLghiOR6nPfjtVtSTGmSM5+Ynk9+np25qWBYXLDA456noD6GnAYJYKoK9+wpoOCoPHQAYx9R/n1oU9RkHJLbu3PapAOFAyORzkn71H3EG4qSX5IBwo7ClXJUcKRjlSMD60gIEYYKBgEnPr61JYrKQPlI5PJQdBRt5BHXP3s9D60mFPy4zhQ546j2oOd2VU8HYN36CggdljwSVU8sAeDSKZAgwh6HAAyM+tB2qznPIIPPb1pPlWRVO4A/wj+oNADgcAsVbAfDbxyT+FNH3yc8n1HT/CjaVDHezZbACk8Ur434BGCu7I6+1AAfuO2TtXkEA4z7etJJgiNXZyWBIUgZJo6kNtZm7FTkiht3llVQMD1zQAu4YXJzs6hzmjGQU4cE8nOcdhQTuYYT5Sn3P8/jSDbIq/eZDx0xz6f/XoAUKy5QsA4H12/nSZyAPujhT09+n5frSZGwHEkZLcnGQPr7U45BK70UbwaAEL/OGLLwBz1JowoDfMFBU7e+falLHJXOSD0B4zSHGxiV+ZDnI5H4fhQAuVAxjACjO44/SkOTgs28qu0NnrSkMzABAHUgAA43DvzSDIkDkbwARtJ6c/keKAEmBYIpVh3bYMs2PSlYhS3PQlscU1RtYKpKd95P8AninrJld43bT04/X/AD60ANkAVHBAxjIw2M+wpzoNyp95GTgnqT/hTVxGrZweSpIHJPpSlfmQCNvuBSMZwfXNAArELgM3C7eox9RQygbdq5JK5Hr+feg4yBgNu4zyD/P2pDtJZcfKGx8x5J9hQA8sUZzkElTjbyabmQoSXJbacZwDkUAhWYjeSpyQuMsTSBdoOV3BG5LDkDvQAvO7oSG+YnqMnrUbOfNjVhnzGCqgIPHPNKM4Xhl246ZBYfSoyz+UVjQLzlNo6+vNWApc4I2sTg5Z+Fz2qCR1YBhGp+6gwpwSeScemKknbO5QCU3HPPA/xqCd/NUhfM6qxd2/UHt0oAinOW+aIsFKgZGfXp6VCMlIzvB2RkhWBC5p7DzJWIXbnncrenfHvgflUcYyI2AUMoypXOTwe31oAlRFU53hSx4z2HpVmNJCm5ozJjI3xuMHHf2NRxhlLME37Y/mSTv3PJ9s1LCgGfMiSJtwZQnTpgHaemOtAFhFIkCbN+E6yAMD7560xXHyDcG5xyOKEUAFRuG0HliSzcdPcUK5k8tt3yHBRcYHPTOe/PagCFnHybyikSHMkYxlfxz7/lSEBgSQDEQVyrZIOc8mnCTCDa8gJJ2qYxxgnPFMcqZXfCMP4VUcEnGT7VQA3mTAh1OwEZ2JnHofrSEbmBWI7Rgbt5JHtz3oERDhf3oYHapiYYx1yfXrTSirxscMyGTLncCQDkfyoAUhHjMamT5h8pGBk9RkGhnhdpcSzKIyFffyCDnOMdaUyMpR94kbZnO3nd/d+uO9OcuimGF4juYbXkJBQe/6UAOBG9CshYbCWyOTjgbsUHO1mY7GUfK6NwPoDj6UuUV8Km4hNxeEYymcdCaIvmSEop6ciT5gACP1HFADguxCV8xVOG+6CenNKhOehHHzDbj8u/pTVIdUxLyeM456/wA6eAXPLSEDBXKjAHpnuakAVRIyDl3AJVd3YcZpyt8zFW3ALwAc7h3zmkAZmTeFyAGyOgHPeg7dxU7kGcjbjOMccnOaAAYVRtJQvyPQnjjNL1K7gpCnCEZB6dD6Uu8bcEgkANjnjpx7mj7hALNIpG5c8se+D+uKADPAYgMTyQ/IzQFUmLCMrFSOM8e+fzo25OG2Ooxg7ipx2J9aQnIRyGZtuzv8y/8A66AH5I43YA5LAZIx1zSDaVHAIYgcHB574pDkErkIAfXI47GnZy+4YOTwQMcc/rQA5cllIKhgcHacjFNQMV4Ybid2D168gmk+UknOehBxzx16cUoXjClm7/KQMelACrkgE7jknI3cf5/+tSBi6x5ULjqRxgj/AD2oGW3EAuM5bsRTdx5Jy5TohHJPTigBN42jkE4yduMfQ+tRyBXUK7ZJYMNp42j3qYb8jgruH3sj9aiycKGAjctgBjxkd80AR3J4YtI0KuhUFugOe4561WeF2nUoUDgKm4chh3PsBmrMm3nB3EZDHjoeeSe30qFYwZlf5wynaTuxhvTI6j60AX4QCd3VtwHB+Un1FWok2ArhTnnB5x7VVUqyAnZjq3zYOfwq2gUA7QoHTI+vWpYDwTtOem7HPekKhmKsC3cEHORQOmNpYgcjuTTchvkDBSOzjBFQWKz4VtzYycEH+HnAxQQcncvTIxn2pMkDG/bk4+Zct7fWkBCjcMbS2QPSkA4DgD7p6DcfalXc5X7pJ5+XgE9sZpFO5sBTkZOTjj1/nSAqwO08L2zkD3oAA2BuJIzwVORk+mP8KcRsxj5MH7rdxRjf0AfJP4Gk6nOQCvPzLyTQA7OHGQVAP3l/nT1bay9SqggdDj3FNXkrktyCCcfrxQrNtX5DxjlRQBEysku0nev99Rxz6g1ajfO7JD7QQQpzUUibw7CMt6cYJA9AD/OgAxx7gW2tyAvX3pbgEQGFLZ2d8CrVuTsjywz9M5HpVVVAwD8oHcdasRthgWV1UneQT3z/APqqZAYGpQmPUphgOsmGXzVzt9QD9TTFKq/zbUkAG1myQp56+9WtfUxalbyhQ24HgtjOeMD+f41Vtw8ZCRyeXsHybl4PPeuiOsUwLETFokIJfK9XHJxx0/GrCcMX+XIGCVHGPeq6nJBI2seeMkg4zUwIYYI6YLEjGR6YoZBYUGMAbQNvHJ6fSnj5HO5cIV2q2D39RTEUgg7cRsuNrdRjPT/Gnrwo43hV4BbOPrWRYoUD5TuJ6EYxg0dcZ+9nII5GPSjbt2rtXqev+NDJjcrAgHgjBwB1OaAD5sA5J9cDH0xQTliGBbofm7/Q0h5YHBYn73sO3t/WgYKg4yMna3r60AKPkPBwc5B6k0oXJ2FduR1AzjvzSFs5DFQFHOeDn19xR935SBnqY93X3/8ArUAOXhkIwm44BqVcEqdwDAZ29iT3qJNvIByD6d6ehwOdmR8vI5A9ahoaMT4qA/8ACuvEgBwxsJ8H0/dmvnqyDtY2QaRlESRhgj5DgIvyn/aJ9q+hfivu/wCFb+JtoG7+z7jGemfLavnq2Ij0mKV1O1LaIt5QzngD8SAB9K+ryL+HP1P548S03i6D/uv8yVWZXHmusiscrH5QwkgJ5Q9O+OepHWmM6l/KkWML5yJGA5jbJ3A9OG7cfWlvWlty4QnCjaVj5cPgkAKSAeo70kbMstsQlulsjAKZgM8DJIYErkYHQ9q+o6H4o2769NO+5Om+JZOQ7q7EJGcbhgYGSM56VmeLobq40iHSLMSG81q4js1jDAlA+d+D/dAHJI6HmtK1g8gxx4XBVnYP88hdssSSOfT9K0Phho9z4k+KH9puynTNBtSmM/vGuX3qSFHbZ3POQBj0wrVFShKq9kr/AD6L5ux7GTYKWZY6lhY396SXour+657Xpmk2+j2dlplpHttLOCNYwG4AUbV/QfrWtCMYUttJHOBndVK1HnDeT99iSEXJ5Oe34Voodqc4QDCjj61+cVG27vVn9p0qUaFNQirJaJdktEhRjeTw4HHyj5aaSwAO1skkn5sf/WpxCbQQzBVOcZx+P60x/l3B/l5wSetQjYickKQWyCcgp3pr8tuAclTkZHFOfchIIZsg4OMAVH8pKlV344wep46frVogHB3DALEnHJycVHgSLwMFBwp4x/n1p46rgsgXG3P3v880j7iAGyR1YDrirAYSUYZwDkYYe/pTDhDuO0c52E4/lUmdpwdzgKQOMD/Zyfw/WolKlGKkYIyVJxj3pgM27SoKblPBYNgVGclBtlTYCIyrH7v0z1P1qQ8Y3Ddk5I7N07UxsySpkl3C9CvA5HP1+lWBRuld4o1QbHZiCikcYzgEVOAXRMM8hBXeuzAYjr16/wCfSqt4F/dFsBt2QqD5uwAGPpVguCQCA7qwCkkjJyCPy49aoXqPJJ/1gkDPgHcPlz2Hp+XtVe7kLtsfeCMNtblRx/8Ar6VO4+YpljkrK8bDd8uQD+VVmdjNy3z8nhi3Ukd+/WgZLDhNignDMAgR/lJ9T6D/AAq2CybVwpKscMp5757fSod3muV37nZMlG4RwOhHfr1qdAYgCoZFQEFcAnFSwHBdi7TuK9dxIJB9f1pw2HIwSD1B4GaaoWPcoX5tx+Ytye2R+f6VIDuTKrvAO7B71AChSigZHI7jgD2pw68BQ20jAGOeuaQABshCVBzjHPtQu4ICCcYK89vTFAD1YNwpcMQT8nAHr709WDMpOXYLjG3vxwP6mmb+6lm5A2gcn3p3XC9gc4b8/wClQA5csh+Z9pHIDd/r2pTk5+Vjltu9cAkHp+Pem4ztYgFi3ClMg5/z3pVUP8q7cgdEG0E/XPNIBwJWTBwGK/KB6emf89KYpJHyyId3GRyTTt2QXEgIGduO57/oKBvJ5USr03dM0wGhWJcIgZcdjxmmMAUjGcAgDqfl98ClA+Rfl3d9oNJuCsinarYzsHY+9WANgyYAyCeCx4x3pGLHqSGYHhVwB+dDkfMxC/MOvX6n/PtSHLKp3BlwBuYYBP8AkUgHXEQu0Cy7owDuDKNpU44psF00jtZ3bkS9IZx/y0HbPvSsOjeWSOxByPb8OlR3cMN7GIpvmB5VlOCCOlTZAV5YDHKDj5lzuCjv2IqcjyVOQuT09Tn+dVbfUYxN9hvt8E7D91Oy4D846+p/Wn3UzwK6MHWTbkhR8o59fwrVa6AXNNY+XGwJJPOFXIPpWpG2QSCMEdPeuf0Fz9gRWIZ1lL8vwF6j6dDW7btuOdu3BxwegHasKi1KRaUk/wC11yRSsfmBI4OQfamKcpjAPBPJ/wA/5NO+6O/PPB4rEYjDAG4MBjkAcfjUZx129SDnGOPSpW3KhYLz1ANRv8p64C470kAmQoOSQvU//rqC9txMHj6qcNtI4P5c9e9Tqc7iAcd+eh9CKHG4ZCjcASCfrzVIDmAitCqsuTG2FDMQAfQ/jU8fLwLkZVOVDE/Mev49eKfqdukUxf5USX5XKHjeevHuKjjZdgb92CWLEIcEcY/Pp+ddCAliIwyH5WXlifQ8VInyKi4LEyDO3nA96ijGAFOWGASCO3fJ69c04ErGrsGyG/H8fbjiqIJSSSVxktkjI5UZ6U8E7lAIRiOARgYPpTCWy43BGAxyOpPpS42nA38rsG45AHUY/wAPekA71J3Dsqqec+/5ikADyMhKg7c8dvrSBB8wVOTxjpzSluQVDOScbW5J6ZB/WgBFCLsILZYbcADAPvSgpvUHdgED1waVgdrIqbF3YyOuP8eKVmIkY/KOQcYoAYSBGxICsDnge/Qfn1p7MPMB24cqW+VuCaT7q9GyHx6ls+tBPz8lmP3cd/8AOKAFX+BSQBgc46GkXLEYwD1GOoPv+VGGCD50VvRh+R9+1KSQGI4AYdeNx+nU1IBu+Q5wQx546UMOACrYXsCPXk0D5QB6HpzwOufWnBdrIQzjLYDn1oAacKQQXYBfvZxxmnM+N5wSofPIzSRoCG4X72COgA9aQEFASWJGB5YGCT9fx/SgB2WQkFsnHLZzxSAglMCNeh4fJx6YoJwyMpGdxAHb0/KlwxDhRlt/AI4GehyepxSARmxjcT84I29hS4KkAhtxOwdRwKSRjhlWRl6qV/rilOSSpJUEAjAwOP5dP50wE+coEZghBwMjlaExFIrZTcPlJ6UgAG4FQVcnPzcZz1oG0hSQSOhwR74/pQWKimJBu3lFbAwc4z35oX5lZeWYEZz6eopAhHzYO0t+HXvQRl2yD0yM9M/QdKCABBV+GxjcV9R24/WnANuAO1nfnpgdf/10hweCoYE5JJ7d/wAKTJADIdzRjk54+lAAxUoVQsWPr+tOYbpd3Bz0xxn3oCkHCkBcbgWPGO38qTn7zd1zleo5/l/hQAu35GLJjIzjoaXJIAKhj0JK84pqj5nJYfMhI3DnHr+lG0FVAzzwGUnj8fegAPyhCWYgeh6ULjduBMnUDeMn2IPX8KQjJztXLJyQSTuzx+VOyHZQ+CWIyO54z3oAbgIgAZzls4Jzz70vDFgAduBg56k80mWIYNwxP3gDj60/G+Q7gMBdpycA88HH50AJHnJKhSAOnTmhflxhV5O0HuBj/P50gbOGc4YgE/Xj0pQwLKT34z6jpQWKC6kEbWGDlV/nSAAMdpChk3ZXjHuaQY3KAHypC56ZB4zj8KVSAxYA/KmAueetACbhgHdu25IKdsY9aXYWO4YIYcs3OR64/KjngAuDggD06ZoYZck8sVwc9vX+VACtjduYhgwAG7qT6Ugb5dxXDltuE4HSgLztHGRyD3pVOXbrlmJP096AEB24C7Mgg/MM8+1GNoAyNoGPXd7+3NCfwK3y84J2560Jyp2xnCk5LGgBAcgD5h8uGzycU4N+9GcZwcEjqP8AGkG3GMNyeDnv9PyoySegyP5+tAACAFUn5Ryd4564pQTufGMnI3YI/Q96AwPIXAJxwOo70gAYHG8sTgc9RQALkKgVhjHy8Yz19felCt1K7+AR/epC5OJMjOOAepHftRs3MwAJH8Rc4/CgBf8AnpkYHQ7mHFA3MOqbfvEHqDTSflXOMElflPH40smVVmwFHOdxzQAA8gjgsMfQdf5UYAOQF246DoetEgBXqWXOQcckY6/yoILH03ZIBGM5oABzjg4IHTt70mcB/lO5DkGhjwcNgk8gd6JCoLZJ256EdKABgQUP3Qx4frimsMsdwUE4J2ngnNKf+WbKBw3zH0BHIpG+Ungkdu+DmgBG3KeuCpJIIOBTGchMhuCwxjqoxzzTio5G0HB3Ybt6cd/pTN5OQfkA6FlPA/z/ACpoBsmNyKXlCgkAMQAfT6j/ABqAyHK/K7rn5zGMt09PY08kvEpG0nAUGX7oFMcu8wd1U7huBQHPpVoCJs/um2yOoY7mU8HJ4OKgldBG8jbmAbaARt/+v61IxYgOCUOQQrHAXjqaY5I35D7icZXoPc5+uB7GrQDJMqSjbnYKMrH3Garna7RFVDkkoMZ6dgRUpLAbzJuKqQW6kAc4qB8lQ5OEOJDzygOMZqkBHJ0dtjo6DB2Hn/OKy73ITLABI/nKsM8HOK05V3B4zvTdnO3+Ln/Csq4Ut5YO+MsoQZIIbb2NWgOW1jIjyFhDbmbByV3EHGPwrGsNCe1ZHHEix+YzKABg9AOvWutlsRdkNIiyoJCNoHUdqhWGNAGUPEQ4ySMlSOxHpWiZSbSK9pbFLSeGMldy7htb7ijnBPc9ee9eOf8ABSi78v8AZw8DQ9FudatUOzkD/RpmzknHb1r3WGH9zNFDErb4zv3rw2fT04/zxXzz/wAFMNWji+FvwtsHCxiXVFuzDHJhwI7cqdpxjjzcZ9cV5GatLDyb7M+h4dXPm1CP95fgfASRxR3sxtyIlkV18tgeRjlR2OPl5z6V1CXU1tDLcS3JkJSK0gdPmjuCyAjMQXORyS27POAD0rnbW6SW/edGV49hxNcr9084xxwDnoetb1mZ1tI4SZEtCyOZBJt2hkzuQsMYG7JxzxX5fN6H9YUdZa/18zR8poJJftNnbbzIjNDudzMy4BkUjkIATwB659KoQKbIF5ESOJnkICoQrjOO/wA2AeufSrEkUsoeSGxhhmEcSrcG7B8lcnpzna3K8Y65qRXW5nkmiie7vIYkg+zGUqkWAAzCQnIPJxkkgjOckVxyX9f1sexT2u/+AMKx2UBngl1CS2eP9wkaHyI3c4PXGAG3Y3c8rwcU6c5nsW1FJlaRRH50mC6kBNrHHQby5wexFOnRJZ1hiuAouZoxLKHWNp0AJ7cZO/pjn0qFpMCeXbcWFxLeM+8xtsuGJyBv4H3hweAOtS7GqXXcsRljBFBM8SQSK+RFL5ck8pGd/PGB+HIH0pl7FM0SyoBcPcufOWNNsAAwuSc84wOTxk5p/kSLK0bWcd6YJBJE4cskUjYBUknplT1/rTL+RIobO3jgKST2TtLLghd52uyoBxknbwO+BS0sRbVW3f8Aw5SZQs0eyNbmDbviAAzKcKFLHsASRn2waaYHhghxcF5pJD9oEqgB8k5Cle2QOB6jpVm7RLGzZPs93mASRr5yAuAQSXdh2G4lccZX2pW0x7K5iR47m2higM0sskcZ3MMAbQM4O49T/TNHUhyT6lNlQxxTsqrvd7dFgYx+VMVO3IJ9VGenWrEEdzZ3cgs1guLlpDFIsgCqg/uqx4Lc8nPbpUMTiaKOLyY5TcXCIyyAkZB+YDJ4btu69aZPLCZtQDBpXaGbYiyfKi7cBgRwx46g4NPawNN6MmtltHKx7fttlGj2kUkTrI0Up58zy+4OT83OcCmF/K0yzhaeylunKz+ekewREZAV3OATyMADjOOhp4gELwxTu9xMtuLdTBgCFSQUZlA+bAYZAOOvWoiGmuhaQQxytMpBkigOHQOVYgJyBgA5wOVz3ouuhKV9f69RkEf7lppQJEDI5fHmG6dsMAVxjaF4GcctxWmILieANJDD9ouCkoeWORCmSMJsVSCBjqTjpkYqg2+O2uDBDNZQOyoVeE7R0xGWPPQZP4+tW9sULRsBDDC212XcIV+8AG2qDuB9yRjvTTe5hNXNCNys0QeA8zRPcMVG0FR/DwWIyOOM5Yc816x+y/rsHhz9ofwHC8kkD6x9qs7qToHDozRKVYdfM2jqecDtXkIsAUW3FkyBSyqBISy/KTuUkkHg8fTFb/h3xBa+G9U8C+IHuXEGheILG6JmiLSLACGf5gOfuDI7k17eW1fZYmEl3S+/RnzGdUPb4GtSSveLXzto/vP01gtvKvLq2kPmNC7J+9++SGPKgdeCK6bS5PMtVOzYpOcMPmABIGfQ8dKztWiW18RThThblEuCe25u2fTg8e9WLORo5CSQ8ZIYqvB5znjuK/U4u6P5GkrNI6aOTO0/eON3PB9qso2DydwPAOOoP/6qzLSUHCjLKyhgD2yT1q8jYbaCAxJIB6fWsmjNFmInoArEclWbt3oTOBg4yNwIPX2pEPJJ2gjuWxmhVA2jOQTxjnjvWRY9AN8aghiWBznPesvVWLazOd21FQKM889c+3WtSID7TGB1DZIZeMZ4/wDrVkXpB1q+O0MQMktkZG0cUo/EAjB2MigL8uX3AcsAfbvUDj5JN48sNGwPA9PrwOtSNsIXcHycn5G27vbpwKjMbqgVC8bSIcEY+XGc1ugIdzLCMI42oGyX4PofbvTN3lpGhaVI3YsGZegx69vrT5MlT++wdinG3K49c+tMDYDKHJ6Hb90YI7gUEFhXQInzZ55brhcc8d6vIQDh3XYTyGHynv0qjbsDsSN0IkYfeGMEY/EdvrV1C5Kb0iBxk/NnHHI/GpYE6EYRThT7n5R/+unD5v4x0K4759c02MhmLbVDE/6tSCMY6fy/KjCBAPL2OpzkHv0qQHEMYuhyV4OOT2/rSkPjheMDcHx14/wpCq72AJIIwTngfQ0nDOQPMYEDPrkdOakBSQzHOeV2+4yaXkkhyoJOB36Zo5L8SYXORkck03orHJIznGOh9cUADKTuLbpG6HsAtPLHu52qndc49ee/Smbf4DIWJ/iB6DJzmlOfmGQrHgKB05oAN3yf6xdwBJXPJHUZ70H5gNrD5RwePl9j7Uqtlj91s5O1RyM9OcdKRuhyVORt+c9/f8qAFyu84PHXI6EcjrSYbZtG9OO2D096DyQCPMjJC4ToP85obEa/MHwOMZwOT3oADmQKAxJOMYP44pQS0gO8jgkK3QY9BTXUlSg3DPy7m6ZyOBj6U5mG/nHXjnPFACKxLY43dxj8aCVcnPI6jHT60DO9cA7QOoXr7flSbtu4ZxiToOQB2GPrQAF8qob5gwwq7cD/AD70Y2qFcg/N8u09DmnHeGGScE8+n1H6U1BzHtOxmByS3Jz3/rQAnytjcCCrkDDY+v8AjmlIAZT15J69D/nNIrYTAIBVj/DnjpzSO6qhOBGpwAwHIJzQA4nDkKzbiSfnXt2oyfMB3ksTgEDhR2B754/WlYgSlS52hdoGMEE9x60gLK6KAzE43MzDI98UAAwd+DgFuMnv6j9KPQAtwRuOTn6+me1II1wsSjncW3nkj2pT8+BubnspxVADdCcYUcgNznH0xQzEBAVI+YEhckDnn8OtBG5OhycL8xP50mSrDLMw6Edx6nH6fhUgAYN5nUfORg9/xpvGE+XYRkN0OAPWh9xRwS2d4OFOQPUZ9OKSVjvZGCBXG4Hcc57gj6U0AmVCBldsD5c5696ZKCY4wZCdvOMdux9qdIwOQxGBlgpwMnGMnNRYy4cAsnlsRIx++2O/txVIA3M0sm3JBXkngFvY+tVGG7b8jFgAgP3sen06VK7F9pLB8bXCkcKeOP0FQvHtPz/u0x5nHXIx/iRQAxkMrSY3DHBDDk+uP6U9XTh97BfvZZiGceg7/hTCj7RhVkLEGJt2G9c/Sp1ORGokEuWy20Kc88r+VWBJFD5geIKHOR8zHJHHXGcjj+dToCsYwpXc24FiG3H396hj8qQqDtAlA2RumCB05+vPWpF8uVJf3Y+VyNsZ78DcB/KkBIQVZg+1QF3ZHGM9qYSZDuMZ4x5e1x8/v7YpRtZ0Kkk46IQQcdyKagZlLrKZUY7cO2W+o9+tADTIocOVG7p+8yrcjJPPHqKiOV+Qht8eAw29j0z+VPYuGU7kXnbHuI3E554J+tMJG6QEzDnGFbJzu4znrQAhhV8xKWg/ebjKB3x1xREHli2yBZ2QHbIflKHHQ/jn6UgGd+d5LOc5GAo64/pSEjzTJtQx7MOCpGSRknPrimA4bnRSsyujhihBIZiMAg596eQrXDCUeUSVZQoyMnGfxpmE3LjDcZKcAH/d9DUka5ZHVXMe0khmGR7Y/CkAq7pEJTzQAwQ8cY789cY2/rUmEBU7SOP/AB31H5DmmlCGbKOoYYYbzhuB/n8D604BiuQcEccDPHXkfiKAFViYwSrMAMFhySPrSgJzjeNvHIJwfb0oTlU74IB3dKX5vL/1jHH+e34VIAMquS3CqAd3UelO5GThcKQeOAfbNNDFSxVlfa3OG689/pxRsAO3dkDsejDpz9KAHDJyNjOi/MrHj9fSk2hQqlHw3TKcAHvkHpQcttztkGR8yNj6UBcb/l2BmKhgM565H6CgBMpGCSSqqmDuyCF96fsdMRlgpzjKtjNIC2G8wNkEhgxyAMdM+poxvXa4TgnuefT8CKAHAOnyjaPL7Z4PpSZzsXDfNgDPIwe/4ULtym1CoJ7jjr2FBzsAICbj0VsYAIx+PNADmzmQqm3GADjjg9cfhSMYwsgwyhiPnUdDQeW4l++wwp5xSAtt3ESMxPRun1pABMZiyxY7v7pxnn+felYHacsWGOQeuMcYo3fu2YFWyDkp6npUZ2rGTtdsKCfSmAkigFEcRMSPmU8ke9IeCDs5AznGAqj2pz/KQCpQqP8AWBcZ/OmSZ28B/mHBDHBzyR9f8aAI5NuYGwBkHdwcjA6fgajttrb3UyxgsTt34DHoTipJXYiHbsO4BvmySB357DkflTrfcsg3FshtuSOPWgC0pDYBKlwvcirPpkgsV9vzqvHhVAOFwT1OSQP6VOoxHt64BILIRj1FZsB5B5+UKOp/2j7UmS6hdwAY7eRyR1wKOPm+6STkr6GjHPzYcq25SRg5qSxAQMNu2hvmX2/z6UKGXOQDk/fB4OO9ISFjJK7QWBbKn5QT/SlCupUjkr94Bvc9KAGgrIHwY37HHU4pwJXb8oCk5UDnB7D+dIfnBBXkElRjlR2B/wA9qMggg+Z8vQDqAKsA2fLJnO7oGBwT7fjkU878rvA4PY4z7+nSmPyq7gQ33txHPU04DaxKgjJwSOSR/nNQA5cuxAPzZyBShsHLH5QcEZJINIwONoBZckggccdRz9KSQgYZQVyPmIHUfWgB5i3BgAwIbJyc4HtUdyCzIgILp8wYsAw/DrxUkeGcYc5xtGM4xnrUc37y5lOVYpkKzryPYVK3AkwN2FyMHJVeePUc+1SpllUld/X7w96hX5iAdyPnA2j7tSqytGW2ll79cfWgCj4liElrC7D7j9c4wfUfnWZDl5MN8u4EAoCB65Ge/FbGux+ZpL4BZ06YHH41h27AvGBg7sclflD8H+oren8IFyPlMFGjbyy3ALL9M9qtoxLfM+0YOTt7D1qnEAI1CkSr1yH/AD59KtKCd+V4PAweT2pMglRAPlA+fAJ64I7GpAPlxzz1A7Ht+tNXd1ckHt6+/wDOnru271yGBByeAw6/0qGA4AtGoHzKx5IHCk56/mKaFBG045+b5l/yKVlUs2F2EHIB6n0wPSjlmAKlSx28gikMaxyVzgBxkZ4IPY+/0pTk5yNpznsc+tAJ4GCysNuM8ZBpPu7UyQxGFLnrjHoaCh2cKQfvA8YPBFISAG3EKFGSSKPTjHHTHH1+lHI+bjA7560wHEBjtOPYZ5PXmlVidhABzyQuO/amg/cbkhh1J60gHyqDjJ4I7GkBlfFj/km/iXqP+JfcdP8Ark1fP+n4NhZ4XzCtmiEEbgTtXj3+le//ABXP/FuPEmRx/Z9x/wCimr57sZglhpsb7siIPF5MZwQFBOf9rI5r6nI/4cvX9D+evEqSWKop/wAr/NCC3ARYrWSEyI6tsZiTuX5W39T+NPjKgyTbVC7CrNu3KuTlg2eADkfgKRoI8SJEwguGjKk7BkhmBJJxzUkKIjkRxxgIBG0Zjbc5yQTx16Z6d/avqG9NT8PtzO8dP6voF3cro2mXd9IPKgt4xMfLwD8oJ2HI5GSB+VelfBvw6/hrwJA92u3UNXmku7jOUPzksOCOMLtHQc5rzGfS/wDhJ9X0Tw5HGrw6hceZdRSMyZgTJcepPGOvYc19Ekh5tkZBEeEA6YOcYHtwK+bzevywjRW7d36LRfjc/b/DbK1OtUzCeqiuWPa71bXp+patI8KnLhUA5zz7Cri8Lleeev8AWo4U27iBjaQAe/0zUxBDH5SOejjIB7civkW7s/oYikAk8xcBsru6dccf0qJmQqSSGDJ91zz7YqQuGIY4OO2Pu81CWKAZIKsoBJHf2oQDWYqQQRt6FfT0pnzN0b5wQecg5xQcqGcMhCHHHXP0/r7UjL0ClsZGcnn8a0IF4yDlvlI5H8QzTABsHDjzAeAQQDn/AOtTmAzs2lgc84/z0oIJ245B9OCD2/pQAx8gkHcxKqS54LEdB7f/AFqZIBLwyLjI2gDpjv8A59KkGcA8Mc8kHlPqPyNMKkgIFOcZU9iBVARHPyneAmfmUd+OP1qCYBkkLRl14bnIIx+VSk/LkHt8oI61HJlgwI/eSdAQdpx0HUkDqa0QFS5wl7ECHkXgjy8YXJyOe9SjLKFZ3bzN3yOcA4Pr19KhvXI1ESZLAKFAB2oOemcdfX8fSnbmCTLGc/NkFFOCDxlQenpmmhbAzKsbOVb9y5jHlnpx3PXvj8abCSqFgXXzSMnA65zyfTk8470lw/8ApKRKXUKAgTaCcdwfXA+tSqrbohKAXaTDEkHcuc468fT/ABphYsxBkMSsvyM20uSH3EZPbt/KhVBQF1G4BlIPGWB/lkUiqQ0vDqckIMYTGcgD9amXOeAAAOcnJ7gjPSpYxw6Rgs6lj1Hr3A/OlBAJbbuYtgcYyKaPlRTtJIGTjtnNPBKHIJ65LMeDnsBUAKFOPlyrbjwTgY9KU7ckgkbW2hx939foaTbgocnhsgsTkeo/lQpOeBgdRkfLj0+tAD9+Mn+EEY3DHA60uc55/ebc/IeB65z7U0HOWyuAWyWyOf8A9dOB3IhIBXAZSOo46UgHgnagG+IE9EXAbtwc044xypUOQC0nA+vHH5U1RuljXAJ7Lnt+NIpVhk4G7kPngjP6dMVAxw2soG5YnDGMnccEd8e1Ju2k4kHGQV5w3oR+lOYsIyuEPUDcOo68e+aG+YCPGSR/q1559famIbgjkj5dhYKuen1/z0pBnkDhSobJGSR70pUj5sFcjq3GPqKacAAlARjHynAJ/wD1UANDAFfugtltoXqp7UmMqRl2y3UnAP0/Kn7TvUZwg6DGefao9yyLGGHOeEAwDzVgG3LfIeRgjeeh9MeuKR2JwSV+Vic4JIA7frTgNx4Bbnj/AGqjX7iqp2DnPy/Tr75oAoXscc0EiTiSRGPzE5K5zww9B2wKrW1zlTZXrMrgiSG5lPBBPKH39/Wr7Bi0WHkG7jAbC7QP55xWTdQRXEbxXESFXG0gtuYHPX9P1q0BrwK1qEEkQjK5zHg9MAD+ta9u53AHkOMn5ee/T8q5u21CZNtvekkgAQ3Tcgnn5XPrjoffmt6Bihxk5zuGSOh61lNaAaiMCemRjI5wffinrnAwQCfukdKiTPy/7PY8/n6VIo6cD1wvQfjXM0WGASWUYOMZB4zTWzt4Ck467uc/40/PfOD0Of6imHgDjbxyen+TQA1sHggE554wc9hSbc7gMLnLZUY/D9f0pwJx/fweccDrSDBPHI2/e7H600BDe2/nwuu4b8/KxHBPY8d6wYI3j37ID9pbarENlCc5JbJ7j0rpP4GHHOcc8Ad6x9UgNrdpOuAjAYLkcEnnPtVRfQCHI69dw6E9fcGnqSVClkAOGfJ6n0P5VHt2IRuEmGK5xjJyB0qTJLtghsrg4GOfr6VuiBy4YMx5Xadwbtx1p46R/MSAPXGR6+3/ANemLufy8lkcp3x175pwO4gE84YPjB/z0pgPC/MikKx3bdvXnFHfLthCDzH39qSPYdudxI/iXgL/AFpAVWJD80ZDZ55A4pAKAPn5IGOMEH6Z/PHFOjGGVeM46EADr7UEsXYgKoIyTgDA9KTO1CB8hIyAV5P+NAAuCARlGwOTzj14+tGdyIvquCEbGP8A69OOPM3BcfKM5GT1pCxMbOqjfuyx6Dr0/wA+tSAYGFwVb5hgcnge9L/GDuJ3YJxwR9KR+hO0/ePJGeB34+tDMNzb2XbtIG5ccDOB7UAByYw2GZWO3BOWPH9eaeV/1eQSchsjt60nznDkrhByq54wKaBtQYDD5MsOncdvxoAUbVLk4wFO0k/iKFyq9gNoVlXjj19zS9AD0HVeODigfexgdNwGSeaAAbGChsqjZIc85z6HtSD96q5+Z9wZTnkDvgfhSg5UYPt16AcjFIzbiuVYbvkJx09B7DmgBckqNvKmQj5R2J7/AJ0mAFQBDtJ9eCaRm2KPlbIIYt9wH2HvTim13JUYY7ADxjuOn0oAASpJ4yDjIOKawCxbcK2TtyR/Wkz3JUOeG2jGT/n+tKDhXPDZ42n15/8ArUALwrk7F35PGODwaFAUhQRgEZo3FTuzxtIPH8X0ozwFUnBGwYPA9/1oAOCXwueMjA65/wD10uR8o+7gkkoMZY0KSGXGVIGdw784oXOBlRuL9jzyc9KAEwrSMCQRkEvjOB6UHLRth8jbtBXjgf5/WnHPQFiN2MtxjvSAjexIMjN8w3DAPrxQArECUuWJLpjco75x/n603hxjcJFK4JC4Jz3/AApA23bzhuxHb3/nSsSwxhn3ZGQcfjQAYOVUEKc53N2A6iglXQYy4Y7VDgCggEKCFHB+UKTz1xS7wcNtJZQF+7xn29O1AAejhhzyDzx3zj9aVhhip3AZz83b3/z60mMFUYEN0w3Xp6UZG5T8p+bO4jr7Z9KCxQeCPlUNnOzOfbn3obll5UkHI5596Apx2wMH5eQB2z3oycx4A+7npnJ9QaAF3NgkMBzlQy5HNJncWYbgfugKeg9aCQJE+8pAIIP86C3zHLRuBwOv/wCqgAc7Sx5PALDrgfX8KXAViMZBB59V9qaPlK8Bfk5yOOvp3pecL0Oc8Dp74/SgBOGCnHybsdev+RTgrMDyzHnkHkChQ3G1iADuIPApPLJJLZO9cjPWgBe+5mwOGUbsk4pCMMNwyWOADn6A0hCkHDZ4B6c4+vpTsgkH95kHOV9KAEH3lbblcncTx/P0oTcGZmw3T5hxyaTjO7JJLHIIxgf170oA80bgD83PHBz7f56UAJzlehOQQCvPX1pSxLdRyDwpPP8Ak0gZgUxggfKQO/NKcq24ZUht23HJ5/8Ar0AJzz8pPGAAMAU7lpANv7zAI54J7/lwabj5pNoYDAPzdRj8acMmRVwMYPTnBNACLlRwCARwF57nn9KTITHzDcGBHHJ+tIuBGR91icbQM55/TvT1LqGGOVI7deKAGMNqnvsU8f5/zxTmClj8zODhssMYFHCgnbkMwGVHQH1/SkZgMlnLEkYHYDPQ/rQQLzlQQOo+XGMj/OaRTjKnAQAjDDpz/n8qTCEcdFO3LNxjrRuBUkbSCB0ODQWI4PlqGA64Vh354xSMVMjYZiSoIycDrzQcYYhVJ5GevQUu5hJ0A6Y3Y6elADQ2TkYbvtzz+FRZKKVKlcOCAwBwD369Oaky7AYEYc54YHioyrbAUjCncCAwP41SAZKdquXJfGAyg4YA4x9PWoGBYMpZwHU7TITkjuf5VLtcZGAvmE5J6ggcZI6j8KhcH7uyNSQWJ3ZCY4/OrAimO5QGkG1ThthHvjNMYfM5IIQNjJbocHJqSTduO3budCvl7sevI/X86ikBjlUI8RKxDKMfmOPfoTVgQx5Ma7dzKoIcNUKhVCyEMGVixbPUY/8Ar/pUzKfLmP3MOHAbp649+g4qMjDAna6Fxxgjr0A9asCNlcpKN5+YZxu5XOTgH0zWc2FVCZST1xt6AE9/StNUZHjJZN28njrk44Gf881nFVW3kiWSQsnJjkjAOzd/iaAKE0SxxSbkZXVS7eUcHg88egxVVmEsMb5LpIQx5wSPTp1q9eSND5kplKnbyy9QOf61n/6sFSQTGwcr12kf4irQDLmYBFPzEsSFCtjJ6D9e9fJn/BS7W45PFXwt0G0lkWbTbKa6ZAMbQ7RIrbj3HlN29DX1HNcf6TbwqPvTKsjMvqe2e3X8q+Hf249fi1j9oWdEFtfvpugR2bK5+aFgZZQwx0OHQ89mrws693Ct92kfccGUHVzeEv5U3+n6nz1btPFqKxIVkn8/bm4JZivBXnGOhPPbrXQW0lwkkSrumtYvk2I+9ZlWTrG+MYVWTjIGBz6VylltUiHDRsGVhNGuVD9NwbtnZ/nFdOAlysEn2mNpnJW5uTGyueo/1YwpI3dTg9PWvzad9j+mqUfesTvDJ5O+G2MahhG4kDRllB3MpH8K5HODk5+tPf8A4mQkuLeSALIrvFbxQeY0Sjd+7PXaDyevXpgdVZ1trq/ZGLxyTFDImUmRSW3NtwSdofqPUfg/Y1zNdSyGW7iRfMuZYcsHThEbgZGFJynoCfrySXqexC6V/wCvxCVIAk7ymCBhdLcSqknyou1gI8nq2QTtHqQO1DXkiPb3UU0zebtdbZNwCgHJyDnBO5QCBg+nq1NsMAniWSATW0shiMG45HOQwOQAduOOBk05ZjPqVpeQxytu2RrHcDYrswbLg84UYBJA461OqOhLfr/Ww+GKO1gt7h0uZYhN5585whyuCGIPLZMmMg4wRmms32Wa2tEuHjcwEmS1jG1X8wf6vBOBlQp9fxpVWCJit8wkht5tkDGJ8NxjBJ+UKPL59xnp1sWrFTBFCG8pY/Nge0kCpLwQIufUjkZ9M9KCG7O5Ws5A8UogjmuYjIy3RuD+8kUp86LjqRvyORyPesycxm0je3eSaaJf3d0GJDgFGCMuMAfMeG54FaKTy6fdW8drapHcMhuS7xPIkUhXDKv4eXn0PFUNL0+41O2VbdWuJ4JdvlRBVDKMffXjjKCmrN2IW7b0WhLNeRw2dxAkcE8l48pmEybplbHyqwGNuG3AEfpTrWxleGwjjdVuri1MHkSSlBEFO0tIOc5JOKSZxqEb3TsNtxcbUW3UhA7tuMbHGSACencmnXUMUV7ZWf2iO4e5CxM6jO0M+Ch78Yzz60a3sS1p2EQtKLptltczXDybUtiDIu9tuVJPCgjPfj0qAssUkqEhpthiMUblZJGJwokUngcEEAZ+b3q04EcM8l7Fc2QuHV1e0yro6kks3uQ5wBngH0pXhkgtp0ntp53u3/fZ4eUHlWAPIYPjOQfxFJ+ZN9SCSOSK2WEPLI/24l0iOUbC4YDIOMDOM8cHg44mb7NE8lypjmkeUxpDLBvHCkRxhTyeQMnj7oHFMjkxaRozvbrJvbyN3lRlcZOXVcyYDHjPbHHGZLLbJfmeS7spJLZ1k+zzlm80Fdzyg4A4A4zlgQScYoSM5aXGraQ3Fo1i9pKss7q20ArtCnccbjwduVHrjrVjUzFr/hnXRExecKs6sz7CuxdxAUdflV/8eKqQyCSEySTI8kSJ8y7SZADtLMz5HO7BP0OOKuQ3MsWnakqWitNLFJHLbJt3rGY3Xoo4VAU5PfI4rqoT5JXW6t95xV6XPFx/X7/kfqn4S8RT+Mvhp4A8STyLLLqmj2c0vygbpmjRm6cAZJ47VrM4Qv5jhVVyy7R82TnAB7DvXkf7JHiYeLP2UvBzif7VPpd1PptyqHJj8t3Eaf8AfsxH6EV6tJIUQhWZZhhwhGenH8s1+w0mnHTa+nofxrjqTw+Kq0n9mTX3NnQWlx5oSXY0jSEAqhwoIxke3T/Oa2kYoqYy25Ado5B/GuOsLqPe6kkBnLgfwsf6V1ltIv2e2AbLhMkDjk9fypyRwovR/K3RGG4rg+/Iz+VKCGGQynJz1wOOOfxpiDhjjoQVYdT7mpWLDk4JyRj3PP8AWudkjkObiAFmHIO3PFYszMup6hlzgsRnPbHTFbcWEmiDbtgIIJrDkP8AxM74kn/Wjnt+NKPxAN3Bjjhj2HXjHWoJlTEW/AGPunhjn1Ppip3dnABJ4G0oB1x1FRuMsynuAPmOCe4I9cV0ARzDLMp4GRjG7gfQcdqiLbmhO5yu75BydqjI5/CppPM+aQZdw21X6KvrgVE3Dn7wUyHlc4B9/wDPegCe3ZtvLDB+VFJ5wByP1q5aAIiqEwryYIbnjHP06GqMJXai52yfeUheRkdfcdc1ct2UpF83IXChVIGcZ3Y9cAfnUsC1Hk71OGUgjOME+xpy8opyCo4HocVHHsDDbgnqA38v8+lSIwBzleMnYCev+SalgKWxztGGbGPTjv7UdGUdGUZ24ySPSgHLAhm3nuBxSZUFhvI4wCTyDntUgBAGV+ZBu4OP5GnZ4Ys7KDyCc/Lmk5GzcThnxx1wfWgA/Pz8wbB3fXr+VAAM7Pvq4yvAHTvz9TRjocj6kde9L1JJJJOM57AUmOCRnBOOABQAu48jOewwOOuMUAYA6gZyNo/z7/nTSAeOMj14PrSkgMWJZOM5zgH2oABknq/cNkDv6flSAje2SxBA/wDr5z/nmlC5YNjjOV75JpFLMuTgDOSEXrz65oAQEHoEYcMQMgjr29qcwAfkjJyqew/xpJG3FmLKMjIJXHah8DBwflBwQeAKoBcE5wGJxgAHgmkVi23DbGY52nrxyCR26UoUmSQKPn2EhQ3X/wCv/jTQfkjYYJZQNw754x9akBVJ3M68E4HTGMnFAzvUYD7V5Hc+4/wpCQQxy20cNlc+2BQpO3JO1dueB0qwBX3IAWVSWxhRShmYEgs25cq445HFCZG1scjkbRnHpmm52orHg9hjAPc0AKAxPCnC7ecgnNKV4UeSXBznao/yaaQrDkE78nLEgA/T6UrqrBhhcAcsxIIz3xSAMjzAxLFdxYkk49B+VHylpcoRwCOevHGMfyoZ/mj+QqWONmSNo+lDZJ9gD3xtx7VIAqnzEcElsMeRnHqKaNq52hWJJyFOOO4+tLgs4+VioKsSSMZ7f4fjSYDyFcM2HJ54DN3/AJ1QCEfKAzkfNjI9+eaQs/VV3BSRjPI4H+GaQn5SzDGCcbWxjPGCP89KjfYFkXzjGAMc8n3x+f6UwA7kQAsrEABlcZzz1qJzkuxUNIZCobpgYHA/CpGkyI2LJICRIAvygDkc+2cVDuPmoC6og3uWLHDH1x2zTQEc2AxG3zCB8yj8Bx6ioQqpL9YzksmA2G4x+Yp6EF0AKsGJQCN8MoHOTSRM2QrbtpcM77cHOBxz9B+VUA5EUzbQXLEEck/KDxx6VKg85l/eKiOoYNkDPPPPrgHr60yM4fBU7Wl+QoeTnK5PoKkTasxDsVKEriQboz2yMen+NICeNmkQFyxXORnhvbNSBZGYknzCnCsWyVJ4KnHUdO1QxtEqY83o5Yk9OCMY9jTWiSV8YXZuLFugxycZ7emagB7Kzoq+WVLEJiPkdeSfamOUaTezFgwKiRUIGeRgeoxj/PRzK+3DM5DOW3RksVGTwemRjFNhJ81ACSwXbh8sF/8ArVYCKFjlTAZU+WQkrvOOMg4+o7UwOGdeWXcesj/MxzxyPw+mKFd4nV3MaSY+YFSu/J5B9/wpGVwhBCFDGsgjIyOCeaAEyzImGZ2Yq5BJBJ6kc9e1OxuYhRwfm2DjHHUD6Zpr+XMrBAzQOuQdoDLyPlA/KnKUkkjDF42PzbMkHuMfjzTAAxlDOh3OAAu4Dv8AqOtSCOMgyA85Pz4O4fh2NRI6SCFmdcbWHlsc/MM4ye3r+FSxn/SBIxBcxDzGQHDds/59KNgHIixgBdyDG4qHOBn2NOKDLnGSfl46/wD1x1psSEIqgIWAbnHBHXv9acn8JaNo+hO05zx19+tJgPwdwB3rkbc9ckeopoZMgF8HGNx4HH/18UZxs3/ezwC+Mg/z6dqkDuoZUfj73r+YqQBScIDsOTnpx0oUHc7YSVRkEgfMGOPwpoUFQVVSGUkFBxzQwDsGYEZj2s6n1PQigAxlQGVSMbm7dOnX8adHtLZ2jax5DDBz0zg+vFDFiSA+zgAZAxj6UNkhRlWIPzMxwcfy60AEKnAVjsKrsAcgjPqT6UgIaKPJVtzZPl5IxjrTiuGKeWG2nJAP3h159aMnCgjC4J+UcZxzigAI8zOVyzAHI7D6U91bfnkMPX7v4imHjIYMGGMgdPfPtnNLtXOQcKvTJ4x/n+dAC5UMwxgIRzt9uOaAdssQL7WZdxCnBP59aXHOFIXPGDyD/ngUNvkAO2N/mAwp6f5xSAYOChLB2HBKDgn0pMlfmzyrBSV6e4pXbaAGGBnlQvHXrSEkZXbjJyynPHoaYDfullIJw2d27Ofbn8KY+FV2O4dcFSRg5xninZyzYTJHJBHT600pgc7Vy2cu3AYjPP8A9agCN8MSCCXQBJW25JI6njtwfepbRfLWNAzhVHAk6qO3vUDFbjCsqTNwWXnls46/jmrUTAqNzsoPJ3DnH9PSmwLEWfM6EMfU4Bz3/Kpw2Sfmz2yvb1qCIhtrEMQAApHOM+o9KnAydvC5+UD16msmAEkqAcYBJBH86AMuSoIYdR2YnNAZcgA7iB93pxSFSQAT2wS3cY9aZYgY8MGfk4O7mkTa7jOVJGODznrmgEMTt4LAFSByP880rHmLc2ABnJXjr/8Aq4oAQMNi5bJU/PuBJU//AK6VQHbZu6jLH0H1oDZ3YHzf3f1z+OBQSpIJ4IXt69x/n0oAFy2w4O84+uKdnBY5IwSvPbFMDAhGGCSD0PP0p4AB+XKjdn61IDhu3BMeYHHBByRx7+1LtxkK5zyPm70wozMiqD078456g+tSI/y7hnk+nPU/rSASIeWFbb5aqDhVfOCRkj/9VV4PmeQg7B1w2W7mp7hzDbFMhC5/g54x15qC3UeUEba3III+9+P5/rSQFj7pz+85JYN269PwqWM/dI9NpUnHU5JqFQecDBAyQTz0qWM53c/eX9aGAl8C+mTjhgysuOg6dPpXNWrN5SEFkKDbkHcPTr+ddRcANbNnB4weBzxXKxIqO6s6qQfK5bAU8k/rk1pSA0bXBVNrYRnZuRgqOeMfn+dTxfcXAIAyQfX04qvE/mbyUjZi3JjBO44/z+dWY8bT80gXAPPG304q2QTgY25wCe5HIJ60/AJKncuSVznHQ8H/AD61GpXaPnyWG7djduIHNSgZO3aST8o7YxWTAMlnLfLINuQN2Nvv7fSk4JTzOcLhmPcHpThkMVcblY/PjJx7+1N6R46L6NzxSLEK7lIZQvzZZRznjHpnNOJJ6Phtw4I6+3NDEmQ5GWznGQc/40gGWBYZ25BBHX60ECfdDcHKjG0/XmlyUYBThsnBx39KRDvSMqSQfl+bnnHf8qA2DwDt4+Y9Sfp7UFi5CSArnAxw+Ov4UbhyMkknPHHPf+tGWToAPUNzkA9fyz+dHYjDOCeMDsaAMf4s7v8AhWviXChm/s6449T5TV8/aQwjsrHzYvKt1t0AGfvFh82fY5JxX0J8U+Ph14iIP/Lhcf8Aotq+e9Lwun6cCnm4VOpxtJALduxz+VfVZH/Cn6n87+JbtjKD8n+aJY0lEccMsxNwqgybThcZ6joOhHX06dKsWsRmuYlXzF3Fsxu5DIMDktk9fwP5VWWITr5JjWRlDlXz0weQT0xknv2qPUdUXTNOm1FCsUkQfy5XY7RK2Ap5GDwSMeowa+iaey3Z+MU2nK8tF+ia/E6f4JWMGv8AinxD4oCB1tM6TZjOVCoxLsD/ALRKk9a9msojsJIBAO8gdMk//X/WuP8Ahp4Ui8FfD7StHjj2TbBNOPM3fO53Mcnk/NkZ7813FrFgnC7WK5Pv7H+VfC4+sq1eUk9FovRafif2Dwtl/wDZ+WU6bVnJcz9Xrr6LQsoEC53HqSC3SlZhGeWPynDKBn8c05HAK8sDkYGCOtNLsV68kcjPv/n/AD08o+uIWPIGd69CCMHnjA/E1Cdwx8vOM7T97GeAKkc78fe7Z7c9eTUDZJIKqzMxJI6gf5zWiAQ/eYkAMOc4HalLAD5jnodx64NKo2hfmwc5J9CaMkkF2ViOnrVECE7Acn5j0VRnb9Kay7CvDDIxnuacoO0+WAWUEMAf8+lNCnnaCrZ555H0NADPkeUM0L5CEF1HBPQfjUbKTnaUdVBwobIAqVuCoHyhfmIJznn9ecUxgrOvyjjB2rxxz29elNAQyBlVgqhWBIDsc89v0pny+YEVt/7zZ8/UkDn9O9OIKqTt8w7c5YcZ/h/DmmFSwWJv3gbajNnGGB6itUBQnLC+aMlWLISVBICkDj26/wA6ezyOgUH94ThgGxk7eQP84pksm6/crliJtvJxxnpQhZtqAZOSnJ4JB7Ac+ntVEiKQ86KGUnOVWU547PnuR0x71bijfcpG90jLH5BhiO+Qeo4/SqsWVdUaP5jnnoF9ifwqcRoULklj5SiMFsbecZ+nvQBYhDLnPClifuHuOO/FSKMKFzFgHd3FNjyHMeTgMfnPIIONvPrk1KjAFTvTqOSc8DrUsodjAYKNw6Bh6dsU7AGChcEjduI4+tNRSFiOGY7geB2zTjHtHBz82ShbC4z3qAAAPt2FfmfIGefalUbwu0fe+bBPv/8AXoIG5shioGMoMAEdD7UbGOwjBHZc54oAAwyTwwOBwe/SnKDu67xxu3clT9KYGAUqHAU4Py9R6U4As54JJIGV7EZ65oAeDlgRtzkjKjHT0HrS8ff8vpjuBkfgO1NLqASdww+Bu4B604jBYb8Ece3vSAdwN3zHJH3ThTk/h1o3fMuScKdu0cDOB1z9TRtwMqeOoYPknGRx+FKc7gpbLbRkO/fmoAbtMfyvlXILH5+uT3HakJ2klgCAMHPHp+tKAQM7AVDYUrzk/X0PFHUY3bQTu2sfXoR68UwGAAMdrAk84B/z7/lQWKrkEj1BGQAaXcXIJJ2jBJOBk9f50jcKwBUOcnOeox0qwI8KuwArsO0r1BHqc/rTCCEUDkL0GcnAPf3/AMKmYjj5yqsOMjIHp/WopCBuAcA4yDwOR0H0600BDIqs+0NlmGF8wkqB7/hWVOqxqu4btjbGKDnIz+nStl42clNo+Y9vTvzWbeqxU5VFUHOF+8me59D/AI1aApTf6hmf5gVLcnOWB45rpLOYta2sjsxZ40LFlGOevPYVzsbb8YVG3MdxchfpgelaeiMf7NVQhCKSo3PuJ75+lKSugOihyqjIVcEkbeMf55qwmDsAzgZ6Hgn61UhZVx8zblGCf5c1ZBGBnOcc8+np+VcbRY8fOv8AfPTocZ+tDNnDZwMfdHWl284I47bj0z2poCrs/hPKjnn8akCOQEqwjI3MMjd0yT1P4UuS6jLK7LwxXp060p5UHKtggcNn3pHAz8wyDzn8elNABOBz064Xvmo7y2W6t5Iu5HynPPHTP44qXkDJOPc+nXFITjnjIxkYzjrQgOeQsZJVdl84NjBHJGPvAH8KeH3x7h5mB8rBeCPXP0q5q9uVK3EZYomQwXqM9cVU/hjJcupwQzD5sHpnFdCdwHfKdw+7zkccCnhsZbbk5Odq8+3emDOQMgv79OtOUgEnIJC5zyCT6VRBIM7gp55wSBj8aFwvy8/R+QPoaYcbCck45IY+1Oz8rEeYF8vufy4+maAHBDIwUkfMMbs45pwbIQhy6j5ACuTnsOKQ4yC2FB4PGcD6UDK7fm2vGxUAAducjNIBVG7b98qSV4wD/n2pv/LMkq5xxnsOef0pcDA5HyuDkDpihkGSu9SuSQT8ozwKAF53fLleNpGaFbsHRY34c7efT9f8aOGILkhep296Q56lQp64btUgJuAiJJKkSbGPf8P5U4sAwBYttBGc9ODigfePTswHrnqf0oBIUKXbLfeCr26fyoAQFVaLBYgj/wDXQPlPOW/2hx9aXJ3beVw2F57UgY7Wy5ZAc4HPHtQAEAhuAGzt9P8APtSlizIMDK4PzdSP69KQkHAYlehyByp9R/KgZbJBMu05CkD8OaAAlRIuWxhvlBHO7PSjCh9xAYdw3P1+vrSKflIJBUnIxj5fTqKXhQfl6HqowT7VQArGNeVATO7cr55PoO1JxhjtQbjjJ5I/z1/GlUhQSD7DPHOe2PxpDkjqCAPqBUgOOcBgWIOVHGMHvgflQTlTxkZ3DeelIcLJ9xSWbOFGAfXFKDnJBYhTnA7+1AAxG8kbRh+cNyQecYpSCuQflZRkNnDCkySrAfKRgkgZOevWjG12IAAKjJxnGO1ACZUBTuD5XP3uhPanNz19KTDKSVwrA54GAKApDjo2SQM96Cxdz85VtrfKTjBI7EH25/OjLg5KAjaCCGyx+v6/lTQFYKQcDOdrEnijo54TnIwOo9KAFwVUHldvdT1NBzhlEhyxX5ZOSf8AP9KOO5UlXwOcHrRwVOSznJ5bqP8APtQQLgAqBtXPGM80LwVIZjlSuF9aRTgqAucc4A6f19KUfwjPGc7qCxNildgEh5A6jgmlyGOAF2MMYftg9KCu4NyykHjZ0zng5/GlLE7CSckDI6UAGMoRtwNwJwen/wBalJY7wSozncBwW9xSEbSWJVTnoTzik/gOHyOwXOfyoAVmJKtuJ6HBHXkd/wABRnduO/ouQueev9aOg+8wK/NjbzkCkxvXj5iozkdCvXFACMMx7yG69S3X2p+wLINpwQQfmP3R160mAygjIUtks3pzSL98HAz7L155J9zQAE5UHg4Xbj+opXAORtc8BgfQdzxSHdt3Y4CqGYr07Z9zSsDuYkttxtyB3PPr7igBW5YnaTmQ4291z/8AroAJYHBJA+7nrzTSoIx8vcgenFB2F4ckcKAeM5z/AC6UEAdzA8qACpABGR+NL0kxlsZxkjHPHXPamlgy9Vx0xtwM07ll+6XAx1bPP0oLEBG07uRjkNzmjoFP3SPagfN1VsEDOw5A9qVeXHzc9+Dz7Y9TQAmSF4IzvOBu52nijuRkqcZ3cgA0IxcYIC7vmOCM59aAwJB5KKeM+lAB8qtISSCeCF5z+FGFRypGCD/Ev+fejGCc7X5weM8eopIypXJUEcg5+8R2oAGbONxTk5BPT24/Kg4DAfKOc/L/AD/SkH3E3t1GAAOvpRyo4AyMKfl5x6CggTd8rZDEEc49utI527yxwQe468cU45Us38K88c8/5/nTQSjfKeQuV6dP8KCxjlWI2u7kJyIz1/zx+dRyLkzKrR7d+/754PfJHTkZqQthzHvRWRMk46dOf1qNgAWVi4A7BQQTxz0q0AxmAkk2kqCAGLMSRwBuwOKhwG+QDAAJG/jpxUjModd00UZjYclcHrwAB1qNmA5K4IBGGz69P5VaAjdWYg8Btm07l+X3PtUW0gxFSqh/uqV4bB5HH6VLuRGI+cBFyTg8A9uKi2pGQTwCq43dAD1waoCEqp2ybQhIwxJwVYZzx3/+tUcqnyyFZC+7Aycgk9cY9qlYLwdgLK21SOWIxwT68/zpDt2fKoG/ChV43H+lWQMlVWeMbAyKOn+0fX1/+tVC+O1CJmV9oyrBcknuPb0rUkBiRWEbKOBnqoI681mXBELRxLlRId5AGflznFAGZe7oInYnsPnX5iR2I/n+FZQOyyw7lSzfO2N2/vzV+/VlhbKMHxkD+6vfOPWqSMAE2l9pizkjHA/DnHH51SLM2NTc6xZRMxkj85CxVT94Edc9Olfnf+0hNNq37Rfj25jFvIlrMIiYXVWYoiqA2e/y4JxxX6Mad5r6zYYcKsPzFSCN/BHT9c1+ZXxdu1k+KPxB1MBJdQk1y6VCzHcih3DtgHlcYAz0/Cvm8/k1RhHu/wAkfqXh/T58fUqdo2+9o4OzIluoPMEtujBpIo1bMRlOQWXJI6emCK37G5uVtpBbzTJAm+CURFF2EyHBQFc5PmYJHPA5wBXPWYC+ZAoW1jmVjhpt6q5HyEcde/8A9eugsrieGEtJYqZ1QzKTMx2uFAfhDkhgBwcYJ6mvz2Tvsz+g6a7q/wCJetJotPu7J7d8wFJmSGXfkFTgFQeC5/A/MeBkU22sbZbaJEufsb+c8XmyqyM4DqGUgkZTA+6e5xkc0lpYEx6THbKbbUAhkDzxkxMwVmKMTk5JDYx05xzirN6bmSaHFjpzx3oLW/mfOgZuTtA5IPdsLgtye9c7j8v1PTg1fRjHuZoLWO4jtm0uKdmeT7P8qF9qgbRj5U2jdnrnPpmpPLkJiUXSXcjERzPNIGCxlVeRkyxG3G0fdpbaJI7uKO3bU4BaSSRobZIzDDIR83Lcld27k9egqG0FveXtuCgslljIZbfB8zGVyBztBIyQeOPfNJv79DqWib/ryLXmttW4hjt5DFdvCY5iT52Ygq4z1AyAR34NCpJNY21pYW1kc4uYUuQUkKRt8hXkfe+clvQ8nmoIZE8phcW5gKXDLFL9nOwggA7d30zjinMqy2+XjeQSH7DC0fy4hZvlUknGRtH4HFTdXs/+CQ1b7xRdyvdXTRNfzCZne1jmBjSQAZUovBx0ye4HTOKS1C6dbxtO8UN15kayPCgRxI+5iHJ6jBH060PcR+XaOJDBcaaUdBJKY5J4QATsB6gndgA+vrU83lwWqstskUpjZoVnHmBndQ5BY/xnaVye+PpQ9XqZStZK25HJLHpOZoJoADcNcxFSJI2dl2ttA64G4Y+nrVKws3kt2lbc8J/fRTxKC6FARjg/fY7SAevY5q8YpZp2eLdLGwESWkw+aAZIkbYDjvjPYN6CmXSo7QTKsFzFcINplkKu0q5IDKvytjbgDnkj1xStcS02KvkM5NoFC3EjN5clzK3z7m3DIIJDZPI4zjoajeJLVJTZwq8tpOjPIG2mWQcNkFs4PoO+fWp4rCUvc21zFaWsg4V7qJk8x+igNj6H5eT+eIbxYvtapIGt72GRVlt4GeQ3CnD+YQeTgsDjGfyosx+QnlspMskKkEyYnnddpZiFII6qM5z9CD6UOjRWVuJk094QwmBCgq+DkYyw3/xjbz973GF06y8+aJxbsYrlJEYKwkwwAP7w/wAJOenByPeprJbJ5hvaCdy6QLvJcRLlAsQO1kJI3EgH2HAzVWM2TwRyG+iVoLG3vApCLEgiYBj8wTBwCvXoeOn3jVXSpPK02COB4o7yS7hiS6jOXj8wgk5yMDAKntkfjTY1+229lLcQtNZrcKrzbMEvlshBzlMAAgDHHakCuunT3CxTCW24DwvtySc4OB/CpGQMfhVRdm2YzjpZn3J+whf2i/Dz4m6LCVB0zxJPdiINykTIiqfXH7p/rj2r34XRZTgl0UZBUkAD1Pevkb9gXX9vxT8e6aLiFxqmiQ3JlXJdZYn2BiMYP+sJ/EV9XRyuZWHmCRg7ZI4I9/5/rX63gJ+0w8JeS/DQ/kzizDPDZzXg+rT+9Jl21uGt7xyQCFfHUZxxjFd7YM3lhGGAmSQ5GQCPT615oX8xpPKDRIdrHdxvHHK+3H616FpMokYNgFSAdpPIyPWvSktD5A14gCMEEHGCw7VJ/ASBkZ/pUUZIB4AHbHJNTY4fIzgEAD3rkYh0OBcw7Qyq3Ug8H/OKw5iW1HUwzbmDjaM5wO3H0rcUlZbc5YDKqQeOaxpwG1u8UhWBxlyuGHbA/OpXxFjCrMzHk4HLD5jUfRkL5IVA3yjjPI+g/P0pwG/y2KFZM4HOMD3/AM96iOxy+H3gqcYOOM5wa3RBG21AWfDHcGZXbDZx2+lNlR4yiBsqpCg78Ad8mpTtyjFxt7CUB1zjjBz7moDEVYKqhmxnByMD+ZoAsQsWLBW2qowpI9Tkd/pirsJkCRjbuYbipBHIBA79Ov6VnoEY4KgZIOBznbgYq5EBskAIRpHB3oeSARSAtCXALBsrwSp6nAqQ5CjAVlAGC/DDimBjuHLA5JIB6elPA5AT5s5Zixz+Gf8APWpAUnO3GDkkgjvjuKXBKvtUEMegH3T2NIeGALbItpB28EHrxSNzgkmMkEDI5B9SagBRkcKdoIwM59KQMpKkH5lADOBnnB6//WpSCoG5js28/NznrS+YQp3NhMgdccdwMfzoAQqA3+7jnHApCykAlmGWwc8dulOPygh8MVH4gYpTvCvgLvA53Hp+nFACFiRncCNx+Zj09hQMErg7lGRsxkH8fakY4VTjzMHO9MAH8O/f86QmMEgruRQSSBigAIPG/AIXGe5Y0uCdw+ZNuVBUDGAeKRQEVeGAyW2+g+npSARkbRgZwcr19qAHA7dvOFGc85x7+/NIF+XY7lgM5LjmlGBJy7DdnAZfSmrhkUZRjn73U7vpQAEfxEYOTkp2FC4Ykq23ccL8vAA9PzpSxUOwVCQecEjJ9hSNlQwZQQgA+pz2/CgBC4APJVjhic9D9O/09qUt+8IaVc9MgcH2odmVQWXIUgY9/XNITlU9ODg9uvf3qgDoW3ABT1IOB7UuML908kd/u+4pMhFKrg4GevU0jg4jX5WO4EZ7expgODHeWByyj5h1zweRSMisvluAW/3iM896JAMshXy0LYAZSCfce1LIWTcWBJX5uMfiDSAC7M5bGMrsOeAeaRQck7QqB+e+T06/560E7Qd2GBX7/Q4PJ/DpScncACQGznjqemBQAhYCRt4U/wALZboPUU0EMW+d3Awm1kK/Nwdw9/8AGnRyYc5yjFiuCCQ2ccg/h+tRCVWiBO51kO4JKOQewU/560AKAHYoHBycEA/MCOQaTc00bYEiR7d29WBOR1A/xpcsOHCErhdijBwecfl/WodoKP8A6OqgOcuxwAWYcfoPypgBZXHmSR9/vFeR269/WokJbZtkDAHcHVeCnoaV8MCzMG4xnoV9/wCVNbLsC2HKncGAwWJGenvk1YEShnjjQIXXcclcA8Hg/kCKkjLkhyD5btuQnIJPQZ9sCmggKJFkXZuJAUlRknjI+tLFEcPHEzEebkgHABx0FACowWNhtEqkYbeOcnoeDz1qzHhbghCXdR8xQ8NxycevPSoV+YsoAw2MKPrjOe3QVKmH83y8kksD0UHHO3nnuBSAd5+1PN3ZjQgBTGOnGPw/xppCCecs++IspZWyAR3xjoelIrr5MWzzPL8zlXwcj3/GhfnmaRlGNuQS3QnoxoGNUKyQgsUZsorRvwo64PP/AOvFO3GaSEOz7JQoVx277SRjHI7CkWRmHmFlk3Fjt2jCtjg479aaqsq/wkEBySCFGOT06Ec0ACSNhwS64wzwON/HpuPQcimooznaBleZFGVHfB9KXcCNyjgnhge3PUemccU3bk/MqrtwwZG+83f/AD7UCHId2wlCp53buvUYyO3FJGSsSfNkDjnk8d/8+lKMZ5yEAOcsOfUmkQMywiMxSOVBxH8oYY5xmmA4uYxtbKFlcsfKySDj5h+eDUqhmeeNZAikhVCLyOPvZpiM0TqYhxgF1c84Y5z+HP5inhQ7CPe0jBt67hggf16n86QCgEkE5ba2cMecj/69OCuGZdv7tU+Vu/Xp/n0pi4mTgsVbJXHy9DTs7iXQjcRwTyAe3f2pgKHyy/usrtBVu3U889KX5dzADJGAQefzoDsJAvmA7W2hdhBcnqfz6Yo3AkjK7sZ2+pFIBWUfcAQDb25wKcVYyN+7HKLtCsdhHOT/ACpBhWOGjiTBwYRkjIpEUR/PGGj3scjI746DpUgLuVh99tg5z/d6Y59aV8DG6MbSQN+fbpSnKsP3hOOccHcOnPvQqyDaI9pVhkPn09qAE29tmV4+YdRjFKVxsyQQFIxngHp+dIAGy2xj8y72Py8GlGWyRnJ6c9uf196AFDFVx/q2C7SQM5pDtaNARvUDoo6nilDbgCrFIyvHqPb+dKxLEJwo688Ej1FAAxCTksVyx6Hjn1/nzSYXaxxhiSpZCSSetAJAwvXPQr29DmhipCAqUXIOMY49qAE3Nx+925OORk8etNZy2PnBCgNyecf5NKGDt8uMgcttwTzSfw5ByAenfHvRYBpztO9QWB4C/wASjv8A4UxlUHlCWJADZHzNyB37e9P+XKiQYLL6Y/CoWddoG/ZOoHysp4A57DjjvVAG4PJGQ7N82JAQMjA7DircJYKQHOckBm7f54qsgGV2gLDuyq7myPUgn164qzGSfKUcyEYKnv7+9SBMm4ruDqJCMH6etTck4yH28hiOcc/5/Co0HOQVAHXOd/5Dr681Jg8YA7dTz6+lZMAJZlO3qfu4OB/n/GkIUnK85IB+XkDHB/PilIJbocAgZPfPWm/eGWXHJUZ7emPfNIAyXBJ6dMZ4HWk5yilSQUznPA9c+9IxPIIDkJ2/U/XrSruV9pI3AZGckfnVgAIdd3mvtGFIB4B6U5WbsdxHXHXPpTeincNr5B4HB5/WjOCoOMgdT3B9aCxwwylcrgsTtHBz7UrNtj3N0xjPv7Ck+XqFXHqB/n3oLiLGTle2RgH6ZqQAn53wQT0yo+7gg96fGxkC4weec85pJIyzIRjeCCMdfocUkURkddr42jOT+tICO/JWSNJE+RBlSDy3+HWnhSBxgZ53Mece38vwqHzGuLuQqkiCNiNxH6rUwUfKVwQTtIPUj1oAVQpXsFA+hqZArNhlLYHBxx61ECQcjb7HH+f8mpUO0nbtOedobGPpmkwJSQQcg9Mk44Pt9a5XIhuJvNO7bJuKlfvLnqa6k/KjFs/LjIByP8a5y6Dx6jIkZyWcEmQjpjkY/Orp9QLEJ+VBl3ABCOw+VV/h/HirSBiVPDOF25kGB7n6cn8qqwjgDlBkMV3ds+p+tWVwNpbIAII3ck1TIJ0IwGThSMKpHB5xx6d6eAHwvzEn/aGSabgxsQEHPGM49OakC7iFU71IwMDDZznn8KhliZyT1GOeR19c9Mc0vtgAZ4LHHekHzgYYhjzgjr7detIcHIBB3H5QRgAde/8AjSJBcH5TxkjBz1pFyVB2HJycOcEd8n/P8qXdwCWChjkAdu3P+e9Nf5XkU/MSAy57igQEKFU8DDY3J8pP+c0u4jGQ3DYJJxx60ENjci5P3cdjyOtBz1UfLkgqCOPWgAGFAyQxzsDHrgjNGRwPMPyjOD8v6UitxkAqODhqXk7flU5fkAcn6n1oAzPil/yT3xCcZxYzHH/bM188aYFOk6fjKiSJCCQOGYbgcevGB7V9EfFA7fh/r/8A15Tf+i2r520to5dEs2jYmOSAK4ByW24B2nsevFfVZH/Cn6n87eJlvrlDvyv80XGBk3K7/ulBUAfN8+BzjHPUce9Ng0p/FPjTw34fR42jtZBqd2rgkGKM4QAgdyT+Iq1bgScbkjiDBkZ1IKg8DK4564zmtr4HQJq954n8SHYxE7aZayRqCfLj53HjnJINeviqvsqM59UtPV6f8E+F4ay15jmdGja8W7v0WrXo7WPWlIurnKlSATEuV5A+ufXJrWhjU7BjaC2G4OWIHes/TonYKdhx0w2Pl75/z61qoMn5cKCSRyQc/wCNfn9R62R/YcI2jZArP/Dyy8AEdKib5+irlBxkYB/rTix8voDxjB5z71E23ZnO8Dup4x7/AOe1QiyOTLuA6lQyk4zyKjBO5STlhzg9cU4rt6sPLzzjtScohJbdx94dzWpAfd6bcdCTQBkHrjPUjv7UAj5drAZwdoHQetL1OTltpyCRQA04kKAgMAM4JwQRxz9aa211Jc5cLj8KfuMYyymQAYPy9RjPWljQ4UlWlRgcjjI75o2AayunyglhkN/snv1/AVXdhx0JAC4JGQalADqoU5OB8uOBxz9OaidiS2QgI4BC4Y+9OIEMgIXOTkHOTztPrSIokuArROQWJAIGGA5z0yOtKyjnKq27BCltuTx0+lJGAJV8w5XZhwOu7rnr7fpWoGSHD7nf5cybj6DPvUiv+98wOqAhiCwJC4yBjrUcDfuxlUDnLIy5PORjOP51LEzefJJgvkESeX3z6Y79KokW3UiNHRRIFA/dhsFAc9P54xVqJ1GZd4fy1IXIyzZPT8Bmq8WVYBWLNvBYtHjj1qyN4VgohjkLZ8wS4Az1ODz7evPFJlEindBErPsk3K4EfU49voanJTJwFO0nAPPHemYbLBgAzAglPXvjvzz+VSJubblW34yQopAGEI53ZyBwcfpTggOM/ez3GckdR9KQHJUpl1PHSnBdpzjJyV4HzYGagAHDsMeWMgtz8uMdvxpAPkQ4Y8EEdxn0pVIztB34Ixnq2f8AP6ULw/K84OM9c8CgAbIYHJyRtBkxxTgrCV1JywG7O/API/z+FNCFgMtu4AGTgbqAo4DKrnG3njP6UAPTA24+ckbhgZz7+3elABDtu7bf72TimqduCU6Zz5fAA9PelG18HEqtnG7ofx/lSAUKCIyFC5GMgUpxl2wq4YAEn73v+oo+Zj8xyQc85zS4w3K7QBkAcAn6ipACpBdG2YIBY8gfUUKG8vcseGwQuz+Y/X/JpMEbGddrE5Ozp+AowxfdjBHVs43Y96ADAfIEPyDpzgj/ADikBAC4JyOWPbHTFGODlCTksCDyB0pG4U54P06mqARFO8clgeTlunHFRv8A6riIgDnB56Y5qRl/eMcZfI5z8pIFMHzEMp3DcFYscYpgM2I29ssobkjHUVVnid3yg3HyiBJn5gcjjHcYq3wVctghWKjPp2qG5RdkskgCYxztyR7VXkBjxlypfMLDcVDuvGcj29/1q5o6LDfzxG3SFmHmDYxOQT9ePyqsUC5V0QDbkl1IYHsKdZKI9UgMSuA4KMJQDnucD8BVvYDp4JSq/MwIB5HGRV1CQCMjAz3x+FZ1s6sGXcF3EDge/wD+qr8UmfmfhuhGO9cklqWTKvzDBOeeOw9aavIUk4Oc8dDmlGRweXAxtx2pemASD83XtWQEYbeCUGcFsbTwSKMgICSOgYjOeMU4L14ydu7n7vekXG1AGGNuAR6+lACdQcHcWy2OeRSjJGd24kcLjjHNAYnDbu/fr70BQxX5SQOPQdetACMCVxwe4K8fjWGbf7LM6hCGJ+/0wvpn8/0rbHHcjPcnGPaqmo2/2hQQOd3JXrx15/KriwM9QP3aFQoyMKDnt/Kn7nBU7BkLgHHvnrUeRLHncFJ7A5KjP/1qeGO/duB9Qzfy/St0QPGQGAPlqAODzk9+fSnAh2AZjyuSQeMfWmgD5h94cZVucfSlAAGSCFK5OMH/ACKYDlzlVZstzuAGMccc0owVcFCMEHjHyg0indkL8xY5OxcHp60oOQuVZkwcHOeT7GkAoyQSAuVGc8gjAFAJBUk7W2jA6HGKaDlD82SQAdoI49TTuisAcK38ODj65oAOQB16N16EZ60mNpKqzEh8kj0PJoYEED8wwxzxikdlXed2xePvHgn2/KgBx5k6MQewOF254pucHAJJDfeX8j/OggZUEgg8jJzn24oU8KSSAcZIHrUgL912wGbJydvOP84poKqm3cuPugjpnrSr8pTAUEkkAjGe1KCw3KcYPJHY1QANwbaGOF+UFR0NICcZ+84yAG4//XQFPy5wM9AM4NJnCOcB1B4DZ496kBeRj5j0x8wHXoKUZDnOMqNxI7jofamqNh24bIJA570qrhlXy1UsMHaM96AFUlC235lH948p/jmkG0YXcCqgZ9xS/wDLQ7tv3CN3bGemfx/SgBmCBgMHPTPH0xQAm7BBJJJxznGPTNLxlWZSOSpz1B60vIOQ2Dzx7ikIOOMg4zjOfzoABuIwoUtwoA6Y/wAmlc4YEnbwQMAnB9aTIyHYcdTjmlRdpUbmJ5GVOB+NAAMNIclm+UHj37c0mRjPzZU/dbg5wP8ACheVUlORzkcnNG4mMknIA5B44oAUgZOUz82OOoFJkLJtATDMM5HNBGSAdh3ED5efzokJwQzBWZgdrdB+NBYcgNkIrZzke39adnPAOWxxkcj/ADikfhj1+o/+v9KX5gS3HfDL60ECED+9uAOMluce360Z3cZB4xnqRSAKqAbsrzjPOaXIBj+cjBJATkn6+1ABlcNkumTzsbA6Uo5UjcmNobK4NIC25ycruGSM+vNAKuAVIXJypfsPb86Cw3BQSPlwMZJzzmnZBJ2tuVgScjnnpSJuOQCWBXB6EfWlDbihweBgECgAViAChO9hgZ6deRSjDMVBfI5BHc8df0pF/hyHYHrkZwe1IvzcbxvboAdvPeggMMY1yuD3XOdzHoRSkEOArbiwxlRw1Gdp3ZVedvXOfQ0gwhPU7e6j/PvzQWB2ttbAO44+Zu39KPly43HbnIYc/wCf/rUpGNp8sDI49aG3Fsn73saCAAJJGMcYHcj6/nQmWwQgB6E9j7EUmAXyDuJ7gc019m0eYxyDt5HDH3FBY/n73zEYzux+XWkA8wY3Ng85HTFIwAZWGTj7p3dPz7UpAc7mRRuwDnOc+oNBAincY2wV2kjr1A9/60oPYMeMnnBOfrQQxzuByG9cfqKCWHzEZXPBwBgAdxRuWIGXb8wLBs8Lklu9KGwqDy5MH5jgjp6H+tBO2TJbGOcAdefWgghn3c7RhhjgZoAReBkYUrnIBwfagn5SeAN3zHuB70hYDaX4KjbvI7UoAHUDIG7PTFBAmAWOWTaejZ4PTFNIz1lYY4Ibj/PFOOduSoU89B+VJk/MCcKeeTkD6fzoLEY7hIRl1IwAowff8aTl1b5WxwArnAGP/wBVKSWSTD72yM7fT8KYVBHUjLEkDovFACEDA+T5WwWYKBk54H4dKRVZZ3VViVmBLDeVY478dOvpSgI7Km9CM72RucenTvmohJGQ7FlwkhK5GCi/l3PQGqAamHVY2GQeQAwzz0Oc8H/PemM3mgMzIcnkyLk/pUkiZVMIjquG6Dg+v05ppJ8xSWickgkqeWyfUd6sCLzHKvl23MMbAM5I9fSox8kchV5EZfk2vzg+gxxUquMM5diGDZbeQyHOMZPXtSMreS2I5Q27aq9Dj1xVgV+QRhi5T7+eM5FLHC0jRoU3qAWYlsnb7fjinkHdtUF8AbSrZ2nvmjEcIH31UH5ucEc1YEUxYxg5aNVXueD9RWZd7xGHRFKKeWJyVzxx+taU22LzCR8quV55P/16zNRUErtUMx+ZFDcH3xQQY12pwiklUDcjJztzzn9KotM4ZAZQ8YJAyeCPY/h+lWL9wEdNpUyNk4O4cehrA1K8IchFjZlbBbOAGHTHr1rRGiQ6DUFttZaVXAWKB/3g7d+v4V+XnjfUopfE+vzyhblZ9cv7gShtw/eNyFZTznA7Y561+hfirxA9ql9KTGzGylbznYBA+BhQSQAODk+pr85NcZGiuLiX5Irq/czQxQBQkm4klDn5vlP0Ga+Q4ikuWEPV/kfsnh7RtUr1H2SMWGJo7aOG6cx4kVFkaQMFOPUn5ePY4rp4UullZMNJKRJG+90IKgfeY5HOcev8XSubsURb23wFMallRnAUqBnaQOPmJ79fxrbRmZrYORHfwooDIhJmQtggjdg9sd6+FfzP3KnuXIgs8KNNJceQHWSWTzCWSJwRtPH3SAM+px6iltYYJLSWGNpo0W7+0p9lhZzg4Axnv1PJzgHrT2lRwWkMqx3koMlvNhkmjB5VSqhgwb6dgTVg3F04fUYYoGhIDRxGU7bZASpjVQSAxAXJ4xzxzWTUen/AuenBu3/DfqCyMbiW63zHKB2SOIwvLJwCrLyB99ST3zx7JpwaOTy0s0YyBGR1lAdXAAZgGx83zOcdj16UrxSyQXCRXV8pFwX8uIyFhEAcKWKgZ5Jx3pptBMkYkS5iuEZWt7tEyjxkchueDnj8azevX+vI6lorMncM889rdS3KTGRBLLgeSUZ9qrGp4GQBz7H3y6BxAsaiETWlwGW4EStsKg7YShPAztHOf4s1DdX1zC2ovHeNd+e32JoJIQDKu3IPI6qW9MHqKfcJbaf9m05w7RXUcfmxmQtbqo4yrD5gdwBz6UttjJ6pL+vMRbe5nsrsTRWrQo6wedDhmVccbHb7o6Z9ST0xUzyXErNOxtf7OuTseO4PmKUKAblKj+8c565waitYprWOeVb+ynWziUzWQmJ+0ozEsxGOWBIHTp+s9u0EiyzwWyNDO4nESjahGACqjt8wBwOuPajbyIf9f13Ev4fKuFeaSc3JVsywIDmNCCS6/wB3LD1H8qqsNPt7dIneWWzcKdz/AD24DMeg42uOT8oyOaktbeLz0vYbu6vZ/KZJY7kggrxnqANozk546c06BJRbSi106W3ibLNAF8w4XaBtU8MOeTjvnNLfYTula+3yGbIXs7Y3Qe8jF0fJa7ZgJozyvX73HTOPy4qjbXFw0Ut55a3EskzR3BnXbIpwAMPwAny9O2MVY18mS/jtYWR7pJgyyzuUijjH3URR7k5I5qOOJYbiJB5V8bXfI9tEuI2+Y4AUDJO0k89+9P0FZNXZKbe3WfMcCmAuftVpcYdVfAxIoA4ByeeRjHHQVZVpo0S3h8iJJoiojiX5FkydjrgDJ6ZOBzz2ot2kR/MtZGkiETSBLmIyyD0RXU9OvBJPHftWjWPT1t4jcQpAXdnee3LFZCwKEkchiBjBxjHrTZnYguI/JDi5ea32srQJIBGp3L8xQqSOT/dHbmrb2AWxs4oES0n1FTIRN5jecoUnCkHaCASOR/Ki2tFS6v4jbXEdrduDvCCD7MwbaoQsSXVhx8vQHp2EscCadFFbsxkspXP7h41d45DnOGyOOc8DPND0RE27abo9h/Y48QTaN+0D4TE48gavo0mmRMxHQOZcZHUnYPfDAV9xzySR6hdBgVU3Drv9gSBn2wM1+a3wivpfCvxJ+HczKB9h8RWqtdQsV2rK+NpU92GenYV+lOslo9ZuJQJJRMwdCR0BB5wOuP61+o5HU58FFfytr8b/AKn82+IWH9lmUKy2ml+DsRXA8x4S7jORGCZOQeRkj0/xr0Dw7cCVYmDBd+QwznJX09q88mZVl3EniUoX2gnpx+ArtvCtx5kEWzy26qAw4x6j0r3ZbH5azrIywAJA5PzDPPtUyrwdu1uM8/jwP89qhj6jGzr1HPNTqp3LwvHIY9/f8K42SEakyRgZJEgY89vX3rHul/4mt06ruAlBxuwemDWzGoE0TYDYbkscnNYd38t/qIbhg6livJC9Qf5fnRH4ixjEgBFlRn3HO4cjn6elI7GR5FTDj2IG0H6/SnyFh5gjdX+bcAx+UmmuHIfCqQwCgJxhv61uiCByrbd37v5SVI+bn8PamOpLoGICBVDbs4yOce1St99F2qGCjdgfK5/pUKjfuMWSpJYr05HoKoB8bEJ8uGTspP3ee/8AntV2IZR1Eas6ncis2M564rPDoyEJJseQKAzZBGOv51eiwWYlSXUYTf1zg5+pIqQLq8uFwSA38I6f/WpyfN823HGM9umc4/GokwgTkjp8oJGT2zTwuMgEKR0QsTkk5/pWbAeo2nA28LnackCl+6SCygdGCj1pACZj8iqQec559xSBDtaIAqM7iGPb0FSA4A5CbhuPJY88dxQMuSFUqp4Pup9P896U7i2AsgyM8jpSAj5vmIAyduKAA5ZcgFs4JHcjp/Kl4Mi/L94njGevvSEE9SmSuFIODjtkd6VR86k/MB1A4x70ANB/c8FpAPuk8Z5px3K5zzySAByeOn60g3PGC2C3GTnikOBsITpn7x+7QAqgLgK4ZOodjkoff2pELbVQYJXgsFwpx3+vSkYqGUOAOMsxGTmnDduH33bcR8h+UeuaAEjYZZg5+dcEnnHrimnmPoMYBJQf4fjTsqVc7iN54z/WhcLgjcqjIIC4I47+tACPs3IrOUBAOCPelU/O2G5O7IAOR6/rQnyuo8zBAPzleue4zTB8yqGWUnuenJ6kUAH3UCly7rgEtyT3GaVwzowDbjkY3gDd7fzpTukZQPJBPI55z7nvSfI7jAILN0P8PqRVAOZgXxyCV+VY+Mc9KQ7g5O3pw2G9f/10hXhVcYUnlV4ye3+ND4/iXy+pK54596AADaoBMqg8MrHOR25oUNGAEBUBgScBiOOh/SkZlVHBZxgDkjkn0pCAu3PTcASCMjjr9aAHZ2cDCgErg5Ibn0po+VOQNvDKwfO73xRu2xswbKAkRscnn6f401FZIUBUIccrnHJOcYH40AKjMqxruwWOVKngjFMLmIpvO0qCVYYJUHgk9uvFBzsRhGspD5wmcL7DFNyAHCpPDI53NtTaX9cflQAh2LI+5DkDZ5rseAepBxwe1REqFfmccMGDkENjHQev+FPkdGLg/aInPOxu/HB+meKYSixEzS4VssD1ZT7EfhxVgMc7lCh1wExvLYfnoPSmOqnYuI8BSBg5Yn1z69Kc2SFLHzsLt3nBzjnJprL02xh5WTcG+9tHtTAQguGLRruIKhQO/Y/rUmwlVDAvhcFx6gcGkZdshykjBOenAGM9fWmqsbp5e/JYDhuM+hyOlAbEil1RiZSGXAckYyP8etPZhunYAvIXK5IyFUZGeOn/ANakBaTCmZULIWB3ch19Rj0pV3PEW+Yq43FFxyTj8xxSAbIW8hjvzIMMqOOmfU45yO1Pb5Zm3xwIMD93kgex5/n/ACpm15bYKXAG3zAoGR6bc5/pSkeY4cRqPlUkyOQHA5xz/njmgBDwpjzGCucMGzu/vHI6UfMjMw8wuwByp27vQZ6Z4H+TSFldkaNtisQMIeQe/BPP4cUhEcjFWErRlizbWAKD1APH5UALgBuScc/NjHekCuWUBWJ+6ScDnqDj2FIR8qZUHdk4Y53D19jSkkSFsgtjOeuPWmApzgHYFG4gs3Q+1NcRusSskfG4cDBBz7c0oRF/1asFYAlmfAQ+1SK7qUAOSpyRtzgnr796AHRlROuQA+0KMuCQoHH0z1pI97QsFkBcMNxVuSc8c+mMUkDEtKCN6qGdRt5cH39aWNVKQB4cZXdgnBJzyMe2TSAkIcnjzWXYfmJwucnj+WKDypACBm4yOn5U3CGYIVmHlqWXLZwfb2p+N33hxge3p6UAOBIc5wVABHz9+9KrFQikKwIKsCM4GeOfWkyPNOCmMnG88H2oXhRkYHIHPOakBwAUkF0GB/y0Tg4Hpmmq4AQsq5AwWVuFJ74wBz6U/Y+ckYLJlWA3YPbmgM7oGVhljhcjoe5x+FADQFibk4K5JZeOMdP/ANVIsamPA2HIAG9COD/WpV3JOAV2Z7x9j1pkeAoJLOABkjnHuTQAuSWyXVsc5OBt96UBt+erEcgEdjwaaCGBQtkE8ZGAPQE0oIPO1c5B4OADn1oAC3yhgWUHjgZApdwLHBDbTlcjAYHg0rK6h8HDbieoOfoKGfccDa6tkqre3f6UAHsDtXAzj19BRjdJGNwQ45waTarg5RQGOPMB4yPQUE/P5pjwwXG5kzn/AOvQA0uW5zuBB+8OmMgZxSDjbgcD73HJ9qUHAIWVgq5XLD196ToQchufmBPUCgBg+UIMMQDgnOdo75pGkcyOm8A/eUFTtCdwx7Z4pQpKqCEPHLFR+H+fpTXLgYaOSZt+xg2FAH97A7fj2oASEHCn5Q56koRkZ469frVxc5287Owznv7+1V4sheWf5c5eQZJ96sLguQFBAAxjnPuKAJQMMCOAq5Uv1I9PSnMAUYNtAJzwcYpFP3Qc7v7pPI46/SnA4+bDhxwEJG0+9QANnLspAIGCB83PaggBgCMZbfuAznvzS42DPGc84wKaOMKDlTzzwAtACHcFzjBXJ3AjofakjVtw2gNuHAH8qCPlEgHQlRt5GPU00ohDBh5ijIyp/Uf570Fig4JyMHJ3Ad6GIRWY54GAoB5x1pBlfk+XCj7o649xSq38StlR/DjOD9TQQSANnBKjJ4I6YNBYKCMlmzwFwxHvSD5QOg7kZyB9KZMNpaRcqqr83HX6fjUlloFWYHJLZxlehPrQzfZoZXD57ZY4OMdjVaJ9rA5CbuRgdz6Ut/LughiJJJbcSo6jmpsK5Daptt0LB2JyQCcNj047VPx95QG6E46/lUcZDJgHJUY3Buh7HNSqD5pAUojA8E8/UGtBjxuyecLnPPB/CpIhuUcAksc98fSol6oMncRjJ5B96kj5ZFDY+bIDL/n/ACazYEsYLcsCdwwVIxj1Fc5qiqL5CdrOVON68Hr/AJ/AV0MeNmQ2CRwHbPNYurKWmVhuwfkZC2M59/zq6e4MdECzyYC5TEY2k4ye/NWY1wqsqbkHX/a461WgJkXPC7uNyg4981aiBG4BTtK8jpVMgmVNq4A4xnH/ANepNy7uCDuGPmPUegFNVcKu1CUYNgc5Bp4ZgAVZwoHXbwPXismMNrYJCk/LuAAyCPSmZwyhl45z659B7U7G1jtCrz99eevt2pPujA3jHBTOfypCEQntlztzhePqP/r01eMA8occKCcZ96Un+L5m7Ad//rUEEEqM7hjJzyR6CqAZ/EnzM5AJVl+8Rn1796cv3xt4wQRletJgbUBGYjgbMnIznmkDYBD+buBwSAMCqGL8oILYPYjb19KBnAUtlznk0hwBswzDAAGCee3P05obOdpLFc5DL1Y+mfxoEUviem74f6+P+nKYf+OGvnjRJS+jWDFlMfyowAIbIHCAdD25719G/EFPO8E62n960kHP+4a+btKWb+wbFhtiEacYVvnOPlz26AfNmvpsj/gyXmvyP538TNMbQf8Adf4NFjXdTl03QZ5UleOaTMNshjIczONqjg8YJzXsfhDQf+Ec8K6HpXleWyQbpVUZYylfmOc/7Tfl2xXk+l6V/wAJL8QtB0ho91rZBdVcqchGjJABPcEnvz3r3WJmuriVyN3zlUyM4A/x60ZpVty016v8l/met4cZc7VcfJbWjH8G2m/ki/YopTKsWJHPOc+2KuvzjapPYnPQfSoojsQf3wxGGBPPpTzlcNuBywIIHHSvlpO7ufuiGMQCSoJVRgd8/SoTzyMZ253AEZNSMuBjaxBPJTAwKiYcjGQQMBccD3oQxhPXDcjnleppCSkoOcF1IOeVzTn+VQMZJPIPXFNc7cjBO3r3+laIgASF64I+VsYwPf8ACjgnnI4OTux+FBwT1wOoJ68/zpQMpk8qCQC3XHqaAEbKnJZlLfKvI2jPWnsoCAqwjGMkqfkJ96IR8zsqM424x2Y+9OYEDcNy7R025Ge5xS6gQzF9qGUKV46c59xVdiBtG8g5AAGeff8Az6VOfkkGVCjByVHb1/SoXDNyfnJ5U9PfpWiAgfEa7ihcNjOAOnrTVjZIJFXHyq5Bx8+3t1x0NOYZZSCwZjk47596jnyLKdpI8vgjaOuM+oq0BmxuzkOCXcfMcY5PpnjAp4Iw5EjAM20xqM7SfQ5A7UxNgUb2ZOQNoPJXHc/U1IuTGyMWLbsH5Tg49h9KoklQBvlIfd/ck6svsasJCWWL93EwMmC7NkqMcYI9MVApLFi+3g7MkckHnGD1FTRRxF0ynzhgvzqShHfac88+tDYE6KNznOwk53EZyakDEKXLkMFwWPUcc4PrUafL5YOeucjBFTKCFwpLD7ytjGT9KkocquVIySGAHyt04/nSgfK5w3IOcjkHoeR9Kau2UGQgEg5fcTnJ9P8APenj5H++yqR3GTyeR65rMBu/5QqkBjjA24OaVxtLbeBnJweB7fWgfvEVR83OcP6e/wDnvS7GbecKSBkLnkj0pgI6Kx+dNyqR155HQ0EFtxxgDnK8k+59qAAZD/CwUYBGAPagAnbkDbn6n396AFBAcZxsxkk8DNG44w7DnKvj72Px7UmWHzkqqk4fA6U9ckkLjAPIA4I9c5pAAGSMEoeg7GgALGDtKqckr3Wmhtyb+Ms2Bz19qVdpYYDA5xljj8KYCg57uhxuHbd9aXoqkMdgP5e3/wBejPmPhnUdTgc7cevpSA8sVAIIxlQQB+FQABlJjKuCDn5B3FIowdo3FTk/MckU5sliD5ZA6deR6+lMbOF7FjlcDGMVYDTu+XBx1Oc9F9D/AI0ZzsUfMF7Hp+NDMqh8McnCELyR3yaQ84TBI9zyaAEGUUEhsDJBH9aY5yjYKltpbBHU9QDUjfJxjyyB8vJx+nXFNkDNhSN+0Zx7/WgDKkyNgWRnlkVcLJ1Gfeqk+xdkvLPE4dimUGAfWrt5seJCyqM/Nl85Vfw61VkXz7a5QNuU8ZGT9OK2QHSW8m9YyHVQwVwCMnJ7fT3q+jttdnJ2gElj2OaxtGmNxplsznzGT92ynoSB0/L+VasWMFwRjG3rgE+lcc1qNMt8YIIHzjkZ5zQMFhwBkZP0pFcHnvgcx9vrRwSFO0nrk9+e9ZFBn5Odqt/eB5NGPlUGNhz1py84BAK88e/pTVY4LFhyCODyKAEGSW3bTyclM8f40EDOCBwflz29aQlUCZXgdF6k+9BOF25weM54H1oAXnHHzEEZ44ApGAdSrsoyctk9TSs20sTwFzjBobAwSu7I6dQKaAyJkeKdhwu4EbiM89v1pgU42qjZA4IXgH8fpWjexb1Z1w3Gc47jms4IpLAHJYg88EH0rdPQgUYLLkfL24PX6f560qFQjYAQ4K8r3o52sduBwScYHXrzTldspwRyQW4AHpxVgGfMBQvgYAAzjmn5IAIZlwOrDjI96YrFgvyqz9ehGV9s09UIwGUDI+YntQAvzbRt3DKdUGM89TxQwCuVYqT35PSkjHIP3gWC7expMfuQOQA2AMZUfWkAL1YDadhA+bnt2/L9KXLIcfdyPTOB/KlkLM7EsN2VI/u+lJjH3G8tidxwTtz70ACu25G43Yzz+VMGxRlFY4XJZupFOwMZbOD3Q8gf4Ufecqcblzkr0HtQAHjy+GZHyPu5I9KTZj5ABuA6NzgULk5OGII6AjGf8igINibVZMrkkHlaYCkklsnAztBHFGPm43Kx5x1P4UmTkbQm/pj+fNLjY4ABIHQdh7j3+tACAsV6tywPz8fXApQrFlBTg9AvJ/P8KSPiMgYfdyGJwevSg7fmGcnGflzn26UgAY7ow55AXI/SgpuB3gkqedvf8KGY4bB+ZePlBAX04pSpDAF92CMkLipAAFJB2nnoVPTv+NIAowVBKthcgdaEz8uzK7Wyd/cUqgqPu/L1+Vuh9hVgBz8+R5e1sD5h060uNzhgmAT8zDmmhQiDDKpPJO3BpZcbPmZwMgDaKgBQDt/1WVI/EUEE7WKhhnBPHPufakbC4ckLjOAP5UbQMEnHzAEMcg0AD8ggNtJ5znj/AOtSyHIbBweFAPfJoBG/BAIJ5x6dqQltnKlumQecf7X/ANegB3yk4JLBeCFODxSDAILenPGSKUMPM+Y4I4CnpikXIjVWZVJ4zGpGaAAEKVXjd6bsZ/Skk3+S23ZkHPzOT35p2RkjcTzkgDH5U3IwQULOOTjggeue9ADmYFvkRdm3PzDJ6d/ypYyz7AMYx3GPwGKQjAIVlJBwp/Hv600hXLKeuflQdABQA4AFVDEKSTk46GgMuE+bJ6MM9AaUMSQTkZGD8uc0biAeGGRtOeQT60FIOjLubDBQMtzwKCS2S212C55479u9AEmCqsjcAZokK5YN9SO/+FBIoXDEDAIHYYz7UAHamZOi43Lg5NKThxuLcYO7g4qNQgA2gKeeQT1oLFBUKuRsYcEE8UcLjgj1wTmlOdvONqkDJOBj3oO7IO5Th9xA5OfeggAemQBjC49vehQ2CiLjdyHX170YIBG0jLFgQf1prYKgYIDDA56/40AKzn7wYqQARkfzoPUlVQM5BySeKcilRgLsjYZIxgU3LgYZugxjoR+AoLAqFYAgIwGeATxSN/qyCzjcedh60fIpHQgrncMgUvPylVwzZPPI+tBAHnYQAMH+M5IHbmkOFAwpB6EnjNKwLYGSwBzgjk00sGXOSQQSADuA+tBY8B1ZQCEbGPmGcCmfeBxtBPBz+opc/KWAJ6ABR/OjkY4wu45DcZoAQclwpZsAc4xn86QMMOwIxxyeo9eKVc73beDtcg+gXtSAMCd0iH03H3oAAANwXIXbhsNtI9/ypgTciAoxY+nYduadghnBMmR82MAj/wCvSBccMrbScE9B7VYCLlhuEaj+EF1HP40m4sCG8t1dfu7fvEdM5okiV92+N2IbIc9MetI53jJCE9OcEZHbHrQAhQkfvSN4XedwA2jHTj+VRAbVUbo0437wuGI6/L0FSGNUkYCD93EAc53Yz/SgIAZAQ2xgArE7jj0HeqAY5UsjP8qMpVhInPXv/jTHUx7977JCRtlj+bj9OeKlJUFSHjjG3bvxnGD0UdM00IWYRLsEgG4lD+v600BEVDyIqdXHPOMsOcn8zTHLZzgxEfeJG48f/qqe4ZmiWQBYwXwG2gsT35qF2UO0g3OjIQcdQ1WiCvN827gSbupY9R+FY+pEND5zoGQDAZSQdvpWq5IRSnYY3gcYrD1OQKwVCQ7H72cHH0/OrRaOb1qZ0hMMSmNt4ZgrYOMHj27VwOt6oouG+7CvRgxz5OfQ+/rWx4t1aOCJz5gii35EwbJJz0968p8T6yJ0kRN4EMyl5gMYfP3hk/z4rVaHZSp3Of8AHurs+ia8/wBlaZILG42nHyAduhGM9Tnk18ga8I5zugbeWtURh5ZbymJ3EDoMH3Oa+nPG92tn4K8Sys0scjwPEwzvJZhjn1HINfLfiYRXMcNxJH9pKQRKI8kEgAA59Of5V8LxDL97BeVz9z4Hp8tGo+7S/AxrVVaWNpI3uPLco0QXBOOflK9wcmujgmeGzuo40E4kdVMfzPIu7lcjHBP161g2UDXN/LsJSNXZnkjY7sKDnGPr2rcV3uHPl5t4p9haWGIs25eQVz93OQBznNfHS2/r+tD9agr6GmkFzC1vCplZZNtuSIhIhXJIDE5IwxIzgfXiq8TR3FjNtRWtphscx3G1oZFIy3IOQRtGegHcdanxKd8iyCIT4iDwSPJIozzneCc464IwecUt7ffNdxJOJHfKT206bklC4KuCQOeOea55Wv8A8N+R6NJN6JCMPIvNwbzQy+XayiQLEA42s5x93HrjHep7dUElpDFMbi2nj2QGY4n3JuwVccYHbJqC6sZUtWvLezWJHDMISdq+TjLbSeQevA9aszXNq8cEsdzcR6bLnyPMtyz2G3jBIOWVskfTvUe80b30sggkke1jikE80sfMbqGRpCoOFDdmPQ9e+Ki+yztEyRxrp92QFnVslDg/KARkDjIwD35qMp9iQsEbdFIrbrdgH2H5VVQD1xz+maU2htZoYZpStlbEbHsQSZWyShZCe5GD709FGw2tXYuaMzLeTRJDZLMLfzQRF5ZQ46OTyevP/wBeq+m3ccMFvElsyAziKRVfegbcTwxPI78dMnmmXTXE1xPFdQRPqrQlpZzL+7iQ/wACr2wOO/J60RC0mtrGCOYXDeSVUToNomyH6dR6Urve/wDwSOXqy0LZI5pWJkvbuOMK6GaTzJEb5SCBwUwR0HUDNOn8nT1uZbmWMRwsfsm9nWTnhogD/wAB7dOTUUl2YovtsrfaHhuU8y6t8Js3DBUEZLLzgj6VB4guH0qF7SRpHEkiyxz3mJAD0IC4yowfT1wKdkTZvQpRrbGd7nUIooo7t1hZY1BEZ6FwMn0yTjucVat/PvZNVlhvILcRyoBcjKo2DtTI2kHOPYc/hUEUaRTTWtpOr+SSI5REGy4IPAYcdxmthYZRLcia1SQSj7Rc/ZVCwxgYxw3LZAyetCSYpWWvf/gdGII5RNJFFCSUBlgjt5GK8jljnaCu7sKjtpLme02yRxyLcqvmRKjF2KEZIVhjOR2z+lVmEK23miYW1ndMm2NmAmdGYguV6YyMAKMY61Oii2upUe3+zTiUWyKoEcUqOCFMicqR34HWmr6Gb/r+vUdNCF1rN1KskN5CC05UABx0jD4GBgZweTj8aiuxC0kUhD292AojfBWRG5GWGQGHGM+hpitHpLWVhfFZERy7QWII81eQMhhj7/VeB6CkvTLqGnTWysZ2hnM2HjO6IAcIxxyx5GDx1pStbUSX3FH+13s9Ba5ghFreLqUF0LtZCxcrv5Hpg9K/VXUbyPUbfSNStSZrW506CQM2RuBGfl9Bgivyo1i0ju4LhIJ7S3E1rJOVfG5fL52pjjcSCPz5r9M/AOoT638H/hxfTyG5mbRLQTTOducRLkkDgnNfoXDdRzozg+jT+9f8A/C/EqimsPWS6tffZ/5nQZMZUhnXyj5gMYBZux/Ouu8IzlooSjZXHyI6AFQc5PHeuPVzkbkMZMm1W3fO6nqOK6XwmzCLaBuX5toXk4r7I/C2egIQwBA3hiSe3TtVgAkq3bOMZyPwqvA2+KNunA6HGfwqyMn5shQORz2+ledIkWLb56jAPz5696wWwdRv/wB4Q3nNlB1K+tdBEQLlSVC855/nXPAxm5vHLoiecXCht2D3I9aI/EWLJu2LgHCrwuMmopUTyvu4DMCD/te4/CpHIKLhwEznIYHd/hTXTfKBtGTkk4yD9a3RBG6MJJT8jfLjPYsTUJAYqQTkN06kHpwKk+VtzeSzFsnphsjuD/8AWqNpNiK+ZBjkFhk8+h71QCo5PytICOh3DOQPWrkR3AIyK+4qdjkDBBOCBVNUcSRoql9rbi5I5+vt+FW4SS0gYr5e8kBxnH49hUsC2GIcYUEY656n+mKkRDuBKq6lSGJPv2/SoY25VmPlEjgA7gPxHrUi4ZRleRknI6VDAeqAIBnGw/eP6j/61OUjauQ+MnlhgjNNHzLjh2xnA64qTaTgFiTwRgjP4ioAT7z8ljsHUnIPNAILfeAHJII4Hp/n2oYMNxMY5wc7sfiaXlmbAJ57+lAAuS6MAsjhSGT+93FNwApyw9iBjGOxpQd24jIDZwen/wBeljfbIMNtbGOB2oLExuAIG7J3cdB+NA+cnHzduR+uKTGUILYYEH5eMZP8qVjv+YsACeUY4/KggRSCFGSCcqwXAB470nzkZGG/3jk4+tO/iUDk55yOlNB3pw5OM9uD9fagAI/dqVViCB8qjJzS5HnEsXVSvzhhkfQUZ3BWUYXG7KZ5PSjJUZDAE9DnJJoAanzKp3eYQpU4Hr0NKXIK7trZHzBetB3BQWbechQMjGffFIxEYBK8ngLj9KsAGEfaVVlBGM/eB9aMkYG3eASfcDpSkeUwJUAKpLMe9IMptLsyBBj5eQc9M0AIv7olQSBuwFxng8/WgMqjeNwVeWLsBtpVJAJEiqQSCQcg8e9KqythVIK4646j0oAazAp8zNg+2fp60SEBpCzKqnaSwJ5oYnET4QorYB6nH04pCCPMHl8f3QQBn2oLEYEtGdgJU52qOGHrSeWz4ygDsc57Z70OSpGVdCy9E5zkenfFRYWO1hQLIcNtw6YOM88ZoIHOVRQzNIn7wYCDY44546U0ZKhPO81uQCGywPbpS/6oFN6JGoKhiudxPt7U1+NpKREoQQ6KFOfTGf60gELfKzvcFogwXKrzkf560xwURgEDMUBaNXDEA9/rSuCoR/KV1LAneo4Xv+XHWmvH+8ePyl3ZIAHGR2GRVgNdQWTKnYUKlSueO1MdQ8TDIXK7cqMEEU9g0bneWCjCqnofTNNcbE+bGC4H7nnmmA4oxZ9x2Bvn+V+D7EU4MTCihhu3blVh94AdPy9aTGAQVJXvyGx7fhSZTaoXCbkI3LlfwHv/AIUASQ7FkjCAIUTIgcADd/vdf60xVP2dXZAqZyG3HJPsQelPTDtFu4dYf9a3LY9h0qN8+UpKozynygSufLPpntSAfOwJYkM69ndTwT/IUhbEhIHmhwpj8xsEeufxFLMrLujMgDDCMzc7j6nPUdsU2aQSeZI6+arYAGThRnoPypoBWXAbKBVDYyDwPbJ6UiYDkY2bxuHmMwBz9P8APHenOcXEpCxgswZSyYccdM9D1qPqgJAIICqCSOew57UgFRSq7fLC/MSUVuFz1oXGSu/YxUqqBCS2MdxStjJJOS3GUAyPbtRgnZuDNtOGLjBbtx79aYApUtmRgEz8+35QcjtSj92E80hXT5hhTu2AdM9KVCWx+8kQRkqoPOOaUlo/NkDK/wC82Evzz6c8UgG71+yO7NvBc7FQEKuR6GpSm2VMqC+3arHnPru/pSZl8lBHGw3O2/gYQAdAD0znFOVCjtgBUPKgcFOnBNAC4clmb5FThSDyR6Gl4ABOcMe/TNNG08gCOMD5gc7jnp+FP65AJY8kqeR+FMBy7gJNxzyeCmRjrQBt3MF24GcEdB3/ABpFACnacf3dvQ88dacq7Seqg5IB/UGoAQAbyVwqn94c+nXnNKFDnOFOeS/DDFIGBU4+YBsAlecD3peGKj5HI5J4wB6E0AEaGMKNoB64FCqAjIVK8dVPJ/CkxlXHDAEn930Gac/KK2CFyMgDPT+dAA24KQBwONrDjOfWlbneCrZXqCeMetIFPKr17HPT3oyrMnLH5iAdvTPcfjQAq/KyBBt2qWOR69qFfyzgSEkfwgZA45oVipUgEkDkNgDjvmhW8tFwp4Yk5HfuaAEG0Bflyyg4wDgHrikySAd5LMR1HelUsoVQ5Vl79snsaDu2yBTgYJK9uOuKAGsTt6438nPf3+lEhIHAVMDqx6k+npSqNmdgBXj7zdcDqc/WmZRSoG0Z5znr7e1ACAKJAQP4cen+TUO35CqIiBAVRSdx2g55I6VLngld2c43FCxHPXGKjIUiIOEQsSu0v8h28jjr36GqAsRKDIQN5Pbfz+dTo2SGyv1YEc/5/nUcQbk/uwQcswOQali42ZYp1IOAAfzrNgSA7EGAFyOcD29qc2Bxu56c80mDwCSHGAPUUvJB2kgfdLjGM+1IBrKA2/b1Tr0ApQu92A3DGAD1GBRtJ3OuSQdvf/GmgB93CgddoODn/DrQAmc/MGcHr0xg5zk00spzIchCe3HPtTnI2L95N2AcjjFKx3MSpdvXHQAdaAGkknccZxuGeo9/elAPzDaMg8FuvSk4yvO5WPJJAwewFKreW6tuIIYpyT1x0oAcGGQCB05zUkarJEpOGDfKecioim2UAFgQwLF24IoVtjlgdhY8gfdYf40APEZjdkPyhuMg/wCNQXEhub9kIcBFCBSMAZ/rVqGZTFKAGG0HnOW6ds1SsmEsPmq28knIfOAfWo8xk5yztkyZB24bhT9KdklVI4x39KjQAhec4OCS2cH9aeM7mwWbAw2zqR7VZRJjJxn8CaepPQAsD0B9e1MXnBX51xnk89elPX+Egjgd/X61AEuQCzjkkfKQRyaxtWUiSGRUDThsfXNa6/IFKpyRnGOvr+lZOsACKP77RlgQx7eo/KnDcBtuo2rs2udoU4zlm9fpVtPVRnnayscY57VWRBsCsFbb90K3Vc/Lz+NW0IGSdqsDlgOcj2q2QTAdSFwGBDYPB9OemaeQDxuPXCgDp69abGmVVhkKeoYDkdhTlY7QS2EAwwPT0I+tYgJnhtqh+ANqjv70gGNoXofmBPGG9PrQf3KqoztxnajdAemf896QgD5SoJHP4fniqGIcjf8Awkd253Ef5/WmswXBYbEz0zwD3B9fpT88pkFl5BwMio1wrEFwCpI67T7GgQMhG5ljBJONrNhT64xSHGcAmRSR0+96nFJ/CcgK44Py/eHvQCF2kEgEHA6VYAQcYKfKxwqkc9O3+NJwpcDDL0Dk5wPXikXIIIIDYzvB/SlyOCAQMgA4GD+VAEni2Frrw3qUakMWt3XB6HKmvmnw7HnSNPkMDqqqcbDtVRnqQDk9ia+o9SQPYTqe8bDB54xXytJMIfBsrbo2vZIpIIQMqQWyqDPr0Pv+tfRZHK8JxXdfkz8B8S6V8ThXe2kt3po1/mdv8E4Y7q01vxDJBGtxNdPYWs5QqWgXkH6Hr07V6xp8SoqICAAMgHjP0Ncr4N0k+GfBnh/RdrR3EFqstwMZ+Zhlsn13ZrtLNT8gOE9TnHFebja3tak5rZvT0WiP1bhrALLsqoYe1pKKb06vV+fUtrvOPmLgHkY4+ue9MGAz8eXuyvJG3FSf6shSNuDkMemKbkR4BKngkhien9TXkn1ZE3JbkH5doTdjPvj0pmQCMdcfdyQo98VMR0U4AOcqDnP41ExYJnP3QBnI/CqQmRgBMAAhdpByOKFJBJXGV6DrlfSnN8hwABgj73Jx/wDrpMFv+WhBI4ZT2rQkQA7VALLzgAHGKGGxWdgScAKwPOff8qCqthiWYKPlyeh9c05QC4wisc7tw55oAk8shQMEjaBuU84qMZkYNGCdoHPf6EU8JlxtUq5OF2nAA7imytvCbiRuOQyn07VKAg+XefmbcRjLE561E6ZblSd2TyeQfw/zxU8hKccMC2djLyffP5VXkjCN5fIK4bj9K1QEDHGJPmIJIAyc5/wpl0rraSpHGwJ4DhsY5zUjH94SowxypbPJ/wAKhv2AgJLMCqjCs2VJ6E4q0BSgV5GKRFGcKD82Dz7e/vTosyIPJzu5bBAAzxx1qNRGFAkQsoYFeOg6E+vWnhSFCGMxsvyoZAfmGeDVASkbC67Y9zEbhECct3AznHPpVhSrlQQxh34yXOW9sfUc1WURq5SMuq78hsgnOO3Ax9atIzmaJTuD7corfPuHcFj0JoJJoyTggjBYgAjIPYYqRR5YLZOcYIUZx+Paok+6/DM2/OWHGPT2qYbgBjlSQB2qGUOYu25XAlZT8pfAJHXt/nmnHCKw2ZXP8J6fjTV+cybWCZPHY5pwGSAqg+uD94Dtj1qABsAMDJ8ygEhuMjrQy4OBh8DhuhBoLkqSVVgWwWxjHsfpS5U9nHIyQPlzQAEFpOS7Dd/Ef0FJhwwGzd3OTnr9OlG3fkFQTuGMHH1BoCkYIU5ZiMqeOPamAEAOpPysOwbCt7UMA2NwYbTwxIHP8qCQm3oAeozxj1oCkneSrEZOe2Pp6/jQAHq/zA7iNp7Z/CnNuLEFkH8RLZP86Y+7a2efmwB03e+P0p7EqxJZgEYAbfTvSAM/fLBkXBYY79hSEg/fyc5Dbu30pAwwSCxxxubr7cU4joRj/eJ4B+lMBAV3hdyrkcDoMY7UbXIBQLjrktnJHpSkupPA4HccEnrTCqKuPL2tzgD0pAKWbafQ85UYLexxTACWACD7nRiCacUC9CYzu25PU03qVJOc9M9R70wAjZ5ZCsiDO0NwM+lJIAz7iWUE/eHOTn86dgqzFVLgHLc5IP8AnFDZ34IwCcjJ7+3+HvTQGfd4eEkKX4CAJICUUHJ4rOk+bKybZWY/ex94e1a84PzbiCx4OV4Ht/Osgo0O1GBRhzgNjjtVoC94clRoLiCPKmG4ZzGVJJUjH51vW5CkHaSSeQAOD7enbrXN6LMRqEkAI2tEW4GAWB68Dg1vxEAn59iggbTlgff/AOvWM0BpKxz77upXFO5BA3tyOnrzUcRVslcqWfOSOaeOFUEhRjpjNc7LDgM7ADj+4Op96FG3HCjcME+59aXuRlRjAwRjP0pMDIU7UA7ep9aQDWZtgOCSf4QCcj60rtjJ3ZQdcjJPHH60biAD03Z3DJ4pMcYG5+cZXnFAADlCQQd2DgAde9Jg5BwGI6Me/wBaRsEBmQqeij+6aDglOQCDuOD1qgFwxBUNtxznrk96zplPykDO4k52ZC/jWgDtcY5z2/z+FQTx8HAwCBu3c/57VSAz1ABB5C9NyjOf8PypwLYVg7oACPn6Z+gpSpVjvJZlzjd+n+f8Kb8u1iG5bk5PQ/StkQPJwrsSACAdzKAOe3v/APWpdoVQvGASwZRyaGAR+WAw4GNuaPu7lZlU9MigBy9QMbsjeAW5z/8AWoAIIGGLYzkZ5Hv+VG7cGXf8oAwqLz+VOCksRhhj+6ckH/D2oATDZGM7cHPPPPT9TSY+Uj042k8/WhF3bWZXHBBGec/SgnA+cFTtzjOSfapARtp2N1x/E3+f84oYhf4sgHqevTil4+Qc7SwIY9QMcYxRnAx85y+3I649aAGMPlDAnoCVKnGRTmGJOCFZex75/wA/rRnpuJUn5SR2PvSHlYmJDLnue3QnNWAZBYkAkqTnJ4zilU4K9SpXHBHFHzAtxhem/POB0/pQQ247gemQR1oAQAEKACT3Ync3HQEdqMnAIDZdwp7FRn9KAfncFj87fxjB+vtRgsrcMDjkA5+lIAkBceWSm3II3nlue1K+SXZtuM9wenak3BvnGDtUnoMj60Yz/Hu45zx/+qgALbTs3bm/hPTOfQUMBGU4EbHOSPWlcsAfnZSBnIPB9z9aQgLgrjBPJHXPt9akBQMc8yFeDkd/ajBG3+7j7x4AP0ob72O5G76UjKDk/OCBtwOnrQAEqdpLsAp+XA6GnEEn5h5pxyMjGfp68Umfk3KEwOnGOaP4wCpyeqjoPegAJ2iPqD69D9KUJhSMEZPHp70gGNwJY4O7kAj3H1pVwRGVLZPzFSeOfSgAB3d8YwCD1/SlGQoIKDccgEccf1ppI2zcsu7aR83UU7g7fmHHQbgTz9aCxFZWMY+pyMAUBvlOGIyMtzg/hTuXIIwBk4LHDdKRck4K7DzlNuPy9qCBOobAVRwRtH5g+lODkN97PoFOeab91Vb5VYkZGOo/rTgcMcbcjuOPzoAQZ4BHAwCMZ/yaUFu2fmJC/N1HbjoKEIQqVJVQo46jBPNN42jghWzgdaAHEbtwwg5xkDkfWgE7R84Ix0C4/AUEYOD6g56CgjIweQhyTjGDQWIBtYkc5HGRhhSgM7OnHHJ9QaQ5boWzjqOaDyxIVVBHTPJ5oIAAScgbs5U7hkZpG+51VScY46/Wg4QMSM56Y9acvJ8slQVBwwORjFBY1sl9wKbu2RwKc4+UqGZB6Kenpz1poZmQsSuAOSMEH/ChThEKAHnGM4z78ZoID5VZSflIAU5zlvXigfKpC70U5O3aPwpV4VdpDJuyM9RSEgA7mfcD6Z4oLHKWJRgoO75cZwPrTT86DIBByD82aCQzg8nHygE9KAoK4C4PsOKNgEkBaMjChsDG0dR706STaxcAcnCr0H0pNuVHIjOSdydvakLbwzYXJ9unvQAvTg5YB/TH5U3kByVbIPGP4x2pW6OFJYscgE+gpGwxO1nOMYZR8o9qAF5ZiSFUkEDPX8abjftyqMpG3gZI7Z5oBBbKtuHIJ6HPrilC4YEqF25wehI/yaABclgyktxs3L39c00jbxuwOSN5GCfQ0Y54GSQSd3fj/wDXSlfnA4xt4bPIPc0AIVAfLMqnoVznJ9xSZOx9zptxjk53H1oY4DbZIlZSMHGPYj1pZCofIYAj/wDXVgMPVE8wRsfmIBxk/T/EUpKh1yzAc8DAFOyDIUL7eMZYdvrSBsKCB0wMv0OfTjmqADvAyHJ2/wAOMsx9M/pTJGEYQsfLVXBOCMrnqB+NSYAZsg79pAIJB/8ArUzdsXcVZAEBc53HPfHtSRBDKB5bRs/75DhdxypGcg1Wmf51KyZGOQnKg+1WJCG80F0LBdy59D2z+VUJpuBiQBhxjpt454rVAV5ZFyrttAU/w54HbjpXM63dPFvkkcMVBJEQyQT0Fbl1Nvhdd/mE5Yrt5rh/FF2Y7aR/tAR2yjHBBGB2P+etapXNYK7seTeP9TZvlVzhgSwZgOQegH1rgLsNdTOSUHmKfMZuAG252n2GOtdD4wuJLq7ZgQrRwbvMeLJGT82B3z61zN1Ks80RCvJDHDvKRR7SxJwAB1wOvWtVv/wD24RUUcp8UNQFn8M5ZInjmiuLpF8sxfNt2noSeWyuK+bdfliuWuZvOWNGCI8pPmPJgfeI/h7cA54Oa+iPiw8//CE6QGCosupBY3tpSkgwjbVx2Oc8+1fOPiGdJbxEjZnkikAkjZWbcc5JGB8x5OfpX55xDJvFJX6I/dOCoqOBlJLVt/oVtOjWW4JuI2kkQb1M3ynbnHQ8H8TWtaNGdhk8mN3Qx+cocRqScADd0HTpVHSo5Q7tbssiyXDgRrHv2Jww2kfyPHtV5ZhI0rCICFXX5LcbtxD5DgkfKeoypH0xxXyc9Lrt8j9Lp3ei/M0Fi+0Ws1vM7O/nBWEcoZmQcEgZOzGP4gOtaETpLHcIJrqLZGszGzOI1VfuxgngEjnCjnFVVLzvdSzCS6l8z93OVDCJB3x95RnIJ2496ne3fUNRtxEvkC5gYP5jBH2o2coc4JOB+GDXPfm6nWnZWbIhMlw0N3I7TWyy8WrkOi7xyXY/dUHtjr+dRTpJY3EgjtmDMkcsaQnzGT2HXAyD9OtSWbrf6aS0BuWKzSJA8YLSrwWOR/Fnv1PXrzTRIrag7xyy3LME8lpTtVAU3FS3QbRxgf8A16hq61OyKd7WsRGGCC3nvXAu45Jv3LJzI78lw4PIA6c/UdaJpI7T7XFbPN9s+9JIqEDZwcf3lHT6n2pLl47dI5WVZPMmKxySnO9CvIz1+UnH4Vbtw1rcTWk009tdzBMyl9gkIHyqrAHIOAM98mhd9v68zRqy7/0vyEjQyec3msb+3jgHmzYj8vGeCT1BBzihJbhrffEkckLHdEVgWNvNbOEQ9ycnIPamrM8t47SxyQyA4jtdTjLKW2ksN2PuKTnH0pPsrF3WB/OlaQS2FzEQkRdeZPlJOOBwfan66mbXcnjcS3P2pYQNOGIoTMio6yKTggAdc54J96xmLtd3Bik3+YVQrA3myOcdFzyCT3NWNVu7e5ZJo4pGmRNhWRMZm4y4AONxOc9+nFS2dr5EUlze2LWfm4cSTkYbJxtCEHk9c+n1qttWTa39f1c05bS4tHRby1jWTJ8q3Te8i4HR5WyPlBbA6Z6VHLEbzUhbC33RMBJAkkoRWCjk9cNk1KLX7JcQ2UDC2jto2aW3GS4jfklASTuyDz0GRketS3a0uLZJYp3uVkudhtL6bIQcgLjn5yuOQD6dqb1Zir7j1VHElwsUNt5K+UYFhcoGznYyEc4OMbe5plxZ20jPFcSSzRTKivciLDibP3FUDI49uOhqeaV5IdRTEn2q3kO4BxG2zgoQ+0DkZGSPr1qs1xc3epPZ25twxO6JrkEickcpn/Z9RjkDNMVr69ieOKS98q2uohLpaliIY4cyx5OBycNt46+5z2pspku7BLsusF2zhZYZ8h0RScDgdQuOoPBoH2bZ5oWIZwkkqgbZB0bDnnGeM0lzI9obe6t3ZXTKRPuBicdChPqMcH2qG9Lf1qTy62/r+mZN3J573b23lwSxJIuyKDCujKwJ+Y4BIP8A9avvr9lXVote/Zl8Lulx501jc3FnMjScx4ZmUH8CuM9iK+BUiVobZYSbglXSa33KSU7tHjOcnP49q+0/2Dbqa4/Z61uGaIBbXX5yu3ghfJh4b8c19pwxO1WpDuk/uf8AwT8p8RaSnlkKn8sl9zVj3mNjHNu8oor7MtkcHPPPpg9a6LwqPJu512oqhmw0bZIGRwa52YeWE8zaqORGUPOR2bPbk/pWz4aaOO/+bapLf6zd19K/QT+bGem2f/HvD1APBbvjOevrVrKrg5Jwe4xVHTyTZoeWJbGOwYen4VeztUMOOo25yP8A9WK8+WjJLEI/0gEHoCMjp+Nc3agxtOcIq+a2MNn5iexrpIRkvuAbClhg1y+nKBZqVcsxckqH4PPBNTDdgSFiU52OdpLDGT17YpjHOXDBVGCr5JVl+mKmIfJAVM9S3v0qLDHYysoGMA8n8Pp/hXQgInOE3knBGBt4AGeDg5OaiJBjB3KSJN2M4P1Oe30qVmcEko+4naGbpnt24/OoZZPv5MZk3EZcEhvUVQAqDzc7Bvc7sAn5yewP+elW4ihDh2kjydzx9cNVVDtmEix4IIADvgADGenaraM0cZj5ck/K4bJ+nvUgWkfod4LZJJAODj3/AAqZGOeSoLKeoOKgV+F2uWVTjemMZHtUilQysDgBgpBHK8/yqWBICxGDtfZ0Kjge1KVUbgFBGeFHX35poIAYA4XdwSvT3qRQemF2nAAUfr+NZgJ8mXbDrkYz1Apc5yQzDdj5t2aAxbkNvOM7V6UpJzn2z04oAQtwSS/yj5cDt3pzZ+YEkjORn19DTR0GWC4xyp4/E0oDAkgbmPOcjBz9e1ACFsnJbdkZGO340HAb7gJySdwA+hpBuCFF29T8pU8GnBQshUDac/xDCn6UANyAUwsgxnJOAeemRmhmBb5m3A8epJ9sdqQlsI20M3OAoyfrmlLElgN3Y7SvKmgAcH5Mna6gIuf5e9JkksEwqHIy3r3+lAIVgSWU4wcjrz70mNyvngGTccdx7UABPl7lVhwAeaN2FJGTzuHGMHpx70pOAW3bVZsAp2P+1SAEKRtyDzhejVYAihjsXhup8w4AP+NJAyzBmTzIzIxQhhwCOhoYkks6gqeMHrgUOrhRnOAdu0k4UdeaQAuH2EtlS284GMEdhTdgkBG1W+Y4QnB5px+RjuztQcHtmk27gQ5ba3QLjI/GmApRt0ZIjDEk7k4OMcVG4Xa4IKxs2CWOAfU8e9GMFnCrs2g7guCG9vwoYBtw+bBIyBlRn1FCASSUxOpaQrhcZwP8+lMd2ZEHKSL/ABOhww7/AJ08F5pcIjSBFG49zjqetNZ5CFQsXmyeD95SOnGfSgBsjZwVKF9xCHdsUjOCPSkYKHZQsZUNtI/w/XntRLs+VCVKFd2D8oRhnnb756Uwn5nHlsF2/IxODux/d/GgBpC4BQMAcj5zyfwFN2IfLwHQEBSM/K3PBpxBTAMR3KNpVu59qULskyzSKRycY7dgPWrAjJAWYRSbQDtdWHy9aUrhnUKeG4X098/lQu54oo3x5mdxA+82OR+NLtYu7bfMbA4Q7Sw9DQAvTkoFJxjIwMj/APXSuWaKNPK8wIQhKtgDPpkdaTYfMjTy2ZW4O9tvPvikJUhGDBVVmDDJPzdse9AD2IeRMsznYcRlT93oMn/PSmDyZI4l3DytmXUdCfXOe1Kw2SEK8jBSeQ2CT7nGMZpd5eVjsjdTgKHG0Ajv7854oAMlpElG5ZB8wk5bCnvhutAVpZHWJVcnjyxgoSOvsPXH601kaTKtH5pOPnc4JJPQUsgJk2EDIGwIy8YHHygfjjikAuW2RzQhiknDbz8q/pSIwXB2soH3yO/P0/SmgKcOOoHklQSCvOefzpwyCh27iGyQRlcevvTAEV1BUSDdyScD/V+/ofpQXG7LOAeNrNnGByM0KC7gBGkV2Kjd+JGCfanRyfvF2cqCQcnOFxz+VAA5OyI70jRzuYqBjJ780rERElX3sTuUNyoP/wBekDfdYlpIyMZA+VjmpNkuAiRMjBm5kX5SvTgZ54OaQDSkkgiWM5Jw4eVs4Ydenbt0qQnbKRggF+gOccZGfYmoy8UjZBEsifKGAPNPIA3LEQrKNoB9PY0AOjO0RnY25j8x7Lx1P50Z3x9BuORz3+tAGX+VlyevYUobIyEU5YDrk59KYCkqFG3aVx0Xt2pcJtdhgqMDLDOKADuUCMZAz26+9GMJtIcHdk8cKcd+agBSzHaWAznnf0HTqPWk4GT9wrwMjt2zSNwUJB5OVOdwJHr/AJxSg/6z5hljztOP50ALyd2GIwNoCj5v8aV1G5QAGUk9Tzmmt8wwMHBA256j0pzAIyjZhdwwO/tz9aAHbS0nX5eGAHUU1MFgASCcg7hjH/16MKDyApVsgp29jRzuPI343DIwOaAASY3vvZSrZCjqf6UL8ofDZ75bhTS5YkMCVGeo+717037yEkKfmyDnv3oAAvAGVwcBQDjB9qR2bywzdM87Ry3NK3YdNvI46/8A1qQnhQVKMw6Buh64oAGHLA5I3cFkxkfh9Kbnbwvl7QTtMmePb/69OJYksCDjg56+1MyVbGHUqARgHv2oAGDrubPzDPCjP86jjKYAibIxtw2AW3c4PGaV1UMpCZYZYFRg578jjGOMU6MF2O0MyZ3Dd1X2oAnUgBM8gEqN2c8+tSxbRGYzyvU9efpio0zhRypxzxnFTRbsj5VLqMklfmP0qWA9RwAuFB5G0YGKDgNkFUcDIzkbvXmkByq4YOASQSOntSnk9VUg4znkH2qWAhAYKy4BTgDrjP8AOlAzxlScZAHY0hbdx8rHoDt5oJHAK47AKO/tTAASAOq8csD+dD5GTkjd8p44/KnL2BJyfm2kZHvQACvXg8HtipLGMu7PH7vGM9ce1Atg64WRgjDAp+1WIYqOc8dqYONkgAJT5TuPCj86dwH/AGRsAtIJNoADKKRgQxx1Y52g4po82PG1yWP8Jb8aVJfNIjcbi3O9Tgj6UEDb+RY7dFUDzJGACr1amoQCF2KNvGcf1plzj7SsTjakYyVIGcdN2R7kU/cTuHQcbWU8AUIBVkDqCOrcjd2H86egLbfLfPHLDtTS4ActtwPvHBwD2zRkO25jsbGMgc+vTvTLJMqWLfdYcfeqXgY3bxu5DAZAphO1iASR6k5P0/8Ar05AzEleGxuFQBImcqd2W5JGTlh/SszUsmED94QTldgyRWgcSHsSRu5ySc9v8+1VLwFl+XAbpx8owKcNGBXhCKqhQEjK8gDI/wAfX8qtxZ6bhnH3++PSq0YLKCF3ZyeDyOvT3q0g3c7tzED73BA9MVTAlUdD0xz64NPOSzdATjKdjTFwxAJAB7g9foKcWDA7T90DLdDjPSs2ALlAMI6oQcjbwTTeAEyykE7eOc+1OwXyBvPfJOQR2GPWmuSNwIYjhmV1wQfVaRA1sgAkuCOSsYOCKR1LdiQy4yfr05p2AhLKJDhj9zn8xUa7Y3O3L9iNvzZ9v/r1aARyhXPIX7/zck8/XmkLbyx3Es5w3GDj64oYKV+XAPTaQFKmkMhJJ3MSSAWPXJ/ziqABj5AwDKDwxHX2IpqnHR1DEHKnqf8AClbcinkKNuAc4wc+tG4EjDAsAP8AgXfmgDWvBm0l9oyP0r5Z0O2j8R654U0FVDPJINRm3DIWJCSBx68j+nNfU92c2U3/AFzP8q+fPgXpj3Gr6xrEsD4soU0+2djy3Rmx6LnbmvVyufssPWqX2tb1d0v8z8o4uwP9o5vl1Bq6fNf0Ti3+R60He4vGbcuyNijR7yeh6/StuyVUjZ1wSRjJ6g1jWAxM7qzB/u5IGD9Melb8QKRqDtBI5PABz3ry6r0sfqsY8qsh64TbkYHoeDnPWmSHKlS2VDfMxI4HoB61J9wY4x908Ux+R5ZY5YghcZxXOjUiKk4O1iAxQqcA/hTMYzlFKBFJBXO3nvUjNhyeHOc5bufcdqYyADZwVwADnsatCZGBs3Pndg4DK3H1x60mOT8yHcRy3PJ7AVIw5yVIGCWYMPl96aArPkgEA5YyLgAev41VyRpXCn5cNnKsPu49MU9AeWVmZc5zjj8qaFGCpBcZJ3g9BinEMwOW64AU9frTAcsbFU4PKk4HX1/Xio9ykbvmj285I6j2/Gn/ACBhJ0OMZLbgPYfnQx+VV5YfdyOg460DIHB+QEHaRkqe/bOKrMeSNuQO5bDNVhtuSFd8r2PrUEvyuhY4AYEuRzmrQiAn5iCzBRgnPPOMcniob8N5GzeFZhwvDFueBjt9anLEn5jj5tw449iP89qragVNuoZQXLc7R8wyfX1P+RWiAqgjzCXaSFjHt3BsZPp7D+dOi3xqv8J25LsfMBAHDcnrntUaEbGb6KQFzj0PJ4pxXZGx2HPp1Vu/1qlqSThHjcgF0Ux7mLqMOf6dakA/0YrubnrjI6nooP8Ak9aidVS48vHlxkDai4JP0z93/wCt61KpITdKmGTIB75PcEdTjv7UFFsNl2PDhvlAOQc5xT0VkUKDlunLZ6elQkkPKjli3ZgAPxP6CpiBgjI3HjcpwT9KgBcmQEcF1+YowGD36/hT+CRtbYAchV55/wA4pCfMPL53A8A9frSgkncVAJHBA/r/AJ6VIApJMeBlmGPfrn/P1p3KS/MRtUfdI/X/AOvSAYDYQkK2OGx9aRcQKwTbH6E8/kaQAq8K2PXDgkge9ICqjBIwDkBxjNKAqtjIG3sBjmnD5AN7N15KdSfSmAn3cADbjCgBjyce9IQNvOG5yxbHPPQ9aOTs3/M2cMG5Hc5oOTuwUbPA9aABjyquASWOF5BH0x2/wpduxgcOQox8oGcUowrxoC0Yx64Gff8AKkTnd0BBAJJznB/zzSACzNuLHDN3ZeSP8e1B24GQNh6BPWgEggBw5U5DDqPz+tJlQSG2qOpwQG6g0ABXC4GEJ5/CjoxKlXAck9c+pHueRigyZG7K53ZGehpSBvkGepzlf6fpQAwKEJG0sA+OvP8AvE0h4fDEl88of8adsG8BkKnb0B4xn/69Ip+UKCzAjC5HTnH+fpTAa2EO04UnDH5uCD29KUIAVXaNoyxwclT9e1LlgpXpGOCW45zx0owGlkyd/YAdzQBWlVW42KMNyh7+9ZcyBWfyimFyRuzlTnnPcj0rZIPlDIIHQALkfjWPqIUWW1dpIO35uO/Pf9a0QEdtK0ep2UgkY+Z8sigkqwPTrXSQnYwJVgegH3tv49xXL3gYrGdwUR/OMMOAvbH4V0cMwmUShcLIiyhe3IpTQGrFk9SPmbr14x09qkzlcg8KfTkelVoBgKcKGYYfPOfU/wD1qnBBwcYyScNzj0/pXEyyQjIxtJfs3Q5+tBYEghiF6ZBGPw9aQknOMt/tetGeVJA5Hccg0gEyQVOSx5/EU0jjoAAQV2jLZ7ZpQBgYO3I+U+9JkdCeQTgN3oACoB4bgA/e+YYz1pOePujBwvOcCgDnCoR160mAQOjZ46enWrAGOzrgEDv7/wD6qbIq/MuS3O7IHcUr8BRjlDnYx5P0ppOWMYJyRk45xTQFORPnJA+ZyD0GVNMdTjDZ/wCBYJNTzqrA4JwvC4PH41DIMI20YAORgdT071oiBpP8R8nBIUgjpTwHTcN+WLcrgcAE0jnaW24UAj5VIB5HcUIAAUBcHOcH+XpVAOB3AEPkAk+4/lxQRuYn+IgnJPSkDhmP3yQemP068U4rsZSE8sMpXqDge/8AnvQAEKdrHLKX/i/lmgNlCACEYkbX7j2pG4DeoxngAkev6CnuCH2sdzt3boD7VIDc53DIAIySRycelJnaAzBkBOM7s8+lLyVx85CgkLjpjvRtJYL97PzAk5xQAhypILYI+XOB09KbuCls/wB0qMDgdMf1p20skpKfMTuyT2pfmGwqcgDIPTOeaAIyE4xjD4xxnJ9qcm52BXIBHJ6nigOFXHBGR944APUGkxgjLY6L8p71YArGQkBm5O0IwwaRh8khw52HILDJBpTkMpIP7vO4nt2pD8mGG/eDgkdD7UvQB+AX42sGOSzcbu9NjcMuQxYM3Xb/ADoUL5gCjng5/HrQp352lQFOQMdaAGoVUYG1G6AjgcUrgvkFdq5/iPpShyMMGywO1xjhRnr/ACo+6yhfvE4ZmPIHv+VAAzBtp8tlP8O7j9KJCyhiP3eDwDzxQDtZvlbaucZ570mNp++w4y3AOSOeKkBSQWcqdx3YBI/CnAAvGOcbCgb3Hr+VNJwCrkhvvHbyVFAJMyMRxnAYdQfegAQBogCrqrZzzwT3P6U8EllPLYHoASKYqlSwJIbJ+XPT3FDYCtjJ3AYPcHtVgKc4YAlCoGCemaex3OSyjJGV28AimnnzBu+XGQPXtzQxHGSQM454PuB+tQAoXoAPmU5HHY0LjdtztweCGPzUhCvkYXAIJzxgen1pR827ajMu7OT1H40AIDuwc43kgo3IP0pwbAGRlc4OckfSkGD1HQ+nv2o2kMBxuJ59fpQAL8qrkHIOMqMUpyWK/NuBBBU9e9IGyG6Dg/e4pD8qHB2uPbv3FABkbywPJGWQ8596Vs842tkcbhkUpGCAWyQckAdqa3yqNoO0tgkntQArZx95sYwSxBFByGA+6AQTuPb6UmFbb0wTjJGcj0/+vQ3IG3CnkYccg0AG8K0nz5Cj5iOlOH3gvzMvf+nBpM7sjC45JB74NJu3szZ+dsHB7/l7UAKmTjq8m3k44IpMEqwBQZyd2OmfpzQo3BQGIAbqeePTilQ5IbcuCe5wT9KAEJ5X5drbe/QfSlB2szAjqDnPK+poUNsGc/UHPfikChgWKAkE5O3njNAC/Njqx5wCTyaRvmOf170AhRknPzdSMfrQQQGBI5JJPU/SgBCVDcfLnkYHX2pQCQMA5OMHHGMehpckuB36ghqYMEKCCxx94CgsDuBcA8qBwcZNKOqbR5WPmwB3z3oypYhSST83Hc9OvpTR8wDbj6FSx6/WgAI/eHOD8u4gLg5Pej7sxJba0g9PypVJYheCGUnBbt/kUgZvlUkg7cbF6fXNACMMZUhQARg9efrSuBI+4bd2ez9aCCRtBBBH3jwOD3/KlcFiPmJOCwZn/LH6VYCbtxJYI2WLEdex4PHbFIX3FGKx55ILjJ/D0pxIb/lp05LEZIGOccZppYGPIZsMvy5AGPf8KSAcrfMAcEZwQTuP+femhm8pNxIK/KF49eMEfhSgqVyGJ59Bhj6+1DYbPBC5wMEfjgUwEK8sudh7EnBH+NR7yNjMVEioWO0cY6Z+nNPyoYsQqjqAT0qKQusKDenPDEd+4xVEFa4lVlG9wGCDjbnP41mXdxhd24EoBweoJNXZpxl18xSVG3GODn1/xrIuZSAiiUFdxbCDAfA71qikUry5O3cAysCcOowfcY71574ovFWNyjeWwzvnlH8R64HTNdpqM0jQXA8wEvIAJD9ecV5x4uulKSFg8iMdq7+QfbH071tFHRRV5HkHiS5EmrjLyFkj2/vsHac5Gcdskf5Fc+zvLNAx3hx0aL7nXoSTzV/XJ5zftLIgAA2NBDCMM+eST3GO3vWFJm1uI5fsrzLAHCFZcCMkjDY7H5h1qkz2mtLM5T4ufZ7iw8MRvJC6TX28MUZtrRk5xgfMSe1eCXlzcazd3V8Lq4inuJ3lG5F+QDAX5QeDg498V7t8X1eLWPDEKySiQFpoZgwMBZcsx2jqT3Ix1rwLWbhLm4ulaQuXumkL/MH8vcML83QjA/KvzfPpf7ZJeS/I/feEIWy2D73f42F05oJI5FIFvGrFWlZirOxzhuW+U5/P+WjYXZntogwmtluWaFXVixIVQNrL0OSfTrgZ4qk32iNIVkkuDIJS3nKuY9p4GWbgZbt05p9rctf4WISTtGYyYS2QVCksFOPmY8knGeOM9a+Yb6s/QYRstDcQxrZFpbeCW53q/wBpvLMAOrEAZOTgAD260rqGi037QNNLRMzCO3kCnHRT3HLA5A/TBwuo2Qgu5M2yMqbA29w++NQoBCZBGM89Oo5wTTrkyxSiwaNLo+VEieTIwFu2BlpAAB15BPQAcDNYybd3f5nXT5dGtb6/gMtBHcma3SKaOOdltzIyl2twvzHjIyGK5bGMYzSNcubZoo0dYfMMjx3KbIVB4Bzk9jxg1MLxo4oITPJazQvJ5tw75VXZlA3HkMuWGeMjcKht7KWG1lmV3hv7Vtgt4iXVlBBHQnIIJ/Ko+LVHbG2r6f1qSW4OnywXELR25t1bE4YzLHvBXIU45ODwfapJp1WWwCzW9zLbR74jKnyTEkjHBwuNvHvVjzmtb+WbTUieadN0kl3kJAFzndjkbj6+gqndStaWMkLvp9xaJI80MpicJHLknyhg8DkkZ7d6NEtNib3d7EsF/IrLFBBJGwIZpEO/KkFm257knofWlTg2AtZEjgtkY77eIvMvO35UPrk8njkmnXpnsdUWYRoIGnWKZxuBjkVQ/AXsFAOcYPOao39yyR2SOpuNQhLyMY/kSaNgW4fqQvbsORR1FZPbr8+hWtp59Q1ORo02IkxlMe0KCcYOMcBjx7CtaBIPsF1HLBqVzDC+54roK8pDcfuz0OBzninWkI0hLuJSl20RWcPIV3FDklTgZyMjn/bFPNvH5Fsst3DNE1wYxNHNuaQZwsbNn7xB5xjGfrm0yJO+2w+SNNOMTMwES7Ft0miY3hXbu2uoJ5AIHpTZRbmzvd9qkFgFjLvCqK6sDnGByHBOOf5UiyzxS25vr8yM04VA0EjTeSAy4fCAhmO0A55wcZFUgNRvlleWOK8kgIgmsYbkxZK4be6g4J6jr1HTihsmMddWS3EkmtmwxayrdTEkNLKU3ANnHygBgMZ6dqjjnSU2ZhuoID5m6WKVUEqKSRIQScA+2BnrT7ezivViNvIIdKMDzCRpmVtwLAru6jrzxjg4z3dZ3CXstrKdN/eFCgdIVZIhkkL+RJJx19qfUbStZbIfdyW1tbbLLAWOBiXhSMvCqjl+uGznnGOD0z1r3Zuf7Q0+Vr3znhJjjMLAwYKZzjGBkN06n24qG31HUpY7drGBEEkTyA2lsFKgDLISckj7ueACcY95pNOt5ZLyKG4Wa3KhUcsgFs+Rneep+4oHtuHFRbsTZLcqafZ2gs7ieVv3a42LAx+XDZKOCM8kjHsB+P11/wAE+r+K48HfEfRY8xSW+oLeGBG3iJHQqME9ceUea+WYYZ5bGQQXEV0Y5WdJF3eXImNu045bOMcn054xX0D/AME59VR/Hvj/AMPwp8mo6V9qaB27RuF+91/5bGvqeHp8uKa7pr8n+h+c8dUfbZLWl/K0/uaPrKV1wAWDhl+Qcct05/IVo+HZlh1EJINpYKXZccDnj+VZbExwQxMciOXB2KCMjP8Ak1e0GZkvLd0myOC7+q5xuz+XFfph/Kz2PVNLJMMjSIATyNrYI7VojIjZQ2GwFOcjnqaytJbEUqMQ6t823HK84rUUgH73BwSTxkVw1FqSWbM5mPGwkEYrmrJRFDJA6hWikdTg4IGepPvW7G4X5/lyDyc8rzz+n8qzrmJodUnjD4WXEoUDnkEEfpzWcdJFlUhQynKOfN3kng4PRR69PWmBCVKKxIyWG3tn09Klm/1Dh0Vl3btj8Hg4yD2qORPOGGAbOGIGTnn8K6EQQE5Eh3CQErgZJI7ZHvnmmmR1Mq+cd2fmR+QwPpxipHbfKzbSj7dzYXOM49qhYkjacM2CoP3s565+lUAiAqXMkiYGAGdCc+2KtQZ2odkSbnH+rXB9PTgcVSBTaWR1Zdu3IyCMe1XTLtYFykgYbM7iu7I6/wA/0qQLPRgP3a4G4kNg5HQY9P8ACpyWyysAXbqQc8jB49qrxriVk/dFYmGXK7ScjGBj/JqVTt3nJXZlGyc56HPHtUATHcRkLxjOSOAKcuNoIBIXoCcAUwAKFORgdMHr2JFOQHAbGdoxwuCcdj+VADjhYwCHK9Qo7cd6O5wTkgYbPWgho2XO7AP3gcAg/wD66UAhiM5JI6fXmoADk5yGTJ49Dz60x87TwoY4xv4GM/5NOT5hHwACScA9v85pV9s9NwI/SgBu4NG4DeaASu6PPzAenP1oIAOAUCg5B7gY/nShg6BhkKf4WXGKOd544KkHI/lQWJwZIvmChhgDpk/Wky3z4YyID6En+YpyYBReCo/vdcjnPPSmKvKZJVlxkMoHH1oIHYyQShbIPDf096QEDyiAEGAdxOCee1A2s7/e9wDz25HtRE20oSVG3IZgQOKAGjATcnQnAIO0nJ6UpVQrDcygEkknk5puzbHGHcbt3C/w804nO4hiUIPA7/5xVgNk8zy3JKuwP0ANOZQXcoMDuQcqfekGcqjYZWfOQuRj0/Skx5kfLEBmJJbgjvj60AAJCSMFYKeobnp7UjcEFkO4dMc7+O1DB5EOW8suSGZDnAz0BpwZvOVgAvyYGMDjtxQBHkMGADFtxyT1yRTfMDyAqdznGSinge5NCGQQEKoifOAePzPr0pJJtkrZaTcnQcDnP8jTsAhVJplO1DkYCg8Fs+49KVRksqphQxzjjaf856U0+W0yr5R84Et5anrgZHt6UBDKyyYVyrMOJOT7Akc9+M0gGEJ5JA+WQhRlD859xnvQ5LPtchtpAJB5x0HTpQxjG9gHOPun+964PpTWRgjAFTj7gVcEn1PPPGasBoxv+bchBPJJYqMc4pEVVztXYoIOCcn/APXTyJGaQDDxhfNQvywHGRn07YpkilkbMbDeSVY9z7fSkAiqzeWPOJlj+86rhgeeM/SlRQru/wB1GIYbOR7Z/MdKVmDO46/KHAJwGycdaApAlwVjRfuKDnI7jPv/AEpgAG1VYlQW52t7kc+9EjKGJTfIitlhtwA319RTkQyTFBErbjtJb5jgdx6U1XZ+GDoFDMFBwBnp+PNADmX9+QWOEfl15DA9Rj1psUm9mdGZih2BGPbJx7HrSBlbDKWUAkhWGCe30xQy+bGy7RJG4KsM498cUAIURFMRd1LMAvn/ADDPXA4/OnJI4djmJNyjPkjG4DpzS72V9wbYwPQnkccU2N9r8DcgO8hR+GP1oAABsj2lHBJUqpw4HXPpS4CiMtFtZeu7JNNwyQn52QgjJYY49z15HelygyqyMrDg/Pzn2B6/maAHKxJLHA2tkO53FCccYPU4AoA/cugjG7zAsfIOM+g7f/XoADbsfMxIXZg5OeMrSZXDnLhRxuxjaTjGfpT9AJMo9zkhRHH8u3PUZ/KhAJJIsecH2kqZThiD/d/z2pQsuSwiASJVHK4HB5OPemmP9yAHLyZykjckL257YHNSBKj7lcKY1AYfeIAII4PH405A24DMckWOQvZuuFPeo28qViyxjBBQFgMYGDuz+OPenEoXb5RvGFweMjrxQAqgkAPEdzAcdx604gNt4Tj5gADnPbNIvynCsFG3K7WPPPalCfOgVMqBwxPIPbNSArIJDscANnIYnikJBB4RWPOH5JH9KXkc7WPPTuPcgUhO5QoI2sPmzjk59KsB3JkKozEMufkX07UKzMvHlncfu4+YD0/Sh2JZ+nBBIBwB70ZzgD5iMDJIx/8AXqAFByU+Xg5APQiiPEbBlICgdVHH40nCuMkDkDaTgD3pQTu55IyCw+pJoAFysaqX2bjg5+YZ/wA4oyPnOPkyAr5zjikP+rO3aSTgbuP8mnNtV3baV54xyAe5/SgBCQi5K4AYc9C1DKFVVY4G7buYdOOKDu3MRKGYryW6ihsbQfl+9lVQcY9/egBGJYnA3BFJ+n49u9KTtc5zu4bcenHPFB+bIwTzkAcZye/0pvXgM8ZVsAgcjNACEEnPyk5zyKRmDAkeYwbgp3AzgnH1obDD5UiVm4w2R9R7Up3byxAjVhyR1PXvj60ARMfmjAIDAnfhRkgdqciq3UAEkEbhyPr/AIUbiRGHD7ScBgeTnvjsKkh3ZBO4jcSTjk8kigCUEDdtBIzgBRjJ+tSj5B8ytjpweAKYhLOSWyucBV+vepFDeSo2y5B5XHOf8KQEmGDk46Edxg+p6U0t8qEfLkngjJJ9c4zSgqysQRgnJDKeo68Uh4BGAQFyBtxxnk9uagBeoG3e2eAPp/LtTQcRqoYoMbueQTn1oPzMMjJGGPmDBx0H1pVG58AjOSSGwaYDt2QSCQMZz3pxOdvPy4yyhefQfnmm/My/NsGWJx1wO31pSckNuB5DBh09s5qCxGIVzIqlGI4B6fTFOddzvGV+YndgEfMMdaXb5kDqy7+N3p1P8xTBNtbIO3YvHmDr6+5pagMdedygmLPyt6f/AKqURgCWRsfuxli3qejVMsoYnJww5w2OM9Kq3+YbVYyATI2eTwefX1HH1zT8iSGBfLZp+f3igbz95gO2PyqTDIm1tpUZKs44Pfp1pqoGC4Q4Xg4cfKPSnbQVwM4bLc87c1Yh+7ZgElcjB288CnHKqVfAPGx2BGRTQ53HkBWXc2eefalRtsbDeMbjtz1NAEoByuMbCCCMcg/1p2A20tyODgHH+etRhunIZSOpPU1ICoBDb8D0HFQWSSljlm+YZ5B4xVW4UuAnVm6qeh/H86nGdvL/AHSA49B0yPaoZj+7IBDc4wDweKaAqxldu4jOOVIPOOw/LvVpF27QMK2S3bJFVxwSpAchSCAO3GM1YjC4Tau5cYyv3gfWqIJVzt+Vcf738I7sKeACOMy4Jww5OPU+tR4ztzuyejYz/wDWpxYFiWXB6MgPpmoGJgORuAZt2AO4P/16D93hnYEk57g0rnCuHXLAYPOM8jrSNwCQAR9f0oEIeScEgryVB6ZpjkqMlt/BUPv24/HuaV1BiwTsG3OQeD6de1IQCrkgBMgMq/wnA5FUA1lPQklSDgKBuJxjJ7dO9M3ZKtuyNo3bW6ehAP4UuNpBB2t/e3YB6Ux8fMT0AJ2se/bk96YC/NFtIGw5+fOTmkLZUMWDE5UqePz/AEpXUB8sWUBcNjkHP/6qQMyhSTtONw54OccHNUBsStut5R/sn+VeQfBbTzpHwj0GaRS897GLqTe5yS33T9OVr2FACCvtXAeHLf7HoGhWbSqy2tlDGVZONwUA59uDRQm/ZygurT+5M8mrhVUxtLESWsVJLyba/wAjfsUKLGC6t1JODgnP6+lbWwiNRxjHYcH6VnWKjfjcpJbt7nt7VqoFI3bR6HA6Csqr1PViKQN2Mt83XI44qPLE/fJPQAdx+VPPRTnAHHemSYZmGN2PbisUaDMHcSGwR1UHOfQmmEAliV3c55QfjycU9lQg4Ubcbc7cDFMf58xhjubgggDA71ZAxBuCnajIXxtJ7fTvTFBki25Ri7bh6YH/AOrFSMS7l329VGV57c0mAxycELkBwasY3BPO1Y8tnGehz3p3O8HaVJb+AfdPfNGNqnO0Ljbv7DgHn8KaBlBtyAW5KnB2/X60APCtnPDAfNyMY9T9aYfnIAyOp2n1px2MdxILEgMp4JA/yKHz+7jZu2Qg5yc5xk+1AFaQkkbxnac8dhmq7OI/lEhyBnnrzz6VZkHloCXMYLkDC7hj0P5VBICF2gnb1PpxWiEQHnb33E5J7f5/pVa9dmgwMpKXwCrYyc9hnnj2qy7feOWBH+z+Izn/ADzVe+JEC85+Ugt6DOM9/WtEBT5BIBDEHBjfgvn2p67QXA+XfkMY8kEn0x6Z9KY6cBVRUWMlNxyQD6k/WpJACzupcqHVt4Xywc9T7j/GrJJOQYRuaSQDadx2gKcDNPi6PIxcMQNoRc5z0B4Peo3QoJJBHGWHQyLyDnr/AJxU1uge4DYZiSQHHAxg5P8ASkyidCQXUYB4+9wAcc5PepI3GDsz948jgHHJNQx5CM2Xy8m7B4IP0/DpUxZiFyxDYB3enr+PFQwHr8u5UOwjpwOnvT1xkc/KFxnOcdSMimqDwAuG5ON3J56/SnDBJxGPXKDqvfNSAKrPz054B659/brQmSgG0DLZ+UdO+KTYuRlyCc8dc0o+bbltuST07/5FMBcNxkpksenOD1xQCQec5PUHsf6daSNPuADgDedvftj+VIDkAA8kDt83r2pAKoIAAYgZz87DI9TSMdiEnCjGQAQf8/8A16XcACxAIycBuSaGBWNiEwduCM44pgJJhSchg0YLHnAI9j1zSuBuyUZTvByxx+HH0pWJ2qMtIMcjdg+3P+elGW+Xa53bgCSMg+v5UgA5DEkIpLKCPb601s+Ww3YIx1HPFGFChAcocZb3+lBIYjgjpkt2A7fr0oAcxO5sMpYNnOeKa44ddpZcgDee5xxSsW+bt/CMDv7/AJ03KsUBOGZuSemaAFPDEcjBzz6YPT/Pam43Ag56fT0OB+tKDuRtqnucg8hvSklA8thtckngN64xn+VMBUVkUAYG7jkZHpTcYiXdzkhM7RketOAHnscgbONyjGTgZpEGzjYeCDkEnJ9aAI5AcHKkkZwxbP5/WqN7ukiUIyI6tzHkHJODwfWr5JKHA+bd8wOSAfr3qpdjeiKcPtlC7CMcH369qtAZckRcojINzKyk7N20/wBK1dIuGudOgYk4TEZIGM46VllViu2X+FX/AIW9zx9frVnRSY1uYJHyRiQEtywPfH5VT2A6SEsAuDy2ACOB0/lVoZA5wSAM571QiIxkh9w4bLfy5+nNXU67Th5AwUnPIH1rkkiyYgnOSefnUdyaax6jByRyCfekODuxgEnA+tPJJYggEZz1/CsgEbkkFMDPU0wnaMkBwPlB252/54oLfLnOQOdnc/WlKks4yWOQBu4XPHp7igBpYl9o+YMDgHjJ9fpTRInyMxXYB3BJz3/nThwduGAGcY7+uKZuZgpPLdcjggEVQCAbBgBNwbBNNYgoM52FeQB0IP8AKn/ecE8M2Tx36f41HkGNQwdOvTg496pEDTjaAGRjk8A5U/54qEr6LjjAOODz09qn3Fvm6E45qJwQSQGdg3RfQn9atARNwrAk5DZJGOMD/P50AsygcuWUHA4PPcfl096UgAnbtZcYIIKkk0hYk7s5wVyd2MHk4qwFL5ByXwcYDDkcc/WlT5HyMcHGexxSR4HAYndn5Cd2KM/u1JLMN3rjHANADtrKJFYADaAQeefX/PrSkjy8FgjmPhfUZ/rihgAc+Y3mZwSewwcUM424LKxA4wMe35+1SAhPzKw3HCn7uc+9BTAOR8q4JOe3+RSlyoG5nxtAAzjIHB/lSfcAPBVuAxHJANADCFKDOFBOevO3J/nxS4BYhcoDwBnp06+3NPJZeCSCCAGIwBz/ACpjcIT1AGA3qM9T+dUAZ4QkLuJ2kenpSFiFb5sIOm3uc4FOIBdtqrgLk+xz1/HPb0pDlSwPXjOOnSgBCApUHJKng7cc0jMWUgDOD1P3qUglW2sBuO7GenYnNKXG7IGEHOVOTTAQ5PA3YC4Azjd+FNbBDAKoU8Ak8e3480n3EBYSDDcfLxn/AApzA8jk/LuJ9uhxQAPhgOcnsw9fTNLuU7Vz0w2DxikJKuwV9qqRt+UnikYkLySpByCuAMn3oAVcNGSTkc8dhQSdoDALuUdTjJH+RRIqt5mACRk4zzjjJ/Wl5JLY47o3XqP6UAIw2g53RgkAMOfzpWAdzk53Jgjv1z+dNXgj5CSVIHPJ9KUHlQvBXqRxz/kVADi2c/NgBsDnnNG77wzgH5cgcH2pMhXPGfm5zzjvmlDbSCf4SSeCRnGM4oAUnJYsOBxkDj/9dKN3yY5ByfXAx/Wk+ZRsDMMHbwM8k88UEDOB5jL6Pxk9P8igBeoGC2Cd3IwD9KQ5OQGkj5yQGwBRg90XI64yQPalC/MARhB3x69ORQApb5xn+HpjkU3btUhSSCeee1AIwGDK3GOuD6UYwcZJ4GOOaAFIQsoA4PGBzz/k0ENs+YYbHQ9vX9aQ5OC2QRxx0I/yKAEDAFBgjGDyDQApH7zjB4wQMik3qhz5gHA7Zwe9CnpgAZPJ5PA4oVioBzjOSAooAFYAoeHO3aQTQo2KoXGOQQ3OaCCXbh8jpx6jp+f8qUnB+6T0zg4x60ABJVm3YAyfmxzRg7gmeeASPTHFNCkcErhQRhR60uQSSScbeMf5+tAAGO5uRtzx6k9qRWBC4O9Rn+HApy8AtnMfBGPam5CqhcgE5zgE/WgAO1S5+feSeTyH9jSkbstv8wr8xJHC9uPzoO5Qw3FcHcQev5UMAz7gB5ijGc80ALkEHBLEngcbQM00sNjEfL3HTGBSrweBjByBg55xzQeNwwRxz8uAff8ASmgBiqtJkHkbs4PJPT6UdSoI28AEfzpSeoBfDKQD1HAoHzMpGeVABY9cc/nSAQZ5X5VU8gD0pCzOmc7GY4AHehDkggEkZO0j7tIDtbcSCR82M9vTHt60FITcCYC0hlKsQWHXH0pASVTJcnG4MrZI/ClYkKGRsZ+5sHXNJIchvmxyBuA6gHr70DA/LjAYKuSpI+UeoNDBQq/dAHRGyccdPWlkyp+ZmUA5GFzk/wCNKy8HdlcvjGQMUAIfvlAxWTaFz29eKMEMoIZdoOWxx+FL8znaxYZBUjqBgdSfWmA/uU6kjjaB+lWgH5OQ+1jz0bjJ9/SmArkHcPvFjtHXjBpT8ylgwduT8hyD/npSF8k7XkHOfmGcA88cc88c+hqgGO6DaWCsQcg4BBHOefzqvNhgSu1cjO7HKj+7x/n8qmkkK8lVRVz8uPvKSOn9frVWYkoxK8k5JC4zzx7dBTRBSvJiUYtIoPJ2kZzn/wCtWRfSZIIYkFuVCg5yOorRvW4YGTYrOAqnnHHb3rHvSxBVnaLbkkjse+frkVqikZWoyBLVQ4O0ZYFjgDvXl/i2ZolL5ZG5BZ1+VscAn869M1l2WAOsqLIu4ssg+9wMg/mPzrynxp8kU7c741VQM/KVB3AY61tE7MP8R4xqrJvvZJUbYrOX3PztABLAdAf8Kz5oXQiNrSJpXQxPGCSI03ZBbH8RIzn6VoasjyxzkSoGnYP5cqZT5j8wbr0HH4VDGqtIztukaaQkTFMb1Chjj0+Y+lWk27nsT926OC+MWYPFnhNk82RRpp8uNmKx5J+Z1PfPy5HXp6V4VeSCe9ZlMqWrXJkWJoxghjnhjyRnHBH417p+0TdjTtV8JpcSKTHauy5G0xISu1ymOOTnGOcEV4RMHtzOsrOy2rqXZm+bDbSFTHQfJ+tfl2eP/bZ+v6I/oThJSeV05Pqn+Yyd1tNiCZ0V5AWCMR5Y9BwcHv1/CtizYQW7o80m1NrNDIvG0gHHPBztPT1rFMrxzQoJFt/MgCPC5Em7uWctwScZGP8AZGK2kkVkiWO4uZtiKsctxIcYCqxAUEk8u3y5zj61889GnfXufeQvJ3LFvbRxKrLDH5vmYQnlFyBjP8J6g+/T2qSKT7NbvHboohRFaePdhnOcgHI9QcAf3fyqbldXXyLYSPMJSkshBfg5DAnGQRnH4etXlglWKS4nDgQbstExFvIuN4IbpknH3e2KxtoehBW+IkSH7TBfkuLlUgijupUyQONwY8gnGFX65PatJX865WQJdtIkoXZbliPm5Ic88KQP0zxxUNwZbeKZE1CaC4TdLLLIgZVHygD7vZVIHHzHnii4OyT7S017pssO9XtUmKtHINpB3c7kIcDd7rS23/UG+ey+77kVGmtZbeMzorF91vcTx7slAcB+CQxC4JH9KnEpiMxa1triJpliaOFNquwyDuU8Z756e/FQSqY4T5vyy7dyR+YN4b+64/vtlceuPaluXb7ZL5m03k5jYxzKCUOSBlhxjse+MVOq7+Zqle2v9aDkRra5MS6uzRuCzTA8uxdkIA9sdfx6VTgdo7ma6CC5toVaFSpyCoJVdzdBliPzHrSSfKscdvLA0STSYEa4a4IOBz34B/So1MMLExqLcuuTC5wsmSDyOdvIH0wKeuzHa+/5GiZ1H2thP5abY0t7hk8wptxuBGOSSMZ/2V7YqaAQ6hfoimxtobxJERFk+eJ+nHy4ywROcflu5zXKo8jb3gkwoidXBQjO44XvzkY9xUhkjDzmZo4YFbc0bw5Cuf4eR/sg46HaKabZPJfb+tiSS/u5ZtStMCG4LBkmKbCYg5HLA8gAY555NWoENvaW32KNEkuxNLFPbKyMrqQFyOcgHcMAenvudPBLZwzQ3N0kd3FK07JJE26WQ/MQhPBUkf3eCvPWqd7IW1GLdBKLhpDISFCrFKQrAjb/ABHAJOByDxgUJ2Vxcqa02/4GhJe6mpnZ4Z4orUq6bYyCzKSfmztyDlj+IHPNOtbe50+TRow1xFI26JZrgbVYFssADz2YDp2rPhj3PKotjET/AKM0wG4Nk9gCAMenPPUjvauHu4lmSOKM3dvbxwMPK3SRDGNsbbidx3tn/dPHFHqPlWyEi/ftBcJbCcRW5VIxJnfGrEBeRnGDnpz0q9dSS28dsk6QrcSbWhMysRuPyuj5JBC7eo9RURjtoJrqzSacIJRsKRo6q6kHaVHJGRjnqeMU6CBzHFayJKhxtuIhJku5bKuhOe5DH3Q+lG25jJdei/IlmEcViiyQpiOE5hj/AHZAPLAAdCMjv37V7N/wT8f7F+0ZrFnJCqF/D86FTJ9zMkDYJ4yR/OvFpDHPY3SLbSwrNbNNGBwzuMhlbJJbjP049a9A/ZB1NdJ/ad8JGKKRftcFxa3EbNuY5jkPzn22KccdB+Pu5LJwx0PO6+9WPjOKKUq2UYiC/lb+7U+7LjMckiLvVI5GlHQYOSAOe2AKt6aC8arsBaUhtqHAQZBx6VU135NV1JXkLLHJIvmED7pJZV/SrNkCIV2qSoCsRnPBx93H86/WFsfyH0R6zo8hcAvkGTDbRyF9ifxrT3L5YBcKS5yo5GB9frWJ4ekH2eIR7/JwG2HqSOMVugkLtLFgp5JAA9Rj9fzriqfEZDiTvfcBuILHjqcf/rqjqq7pbKYAMXHlMc4yew/n+VX4wQ68843D/P8AnpVLV4/M0diTkwSgk7ef881j1LKkiYQouEbzNqkEfe+v/wBf0qC42ushIV0IGDKuf5dKtTEb3AjUbcSZLdWxjn9arv8AKpLfIS2OuSPf3rdEEEoBVAy7DIOu47RjpwPw+lQlgpGFIyfUcDrjmp2Ty9vm5B5LmMfL9T+lQAnJJY8LnJGM4OfyxWgEaHbFjhwr71YN1T0z+dXIpN7Ag53y98kdsZ9ulVIyzIjE4Zj90EBQO2KtQbpBt3Iwz6hQOuQf0qQLMbFiyuysS28FRnj2z9eKljckNyGdfvuOCOu3/CoI2lClRs3KvCZ6keh71YBLlsFzvUsGxyVxxntnn9KlgSAgsNwXZ15HOcdvan7dzAMcMG3bQ38/zpgO8qw+Zg5OCOMdxxTgVxwChU7TuXB9fxpAOTaQ3l9M5KnPHuP5UuMjJyvIyV7CkY9xglP73Uj/AB/wpWGHzwEIxjGT9agBPv4BU4OOOgGOv86cMktgFRgH5hkde3+e1I24qx4LZPp7c9fekBSQuVbeMe4OaAAghZBvK5A2k9FPf+n50H72d0aj1BO48UHJU/MytyRt6f40hy6sVdd3O0dSPxNAAdzgdcHhH9OOv1okOCXX5snaVAoJJYsw5Pty2O/FISwc52oQcjfkHPSrAXcFJOTt6c9/z6dTTVZXDJlUO3nYBnFLnOxSQGK85Gcf/Xpd7upIVGPOBjAzQAgGBF8nBHUnpzSK3yrnd16qOO/9DTcIFxtGAmTjjmlyCFIDnJJOTgjjk/h0oARSIoW2Mw+Ytnr0GcUrr8uBg/N8oB9OM0ZbbtMm7BwG4prAsuAgUkjHy4H40ALls7gOQ55XuP8AJpqrg8HCeX1Ayc85zzxSld5427yOGzyCO1MYnywWCyIeCsT4TBJzgjv/AI0AAGFPzeY3IG1c8AAYwDwfxoWdt2DsQ5ztdtuQB+nUUDdvC7FjxhXRs/d7EHvwDzSLJJwWDb/MIEe7H0+o560AIkm+RuU2EAlQpDE59fXFRfu5QMryMsrbASq/5B/OnJIphLhVQK/CuMgnqTnscdKXzN8mwknKsOePl56enTvVAMIGzMcbKpKjc/8ACO5A6455pDtQzt91CxyCpORnqfQ9OOKGVpFiKOWMi7FXPKkAZHuT/h7Uu5VcyIwhUS5ABLAqOD06Zz+tAEZRFHzksgDBJduV3Z6/r/Kl2SMcrsZtvALE9+/60DKxuibmyeFLEjHt70mVMrNl9jAqcj7pzkHHcdqAHL94sQwRj0BDAL1wPb/61RxKs1uXVJAmCEUL97k5PrxTlYIV8t0V8lUZgQrY6j9KczMSHkaOTMmW5KkemPTg/pQA1nWQM7MxdhgbRgAYAyadzvGPkJi2Bp843dyPTihQ7q3ybgh5Ctjqf5cfrTMqIpQxBYsuMHnk9Pb7v8qAFjkVZIhv8ssQPn+YAkckD0yM0sSsyEKTE4l2gg54HrSK77JAkgcuwXbIvHGeQfxoKhWyAYnZjhwuSDgk/wBKAGxn90MCMBlAjaEkAHJz1pTnoMMAcqu7gnPpxigq2W4PTYPlAUccgHsTRt3HAZI92OJcgnP0BqwFYr9pRnI3H5DuUudvPX1oAZl25RSG7Lx+HpnmgKWk34EcW3KuQTj0Hrg+v+SgIPzNuyyiMqD1Gc/X1qAFbOOAm9gN2/ovXIB/E/pT2HVSXK8sIskDg55HTHB5qN0dYjG0a8N8w2Zb049+9ShA8sZUB9rEEucFtuDxz3qwGvGJPPbhgdoHBAILZwKkZtrBi2VIO6NjncQcDH6fl3qNQCFdEZ2STzAZDkBScbfrnvUi7fNdm43zYG9c9R0+mcUgJGBXdkEqAV6YXPqfxpQxbA3bmwBkAfjioxvjRdsLlkJ7g7h3x6+tSZQFUO75ScAcFhjO7+fFQxIFOY128MOCf6/TtSghm3dONv0Gc0IxYZ++QAV45x6GlQqecv1HzOeR1/SmMMA4OGA+7uU9qcuXfBc55Iz1+lMBycgAkN/EODTkCFyARtBwq+5qQEUnAO5sHk4PHTv+NBA6YDqBg7Dx26Ui/d3dQR0/vc8cU77xKsVGOq45A/vUAKchs7XPYD29zSZX5l9OQCOh6ULuG3KsMgHKgE9OlK27aVOWXAUhRj8fegAyAOMkKN2PUnHX/PrSEfuVVSODjJ4zxyf8+tK7p5gLkgkjBUfSjO0tkkjnBbqSMUAI5C5XtjjHehiMyBWA5z8v1/8Ar0q7k+XIDYzjvmkLbsBJACODgcZzQAhb5mY+ozwfw/pSclVf7wzyF9PfNOZmIVtxXcdwCnOcDH400csflOzdwqjpnvQAc78BRuPOSuc8+tRKI8ZI2rnAx2PPSnM6KCWZfLX7w6+1JuEaRnegIO44xkjoCDVgIDwX3NI5YqQ7YAH+cVYiG2QkqBuAHrjgdPxNQqNz9WbPHTp359//AK9Tw8gbVXIOA3f2/CoAcMpGT0O4bnUg8/z/AAqwwVd67yhBHz5PX69O/wCtQr/q8Bdm442+uP51Ph1chcsMhQu77px16VAACZFJAxjjJJYjHrwKGLF9u1TkZ9Tt+v50OgcjIyc4yP60hP39qj5vn3KCMD/P86AAMH9T2yDwT7/SkGcLk46gsPpSuQzhmwQcggHGT7flSAkZ5J5Hbj2yaAHZGFwVPZdg+70HX8aU4L7kGTuKtu/vCkUn5iGYpy3zfzoJwTkt6df1pAO3Kmcl1B7noD71HsbB/eYHOBjOc/yp8jsi+TncuQpOPXP9KWGbOIWB3bTgj+VAELFmwctuPfPb1qK8ZnuLVVDGOI5ZSQCTzjH5Gr20RyqdpZcH3wfrWZFKJZXlypBkKqNuQT/k0kBM4ZuSxJblJPx6foOtOIyXA4Vgcsx68Yx/+umADsXAGQOpApeSPlUYJzzwT7VoA/cBty5ClSMscEjPXmnLvJTLEMpJwQPbj+tN5TDCLG/I3ZyQR2pzKc4YFcjg9c+1SA6Mg7QDx7D3/wAak3ZHzE/7PfnuOKjYsQzYAdTksDx/nmn5HBByOo/GgsU/MF3DIGSAvUf402TcS4+Vtynhc5z9Kd2HoegPemsowAcqQDhRwSSMfpUAQKGQDaRnHUcE+lWPu+42nnHBx2qNUDHbgEkfKO5I6D6cU9T8oZFGD95SCMH1FUQOVQqKDllQklQcbcnjmnMT5bFiWUNwT1+hpCAHDA8gjIP8X/1uOtLnGCVDfNuwCcj6du1SMG8xCcsQ244ZcElfQimnhuF2LvyCvf2NLtKsMnhuVcgfMf6daQkKwRsp0AB79c0kIY38QChlIyyN1zntnjjimyHDCQqPlb15xnjr360rdOHYDJwcEEN0x05HTj2NIxKMmAq7WJXHy8f/AF/SqQDD0d8qW6D5ccDtjtxikbBYLuClsfeGM+mDSnAJGFO5sEL05pu4Mdu4Fs/cZSc45ANaADDe2CCoLYG0+3Wk3bhvOSA3XH8vxoJChgx8sDBIU9z2pMkhSepwQrdD60wN9F+YewridFZjYwsxiXKZZE64yeCO3TI9q7voc1wfhx86XCWxvXDbsY4IHX17/nWdD4ZfL9QaVzodNOSW+UgHI3DJ/D9K0gnKrySBxt447VQ0s5tzuIJPGe3GBV8KMAEdRtJxj8qxnuUkKdwBPOOAFPHHTmmY3E87gPQ/lT3zhV4JI7nn600g7lX8ef0qUMiJBBOeeOOxpjEgtk7lRejLnrxUpJYEAqOcApzzUUhVZBuZSuPu7cn05PpnmqQEZO0FiRj+tGFMhA4Yrn5eBgd6ex2HazDAbJJ7nAphBK4OGHbAqiBOOSyMeOGAyMUoBY8qQSMkAY6+vqaGXexUtnzDg7W+bihn3F2G7K9m7Dp+fSqHuOGNyZwVB6HsSP8AP601hhEwBzuA3DkLkfrTsKDu5C7d3zcgUjsJOWkfnPGOQOtICvIMDA2xksCxPGevXFV5edzH52OR8pzjirDnJLOC4DGMfKMZ7D+f5CoZFz1GN3Gd2fU1qhEBYgg9Oeee3vxVS85itwIxKQx+XkhgTk/yFWjn5vXIBxzVe4LMYvLAWQkuGLEZOcnOOo6f56aoCouAVKqqgMWO1/MVQOR0P1x+NLtUKUZJCj8FWIKgA569QQc0ilN7RoVjXacAJu3EHgYzjPoc1Ii9QiSxxgcK8e4uTjJJ9en4VQDnwY5QIyNuEDffRT6n9KWDZKq7Xjxu2lSeevbOe9COfsU5URSBGDkMp4PTp7D/ADxS2gMkEX7jKRjrjO7J9+c56jpxQBZVduVClTu6g5Y+5qQEgDOcYzhuTz/kVCo2x/K7lWGd27/D8MmpgCHds9BgnqMAd/0qQJAv05ABPTAHWnLyMAFQeMg8gY60xSQRnBcZwWPH4U8AqVGCB94YPU+lQADphjkgbQ+AfxzTuXJIUNx0BpB93GW6kgenbH6Ur4IYnrgAg8cdvxoATgqV4A+6cH9KVy7Rv85LMQ3IwM/5ApTlQ3BYc8g/rn8qQgAoDyO+09/WkA5jiQEbWOSTng5x/jTfLGFGzhiMnPWjHQhMtnLbSOB3PT+tIACAQOOQrMMUAI2wxN1OPlOMevY0443LncdrBsFuT1/OhwxjAO3IyAMcH8KR+vAYLzlhwB/WgAVWyBv3MOGGRkDqO1Byi7jG27AJ29/b8gKHClpcYUMmTjr/AJ601iuzIMg4ChVPIAHH1oAV22GQbzlQCuDjPrTw7B1ZTvOeFwCMGmsSQSsiYD5+YZx/hRIDk7toC9GUEN7UANG0IuVIXkfhQxHllt2eSck/Tj/PpTjwA3zgMRg8H3prYIUM2QHwCR/nPamAOMfIeQpBRccfn/nrTDnbGFK9cbFPv3p5BKkNnbjH3vunnv7UgBYDdtYHsRwRj+dADZQ25gfnwT8obk+1QSr5gUNl1LAYwDk+1TgEF921dqnoPTsPSo2UlTheTzwcYbtx7VQGNM2+6ZwceYSQFHH60aY6wapGytJEjJ5YAIIZj049PSp70iWRZt8jKBwdgCgZIPTt+HeqDFYljmEaP5Lq5ZTkjn2PPSr3A6m1O0gYJOcFpBycdavxvhAC+QowxJwVI9hWajBZOG3lvmG3kH0NaMJIbk/KrHccn07j8q5pLqBOCNoyRjPY9B604/ePOcDueopkbEgM4T/gJ4P+eaXJC8cHBGSMGsbFifdXPKkdh2prKpdwy8FQcZ4xkf4U/wCVWGchR3I79f5CmIWdV3KCpXPQ5/X1pgI65XGwhQMnB9ccUjsGLncVYngd8cUr8kD7y9QAMEYHNIQWwQPl54zg800AmC0mAc7gBuXAOOT/AIUwHKsxLMFGMR9SemRTjj5dyYUnHzHGeP6UhyXV9y7g3RWxxQQMyerZznk+9RSqNpBCsQ4Jz15HH8qftwNvyg52nJwB9aR8EE4G7PXGcjnn8q0QEbnezgHLDnI6DFNc5O4hguc7XAIz68U8gyZAO/GcdR8vrj1qNiN27YDgfd/TpVgOHUN1LAru7H8+n0pVKkLnr7Hg+n17UhUqwH3ic5OKXIDAgFvRfegAJAGW/vcknGckU8sxVkXIzyisBjHtTcAbwAxVDtO/GfenqCXViq7R0XnIHIqQDPlyLgMAqkYfoSOpxSYKxsQihgTl15HbkD3BpUjICg4ZScYb8f603KsOXADfIcfUgH8v5UgE+95gAbk5wOh/CkJ3jqNwUKMngAdqcr7yzZBcnoDx25puQIyAN4IAwTgdcc/nTAGUOQdu/GBuwTgdenbrTV+UnYTkjsMD8j3pxVRhWIHIyR0JznqPoKamWTnpnkgdqoACZ3H51K/dAHOfWgMQN21hxtyOM/8A16VVGW+ZtpOAC3f8e9NVAFjUKC5ODnvjr+NAAxaJQN3U8Z5GPekYEh8bBlScr0I/xpQAMHOF3YZQM859BTcr/GTuDH5W6UwHc/MynaoVcqvU5/8ArUhVdjYBQHIyOcf54o+VZAxO4kBWLdPzo3fKp+6Q+CFPJx2oAJChBkKsCBgbR646flS7c4G0sQe3UH/GkwEJAIK5K8/oP5U4D94ucblI5Y4xkc/WgBBlihUurHAbdxwOfzpHfCSMPmboC/oP68mlQgEYIfGQcr1Xtn3/AMKUhgqgruJxyh5JBz+NIAlKKX5YhV+83SlJy6HB5PIx0+tG7ALEsEzuJBpeRKRw7cjIByPr+BqQEyNxJDbP5c+gowSvdPdmwAaPuqO4XsD1bp/9elZSQQScA/w9D+dAARmQ7jt+p6Z70qqBIrHaBgPhevXj8DSY3MWPLFcEKOetAUD5uD8wHzH0oAQ58rO7bgbvn5pzELgksV9M8c+tNCgKqncFOFyDgEnocc4FKGMYQFlXacHJycY7UAHuFxgd/ugfWhWwDyPQkdqOO5QcHILHgfT8Ka3+pVcYGQVK8Z5/CgBd65GWMhJJNDj5CAeRz8pySegzS+YZGYblk+bPXGPSgAhhvGw5ydh9qAFYkzFzjIOxj25HIpvQMBhWC/KH42+9HP7xiy55ORn69fypSQWOemQRnqT1x+lAA5OxiFKkjHGPypzq29hlgRwuRkY6Y/n+lNHGNzEuX3A9OKR1VAcqqgcd+aAAlW8zDH+9/WnjJJxwpPQAgk0hbJdd2w89uAMZ7/54pG4+YnBwMEj26+3/ANegsRMsEIBy2M5x0z/9elyScBVb5c9+T0/pQWHyFQAAQfvfKR3/ACpNvzdMZPG09cetBAoVWGCuVxj1H5UZJRcqVYnjAzigjJLqGwByuM0jYWEt6DowxkHr+OKAFPU8knGOQQaQqrZUj5Qfu+g7U4rhiOevGOaanzDoRnj16dz+VACE7kDMuAThVHalO8biSpyOABnP0pD8nlgDDYY5bjGeM0NjIxgKGyCf1oAR2yrAMp2t3bHA9fx/pSvhmK7iyNkNnhcgdvakfJ3qTknklQPXj/PpRKQwAXO4t0xj/PagsGfYC3BLcZB/lSkAZGwOU/iLfeIocjc6LkAgjB6A+wpFAcKcA/Lt5znOfyxQAi5dGYAjGQdo4J65/WmsSFX50BHv245NO2hgN685Meaa53pIrKCJNuRjOcEZxVgOwCxQFFx/zz7Z/SomkDQs5aRI5GJEmACD2AAPsef8al53n5cAuCMDgDAH9KrO7bJDjfI2NxXg/T/PpTQAZGJGWk/vDK8EfSqlxggAqzFm29O45yPzqzKxLtvkLHaCzA5yeuR/LFVJ/wB4hBCsu/cOoO33PpVoChdg7CoWSUbmUjG4g9qybtDhVbgMcs3QE7skE/hWtOpJYF9rMe38ODzj86yrhC8SEH7SMNu7MP8AOPStUBk6wjyeYNoRsOSgH079q8o8YM4t7qXc3yp5gDfKoGMDnuK9b12LejBtw3gb1LYwpXBx9K8j8beS1hL5qGSNDt2KThVPQ1stmdeH+I8cvFW3gc7Xinh2yjPzJKufmU47HpTrWFo2RTdSShx5whfAk2k9N/rgVauVIjugWnjCMqusvCoSOAD6Edal0dCkoARUG9BJDImQzZGCD14HbtVx3PVm2rs8k/aRmFt4/iZhnyNHVDJIC4XMoO1hnGDnj614SLJ5b2QW8AmigiDQrES5YlsYG3J5+b1r2n46r5vxb8TXAgd/sccVtG7N8paSBCznJAwOQR75ryCxZ4J5LiGVRNZF3lMafNIoPfPoVOMf3u1fkuaS58ZOXm/w0P6S4bh7PK6C8k/v1IIIVk1VVMUTxecijbNhhuPBVR3G3pWzPLMb1U8ueSNQY7e5nQPJt2p/DjnJ2/N/tHk1j6XCbktK0Qvb5sSK0z7cnOCm0HnBCnHAwewrYhtVudTla8muZJDAUm/ctcHcQNu3PQbgT17YyM8eLNdf82tT7Knb4pD9PHkTQLcRM0E67JYBn96QcIcdsBuOnWmQiOPT2kcxjCjar42hs4dgvU8DsOnfIFMScCNG33k05i+0YnUR7mxubaw5IGev6Vc+zGNLy3YvHPEwKLsPzRH5HQbeBzt5x3xWNtdfv3PQTs7EjK9peqztdoEdJnEk6r5kYYKE2DOWGcnn8BmnMiXL3Ury+XM0rus0y7pJLcDy8FAfvc5GR6UTyu1naQoZllRBgFgVYl9w3OcjP+rI6ADjNNniD3TM1xukCRtPdwwBWRmDjaMY4IIHqePSle25pFWV+v8AwSXyJLm6ktIBCru7zbrgGNgd2VP0II468mqZus2sH2Rd0rrwseC6ScjDDsqtzk1avBZ2csziK7tYhlfIjQPzGQd6sTjBxkjnkGs26a6ll+0SNBJfTfM0+7btXyzhG4AyOQfdRmlp1Za1QyGIx20bHck84ASSYZ2seOv97Gf1p6/vkCQYMpmEcmcMsa55cd8fKOD1pLlni2Xm5H8pFVwHIVuCBtGMZBLfn7023Tzppx5ZAmhVj5YxtY5HJ9cOfwqb23KtctWSeV9mMdq/mQSStGrqQZ1BI+UgcsO4FaAjm0/TLyJnbUNsUeyJMsGLZDZbv1/IjkdKIdPeG0to21CJbq33Tx291MG3qSOhByqlBu9+vFMkjj+w3otpftqMonRUbbJCoc7xtY5I5GD1P45pt21E7P7/AOtRdQMK3582WW9YS+ZIlsjbhEynbvU4PmAHA/uj16VnXDF5rh5sW84ct5cCsMHAIA5Lchz+PHTFSlBJIZUkmkkYAebjHzBcLk47AAYPvUMEs899Cqhjudo3ktyGywyOCckZJXnPHPtTcknqCVl8ieKCNE8mZVs5d42pBiKWR3bgEEnAU5Gdvr6Yp1s8aYkth9ukjAEgbGQxLhiG5BGec56ZyRSFzpdrN5dteS3cMojWRQFZMFjyw5zliQcHv/smlt45LK1mhKW8ToI+saggtkjBPO7DHgjgCn6oTWli4ImjR/OuPKYlZmupTtZnO4BVB6hQo/w5pHQ31rb3MJMd0ek/csCQ6EdOinH1AqNLWSeXyPs8LupLSxICDIigKWVOgfvnAHANW4d91qcCL8gmjQwQsArRScAqVJBI4Y8ccjtTlqYSVle5XvWguBN/olzJHAjsZbc5mik2hWOM/d2ggnkHArX+Dmupo/x/+H9+jy+SdUt7ZpVcBnV5BGzsSOh3kfQHpWVE0ihZ5rC9twA+66MYjaJ+TIfUAqwxnuvSq/h69OmfEPwZeXlzhYNVs5GeZVQxxiYFgw/iHBOc+vrXpZdP2eLpy81+LPEzSkqmCrU31i18mj9N/E+231vUHdVP7zcVK5HTAwP8+tT2SbLOBSjIVGCqthh2z+eKh8StJPql4fm8+WNJAAR0zwR78GrOnoXkiUsu4x87+G3cn9MCv2aSs7H8VT91tHo3hxy0UAy5/cgDJ25OOuK6TIAPBJY52j7x4/8ArVyfhaRpLeLcdzDJIHXr3/A11a4UEhSCFzubnH0rhq7mBIoVivAYZyGzzn3qOVFmsrxCoLNGT65YdD+dSMpwowQQMZ9z3/z3qSBv9L2kghuCp9h/OuZsswY5kmjHlnJ25YAY6Y/KiT5HY5TJwowSC3A7Gm2xO3a4y8DyRiPt14P9KGEe5Nwwuzdg4+v19a6VuQQmLapVE3DOQzNkZ6c1A6NG+zLMFGQwxzjnAqaZAEZ5I8leoHI68EfXPpVd0VAyklSWAJHO4+n+fWrARSFQMd2CccNgfgfarMUMjqnyblK5ZuOW+ntnrVdASyhTv4IAT+90Ax2qWDCyLIrRrKBvHGAR6VIFpXDOp2BFZlCjrtye1WFJYSM4c4mbJY/w57e1VoHKBjG4BPK+XwpyOmD79PWp0XAKbt5Ubclsn2zUsCRs+VIzB3AX7vp06D6VOdzEjHyl/mB5BGOxqFTscN5eQGAADc89zTwDhgAzZznI7560gHHBQZD7QeMdfrSsfkcny8jIyBnmm7wibgDjOcdwMDtUjZEki7TgY6Lx7moASQqMvjI69Pp/Wkdgw2ZPXIOdqkZ6Hv7UucDJBKZ+8Dnj3zSfdGdm9dvAVTzjH5DvQAFtgyznI5IxjJ9PpTQAqLnaFA6sc9eelKrqoZshWB3khs5pPu8BSSctkjK59R3qwAhlWPKtkHjae3oaGBJYEBwTkKDjBx1pCqoWKzMSMYU9qX7pPzJk9CWIDUAIG3OrHYGbpuHHHFNLDkOSjk4xjpzzShWKqgVSobJUc85o3Hc52Dy8kk56H0P1oAGKq5VSxOQuzGeR1oc8MclioyQw6Acn+VI0jhSoZcBwCejDPfFDlUkLfLkITljxt4H+frQAMBti4BDDK7up70jg4VXEmPmw+eQeP/r/AJUyRk8uTnJTkjuu7gAUsqorN8pOTyo5IA9M/hQAjsyq527WA27nPOOMn9RTflwqooClhlVG3IHYn8TUm/dIAkuHLlCRyFxjOT/SokRntUIYZU7fmHJPp170AKpZEGVU+WcunmfOoHXgcE4/lSoSkiKhfarcEnB9duO46Z6+1D4TzNsfAUMUc8lB3x26fzpu0sArBzlQNjEZ3Hpyfy9qoY1XJRtrPNsBk2yopBA4yT1/yKVsxq4CZiKll+Xg8d/Smh0MUTn99HH90E45PJH1/wDrUhTakpE25RhN4GSwyDye3XnHpQIa4wi4UeYFz36e/Hc0p25jCxgZc43NnJ9xj6UbdzBRjkHIXj3xzSBiqh8Ruw4YbuTluTj6fhTAaqqYyu7GCy/uj+YzRG6Fn2yu+3B2sMNjjA96GikjiZREoCgn5yMcdOB36dac2c4wy5zz1257/wCfSgEMVvkjBnLtuYlXbOSBn5falCkldwjYuuVHU4wev+e1JuVvLBDNvRlUEfc4GfftSMV8nfgEFyBsPG4AmgBduVZtnCH5XVc5GARkjr3H5U6M7ADHv5GWB5/AY9ufxpDiMrGwmAQgEJ8qE4HBPpwKTDFMhmCkYaRjwAOgFIAXiNArblUjOBkt7ChAFYBFDLISWDNyAQB69c/1oClkjKGJyCSFdcEY9MUH/V8lPIZesbfdxznPUnr+VWA1cLGOHVFXafN74/z+lSRhi33EOByCcjPp2pGLKu5w8TAkGPALA54Htx/OgHcdwZZGDFst94cYwPU57f4VIDIEVQWAfazKAzEHgDGR+ZpysWO0E7Adu4qDk9cHJz0HaljwpXB8tMHMYH3ST1/SjcVYKfMeRhvLY3AdvYD8KoAIwMk9CNznKjB7/XP86eI95f5Sqk/O2R8meQwHuR+mKaQduQULLL8qsuQV9D/j7UrxqwYhiFdPkfpyMDkdccY/GgByL5ikNG8TSMM9VVMd6cS3luZWXdvJHG7dg56ducjNKx2D5gyICAFL8D/PH5GgxlEZFAiG0qinIxn19s81ADsAOfnCAgsAB2B7U8F/KHzbyuTv6EGhny7kcAkdR0Gf8/nRwGGNhyTw3T6VIBIcLncW+XHA6Y6U5hw23G0fKNw56f400EogC4Zlzg8jHOKdgZBxhWbqD19cUAJncR3xnkdR0pfmIBIzzj17UgO5Rwx285745yMZ6UDDJkNuHopPP+eaADKjaSdh7g5yPrS8E8MTk/KMdD260gYnBVhk5UYz+o9OaODhVdGYYxzjb9aADG2P5iBkfNkcZ+g7UuGxlSzBTtwPlI/D/PWlGV5C5UHG7vj2pDwHO4gjB5OTnt9RQAFwmSOOOAehGKVwAyqcD/awT+H0pNwVCQ/BOC2M5/zxS7jgcnkEE560AJnnJHHQlegpGO0FQGUAnAA4x70rYKKCWJ6sOcdf8KTJ5IYYZtmTzk44oAUgligdSDkBff8ApTGyy7mQk87m7cHHT8KV9rBlYKehI7jnrSMAQAAQwYsAB2yf/r0AI7PGGKjfwFO1OQvQ4HemOXQNuVNpAGGO3j8Bx1P0pzr5nC7xkqQycHr1FNLEliHIZmAVZOCP8jt/jVAPHLMCWyvUnJx+P51MFDKgYcegA5yagTaycNuBHXGAOxxmrDAFyG2qDyuT0PpSYEqKXEikgsOPmXAPOetSYUMeFACldoGMjPNNAJcEjeT8rLuxntn9RT41YKoYtwPu8EfTpmswEClVwpPPdgOO5+poLDcwZk4zjPc+/TtxRk/KoLZ3ZI4bb26CkLHbn5dpYkEDGT1+tIBQCHO4FW2kk4yMf5P6U1dpVSkjKTztbnNKCAGwpypGVJz1xxQx2beFLjOD39x+FMAKjk7doThsE9M0/aWYgAEqM/P0/GmHBQDcXBHzDp6H8aehDbuc5UHJ9enIoHsR3G2fa2Nj5yCOg78/rURlDRjJbGct7E//AKqsAtvKgcrgpkcc014mV2Cbeo79e38zSQhr3Qgs7glhhVwuBuP+T2qra5jt4NrMFZVd+h5wOfSnaptleKEKjwP87HoVQdc/WkbClF5UNwARjimgHqQQuCzsSWGSRkfh0pysz7BuJHTK9QT2P+NIFckhd2QPpn3x2obkqeFyQoLdz7/hVAOUBeqYHQgt09T/ADpwQjKsvYYGODzSDJO0AHnBOc4PY0qlcAr8qkZwGzu9ev8AhUgPX5gGCE7fTpj0+lPHGNpAGe3rUZUbgpQbmwMD3p46MPQnPHGPwoLFbGMtjgZwc8/5NKQh2ncSwGQzcsOcflmlGd2OAD27GgE/KMdPzB9KgBAFU8nb85HzgDoM07DAfNkvjqvrjmjaOrKHAPO4cgUE/KOv3xg+lADiJMnanJZf8f50YBLDaD1Xcr7SPp+dIBtONxWQy5OTkNzQVwAVDEZzj0qQGhfvBkwPu9c9ufpQDsx3U5/Tkk0v32CrkfMduBx6/wCFM4ILGMgO2GVSTke9USN3EKqkpKRgrkdfU0zOBtyPm/i7E/zpzk7O5IO5fYD19+ajYg5HyqQd2c4/yK0QgYkggjnrnGB/nNNY7c7mJx8x29eeM0kjFUkcDAAACkfTn/61JLjLDPzAKMmqAN2wFlOCf4mHOD/9ehiFfZtJC4znA9+ophJdg2V3sPmwCccdCKN/yZ2DywRuBGCccUAdSvWuC0EltIh3AnIJ/Cu9PWuB0PnT9jA74yc+n4D8KyofDL5fqWdRYZEKbjtUgMcrjNXFPylsjOc4U549KpWgwBhkUbQu3dkgds1djYKqnAA7npWUtxIVl5YZ5Y7eT0pjOCu/cF5PH6cU5QAvcEk/N0pSSMEHHHXGSKgZE+SfUdM46mmNJsU/LlAdpBOAeD/h+tOlYqrEMrE4PPQ+nFNc4YqC7bRkg4AI9eOvaqAiOQgIIV8ZUg8DpQ/LN0y2QNvVSDzx+dOAB2sJQ6g7hxzjI/rTTuZScLx12/z9e9UQG3czn5T82M/3RxSE5iVyMqpyW7gcHHv1pcKehPBBXvk+tKmDN/EJPugg5A9z60wFZtzMu8g/eI25BxyMe/SkJJKkfvGfP3+M+39KVCXGcNIM846gUqn5eC7KM9OCuP8A9f6UtgK0hPBCkjhs54Ld+KrOB8oX5lHTb1PrxVl+EVuRKuAMc45qGQMxwTtU9GH3vfNaoCsx3buWHzA568Y7+lVbtXMMYVHd+QhUfdP1+nHNWX+6N2VbJGc5Awe3tVeYBz+7+dtrH5UPPA7ZGT8vrWyAhfKTEO+yJlbARMAAHqQOep9e9JGu6dRuO5yQrbyvOefp06YpD8zdA0Y4MrZRnfv8vr/h1pfm3O0ikx4IYJ95V9cYHOepqySxa75LYjDYOQFkGQpGQd3PP09ags8PEVLMwkwuZSc4wOcDpzjFWbflC+VlAyVJ4BBP04NQWY/d7WMjKCd5YZJYHGT9Qf1pdyizHv8ALJIRnA8seWepUkDr3qRWAOcDcOCD1/KotvmI4k3SOAylUypI9cHvU2G6nB3chgM4qQHKcHZnBBzh16nHSn8EDDLgrxz1OajJLmQ9OM4GMj3qT77LnDEZ+fGCPwqQHKNvDKFA4bB4PbI/Oli+UINuSvXHGccYpilAq4fBzuJbnNKyk5RxnjB3dOTzx9KQCqpCqDkZUjdnv6Y+n86XrnkKANp5xTssWkZQACd2FOBjApq4ZhnPHJJxjJPNSAAHG7KgL8oPQEnt/n1pP9YrqF8wZyCACPfj2pR93np02v2Pbihm35JbJ/2RjFUAhAyvXjICgdR9KXIBC/iAKMcqM45BwMcilB3y4fBflj6D147UwEIZdysDuAPA5OTQCWMfGMA4I4JNNGSoIwoYEDk8HrSkgknsRzz8v0oAQryAyAk+gyP89aMqm7A284cD7xH40qqAyBSVCjACnKnJpAdyHnBbrznI9fXNACHsMneo4jxyPQ0pbBBwPvYJ6AHtmnD58ZL4PPXB6U3cV2kg5ByTtxhe/wDOgBpUKM4LEA4yM7sjke+aNuGHP3jtAJwcc0chWI4bGD/U+3FKduRyr85HOaAGEEIGHVjgj+VNYgOCT8wJwAMlsUuNqqDGucHll6jPrQSVRwdo9VHb69qaAoXnyxFijBVBzGo+4p9B+VZmxWTy/lO0EHecAEjIJI61r3oBtyTIEde+MhwO35ms5meKV3YKiqclQcknjH5CtEBp6TM8+m2svR8bQgHQjitaMgRlsFdoG0kDOQcVzfhoqtldWyHzBbz7g4PzdP5cfrXQQFcEqOHGSW4OPQVjMDRBw23cuQN2B/Sg5IUFuP4vYf5xUcTEqpIXBOPkHQf5FPGASMAlOc+ua5mA4E5B3YLHIwMcU0kbwFkYMP4V5/D2pxGw4wG9B6U3hfl3AjGSMY/GkWMZhlDuxg52nrz70jKQcNtOTj5RTuyMu4vtwuCOPemOdqZVVZmIHy/UAAVaAYQGLBcFyCOM59elDFS5b5gGbOOODTmIOVOWQZRjt+bIPFMJIGXwzEnIHOeaaAa3yjDA4A7gjPNNYFC2cbSu0Bmxx6/59aU5UgLkjJ5YY56/4UxhtYAA7juBZlwDk8HmrIGPjGd5GCc7T95ccH8DSF+Tl1Ub8AoOKUn0JHBAOf60jOylicqBwQwwCSO4/GrAFG7YFbvzggnn+XajKkbiyhcYyAckE0ZKleDjb2HPH0pRwikqqgjOPTn/ACaAFY/fG4scgj3/ACpxCbcliPmGQemR2pM7MfJuJ4GBkk+/tTgSFP8Aq8/Q8461IBhVyoG3DbiEyT09+9A4XaB8xJ+bHTI6H8KVQ2I/mVcsWPOaaDgfKQMMcdeKAHDLyAOqk7cH2IJpgOQ2Mq5x0x6g/nQVX7rZxz8y989KUnk5znA646D196AGnHq2wggqO3XGPzodtygsWwGH3mBJ4PB4oJIBcLsXkjmhwwJKKqv93g+3X1qgG4+ZSdpOcDvig/cDYJ59QATnNOfl87fU4FJszhT/AMB3jjn0PWgBGO3Awc53dMgflik5VSMFgTg7uMjH/wBalxu43YDLggep9KRuYkDFwRzn09aYBknbkbQflI6AEcjmhTnkc5+UAdMdjQAHMZCk5wAG+vP44pCRtc9QWHQ4zkd6AF6vyCYyOuMn6Zo+VwMsWBGDuOTjNLgqflySoG5s8MKASTkhh/dIx+RoAQs2A/lr908gfp/+uncDBBIAyQW/WkYgBTuZCSQG6Dn/APVSkbckvuJGDkYNIBCSCfmwNhJHv7/nS4yvy9wT8xPNDlhvLMVOABgfzzQ2GOSWyQ3TgH8O1SAMBlTkrnCgZPHP/wBajAyxVTgnBDYIJoLHOc8knrijn5wueQMfL36GgBMD5R84xyuW5PrTsA8hIx6ZXr3pGOEyMGLbgEHv65oI+cHb225VeQR6nPvQAABhyjspY4Kc+vOKTJEYGAC3Qtzlj39jTsHcnHO7rjtTQRjcEZgDuIPG2gBXOAcJnBOB+FKwPzcsr5AYEcge3agfMAp6E7sZzjNNDZQHaTt6IDnv0oAc7bzJnZtIAIxn9aTGCMtySRgDHHrStnDfMUGAcFeeKRm6nnheq85HcUABZSW5Pfg9etKMHaBjJ7Z6e360blXHzNtfgZHt0pPm8vJjJYcfLzn3oATIMJPKR4zxzzninZG44I38Y2njP9aRuFOFHXBOAMDPpS5PbOMjCqMYHY0AIWynQfdKgHrTxuVhgPgnAxjJ9f600cs+45y3BA6Y/wAM0gZQ4JcljnkNkk/hQAufnG5j/wAC/TNBVlABJjDcBQM/N/hmkXGNp34APPH8vwpeUZdilcA5wc+h/CgfmHBYHJyucY59f8KFYZOM7WbI9c4HrQSU4VmAOecA/wCe1BLFRycdOnf37/8A6qBCD5dxyx9z/OlUBXUHc2AM/nSfeHJxwT8oJH50KMZALArwMcigBEyojATO3KkEcCg5VgNowDyGOD6flSMu18YKlmHzLx25/wA+9Kx2EnYSM49eB0oATqzpuUYAO1eTj60HJc8yEICfQ+nWlIZXKj5VbrtPc9//AK1Jkttw25lOPnOBz0/lQWKSGBJQnjIOeuf6U1seXtIw3cZznHUn8qXBDEN0wQccYHpRglVDFjzjIOM/40AHQjv/ABHGfz/Sos/uic/uwQc5wPTrT1yzDCrw2MnvxUZPyMC45YZ3dPyrRAGNrSNGUD7cbSWKnGOc9yBmopWX95iYLk5Dgc4PtTpDF82WASNujr3zzx6dKY7qkm1pNuM4AGBg85GOoqkA2SQ7mOSnO8jOM/X29qqyhZJgSN2MD73DMPQVM8oSRPnkBDHKupGRjr9OKgfbuYOsYwcsFUkY9f51RBSlUMMHdv3fwnkDPNUrgbtsg2/vDxIp5K9gf9qr0hPk5IOQcDPXH0/Cq1ygcMAfKIYsvmL1I9BWxZjaqo8sZbeUwm4/eHPOT6V5N44VWspg+1gUCox42dMFvbj9K9e1fMmQfl3L8wXocnkY7da8o8cMj2d3hT8oOAFyN2OMcdquPU6sP8R47doJrV2eG5uGmVY9u77/ACfmHoB/Tmrfh0vJrVukcjXjh45f3rABQTh2wPYZGagaPfHACm5QyylzuDbgSCFPuMVd8Ir5/iyN/MncxiTaAAMJyefXBP8AKtI/CenJXPm34m3IuvHPj6/S1nmtYbyWOLzWyGfIVtre3XpwMCvNLuNIdMimk5udSlDyboyCiNgjYG5P+9juPY12+rTjUdX8TX8c8nlXupzySBsBPKLnchz90lWPIGRXEa3J/wATWOCScEwxrYRv5Z3CP+AtxjgED149K/HMXPnrzfmz+o8og6eDpQ7RX4JEuiL5l9JJJHK6EiTA2uMlfm4H3g2B0H4VoaXOdPlVoCyoIJGi3qGMHGA+DzjcMYP15rI0WN0kLDaHdQ3kwsFywb+8OMY5x6jGK0G3LK9yrlAPmzM2CW2kBSWwTnJNeZLR+v5n00Fe6toLATK4QARvaIsqGSbaEbaCQCcDHHHXnGDg1fjjgiigngjupZpZJVuPNUAOM8RL/EDtOCw9TWeqt9ritSN7QxiVvJQMY84P0YElP0HJrXbD2907In2dJT+4I2eVJjGGG7IydmME/UVnutDtjvvoNsreK5v5tovIsWyk2sgChpODs3Hn056nB6CrIt4xBF/o6Ssgjfy7JiXUjbnKngnO78Kr3EzCIJftcOIpMjzJMI0m3G1sAljwQCT0PUVbld1trl4Y/OvfMYgNGQyk/wAIzyuFI559KiXmbO+j6GdqF8IVDI6oyNIyrdtkk53n7uACSSMdOB3ptvp4hgndmN0kpNvIjSbysmAWfGOBlsD8ac2nmOVRILe8a4kSZWt8SJkqdylvRSOe3y1dYfa4zG0vmLCC807KqyMmAF2HumOSfak207mislpsY+p+bcXTrsSRoUjXfkpGVAGMj171o2LW2nXFtlJrqLc8syQIrgkoRgZxk8qx9BmobGx3TfaQlu580MkgnIUgHARevzMM8dBu9qvieN1la51C5iSBnuIkRSrxK7bMFiDkdF/ShWLSvoS2cJtmuIWtIbW3dFEdzKu2RSefKdmySMAjPoB61mMgMsKOj2khnFvmQhZNpIJc8dOmOT0qxfWtuZ5oW3IsrRqWu7rflmUleRnkBTnPTcR0xTGa51eO5nfyTPaIrKnkgYHzfIuRk9iM0Ju+v9WGlpf+ulvvK0hTzTDDNc7XPyR3MgUMBnGQOOScY96qQvJaBdoiS9tnIV7dyCGBUAFcgnd6/SnyAXvkIrSRLcBYliiG0gkkndz9wYJ/wqSzgWS0ElxcwzN5zQqhGxg5II354C8ZyR1zwcULRDa1LFnBNbXDyypcefOn76NZyRNnOTu5wyk45zg4xzzU8Cy3VqfsfnThGEKM6h1EijghjggAEYyOMn1p6xp9qQPK1xFJesITCriKMbhukLqRnABHAxwTzSPblIbVRve6FyEmMM2IpEYgchsZOQB+ByafqZaDX+SymMdyiTTwKJEicNKMDduLBxw3fjo31zJttluUjlgie2ngURwiPzUUgckSjndkHJA7jPTNNI/st3heKO1knZ1V5kVn2DjAGCMHJ5zjg/jFakmMQS5iQTeWstsu2SIcsTnpznnpx600zKS0LMXmG3ZHRlnSOQmMScEEsDHgfeXgH8jWHrC/Z4I5LW2h8lLkSiVuZAC2QDuOcf0x6mtu2mkjkgmlWKxQW6JE1wu6S5cNgspx0YHB54yDWL4ohSFmnKNKkswTzFcbI34LRvj+IdMfjmuvDPlrQfZr87nm1kpRmpbf0j9Rb6VdQWwmX98klrGQkZ5OASDkfU1p2SqMhhwyKShOOnTn8K4zwGxufhx4EmGXV9Gi+dG5HyLnp14Fd1Zje52K7rkY3LjI64P+e9ft8j+JcZT9niKkOza+46/wyxVVD7CjPzszkNj9RwK6+FQQBj1GCePSuI8ON5cZjDRj5w+WB59RXawlTnaDyNyrnGP/AK1clU4kTp1UlQMAL6YwRwD60q5SWIhVXDZOOwPb8qEO4ADcAy7cbf1x60x1/d8YyE7c81yCMuVGh1i/U4B4ddgwCDj2689frUTNtUtw2OhbqO2BVnVlVdZMm5wZYAylDgMRn5fyqo5DqWG4llwAR056Y9a1jqkIhmRcMXVQhjxtzySOf61XkO1RzhiMbQP4h0/yKszZV2cFRzuXPXIHOKruTjYTuUueAe2c81sA0YKnyyGyxJ7456irEQJCgMGSNs7Txmq4DNncQWzwV6+v+eKmUBww/dvuDZ3nPlgd/wBaALMbq5G9CCrFmLjbjuD+HIqwAwkdnaMRlefLHP8AvH1qujEj50Z/l6bSFXtn6VNGuwcBRvY/MG6Lxt2moAmiJPIJIIySAenH9KkQHCtsYnsWPJFMBLSF8BSOcA8tipFQhhnPy/UAjt9akBQwUFt5wrH73OfpRjHBwynOSO9IOYxuGB6elOBOEBcKxwCexqAGsCVCKADnIUkkHFOLKriQFgE+bahGPTp2prEKGJcYA4Y5wfwpWXLEblwR06/iBQAhygIyGIAJBPzECjoi/Jk5yPlzuB/z/Kk3FlzkDA6jOcY5pCh/uE5GNwBKj6elWAFTg4hJOMg4Axj6/WlIAIypwDnIXJJ7H2pjDKE7Sg3E/PnJ9xSjarr99UOGbB6D+tACbCxIO7eOOygnHUUh/eKjh3j3oSWA65AwT9KFYncWYZDEEk7c/wCFKrFWQu6h0BGRkLyO9AAZMzYMkW08ANktjHBzTCwBXO3LKFBdeC30pw8xY40fbGVbp97I9BSMxZfK2Nh8jjqMCgBSzHaWRQDhXPpTAyGQNsZjjO/oAOmD60O4kUyIxjz0YjIGD3pWOZI9jiIyH7pPygYPOO3bmgBrOWUbtvCsC/YjIAIA79KjZYzboxjK7Tx823cMH+f/AOqn8yFkV4tjho1CnnkHmnOXdixj3KR/qn53EdqoBJYCfNQJhmO4qT3Jz1/pTJd6qxdsodrv5w+XdnJxgdPpS+WBAo8oug2/KG4J69v5UihWjAUEqFz5RY7RzyT/AIUALISskbFiJFYgybducdBnOOQTUalBIXUNGpXDRjgE9j6Edfy96eWDyJuIK+YJCGfBAA7D0PBqPduJUiQOzqAgYqmT1IBB478+tAwCHIV+NvzFHkwenY9O2KZu+XJZSwlJKkjle+CBSsP3gIVCT6jduI6gEdqCWbGY0jVXJjdR156YoEMxsRWChiTl36ZA/wD1UpVUCbmdDkEgN8uevND7nRlLOWYswBPAGOgx9T+VBxK5AG4o2G3gjGe/uaYCB/nRVALYHyqeeTyBSTMmJVbe6byQ2MHj+HP5DPvS8S5cMhO0hTIcL/8ArpWDt8yuhO3GxjlSR/Tp+QoAV1kLBcMVZ9zHPI74/wDr00sMK3LRlypAJPHYj8qXkPFIu5XBVghbtjBH9fwppwgKozxxqnyhWwo6/wD66AHYzIJEidsKy5KjcemO4xTV2MSUwyrGFEnIIHcUSkOc5VgckAE5YjtxTiVby2CyCMkMCFwFb0NAB95htlXgDLAbmjPcEHjPvQ7B0wfmUtvGVA59c+tBPXOC6qzAqeMdP6UrgqMLtUhFXO/cOnB47/57VQAckfdB5wQefT/P404BjuCjqABznP4HpTWAywVznodq4AHfvQ+FcMTgpggbs5HcYoAcg3kMm113svJxk46GnOoCbtsm1V2FJOpAI5H40mzDuqujqUEQSPk8+h9Md6cR85RhlkyZGb+NRj5QePWkBIp2FgpYxxkk55b6EfiaFQhxH5gwGACoecdcHPsaa+SoHdWyCeSQM4H61IV/eYCE5AYMEzj61IBlmDEsqncfuc5H9P8A61OIYliqA5xt3jAz6j9ab98MSeD1Kjkj6UHYVIJYbeNpbnB9KYDpDtbII49f8+9DMiyuwGwrgDaMHr/9agjDplSwUZz3PrSlx8zB1dSxGPT3qAEGR5Y5JQ5UnkqOOKA2SCMEZ6ovT0pZMopwVO3B4PK5NLjHPO0HBG7GRQA1QJCMsV+bJAGPXgc0rPuLlly2Dkgc4+tGcsCzNuyMF+R9BQgJYoCF3cAE8Dn86AFMe/dgMo4GRyMdeOPWk379pHQdV6cetJtV8/KpBPCKPmP4frTi7P8AfJJToGXnb6kf1oAN37xDhtw6gDPFN6K55yV6A9SfWl78MykA9+v+fagkMMlgGPO4+npj1qwEZgu4gsCGI2kdSfShhkvyrBcbsnA7UpzjGAxGSc9j7fnSHOSD87HH3hwfrUAK3yHJAPzDBIHzf/q6/hTDmMbipAQYzjjNBBA4KEjGOcECkbaMAIwViCFXncaAIp40U7JNxUDBZ24Ax/CPqOaVVczK+wspPl5kXD7gCQQOwoZwCQTtO4gFwSWI5Jz+fH+NMO1pgWy+5tzFV+bYRyT6Dp+AqgLMYbaqn5T2Ddcdf84qZSq7sYwcZ+lQxALjGTknAPb6Gp0wc7icD5sDAIPrUsCZAUwpGNxGAc/j/wDqpUUg4MbFSeeRknPpmkCYO0ln3DLZOcHsR+VPw2CAOCv3ieSf84rMBu9lKneowMAOMcHntR8ygj5WLfMzRHJIpTu3Kp2EEAHeOh9hTR1UgOh5LHIUde36UAJkfIADw3IPHP8AOg42uPnCFiArDJLf5xSqTkhSAu44JHPTp+VN3BBnB2D5sHkZ9frTAV2Y8sGds4JHOOaeXByCzFivzD+IH2/P9KFyXIB5HI6VBcTKML91lOCm3OD60kBLDnCksQV6E8j61JCFJQMu0bd2AMcdsVTDlGYA5OcHn79WI5Q8LuA+/njGePT3osBmRyRyalOXkbJ+QKG798+1TozKvByV4G7nn0yKpWZ88TSElvNYghlyNvpx3zV7eN7Z52EYAJHf0rQAwjA7RvVRjcV/me9SdQF+91B2/dYdj9aRWZSAT8oyTg549KAMKoPzDGAxPTjoTxz/AIUAOQ/KOHycdR/U9KeODyQdx5BGQT68+9Mw2MhSD164BH4/WnoVJUjIO77oxgVADk2+Wqh8qDnP/wCvof8ACpPnXac4cE7Q3GRTNxyQ2QeSSQOnFOG1GP8AASCS9BY8AFmGAAOR6kduKdnBG7JBGD60gXI25Jwdyk8j607kc/MFJHI5yagBFUsF4LZYjr1/zg0uW25GepwD3+lLgFiwG0blOW4HfNKcx8s2cNux0A9xUgIp6AYdFkIG4YxxTB8uVDNjIPyNg59vannHXbvXOSVPAHpTDyFQtgk/KTzx1xQA18qjEBQcgFSSAaaxCMCOoGSvQEZxnpS7sHJPJJPyjsB9aY55U5c9MrkfKatIgjY7UGSzIvCkgAf/AKuf0pH3B2UqOD8rqec4pGIBZjhipKuD/Oo2JbJIyM4469Ogq0ApYrIwUDJwG4x27VGCNjZ3hsHGOcDH86RnB2kb5kYfeUZC9s57UwkhgTtIxgYb73ersA8yBFGSMHCnCnfuJxz7dKZvVWC7wqj5cueOOxPtkfnUMkksMQOCrIS7sq4JOecjuKa8md6KY28z7pPoTnOT34FVYDtz1rg9FZ2jzsCYIAO4fNjqB+dd72rg9G4imCphUkO05/DpXPh9pfIpnRWrZDdcgYHuKvDcMHduxnoMY9c1QhwFVcHepBx1BFXIyHZhjBVto4xn6VnJAibgnuB0H+FNOSue/wBaUHPIPBIJx1pHwByABnvUjIycMMYGWAIIPT2xTNxLje+OT8nb2xink5AOTkg5IP8AnFMZSQdgYttypLfrmgCPBJK+YWYjO0jaRQ3zKSEbgHc3rx+lOchxHuB3Z4IH601gSCz5PONwXkj1NWQDnJkypQg45wM8f1pSXC4EpBUjv04z+VDAlQCwfbypxk4ORS7Q8oQgP0GM4GKRYcK5/dlSM52twB60jr8qo5DKzcBeOKVTuGZEOOo9gOxNCZOWz87D+MdD/hQiCGV/MYchSRkqQTxn2qpIuUGFJG49P8KtyfMpJGI+53c9cYqrJ90nL9wCPXtitogV5XKqQGywbuM/rVe9DOWVU83e2SGAXAAAAz+BNWWyyxqCcDHBPYelV5VDMFMb7MkHaQd3Hyn+daICFgDcbMpLgFUVznB44Occn60yDjzMblGwJ5m3JXHJyp7Z604qJWjWTdtUlxg9SOP880jASSyuY5D5gyCWOM9Mev69q0FcsJtYhcqsjL/CvIGevpj2psQB8w75YwThhGwDbs/y/Cn7z12PEY8DAJCt9M9f880u0reTkQlyEzjcMsSfftUDHCOQI6h8gtguDubHrmlAVA20bUHUFj/Xp0pqovAwp5OGHyso4xyPQ5p68JxkMO/3vxoAepJKtkHCg474p4OGXBUDr8oxxUZJBBOCMZLkc/jTiSDgFSCwUKpOR/nIqQHZHlFGbcGcDIXJJz3p+RvIOSCTnuTj3piEKYxyoBIZR60Biowx2vjPzf0oAdhSq73O1QeehHt+NKTknJy2Pr1pAfkPvht54GfWhsuMBW3ZPIPb6UAOByyfdOMrt5Gc+1IGG0cYUE8cZx/nFG8EmQmVQG+6D1HrihMJsDBTgEZI4pAKMEkbgMHOBgHNIeh5654Pb2pF3BFx1B4zxn6j8KN2EJEZClTjBxx3+tMBc7CNp2qeMBfvfXFClsnndjnCr1/pSsyhhk5AOOmcfXNIMOvDM+D096AEXAaQAbRjA7fj+VAYrtDEOQBlj8vHagkFScuQw4HUClJDSvg5+UL5ZXgUAIRgfeAJIOAeMe1DHAYBiTyAHGTjFAOdgU7S3OT3poICfKSCpx8wzwO1ACnG59vzsQOOme3P+FNO1e209tqjggZ696dIDtIOVJ5Bx2HXNNO3dtUoqEZHl5yM+tACEKBtWRmGM7SM7RxzTXO1Q27dwADsPI9P0pTuZdpYszcDjB2/X0ofIkyWYuRjI6cdaAILsFkdNh5xkKAcY54B61iX+xCxI3tIvXGC2Dxx27VuTRkqo+fYTnhxnPBzWPqu4TRsjgHcNwxvwR6fn+laoBdHnVdamO9t11H8pQZB28Yx6jmuitmCgA7RhumMn2Ark7adoNYsGUsJWkKZDDjPHT3rqol2yOijaFYgL0OaiaA0YcknOOpzjncTU3zDAZlwew4x+NVoivDE7gxKkY5x6YqcDYBhc7f4a5mMccDksQB3UikOCxw4ZgQSAMfL6UqkAkqM9+OKPmO0/Ow+8wHSpERsy/ISeCMYHBx2GKaynacgj5c88YP+f51IWwwZc9MkAZYj8aYV4YZLM2fmemAxj0w7MfVz396jyAWwMgjzM+/GakYj5SuSQMH3FR5DYPUnjaSOB3qkWNCkgc5Gcnnv70zBVFyflOcfNn9KU8FuC2RwA3OOmf5dqawUYHAbpwCT+P8A+qrIGsNwYcFW+9zQGBctu38cYOePxpQN+eA6kYxjB5FNJyR97ev+z1A9h2qwAAbMbztJJHzYIFL/AAgFst19cjnvSblycAucZyF9aeoIVcI2Bg7V/WgBc5bjC88Y7U4FvLbMbHq3XAK/0pikMjLjapORgYOcdetOGGJZ494BGMnp9PWoAFC5xsZnCFgCcDGcZFBdSrAvvxwSPWhGXK/OGLMNwcbRjr/PFCswVgrhVLlRkcn2oAVhhkwXKHByvt2FIH43gHnILAcY9eO9KCA+EyMjkD6dR6UgbJH719ndgT1/yKAEI2nptYe2eTxzmjaWD7R06hj1o3Yy+MAsdxzzj6etKU+ZkJY44wOMntmgBGjZH/iGVA3dRTANpXGVXkDLdMev60BAUbCYwASwPvUhRlfPy7C2Q3XNUBHtO0bgVX1xxj60gwUZ8bFyT6/QkUBQgGCMkEBtvBxSjjdht4A6joPamAmwuwJVUHXIPBPY4o+/tJBJPAxwD6CkwqY25YqMruPygUvXcE3bcdA2FFAA+1zkcuB94cEU4nDLkhxndg9WNIAW3ELgkgc844xQxIJZAgO7ZnuD9PzoAAy7M7Cyj5Bu/h/zxSklUb5RhSN2RkHPcUnBUqDnbkDHJ/KgYyXy2cfMDwB7UgFOUyBhwDkh+p5oYE437fQnqCKFxiTbubI4U85pGGEQBF3NgN17dQKAFZ9jb2dgB/F/CfbAowcbTnLDPLcn86VlbLELhSDkZ4zTdrOFO4d8Y4AOOmKADbk5AERYBcjH8hSr87kqDvAAIb1+lNKB9jB8gnJ29M/SlceaXz8+0cAjA/8Ar1ICrwTtHO4tx1NJlVYMSVOcEn+IfT+tKQWVvl49h096TevBDZGcjPb9KAFzsZTkjn5UUc0AZXbubBPJXqKFOMYzu6huW/GgZDgMeTwQB3oAQnKnAUsem7jPNOLbMsECcYxjApu/y9vXaWIz120gC7X2567eOasscMkxAyZG4D1Gep5pAoYAHcMnJB4J/ClyPulMqCSRkZz0pAWIO0E44wTg/U1BAHadm7aE4+8cDJ7ClLlgCRhi2zA7f7VDllz0AzkFsdvagnLbcEDO4EGgBSPnO0Z6cgjtjH8qX5st0IBxxTGxg/LubcDg9SO34UOQhU8jPGOlACkbl2nJUj7vof8APelJy+4j5iCScY7U1sDILhlzxn0pWJ2geZsbJbnncPegBcEMASQeORycHuKaChPqI2/i4I+tBZdxXOeM7QOB+NOLZJB3spHYcGge40FSeNp7dc4oAX5v7g4K4/UHvSqxYgBEBY/eB5wO2aQAszqAuSc56AnvQIRiVUdMgg4PPy/5xSngjAPBLgHg5ApGbIJOzagJwvbNKc/KzAjbzkHp9aCxNuCcZw4yi5wM9c/hSDd5eSgAxk54G6lC/fGGTnPmbsEHsRSEd1BYnO4bgAw78VYBjGRnOe+7INISA3PUDcRwf1ofphtoYEMrYzj2pksmI58bQVYMpxyOnNCQAcA4GNnPz+tNMhQMV4whkLD7nHv6+1OZg0oCupP3gvqe5qJixaQF2KKBwRgHPY0AIX8vLr024Bl+bGe/FRSsQY13bWWMqJYlJUgetPAJYjDEdBtH51C0hwzI5GflClh+np+NUAkjEx53kjAIGeWU9M/rzUbsZC6oxGRgbl44705j82P3RC8Ftwb6AelMYs4kO7JAPUZ9+K0QFZvuuFbJAwWHH4ZqvLjc4PLKAzL3H+f61YkA4HLA8KudoHrz3qFgFdmKyNuGCQwz07VohIxtXCuijDLGQCMcADPfPWvLvHMhkR8uQhDIWCZUL0H416tqQwiI8Sls5Pz9M9iO/avKPGjFtP3H97KySbARxmtInVh/jPH2jkCKNrOYTmZYfmYqTkEe/HUVc8FylfFjSxXUbsBI7NOdwaMrwVA7g4H07VW/eQtAixKhQGT7RvxwRnYf1p3hFcapcNGjwNFDJ5MbY6EfNjPXNXeyZ7UVdqyPlK2k36HrrbJCRfzSILTaY5DKAFUK3zADnv3Fcbfz5eeGASMiMHnGT8xPXcSMryCDzXWWUiT6BPGUzHPcuxjDbcEkb2GOmAM/XFcpfpNdzOWe6liLEfvzvcMMZGBkHtzkV+L4lp1m1/X+Z/VGAVqEIv8AroSWM6SIyJsSRJjbxtC7kICCAV5Gfr+lXriRUBykEl03+rluiN5IwNoHfJH/AI99aqWc1zKI2aZ2WN1e48p8mFQcMCCcE47D0/GnXZN1LJDFDavaqzGM3RJkKknMgC9Olcb5r6Hsxt2L2mRTWFpcXDyG3uQRFPFaEFzH1LZXOOQOhHArSa8dYGUyRw3vlsyNDCZGfIVvLO77p9TyPfis6Ix/ZrYwILgLGqyAq0bPgY6qB64H171qrLHP9mWztnS0ty015Z3DbdgQbW5Y/MSDgY/IVk7bM7oeZLOMxSiQXEccEEdyU2NIIbkBc7SR6YJBbjJ/CIrc3bKjzxTmQou+UqkmWAPzHrkgD1PApHuFRTPi2l8iQXEUIZ5FIbj5w2DkDAHToMVLcRSX4tIZN80t2gu/LjVVxxgcEkkjp7j3zUvokl/XY6Irl1IklS1vJCqC0HHnbkCEKrAlY1BPJx3POaW+U+XIGN2Nlwdkc6AF4mP3F7nII46cVCjlPIleCS3RVZNsShnO3gk5/HPHFOmjDGJZFv5YZWMkDIu8tEVydp7HPbrjmoVt1/XqbJapsS0g2I370D7KoeMv/o6RuMYL543gkcDqBzToLtji7tpla5EWxPJGBIFcswcNxksFbj1NS6vM0WpCGCMym6XzJY7lw0Me7GVA/iIAHfIrKmP2v7TsmeO1EiqrRruVwowSAO3Ao0fn/kVH3l/X5Ekd0jWzskubXzzPtmUZWQjBIIHX6Uy/eGC6EczQfaE+eOS2Ypv4+65PQkf4Z9XXt8trLcW81qkm8KybPuuM/wAQxw3vUEFuu+aN5Ge+U+cGuE3J5fAIZjyeMHoBxS6mnn/XQdZKtu8V0srF2BC3J58g84XGCSfU+hrSeKZTeQwQxXMYcTSSXoCqCSc8hup9Qc9cYpsaySwTm1g+0KLdmmdHC7QqjcwHcLkHj1plxPbz2cUC3Y8m3RjDsh8oyuexVePu989/c1XQl6u6RMWC3bQwC4sbkzqJraAYhiicDDKBxnGOf5VG9rADdRSB0tZnKG+24jZs4yDhRtHU4757dbV7d2lzY20ZuN99Htt/7Rti8cUAwSFkJBDc46H16d0NtPZWrJcQ/agrB2kt1H2cAjiRM5z6nC4A7Y66GN7CTbhJbC7mW50pJMN9ncS8c5O/aGxz0Of5CnfI7RTzRrJFdyGCO7ZP3K8Hbnbzz6+3WoIkS5vrWS3nKtBcf64IDFLLkEIqq2McdR+lXU+0QfbnCXTEmRhp5GWHzAGQDp1OOOoHU4qTGVkjOieS1jN1bM0N3ZLta1kQkPIDhxzxyACQOaqeLAIorh1tYhH/AKqHZtCxnALfIO5znJrUYNLIsKE21xGfta/uNrTnGGB59c5rK14GawhaS4ih+1AFonT94pCnbgAnIPTP0zWtPSa8jkmk7tn6MfBlEu/gl8PJIyjH+yYEY54+VBkce9eip+82khnCn7inhSP515d+zldfafgT4KEMlsUigELLAhUEgnOM/wAWRz6nJr1CAM04UHcFXeDjGeeVzX7nF3in5L8j+KM2g6eYVovpJ/mdFoLgM0Yf5WUOEPBz/nFdvBIzfNj59oyF6Zrg9GYmWQBQS525xgqPUe1dvZuPJhYEquNpK9MiuepseMXkGGGOOcevNBAYEDAOO3rSDAODuxkHIHB+nvTnwCGxxjqR0Oa5QKWr8NYy7iCx8oqQDk9uevWs4k9HOG2mNhng57rWnqyM2kFkbDQTBshck8/p1rMBJjUcAHdu3Z3AjvzVU9gIJdrcAoWJ24DDJHbNQvtO0g424G5VCk/l1qd2fEGSpccZx94f5/nVeQAg4VThtvzEbelbgIE+YZU/d6Hrg9x3qRBuiLHbkLsQyHGfyqMKBJuC7QT988EDngD3p4V/LYgEtg8jByB3xQBbTAYszsqlfm2NnI7D6npViNWQxQnDlGVWDHouMkj6VXx80uCcMoHlgccdBU0aswUoBgqr/vDyCR2x9KzYEy52TBlDqxO3y1wwX196lA3H5dvyDHz+gqIbpFY4aNOFGOCFA/r6VIxJJJB6diORikA9flBDMQGzk57n/wCtSKQEVTxtPLcHI7UKQvOY9+OPTP8AhSO52kn94QNvyDO8UALggqSitjOcLnP50m48/dyMEsUOQPalkBSfAwWXBXJw368UjHDEkMcrnj+Ie9IBGYc4C4IILOMZ+lDKw2cZBI5HUHHFGGKn5JHRRnDY4PpzTSVV3+8oIzz26Y4pgISJIwUJK87d3JwaeWLSghRvYZAx0+ppCdxypAYrjeODjqaacuqbGVuvJOCP/r0ALy65dllUrjAGMe+aQplQCA4AKliw+Uf4/wAqCCd5ADSHBwR1OOoAoZM5CoEXIyQMe5oATA+bPl7AQUw2GA/GkLCRX3TPKwyrMBtOc9B+HFKWBVginzAQwZlxn6ZpJiHRgpw7P8pJAG4dTQA4b97ZfcR8wwBnHfimYMYyoQHAjUSrhcHqPelkIHJwelN+UXEqhgpzwgBwx/vfWgAZSHgUxSTBT/rVUDaAOBjP86ZIAFYIrxOMsIgQd4/oc0rruG03TKWJ+VzkAZB69unWnS71DEJtO4BGb+fHagsY4RPLc3DKpwrFT1YDse/agAPsj86Qq2CI5NoPXjtz64FLK4QnIJUL8oKApn/ZPY0hkLSKhUSyq+8L02r3xwP1qiATzHuW8tVfAORKCDIcjOT29vpUTsQQ8jZTcc8Eg4zkDuPSghTFLiNtwO/heMeh/wDrelKf3R+Q5PDHgAZ68e1ADWPllfkdlHZDyFJ6+tJIrI6oYgzJu2kDpn3z/wDXoYEygK4GOSqjP4E0jbHkJSby1IDBCM7P1/zmmA1wiiNCPMAG517jA9vrTjsYqCzCPywAGbIT1PvSGYRtG7ZO1jwegHHPFBxGxTqN2AcZHqBVAJG3mR5JWXqm51xn0/GlCBU24A2/x7cdgMUnMuThpCYycEZVj2PHU8AUmIXcYRtowMxtjt3B/nUgPyI2bKMSrcKwGenOf8PpSxhkkSPIACgBj94N701gqkyFZSDIcblyxB7Y6UJlnnAZGTy8bHU5bpnv17UgEJ/d8gxt6scj8DSk/ejWbzGVA7B/u5HY4pCVVcMdo28KckEdv6U8szxnD7lILcHILY71YAuWIYwB4whDbmwMnrz260hjBRU2EL1DRnJBz6jg96TcHQMGjOUCuG4Cn6etOPyyB/lDxryrKSOex9KAH/KzAsyuCQuDyQOxP1pId/leYjhzHnflcMAPUE4/L2o2CMOSpgyqkruyW4460gIAQyeWJGHyhhwfY+vbmgBxRZFONsgP3tuFyT3I4xUkil2fDx/vOjZ3ZIAH4d+lG18xJIYFUArsK/eI/iA70KucKqgbXwc8Be5IP5VAD1JaQ5ky2N3lhfug9M/4UtsNxQGTIUEB2bGfWkwSx4eNipyV5z7Z/CgEEk47fezgHjHSkwCEsY1bG1iShU9fcZp/zKhKj5QNuMg8j1NJ8pC7hjJC4PUUAdCN0ZyTnHy4qgDKCR2UkEkM2ckAdhSsiuxXBUN6UoZlZiWGFPG44GPoKaFG3Gc4XIJPUfTvUAKcFQCxAPG5jj/PNL0ABfphVylIwBAKhfXPPPof89aduw/398b425OfrQA0HauQoJA3kf1pyrtcfKrjO5dwyTnvTQNqkksSOSBj8aVgN3QMdueOnTigBSehbOWY/MAM/wBaAzfNll4bPOeeaMbGbcnzrxuTrij5jwCpY42t6e1AApGMgcMflJGc+2BSKNyNwvIIyo/z9KUspbIdiD1Dcj8KawxjA284U4waAFZeNh4/nSEHaTtwCeWH8qCBv5ZY/UAZH50m0Nk/dwASqn9aAAjBYDOB1YDk/Q/hTSQC/wAxVW4ymAxpcgZLDKsOBznOabuCSLkoCTg5HGKsCMs0UX3EMeMogPIOcHr9T9aSMAspQq8QAUBgTx9aQN8iuq70L/JtHGM/ePfPUCnoGkd1aRpFVvlKLtOD/epAWYwQR/z0B79PrUqrx/eIOSxGR+dRKFZcAHaTuH+1jrmp4wSU6E9w5xkHrxUgPZVC4ZSFHUx8d/zpxULKSRjnA5OT9fy7UICMblkQ5z8vTHpQodtnzb/lY5VsA+/ArK4DUXDYHIByDjjPoTTSN4wR0PAyfzpRjcMNl8/Njjce4pMlWzgFiP4gTx7VQDny2HUB9o52/dJpNwEh/hXPHHyn/wCvTSNi8qOOSVOMH/HrQG2hcYZNvytn8+PWlYB8RDEFsr2OKY6+YhiYKGUmQSJ6dvfvT9pMZwDkjI3elQhcEsV+Vxjg8YHUGmA0KVydobb1Ud+hzUF/I0cAUMqSEFnYk59se9W2YIyHAUgjLAckemKzLu43aguHO1SByvbvj6VaAfaDCjhPMZCGYkkkcA8f3u9WUwygHIPKDnI6euKjjAify0bcpXcoz15p+4HORuH+0vSgCRFZyMx4x1J6mhFLqOAWGT8wBDj3x3pgC7mYkNjtjtSkLuV/nUIuOBtBzQGg5doHIOc8BT1PSpEwG2MevUEcD3phP3+OQ+fvd8cU6NuGCkhNv3c5GfrUASJyqEDIPcHnHv61MhJwQC4Pcfy/SoEJHUkKMYAH3vpUyDLEK2cH5TkZPt/Kkyx+MrnhQD8xPP4YFOyFycP0+YD0pFPBO45zhkY8fhUnzZJBde/Xn/69ZgNbbyQMrjgydBnmk3BRww5+6rjPtj9aVmwxAGD/AHccH0NIWXdjy/bLdadgFchcAqpQ8EA8/WoXIQAnOFOf96jzNihHw6k7gxOBn0ppbbu28oTkqecfTmqSIEfDfckygzs3Dof51E77sNgF9nJ657UOxDNxkgZHOT9KgkkGwEguVIX5cfp/+utEgCR/LBLGMhcbtxyB6ZprEIQWYIC3HYA9ajll2MyAMjq2VRjnPHcDj9arvId+dse9+SA+cEjltpq0gHO/cx/Pt+XZwzc/eA7E+4qPchdZMRqVOds7cDGO459KhaUg5idPNA+UnrjpUUjjIKqDxsKryVHpVWAlDMkW/wAsb+PMZj8gUngKM80jurl1yreX2I2tz0A9fpUBZUkDCFGAAAbYSMDv65poZXwMrhT8pPJOTwKYHpTdK4bS8rJIQhGZ2UkfdGD+frXct0ri7KKRXnAYOBK0e3GDvByTzXHh9pfIpmvAwBZQxJXLqCOg/lVyFgVX5huxgY4x+VU0LEHKF1xjK8ZP0q3EflIIIA64xzRIknHAGT16/wBaUgjaAxXPTPrTQM4OcqeQD65pV535K9eq/wA6zLGsSSpPGeg/yKj4O0lJDhvut2Pse/8A9epFxnjHvgcmmAglRuyTzljn8aAGDJ+VSVCcg88euOOaacK44ZUC5wuTx+FPOQFxh2+7ljxj39fpSbcDapUKuQQD82KoBuzZj7x3Dgx0nAVBlUBO4nqT/wDqowCDjvjOOuPanHD7zkMCM9OR/wDXpgKCzOmNmSDn0IoyuWXcSAD2zgU3IcMz5Lt0VRzj/GnnOQcYXdghhyff60EEEnJPzeax56YJPYVVchn/AL0gHTJGOeatTgKzFmK4Odyjnnt+tVmywwcHDZwcZwBVoCrIASy8HjawHbjPP/1qgmV2zt5coQck7ceg9/erDc7VPQ8lT3PfntUEuWeMYLn/AFm3OMj+7z36mt0BCVA8tgyGMgHYeDx1wfWkjQJeSEHcCvIOflyeB3z9aVlVWAaNlZW3c4yE9eM5Hvmki/ekESxmUfMR0D4PAzx7fl1qwJ0OAN+Qxj5j5IHNOKn7W53ZUKEOWBLZ7AcYHv7U2FwuXQHlyWB6Bu5BHbmnLHvuZWTcIwoRgmPmPXOT6VADo/lYgAMijGCct9aVcqqkkfIMjnpz3prHcMfd2sRgccfjTmDEMCi4BxjrnoaYCqMBAPuggFT6+3vTvnkONxZ9pPI2nHao3J8tiu3IfB3n86UqpuI/lBZVD7yx5NQA8/MhYDCBQNueD704k5HfcMD+LPHpUCurrIYx+8BBCScBjTwQC5BbcThd2B8ueuabAlJypHyk42lQKBhiBubGQpIOFHrUe4qOVKr+maA3zAE/Mi4wx7deKVgJNxKqR99xjLrxkHuB7U4EnOcEg7c44NRjcyKBjnBIHy0vXIIxzu3Dpj2NAEgBwQAynGeOlIMFioYgAAlsdf6U0kHgZUkE8H5s++KXdkALhQeg5IzjsaAFMhZ8qy4AxtwOB6GjkCQ+Wqn0XsKDzgHDovIOevuRSMzOGYKSW5HagB2COBu7deB/n/GkPORypIJK5wG96U8NtxkdVVTx+f1pq8Rx4dlQnvg9aAFypYqGEZAwSRz9BSB/kIwAAenTIHelLsHyXQhDj5qTLFTg554JGQo749RQA0gRD7hG053bhnGaVsq5UhMZ4yMkd6RmBWQAFgCACcAA0jlA/wAp2843Z5z60AN2/KFGGGTxz+fFBH8QUdd3Xgf407JwjqdmTtDKM5pv/LTtwM7T0znsKAGOuWbABJ6FTjJ9qxtYjBlbG0kED5RjJ7kj+tbijMvyrt6Ag9qx9VQFXLMYjJlAVwSFz3//AF1ogMWd/wDRYcSLD+8HzRDJUjrj/Gu0D7pQwIYMowRzk1yKgyRopyQxG7b3H8810elyF7K1fcZWGRvxjPsactgNi2fG0js3Q479ashseWN6leSWbJx+PvVK1ONpBR1wcgHkEdPqKuLyrHCfMAfn7n3FcctwJFLHa2cHdz349KQbcp97Gcgr0H19qBngjGeBkHrTjkHkjng+wrMBjEhQxJG75gcUnAcAsT6jqT3zUjDAHIPTHONw9BTGJxkbGxk8f0qiys5yACV2ls9efocU1ztw3ykDnCnOPY0/PLEMMg7ssOPxx+NRuVY8SKcjgt1+laIgSTh5UyORnnHA9KaSVDYZuuDxg4+hpWcPvRWPThMZzj39KTGHUqAFIBAQkn681QDGAb/bXHB6DOaU5V8MGyccKDnHfn0pcHOQFYhuhXBAxjp3HWmKCCqr25BxnjmgBQTjaS+Two9R3x9KVUQf89AQxCgcc9z70m0lMHHzH5Qc5A470Bwp3L68bujVQDkOVVvmx/EMdR/hQmxU+XzSFJyQQB7UmMKidQGySOCaewOMHIyc9OlSA4H5vuMG5OduP1puV+YFht4YHPJP+f5UhGS5xIQcBtnIp5J3ZAxlcDK8n6/yoARGO0AAnJOSOnt7URs0ZAj+QDoCetIRgBvm69V9fT6U5cebySWyRwMEGgBq7lQlAFVSeM4/Dn0ppKFSMg5YHI78c9eetLt+Vt3zM+Qe+CT14pzOwHzMQQQSCvX60ARttYhd7nJHy8Af4UFFLltjbsYJJ609mJAO7AEnO0nn1600KPMJG7BOVLE5A9KAGlQyt8gK9854xQfvkswOBkE8FR9KCVYkk/OcjryaCSVPYf3Tzjj2qwEUkJkKcgfwj36U4qQ2zpjHViG9jTXAbHILOcDnj60FQxwCxy4X5+2KAEwAmAG8wNuUkdeORTjjJOzDMTkA5OfXNJvzluN4OSM9ulG0KTg7d3AB6/SgBwyzcqgwONo6n3pMkqD0G48jGD9fypOhPHVccjkfWlK5O3b22Dvj0oAX5icHjBGCgpMEjAHAfPysMfWgEs2cAkEcbvw/CkUAED5VByysDxQAbQCNqMSQcFW5zQMBoznkA5yeQfegj5VO7AY5Jzjn1FI4O4jbwG6ZznvQAvlk7GVVYscgr659eKU48xwWUluFA+8KbLtfcxXcobAwCMGn/MshIbgjgHp70gG/eMnz5IG75eB/+unb+dxJzgdeQp+meKZkBiAS2FyQw6c56EU5BjC4UOR2PB+tSAcbGAbeFBGS3Sj5SSoyr43EAdceopobhBgAqeSo4J7U6PdwmQucgAUACuTGSuQM5K9cf/WoJbAP3T7jkf8A1qaoGxiMAHqTyAfpSkbVfcctn161YDu6qQeX5UDOfp6Cm/M0bFupJK84OPSh+d6klcgEc5BpQxBVyVG3IyGzuP07VBYvRlKYyMAdwKQHIQB+c4+RfbmkKlONpBHzY6jnt7UpOMY4xyMk5PvQQBzt2lWVTgHnJIHegkBXZgwXH8PPf68UhTCY7qOuehpQQnzc4I7Kfm+o6UALn7pYD7vJIyaTbuRjgq5/iHH40AY2FWIycAnHAx0oBJBcABsEbumPrmgBTJuQ7XVQwIGMn9MjFBGME5XGMnNJuwirvHI4wODn+dA4ddqH1dVFPYALL8ylwxP3V9KCd0ikDqcYGOtBJEkrf3024POPehzgxnHyhuQBnFIBGzhwybd3ygepoJJdhnPpjjkdiP1pMAqABlAfu7eQKUt8rDjaBkMOM1YCFsIVIZyCM55Bz6GkKYQfIWwxyE5P0FOYkjaCQzfMATwQe1MYbsAkKjYG1mwM+lBY1jth+9gg4O04x7k0PuMmAQw2c7XwAO5560ZKx5LIoyc7uh9semKi+UCQ7HUkFUcfcVT2poAfa7DIXJPJbjcBwMHHT6UzcGAY7zITuIZcAfU07DGR1wkgaMrvPHlnt9KjVmKo2Dnb827oaEAgXJPBfA4IbOPoKZIxAUPsR2ba49u2SKUqPMVWCPlMAY7/AEpjcRhAEDR5bptA9MetaEDfmU528lvvoeB7ZHNMJRnlVn3rIN7ADauPbuKcxUbWMoIOG3be/wBBSFsSNtZd5ydmDyMdc4qwK+Wx8xU9ByNoOfQ1DKud45XPGQ3IHep22bV6gFQw9m5zjNRPtaRQVMqsMlexHoT2qkUjK1HIjUqNyRn70nOMDArybxy/l6dOypO6JumZFGC3bA9u9es6ijeSWKhfm3HzO2egFeU+O1lFvfO0m2R15R3ypx3A7VpHqdWH+NHjsyyhlihZXLEqyyN8ozyMep6jFM029jW9uZprz93b2ztJ5sJQKuOenQilv2iaKOGW5VSFNwe3Q4xx7n9Krz3LwaVrt00ihYrGZzOqBjGNpwSp6/TpxSk0oNvovM+gpQvOMe7X5nyxp7vYeHbi7uBHHEHkclFJYpuAzuGeD9B7muMuLSIwrII2kSWbbAruFlKnp+B9xj0rsb3zLfwHBK0oKzOYFeUELIrE8lRnvnt2rk7og3dvBdxLbBXBZ41MiNjgDBzgcf8A1q/GarvUuz+qMH/DX9bE5G22nkjZ41eJk4Ub5eBz7gngsKm0u3jR95jdJ3Qoqw5bCgDcpIxh6pzPDK1rulfcjiKV7UFvXaAT6egHf6VPZKpmKGNZY0yZEWMBWYnCbsYHp1rlfa7PUSNeBzDYpJOJop4ywErMx8xm6LnPyYB6AHp2zWxeRSIxlWSPUBanE0KgB1QLgPu3FuvX35rKin8mRVUGKVlXYyozEMfXdxnnG7+VaY06O282CRWSaSIPLPGx8wQdX6ZBIYbTtOD3rHd6bf19x3x0sOtJWjntftJlhuI4gIrQYAdyeN7ZyGPHJH49qAL1ri682KKz1KC3JjNzlJ1+Y/6sk4cY3DOO9V2W2ltFSaCCS6wwwWcysmAVb5SRu9mpEntstJcxm5i8treE3RJkwOePQ5I+nrUc2n9M6UuqX9eXkQrbGdJI4t8Q8rzYZQdvm44cZ5+btipZr1FTCQT2BDiSRLYnbGSu3dx0z+tSW9tJcW8NnKRtSQMtwmGSFmByjN0Ukj37VS1C4uUt47ZYJCdxeQglY8rwOf4jx0+lTdrY2Su7FOadrm4Z4bf9zGBHskUsdwO4sff+dPjgmw7Ikc9vhwsJbhM85GD9cD3qa2smeG6Y3Sq4Ty5FEu3eCQQqcHcSc8fWnyNFFqlrBMoMLqqPEgzsOcKABz6GoRpexCsSWEcsO5opwnzSO/3uPlCHGfSr1mX3JJPMlmCP9Uqeb5pxjB69ffJ96r2ljOG3SyzSTvcG0RQSCR/D16DP1q7FGZppp4rRHCp5UkGwRrE643gDBzkjg5zzWgn/AF/THQwm3aCaTEt3KDEY3mysaH5QuxT932PB6daVdS8yEi63W9xbN9ma1DBLYgdMqRwcE8+3WorS2a4cizhWUSOSZJJCyxt13Zz2xjJ78VLbKzRRDZp91MSVWS5XzZGYn+I4+gA6jjNNX6f1qRJJ7gsj2jPZ2RBhuY2injwAjDH+ujIOMj65IpGuba2uIlE81jNHbKqG6jEsEsYOY8bRnk87uMHilnZWuLYNAslruZZUtoysqyKwDNJlAOhx8vGc81LaSXdtdyCKaWeGPaN1u67TAOQNxOFI7qw+h71V2nZGdlv/AExlm8QQ3E7QSQpI9x5UZPzFRlmUkgge2DTLpftt8JnS7eCeN5BdIzxIImydjFuAvH8quwPNbyed9kFvYXUZj8iOPckchI++QMfMDjHGfTjNV4X81I2vHtp4UnbCCMoIgB91gcdBnjHFPqYSe7RXt7KGYbYvOdCi/vZwwEkOP9WpOOPpVC5uDeXdlGiwWMbFoo344GP4iBnoQMe9XYrYXGmQJ5c0Vp9seKJRJ8gQngFh1G7v79ay7u4luGlSUwj5xi2hGWcg4yzdM4FCd5HPNXPvv9l64Mv7PPhmbZshMjgZIO0iVgT7d69jiTZMFKiIEcAjcAMc14T+yZPDJ8ArO3hwBb3Milox3LliM9/vV7naMiJFNGyxQL8nlt8xb1+lfulJ81KnJdYr8j+Ls/jyZriI/wB5/mb+lMRe7cspMeQW5+bsM+mK7XTWP2eL5Qq57n864awAivFYx/xbP3T5K+hIrs9LbZBtbDqr/MS23H096mpsfOmwmQAQWVSMhdvenEeuFz1ABGPSo0PzHJwSASe9OLADA4I9+CRXFYBZU87T7yEsrAxlsnr9T+VYCNm1jBKSAckhtx+mK6SBv3+xvusCmD0Nc3ArQvNAGUIk7qFzzgd6IPcCGVsOPMVTg5Kp/I1E3MjYVdm7DJ98j1AzUiu2ARIQpO3K9Vb2bvmomDSFUJaUjOSeep610gIPmfJwSeqhs8dMetSR/J3cPGANqcHB9eKjJxvJiVFAzweCegp+SAyEEEqN/YH0oAsxkRjOGXd83zE4PHapl2rCCd5BOcLyT+NQA/dVSDleNvfHYe9TI6SFhHM0e47iAhwMehPbPWpAsKq+c6Z+YcHJyCfXFPGWDY4/jO4cjPao05G0IEIdiQpHLev45pxOUwzMoLD/AFnTmoAlZlEZLHoMbiO3+TS5XsVI6KWHOf8ACmk9EyAoPU847gH2oZyQWMiglx1HA+lAC7iMNy7jg8fyoPyuuducZI+bP40hbaqld+c4G3nJPc+gpH+XfjHykE9SufXNAAFRm5J67gFBHP0pSxxncSAGHzcB+P6Ur53YO4jjJBBGf8PpTQctko3mMpXDKBjPbHpQAE5UsWHKgBicr+f1pTyqFtrYb5tmWAI9fSkACjhdqjjEYGFP0ozsy/3QCctnjnrn1NADRuePJkD72Jyq8YJ4HtStuBGMiPnec8g9KVQdxBAMo3N+76Y7Y96aqKuwHcd2WdVbIJ9TnvQAFiPvDEYHLORmmu5jRPlXyGbBcDcVb1P/ANahiUhllcqxHRwMg+gx0zSsSGjXesaY3qoTvjgelACYG5gvzgjgdSe+KA4Jk3KwIypdiAUz2Hc80hIwGcKoVF5jbAUnq31pAUWNhIrOm8jLHPGBzQArJunSPbkouSw5JA7H/PWo8Qy+WRJIQz5Qgcof7rfjTsmIhpEURrhfNwQSD0YHv704uxeTcPMUNtHy/cOOtUA0SLLcAZJUjLHBYBgeuMj2pAZWiDMsiMOpjfHHqc849qUP+/KghZCuVIQemTz7+9MCqqMWxh25TZhtxHRj2wOlACjcsfyPu3EHAX5WB4wPeo1AwEUL5iNubaflUDqCf/10qxhrcgJu387VIIz0zyODTdwDMVz8qDOB/M4pgCje4XaDHIcq6sADzzk/WoxucSEx/vCBuKkAlge/+NOVNm7dg7udkXTH0poO5dw5DLg56j+lGoCyYZmRyhQ/LgH+P0/KkmcrC7cjaQMsu7Pv/wDXpSDGyhRtG8byQPu456cUhLKjgADK/KF68npVAOZvL2k/OA29cdh6j270xcrEYwQwZgVMY5656npSuyAAISNgym0fNwOc0ZL7ghIVsNuAwcH0x+RzUgGcCTYnzFwWQscZ9f8APpSk8sSu87cYiPU9MGk+VASzkjBK87sjrz9TTQSIuqq27cS+QMenHWqAehMflENGp+6ysCAVPUY9aAAHTamQCI/3eS/HYcYH4012QNvKSAoyhGA/Q5qTyyWHlhzk5Yxv0PcjPWgBBIpaQj5Ssn8eOfSnL0xhkDucnHU+uKRSzAfLtQORvGTkdjjuaEIYqimQlnHUZwvrx3/CgAxsgaRVRsORuVjxj1H48VKwKtjb5sTBQGmUMFJPUelR7UbzSzHhmG1CBk/lwacGCHzctxGFABU9O350APwI3CtHINpKhkzyQen0I9KVSNm4fKB2+9xiiJRESsSGNUJPPQt9fTpSorIgVZG3bt5cnIb15qQHRqo2FAQCAcg/nx2oQhkyrLMjcjJ/pSAqpKjLLn7yds+ppxXcmzBU9ti9P/rUAKuQ/GCcdfT8KVTtXbtJJHY5x/nFNwzRrgZ4GAp5zjnNPJxvIIUrnGBkE0AJHhAoEYjUg4QjoOlKnyqdxGQQRkc/hSKv7oKMsB1I5z7D8aQEbS3G3bgHHNQAoGNoAAIbIDDr6c0u1hkEAMW53HGfpQo3sq7+CvG5e/saQNlT9045JJyPwGOKAFyAC2flPABHBOOhoI3AAFWwNuTxQ2V3fOF5yWHQjtQSFk98gYWgA+WNQMbM8/K3YD8aCS38Y68scfy9KXawboQc/eU8jn+VGMbcEgb9pJAzn2PegBMg5B2j5uq96MEsCqBeegbqfWkBypxkZOQDx+NGeW4VVY5DA89D60AKD+8UAYb7x3dz6mm8HDZBODu5z0/z+lBJCtwVOBhvvE+1EgKt0UMOu0dPr6VYDV5OAA4b7vPTjgflTCWMSFWEYZwcuo496cSrHhSR1/XnNMbK7cqi72CCNjy/oQR0+lCASQu3mEBB/cZBjC4PBzxSw4KodyvIq43ody461G4UnYxZlABEZPUjpzip4mLjeGBwv3UOcZ7GhgToOELcjbgsxGAT3qdMEc/Oyc/UfXtUKqGG3OUxkHPP0qyisy4+6eeAcY46cVkwFQAcrJnGQcf56e1MYxspJz03A4xyakJH3gecAFA3JNId28kNHkcDIyw96QDW+UEFWEbDGH6Z9jSfMN4CkE9R349qMEKoVZChPOR3+lIybmIdWUdMn5c/WgBpBEj4IixjkDg/h6+1INxkXOeck7T7nnFO3YZWIGASVAOc+pqFEGxXX5FAyHGecHoaoCS4f5hGTlGXAx15qJX2BhhmRWxhziklnLs5kQiQHaI27dOaYW2hS2C2PmPXP/1qaQEzT+REzlHYovIHVhisy2JCMSzbDjLM2WJ7/SrVyzrEmAQc87Wzgf4ZqC1BiwCsRYMR8+csPr60AWlB28DYmcqoA6Yp5bkkkjGM88bvU4pgQKgzmQheWTnPOc+lPO7lwzY2gqSOM+/bNADwocSElwckZ68UqsxVXJyVOSxzx6g9801k3MWCHIUE47Zz60uwPIF2tu3And3XHekAD5UbBBwSRt5Cj2NOXluvycj3ORmmcnIK7N4JGTkH60jMMZU7h15pgSRhscBGIIxk9akRlyBgAkY9Qfw7dahYjBO0kqCNq84/pT/MK8DnBJZT1IxyaloC0GyOd3J/i7e9ODrnh+f4SegqoriNlIy3PA3feyO1K0pXeoL4XDZbGRU8oFp5ARyeSMhqYzkeucYHl9T9aqtc5bhQqnJDHgE1FJPlc7yN3Vgevt+lPlKuWjKQMAFVIxz2/CoXlLEjo3XIHDehqCadVXexITBX92c8cd/rVaXUGTzFjBJT5f3h5/XirSJLRfggY4Xdtbk89yO9VnuAjjAwYztYFsHA68en0qjNPNMHV2hmYt8pILBPT+VRHdIHb5W353ZGcN61aQEzSgfxopZg0mS2Rz+h56VCzBgwUKMn5d33iP8APNIzlsMxDKRnIGBx2owMR8gbiTvB24GMYz1NUANKB0YttO4EjfuH+c0u0hgpB3FuJFYKRxnHv9KUKSU+dcfdUoPvHvgf1o8tQANo2EccZ59c9M0ANRCQTGxbIGSq4+b39BTmBdsnaqFcfKu8j6f4inOG3O5wXxtKocbgex7f/qoZQp27gMYU7WyR7+tAHon8VcjGgW7vGEeQszqNoweWPf61138VchDhJrpl3BjdSZ54PzHr+dcNHdjLwwcDbncuGKvz7/hVtHXIIVR6KoxkVSDYxtYAdAVGfwq0rMgc/KwP3Qejfpwa1khFwHgdT1BU849OlOLEJgZyAANozUHCNkqy7fpx7nFTZDfLll2nJJHGaxZYpwMcEY4PGaTDZ4BPYYbpSnOMbd3GSRx+lIw3A87s9V6AUgGNgDbxgfdDDqRTXTcyDAzgjkYH1z+dSNksfmy/sOntTepPJIPHJzTQDDnMfJ27hgsMAim7lYdQDnKjHX6j3pxVsFSD12jIyG/yKPmcjIC+uTjP0pgBLLs3YHGRt4H5UFhtZi+5WOAD/Khfv43c4OS55PPGD6cU5sMcOu4bDlwOBx19/wAKCCtcIY+CpTd0UDdu9B7VXmUklWQ5yA/PPtz+VTuBhc5TGHJPB/D3quVyzcKynLBc5Ofqa0iBBKCGwcjtjGS3vUE2PMUHeN3y9Pl59c/hUrrlHwG+Y7sEfr9Kjnbc0uVUqiZUknrweuRjvW6AiRZELbNsbKmwNHyMZyev40Ju3ZdHVMFlZwvyjpnJ6fSiRG25kRVCqNr5Jx09Pf60gXcJGILDaow7BvlPQ47H/E1YEu7ciuucFcjHr6ilKrJcKSiuAQQobBX1YqTSs2XJJZzno3GPrSfNuQNuJZuMHj8+351IDj1XcXw7lVYHBHp70hG4ptO1enJxznoKadoBOMBWJVpFwQR3z6U4g+Y2FAJ79gaAEyHGcnBbA9Qc4pskh3Fldx8ozGVwBg8kdhTVbzIWKj5skFUBIB/rSyMJCEQkb8APgHAz6fhQBIzPHLIXCqpO5V2gALxzn1qMMIk2HBKEttzyQfc8f/qqIbRkDCx7RuI6bif0HHWlRn2bf9Y2GxGw+6R0yfzosBN0XbjAJyvepC37zDEIAo6joOfWqqSKu0gSbjkncRtGBzj8OKRXSCIlshApY4wSATjnp7UWAs53JECpz1+Vu3bPY/Spud5IUIoGQufvDuarMShwSqquCM8Afn36U8cMGBzuJ+bAYUATFiowMJ9DjIxxzTicYJQsc4G3LHGPTvUAZlHOIQcjPHI9aeH5XPOOSd23Z255qAJHIEbHA3HGAARz/k0rDAwcAEA/MR19KYOZDvXDnKNjo30oBAYh03bUyAT/AI0APYhAQQozhjxj8KUKcKPlyWycDGPYU0tsA5IycZP8PrmlKgYVgSuM5zn/ACKAHDLuGVT1PUD5T7035jhioDZ6v0BHXFG0ljx8wb/WHpSblA4HGOgz8p7/AEoAB8wVt2G3EDcvGfSky2CSF75Hqfb9aVmwc5D4IyAOtJt2OQQY1U4D4JDA9KAG8clQcEj5lPbvxR0Z8/KD0A7d6COVO0bRySvH6UgOBk8dOAaAGrhlySCeGOe61Q1Ha6vhJlBbG4oMMMdBWgTtbORlf4sg5qpfEgBi7rIz7VUt8mTjJI9KtAYUJ3THYSnzbcNw4/D2rV0V1CTQg4MTll2v1HQ8/wCetUfmW7dDIcBzhSQcnGOCf61Y0yQx3scRYrvBQqIwNzg55xx361T2A6C3KER91AwcseD3q+pXIZjye4ByprOgP3VOWGThR1P+Aq9k4G4qGPUA9fwrnkgJlO5VbbgjseoqQBh0Ktls88n6VGsgZgOjHlsUo6eh5PymsWWO2g/dC4znjtmopPm3qTsAOBsOKkkG8MvB4wBnp7mo3bIjYjgfKSB3H+TSRBE671PBJxjeG+9+lJIzMASx2ludpGf89aU7iwUEFiMb1PAGf/1U0hWbATc4G0AN27fpWqASR8l9zMwJ6BTwv+cVG20IQpJUqewPXtnt/wDXqTGM7JcMp27l54prd03AkgMo5Lf59qEAxlyy8Z+U+uCaaVYKo3BhjPXAyPSnHGSwOAV4VuufTPekwMEfeA5AUdc+xqgEOFB4bP3cHAzSj5hgfICACFP60ei5IO3INAw0gy4DDGQDjn+tWAoORu+7kkAY7g0qYHBbjdguQRz/AJ4zTEyAQSrHcTke/wDOnLgSkcheW257VACjLBeWUk+nX3o3jMb7gScLjOD70biqhy2WwSGHY56fSnDcrhQy7gD+JIoARcYQbhuUhiSeCPb9KXB3gsjZ3buBnjvTQ2+PjaPlJ5P580pK7nAPAXI5xk/WgXQThQMhcbt4xxn2pwEjnarFsjcePun/AA/woOVkAGFOAFY/xA8fh9abt8wLwwBO0Z4UgdvrQMNpJUAOzg5xwcD/ABpGy3RiDnepJzkUbf3RwMYztOeq/ShiFHylgucKAO2OKoAPHmBflAz8q8YHc00fNjAfGRkvzuGf/rU/G11IbaSCuSevsKYW2EBmZfl/i7UAIDkKVC7N+1c9Qff0pSWUkH+9lST096X+LlSzk5JHt3HtTFK7RgDacAg9BknvQApIDEE9CBiRc8euaM56ksd4yTn16075gdxA+X5c+p/zj8qTDhSpYcjG9Tzjv1oACynLcdcEsM5/zigqMcDYAd3mKc0FgDzuBHOCOg7k0mBtfapAxkHbwaYDgDuxwC2CoYYHT/8AXTUODgliccqBwKVj7swBAweijtxSkd2BCD5cbuvfmkAwBQPlz1PcYAPBo2ofM+bOxcgg8Y9aUYXk4UKMYwBjPY0LwS2D8sZxkYBHpigA+VlGDvU4YndnPHejAJLYUYGCD0zQdoTndg85x+maRdoCtt+TJGc5IP8An0pgKCcIPlkIO1h1P60uCHTqE3Ebm9ewpAMvtIBxgZ3cn3pAFJUFs7W2jBxz2/l1oAUAkOoZdu7gqT+f60AZkUYZ2GCSPWkGJAuCxJOCONxH1pSoIGFJUfdG/v2H5VACYGHB9cjadxIzQWCI4D7csfvdh6UNgsD8gbtsGMUpbaWOQo6EsCSOKsAypBAwCAPm6HHrQQGIypXPI9CeetDZYsGQSPtx7Y+tJnp0A4CjPXPU1AChhkueAR/CxJ/+vSD5GAJHAHLDOKUHMiAKqud3uMfT1pEJYAq2EyVbGCD9KssU7thzjduAUgZwPpSnPzHcBuyM5xn3pqtneFOGJGMNgmhSNjFPlKjGMH5e9BA7adwQ+ZyxO7dntSKy/Mc5YZ4IySMYxj/GmgDIVSFOBkqOp9qcPnXPP3einoe/1qAAHaCDkKq5PTgUZ2nIc8L0HGePrSZAUkv8zLxu6Ffel6/PtMgGRw3YCrAU/u3wPlHl557UhG1QoyMJzjsfWlwS0SDOCAcMuQKQk/Ng5Yn5tzY+oqAAEON2Sq/3Rx+JpCMoBnPQBj8uaGcOh+U4HoelDqec7W/dfdB4IxyaspCOQcE9R0ZRk/hTeSxzGGG4jceSB6mgtwqgfKR/rB0X2PrTdxZpApAII+UtnPvxQMarEBeY9/Iyo3BhnuDTGDkMpZ97sSpiORg9B+FPGYw4YRbQx3eXyMf49arIwVNqmTcRk5P8P9KoBxZZGdSxJYYIyFz+VNxvCll3cZDKcKeelAcp5e4BI2OCSenpk9qYBsi42MckleMfjimAcuGxhsrtOOMH0HtTXYMOWxjqu35cD1FK+WGyPZuxlXyQB27UjAlxhFZBFjOOXY4zn2qgGlhvUbl2mMOMDGeex/pTWLMMFmYsueuMe1PySEXcNgXaFJ5X2B/xpgyygM4cZ25xz7ZqyBjYIZtpOcY57/SoGDNJECVVnJHz9DUxJYLj95gn5hxznp7VA2NowS2479pBzx15poDI1JVe4IYOrkEFHP3fp+teSfEBB/Zd6jzFZlJBd+c56ACvXNYXzXkRWRoidxRuv4H3NeR+PJIo9Mun8v5UkzGJBkE54HqatdTtw38RHkN7JHC7SHzVLRrC2Y8md/Tdj5R7Vk645s/CXia6XYXtbNpJInJPKhsKw7r/AJNat7cNC/mxzeawbe1uflEobGCPfOfpiua+Ixks/h54lYPEFntliUtIwVSDyMjkk5x78ZrKrJxozfZM+pwUebE0o95Jfe0fOWrYt/C+mmS1jnmZ0IeVzJIQ2WwgX7p5H+FcvZOIb26US3W4Ql5QV3EAsDn3IB5yK6rxnJs0zT428tiLdMs5YbMKAGAHXAyPxFcvDNcJdOtvKJXht/NJeTaxBG5tucZGO3tX43P4mf1LQXLBev8AWozy55SzNGJPL+dBbqVXHJByB3z0zWrpscqgoJ8CSETb5CEXzD/yzUnAPTjnFZRghEFpCZoWt1JnlZGTzB6A4PXnHer6CPyCZTNcDJCpJkBGKkoTj7xxnPXisHa2qPQjeUtDUSFrW1kMQMhc4S4RgYwuMtjBPOe56VoI1pbyyxrp8hilJglkAIl8tsFpFJXZ37Y49qy7eRA2+PyEDIQsUS/KydDwV9T+prQtXhjjeJIbxreSMI8zAMIG5IC+oxz7+lYOydrHoxV1f+vmO2uyyiPybbYfJaZVC7406ZUc5PBPTp0qTTHL3MDtDJbmYmZFlhVx5OMM7bm4Bwf84qnFatJcX/2fa/mR5wnDy8E/IuOCV7etT3T2t6xu0eN0gsh5qXYO5dpACAsc7u3Axx70lrs9TeyWn6DNVf7Fp4kguBJpk8jYQKqFZHBySg6jaOCfboKjsLS30+UmD7TIruuTNGfKKEYLMeirnv7UStHJPqcm6CKK/h837OWDBD15B5ByQQB+VDSlrCOCbfLcRLkW0UwBZVAwm3uDjd7dqlruy1tqGoTyadeLaTLFcX0ZEaQqpkVe4fPcgVVgt/KWW7mMqyyXQaCQOF2ODwxB6CkWzkdLi6aCXEUaBdshR4QBllGeuBWhLbs7wloRMHhWcSsAU5XOSeintip13RotERvasl/JGXuFvbgea0qzFcs3PXgYzznHrTyN6PAsMyQqAkrSEsZ3UkliSOBnpxUeFW2gke5kZ3iMlxbwuC6RDBUqccdelTrYvcoDPMjuLYXkEPnMpRDwGdsY3Dg/n06007+grpbsa6hhMtxC1vIbDKpahYsR7uc/KMljxwOc1KGtoDp//ErkhtyqYmVTGzlx1Rjkkqe/zYx2qZfL+zQLfTQWlzGwg+1bDuhb7wUluD1JOMDn8armKV9MWGR5Y9QsXM0Ynjwzwkjqp6YPbJ6VfQla/wBP7yeO1uLM3mn7XM8rmJpmQSzFXbOQ3vgA8DBPWlubuPS5J7aS1juEWTYbVRmWQhSW3ZLHAA6hQM1G15BZwmbYvmvKzEWzrG6p1PzlegPTpntUVjaS6s72bzxXNrDKb6RYhISBgYXLc/Nkk8+vU8VS3Ia6slsNPWMQxXFuZz5hme0+2ERwlh8p4YFTj0DHiolxHayXKwSGb94FtxcqyJFyPMIIw55I47CrVxdGKU28kTRRsWkEr5KEDnIwOMDsOmOM1ShiR7Z2dY4Ybdh5okBVkbbwXGOQxPGAaV7nPLzC/KW+nWkbCWG5a1Xailo1ULks20EAlvpWNv8A3MYjRzHuEo4EbEIuSRx/j1q5c3cNyYzCSNP2iENKwzI/Prltvp0x7VFJaumiSXTwFVyYxKWAIj2kHBPPLEAD0qoq+5zvpc+2P2O5hcfA+cfKIxeOfKHBUjB/Xg19BWB2wQgrECo3umO/bn16V85/sbyhPgfcIsMcGb0o4kc7irbSZMfjwPavo20dVs0zJJIrLhWCADGen14r9wwzvhaT/ur8j+N+KVbOcR/iZtWaEXCuwMR3YJU/qfWus0yQAFS8bNkbSV6nsQPzrlrEDzwBJ5ZB3KwXPQf454rp9LmfzFBxHIWHKjn6Vctj5M3VfcvBy2fbipyWK4DfKW69ccdqrxN8uAwZQRg+9TNgRsSq435A681wvcBVZt64DbQ6nA9PYd6w7uN4dXvlUJgsJFG7GP8AEHvWywJTA+Ug5GTz+FZmtqBrcTBT+/tsBsdMHoTSj8QGYSTLJkKcHcQM8n+lRvtbbhTNhsDngVImSzfIUO3k7udvY+lMJIfDM25iB6gV0oBoAblTsLAjI5GB1FS5+aQZYLkAv+FRJg/KQhAJAU5Iz64PSpFUhAB9zhfvHOfamBKHxGiqACH5G3LAHpirAZ5A8Zd9mW4zwR3AqqzY3JlS29cFTypA5OamYgRyNsUJuJZWfnnv/PipAmibfAVV1RgMKdvI7/jUysFdD8pyASQeT2+gquWZYtjFS65CIT2yOQ3bjNTbgJSCrCNjwcZDHtx9M0ASIwALMA5Dc5bA6flQW2IS3zsmCQFA2n61GGZg25XxkHYeXC+oH8xUymRZP+WbRIDkLkuR2xUAGd53qF8vZy+PnPtxSF0WN2IYqmHBHB5Hp+OaQEhMqv7wR+YFIwcemB3pwYMIypBUjkNwenQfiKAFY8ggyDjIJwc0jFUVPmHzkIAxwaXkgMQxORxwaRvkPXbuY7FYc7v6UALg7sGUYwOUOCT7n86QRsQpAJEj/MGOe3X6cU7BR9owSAAMjOeM00RjGEicgrlsDk/5/wAigBCQ28korMhHfGR9PpRgqu5IgrdlOSM+maG+ZWUkgOMYx17ge2DSb/nmZXaVsAkIDuPoB/8AWoLG4xEQuPM+RiuPl3eg7U53cSEAKeME5OC3fkUuW4ywkBHnI3Q46YI9RTFkCylQGRgp+Vf4vf69KCALZLqA2GQnzOq4PrSqSMBSDhRjDHJP1+nNJgyfuXLyOEyc/KjDPH400SrJAkgJGDgkL0P06elWAfvIwR5LvkFVd2yGYck/SglDNuzIqkEOGGOOn88UKPLDlTGryMSN5IUr35HTrSx4EsYNwJSofacc5PXP6mkA0SjLZMqIcg7Ow7H86jICWzhhsYMC7OcY5449KfCCwwSpBddyFuXHc+vvTGfbbYcuFEvKS8nbjjnv0oAUDcsm2eZ5AhZQAQHXsQDTCpMYKvsyioCDyPU89BT3VkzKY0JMXlvkAKDwccd8VGqJGjbsBBy2XHTsOOM00AuZFMh2LEedo35Jbj0PTioiVRCWjEfzBCnJJbrTlUvCuCRuYuc/Nwe39aEYjaS0iqcfewRx2zVANORJImJFwC3lmNQp7Z3CkL+YrY3I46AnGcetLEXdGO6WXKlSAQF47j/9VAkcqu2dGYfLuC7unTJ/GgAZw28EuAyDPljJBHv/AJ60OCyFXiYPuCbMkZP+c0soZgR5Zl2Y3J0354BFE4CHEgX5MHCn58DoBQA1iFjfYHRgoG1XBQDp/P8AlSkxRyPuYbkQAlSDlh22/wBaHQu3ljy+RuHlAnd15NKW3BSIgu4BF8xccc8fpQAIxOThYZwSMHjn1x3P+NNMaTFWMTAYJIJYHA6D680ok6yF/wB7GRhwo2scdP1p3lmNf+WjERh2WRvvD1yeh68UAIHALssqLhThCxB45wc9/SpCuEZfMcxsQw3PwxxnikEjHDKfMGMKJRkAY5GR9R1xSbAAchWdQF2s4Pp2oAeWCZ4WIRgHbnCZ9/U09T5YQbgPny3oDjnB/wAmmFvLZidytyCB9zPXtT4yu0qrO25fOZmwVUnjAPrnt7UAL97zo22nL5AwO46H/E08H0/iBGF6Z6Zpgfcj7QJCW2AEcEjr7f8A6qfgEAKSwBxx61IC9ERcoeQpUHAPrQ+3BDjer5wBnHAJ/pQwBGHRQhIXdkcU7ducEF16NtI649qAEJViM4DFc8dR6j6ilYgKWClVYdcjgGgyEBpNw+VtvzD+tHyiRwCDkfeTnH1oAUj5lIHIBVT2/wA/40v3cMPk42ZZf8ik9B8oJxnGfm6dj0pQvzkD7o9ORmoAMMMjqoBBOeOeaAwIxvUnBAIORj0PFIuBHjONo6dxSli2MN5mfl2k8igA27Bgr5ZA6N3HrQG6KxyGBJI/T60hwAMEkEAkg9fanO5yRkEY7D7wPT/9dADM/d5CORwx+UMfSnFQiqygD6nnNGCBt4IxjbuyOnX86TOAMbTkZ44oAVy2ByWAwQWPOaRvl3bX2n1I5NKQCcFeeoGeSM0mDljkcHGc5Ax2JoACOo5yevOe1MzgY+UKQMjHX3z3oJxu6fMcgkYBPSiQlWYDEhXA5PGfxqwGu2dwCb2VvuLwCPX3qNsKI0eN0RnByw3DIGfqO1Pkcou4+YU+8WT1qMh95VNwkRiQvYKQOOaAGZyOEmDj5yDjDKCeeeh5NWoz9w7gAfmHTHI9arsCzMu9lRR/H1/zn27CrSMGbcuNmOADgY70MCZCDkgtweSRjJqUbNnVeMk4Y5B9ajXnIJcEMMnOSM1YDtllBJPTLDGf8iswBipYE7CitkkYOeOTTRwM706Fs8//AK6V92Nw6DgEYwOfQUn3JCAVYrgZTjBqQGYDowC/Lj7x/wA8U4AMGUYLMxOJB0z9KQMVX/WA98k7fwqVAMhCVMZGOuaAK8rFM8ANkD/ZxRIMbAS0kbMBuzjafWnXwVbospfLbWA7ECq0szMxDx49WLfLgZOTg96FqAjjjAw43E884/8Ar03GSSuVJHzFgANvf6GgzFkGR1GQ2eCPw/L3qKYh1ZgAynjB5Gc4zWqArzsk0rkMVULhWycbexP1NW4FEQiKnCCMIQTnJ6/hVZWCTPM8oWFjsCN82CO4A/SrCIo4VMxkFWPRgc9cUASJhVCqFUAcFj0JPpThhewZduCuOM0hzgck4I4YAk+nNOckbiOFK5IbqKkA2joMMpJBAbn9aVsqGEjfLuyAw4oxucbQMEj5yuSMDpnvSKcKGXaDnG7qc0AKAozwdnBUkH/PamiQZOGU7TjcDtxnpj16Uu4lhglz6E8DPpTfMYkc9BnaOec/z7UAP3AhsgjIz1Jz/wDrpGbarY3HoSX7/WmZ3PjeDIAD0NMLja7qSuV4PenYCVnBU4G5uGKr1IzjIFDFhkjcUXczOre361C7AFw+HDMwCoMsFAHX3/8ArVA7R/J/rIQw8sKTjcSMBiPfFFgJzcDBOGAON27gAetQeftAZVcoZCu1SNpHJ4z29ag84EoqScgqu7Hfofr61B5ij1WUsYmVB1GOSaqwErswwfK5BxkHIBB7jPNQkooYuzsC2VYtwaTILnAKSL8uXHUeo96ASxHO5hg7Sowe3X8z+NUAgZIwjEhMEKwBxz9aULtXBbAxgnpn/IpxOQfmAXPV8Y47Y96U55JQ5+/vxkcHgbT0oAQdsORtGPlJAIoJA5IKyZ6lRj659acQdxZsfMcl5Cfy+lOAZVICrtKE7yQQcjHf8OPagBrKEaRuGYD5sDaefQUoTy8gJnHybGXBpVXCJ/eVgTPu656jgdOnJ6U/awdCIXSXdvCbu/UgnPfr2oAjZUjEiBQkilSgOSSe/wBafswZFI8ssAxZBg4z396MeVAuw5jOS3BVgOvBz2565pzRiJ403bY1I+ZwS3H/AOsfnQB3x6VyUW4z3XCZ+0y4yOuG711p6VyCD99ekAE+fLgk99xx/OuGjuymWo354JYnn5eeOgqeLIChSSMFcKd36dKq9Spymxj8oJ6VYjbMgBBYEnPYZ/zit2SXIjtwOQV9O4qdDlsk4bPXHWqURKDnqFz88Z4zxjjpVmNgEQcYYZJY5rBosmGemTzxg9BRghSMD/gP9aQNjJLNjoBnI/OnbRgg5wAByakCM8cgDHUAcc00oCdmzcNu4YPHXpUjHG7JBwMdOv8A9eozjjJTOMYz3PQGkgGK3GA6Nv5JxxmkKccqWOMcCnNlsDAfHUA7e3b2pqsq9WOxcA45Ge/9asBxyQoZQwwMmlPKuwxKvt1pgGxSSGBHIDcnNOKgkLtBQjJI6n6UkJkEjbW6/MTlc5x9Bn61VYY3FclccL1PWrcrOv8AECB1DdxVR1AX7pbnIz2HPetogyu6FScrzwVx1x3zUMxUhi6gqpzz0P4VPgeZwWbIOCpyQahbIYAyFc/KFDc/n61siSORSzYbeTkRkFTgnOd3PX0pR83zEI75MbOTjODnkY6jFOZWuFI5KmT5wxGduenqOlAOZXyvzq23EfYYOOoA74/CgBSPv5BGVOOSc8e3WkY5G5hhRgSLglsdx6YofKpnA8tl5+Q5A/OmlwyKQ2d8QOSxwSOtMA3ptCDAUfLjIxjB9M8DikB2PHgAtgqDv+XGRj9MUkrN5KEyBgTwzIBgY7dumaJDI8yBnK45PAO3ngD9KoBu4gDBWL5gcyNgd+D65zUe4Dc4WPehxksfu9OMdaVyHU7maNfN4cpkgjPBpJ2KzbmduF2q6jowbgEfrQA0suXIjDp5e0ADHoRn8qazjzTsd2wvPGMZPK49KRkBV2DIiRMwVySDjsOPXPWmsjgKTH5e7qc8+v8AKgSF8wqsqAjll4UZJ46jsO1OEyCTG9SpTy8qRxn/AD1qBmcAFTxnr1wPT6UGVkLcqiLzsAABOe1Ay2jl+p3lcrwhwzeue/pUglCN+8wrE/NuYr970Azms9lOxkAYJkMBgk+/FTrPuJ2ZG9N2CxY4/E/5NAFuORQrhZSyqfU8KfrU67mO3Dtxj5/6mqInJaEj5iqjYYxlh6g57damViZdyFAqp/qzlVU9DnGcf/qqQLIY4wVVlIzjOOKer7ckbsBCCD1H41WEioB8wVccEngD09e36VIG4YZAwMqQc9f8n86AJWIEQViGyASP8fenk4lIPylkwSOhqIsQMY4cDAU8H3zT9xBbChuy7MYGagB/G1QXAUHaCx59c/zpfmAQMVCH5SQODj3pm3aSpAwCevIOKXp90hW6884oAMsRGxUNkgcemeDTfub1Cu2044PI+gpy7WHBVx0OOGyBmkVdxVQrYxu+U4x+dACEjexU/KuCM9zSA5RvlLHPY4wT1+tOycdhyRjsQD39qbxtBwR0wGHH4e3FAAc7SAG3DA2g8cdMmoLgbgEJAyw5Yce/8qmcBSPqflHAFMJKOCvy4P3V5q0BhS7XuJ33RlHZhngjGevWnRlorm0IMZQOo3E4OOealuH+zxSElGYktt2YXnsPWqkyI9iwYI21wR5bYA4zj9f6VQHSRgIXAVgATnI6j6+lX4yCqfd6YB6bQPWsq2l3xQyO3zGNPmJyCa0ozhVB52nJ2qSH96ykgLYYliGIzk8Ag4xTi2ASSAvJ+lRBiCQSASQdxHJHTFS8hW/vc/d5/nWDAGTeHGACRjgdeaYxLZbe7fNweg7091+VssVPYj161GQuBxyR8wHQD0pAMJLBRlGc9sHCjFIwy2CoK8gMOuKeSAR0VVOGz0OeBj9Pzpi+h5LH5sHIH0/SqATadoAUL6ZXBPvTckE7cKR8x6Zf2/nzTtudqnLsORt7elIcjuAO/Az9M1QDPlVwBgAENtB4zTAOQS26QnBwOfw/xqRh6AkBSTn8OM4phGRtPzf3QOO1UgGLypX8duKUnIXKAFccnAOPrSnLbuN3YEDp+dNI4A4HTlhx9cVQC5HnbTnO3+MZGKAf3pyvy7RwOB+HtTgrmQoAcn7oPp6mkXcVU4AUk9Dz+H86QAcEfcY9sYwcn1pWcOw4YngYKig7wu8ZIJ6gj/PrS/NhNzfIG67s7/8APFACgM7MNudw28dM/wCFJI2QQNuwcYH4c00r8hJkGQ+AM849KV03DO0qCcAevH/1qkB2G+0Ek7W2bRls8npmm4HLbyTjewycj8KHwzKShKsu7kcDHGP0ozglgiE4wFI4HegBAF2Y+63XDAncPQ0DapByxQDcMAZXsaXpwMEYJ64zxikIIViMg+/bmqAQAYUFMnurDHHf6daN2VICng5DE53e1OcqXyWVc4Jwc7fUgD1ppwThssuMHBwQfx96AuDZPAUgnoyjP6ilJd3ySpBOCB1Hb8+KQfdBLMVyCQMjJxxyKbwqfMpAUg9CME+/40AKFBK72CkKQMc9KRUTHHzA4Bz64/8ArilKk5RQduR8yjggg4xSEbgSB1JXJBHPr9KAFDZY/MuBzg859h/ntSY3BvlZiedueD9PSl5UqRwudowM4/D8KQjA2sPmUB1K9yKYCjg8KFA9T/X86b8mC4xk/Pk/TOac2Fd2G7JzhlAPPtSMM4TJXPDDv34zQArnAdsHnk7j0/zxRz5zEDccEEYIGetI37zflVDHHHTrQ26Q8sdo+UfN933pAEZIztRi3JOTxupqnft24eRcnGOCT1pwLNncSpbI+Xg/UetIcvxmPBXBKE8j19KYBwQv3jtOc98+9Dj5QPuNvDdR+vXNIzAKT9wBvvMMgkUpGDIoQcLkE5PNAA+0FsxkgNwGwAfp7UnyxnB6jB46U5c4UBWG5cEO2RnFALEEIoVTgjK9KAG7kVjjJ5zuJyAeaGwEZsZy3BI6n+tPy2QGO1mYnGAQCO9JmQAbVDEN8zMei+tAASRxhSMAqc8dOaaNqDbnYcEg46eoFDcohOMFgwAHTHH+NAbawJUuMk/OP0zQAoPK4Y5Y7xketJgqnylV2k9DwB9KUD5vuncOGPXGBxikyBsc+XyTnA59/wAaAHZ3NjHvujGdvf8AWkHzRFmJ28fOBkj6+tKC8ZO47Bn5Tj5fYimpgAKHwrHady46jjFIB4DkAHJ6DGOB36+lNHLZaPI5XH9aQqPm8z5NnODzx/WnbXEi/N5bNyM9ex/z9KYCJl48YU7l+ZYzyAOlLgkLkAMZPuqentTTgLvwoIPzSBunbj60pA2gDyyoYbWz3GMc0gDjA/jXP5YPOfWl+UBhkKCTksO/+c0hI6hiu58kjoD/AFo+8rqBgqTk5+96/wCfemAEs0ZHJKdQw4wPfvSfJuQhSARxtPXPBoIz82cYTA+bGODTS4YhtmDtByOin0+lBYhcLEPmwiMGG0jge9NclZCdqNxud+Bj24696c2VWQ+WwLEnjkE4/l2qKUkfMWjT9yuQmOT6Y/WmgGRqi5jAK7iWCq33h6c9+f5VGXZkVfm2oxcADIxj1qVmbzWDSGRguAI22jnrVTfl2XewKqMjOc854/CqAcmNgKMkgMn8fp7++elICrmXay4Y7chgTkjPNMUgmQKkpPDxlQMDBPr0p4ZWcgYdGYfOc5Jx6/WgAkYZBaTazKFKDnHqTg0jAMUGHzuwq4wCO2CTntRzHFIwjMefkYjr/nnFJIW2nAVlCbU6kkdKoBcr5gZ0whBUKhGffmm7gRj72F4AHU9uKkVVWRAFCJHhFJXIHfJHfk1GGdkXdhiH+6cfnn2qyBpYSFTjhuQCOc9KgDMdzqQSucYHH/6uanOThyyqATlscYyMfnTI2LRsTtyo4Y5A9B9e9BSMPXA3kcFcfKRxnHPavIfHhK28wz1HyByAo/hz+ua9f1f5VVmBMgfgJzz6D2wK8d+IKAW04OR8zSN5iZGMgdewAAPFarqduG+M8k1SVY8wNCodX2faIwGY89B6dRXEfFgiH4ZatlmkkeRIw7DILblP8q7rUI5mtpLdUjWRCZ0kwCkxPHBPQ4I+tef/ABxnkg+GViI44wt3qUe1QVQH5WJG8jCnaOvtXDjpcuFqPyZ9pk8efHUI/wB5fgzwTxSbe51q3EkqraxRRmbaMuSMgIB68jiueuXa7nKPLnYWKxmH5ovmZQpwOMgfdPX8een8UeamoawbVFje3YC4BYIrSeZw24kc4b9MVzFyCgkjKr+8Lyrl8liRuHK5yeR+lfkUndto/p2k04oVWAkkktmijOBGIUymGznJB5xk9OeM+lX47q4tUA3SGR5coIWcF3Xkhlx8y8fXjFZnlRr5kjQmPJRXjkiK+WnAZgfXJHHXmr8c89tHPaC4lCm6jJWJnBZ1U4Jz+H9OKxb6s66dmrI1TJHF5lq1upeNmnZSSwXGRgEYJU5B2jpn8rF3FcqtpLMOJ0XyNrDKYJG3AJwCMc59qpy2cltbCe4CTt5SvH5rBpeCQQRyduc/Nx1A9hpJY7/tQivWjBKzxR3J2LImTnBxk/MG4wO3JrJ3S0f4HpQlypO5bnCo+3yljuZZJXtXsyyMrDG7r05HX0OOlVbm5W5nEjwpAxMonRQSY3YYZgx49/Y59aJtS+0Rxs0cVkiHeJywUjfluN2fvZJwSf8ADPhiN/DO0r3UfmRp9mi8zPmDoXfPqOePT6GofRP9TWK/m/q4kc00zRyOgllOzZI8PyqC3IJJ78HPvReWMYtpd8kMnlsf3qxYl8zOcE91Azz7VbeT5YJLZLYwQjbyGcqD/EfoBxnvT18yBMG3jkgkQo8UJImZHGBIq9CAAOvr71KWljpWjDEl/re62hktJ7eE+WgkIaVwcs/IxyABt9qjMgaI3GXspfNM9xbzysokwFLKB3DA55HU46VPMNk08drPes9uGmM7OrMYFI3DPB37uB7Gq899btLcTTSzsZIzbiFo03/vBk9e3ofYUnsJLQZDMjTvfrALCEBo48KQzu3zLkYxjH1/GpIGsrqzE1w8kqxMgSDdtTy/4kGO6l2OT6DtRZrLeedGJ7W3SFSseJAXIT7gbJ25OPr+FNikuBqV1NLHbxx+Y0SR+Xl3bJ27VHJJPP4/k7X2Fe5d09YVvDHfsCl0Fi8xlBR24IZpGwPUcCmWd+tx9m5ltLfyisa2cxM67f4ZGI6YU8LjqPSlhLI0sRje689WlEMSMsiz5BAcDG0Bk7HjPNR3knnW4Jmha1liEgWVjiFxljCDgfNnIOf7wyecl81tSWr6DLYi5eKQytHbtAZZDEm8GNWOUAb+IkEA/X1zV6GURxSTA3U2Cwt7NACY0PKuyg/MM5GR9PpUkUz3I8pHjuYbRF/0Rzt2kLxgE7uSTnP6YNXL4PG9r9ltbpbqEBI9gUiIELl3JXAILdOMEknGQaNtCJfmUSUgtneO4kd1mDySQsQqOVw2CR8ykcYyO1PmY30txeTzrHF5flHygpSYKSVY8nJUex6cU6RXVo5bcCa3SaPzpRIskTyqQCzqTwGXBPuPxpVR2hxHbRz/AGcmzaa3ZIynmtkMM4wRnGBwOeRRe+iOaTvqygEkvXjJhmVPup5igRqu3KvwOwGePQ1JrsYtNMMcT+ZC8S7pIU3I4z94ehPWpkS3+1vPbp58vmBVWabKQOQSc4zlTxwD2bnpVfWY3W2sY59sBkYGaWAkqEVvQ8nqDj2/Kkzmk9j69/Y0Ofg7cxCSOdjec7lJZFOML+h/OvpXTPNkgjLbXIHKg+nAr5u/Y4BHwl1MGRfJm1F5I51OxeMAAe2R09zX0hpqj7PgruU5O7jAJ64/HNfuOE/3Sl6I/j3iv/kc1/8AEzXgUvGVZxv8skFRk8Doa6XTH2SKFCqiBSA5wAMdc+vNc5YFHXaHCRypj5G685x+VdBpjMFhYhB821UjOVx0yP1rRnx50duQQxUZGBggAKeetWB90tjcpPb1xVWBsYbgbcj9cVYRRxwMEd+fyrjluApAIZSCxIzzzu9KoeJQFtdNuGG4iVY2ZeeCOn6VfHVugyMBcYJx0qnr0fm6BJ0zFIsmOeBnk/qaze6AxFQxl1LCUAALu4PU8GmY27vmZsfLlVwen+etPi/eRgoYwGG4bMkHGTVXV7h7PTBJEzlppljAU9WOccfga6wLke0YLuAMBsSyYJA/+vTBjJ/eKrEbtwbAH0q/JpdpHcRxzxsQYlJkLHJfuCOwqNdLsZQ6TWxjjK7Y5EY/QcdjUcwFcK52hVSRE42BsN25H5inEASfvFO3DAk+oGeKmGiQM8pBkhESb1cMMHAABIPXpz9KIdDUAAak20gkqF9vXPvS5kAxAd8YcZ38klxgA/xD8wamVi5ILu6swxgYYD29KI9JKRfJfNuLL98YwcYAFO/sm/2qqSQsoIU7GIY560roAjOWHBbzFcNjg4PGT6dqkQFlUpKwGNpTAJGPT9aY1vdxMgeKTbGQd0bcEDrkd+D+lPSUGXOQibtoOzJPtnt/9egB28SgiOTazqHOQchcnkfjUjnzSSSGYncFPPNAMjvjcuyPjEbZLehP+e1LggsCUYkliGHOO2PXofzoARlLnJVWck4Kd+OmDQV5GIiwYq25GwMe49RSkKVQnemDxgAcnoKMbST028fKO/pQA08+YAeONhYEAHHPPelZD5gyI/vA8rllx1596ULjnBHUDnPA/rTV24ZgyuhwRsXoff17UFiMpaMqrMpY9d+Mf5zTmaVvmYYA42k7s469O9IcBRwucckjoexprqpVwSu1sqS3G3PpQAoU7yMsshXaZGXgDPv35pod9kpMhwjbVyMHjrz3zincKwOGYKu0Y5OBxmmp/EEkaRRKVG4Z5xng0EDQQwlCTYbIbHXH+cU55AN5IB3RsQMfKTjgE0OxKEgjcRsDOOR25/Ht70OjLE0SAnaoABwCQPT8utADIw/kKoi8xzgleBkEdOevSliTMjDy9gc4+Qg7PUZH4UnCokrqZVSTKguRx/8ArpqgrCAcx7S2zaxynJ/P0qgI1QSw7DGxMhX96g4A7n9O9LNIJJogZEaQZDxlTknBwe4/zmnEFHUeZ8p2r8rEBiWA6A9ef0pDI4uIRJKfLU7H2kLyM4569SeaAGMUMkmOmA5U57dd2MUmMqhCB3GBGysVwP7xGOadvZ2VZH+Y7gMoTyev4e1NKmU2+USTcPvF8sOO3NACPyBtIY4AR3XgZGB+NI38QG4nhWZRtJ6c4/wp3MYUYJRSTu4DEcDGep6/ypoQ+UgXcoKjJYj5Rz3z7YqwCQM/mHaQ5wGBbbkDvn05pVPmSgJ+8/cgogO9doJzx68U1lVYmPKxKxUqRjABxxkHOev6U9lYSxgvtxn5Rx2x2oAiVQ+0rueF0PUEDeDjJ/pTlXyzCqL90n5ScsQQf60Id5U4Rz0IDEcevNIwClSwZXd2wAeSBjAz2/8Ar0AOEblPk2lGJYMj42qB8xJ6dhxTSU8hirYidhLvLZKtjAPH+eaXyEkdfkUBsg/NgcDmhl82LjKM4X5Wwu7rjjtk80AL1yhPlszbWQr94nHJ9DSbASFPmF9qsCW4C55zntT3DJ5xDkAAjOPnJ2+v40eWwKgyBSq/NlsFcDoAO3tQAby7xqGKsCpG/btcYJ4x6/SlG1wpDCQNw0YypVvc9+lI53KC2NqKWVc4IGP4fyzT5VO0xkIwJBYgNuJ+uPXJ/KgBGLeW25m2EAyKMfKT0znr+fapXy24PuwSMgr29c/n+VRkb5GYbJjGm0b227cE9gOf8808qrICFDK4Hys2CSR0BP1oAV3O6JDIqkEYeVS2R0PI796cVDs2HyN2Nw7+mPypM4kCEquV6swLA8D9aCNyksrcrwFycY6VACqOVwqnDZIzjJp24tNIDnaqBhnjP0/WghizAtl9o3Y6Kcc4oG5t4BBySQrAkj2pgOBbcvUdgSKA2CPmBKjAHXBxgGkU9SA/PI3dhSsdhw3yP0AAyNuP55pAGB0J3DbnaetDfNuyMr3ZcZI9v8aVeCpO0qAS3HI96QLujYgb1wMN0wfTFADtxHJyCxPG3qPb6UDJY7ZFzuzluO2OaD8wGOqkUmN3BwePTgnPFSAZLDuZMf3ue/8A9ak3Aj5WyuRnI5pSD8oYr8x5wSMfn/KlbeGG7dzyCOOf85oAbhS3Q4B5Cjn8D6UA/LtJznBzjGM0A4JAOec7Twc+9IeI8AZAIIx1GO9AC8JJzlccE4yOemaRQSSQNx4wT/EfT6UudowM7iScqCOe9NYArj5VBwOf5frVgBLBdwUNlPuE/maa+RggEjbs+QcUvzFiUfDHnI6nnv7Ux2K5Kldu4Yx0/wA8dPekgGOQSQPm3qW3jjgdgO5pkjLM43Hjor/3jyMn6elSszh1VIxkc7cDkDrt/rVcuP8AR14HUxuBy2AcjHryKpASRJmUNk7gBn5gS3POcc8VbhIZsYQKScD196qxDc7MVVQz537uDx2q3EdyZ4YFeNo4z2xSYEsJ+VCSrAAFs9T6ipwApwMAbtwLAoOew/CmRjcQGwxCgnj9f/rU8sPLbcoIJztBxx2NZMBGU5L4LEddw4x14pDhg/KlhhvkyDj19etJhdw7AADI5AHelAb5SWBwRkjv3pAAbKlg+VZieB26UOQnzKuDtDADGeM8kULnBHXII+X1FKX2D+BUI6kEkdjQA6+/e2pkAAaLIYjrgf5FU3JkUY/eJIAG56A9cgVI0jW8TIQpR+AQfwxVZsEsBlTnhT16dvemlYCMqUB+YIduCcdMdB7de1QySEcFt7o3O1flXOMDHXt19/epgPMYKh6nk5/zzxVYyed0UlC2BIxwyYHcd+/51qBPChQFjGEZpNoZTvG8ZPQ+lSod3zMd3Hcct1/+vUUaL92Jj5ZKvufr6Fs08NkKwZ0KADgdu4osBJH8yqQoPY7evH/6qkX73ckkgFe1MBJk3BlYDPOR+FKpBA8sBcAAYHTjn696AFA3ZwN5RsAE9OaGIRuchs4IxkNj09qa/wAy9CQOQxPOKCNp4BBHBBbt2IqbABP3upHbd39qYTuRgu30x2OPWhsbum4KPu4/i9PyqMv5mSXG04JLZAGT0zj9aoB5ffIfL/eZzjJ/n/n0qMuqkMQGIB+VG4x9PxpHc7sO6oudp28NkHGB7VA0nyyIflUjYdw2hXGQDx0HbPtVAOLYZAHAaRThyO598+1Ql0b5wdpUqw3jJGAeOfpSSMznJQhGIZAuDgA9+2e1RNIWaTChpF53ddw6/wBKAFLlyx3M7scl84Kg9ePpUZPmRYfdtYgcn5vbH5UqkscBVXgJsBPHXqf89KEAYR5YMo+7g+3GM9+lADsvtBC7scepBo2YLIGLDdjbuztOM4HtSKNwQnduPysduM+uaekeBwoMaksQ2RtHrmgAxhh6Z5XGMGl2kbsq+8H+FuBkc7v6CkC9lUOSBgY+Y+9OMe1N23ERVWOD15xjH50AIuCQF++cEIxEm4e/HH86f5e9QwyQF6KMY98noKPndSOAq5UJjGFPJxgUrRB1ljCKoQEqykgZGeDQAoLFcrIQWOA0aDGckfMfy6Uqq0aoIzt8vuuR9c/j+nrShw7sVlEruMogYdunX/63+AoyxYqwkbCgSc9unagBNsaMEKAJ5ZCMDzz1B/DBpVBBU4O9QqtwATyMkeoOOtBy0ZKuqEgB3PBTkZH1pXxkAMjEcfMTjPY8d6AO6/irjocmW8GMj7VLkevzHnHpXYVxEMkYur5XwV86YZ5OMyEnPt0rioK7YF0jblicEEH6Dmp0bcB8wcNkD171WXIYYG4ocbkOPcfX/wDXUkeW2DaN3XAA4610sC6hJJXzCBk5Vueew+lWY3yVbrk8g4J/TiqMTtksANgOQfQ1ZjfbtyoDF8cZGMdulYSQFxHO1TnAx9BxUi9Gx26e1QIcjC847MOn+fSpgc9OvpWLLA85B2jPpxketMOBgnB24Y8ZJ/GpCCcqMgccZ6VGylfvHaScfWhC3IT/AKogkuRzkrgihxhgjrkA7iAPr/8AWp7DccHJX7v1pjKELjaASo27ucCrGAbLEbjuKjAY9aUA4XJ2njJH+e9N+8dpIZdwUqV/zjrQrZyTkNuJ2KfbHI/CgghmBKnIVsk/NnB7cDPUdarS42EFsMQVI7j2z9atTBsA53OecsMY9v0qvK20sDgkk5B6VogK7fMSDjgYHGM1ATsLNhm2lYVKnBXuce9WCCc5JLFRgYAH4Z/zxUIX5kOBlWwfQYHU+/8AjWyAY+wu4ciQ7grCQbsgfTqeaXkrtDEInB7EDoP5UqNkcN03dO2ScfWhYwGRipU7B93PzDtk+o5/OqAQh1Mojf8AehPlwcKDngfXr+dJGzM0G1IsMuFTYV2OV5H0P+FAVQNm50wwIaQZXI9OnpTSrSIwJdXEyhn8w4JJPI6Yx6UhkQHyEiO4xnDLKPm3f7v5U4qUJYo6BWYsxIBTA9Od1KwZlnCM/wAjk71+Yev4j1pDGfPDbWLYCuSRjoOMGrERBlEYYscFt2wthdxHTFHKOgIIQANuIH3sjn9aUud+8QkmMEtuAwvbI/KkOFBchCXUkbz8rMvr9aAITgkscliBnjORgc4/WmMY0wRlmIDhyuF2/TNTlF3W6PujBTBHXLd1z6elNdw8nzEkAhW8wYX3PPfGOKAIWVlZznkYVTGcrzgj/wDXTH2sGDb4wCCGwM575PpUjYycbT8oYlz344Hrxih0IbDICM4GRkHgYP50ARHIaRvnRmABIO7b655/WkVwQnJUH7uw9Ae+D2oII3MXjU4B29MDv/SmnJBGGctHw/1PHFAEySHgHI2tn5TyoPQcVLG4JO5zyTuLZyOD1/SqmThWQR7NuSo+XBHUZ9fSnrIdwA2tuHmA56e1AF+OdkUSDLgLncpGec5OD3zjj0zUykI7ptYBY0Ybhw3XJB6d6zY5BIjMncD5VI6+vXtVjPVCWASI4LAnjdkZ9f8A61AF1ZBH0diMAA9vXrUgxtcZKjoSOarLI7EZAVMbm2rjZjBxj3H86kbcqsZkVCwYlockY9akkn3cBgN4xhQpPT3p5wScEEA7R/UfWoVbJVsEcA4IwOfWnhuRkqDuyN3fgf5/CgofncB33ZBDDk84xTScpnmNkA4z0PUUE/KAcMOT1wMZpcGNvlUDA5wTweoFQAnAX5CwHGST3o3HJ5Ulhng/5/yKUMyBcgZU/wAXTPrx3/wpv8Ay+QRxxQAq57BQSxJYcEcc1GPunlixBC88n05+tPY8EldwxkAGo2KgkLzj5sgYz7VSAoTRyqm4buRt35z9fw9zVEDEcnCyx7iQjDnHTitKaICQbkyDziRunqeOw4rMQfvZF+UnJUhBtIGeuf6VogNHRmZrAI29mjlIIcdOK2ImBw21gd2AFHYEZ/TNc/pExF7cxlydkYkOAeeRzgVuwsSxwcZ6Be2eev0zWUgLyvjDgueOM9hj/wCvUwG0kBGzgnc3TJxVaIjYApYZX7pOcf8A1qmUksCNrEZ+9x6c1ztAObJTCnOP4QueR15pCCSCo4J4Oe1KHGGCtvZgX6HkkdvyFC/JnOW2MQSPSpAjUhguMfMe3PP40mee4Pfj3pwDYxg7uufX60Z7Z5xuOeOKsBh4LZLDB5GOg6H+n50hICjJJPTKjhv60/lj8pyW4xn6VHu3DIJJz1B/OmixCvJAO18EFW7Z9qjJAKHBPGeOuKlIKksQAoBGOnuaYwwfLDgj+L2HpTRAwhhuz8vIOByB+IpOwGGOeclhn8qUglj8uzn68Z70nLdDkDnBXkds5/z1qwAgDbhPX5h0+p/OgpuI+VTk5DZ4B/zxQAVZGIwM8MRwaRuEzsDHOPUHqc4/z1oAcwztO3lmAPsO9BG6Ndq4ZH3Bm4HsB+n5UMD8wBCblAz17jNKdrBxsXOcjPUf5xQApDEyAgbyc7gMdulB+Uq3JLAH5ezev05NIRlRwDnqpPJ4GP8APvQ5AJK5IwM8dBjjH5VIB0OSeQNm055HXBpQGDbW4ZQTlRnBIzz370p5yOWQPxx3wf8A9dIPl5w2cD5gTQAigFQASwPrnkcdKTgFjySTuHOcf5/pSqoJVQuFHQFuv+eaTGCNw6H5goySAM/rVAKMiSMhN2RjBGPy/T8vam8pgkFW3bgcEZP+FD5Y7i2wdi45OOg/nSEqMlWZgCBj3x/+qgBT8rhTuKhd25fu5xj/ACaFDbh8xZSuBkg/jRt54YjjBI6dOtNIycKvQA8nBOO/SgBB86DJZWA4CnnOeBSqVL7grq2OQTnj3980gbP7xSOm3r0PWlC5HG1l7knnP9aYBt+782zH3V9eKAeTjBGRzjn/APVSZG/B2CXP9KXlmAC7QVyeuMk8j+VACkEbjt+XbvIHPb3/AM8UHggYY/MDk4zTQEVW68Apk8E0pycAn5yBuwcnPWgAyBxvxtPOXxxQfk25I2DBCRNnHHfjv1oAyCQhGTySR6UhwHfja3UgDBP40AIpwH+VyVbapTP3fTmlHLbkXAVccHPQ9OKCRklWOAeAP6n86a4XBO5EAx07flQAobemVIeQchW7dv8AOaXcUJbdyRvAY5I46Y/Ghsurl1IGAxPrTVIbHzkOwzk9+Op9qADYVXHXAA4xkGj5XGQSTnKtu+6P/wBdKC4VuSOM8HPX0/z/ADo+8wywboDg4KYHU/WgBSqjbxjC5LA4H1pCMcYBBUgEHsf89aRQPRue5YD5aQlY0Py4CnDdz0oAd/CAXUjGNvb86OA4JkwAob5uQT60AlCQSNoy2AOMZxijDJvwAoXJGMHPpQAI2UDAlyB19f8AOaUBlCkeXu3ZbzE4Ix29KG6yBwcH77J0BxzSL91CAPmwMeooAFBXftCgn5tq/wAwKdl8tltzIQcE9CPSmry7EBSpXB57UFcFQEQghW5HOD/n0oAMEFmKguHbHzcbj7UoUCUDb9/73BDZ68/TjpTSVRZDvAVvkBX39ae2E2n5lCcZ2k4HakA3KMFYl1UluSOGGePwpxYkBv3YyWOe57dDQH3DJO/DZy3HvSH5TkoAQoDAjJPGfxoAUjhC3zJxuOQACf8A9dISST5mOD0Pcihh0+T73zEY4PFGVIPIKZA2sMnP0/CmAgwOMjcDySOOc8U3qqIXZkCjGMYP404AI2z0IJyOp9P1pqFsR7SijkmMnkHsP50ARs4X96RnIBYqeg9x6VHJjzNyorgxnBA6NjqfbBFSj5EJAaNADnIwcDtjvUM3zBSzbk8sHKr8q8A4posSQHzipXCgjAY5x2xn364qvM7ZkO7AXC7SvBA45/M1IwG9my5VyDsPUEAVXmYguVOCXEmJPTHQDHXJPNUA5CFdQGCLkZUE5Jz2pMjeRIxwJCF9Rgdfoc0jAh8GNGJHJ4+ViR1H5/5FOG8lULnG/ByfmHIwefeqAaSm0OZDkk8oTuGB24+nNPOPOBTkvt271wCTnBz+Xvz7UiuwjjAYKxOxn3DC/wBDxTS6Nhd/IGSF5/AZoAcAUV0wyylw756fQD/PSkwCj7UznJIJxk0K2Au07wzfe/OmS/IrJvJK8l8bSB7nv/8AWq0QHKsmIxnK8N1Y49acuSXzGCuWCsDnI6Y/WkY4dDuULuyA38PTmnImGmYbi5z82c5we1BSMDVtyIAMSShtxXOM5U5x+teN/EVQbJkLtMpLBEXluvUn09a9m1VW2v8A6sIPmB/jHBBGP8968j8bok1xDG29baUFDtGMZ9/etV1OzDNKaueT6rERHcKUGCvyDfu2MFwAR9Oa8w+PnnQeFPDdqskkUxuRcCaNfNijCK3zbe7YGfzr0/UArzKGfy3RSA8eQWVflDY9R7815D8dhGdR0DTVRoo47R5Th9xZW+UOcdiR0968bNJ+zwk/PT7z9F4bpe1zOkuzb+5Hjevmz/tC1a3j/eSXZuGBlJXqec5wxJzgCsG9m8pZm8ma3ilmY7A7BpWyeufu55zx/Kt3XpmN3DGY5J4g0jwhkCi3Rx8sfHcMpAPTArAuIWe6/fQ3P2f5jveXcpJyoZieFHAy2Dwor8sa6H9G02MhikiWZo7cxiNAhBOcqVLOCcH+HC+24VehG+WSFWYWryEJcKpPkP8Awruz3bH4elU1LSFXmz5wRwzRgL8oUAsOcFiuP5VZtmlezuLeLzFi4lNuJWzIFUYb0yARxjtWTba0R2U79/0NK0uNt5HMbdXfa0d75veMEMSNvcAHBPWp9MSJ5EgjuWSHZI0N0yf6uPBYg+4UScZ4/Ks68lWyt0iiHlTPtKA43IeAzFuuc8fT8q1LOyksNPxbvbTyy/vJmtTvCDa2UYEEchunXgjrUN9On9fgd0G313K9xIuozW8TRK1usUau8iYddgxk8nknsODuNWri7a7solmf7NHZFktZEDAqpA5b1yMU8gxxsWyIZAt0ueGRdpCMPYZyenGOlK1w93fmaeMXBMCiZTNu81weHC+mMcYx781n31OqPca6pbypZXKwWUawYMsDj9828AMQcZXjp16+tMcvZRXN3Oxa488RkhzhnBGUHHChT0J/hFPScPJJHcWy3Ekubx4o7fduYE7Ru6qpJzjH8WO+KmgE1tDPMqLBEgjCQTrtBdgG8zA4yCmTjsCMCo8zZabkk0MtrZXMVsbC6nuJQJGjVpJIi2NyYXnGQT0rBvL1tVkt2tBErxMpMIGCSvQ/7vzYHPU1o+bHFqEUhuVtnaJLlzEwX95kblLdwQc8HpzUVlFFqOrQyLFHxI0KuUbAz/q2OOT0P0H4UW77Au79S/Npsn2h7VFdsxm68uOEM0uTh8H+9/T9b1tKttBpRkgilgR/PSQx4MSfIwUscYyzNyCTwPwhmns2trSL7RbpBboN6XMeRLF0+RuuenA9Qe1GoTPHcTW11JfyWwnBfyiMtvX5I1JP3cK/T0prSzMtXZP+uhXmFzbW13cyp9ruYr0yPk7GJcA5Ow+4IweDn0NQ+fE1lAIrZ3eKaRpZZOHKOMMOSVLYAO4Y7EYwSLt6l5bQ3VxDcK7WnkpHbxs2WhTtKuPmwCM89CeccVLLbpHcXtn5lvptzNBHJaxx7flGW3gnoW/2RnrweKbWugubRX/rZMSyItdMaTTpDMFcIrTwA3HlDafKyQew7ZGegHGKdjbeVFH9knitm2tJiQSMRGzEBJBt244DA8EDntmrV3HKLqWO18kW/wBkkM6wRsAGbA3LuwucEDGeDu78mt9nMJK3axRCdXAeUs0kuHwAyA5BOVwAc/uzUy0M76eoyKOOaFJtkCi6kAk8uMKqjtEFxkHIznrx1PWmXKrc2iPLfbX4U7eQrYOS643cqpO4n16ZNSJlbMstsizxzidYyjN1AX5eOmW9SeBTwyWl3L9nnl32gKmWMFlyV2l24+pAx/B15qeuuxm99CeBczNMkb2r3EjC2eMfu3iI3bsHJ3cc+ox71zVwhaOS3jKS3U8plafyyfMIO0IrYycnn05rXu7dY0t7QiS5WMokoLYKxkdM49V3evAHesaUuUuAoaKMTqcI24ouSY1z/vDJNaxZzvuj7H/YqubaT4ZavAi5MMoeRX+6oIGHGfdW/KvpzSiwtVYSsyfMdwUe4A/SvmD9i+4mHg3xZDctIJLWRTN5oG4ud2cHuOBx2/GvpyzT9zDGxj8xgHfJx0PPHvzX7hg5c+EpS/uo/j/jCPLneIX9781c3LAlHi3fIC20KMemf8K3bEhY9yAxkNnK8ge4+tYdg5SRpEVGBYhckd/Q+9bdnG0A8pjwr5HoF9G+nNbM+LOig+X7w91KjPYc5+tXFy2APmYYAJOR/n3rNtGDIcbSqvtXYeKv/MyuOGIxtUkY/OuKQEiDLqo2tyeDyf1pssX2jTr22HzGSBsKq45xjj9KcTgDoELZA/P/AOtUtthboE8bk2e2eOn5VlIDjbGVZtPRkZ3Cxj5cjA4OecegpmqKLi60G34bdfRzAxeqZ/TmpbFZYTKm9YzDI0QXPKkHpj060LGbrxfpUBVSttavPlhgoc4x9eBXU9gNy7kDyOpVkCvuBYH5h3ph4PzDaw5weOOvH5/pUszidldG3LtyeeRz1qJhkDgsTj7x6j0pbAMlCCCR5V3xqQrd+O/4UKEKrtJ8rAKq38K9QKXekbozyBA7CIs3I+bPBpQN2QQvTCgHjHQUABIVSDg+2Mk/4f8A1qlXJcLkHIz83pzxx9aYvysByAT2OQBSoFDEZABO0YOScjjB/KpAljmciJgxIU/Lzjjv+FKJiwAZVZs56Y4/yKjxtRgC2/7zHHP409u43ZH8QHpQA4RQHLITA5IP7ojB+opPIlSMLHcLLtOAGGPTFKzYBfcu7vgc89M/rTxneq4YtjJ9CQM/SoAglk8kYkhMabh88acH8acpWVT5bKdoJYjIPHTAqeOUoCDkqRxGQOSQM5zTJLa3nA82EA7MZj+UnJ/nQWMMe3blSSTuGzls9x9aaVYiQEsPmJymBg9/8+9TJYkMgjuHUL8oEnzH8+KhUzxqpkgOCeWthlOO+KdwGtwm4kLjBbcuSPrnpQVYsmAnDZ6detEdxbyOVSTdubaCQQxPXv14p5jZQrYGRzsOCSucY46f/XpkEaNtdZewyGOcY7k/TimKjLHGp+Zu+w8HJwD+WPyqbYfnAAIyRtU9Ae4piKGEAVS4UZVc4PTjNMCPCiQyjzC7sucHPsB9OBSMPLZ5ADv2YIA4I65B9cfyp/PIxnJJwvbnpimuBjaACxP8fTAyTn8sUAIFYwiOIxnkKMZIBHzdec0k27YWBCqsn3nGflx1GO3NLOqzCRCQwBBIHGB6ikaON49qkOmc/M2OeowfzFUAw8SP8jNGx2n93nGTkfqc0iFzcs4Mm4H5lQ7QenUGnpgsFMx82XBynGcY/Pp/nNQj5ozgsQxUKc4JOeSPSgBC4U55jYvgsW3ZY9OO3/1+1JIokeNTHJ8mCyTqCcd8DipJdzTyKfLAdc7mY8HPA7/y/lTC4kdRKxBxgeYCcDsAe56VYAdrSqyhNsbZACkFSTnr6+1MwoCYVQjR/wCs24Xb3A/MmnZUOrnad37pnYYORnH4YGKQDaoGC+MkoQSTx7CgAZVhHzBRAH3Zdsg5HGB9TSNHtyVwjg4ygBP4j+tOSKKOWNXU+UR/ECAvoD7E46+lNUfuyzmRGf8A75B9++CMdqAHHiVWO1iRgNIB79PfNR4KxPBkpswNx7tuPIPtj9akVJFCgPEFDDeFIIOMHnP8VIGkMc2zcSY+QW3gY460AB2SSyfuwWQFPm6fN/XNIEVkRXZR3dchicDjB7D/ABpWVnUiMriRk3bR9xscnI7cUSlFdiFRFXDE7NpGecD0/wDr0B6h5RkX5ERZWYRsy5wF9h+VKQJHkPziQIQWUBvmIxggetL92QfupDt2s7AnDcYOMdDwO/rR84g2RLKWVhLsMmR78d6AFcHL5yx2Ivl7sHOcAj0x/hSsCyuMgkph2EZG3IPP8ug/lThEFMrR4ES4wwTnnBx9OnWkA3pkCVlbBChuwycfQ57+tAAcSby3lkLNnfIQx2lMe3+fpTwA2MqvBycbfk64OD0pqHcJSMbGbt19uPTrSna7yjBBcAMwGcccE0AOTcHbciocZChhuJyc/WgYUDbnrng5PuTSLtcbtgkUsSG6k8HgenX9KcD8oBkViUOSx6/U96kByoF3hQQeCATxj39KVB8uVyQRnGeQTjnP4UgX5WUleOSCvJXsD+lA5UdC23GA3GP8mgBQehOCpPU549aUbk3qCVVh35z6j2pcFSzElMDBBOVx6UKpB2lTwfunpnHr+tIA3fdPpwO/PvSHaeGboeSRgGlGMsOcsNxAHf0NL/FlgGHRsjv6VIAQTnojYAyq5wfahvlbD8gZKk9T+VKee5JYEYIyc+hxTQBH/sAHJA4PvxQAmMJnAxkHOensf0owFdgWwMZYEZwaXaxJBJLDlVxnpjHSkztDEFcOCQcDP4Dt/wDWqgAMzog4IIB7/wCelGcuQMgEghgelB+UFiA23Gfx9P8ACkwoj+XJXhc5wcD60wF3fI/QHHKuef8APWm4UbQgJ28A4znNOyrMBuGTjaxHr703J2liwIHOcY5oARiASc/dBxtPamMMZUZU/e4HA+nvTm6kY4HQKcY4/wAKjYgxuBJ95dqsnGCAec+vI/KhAMdmZyFYGRVJw4wAMj9ev50xZQqKUysTPuZEGSxI7H8MfhUkrkyE5cFiMgn5cYwMjqajDMoXJMQVRjaNoHfI/HNV0JJIUyiLncQWG1jkE/8A1quLkgscEZHzZxiq0Awygkt0OSOSfU/rVqPk5Kkg8E44zmoZRYRCWbBIcAbTwcc8/wCfenOSmM4ERxjcPun6fSgAjAZV3HgkctjPDfnim8nCBdh5C7RyT361iAN8rbcMD2Ur19PfrSdBuBBGT3zz/n+VKG3HfvDHPyqW5z2Pr+FMXDqBgD5ckgYAHfP+fSmA7k7lHU9QW47dh7e9Sux2huzjGD1I9KYP3hIyfkAHIxk9+KZfSH7oySeCCO3qPegCqw3klkwSR9706D6VEy4MgVflEu8huTz7/T8eae0Yi2hFZlXP8fPNRlT8o525B5OeR1+taoCMsmxh86FxtzjjPOD/ACpo80E7vMS4jRflwDv54Yevag8uqbZAG+6Y+55IH86IMHcPn3SklW6soU8KR+fSrAlwD5a5w6DlwvKk5/DtUgJYhlLgZ4BHWoYwfs4UkwseAiEEEjON31weKkbJx8uHI/iPC8dPrSYEgOOSBhjtA284oZiA29huGM4OeDxzSKfmwOVHJDdR7gigZCgZLN6g89aQDictnBJAIz04qMsDGzAZToSOx7ijfuZuigZUZzuBFJu3FRh23nAA5HTIH6UAJhsybF+bHG49eMYqGSRXYqw+faBscFlHTPQ8/X0oaTALGIOEG7AfOMHg+tRGZ40Cx+YihiAFHXqSD7YI5ppC3FeTDA/MMSM6jaNpH3s/7Wc4qu8jlSdxymU8w9SOTg+v1pGwFKRtlwpwScr16gVG7MQSzBHVRtz25H+f/rUxgWDEbMZLBhjkDihQCyruZUyAFOBjgH8yaartv3gIdyk7ADml27FADoT8pVurHHUn/Paj0AEyI4/lLIGLFlb7mOx9aeV2dVJOOGxxikG1TJ82BtyVPAI9f1p3ygsX3gsdoZyfTpjt2oAMAKAwdSF+U7uFPXjse1KQjb/k3BDv+foRxzjvjrSqAuP3bH5trBB8wNLyN/7rz/lwUPUAk85/CgBRlC6gqVJCESEHgDPX0/yKdHFtREG0owYlQDkc8nnGO3+FIWG4DKlVXc425G4DrkYz6fhT1jOWypG0fM3OxweSc9jigBrNtjRpGcsZDhlYHcOMkkdqdLsjSQMGCKQzLGnDDrn0HTrRCQp+V2ClxGjE84Ptj1xToCGO2MsrRHBJG3CsDwMfh1oAWWVFbZJIOWZdsoxk9f6g011O2UBosj5ztJx06kdQR+uR+DvNeNNxZ44mkwVlwm3jqPbBH1pQQsh6K6HoB8x4zjPOR9KAEc+Z5u1RtbqWHy5I7YGSe5oOfLB5QhQxwBt6ZP65/wAmmqFWOMfPIx+UEg/Lnjgdh/8AWpMrtc7ZD8jHK8gdgB7dfyoFc730rz6GUpeXxId0+1TKQxwFPmnueMHj869BHUV54kjG41LkMPtcyKrcIW3kj8a48Puyi+NyJLuAbqcRk5Oe5zUobLEMrfKwB3How545qt5gYZJb5Wzhe56nJ9OcVMrNHJESilT/AAggMD6Z6dK62Ito2WJcMf4gScY/pVmKXDEkuS7DkcED6/jWfbnCopOcEZLcdT6f56Vbhk3yHDMc/wALYPPbFZyQI0IXLO67w5U9QSMc+n5/pVlCHC5wR06VnpKfl3GMqR8qsfTGR/8Arq5G2FbOQ2cbcdMenqK5WikS8SbRnOec96ZwEODxjA/z6VINzDIO/jHoaayM42gnJXHPTtSGRNt5Dc7vyNRkBMKASFwNzHjv/j/KpieQw4/ugf1qMrtUDcE2rt+Y/n+NNARt91sjKjqc4OfWlJ2BiTlVbA2gE4A6fhTX2lC5I5UDLD73vgfhQxCSlmAVh39TjPH4DFMgbOyqwD5IEeTjo3PQVWlJ2ONxHB+8vI59fxqxu2DbuG3AJxklce/4VB25OPmyGPGOea0QEEozkEqefl4wfYVGyb3UgfOQQGHc9QalOTHhtxwTwQDg81GQd5wTkEAEDsfrWqAaG37XUlyQeQ2Acc4Pb6U0xg7eOM+vAzz/AJNSFd3YkdSBwen5U0jAc9MDgsuRn8KoBDllKBmQPlcsO59qY7KqAsBCpbIVAWK4+XJPvipCPmAZgQPmJxzxSoSHlKsuQQcDjA6/XvQG5Eyl9vCArLhCT8uRjH6Z/KoztyS25SQWVVOAfoamCbSxVVUnnDA4OevHp/hSEBAWTdwpdd6/u85AwO+TycUAQlWGxTuJ25yzAKTg/KQfYimyDKOxUbkQ7iQDjGCakMYBVvLYA/MCwwFweR146UDDjcR5isDGcgHy/wD4oH+hqwImjWSQbVeba2DtXGVIzwD3BpCWZ35IB5KuMlgwHU9vTApQTdxKS0gfALTxr8i4HB+vFKzhm3AkrkFVkXDMv94/iKAImGEbBIUYVlHZOhAqIJhIxlVDYHzfdJOf/if1FWUTyxuWJhFv+Zc5wD/SmKhaOJAhfaeAOACvXBPHpjPUD3oArFSCTtbMfXK53Y/+vUTqysN6KGcgbs7vfFWSuC5bJYfMQSQWHr6d+1NEbkAIQcDA564Gdo96AKpVQQxwpV9ygEDPQcfgf0pFOAdp5ZQAV/h9v0/Cp3XAV+4YPtYYDDtUckbKzgFV9F7jkc/zoATd0DKWPYvk5Iz2p8bK6kKrqueA3B6duai2MpKq3knkEgZznpg5oR1dUPDKOpHQEdcUAXBKEkV3XaNoYmPgHnse3BqeJxbqxO7YzElgc9yAfyx+lUI22YIBTDfdc9vWpUchflcAsOT0YdxzTsBoo53DAUv0Y7jgMPb1qUHeAQny547bh7VSEiAlQ21gSd/XJ7An35qcMQ4ZovLk43BOTgHJP41LQFjKtu7hhtZcnrkZx+lLztbPyjkAKeQR3P6VHEQwVlLYJYhnPI5PX64pUfcNwxk5zjsc88UrASOxGWySVAUBR69TTmyGBUjaByx78VEX6gElmxgqfbP+fpTj8r5xtcEBcjp680gAHIypA5HHTAoLEAnL4ztBHIP86H27gJMdOCeQf88UhIwoLEHrjbj8KYFeSEspBD7GbLOvXABOB/nvWROQTNhmaMqF3A4DHPv+J/8A11t+WokWQjDx4wdxypz06/5zWTd55wSzK5Gxx1AP55qkBFZ3CRayjb3ZJY/Kcr/z0znjHuP1roUba+c5Yn16gcVy9zO8bwTgltkqsRxkHn9RwK6dGBk+RlZDySOSf8/1pMC9C2FwNx9QB19DViNiWTCMT6MOvuPTvVSJtoRjkBXwCBz0PFWU3N8uehztQ8j/ADxXNIB4LAMGYbFXlQc456flSeYQVI2gD5uMjIBPH40K/mNkfKjnBGM4JFALMQQB5nIbjqRz/QVmABCAqnB+fGDxkep/Km7vlVjkDGOOppQAxJVB+8BI3HPOTwDSY3bec7jzxzmqQByobJVSDwR6U0nIGBxkgYHbOKN6kKwJO5gM54z7ig5y2dx+bO7aACPTPtTAaFG5RjrxwO/PX8OKYWyWICq2eFYYpzYKkEfKATuGcU1jhid6LkdByc84NUgGYDHBDZY5GP5GkyH5yQr/ADFunPoac3Rg24L3+XB+tIw3EDtkMvvTARRgrkNkDnHXPvR0YHnIGc/hn/Gl+9zgkZ4AppYIRk5OAcEc59c/0qwHOCykbTyAWX+9yMClZi5l46kqcjtzxSFcA8t8oOMHFGRtBJZickE9xkjB/D+dIBx++owPuhs9+v8AOkyX2kOZGxnAGPy/OlHytGRtDAfhnpz/AJ7UcnyxgAnLAq2fr+tSAZGOCWG4HgcfWkxhj8uTtz9O/wDWlHJUYY/IdoHTPJzSZBjj3BsDHToeeetACE4Dn72VIOB09T+VBBw2BjH9elOZ2VpSVYHB6dMUjDBVWKo4UAEj5h9RVAITyoDjcWHyn7vI9aQtuzgkY6EgHAxSnO0kAENgEA4Ddqa4DhlGSuOg60AIwAUZHI5ZQOmfSlxslDDoP4j/ABfh60F+MjnoOevU8UmwDhVB2vtwx9qYBnaNzgZOXABxge9IqgOjOC/HzFRkUDBZ87M9CSent/P8qTgMn8G4bRxjH4UAHWJ0ZsoQGBz+lKT8wJLBcEheuBigKMsAoHPG3n8zQCxwQm7MfU9jQAEEowBXAA2gDJP1ofad/Ybs5PGD6/rQFPBA5C4OVPPHX86O+MqSB+frQAAAvuMZY9WCkEfgP896QD5V2LknBILZPTpjNKNxcqdzHlsfyIprFSmSGIIyGI6np/jSAVsqoI6MocgE+mOg+v6Uu1hLtQnOcEdRjPH+fekOFfds5Tg4P8qafu8B1JAYHOfxI7c0ALhsOwXL4z6n36+3pQZCGXDgDlc7eMUALgskYKqexOR2/rSK+3HIbJG5R1x/jzTAD8gfjAHCjrxSkcKAgB44x8x/z1poBVgM8gFfl4PH8+lBwUY8k78bxQAvXJxuCrjOeByKUZ4VclshyM9ABTWIJOcphN3HQnNOPJ2kKeArA9ffFAAMFzy5BQ/um5APtTcK6qBy3HPQeuKPMG1SrdMjIB4APcfSnNuZ2HzKpJCrjr+NACsxUkHfGx+f5TgFvSlUZZgqjG7gE00N83GAACPm5NCnJUlA4bI25xntigAA/dgldxLE56kClCLkEYfc/wDCMFR2pML0IWPquF74/ClALKCCWBb5iV/I+/WgBUfyy2Nyx/dOOQT6c0iDy1jABVi244PUGnbip5YIT3RecYxQB8qDJQFdpDdfSgAYFlfIA2tjc7elCggjHKsM4Ucg46g0KhLjdGFBXufl3euKTGNpIBcLgFfXntSAaDwWV1T5QdwHA/8Ar05ifmJY/KxYErycUEj5fusAp+QdTSgZYL8wIII7dKYDRgMozgsCAV6gY4qPb8h/d8buWIG6nbiAWULyM7sZJHtTcKp+UOVYcDGD35FBYYKvI2wjMZdct8xA7j8xx71Ax2qvzbcx87eFyR37VMAYyzBN2EIG5c4z296h2GCIRMwVlwSMlv8AI6UARE7iMMGcnb6ZPaoJXBkUMSUyA24HJbJ5HtVg7nyco3AxjAI+me4yKhZ3JV95yIhlgo5PWrQDMfM4J24JJI4zjp+lJgHYCiv0JyTk9+KUBnmRsNlkwWZsYbHOPahQWKkDJUDZgYJwDnJx71QDipZMKYWUHeccHHPH1AxRucxBAW5yy524IA7H+lRpt2sMCIlSoVs7v84oICIrBQsYO3oMkDt9KAHEb0C7TtbBIX8/8/SkZsO+13YMvQclef5f40EIDgttBIxt4Vh6euaaWKxOSJI1f5AAnt6+tWiBSFCBxuC7wNsg5PHNOdQWkBBVuCDngDn/AOvTQMgY3nHzAk9MH/IxSyfJ5pKkqM7wR1GBxVgYmqruxKUCuDtUqwP4/TpXlnjCF2v4ZCGf94QXB+UjqDjtjnn2r0/VEGMMgLhtq4OOO1eb+KrdW1JMoFYoy/QFMDj86uOtzrw7tM82u7Ke41VopJECvKDEh+UMx5yGx1/nXzv8U71J/izcQHyoorOAQF5QRuBOcE5x1Zvyr6jtrH/ibbWgV/KAkLK4xlSTkj6cV8j+Kr261Px94zvZPMnWLUnijk2jCRI5OzHT+6Qevy18znslGhGPd/krn6zwdD2mMlP+Vfi2kea6+xiu9khumcxrMDb8BZlPLbe64UHnptrGZ/JSaUGXzGUxuYeAxGXByRj0z9O+a3PEPmnVJLaRleaR1KAcMIupjYdh3z1/OsCeRY45VWS4kijm4Zo1ZC+Gwp7kbQRweOvpX5w/eWp+/wAGklfqFzEYrQQy3LpGY0lcCESAORjAb+HAwMVpRvILvz5i73AVcnccuGXa6/dwB97HbBHIrKmMUJn8pZUWNmdUQFjvborZPQjv1GPer8S/ZHhCKTHGoSVbibYq8DDHk45OP885PSzN4u39II45L/UYY8S5llYxiWfIGMnBxzkKRj1z+FdDM/2ZbFY3+yRDy544YQhcTjAztAy3G7k8Z/AViaFHHa23EMdwwR/nvGMcbI52s4G5TjaAB05PHNaokltluktClnaGXfAtmcSKmT8u/wC8x6ZySeOCBkVD2t1Oyndu45WvtYuUurVria7G+UB23h1wxKkdBuxgDpjinmeCaPENuQkMLOzEBJoizHgYPIGe/qvpSRyxQPNcR280Ez27YkVmkWFirDk56sM844Kg+tLBCHlHm3ESzwMDt5ZsOPm3DuCNo47kVk3odyt02LAjuI7hAsod3tvmC5W6DBUdxtBxnjp6MapMrS20DCSWRdm2VryXCRSEgBxntlj+APoae8Mch0mOWVAwbanlzFpIpB9yN8DKk/L78Hpg1Ykgt4V8qe5lW4lnxcLkGCFmYFVZW/hwXOfWk03uaLSwksC2tokTut2yAObiSMNEVz83lccrgbffAx1FLaRRnVsW11FaG7sxO/kvhAu/lWB+6wXOMdOlKkdsl7FHdTrGYo/JkSGTIBz+725/hJ4OeBio4bSOTT9TS+aWwntIysscu0L5j/dCkclcoDj9T1pxu9fwB7b/ANehdnzNFJZxiyjaGJVc3a5b5U+XjAAJAPPpmmNbNFk32qRWltcTj91aPtQZ+U7GIO3ALA8fUjNLaXW+CWOYXBgnWMSTtsfEwGxuvIDbSoJOBntkGooFjt47tY9Pd5Ek324kiDyRLn5NzDOGxj5Rzwc9aL69ydVp/X9XJpXm06YFprTZDCiNC74yRjBYAktuQ5B4zgEgYFMXTYw0DQWl3I9vGY3jDoWnEjMA5YDGMEgHnIGDgDJnaPfcSSfYLqITSLiSeAOWj2hcbwo2nB5ByOD605Y1vb6JbgRzKlvJJHLZx4njkUn93uJx8u7IzjBweMVaXRmV9LlHybnULq1SeZMpbm38lPMSWVQQJMEnY75yDzjvgcYsC2uLb7LMLe4ELRM0ksiodoZztyMBuMZY5xzRcy3X2S3miWSGCNA7x6gWkAxgklATwNg7Z5qrcC1tnv5Fka6UMgjlhXFvGTzsGGPyjcMKcjjGKiWisLdC20PnPCotopPnEjy+eUKJkplcnOM5PHH3e/FT27La2dwvmvdGWcFWiZVlWMDaoLkHjAcZ6YBx3qOS4LQWUskUbqzNbvJGFJjDsf3agE4bacDP3cgc5pl/nSrGKKGSb7LEWtjOXAKSEqxTA9OT1/iIzwai1r2MmnLRmQyoI7lXmZonEZAdsFwG+YkDpzx9CaZdWrW3n24hj8qKTaYl3KSuOSSc5PbP41c+zpl5Z2YsZVScOvyrGcNj2B49utJNaysslxyyOm87i2QpXdkttAPXHA9u1UpWdyJO+59R/sPXNtPo/jCOKEW0UbIrb5txCHdgkkdc5r6q00/6NHuj+YRqm0sAH5zkN34NfKH7CTmLRfFIRfNiUJIxDDLsd2Tjt0UfhX1dpKqltEEBK8chSeR97GenJ/Sv27L/APcaPoj+RONo8ueVl5r8kb9mEZh8u9SDgsuFHORz2H+Fa1jsTo43uCzuuT83Gce3NZEPUb/m3DPI4x2BrXspCNmxtxjOQwGF55zj9K6mfBG/ZyLzlhgSDb+I7fStGNvkz0AODkZ/z2rJs32qQD8gbI45zzwPzFasXIfJGcAd8cCuWQEyggnBwMdhnn6U5G2TRMB/GM5PrxmmKdy9eGwDtPNDnIU9WVgckZPFYsZzksAt/EN9bjJE0nmbhxknn8MZNN0mRZvHOoSnMYtrERYPP8ZYn684/Cr+rqB4thK4RJrUMxUfMxDf4AVR8KtvvPEM5dmjlvmtMEZIKgZ/9Cq07wEa7gbyUwUYZ+UDjNR4V1O0H5R0Ax064FSHCsQDkRkqueuB0/lSMQx5J38jAHetAGggnawQxvHkKwzyOaRchVYgEnqAOB/k0FVKtkbSg8xDjOcdv5UAAgYDAHoEPPPUVIChduV+YY+YgDrjrTt5yf3rMQM/KvpzTQeCAQMZAGcDB6U4MAEwRjACkDGSOoI/WqAeOBlV4IG0KME/WnA8/eK9iD0zTAuGx8204A5+97H/AD2p6FlY4Jzk8HnAzzUsBwOc5OyNuGP5/wD16cTtAZ3YHAzgZzn/APUaj42e47en4VLlQ53Mq/OGDLzuGOP5D8qlgG7y5TuYJtByzZ+bnjinKpZOPlIxjb1GPY/j1pFkACyHhSBkNzwCeR9CacBkg5DbsKWHUnBPIqQFzzx8vU5649KUOfmXO0DHyE98/wAP6/pTGI2kL8rNxhl28fjxTtoxxtKgALznApbljpljlBEkSMEwT/eA6cfn+tVjpsabzBcGBzhWWU5BA6ZBFTnGf90hD6j/AB4FHOD3PUsRzj/DBFTsBTltr9If3aQTuG+cBiGI/lTJbkxtIZbKeJVXkoM49enb39qvbvMUEN8pB+73x04H4CniWSNgxIG0FQMcHsPxp3YGZFcQyIpVvKOcneQpxngj8qe4CCAlm2g71kByDg+o/GrTRwSktJbxSEKASEG70qv/AGRAi7YJ57cKcgb8qBk8D8z+dVcgjbHzhirL0b3z059KY6rthDIhAO5ctgAgcfzqSXTtQjlaSKSO6j3YEf3Tj0OKpyzvazCO6tJoSSrCYZZT04yO/Bq1K+wFiMkYK7D5ZwAw7dzmoIh5VmQmZATuG5u/pj0/nTIb63uop/34VnLA84AOOBg/SnIXFpbkRLGSPu4+V/qfWquA9U/epF8wC87mjITqeCc/X86jBcxK3yRMRgBM8EHo2foOtKZGYsQWkGw4AOQcnjoOcUisZFOzCsQXYuwxn0PXHJH5e1MBJ8tcCMlImbBJb7uPX/P9abMwIkYohQ7T8gywGcHHvz+NP3Dcyb0OWB2ovQDqOvf1pU3F42SNt3Qor7QB3OO5/wAaq4DGATzCHkjLBYo8p9xRjO4H64zQ6qHCpGeWzuZNgI9efbFNf54RtD8gjDtjHIwPfoafO43KwyAwYFeuzGM4/KmAjRqCwHzJuLAlcY9cnv1/WlZWZEYx5CAbWB4ZcHNMLIS7KDKSvzEnAZcdv0FKRGsmxeMgP5StujYegPrxzQASRqiFWUIzMCOTgj/9Rp74SUhAylHVzsAIX147imxBU7FthZw5BIPTH5cDFCqd2Xl+bysdeCp4yff+tAEmWy53EKGzgPt5JHOfoAPxpDjO4KCA2MqQT7rn86YQGSONvLbLFGCgnkAE/h707zA8jcqAMPuz1z3Pp3oAWNY/MDrHloxu+mf84pdyDY5ZUUAMocY9OOO3+NC7mPL9E27doO7B4IP4ilDMh3F8Dbt27cnnrk0AKAFZW+RCOrJwMf5NOSTYd4ww3ZPODTY23DOVOGw2Qf1/KgEvFnIb5ieFPJ+nWgBwURRYyQP7znkk9c0445GwqApwwXIwPr9aQEMejLk5xjnp70uc8fvSF+UZPB71IDs4GDxuO0gfSngnKgnYqr3A4x/+oU1eTjeEyxGOv5iheTHjZ91e35n+tADlA8sZUpgjO44z3/Ol2kox7c5CnPrz/n1pMBsncJFOR8xJPJ/nTjnBZhtYYG7Gc9agBcOTwiEbcYI64oHWNVOFX5gSPvc//XNAwEyN6cZznGfYe1OX5SrKv+0uKAGfwvuCqN+4hT1GP60JklQp7Z+Xt70gwoQAqBjJ8s5bNPZSTzzjIIA5BPp2oAYMZOML83Y85/wpI9qMC6quOnl9eT0/OlxujHy7RwN3Qt70hwdh3YOduMD880ANVflHy9Md8j60rBmDjcdx6OB2oJwP4dwGDj+ICjC7uo55684qwBiWLYxnjAAxjFNxlDwjMSAVbtxTtueu7GRxnPbrTSQu9g5+duQ3TIHUUANY5JOXXKkA8fe/zmmvuO0AnKrnOR6YOKc2VDdQoHIHHOetMMYY7TjDDC4OSR60ICFyyMSHBx91Ffkg9Bt696aF2O4wSvAeUtkjB6e3IFP+YojcMxXzNpOSOp4pkYB4XjMRxvXYST0Hv61RJbj++Q3mMR7gA+361Yjyw2qSvQ8HI69PyqvCwQqAVO0j7vY89fWrcS7cA8LknI4GOpFZsomG1ducKrcEjgA4zx+tMLsCCWcqcdDgkU4Ngb8KvY5OQOf1qE/KfmBXcRtJ+63HB4/H86zAfnywMEts+Usi8jk9+34UjLk7W3HAIGOQD6fSo2lym/pkjKgdR7fhT1wzDLKQcg5J57dqoCdfmlkJJByATwMDFUrsiaV1VnLYKjdhgcdOe3SrjMFCgFcucZJ5+n/1vaqAJbBIIEilskYI9f1NJdwGTKBtjb93k4AJA5/zmomCPlyvlqjYL7sKBjn/AD704jEahF+QuSRkZz25/rTGySwBPzDgOQd2O3oOa3VxXI2YSCNTIEJbcoXkj0PtmnKPOGJDkNIeFAG1s/1yKTc7Bjgo5XGWwHI7H6/4Uo2FtuZkGNiR5wSR/ET6k96A9SRCzKcjPOPNzj5gRwR2PNOBzvRTtwSVc5IPfB9+aYu2RiwGZiueoK7vcjuaVX3IjBSqMp75KHBHP54oGSA7xuC4A4G7nB70E4GCAmzHP3senP4VGSMrltoBG75sN6gUySQKxKr+9b74J6YHGR360APefIdi4A6BnyOc+mPXFQSPuDKzrIF+d2XgggdB6fWiVw+UKlgFz5bgKSep6c9Me+KikcvGZHZCBjeGwTnt+NAAxILAR9Dhg7Z5IOPyqCSUdWzuU+U25znA70ySVfMZi2fl3/KTk9OD/nvTfu5BZcq2NxB3HnOTzQAoUGZlCuGPCkjAX6fnTUyqsyqse1ud3JB7g+1KUKttY4DnJ8sfMfpTtpyWDlgMqOcNnn86LgG1PlGWP8IUHgr6/Tk07azLJjDMDgPjp+PtTWKlHcyMpCYYqenoP0qXGJFfLhscbhtGT14+lSWGTkuoOCvfoc9evTtS7TGjbQzKvLHrj86btBTkFivChuSevPv0pzFU3M6S8Ko3gYxn1+tUAv8Aq9r42gLwUHBGepPrj+VKfkEn3lBUY7tx1498mhdqeapCnC78H5sHoQfxH60qkBAx2gpkKki/e/ukfj/OpIHbG+4oL/OWWIjAKkZ5HbHvSpGZHSRVy2Bu3khgPX8Rj6VHliq5IAkVw/bcQODn8qWQZBMiI3yAHgttz0J7/iKoB6gbIwyow/hOCG8vkjpjnP8AX3pz+aEUs0cwUKzDLAqc9++O4PtTQPKlO55QpcqQ3CnPp9MHn6U2NGVVOw78keb5nD56ZHcHj9aAJVCpJkPyXYhn9+CuT702TLwleqGTliSQBnoT06mkYK8bthpcDY7MCSAAenbOe/uaGAPmFI3DSxgKAdxCkf8A1qAFdw8jF1k2sgDbFBJxnDAdh1/OjewGWZBsiVlkVSSSfQ9Of601pNihgVSQY+cMD8uOgH1z17ij/VghXVlhGd4OBg8qPc5oA70da87iY/bL5TtbbfTOgx0O416IOted7S15qagM+LuVgE4IO41yYfdjJ4ywQhkMrEElVBO0diBx371KByI1AVtwG5GBHHU4NQAYeN+jEAlwCB05APP606NyAeu9MKFhXPGfT/PSu4gtxy78PtOcBOCfXrjt19/rVqKQ8MVkUhsjPQ8enrms+JkYxbSjoASNvzHn1HXjGeasQSfKw+bl9wZsAv0zx+NZNFGlG2CVBAPcnpjPU1bikB2FWABBwM5wOlZsZB3gEM6t0Uj6f4VdVyGGWxlsDZwfcHPaueSBF9SDtGAwzwQOvvS4Bz8p56gHr/hUSNjHUdSB2HpzUo698en+NYWLGN0bqe/9RUZXIYBeTgjHrU5wc9Txg1C64Y5HGCOCffiqQELv/CxK8HcAM5pgII+XgDKli2eMf0pz7gSASOnbJNQOdwZXyu9s9MgHHWrRA45ZCSNysSu7+LBzxUMrfKdzOQRwSc4qdjznj5WBwP04qKVmUZ4yF3dzk/5NUgInB3EsRj0Pb61GAw4Iy4Yj/ZxwQfypzhduVGMtj5uuaQ48wjJGR26j3FaoBhUKSOvOcY96Dxu2455wFyO/WnD8QqgDGOen5UgyBnjPXOccdjVgB3KSufl2hh/hRtLH7rMTwCc9+e/1pQF34HHGNqimgAnLMQGAUKTx9cHp9agBChVm7gAKAr5GM/zowBIBt5VeH52g8j6Z5pQmOAApBySAQfzPHvQ42r0baORv70AQ7dqIyhXI2qu9/lbJ54/xpWDxZ/ieP5titgFQOMewOae642xjhmfC4X8z7AUhUDflRErSeWBtJ3ehNUBG6ylZcbgHCbRG3Kk9s+p9aJEfcyCSR1RSw3csenGfxpXTzEAEbkKVyA+3cPQ+/AoeHiQfvv3nyjY+3AB4oAj8su8W1WVtp3MW455/Ic01gD8zEhwBlm+6CTUuwyRsB5e4R4ZBJyuDz+FBjJUrvGw/K6SdFxjbwD7daBkGxkCFVnktj+7YRrnjnAA/E0xolPmK8QOPn8uMsEGOOSf4se3arDjILv8Au18/kg8IQOx60jRhtwPDkHhxyO4HXv1p3EVTG+xWKFxnO/J3HngE1HJGFzhWGTjIGT6c+verskYLIZCI5SAm4fMGUYY5BOM8dcVGVyxKSDc+7YQMALknk/pxQBntF9xgMxgg4CjggjrionHXcoPzfMpAH4+xq+9uQCBbopY7g+Scd6hdChYbJGwOS7AE/l1qgKxB/ebRuDfMEY/Ng+/1p7uFR2wytjAC4xjuM+tNeIoBnAfywEyeMdckUbhHJGdvBw/ll8Aj1GaALQfhhnEJKlkxyoxyfw64qaGf97HJvUGTIBXgDnt36j8c1n5Cq43OXWTGVOWf2P6nNWPNw7Mckq+4gccden40AXUcfMjPuzkD5sBjkEfTvz71Mj70UiQsrHzAxUZHsaopcN5bqHLAE4YKAasKQ5iAAPB/eL90Ejg0WAshyOCVwRyAMA/hTlyzt6Y55yfaokblmKquMLvZSN3tj0pVbILZD8YPHA+lKwEhOCW+UDaFy3Q98U75mxhQxK4GOBn/ACDTQfLzt+UL6DANJ8rAfNnpnPQn0P5UgEZQhBZdgLEgbcgf17daoXivuDGRmUgDGORnv+daG3aB8uecEA1QvRGYy5kyjOVPUnBHP61SAyZo5HspdjHI+fJx+OTjnvW/ZTLNZ28q4G6NQxjHG4D/ABrCeNHbaYd53FdwDKg44BAPfPWtHRJS2m+U6hWRyNu7IHpj15oYG7CdzZAJ5BHbJI4/WrMcoClkOwHrkZwxqnG24kZyezdjVyN/l6EqeMls8+4rnkBKQcBRJgL8yhl5460oYeYjB9wPzZxj2JoTeCCd3yY+5z1xSN0Zd3yKvRBk4NYgIACpKbiMkEY6DHOKRiAhDOQM4BAI/wA9TSyNuLfNvI9OpOOtCv3BO0EA8cE0wG7jtyeMZGQOvoeKT7pJ3swbs/T8KUkjfyDjnryaQ7QxOWO7OM89fQ9qoBpx0JwRwV7/AFpkhJVjypJ/8dHPXtUmSNo5OPXANMdB5bfKGOOx+6PoasBrcOT0UjKbgRu6Z9qYcYUByzcFQuDg+9PYnc2AqluMY6Uz7+EDJtC5Kkf4U0AMowDtJXHXPb6UvfGCu7huOBx1/OmgDCSY/i2Dtj8KBhADjao47nHNUAoIHl54fBbA6E59aUDahQBiituxnoPT/PpQvCsuNjN154zSjliNpYYKkkgYPcjv3pAB5B6sSMDnuO1OIKgZjUKfm29MH/8AVTQdwTBwepLHgGhtiKGK5QgEnqc+9SAFiFY5AIPCjoB1/wAPypSG8zAIbaoA3H0pGYfMSYzz8u1epHUGlY7nXGA+OdpIH09KAEBCs/JGGwCf4s+tH3FiONnGAo/nmjcG6bsMQRznmkwRztCAPjce57561QCEAKW2j5eScZx0x/L9aCehBLMQMBRyMg9aUg7W6qT1wOPY8dqCx6k9+3+f85oAY2DGcBnK8FlPXjofxFDKckbWYrgk4GSe4pxXgpk5xjGcHHoaaVBAAyQDjb6+2aYCPtAYDnpgMvOR2zQSVCkndk5+X+f6frThncucfcyTnHFMUAIwJIjyM88c9aAFwNzg5cMARg/eppXMZxk5PIx19DTuSdxC5GNxbqP8KaCWA6jocZz170AOOQSQpJDB8Hgn1oGF3rkbAC2DSA7sAjtzsPT1/rQGwI8fM+OFX0PegBASCv8AeJG36f5ApSRyvK+x4ANJknOCRuYDGDuGCMmlJAYMTkZ3YJ7djQAjEbvlUFlUd+BikIILgAswUMCxz/np/Og4Hy5+Vl9ORnHU0jNhs56DaQOP/wBVAC43SEBVLlhwD2Pv+dAYcBScb89eD9PypCSVKs2eR14PTH9aQ5LHaGAAxjPOP8KADBUfKu0gdR+hpScA7CrAnO0HlW6dKTA3EpkrwFPfP+e1GMK2EKnOQ2Rz+VAC5Bxg7gDhT2wP8ily2924LAZPHIHTimsVJcFwcKDg8/iKUFdwJGcDk+n60ALkkryGZurY4zzgfyFDsWcEgSHO1mJGAB6D8f500/dQ7lIZMOMnoD2ocsgJVAzZ4xxx6570ALu4wR/FgHtilbAVSwxH5gUs38Of4j+dBDZbbyOQQD078UmQrPxtLchfX160AODAKQCCGz8o5x/+sUBQGbcq4UbRk5LdP8KXpIwLBgGyAi4/Efj/ACpuAqHcwX5v415Hv60AOGSAozhBgYbpz/8AroOS2CV/vZByV9fehjuGD8pAPToPalP39p4UR4z/AJ70AIFLhAfmJBxu6nHvSAgoGQ4OMHP+fWlUDqcEtxleSPWlDs24kkEnoDx/9agBCyqQwUAZK7VHBGM5o2lDj73uRnHHSjd8rDJCg7dzHPA//XQOsh2bSFBxnA/H3oAaPk4XAbOcgdvekyV+VWIYIcZ7elKxZVY5yg7fdBpCOwKsuASoOTjrigCIhEwcuzIgyVOTjPP+fSmNGo3gQll4AKHAGO/HOQamOSQN+wn5sHgH6+tQynnLEK5+VlBKn/8AVVFkMuWiy0m19wOV6k56Y702VvnzlpMnO0Hg/SnORsiUhXdQcMOA57EmmOD5A3ZTHVVP4UwG8vOuTuwpOM8DPTFRr8+1gwPBLKrHnjjI7GntyquEZ1K7cIM7ajLBvkCBjIRkFsEH8aoBwJILLufJ2kE7j+dJlU2uwKqDjdjrj2odgxc7QVDdWGcYzyMdP/rUDcMrkkht33CM54yDQAhJiKeYSpQkMS2Mj19c0gIG885Dhjk5B44xQsu0yOC/LFSDjbnuPWgnJK4Yrjnb1Ix+lWQDgGNA2wgc4JJPIom+U4LRoWTlQcqB2pcsyj5XkHQAd8djiobptqRlYyTjksOAe+KsDE1V0ARm8uQhiQueT0HSuC8QxNLfvgosiqzrK5wAo5wR+PWu01KVuxBbbtwqjnj1ridbaE3cMwOTADGrgck+mPTqK0gddHc5yzhhiury9nWGO3hsnnnnViFUcknB5A4P5V8H2V2bzS9V1GUq015qMkkhMhIVSfl79yTnnP5V9veOyukfCTxjqBeQk6fcRwbjlgrRkAH6E9K+IIAtp4Z06eWPy4GiEjiKEryCR05znjnpXxmfzvKMOyb+/Q/buBqdo1qvdpfqznNVYWV41tG8SXdyTKimMjygd2MnByOBx71gIirJ5a2TLOJNphjl+TOBkHJI6/y9q0tZu7m4mkMsUjxTQ72R2CiPb/Du7jnr71lSKYowU86OJcFCH+WNuMEH09SM5r4V2sftELtXJIiFy8sW+4ZtiliMcDgFkxzkZGCDxU4cS3cEk0xVYwZ1aQljyeNgGchSDye1Vo38yeNkSAhyGbzUzG5ydzchRwMDB/vepq7bbEluIRGZYZyZFji+TbkncvUDHA7j6VjLQ23si7BKfNuonZmuMDyrony2BzwrISRjnt79c1ZtXKyGEWttcXO/BWN2RgBnc2CMY+UjOe9Z6hSFhmggVVG1QyOz7RkYyRz25WtZGluUsIbk5urPbFbTCTYWAIO0ZGSo3AYAzxWd9NT0aeyLCo1rbw3sV3cxxzpKBvdNwAUrIoAOcY9uuDwal/s0W8kc9wYbBY5BHBIs/wA7xk5BzuJ5J69hVJZBBPdud7kymRoyqxMEJ6ovBIIHJ4OccZq1bldOhjifBhWRmiu2hJRVdflKZGVJ/u+rZ7VPRnVG/Qmlu7iS4knAtdt2ftnmRgxIWDKFcnkk7lOR67s9arXUsM1m08l026ZsXTF92HGGEY/vHt7VLFsmSW2MpD/Iqbn3opYqGAGT1Jc8DGajjsri3nvYorc3M9tKRJZTwqdwwCZPL49tuO3rmpau97m0bLb+kWJpZ59OMJtY327BFO1uTiPhyjAZ4GP19qLOS2vkkv52ms5/OiliVJALe4YE5Lbuh3Ke+BkelNtbprqZm05IIZUaJJI5GMYnjPzbtvUKBx9D9Ke1o1m7kDT7hmuBHGbh2T7P/Fgx9lIU7T/te9NbK4m7Jrr/AFf7y1NDHqsDxXKRq73IaRbaRXIwQGDFe7ZP5U+GWOGZLK8urFYprXzp7iWfBLbv3i9M7iCeMA9QDxVGzmht7Saa3tHmTzUSVIxtJT5gzRkEEkHkE84Iz0zTreDfdzQzCzvJUVsRXamXarctyvPmZ9+5pJu12Ry6NdEW7VY7aSK8uZpUgvmeOBppA8UUAYMFLEnEh2YHPb1qFUkQWsj2xjMLSlodPwZkV1wpHQFgeuPyqXM0MkenXEcltaxIsK3gxDEBtO5mHII+b68+tNEkcAuVPkCGNCsTNcmSMnGVCsTgnjoOlN6EX6r+kJI66b5scIksGCxvBdXA819pZcjDHOQDjaB2zVhWvLK+ZZXezW6LzqkkQy5BAVQUOMkAHP8AOqlu/wBpt0ja4V7pma54LKka+mW6gcjg8bj1xkESA2BuIoIb2D7QEhjDs+1G5OTJwMcAYH1zSd7Mlrp/X4iFrmSUWJjinvDi5syo2lmVt7bgM/N8uP8AOariOYXF9c20Hlxyo0twLmL5wzN93vgYyRx7cmpJoTfS6ldSjyDKcLLeOkAO07jGMng4AGfYe9QNKuo+WlmrOpgO6OeQkS4PyhXyejDjOM5IqWRb/gjtottV+xwySzoVZzczLuILIF2EnHHGTjr0qreNE1oVluknRbmFRJbyfKpIYZ2MBgYIyM4/KnKgt7uOKWWOEF3SSG6bdInB4GDxnnJJ/D1rX0yQNcvHal1jCxzpxIFAfJYjGDwo47U92ZtWPqb9izKXHj2CYICiBEWJMAMWfBA9K+r9M/4940O4lG4yOuRnjHavkX9i5ktvH/i60iuI2N1o63KLE3EY34UbemcMD+I9a+udIYNaEr5oJTlR8rjn0r9ryt3wNK3b8tD+R+OI8ueVfNJ/gjbt1f5dhBO0Hc/GOefyx+lalsxc7lVW+b7qEDAweT39vxrOt1UxABgNq58sHkDvVlMeSzERmIY5UZYrnOc+tdp+fm/Yt5ihkDbjg9CMZ4//AF1swMGfIw+RwV/h+vvWDYyBmVgNpPzRhs9PetmA7vLHRmHITgD6VhMC3GTx1HOfmIp38G4ZZcHITrUaZYcHPbBp6lSTkqeMBg2FI+lc7ApazCFfTLk7VEaOjSM2Oq8ZP5/nWR4JVj4WEyyKkt5cyXLMeO+Cc9z8taPiyUxeDNRlaQx+QrHON2BjH/s1M8ORG38IaGFRXVreIvldowyg5x65NJP3beYFyR/MOc8MMY6d/wCdMcNlgfXnuac4BjkAywJwAR3prgAAt/B1A4554/OtQGMAuW3MpQFQF6MD7ev+FBJwRlmZTngYycUFTj5T+7YcMTg5z39qOGPU49Rz9cUAGeMnK9CQOuadncPlJZuScenfFMDgEc/Nk5GOcf40qnAAPIPbHf196sB5AK8AgMeWY9vWnA/KrEndg85zkVGdpD4b2w3U1JkFm27SpI4UY4/xqAHZHTKuBydtPUjBzsVWJDdhnjFR5yuAzA4+Upxz6E+lPZvm3Yw/Y9zjvSAeA7YbKo7pgsTgY+vrx+lDur9SpLZcM5K4/wATxTcKGkAUn/ewMH8PrThkFciMKcZB6Z9cVn5gOD71yrO+CWXJ9PzPfPNPxxuB34Yfw8j64phLEFmI2A7T5bEBvzpCo2EjAwwYh84AzwPzpgOI+994jt9KXG3BGTnkkDtQ2MnkgEkA9vyowCpDEbMYPP8AnpikApO05ZvlwTk8EdzTQMDgEcDjOce9KHG4ZcF1HzEdu1KvJGATnAz3FADThs4IJ2ggfXtS9f4Tnbu3DoPaja2FDL06qMYzzQc7up3cjAPb3FIBFGcBchmIPBwM4qQTuEYAN6/MRgE/0pvYfxZB+U05QQ4xhce/ODVMZWuLO1vVaOe0jm8w7jgYYHtzxz755qk/h+zdGFtLNaMU5RvmA5zn5v8AGtPA5Xcu0AAqBhsjkn+VJ98nqCeex7VKQGRJo1+8kht7y1uhkEiXKlW9cDNVJIL+FUNxphIMm2QW6hyPQggkjvx/jXREFyPm6ZxsPGP8aAzqCAx7Nl2PH61SbA5iO/hllwWZVkyORsPtnHTtyalBMhDFA+QCWLgqGHsPrjrXQzqt2RHcQw3QYcfJyD3xn/61UJPDumTyDZDLbuQo8yB+ARz6mnzgZeQGwFYNgMcMM59hStLtCkFwuMjYAWPPJJ9hgVZm8N3CIVs9TVij8faR91c8DI69u1QTabqllKzNYpcqRuPkNyc449eMelWpoVhDIFkUvK7RhgB5pz36H0pgl2A7ioaLJVAML8w//X+lU2vDbhBcWVzandgiePIXr/F/9amjU7bYxNwqHI4zzn0+tagX1k4SQPkFeSc/Kc8DP+FKo+bcoRtsgOSw6dyW9KpPqNsyyN9rjYAgsDIMemAOufwpxuIo97GWMAKCmCMKp64FFwL3myKA+x1dCVVABye/1BpxZ1Xbkk7s4AAHQ5Hv19KorKAVXzM7HAVVODjHp2p2/axHy5Q4Jk+mTzQBcaRdkrEE4VmGIzuG7PGeR+NPSeMOB8yFSDh/lPTjOf51RWaXLIGOSoBA47D2605bwsjEqmAMA4wdp/vHPTNAF2LeY0YltzMSSvf/AD+lCNujaYSqy79xZmy23HIx69KprcKqCRU8sgFGYNwB25/rTxLFwAzFkO7egOUUHjjofc0CsXGZirAOSNvAHA/zzUmSZCVBwODkj09aq+YC0okZVy2d64AYHnj9OadHOmQHePKn5sHGf8akZaU/Mm3hm5Uf1peDn5d5fIytQI4b5W8vfg5Ud+v5djipQcAlSEJxna2f89qTAlZ0bnkjOcZxzTl2rsIf+LDFenfr/jTctuJOM53BiOPxpxORksAAeyfe+tSAq8BBvJ3dcLkD60BQykDAJ5XpzS4bauQACD0GMY7mjGVJ2ke2Ovt7UAHzE7lEO0c7mUk49RSEAFiEbOcMoGCPSnEZdj6DJA/hHegBd5ZT6dRjj3NIBh4YDBLnpg7sewz2pGUZG0+WG6ocrT1BJOCChQqwA7e1IwK87fYZPX2pgN6sSQvJz17U3aQQWUnqOnftzT3TaTuQYwSAB1+lN7HGBgZGM896AGEZQemc49aVj6dW52kZGDxTvvuPmJb7xI69O1Nx0EZbtz+dO4EbDCnjoNuFzz2xTSSNrBVBABye34/SpNuCcHBBIGexpjgFlGcM4+WM5GSPX2qkBWZV5TzJNpIVW/vEjufzpUxLwCX9Hc5w2e1PJ25AkjIHzBe6EHk+tIu8qQ7Hd6g49xn3qiS1CTkEMQo4Ix3NTxBdobd5bMON33R0/wD1VFHkkHKl+eW5Ge9WU+VORmMHcy9fbis2UExAVgdpzwTngHv+lVmcZVvmKnLA44HuamunWIuWIJJBT5cdsDpVJm6SNv3Y2kqffrx0pJAP3ZUsA2CyghyOB1H9KsW53lg+wIBk9CPxqiWVTne0yIMs8SjcR2BI69B1q3YsOS3oMk5JIPbFUMlnO+cJhWLYBA64HP51TEmUVjtUB2UJzlPUeuetS3MmZH6Y43eX16+n1qGYu4UBN5LAZkXOMev6UJCGn5fvFQueq8g455qByDHINyl921VB/iyOnoOvJqQyM65AyzHjb1K888+tRSZcEhSWdVTruPTBbitEhXFlUxeYc/MuIw688f8A1vWpFZxIrYVkGGb+9jHWmFkkmbAYo42HaflKg5Oe4NM3cIHbL4DAng45/OiwySJswrgbhyeO/sRQu1gMBzt+XnqSMn8TgUzcSyNkBiSBzhivuR/nikYhtoDj7ysvXBHTI75HvSAc8nyNvUBycCNuuCMZI6E/402XeFYrulO3YQPmwfUEHP4YpGYjzfndXIEnzMSeD/nioZAGZtqv5mc+Yp5H4dPWgB7t5ciBXd3LZy7cFsH9AOtVWHmRhiu3pgh8D/8AV1p+0uxYBShJJ8zkhuPp2oC/L8sLrGez4OR2oAYzyFDh4+MLhW/yKWRCh3YO7HII6c98elDBdkjCIMcjKcAD36Gl8nBZFVgu/wCUD098mgBq4ZgQ3yIwORkoT6gn3pfLby/lbBBzuz94k04b5d4IDDkFOC2O/T/CkAwvqMYCs3Vfp2x60AO3HcZdxUbTGA3AXjrn60BHZQmDJKnGDyM++fbNAA8w/K2duWC/d9s570AB3RXODkMcnGef581JYuSFb5kj837srg446r7dP85pWLJHxvh2HIIYlCMc/T/69IrMkRYbwpyrx7sgfT396eijONzlCcFUbJx7g9MdMVQDg22cEP8AfXcHX6dx3NNjXCrlA+GUDaMso70is7QvxkINzEjhR+H+eKCrQy/LFtcpj5WPzY5qSBxLlmOCoznCkHBGOW9gKFYKcoWcrJuwcheRwaTYhdUiVskhghXgZ67j6UrOZFZjkPlmDIeAOmAfSqAEkEflqu6IqSx5O1hnn+tG1GDpkEhsqueg46epNGWwVId0EY2iRARtHcHPPXrzSSEvGxZ1fjC4QZA+uPrxQA/YrZCx4wnKsSjBe2D07980oTc5VohGSAuN2SQO3WmSFMSfKWWLnDMQrZx+Qzz2pxjAOdmUU+XI6AAAHA465oAEch4/mztk2hGB3DjCnHSk3EM8ZXzCvzMFXG0cZoKliyHMgUEhSOcZ6560pL/K3mO0WeCrbpBxwCaAO8HU15/KVTUtQJ4xcOQfXnp+tegAc1xNyjC9vFUsqPcMVBYAFu/Pbg1x0N2BWCqjbQMAZLEDJx7/AK0BmUkByjjhgvUdcc96ldd4QjEIkAG7rnHHP51GerkA7N2MLjB7d+a7UwHR/Lny0KhTldi5YdOp/wAalVgVkPPDfMCOVOOWB9KqtsDqHQPvzksSoz3BPSpkdg8jAlQcZldvmbPftgUiTQRgyxrxyMk4/KrcbZ5xn+LIBBNZyMQdpBDCTJGNw9fwFW4icj5HG3Jwfu5rNoo1ImbBBQgDquefUVZRjuxnIAA6cH3zWbGSBx8hBGSDx9KuxtuORkDJJXNc0kVcsD588g8fmKidQUB4AzuU9s4qRGPBHzemBx0owuBgHj+HGagZTmAyCfusCAf/AK341TchdpHHHAz+Zq8yuN4DAHGeT056VUlBjZXCgfLn/EitEALguQeFPOCc5Pc/hxTZDuUtkN344x+FQxOqKoxzvO3d+VSFsqCGVgFCkA5PfrWqRA185Ug4LEdTngU1ySpAJbcc8L29zS7eEVQMkljgZGKTYoYIFbCNzt69OtUAnLOepyOBn9f/AK9IuDtwcErtwMj8zSdQ55+Yk47inKwJAUjaeCrjv/hQAmVIzkNkjO7JIxTg2WbZliegPYDtzQmTtHYc5UY59/WgHcGJxyuB6mgBrrsRdxJwp3Lu9f8A69KwyHAYbk4A5AYY60vzcAYUhQCSOfypSN7OpIcFcdcUAMyFVXOeDj5ec+3r1pgUxbQTj5QxbPJ9j7+1SD5FDkkHIVdo54HpTcCOMsBtXIOF5OTQAzBVThznI5QAnr70qIFBypUKGUEH5gPX60+RNokBO0DgqwHT/GhV5IGVGMKVXPbjigCJUDIPlA2oqsSgBznPNKVG7Mhj3cgtt5P1p6fvQjhkYBd24Ljj1ApyArkDkH0HI+tAEON0IDOY8OGITg+3Pr708q0jEjKjZuJbov41IFIRcoSS2MgDn0pJFBDFmyBxuIIz9RQBCF8uMkAqmARjt+FNeIGLGNxHKsq8jPt6VZc9SzqemTz+lDL9w7wGBzuz2/SncCnJACZAofcGXLNkgk+mKgkjDSuBL+8U4UBOMc8ZPXtzWgUBYAHAUgqu7g/UGmtHIduQMqTkDrj29e9FwMkxrHJtU524I3DOM9c4+tVWi2RtwWwoyww3rjith4GO4BN8LHoTt2HPb1qpJF8zlFKlfl2n5s+/rVoDP27QgQqctgFeCRjrn1oRyqMcLkN83lryR6n9TU8sDF9u0rICBtfAHTgg1X2clgNpdNoL9D9aYEySjaEYM4P909scYqzHIS6yNsAwFbcPlC+gFUUZlYYKIVXJ25K47EVLE2SCAcBjgdODQBfiOzZJuZgTsDtzkdu/SpkcE7mXZuBbDnPOe2aooVAIkYRuQcMinC49KtKzcu6qzSAc7jz/ALox9KdiSwu7ccAkqD3zz2p3J3LuDDOCDyRxxjmo8nHOwMMbByTn1wKeSS0YGeuCSOD3GKRQoO5M4XAHLA53c/1qrdOdr/viwBHHl5CtjII/CrWPMyoU44B3dvaq9xucM25lXnGeuT14/CkgMWXIuArHfvOcY5OcDPBx2NWtFcrcXUIjZg0e8HOCfUDP16+1VrghZ4WExDMDgqcE89PSktZDbapbyeYTGX8htz8lj247f4UwOntySRwAMDkt/KrcTDYSA2AOT/eJ9PpVCLAkYDhlxyvI5q7G2VZiPM8s8gnkH0+lZSQFlkCliwxjnBbqPWnPhQCM4ydrZyCPb0pgwMccdge1OypZS/HODletYMBWZt53MpwMDkjFIcnO4fOV6DP3c/T6Uiv5jkO/PK4xgKRTcjamQwOcZPAxn170gFLYZl3qpK9QNxP+yfSkxhWwc7uh3H5acDtYgAbxnAYdPembcKQQjBRlXODkdziqGHG7qCTxwc/WmAAHJxyTud8ZHtUhyfmBGQBtz6n2prD5SGIGCCCOOfqeKaEMUMVxxgnGM8/hTDuAXdtznLEjnFOcFzJgl26nIySR6dqRgAflC7uOAcn6Yq0A3BJJ5/2cDpSFl4IYtxkDPJoLKPmOAH+X0P8A9cUFsqeflDlMZ/KqAd6sBu9QRQNuNqgnbyNwyTSHqcMUIPXrgUoO5upw3TsAOvX9KQChlxkguuOmfzpy5RVCoAMYwOpP1piuBtbdgdMjAwfcGnIGVjtVtxXABPy7v73/ANapAB97oFyvO09R6foPyoJzn5AMY5FIqjdnyiW6/J1HtighSfvMEOPmK4yPfigAyR5ZySCwGEOTTTgbj8zjdtOM/n/n1pzZBYnAYEFiOAPSk2FlwMjJ6gnaffNNAB+8R0+XYVJyDSYGxlPKA/dz0FKDuJbDgN1XABzjkHtSKAFcgEupJJPp6dfxpgJwC7YUZGCcZGOOOKTGFUN86hcqigY+tKCAf4sAAjIPI9qROV3LgluCyjAX1/xoATjbwWK4KnI6e360ijowGPl+8CMED2pVBWNTuwBx97rTWwASTkg/Kx6D6YpgLwoDdfmyT/Q/gTSFOSPlc4x83X8P8aDtIOBsY4ypPA9D79qOuVPAI5OCPpQAO2UGWDDO1tw5AoJ5wWOMjoMA0A5UZVgMjJx0+tC5O05wd2eOQSO9ACFz8hBIdeNxPWlKf8s1XaBjJHIJ6cUz5duN5yeQvPXHHFKcfODnaMcA4yKABtx3HBLMR94fdxQx9T3PGOKaQoRlw7KTuUMcfhnNKMAcbgB8p3nv/KgBGzjb6tnjn/Pal3ZbccHPGewPqR/9ek5CjhUYHaSx6j6f1oGCpIbeAOcdM/WrAQFQIySxLjjjkkDtjpSpgljuRgCASB60KcbWGM92Yjd+FA+TJ2gggYx60ACFtgUlVKjHy84OaUEgZGSVPAXp780BdrFT8gyT83PWkVjhsDaTg8dS1QAL1+VGQM2FYY5H9BRkYzt288DPDHsR6Z96N2xkCEl+dqM23PrzSqrMn7kIQQVJLYC9eh70AGDuYEEKCNrjPzHHP5UoABBGdpYkk+p9Kb95g4CthdocNg+/H1/nTypy2c8jgk9DQAD1AwVOSfSgjcQg+YkbsjqPegglPmO5T0AOP/10P0cDbyAQQwOaAHnc4UFsqzfxdD7UijBXf8ihSFUZpFUGQgffPJHXHrSJhQhX5SMDAXk+lAAh6ZUEg8ccH1OaUg7XUHIBGdykUo53qCxHmbcbccj0x/OkbjzCSGwu3rz+VADnVyvccAlSeDx2FIPmfdyHdemMikK9gOdq49c559qTI+Y5AAPO0cD8KADb8jjbvHVwSMcU1slefLIZQemCKdgBiv8AG46gZz+VNI3DO0ux4wTgEZ7UANYkESFCmwFTuOcewqEvHGrRqxKyNyGBJB9j+VTMCxJZWVV+XcRgMKiaSQRkMQAzbWwc84/IVSLIZWG1twXG75wp6Dt+P5UxhhWXI3GLfhOox+lSsGTOCQ+0nceF/H3qMBlmiLFSBEVyBy30496YEPylUAZ1CEjOQM9+e1JuJYbGTy2YEb+ecYp0R+QhX7Y5bLDPUmogy7SEXA4Hpu98VQDlKCQK2Y/k2lAARn/GmEkwrkkOeS3QD2+lLvWJI1IChTuJJwoPOPrSMr+WY3j+0M4DAjv9DmrFYHcfvRl2DqCoVcHnjr3+vtSsWG4AjcVAYA59uaaSxkUHB2xHEIyefXikX96IQGwAgBI649DTRJJna0fzKhLlAQOSPrVG8YtMACTgc1anm2qUVWAYjAIyV96yb9hGGJOwCQqhDYLDjtVFowNVvYocMdzOSZAkQyxz3+nr9K4TXtUSzlnUlWkEZJ4+bOCQw9cZ5BrpPEl40UcgiVnkX5WKf3mz0/z2rz/UjI4EUQaYTfu9sgw5PTrWnS530Iaps81/aJ8S3Nn8HJFuZ38i8vI4AkCkFwVJAJ+o/wA818y+ILdNJsLFkMkNxCdskiTnaVOA2AevTgDjk175+13qNrosPgzw4I7hHjlS8ufs8mEUcqG98HNeA+NJGthBbJceXMm6TynjDEnGEKZ46k5A/lX51nVT2leSX2Ul+p/QvB2H9lgIy25m392hxN+0xuZovNCqsIgXbJuiZNpxnI4xz1qkwfz3IRLffFulSJMIVHKuvbHQjHcVJdKJI3WRgm5Am5odi7gScADnrU6xCWS3uBIUgWIL5Vy/CRg8cemTwD3r5Z33P0uKslch+VrRxKZzJKquLiVsqqjsoDf7XfP05q7JIFuZGt1A4Eh84lvMjx6MMDqRxVaJpHjjZlhEnlkyNLkbY8kcoB/KpYkLR/INioQG2yb8ZHysD19hWEu7OqEevcswRFbWHAKxqj+WrPwFZeeME8EjqPxq5EkaiO4Pmb40TM6kkAZIbJ59aowOqyvMRuCARMrHgjpl88559K0LZPLWNcW6wIQRHO4wRzwy89T0zmst3c74GhZuuo7YJIjFdwqTaSuQjsFwVjZSMbQOf8mobe4Wa3ksmkkmAm8xUuJmID9iAMKQSxOcU2U/aEa5JneZ50Z47pAwUngSK+ACCRjpV2Uz3+nXEyyLBdPeGGOVOBHgAk8ZIyR096TN13f/AAxTuGi1CO5RocXI225IG0iQZy2Ae7E9sdKkluJ9RkkLg3N9bLHGkju4kJAxy/HIANRSXskcMV6IhM8KIZkExyccF+mQeh/Cti4nt9ejiEdzvZt8kbBW/esMZ3emBxmjXfcftHFrTTv2KBkS91GO4UPcJMA0cCZYA9CrEfNgYqdpYpbePUXihvP3bpcG1QPIhBHztG3TaDjJPpS20Pn2KzRW08d26KIjKvlKjdQ8eOoPPI645FT21jDaTnUHjlnaUG3u4AgYXEshPzgg5EZOOQM5FC0epcmvuK1jamLUfNIaYNGMSSxFUJbgMpJ64/rViNftWvRCKTE88Mkc6HALBVAI2AZXOO5zgU3Ube40ywe0ijNx5DBgs3zSRx55KH+o6Y/KW4nSPVtWmWS5fMAnaU/LLEOhThTu7YOcY6nvRu7/ANak3vqtdLfkPWOO2tkD20EFrdbSr28BkCZwEMynPBIxwOTnoTmqMyXFhciOVFF6jhiiKvkpJt+UhGXG7GOMZqW5jjvJpFsYrl7ZWikvjL+7RYwPlIOeQeTk9wMVVmK3dzOXSe6gnuWYzh/nIJAXCkZ4OO3Haq6biXmWYo4444Ct5Bdy/ZJWvYp0AKuTnaGHHLcc9KW7kuM3m+KPSljVBbQPceSqkgZxtwrdCcdulMllexupHMn2i9UyRxpbSJC67jt2vhc5A5ySMHt3qu9p9mjCbDeRnBaOcBnUHjehBztzjI68e9J6iS6sbexrNma5KDy4h5YkclGcnoEIz8xBznPA61PJBFfbntoSqyhftcMJ/wBS6nKkDrnPUd8dBSGNUAeVdQEKHy4wiASO+4bWUYHJ6ZYcjHUinPGk8wuJ0xdtMw8qKROckYScggHGOnB7H2JLQzZBc3yxX0gEwkkIy0KIsZwBgBmOWds9ec9ayHSdnWZY4JXEgOHj2uTuwBgcHnrmtW9uZbyXzJbq0uGY7EZAUMJJ53IRxjHrWdKIvtbRxsVDf62ZBuXnq2PwGMe9JbmDPpH9jJ0Hxb1GZnjF3c6OyXEI4VCJFGfyA+ua+zdF+W2jjMwlG3JbdjPPb9a+I/2MLl7v45xxB52t10SQQGWPaZo/NXL5PbJbn2xX3Lp0SpIyRopjV9g+TlQM8iv2TJ5KWX07ef5n8o8fpxzmV97L8jTtgGOBv4VmXK4wDkfjUsfzKrZMZwoVgODjqCP89KjTG7zGUjaTgE5yCfSpBw25CWUnaDnGGPUgV6Z+bGpYTMVDOrZLcj0BPSty3YqADtC9FVT1A71zmnthPLG/CAYJPOK3bWTOw4kbqp8wAHOO3esXsBpJklRjJ64HrT4yCAMjlRlgAefSoIgPLUZzjH3TU6tgkBQxB55/n+tYNAVNfiM/hfXIQCC9pIQF+9yh9fpUWkEL4f0ZF+61nEMjgZCjj61plQwkjy7RyRmMggED/OaoafmHTltiMPE3XIIAHpWS3AecnBCjOd3I71HgIB8owBjC9DnvUjJkkZB3cn5s/l3qM4EZyPkBwQCMk46VuAh6BWB+Xpmms/G4uCxwcjrinKQdoJONvGFPb0/Wm/eRVzkLnvjBzmgBWbDMMgAEHJ6CjJIYhSCOeT/Kkzkk5yo/h6ls9OPxozySTypOATyOOmKsB+egb5h0weuKUElVBG4se/TPpimD5NoBIOPxp2AWAJXBXJqbAPXG4Ix3496cu4KQxBJGBkdMHr/9emA7sKzEE9Apx+OKVSSmTlcdd2BzSAkBBOTlQRy3LDNKHDD7wZl5GTwR6U3G7aAp3E53DkgfQfzp+4yHAZn+bJIUfhUAJhVdOBlhlgoyefanLgj7iu4IZSOPzoBbocjeCM7sfjRGwbYUbLZwCx4x60ASZIPP90Eqecdc80gwQxUIwBwSg5Pp9aYhACqNnlk8krlc+nNO8wMQxkLMeWCdB6n/AOtSAf5hPzg5OMDHp/nNJkIpIBKjnH6UmSuc7cD+LP8AD64pTkKTk8Lyc9sVIAVGMH91tGFy2eKUnaSSmFPAIbOTSAr8vACuu4E9dxo3Y6EqQMMM4HHOfrQAudiDgqGPuaUJvG3Z8pB3AnkDsaTBUArjazjGe+aTarE5UKwXJLDJGDigBQQxAOFIwNhxu+v60EfKcoWORwByD6ihnAVmOFB6kDJxxjNK4+8pDFcjbs5J9c0AKQCcMC2eoUdPxFIvzIvAk3AZAGQfzpSfnYA7XA4Cmkz0bIAHQnrQAmPkIxlQCR1JB6UFeVGCT1O4Z47U7kFcD5l7dARSIONqcDnBxnH1oAYEAAUAr8xwODx9fzoAZFG2RlAPGCePbjtTy3Axg5HJP3c+oprjKnGducAgY4p3AkFxIQVJEjDn51yCP8agkjs5n3yWFvI7DLMUUnr64pXH3huwQOmB0prEt6D/AHs4IBoUUBDLp+lbCX0m2HPI8lcdcelQSeHdB81gdPCl+DtOB+h4q2HwRtOCSSATj8MUwttUqNx7txkj1xT5fMCm/hXQmkw8EiknnEjben1qL/hD9FUn/j56EZ83oPX6VotIcYLnZt4DenakZsZxnJA+U5wcU0n3GZ//AAiOk9r284OflmBPT6ZpV8J6WjDF9dBsYw7gkj8qvO2MgFeB90j7340jkjdgkA/NtY8dfSiz7iKB8L6XsIN7cFgRzkAjn6fWlk8M6Y7nfe3eVGciTjn2x/KrZZSCqlfmydp4A+maU9x8oOOeOcev/wCqqs+4yo/hjSmDL9qut4I4VgDnt1FS/wDCP6f5of7fcljxl5BkfpUp+YEBFJbBAbkNigKGJX5WGT8uev40W8wIf7DsFOGuJywJ+aR+c+uakGk6cGXBn3r/ABZ+8acRkOnG0dSTnbjp+NSBjv3ckg8N2NFn3ERrYafu3iWbdyQwPf1p5trUGMpdyZC7hvGT+NKmSgXA4GNrAcf/AK6Ewp4UL3JAzz7UW8xh5EWSDctIAMkbTn14zxTvsyszf6WR0+ZulAyD13En0/Ol2qeCu89OnUc0ABsJBlhcplWzhlxk0Gwu03DzYjxwvTPP8qeoDfMCTu5JLdB6fTinKBKjhcbSdu/qcduMZFRqIgNnfDBMUbFfRv8A69RPDdxRE/ZG3buquDmtEkE7jlScklhkj6YqRJXB3rlkXgE4yM1N2VYxvtQRstGybm6hDk+2fSlFxHIG/eAkPjH+NbnnuNqqQ6k9+v8A+qmMYpXfzYFZyeyZJFHP5BYytwcEYwQQynIOP880MoYrw2zB5X39KvNZ2ZADxeWW4OCeB9Kj/s1TJ+6uZI8jGCM7arnJKeAWwTuUkAMPvfX9Ka4dkADkMMkBhk5/HpVptMuflVrldwH546VXmtbpFy8fmqxGWiG4gH2q1JAV3Q5J8tVJbJ83GBnnGRSoQ0gyy7sglh82Bz0FIwRmaIA+YP4HGCB2/KnRtnCg8hgCMd+34VoBPG21S235iTgDFWmHkoMlwRtXcR169MVFGDt+6F2k4IFSkYERCiNyc7QehHespAQ6oxjugitg4G0g8c9KoysIw3zKYiWB5wwq9rXF+FIOxkBOMAY96p7mwMFVO7qpIBHfHFXHZANclCVZ8DCoY42w59MevFWbVyo+64xkKXwGY9arDdGdwVt6YzI3Ixz0PXPNSIwiiAG1Vx8oXtkVoA6STbJKzOHPVznb16D3qGQkDKlt2OMHGB7mlLHaT8qnnGeR7+9MZtoG4jD5CtnKnjoBSsAS5VnKbUVmHXnBx0z+dRE4CmMyMjHjy+T+dOI2MPkiWXeNxiXrxnpx6ioyWEZc8j+6g2j1OBVIkWRhyCdwx0PB5H/1qDlPLTc8uBu8sDgJ0598/wAqQtsIRVBj+87bOdp7k/iaYGEYi3qQ2CM4wSD/AE6VQD1YeZ98qjEDkcjrj8DmowTsyykhecMcj8D+X1pCwWMgupCBflzjPHY96aqtISwj3AjHl4wDj09O1QUtRNwwF2+YT8rg8FCemM0YUuy4kOFO05/QUvmEtCWLEMFG6T+72x9Oc5pn3CiM+7DMOhyfSgBRuDFiokC/KqsMj8B+fNJsAJfy5QCQEl6j6EUvAJyTHuZeWOBzSKGODjcDnocrnP8A9agACfPtKk8hs+p98/0pNmCu5VJyeWP3Ccc+9LtL7RtyvX5lJBPTrSALu3KMHIAwe/0FACYBzkqzEnc0a4Y9/wClOwFkyoyNoHJwxzQ2Nq/MGy3AK5yaRhtHClyFA2quRx61IC528qhMZIUjdxj+ppxHzbScnkZPOPrTZBwcD5dwIVfur6nFKf4iqZUnIQHk/SgAHQP1YKD6lfXilYHKgbcvkgAbvzpPl3Ltbc2cFgcZX0Ipe4wSWRhvGMKAelBY4/M75Ln5f7u0t+HfpQFIVNqFURsbi+Dz7U1yAucoMNy2clcntTmUeY7HOWBJZRwRQQKdyoo6o67szH73P9KQLnKIN5jAztYY+oyM4poxy2F2MuAVyGXH+NKzAptZkwQCD2X8cdaoByBdvzGVBn5XC5VT1/I/SljG5lUq3dv3RHP59utDo3mkBQ24YUI+eOx6c9O1BUyhs5PCgMQc8deMdaABGZssAGG0FlZSyqO1KYvmUNFtLD5e6t39ePbFDJ8zGRmJBxk8rt/HmjygYyqEFiQ2UIKj0H86AFZdqR52iIHChhl/fr60KpAk2suVYNvDYzwevrTlVZAJYgULcFgMsR3wO1JhWJXymxjjLghWHoe3SgDvAOa5W6hxfXO5dymc5JGVHGfz5rqyMVz15GRe3bYGCR82PYcAd64aTs2BmGHLZIKZ3MHxjtwDiqxBKZKHepG8BSAT6Zz+taMsYDghij4ySACF7VXliIZ5AWZ8BCOOf9ofWutMGUEBOwIxVWByG557ZHXHvSM68OUVcnBik6n8v60+UYVQBI3zLkDPJ9PQkUEuhbaxdQ2AMfnVgTqNpwxPkn7y57Dpzn196tQsXbcwy54bjkcd/bFZwwjOT8+FBC7C/wDwEnNXI3JcAFmYru5bcV9qT2JNKA44AODnk8kY9Pxq1C+dm5FyOSwOCP8AP9azInUJnaAAcfP/AA/Tn/OKuxyEYAPA/vD155rGSKNGF1ZeDgZwc+vqKm3d+COMexqnFIN6/NlcZx6mrCuNhLEcdSornaLGzpx24Bxv7H1rPnUAMFHOMN25rU5xkEf3fl5GfWqVypDbmIdSCORyaqIGcxG4rkDcMBW56DrTw7SBeXPVCWPQ4qKThAM/dXOCOQe+KWJjnOTngnA4HHf/AD3rUgfkybAXEigckDkfQ96aMBTt4AzgkHGD7/0oUZVck5GTlP4frSljxndjIIGOasBM7ACCqKDxgcnilyCeMnI75wfekHXIGWzx9O+DSnJGevfIPSgAXkqBtB2kqvpS/eJGFLgcFSRj/OaRvuuuHKkDCYzilJVmZuCSmAScD8/WgBeVwc8BeST8v19+tIxQkc8OAMc8++aXYMBCnUbttKXJJYKSe2Bwo9BQAmDGvbI67SSR/hTML8pI2txjA+9T1AVcgHcw3kp1NKpZgoLEZOcFduaAI2AOWIXc/XzPvDP9KcG53K2PLAUZPHpSksFIKFgB0PU4/pRt5VeFOMkKOPqMd6AGhQrYJBKqBuHalC7VO0lD1G70x37UsYONpIU4wNoOfXrS527Cykbjhcj9TQAKgLqqnAA7Ht60pJHzAKAeigEHHrn3oyG4BJA644/CnfdJVl8vnnI3Z9P85pAGCPMCNuIOc44po4VdrKWzwGyQP60pQMMYzkYJ4x+FLne4LFAzdCQOPw9akCMogEpwyrzx6CkMY3HKOqlcDac/lTwPlbO8AqTnufpSMvLA5G5RhgOBgVdwICqGQuAXbHDEnOPftUbxvuYgAtgAg42t+lWCQ5+UgDGSOnHp/n1qNwvO8BtwACg8KPemgKMluGGwkKuMrn7yN6e9VJYg4YBv3YyTuGc+3vWs0YHqO4VTjJ9zVd0Ab5WOEA/dgAnJP61aAx/KOI9qBdxHTC5Hp/8AWpFdSQ44DDLFlwBzj+lXJodioTIpXBcFsFc5NViihlOAA7bzzke4x2pgSRnyjhc4B3bDzgVMMorBWaPPyiQABgffjpVWBciMKCuQSBk9M9KkhcoQWADYwULZJ9/Q9aANCOTdsA2EkZY56HHXIqRGBLHMZBwwbeCG56fXNU1kMAIZkAb5SAcEEjqasKwd3A8o5O7dCM59eaCSxkHDdT9/A6ZqKcY+Yx4VgdrnkAnngevFOV1lUOdxBO3uPzqOZgsYO0qnK8E8fUDPFAGXcOBkqxwCG6Dp65xVGZjH9mYRh3V/PLKMsOeD6VoX6vGMIUkUDhyMZHpVB1aS1lhKrteMlFDcluw+nFNDZ1QO5Q284dQ25Tk8jvVtGVyxbgHqc9KydKlE+k6fKF2fIqEcA5HH4jrWpCSxxuOCdvzH5fwHrWchltW4YltxJ4I7in7v4lJyoHBxgc9aiiYlV+bIzwFHb3qUE53LgErg9sisGArMx+ZpVaNvl4B4NIDjHzE+nNKBydo34II7Y/pSLhmK/ebOSpHQ1ACcAnOSpPJzk0gGDnaEyNpAGMj3/wAacCfnb5l7A4wTTcjkjnscc1QCMPlbIHPVjgZFAHzlQpwB8uBx/n3ofbghwGxyR0z6UEncNkgB4AAwcj/D/CqAiO3ALPlC24fLyT+lDFlZjnDhTyzc4PcGn7T8pUAJ8w24zjt1qMDhguQwAwCc49sf/XoQDSdiJgkAYCMVxRuyTjBQPkHbgdOf50cAKckYPRhgcD/PWkOWDFmVixztJ7jtmmAdMklVO3dn0xTsk9wcjnaf84/+vTc/xlt/y44GR16j9aD8uD8udvUcZHv+dWA5myrqzDDNnJGMe3NL1bOMnB+7kAYpC33gGdgSOMcD605CS3ysN24E5bn8KgBB8wLBvnz/AAHGQffrQcbv4jjH3+SMetBw5T90GCkYAAAP5UpBLsAcf7JOQaoBGAZPU7s9D6cGk25+ba20jaSFzg9+aXADBlIyRtIOM0gUA5J2ncSDjAoATGApPynOScccfWgD5Tkrgkkgjgf1oTGR94kjqpGfxpNy7id2Dt+fb2/GmAY3ovLHH3Dknp6A0hALRs2ZH64PTHpS4U5xgEDhu4FJlRndsUnAYBuaAG7QB97e2OdwyPy9ulI2M54QdTx07Uo+XkcNjscnHbNBYK7Ab85AAUdcUADbiCMDf3AGCB7GgncFJ5UZxu6EY70AHHRlAJxzjII9KRFyT8h3Zx8/IAx60AJghSN2053EjkZpM5cgbRn5upoA3L94DOSD0wPXFDsSH3FQ2AcL3FACg/KNrYx2wQM9uaQZbaUU7+M5PBGO3vTidzk8qR1yOPpUYI2BTklT17H60ALkqW/gUjjcDg+/tTWJCgkjIGSI/m/H6U8ZVk4wOd2eDTRhk4fzADuzkjn8OlACE7W/iyCNwIxj3oYYO9snAKjHbPcUp/h5IU9Ax4P50jKF4wcr1L9D+FWAOnBUrkKVBLDGOnQ96DyXC5ZlIJG7HWl2lWwo+XO7njJpOJDvHOzAAbg4oACMOduMdVGePelXDZKltvUAcEUjfKM5+XBO4dfbihiWPzDBznk4NAAzhEJyqAEBi43Z7kU7G9mwqzlPmyGxtHqDSE56rjGGVjwpb60u/czs4AXj/V5Cke3vUANjPmJ8hIDckBRgDvjNOUhVB+UHsRnj86QlgV3NwAQSOMf54peY1yA25PvEHJz7DPufyoAcuUYMuFIBZSec+uKBtRgMlflyDtwNuefxoA8t2XHybclSOR7/AP1qANoHIJHTb60ABJKkZ2qF+9jGfbmhjlTg4Vh0HQntThuRgCRvX+91H4/5601WB2nO4Dqm3P40AKT+8fI3LtGRk9fXIoJIBZM5/iKDGR+PU0DJctgZ29VO1se9IMAJwrANggHAPHNACt8snTbwCGHf3xRhyqnBYHKnJ55PSkxsDYXYR0z1PPrTth84NtBkUc46dP50AIW3E8Z7d+QT3qP76Ah1CngMT39qfH/rFCt1XIxwT7GmEoqMx2AKCTheFPagBGVzIpk5DrtjKnIz6c9zUUkinaA7kZ3FCOB/XNPby0cMSASgbOOM54IpjEeW6ALGpJxyOW+vQU0WRbUYsoKsTngkn5evSoXIURyFJAzN25K+n4VPI+8RYXLEA7XGTxnntUT5KSgMWYnJRhyR2HFaAMnyGQttXHAbHQ1EWYltzqPXHXIp5Kq7Mm5HRiwUZOeOpAqDeN6jqTlg2QPr9KEAPMLdI1Lht3QEFiaOTNtUkbV3D2/A00SMYlRWcgY4VaQHMm8AO+0odwwwOfyqwGphUDZYlE2j5cYz36U/gR4MRHQBsde3TtTFG3Zk5CN827oTjsfahCcbdzE79p3NksD0NWQSIhM0mNm5x8oPOSB1x/npWDqG8wOWWIsrZLEcj1P6VuthDcclPkwNrcj3/Cud1QKPL2MzAAfMo6jpg0Fo4nxtO5PyAQRxsuXx94+3rXLaVaR3eq28HBDv5zM7fdGeq+n0ra8Xy+bqYwzLGnO4sOucgAf1rmdQ8QjwdZapr8vlC3s7GVc4B3PjIUZwCeMfjVytGN3sj1qEXJxhFas+V/j74sm8Y/G7xAYJ/tOnaTt00BoyFk2H589zhiea8t8V3ME8sP2dS8kGZFlmdxtBAGAD1B4rX0W6vrrSrvV727Ms99dPdK1w+H3sTuOB97GOn1rm9XvY7/VIttxJOTCrIzLna2TlcYx75r8lxdV1Kkm+rbP6oyfD/VsLTpLokvn1M2CNAzyLuMrKcA/NsJHABxgVHMkbvYRCUTXJVSrxgbSik9RjHGD78Vq2NishECKHSZz5ku7CMQPukjoPxrLW5S8FpJIIUtFjYFWDFwBwVyMZGB1H415bdlqfRp30Q+LdPcxqWhkuElJ8udMOB1ABwQc4qU+b5E7zx28l5kSBW4YAnAIYH5gPfpVdX81Xi3SypkTcK3y9hkDk5H6H2qzCpivYvK8x1jz5hYKBGW+Y+VGcY47d+awk/kdcVZ3LcBMO0iZ0hSQRuAwCBepyD0ycdKshW8yaOWJRcctIQeCpHHU9apRhGST5VMMjKPLT3yVyC3HHYY6datuI3aCVbaAQwoqBd7K0zA4DMeADz6du9Yvszuiiyr/ZZpDbF7aaUxliciJOyru+v4c1L9nurm3vBNIrym4k2skv+rlUcYHGSe3HGKjgEcl9J5s90kSO+6QDKIuMkt6kEjbx+dEACoZPOhilhDKiM6iRsHBY4I5x3ot1e5qtNeug9bhxHEPLh00hAhmJI3uB8xYkck+9R2d68Md3Gss9vNcThxCCPMjkxuB2n+Fu5+gpYbSRVnjiUwsyDz4p2Dx43cbiehORjHX0q4NJk8i1toEsLYmXyv7Rd8ypKORHkfdPQD8BTWu3UTjG+pJZXt04tVa8cXNrc58iRyxWLrnaecdsD1rQkEUV7suLBrq3lcqLa3T5gh/iVuuR6AjGfQVTuLma8ur2GWNV1FrfY7iNSWUcEo/cNgg55B47U9PMLxi3aeO7hVJQZJgT5RT5ioIwfQY79arTRrYe6vsVIWMEC6RFLLcrGrqjxAeU+WJBZs5wM8gU+O8lkmiaS6824hDo/kRDc3UAbm4wM9MdqYRYzBTal1iaINaSSHlGBJYyKOi5B55/wfbQw3lwZIUka3ikw7ouxmDjh/XG7P4Gpd+hd97r8P63KtomyQW8lqjSWoeKaQ5iE0B5V2IPLLz+HqaZ5TSadFHNElxLIoSN4SQT/d+Yjgd8/p1qfY1vM9obi4N/CPmu4k3QqpGcMSf8OTS2UqWVjeXcsEXmKqrEIHb5RkA9Scnnpil5lO+68h020yX0wtUuo4GTznu5VlklyuCwf04HGe/4CR0jhvPMtmXyoQHh+yqypOM/Oqt907OpUdeffEbKRKotxJFPDKDGsixh2Zhy+7Pynt37dKkhZ3i+zxXkMJm+aztyTlMFhIrjbkEkHnuelC10ZEtit+8ksrmGBHuALgXQklB3PgZGBjBzzwc1ZnIIkRLf7IVmiljZlClj1YueMgZI/WoVXz9Oe3VYru4tsuFtWBSZW7rkbiR07c+vSp7g/wBpOJbS3lWSVUjZZsYK/wAZG05+XgEnHpihXeplLV/15FO5sjCJJhEJrS43SR3Ecg2kc4HTg56k1mrFNHKGgMayRkFC6YJUdVbHXnoa17yFLu7kFvbskU0YVp/KDxKoOf3YH3cnqPxrGnVXeYFInkCmNgpIBHb3pR0ZzvVHvP7FlxIv7Q+lwTLcoh0eSJI3kVyU3hscD5R1468e9fe1qBHeTq2CvnsBu4yMnA+nSvzv/ZGvv7O/ac8GpOY7eCWGS3iQPjAaN8Kx7nceh9q/ReeBoNZ1CMoMiY7m7BM5wPfFfruSP/YYL1/M/ljxFg45wpd4p/iWCHiA24dwitujOSwz0x/WnypunKhT83Lf7Gf68UOBhSHdY/lBITlRn17/AP16YwTKSB2CH522Nyh9D6/WvePy8s2shaZkO98oGYNwCR0x/Wt2zckHBDkMBhTnjsPwrmo5VWRG8ySPzMuoI+VucY9j71uwMd2VAb5cADjn2rJoDahbBPXoCRj/AD61ZjYj7vI74HX8apRNggDBGAME9DVkNncDltpzg9CKwYE2fmUrxls/XmocZ81AeRKdwAz1qUkMhwdx44yOPXFMuFAkL4SMyICxAIZsev51kBC+ArA5AGSNuM4prMFKuSFBbfhuvTGak3dFGEbOCoFMB+YMN7Z4yBx9B7VoAxySSd5KsN3BOOaQ/eGTwTkYFH3CQOmchQaO4+UZznIP3v8APNACfxrnJbHHIxikbJB/jkH8XTHPHFAAPAbgZOehA+tBBYxk5BAOcevtVgLu+bgHjOR0GKXcFzggkeoxx6U0kdSSDn+LqKVujA4x90Y9KAHjBHAG3AAGOf8A9dKCTgMct0Pynp2z+tMJHUk7s49BTwThwGZcgYCcj3qAHAjglvLbkZGevoae33csu18javQkeuKYDnO3D5AXGffk1JwW++zHB3Ix5yKQB0ZsEtjnJX/GnZYqcxuU3ZOO/wClIpO4fKu7Pc4OaQEbg/G8DBYnj61IEittcFSE4By3p3//AF0K5ByNrjJXB6laRTye4GB8o3ZHcZo3AdWGcZVyu75fSgBysEcDjduzyDx/kUKDjcpB+bIkPfk8H/PakUFo+HYK2M8HJ9qGZQSxBHG04HHfg0gHA525DyMo+baPlAPalG4NgOWx3YU3CnaMqUJxt7nrgfhQhaTJVZN/90HC9aAACNiSqkNkcYwVIpRwoVycA7st6+oP9KQnO0cjIbaf7jd80pJ3AbhuCcA9Pc5oAC4VNzLt4wdpzz6ntS4A2hsDJwQByaaGK79rDcuPp+OKUHc69WOPvZxg45xUgLglWG1hjA7Afh/+ulzgKSCeuOPT1pMAYDIFydxDHjPv+lNPYEgybSCWJPegBzEgMMEEe3b154pT8zDgOMZG4cZ+vrTWIDHBO0Jtx75obIYA8ADAwcZPrTACeoOEYZJwPXvSMrZbC4KjByTSr8pUDJUDgA96jwo2jaOGO3B5brxVAGAWbA+bdtbA+YD1pv3gwAzvXoxAJxSnIwrK29BwN2Mg470wgEMV2sVGM9CKAE3KcDAyqjhhikLBUGDhF4Oz17HPpTtpLHPKE7cd/wDOKbubG4bpNw24GBg+uKoBGYANk52gZwOKCdpByzhh828jk+3tzSk4OAzkKODgAdP1pm75QyjHYZ52+v0pgGTk5LF16bRg5xTeFjDBSqfgQT707Jz1ICnoM00KMcDoeSR/SgBTwAC6rtHPGSTRyMME+9zgkf8A6+1BB2nj5c9SR69/SkweTjeT0/CgAO1QRjgAcBeOfel2rg56bOGIyB/9ejthSwO3dyR09KUkZ6jA/CgAA4UlC2TnanAPuaXBBxwWJyexb1x/ntQOdhAAXpjHr70bQCDtGR04zQA5U5UkKhJwcjkf40LnAY/LwVIJx+IpMKrsehKbsE9+/wCNKABtwOn3d3QUALg7TjA7jHFSY5O0kcbsjuKaAQR8uSWxtB9qAAVXB5Hoc0ASAnduKxgkAEEZJpV+6jlN4XHzAYI/xpvQlvLyFGd2eSc9fpT+5bq5AI/iA9wazAeuWBKsTkZJXv3wKdjc7c5IUZLLkqfY03ZudgfutwShwCacCcR5AAwDtzliAOKkBS2GUnBYDCnafm9c5oIYoEO9t2cg8fkaTJGcsV53FN3NBDISSoBJ64yAT/jUlisxyxO0bl5PUCo95LDaw2rwXcd/8mlf/WLEuMNguFGDjv8AhShhJLiMnylXcD1z2xj1qiSIK0cboH2sFyHJ6N2qJ7hvJSSUvEwOyfy3+6w6NgetTON8h3ZCAZXaOp6DNNI2xyAJgEENsHODR6iKOrHzrU+aQ+VysqjDc1WjnDFd2dwX7zDGTTdXcx+Hbto0G+NSEY4yKw9JvXv9R0yNixVkUlozuwR1yOwz3rpivdA7GNNuAysOMlR3HapWIMajkk8rvHPuPrSEHzfKGCCcEg5bHvUhO5R97BPpWLYFPWxi/gXIyYgGDd+etU1O4DAIGMkZwOP0xVvWyFv4QsfmlYQQpUkkA1WK/dG5pAc7cYxjuMCqh8KAibZ5jDzGDHDhehG3uM9Rz0p0hO0hQdwXcyqwAOeO9KjbioKqwAORjOOf/rVHMQdhJZiCSo2jI9Me+e1bAK5VVcMSFH3skAfX6UxxkMcnYSmwDO0jHcigl1DfKIy5BA3/AHSfYioZDkTBm3MSPmj4z6U0SOOHkwpaRxIWR04I4Hr9BTGOVOd5zkAv2Y/06USHzQQw6r5eFGOeOOtNZjvJAw6ELumIHHpx1PvVALIxVCD8zBfmKHIJHHP04NJu2uQgba67WzyTngk1EZgpzG7RSDON/v70gGYtwd0cYB2nt3yPzoKFVHKZOCUbYWY8fWgAOYmYMWBJRs8Y9/8APelQr52doLMDnbxge9MX/V+W2Qww3HTB6EVACk/u24GM4GOCBn+VKztGMLtH94Yx+WKN2CG42ZC5PTd7imkbUfiU7T0yTnntQArKSfLCqehVmbv0HHpTZD8xlIYFGC4QfKQOwH1pZMgg7d2RtYZ5B9qGyPNZQSyELh2JOOue3+RQASJuYoWfO7OUHQds0P8AOFLOsbFl6Jz+NAJdW8p1JwCPU+oIpqbNjCPHB5U8spH86AHsrEkmNdwzjp8x7H2oCkYP3crtcDJLH+n1pEVWDKu4MRhi/UA0i+XhtoYKBgAd/WgBwXbwoESghhk89Oc0BlwJSGUlcM6DPHr7ULuXkIAgHrk+3NKAQWCsUPbHQ5/pUgGcKQgZNp7r3x1PrmlJwSOIySNwQck0HjHHlBfTOT/jTgjMDH8rhsEqBwB/j0oAASgKlGj4yMDHPuaMFAHB8vy2Ixu+/kU1cSxbxkKoJYtxv9sUrImc7VX5fvHIx17dzQA5N+9mjXzGLBwCCwTjrjFOjB3Kvy5ZirNjJbPPOO1MfBYO8aq+/gKcHGOeKcAVYYwuwjBVQWcf1qgEClYV3QsQOOhxjux/p0pWjEfVDvwCvBK7j05Hf2/WlQ7WiK4jV+UWJmG7J7+uPT3p3kiGN/MEiwscBlAyD2Le2efSgBVUCQkYmI/hDgN0+Yn1xS7doLbl2fdDNwSB6gDtSlshGaUM0ZDHcQFPHOP/AK9LsKqzxli74JE+Qwxn8vTn0oAQqCrt5YRwuA6jl19FHr79qUIQgGFUKv3YzvfnsPSnlUMnynzCmPmPAUE/5xRsycsFVnOCARu/P3oA7iufuwGvbgYOQykFRyMAVv8AesKZv+Jjdj5hjb0Gedorz6e7KZXYZIZSx45Pr7fWoHjAblZCY8Njt7D1q0yHY+Q+XbHzcfrUbr8o2kCPOFOPvetdKJM+SEMrAElS5OV42t9CevOKplchs7vkySepz0/CtSSMbSfl5xnac5qvOn78EHL7SMA5bb9Bzn3zWyYFNSwKFGJLoF24IZuP5e//AOupIHB8teULKQpA5B6kH9KY6GIttBQ48vCno39aXKrJt2tsUgIi85I+9n0pgXIZAQhUeWeQF6DirkLsDgZG09z3+vris1SyMA3DnBdiMZGeV54J6VZjcFTjco3MQWGOahoSNWF8bRuwONu5e/1qzFMxKkDDH5iw7D0NZ0b5yQ2dwxlemDVqNy29mJC5HzD+ZFc8kMvhgSBwvoB0qKdRLENrZwc7ulCS5I28/LkBep56/wAqkzxyBzyR1H+etZbMsxJ+VbI3K5/g6jP/AOqq8f7thGQ42qQCRwAO5OfyrSvYNjbwoAPUA9KzpgEmdmJYOAqqCS4GPQ9u9dMXcgkB2MynsBgkY3DqaXGQOOqZwOgHuT/nikKMMpjnuBnnH9aXAbLnAPtVAISBhtqr/s55JpWAGVDAbRk44APtmhmCBiSTt5BPXHpSsNwbJVh1yP60AJ32jkkcY43HvmnfeMh27gF5U+vrQFZcq25ScKcr0/CkxkDDZIzjHBPp+FADhhSmC5OMcHgUdF7j5vm3H71A+8h2knZtLZzuI5NAyAo+58wJ6HPPb9KABSTGjAZIOwgGlA+U5aReevtmj5sg/N5m7BPGD/8AWpBhQctgIQd3OTz/AC/woACilcBWbPAwcjHXn8aFPycEh8YyAQfpRtzghjkEYK8k4pRv+UjCseRx078j86AAEFY9pwoXHI/OnKSpAHQ4z2GPamk7QTmQsev8Q/KlxtzwxYDnmgB3zY6t2HJ6ijDYzyufXIoVS2YwNhbuM9fypCcru+bJAOX5/EVABuXLkeWQuBnHLH/Jp2zLgnHH8RbGP8KGZsYYD5jk853H/IpvA3AhU464z/OgBONqkj5QMEHnigfKV2Bgm3pnIHP86VWUjJJCgcEZ49qaSFTPCjB5zyD3x6VYBnl+CqkDAXGD71GTxyT3JHp2zT3C7cMct2BPX0waHBwFJ8skjIbktx7dqSAhIGOZFBOM/wCfXpTWKyCQBhlQAQnGPap2zwSVxk8kDHBxTWJLKd0agDaFPGfrVXAqSxgttYRbmBbDEEgdyKozxgum55FOd5V0++fb2rVK4IGyNWAwCeSPaoWjOHUbhGMjDnj9OR1NUgMYRqZWz+6yhUl2OCPc02E5VFPEinb3G3HT+lWZoF2ltm5GU8gFh+XXioJNy4ypGBvAxgk/j7fyqgJFkXy2CsA5+XdnIJ69as+apm+YvbsBuAcDCt3I9fxqoTsiZWYLFuBwAAD06f4+9TLI4aQsxEhHBU/oO9WBcBZ93yL5hJPynA7c47ZolcAqdrH5GXaTljjqCP8A9dQKVJQMXWRU5xghj3POcn/CpFfbsCyOGZj8rn5QMf8A6uKBIoXioHIXy2UoehwRz90dvSqVuTlkMkZLAhmz84z2HvVy4yFbHkD5vm8xeHx/+uqaqYHkzsV92xUxgEdc57mkxml4ck8zSNmM/ZpWQ7hhx3/OtqHBPJLbxjLDJB7Vz2gSok13AQSqsZOR16Z/lW9CxXYWKL0J9qiQkX42BGMMpYAZj4H+eanByc8knvjiq0bYG35QW4DIP6VY5G7DNzyAf4faudjFYEhTg4PTnj86ViTIoJ+YsNuTkdc9qbgYHJ6gf/XFODfMNrBDnnIJ4qRjeMnDB+cnH8qGbOSWJHTdg4NBOTjkexGMkml5Rzk7dn8BGeTxxzQIaSynKsASeT04pCACAQAQSFA44xS7WK7Vf5yBtBGaQnK5QKnPO8YGe/NADQAxDAYYdNw6A0wrnO4bVXplu/8AOpGGc5LEYIwOlMCghASABwGbgg+1WAxsgchuc9BgZ+lIMZUgjBXBGM8jtil+YAsd6q+Pm3dcdT7UgHzBSCBkAnsDjPBoAQDnGMgjaOxAz1x+NAbKEZyo5OOrEf5FIBzkg/NwxHBo5KyAYLZAPbI7kVYD9x+9ycjLAHpQMEqNzNkjDMMFR6UhOWD7VGR1JyCPSnrkTLtC5x94jj0qAGMeUYgj5sZAIyP89qcdoY4beg+U5xz3yKaMeUoG4uGzkkHJ9APSnucnk5wPmwAAOe3pQAgAA2jp05/WkUKMkCT8OcH3pcnJYZU8g5XpSDAxtbAz1DZ59asAC7tq/M3GcKOevT3pAf3fysygjIJPSkJBUfP7YPUH8qXA3sRnnnn+lACPnapIzg4Oeje/FIWwWP3MkIXY5PXoM/h+VKOgYMAfXd0H+RQVYDkZ74bpj1pANwNwIXlVP146cU3f8qku568/X/8AX+tOJAbJ+QgcNjikywJ6xAjDbTkH6GmAm3cwH3zgAFhxikJ3jBb73zEkZp3LbVIB74Hbn/P50hOMsQQFAyAentigAY5LsyjJG4e1JkLu2nbluo6n2Pt70pBVjkkqADgYJpAckfPjcMNnnP8An+tACbRuIJXcRj5ex9aTO7j9OoJpVO5UO4f3T3x9aQfMWU/MvTA6g+3rQAhUb+MYK5bPB59jTu+Txli3JpOmMjG8HpyQR35oxzllG7njsf51YCKpK7SN5Knq/H4YoAPHBJ4yWbnn/PSkA42sQpx0J+6falGTtbI54JU4x6UACgHYNmOuByB+IpD8+A2G45BX0NA+6rbTwMgZ65PSl25YgZwST0yc0AIcd/lPGT0GaUHDsAVdgAxjbqe2c/560gI2F13Bh37H2pduZGyUB6Bh1/zz0oAQAb3Xjdj+LJA9RSgbgSSWMgzyeo+lKOHJAC/NnkEZpAMYGR257E0AKPmUIGCqRkqecn05pRkmMH+IHPHWkydqk72yQcYBHt/OlB27wTjCjIxkKf8A64pACHLpuywBwcD8qTnb90kgYCvjmhiF3BmxsA3ENmnOAGboozgrg+gzUgHlhC6LG4A9CCG/xpW6kEDAYMN2Rj601QDkbWBC4Y46ChgqIWB2lDwc5+ooAc2Q4yAcc8ZAB70ZchhtPPJII5yeKJVKMQy7RnlucfnSPld3yrgY3Z5/H9aADG3ecHaw6jseMij5chsK2Vxzk5P+cUMRG5baMgYPoSenWlAYyBTtckFSynp6AelADegGOMjIDj7vriheWJwAi84PQ545o3nAJlKsRtHQjjt+tNBXIJ5yPmweD6/lQAw+YsRQt8yMpMhHynphaRtwRlMixkgKpRehJyTj1p8eY5ducqSWGWwqj3J+lQBiYEZWmLZZs4wADx17/WqLEfDEtu5wRgnB4/nUD5cM/wAwAjwSOmfWppVAkBZdwXC5Y8EH39RTNpScuoEa7QSw9B1qwIT0BUYzjBYdaqySFFU7wqeYFOBk4/KrEYBEIJJDDIGOfb3qq7HzADncGyc5Hy/lg/nTQDm35IKBmGcMnG4difzphYOkb5+R/kO4Z/E0oARgfnlYjoCePX8KbuwmG3rhh8w7Dsfp2qgE27vKBJLkbsMOSemPxpwJaNztl+VsfvOqn+eKNu4Om7kuASeMr/8ArpYzvUuBlvTHPBqyAlUqQqoVBDAOP61z+riRopAUIAXJIwRkc8AeprekOGjK7ypzlt23r29+xrltcYiIhEdyGIDR/JjAwSSfeqLWuh5tr0gm1lJEjictEC+88BvpXi37WeuPoPw40Dw9bTtLqWvXigI65DRqcsAegAJTr6/WvZJnW811x5flNHNtly28yjvx2r5M+PnjAeKfjVefZpI3h8PW32SKFm3LE2csQOgbkjP+zXm5pX9jh2lvLRfqfecL4L65mMOb4Y6v5bficKJo7GwdWRTJZpu87H3GXIwingdPzFcXbO0ly8UV0JJJI2KIE2lXxnJz/P8ACur1aTbY6hBL5z7YWbHmc/mOoyPxzXNx3Ev2QyzxrdvJFsfC+WwDdCewAzX5ZUd5XZ/TVGKjHzJZvLh02OXynhRUZ1iClMrkZY/Nj7x4Hv17VhTSSiY3ExMqSEohkGz5cD5gcDjk9B2ra1kTQf2ZYwym6S3jCN5bnEx6ZXcTkBWxx79OMYNqY4XhlE7RSSIQsRQkNglVzjrwMY9RXK+rOyOut/8AhiYq4kS2I+yOgwnVg5JBABP+P4VbjdfJkBjkWR5zuYEspY8E+gPPtVGBC9v9lSWaNmQlw54A3jI5HA465HPBrR+SF3LeeGhYBYVkAjxkDh+QAOnHP5VjI7YrX0LMUkjzKGeZFWEj5nG1XALBtvfgdOaPLVrXzGQRRxoMo6HEoOMFeB7nrxj1pY/kuGjWWazYqEwCx2cDI3Acj5hxnv06VFJfh0TzhKPsybBtnyUHcYxwCc8j2rLZHXFeRevbpYL2QruDY2NMTtUDAYjH8WMjtyalngub97lIgI7ZlWGOXbyxAyy7ifXP5GqNpbzajdqhndvJ3SAyrvZR3O0csePwqypsrcBhJceTIWI8tfmfGV3fMRjnOT1parY2WmvUvpDHp+mWSxJLDfxTeYxnQLuKjIOc8rzwfamSXMEz3TXNnHdpdY8xbM5y453Kc9R3H19apSO0zXU0kTNMpVSzqGVtoABUEZ9P0q3bLBFrSJbRXE8m9pYbYhUQtIgDfhx+mPXJqm77Au7d3/wzH38/267umiSTekHzIpKspIJLKv8AdPAbjv71YtJ5bvfbTLHAyWgijuwxRo2UZ2M3cHr9Kp2Il1AyKbaSB5onTz4CPLI52/N1HzDkd+tLcSCK8uJbm3+zNCd/lQhcPkbSxXPT5uvvVebHb7KL0E8s+yWWxmt7yO32RGxhVl2sQQck8nGBgdiarHU2TULefeqWxtFt5blcK0/GclmyA31/u/hUttKHSzinupVuMrFI1mCkew4KKzddxwRx0xzTbdjPdXVtOv2gG4CyC7dGEZyVBXdwWwD29qfYatq7A8KRwXEcf2W1gt4mkSONnMssTcnJY4b1GOAagmhjuSYLVk81I0IzCokk3qCctuPI46e9EO6COe0YfZv7RTbZSTxITt3ZKkgHbnoAB1ari3F6Bb3BssPCMFpAFnRQOQWJznB4JAznHtTsrMq7XUiAiiWS7KxXNnhWi8zLFmOA2WbPTngeopbiWJBcTXNrcT28cRgtr23QI5Djo443YG5dw49uRUd5Ek01zcW8qWMCXSiISAbVcRlmXjIGSOf61KqTwxyl2UQSiSWPyJMxSMoI2bcd/wAOxznFRqnYl/1/Xcekh0/T7IRSOsZIMcU21XUvkAlh90cHAAJP41VItAbi5vYbiR0G/wC0w5RdwJB2nAKktxyBVx0tZb6OKO4SN5JU2wRxKJbd8FTvBGOu35gc+nqaNmkkkEfnQ3FoLZGdZ2Vtyvw2c/dx07dqb03MH3f+Q/U4fKIiunKvA5QTK/KxkZAOOCWxjkY7n3oTxy3Iji8owTKGkjVecFj90+uce2KvOdwee4cXF9doknmrGAFIJAIzjcRjkd6rwsczT3AzPuH7/wAryxvJHyADgEjv9fqZbszB/D/X9WOz+AEi6f8AtJfDwSGKKR72BZPMBOGZjkH35GD06e9fp9qyY8U3jbl2s+SFb0A+9/n0r8tPh1HeaV8cPh/dyM0kCeIbC1WdwCfmnT5Gx3xu+uDX6o+JYiniG4+RI2KBwUb7/Ybh3/8ArV+qZBLmwkddm/0P5l8SY/8ACjSn3jb7mMIMkIZF+cOGR1BORnpUU7xjexDIm8OAcMc+vtk54qR5CFbaSW2LjAK5z3H41GmIpEjAKqFI255YY74r6U/IhVkfCNvJJOTvGA47YrVspRvj244BzzwG71jWJYpHGHWTYoBPPHcE++OPyrRs5AVB3n5c4UEDI5/+vUsk37T5UC9OCxPqM+tX43yrksSAMkkZxWTZOomG3gnJweRjHatG3Zl2NkjsdvQ4rGSKLavuRdpDLjjsMHrikuQCIWbBUHkgdAKRJAylixfPQdW+mKdMAICBtUphgcYz35rn6jIGdmyQVPfkjio8KcnBXbhhtPGfepJn+UsXzjgjHPPemPwd6nCqNrRkcZPfmtRDcZJ44PGBwMf5xTee/PykdOmaVh8pBwVA+97570mfnYnGCvOOCAM/nmgAX7yDJyPlHfihRg9cAE5xTRyqYAbccYzzRuX5z83oFYdKsBUI2hgxJHVj1I78fjS4ZSV24OCM5zQciQZAV/Q5547U0DhV2ttIyxQ/XigBynoOoC7ckdaVPbuvAxw31pu7ldzNkjOCO2Bwe1L8y53AEDBAJzQBKPnyF2sCOFwRj8qeDucbQnB+8wBbpUJwQcgkMeAOB+FS5DcHDYbkjr71ADuFDj7xB5AORj1NPDDcoV8AkjcrYJ/Cot20ZGEI/iHyt/OpskScN84wDxnt29/yqABSEf5iVYHJ2KOmP/rn86RXaIF1+XKk4P16fypOiBcY3/3uSeetKXXJzuUnkP6sOuKVgHuMNy5OOGI4yP8AOKF4KkHggAspxyD7/SkCEc4APdz0IPalwXKtkIRkfLyBnPP+fWgBCTtb5QsjHGQe3eiRVYruQgA4Rd3DUI2AcOzsG7jKn6en/wBehRsIySWIAGOSDnp9P8aAB2OGGWyRuwBnrwRn0pSQrRqMZDbR7DpSDLDHmjLcqMe9AZjGjjJGRuKjOAev+fagBd+wA4bC5yCpBz07cUnXavDAjHTpx6/56UKCAdjHAwAAfvHqSfzpNysV2sVIx90ZXJ9AelADsBWcAbAfm3Y4HbvS7juIYEkEY44/A00shDkuHxx93p/nrRk4yWIzyQ/PHY8UyrihgpOdoAxjc2B+dCAndh1bPH3s+5OaMsVUgsuSDhhgZz+dNkO7JdSMZyUHXNIkCygBJCVZlDHj9KRm3fIXJfHdcbjSlmG3DGMqcAvgcf1pDI2co2AT8uR/KmAzOUGDyOi45x9aaxDhipbkYG306/nSkcYzwDnfnJP/ANamn50YdASNgB5BqgDAeQMEK5AwSTk9qRfmO4EMCANwHI/D1pSS21gH4wMZ5B+lNPIK8D5sAv8AzpgAwAd25VUAY75/zj86QNxvZmLKvGMYHPuOtGeBtbpwOOB+NG4nJy+7lewH4UABUpgnpgMDjPP4U3aSMZxnnpgn8B1oK4H3eQeducA+/wCtJgYwNoPXLngccgUAL97gjB68HgY7nmgjKjgMCTyh4/E0h43cfKeh/wDrUp+Vn3cDOVOMdsVYC43kfKeRkZGf0pVO4DMnzMeijAphwFyQpPX8/wClPI2g5HyAY7DmoAUDJyhO7uDwSOuKUgMRtwMjufuH3NIV+Ubgqlj0B7nuaVgGJyCcg5APXFAC5wc7SXHpwMEdj35peWA+cZxyvTJzTQRwMdPmAPf/AGh/hSkcL/qz3JJAOaAFx2UbTnPHQE1ICTzg8dsZJP8AnNRnOSQQPTB/rSrgcgj+6SOpP+OaAHDHGWPofXHtUoYkk/dOOFxjAqPlQ3XIXIPTHP604ndkNtDYBXkc/lUASYAx8uMDIYgEZ6f1pygjJGHIxwCQQv8AntTVJRs4wAOdj4GfpQu35AxAB49cH6/nWbAceVLBQSM9wTt/pQUwFA24Pyk4wT3pvUZA2tt5PQdKUYGQCo+hJA/HFMsRpBDdwzH/AFbDZuHGD/tetCBo7iaHHLLwRgFhk8/Wl2iaMIcISu7lvlzTFkYKHl/11uSW75XFQQA/d269W2t1bqQBUCASMVfc6sc5Q8j3x+VSOCQ8fBYfMGByGQ9x+VJGWfDAgO2QMkZNajOf8XuR4UvzkvjaMqMHaWAyKo+DoVl1ONllVvKtlVh1OPQ44q14yO7wrcgI6iSVFL5yAdwPI/z1qTwdCotLuVVUrjYrRDaPlHzEd89K6E7U2xHRLuEhJB3ZOfpipSFJQEtg8YWmqm1n4AOexyPr/n1pzrvCgAhupTsfx9K5mBT1sltWgXcRiPIYg+p4/GqnZ2x1bcdmcH1q3rWW1dcE4EYGPx/l0qlIArx4IU5OT3/AVdPZAKCILcSPnBYqnG3r/SolDRADhQp3NuHXrz/9eprg+XIsSZPdiV4HfPoKpyOqlFeOTAbejhfl6dznPr+VbLVAIAH5EZyv7zzAoAbuBnuP5UxpR5Z3Z2ODIDuHzN37U0tuGWkjZjjaV5fGehzjP/16hedVJUtIrbCojKjH16AAf4VoLYmcFW+dQrmP5gRg47k+9QlwwjVWO0DGMYI9v/r1Dg8r5YUlcjcNyZ7/AMqlUBZV44ZdoZWyBQMerbGALbSchAfT/HpSIMKsYyzP/eXB+lClkEa8gLhiD6DHP4U75gxyyMu7acDBfPf8+KgA3ltx2hjjy9oH3Gzx/OkBeIrIFXae5x19aTj94eE5wQnPII6UhAGWDBSUbaG5Bb0xQAFSiOF2sobnnO2ldSu9j90jAIzuFDLuJLJyVGVK498ZoTl/lY/vDuZWOSAe496kBMBydrsSEAckYU/5/rTd+5SwkkLhdxyeOD0x+dCoZIEG0MT2ZcEY6emacWkbGCYQrEFWOf8AeJ9vb3oAG+dOd2wLuI74PQUu52IPls+1A21SBnHbHp/nvSbS7OxDZzwZFHHfApNiybyS+CAFZj8oJ9PQdqoBxViG3byCCQOh57UpfbjccKVAXcePx7//AK6TqXHKttAchvukc96cjgMcfJztAPTNAAnyurEpt2hWCsWBPTvSRpwUV/MKnCgN79T+lPhALAFZCykZ2jg/SkRXkiClBIUQlTHwV57/AJ0AKqkbXwz442nofb/PpQqDchV235POMAD39/8AGnCNXYMkZCh1YySNkBcf/r49qAshyuz55Duzn5CueTUgIFIVWYFSVABQcHPf8adHgHhfll+XKnnjqR7UIg8zar4TDFGVsgdCQPajdtQuySR5O9X2gkg81QCL/q2+R9yggtuyQfXOf6U/PltEwYWzhcKwwyn69+9G0IHCyKFdMqCMc4/IDkfypxVRGigPIqrnbkAE+vPJHXp6UACxlBsMXlqBlmj+YK3YjPPqaFCp++UKJQ5B2KTntyB0zj9aU+UkifvI1A+XGOdvTOe4zmn7QrrnAI+XaR144A/TpQAo4Z0TzIzt3hDGM8+hx2/OlXJDqWxKVBZwuSR/SlUbkXKkpgMpOQM+nvS7d0RzyjOWww4BGO/5UALtw0Y3sExs2N3bt7ZpQOMg/KSCFVQuDjkmn5bd33ZypHNCgGJzlSmcLkglh2z6CoA6/vXPzkf2jedsFec99q/l3roPSuelI/tW9G0n5kJ46/IOK4qW79P1RTDAAfORlegP3s1GQvDbjuIyvQ9PwqQNhT8wJ4KscimkcMAADnuuD05H510okicKqN8wUHnGO59qimQM6MVDMOQxXkfSrOSZMjjjAzxkfX1qFxwnI2AAZIyATVoDPkiyzYkDggnYIsENx27jHP4VCO/MYKNt287eR0wRntWhJFvbYQB8hU54xn0qrsZ/LHy/eDP8oDEAkZznP/6qu4EKN5flNExOFIIB79/w6VaicqzDfkbtwAXHHHf8aqEeZFF8xTbuQjG3qOe/1P41Lu3OShckjcpVhtODgkk9hTJL8L9FCkO2ACp6jv7VaWQbnzg5O3jrz0GfwrPjdmAbBALkblG0L0/PPXPvVlJA/B2/MMsvQdsEf571m0NGmJGG4ZAYDBXGAvNWFI2krgjHPXr+dUElKnIGHY9Nwz0zVlHGRgltnB3cEDn9K5mhkk8aunChgCcgdazJ48lg2WTrktyex/nWp1UbT83I+v8AnFVZkUnoxAO7BI/Q04gZqx4jC7RkkkFHJH0waeF3j5sqODjOc8dTSyICORK25WXLADqc9KAd7FySGYAkr2HFbAOG59wzlsdAQcj8KRstzjBcZKlcDOeeKXAZFJCYPdOg/SgdQuME5A56imA04TzNuEU4GB/IClPCg72ZPpjj+nSncxsvCNxknOCW/wA4pAvC8kqT059fWgBpGAOVAK4bDdaVs4cjI6Y+g70mMowG0MDkDg9P6U8hiVOW2jqDgHJ7fSgBD/Fg9ACQDmhcYfYWXbzzx/npShifmGVwQn1z1prAtC3GYx8pIHv19+1ACsB97BYD+8Dgk98Cg5HORj7xY+uOg/KnZ3t/EAMkA9OnP+fekO4FMhiRj5Dz+v5UAB4JwGGQM56k8dx9aXnJUnHAO9mycZNNfcFOQWBY8L0zTmXDuPl28fe7/T2pAA4IZT2OGHelKbV2qNoJ6kc9z60gJYc8+wPX/wCtS9MADG4dcZAPfPvTAAfmGDGvG/k4z7+//wCql53MQBk/xqM5HsaQH5wSvygZyOBikjUBvuOcAEZORjuenvSAVjubccZyGyF6jvzQBkkhfnbIAIGCP60gb5dxbAbjHbPpigZJXH3xliW6Y71IAW4Vg3ynHCjJz6foKYAiqQVAH3h6g+30/pTgCCCFHygkNnAGelITsBZdqsAVye3PerATjYGG58KCCeQQep9jSFfm/wCWbLtxndkD6/4U5wDtfquApwccZ7UgXMu0pliQSCfxP9KQEbcqPnCnOQducj/PamsimUfMHAP93Gfp+dPH8KnO5ST+P+e9Ic7s889ia0AqMpY8uysGJJHA78fT/GqDxeWvSNFJLnYCNvY59+K2Cpbbl9o3DBJzk/T61Ulg8yIkIzZOG2MM49SPb0p3AyTmEM0YiQ5G7BwQfUip4gXmKqrE85X+Ijj5vTNLKPmALRSSKuQX4Vj7HuR0qGInyULMysigfNgc4/wrQCZJfk837rOMrlhnjjHoeBU28Y2A7kGG3t2Hrk/XH4VWU7EQjbncQgYdGGeB+GKe7v5bK3PBC5XhsnqfcY4oJIp/3jsNxWQkbgrhtv4DsaplCZGXaRlzIcDkegq7KwO9WPynDAKAucDhTWdNgLvdGjAH8B4znoB3FAE2mXJXV4F+dUdXEgkjyVz2+ldLGzcFtoc4HHT1rlDO9vd2jpKdy/MwZscZx+tdUnEzFXH4nnnsP896hgXoWLH5CjHB+6cc47e/FWIgNoIGEJyF74qrAScEZH90+3T+VTqBt5baoyu5eN/p/SsGUSAfIAz/ADBs/JxyKdJllJ+bCD5g3Xmkb7pXJ2gEe2ff605vncsQuGUMADkjpisxiN98glSeM+g+v5U0Y5zgeu3nj0pzbmJOWDEAkjBoOSSOCMAgqcHNAhpODlmXDcfNxtFIFwhyATg4Uj5sU4Pt5yAFADM5PPtTUVUxgZ4UZPPf2/CgAPXowOCTlcH8aYO2SjYOSV6YpwU7WQhC2C5J/p6UhYKEYjvgY6CmBFwQQAG3AsN3AAz/AJNMwCAOTHkHGO461I2VzliwGRtY9xxx+GaY3APGQRnCHOenFUAHIYZIDOCMk/LSHOzB+VuPmAOCe3+feh8IBy2QAeRzijA3Yy24HjPP0zVgO7knPOQQOpP+NIQNqh2KjoTjIFC4Az5mSTjjj2/WlB+8fnyOPYHmgBzHdvduOByQBjkcH8KCNoz3OOeARnr79aOB8x+6wJ+YdfShcAcOF6ZPt6VABuw5KkA9QVOT6UAlXU4AIJP90Dj/APVRnCYGQBjIIz34/ShcFwgKsWyBu6Hpx/n0qgGszAP8wBK8kDr+VDDrgtjHG08e9KC2xXCFDjK4/wDrmlGfN6Aq3ZD0PofzoAYwEmOA4J7njFBjbzHOwF2VSWJ+X6UbWIAJBBJHyjKjB7/hTXUBC7KTg5DcYz7j/PWgBG+420qR6nkZHp7UrACQsHMWz5R9fYfjSuOmAGDYHTH0xTWYcjCsc98kg4pgGVLJ8xO5WOGPQ96QZKqQODgEA447Zp24jawK5HVQOpPBpqLt2qQAxJzgZwP8mgBByMp94jJ2njrxRhwwIX5vvfd4/KhgfJjYjcDyATikYBiMEnBI3AnkelAAWLMDuQ7v4TyaAOFJ3HGcEEetDE5yfugYO0Y4x9famjaFPCgEA8DnFAAvzq4GGOM7Sep/z/SkTBjUKjkMmeR0OPXp1p5DMdpUFip4x2/z/WkDbvpwc9u+fxoAMgDodobGDj6ZpNw3Y9eckZ9uKUDbxg7gfvHJ5NAZlIGQuBgDqOaAGlWCjjecjPrj1pT1AwWwcjHp/kGm/L5QBG9QSCRx0J705tzK4VtrYyrE1YCgDnkuNysOfz4pgwyH5oyufTge/wClOPYhVHy4wh4Hr+FKW2kbmI5xlewoAb1ibHAxtD9MinbvLclVEZHp6cc8UKQcZO4YJYqO3rQmWUZJGTtOBz/n1oACNpPVGLDPOc0oIyvGOoU9yT3NJwSeegyN3HPSlIxliRtPVR6f/rqAAgn5TuJVccDgg9PyoODsJO1s5bC8A9vakG0lkV+CCcDnC+n1pT9wk7vmYfLj06cUABO84wG39VJ5IB7Uud+3aoIP8G3j8M9e/wCVAcEgFt56Ddwc49elNB4RecDqhOOaAF4CsB1J6YHXHYU47irNvAO3BYYIz3B/SmucK6524XO70pSFL5IyD3AyKADd0+Y7SM5Y/wAx9aY7BEXOQc4B55bg8n9achOFKsFA45Ge5x/WjOGYAkcYb0PP+OaABiE3ELtx1VO/PWkG0ykBt+MAMVwA3cfypRlhgcjOcoOn59qTbnjB4J5z1+tADEcFlVi7+YxG1xlQRn/61NwXWblhvJDyE4UD0x6Dv+NSAlgreYWjV8FUxwenNRMFCDLHKq3O7HB9fXmqAhba6JuaMbRuITocdqaVEkn3XBGTtz8p/wD1ipJDsV8DDqoztUfiMfjTWY+arCRTgqVwO3f6VZZX3ho14Zgp25Y89OnT2qlJ8svJDqMkgDgLnkcVefAPClwCJC2eM89qpyPskLBl+ZtzbfujnsPxFADBwgYbQSCoAbt7mkUkLIUXLDjcpyCM9MGgIEj27d5YFjuB/wAOlIrYIJZgoycqPl/CrAljyW25VFYYIByGH+T+lN34XdvJAIAO37vrzSRAeYVUAbeeaQvlNyuHVc5A5P0+lUgG3z+XMijbg8DzOST65HSuL8Uy4tLlmDPgcqHwCAe3tXW6k4R2YMwGwH5gACT0JPp/9avPPG1w8Gmysg7HliGDE4GD+Z/Krjq0VTWpwF/rSeH9G8R62+5baxspJnZAAGOwttHfOR1r4a8PTS6hBcatO8kl1fu8srSKSNzn+I9/vfrX0n+1XrqaB8LF0AMJLvV5VaQA4+RMOce3yqPxr52LmztLG1LO0snloIYwzKhABck+gA/wr4zPK372NNdF+Z+8cDYPloSxMl8Ttr2S/wAzN8QForZZ5GmNtEy77ddvCscbiOuM/KB6sPSs6O2abVtPtoIklLDzFF4SsbKCCAQDnqMYx+FLdgHUQttarbvHcfZlO4n5FIJLAnsRkc9T681DFcQSNLqUk8xiitf3Um3LM4YHa3GMZbjHpXxMnqfr8E+VJeZRvry3e5nlMkZYXhkgniBCkOV8xeeMAY5PrVSCT7HaXDKpMKKyL8+V3b/lbjuen071d1ET2dwLJnEMUMSXDW7MG3cDILAcbj1+tVbiFni8mNjD5CB2ycp1JCsvO7AXrj61hJp79TtilbQmWPbEQcOrKgUBmCr8ud+T0BwR07U6CNHcq6v5GcyiRcAKGznPTHA4pI1eUB1R0CjaCqZXywAcZPOG7A5I/OlV/JzIzlgobbFJwQwHAz79v85wemnU64bEn7yZTlSlzPwzTEleh3AEDGeOh6dO1T+bJcSSXXnrGbZQsils5BwCOQO4J4qBYVeHyZXiLAusUbLtVGKZJJPygZfAJPXGPazcLKsdxMzB1eERMrkMmc4DD2GODjp3rOyN09SQeZbW7zwhkbbuEkbeTIq7hlc47j1OevBpZyHea3gnnCxLgR7g0ZGPm+YHnnAx25qERCc7XhVGuArZlVpAPmySmDwCAue+COlWYADPC0ivbzKPMEMfyxSNkZy3OQAAT9COtNrovx/zNl3QrFriMlGj+ck+X5+NzcBkb0GBgHj9anWaGxkhu2cCayYFEMe484AJU/w+5PXHeoluI107yLiCGExSG4CxRB93XGWB9RgjpgYqVLq4hbzkkttxgMF2GidldDhcZ7/dHIPVSRnmklZl+VgZwZHjR53Y+Y8yOMRhlYk4C8qoLU64DPpcNvZwwrcyh3uBaq0spjypHPZck5HTgU85Vb2OYuTIizbEbHy7juII/hIHQnofWjyJ5LCK5hiFnLKHELozE/K3KNjAAI9eDTXnuNPb1/QJHl/tW5KJ5axxCR3L/ukQgHbtAxlsdj3Jqe5sWud8qWswW4A8q+x5aMMqx46tgZ59ByOCarTE3VpHdRKzQxD7JPa28u/eSGCso7jJxnP0zVkQyadrNhHPeXUdpbTxLAxy8fzAeYDjkZG0eh57VSiO9rW3X6E4itfs8WnztmK5Qyo6oSsThTiRCOT82Ohx+ZBpWxSews4LqwuJDFNte4s8FpSQwyM5JPAJGO3bin3twbwzTYkguYYSd7uNsgIBXaM8AEDgHqepojMkd/fXK3CDUoY908RVmV4QoYksOM5wMcdBzmhb3BK2vUngsIrVreG4lt4INqxvcMgaR2O75VdlwBjHOMjjmn2xjtJrw24Fzayoz2EBcSPKSPnVSFJxxjB/Ed6v2hktb6NoWto4p1jZGGMszH5DnaAVw2MHngd8islZ5V0mC8SFbq8mVnh/0VGMLozF23KBgHBYcfngmj+vxMW29+pG9xFHYtAlvaXEWxbkSRRZcE4PkmTjdgkAnPTI69LlsjNa20AuBb3UarC4OMQ7lYLkN97jtznOaq3EEdp9sW3t7nb5bMo85lVVXOX2EDAymDnqePYohMbwu1ml6twr/Z2kiGZNq8E7x93kEegOO1HS9iWrrQbcxSwW6XstqYbXftjWOPakTHg57gE9OO/5pabY7lYhPuVZA4aUiRi42j5fQ9s89KuJaxWlxcS+RLCFbM8cqrt68MAOMDOf+AZ7Cqs8JiKB441vrYM0RWMlJwPnBVl/i9/c8VDWhzy2sJ4YK6F4t8IatFGWiXxBazopXaJtk3UHPGNvOf73sa/XLxaqw622GCGSKJgV6nJOT+aivx31prey1DTbgMLVRdK0kYffgo2CRwBwAMV+xXi9s6pYxcCdrMdR1GTnHqev+TX6Xw474a3m/wAkfzn4mw5cTh5vqn+aKO47yoXcqYIO7lge/wCf86RSQykRpkDJVidwJPGD9fWmJucwqdyMBgMnGRjoR+FIQC27AGT09Tuxgj8a+uPxTcdE+1sb5W25ys2Aw6Y/PrV22JjkRGQ52BQc88H/AOvVJXxMwYo7SRhdx45BIxj6YqeLbHkcIqkx72YttwOD7Y7/AEoYjatHO1j/AHeNrnk5x2rVhwWAQ7S2cAdmxk4P4c1i2xU7MsS+AFc8H0PNasT+ZGzFQY1OD83Kj19fWsmho0gx5c4YgEHb/jU7jNvIuc/I2Qw4z2/rVaJvmxlQzdTG/FWYnUlR97C4PH9f89K5WMqKMgNwrbSQoHamYOwsxDK45J9R60oUodhILDAHzcijB2MrAK6MGAH8QNaARsBzlTkcsPbuaaCWXO5geTzyMdqeQep+9ktzwc+1MwNy8kEcEM3Dcdfr70AALepGecNwePSjAC99hxkjr9KQHGMAgg8of6UnQFhnk5HsKsADEqMkcc9yR/nmlwdyoGB5yAORj2okJG4B2HfPQcdx7Uh6ZKgpjGPXNAArDA2liOu1e3bP05pUCg7RtADYUY785H60ighgnCk+rdvT+VCuMdDgDOMYA5/nQBIrMAWyrEdfTB6ipBnb0AHTB7H0qFCBjHTHrzUick/eL43ZI/D+lQBLuVS24gx7ACyr939PWnHKxqCCwAIPGBj/AB56/WmoW8wGMgMV6qOvPf0pQSGDbCuMMSxPJ6DrxUASLkup+4p+TAcnHbg0iFuME8ZwHHzZ7gc01dudoJ2438jnOKVT9zBCgnHy8ZPbn8f0pAAEbfMpKtwcqCQSewFPHO50XBKj5Rj3/wAKapJCAE7lTDZHIweg/Ol5ba5VegIAPI54oAU8pHvwAQH4PQ+9IPmL8g4UsfL6kEg9fwFG3ayhVwQ+Fz6AnJz9e1BA5V9/bc+c80AKGwySbME8HjO7PbPrTcqi7s7JFOPm4LAHjjvStydhOJCxbJ4BHvj6Uu8hgQd8TnqMgg5xQAj5XPPl8cbTt545x6c4peeigbeuR1Un+f1pqlRuXfhgWHCjIAPqe1G8jeQVLAFVZmycdsY6/wD16W4C+YSobeTEOPnIJBz+dIdquwKlT1wDjdkH8+nr3pdoyCsa/M2cFBkjjp/hSJIBsO0FPmULjge+fxpgK3CyYAZsYGOpAOM8UcBto2hFz0OePfPTv+VMUgBOfusMuD0HpTsMW+UhstkgdGHb9KYDd6DBZt4ByCw5/wD1dKCSQAWYt82TxtI9qduKg7MsDyw4IA9M/wCelRt8uMMHjHY8EHP/AOqgBD91Cpy3OFzjjnrTeHPXzQRj7vU+v+fWlYn5xkbugPTHHc0hwRsyHJyWHTJ9qsBCu9m4+Y4BcnpnvSMwcHksD8xPUdcdvagngHgYGcIMAH3pd3IG0KSw46EevH+etACH5mUbl+bPAG3P1pDhhhjgEbioP8vegHjqrAA9T94ZNIFIVRxjqNvNAAckE425GAQ2c+gpPQbc+3ag4yeMcggdjml5UZ28EfdBH50AJwuTgnAztHf8v50DahPLbcjJU8mlAwuBjgY+YjP/AOrmkPBHI3dBkjBNWAoyDnIDAZIxnP4U7bgZ/dnLbSNp/wA5puASQq/eXHueO9OUdD/q1I59R9agBcjGcKuOhYDjjj+tOU5CbeQSe3P4UxfmA4y5AODzkA07cx+ZVAJO7a/boKABSDGmC209FJ9+RSjDHOFZjjJoCnKgFixz6YPPX2600up6qcgYxjoPWgB4JUEknA7YxtxSqdyhlyxxkb8f57frSHjALZI5HPGB3xS5LMDuxnGABg0AOwMAlcL7jHBP/wCunluWyAibd/zffPf+fao/vAlee20jA4zmnPsO8sGbgE4bJxwOe2e+KzAkXhlUkqB1BHVj0FLn5F3Eod2zHoT/AJ6+9ML/AL0l33bvm3FOPY4/OgfKFJVIxnqqnkfz/wD11NgJG3AkMOD6jHPpQx55OBnIPXjp/SmZ2FuCMOWfA4OQfX8Kcfl4A39xt5AXPuevNACFQdoyOc9RQ37yd9pwSMN2APf+VKxxubDk5Kgj7xA70m/LqwId2yDxzjrz78gU0A3O5VjC72jB3LjLKD0x7c0xQADHtxtbII7DHQUrIzzeYRsKKdrqRkY4wTRteSSRuCwG0r0P1pjOZ8csv/CM7RmLzJ1BCdX5zj9BWz4bh8rRbYFNm7B5OMehPv0rC+IMpTQ7KMQyYe6XPHAPPU/jn8K6q2iEdvHEMbEXYDnB4x/hWstKa9REyKAM4x/j/kU/JMkQJOeMY6dKRemeOSVGecf/AF6VWLSRbS3BOM8kYrnYFHVwf7XP8Q8oDH58VDEN8vU/IDkDpx6VLrDH+2cqPmSIY54JJ/8Ar1SvbpNP0/Y0qh3GUUDqM/rW0PhQFaacNPMxLKMFMBc9+5/pVVrhVUln3NuO+MtuGMdMdugqA3LuUjGY94wXQ4wSc5PP+c1CoeRPMIfcqGMZU5yDjB/Xmt0BKZmlyxzjDPnjPsAe2MdaSL92oG9jwCckYPXpSg7yDGQcxhQB8xHfHFKAXIA+UlduGzhmx/SqAFCrGPmPJ3YAI4PUU9Gxt3hgnQe+fU0wH5XZAAH5D9iR3p4ydq5Bc8B/UdT9elQAo5jOfMZEAYhCCR9Pzp23D8DLPjJZ/vACmb1I3qcFQASeMg9MD86ftB2AIXUkkPkcYxx7UALu8yUP5efmC88YXnI/+vSbSQAyp5qk7TnnBpoljlGc8vGqHByWPv708fI0TbRkny9rDnH8P16frQA0MGVGJ2lmBGCeSM4//VQWIU7mJwedo6Dr/wDWzQCUjkG4GISkBt33QfSjg7gr4GF5H8PPPJ7YoAFGcg7WA6MOc+/P060Kn3UDE4OWK5BbuCaUqXIPOCdpyRgjPJ/+t9aRgHSVOSOMZY4xz0oAXawYHgyZ2nk8jHv+dIFVi25gYyuSG5yc9j27fnTmbdlhsC8Anqc+3+NL94MoAbKZyecE9v51IAxbAIYhsjO4bs1IG2yrtMh3NlSgwF6+p/Smj53AVl59ST+J96FAfYMMAEIk8sHOef06CgARG2RKRsZMgtnPfqaeV8xpGEbRhsKSMlSPU+/IoQlVTMe7b8rFlyB15x3Ax/KljjHyAApIqYbHIJbpkfh+oqgApHJuXLFkGQinrgYFLGwbyGDhWjUcDpg8Yx+FO+baJWj8pomG44IwDkZ/OlRlaUhBFIpQESKPQjj+dADEQACFd0ZO3aQPm65OKVSBGgR3iSQblBGSo6fmc/zpyFgB87lslVwxGQCO/wCJpQp2bUZBgEAbckH2IoAQgrG5UYw3lfK20+vA9Mg09htLF1Q4XIcpjIxwRjPHNDIJi5TccgNuVhj2/nTxGXl+9LskToORnGSvXFACbZPLSMHcWTgsMgZ/nTtzGRpI8q8ZGXnXA6Y+8D6U2LY5ztC4jywcY2HPHP0x0pwCmFWZleE/vGExxIABgEY69qAHKnOE4/iVRkqSenJ5pVIO7aQ7Y35zlc96GUAFN+4RnhCcqRjofw5p25dxKAbgo6AgFcD/AOtUAKoIk4ZVHUkdM0oJIYluvG3GeCfWmn5RgYUY3YwOPfFBkGSd+0Y7cd+oP9PemB1tYFyc6ldgngOvH1Rf8BXQDoa5+f8A5CN+QQSCvy98bF5rhpbv0/UBFJXdw+ADgscj36U0nG35WYls8ckjjNOQHahDfKVwC3HIHOf0oyQwYNg4GGBHNdKAjdVywwc9t4GcdqYxBJHbhsFc57dalycHGcDPpTXLFWzgdt3br6VQFeRc7tyk9iVHA59agmj3BmIVDt6rgMGyOc49M/nVuQfMwAIUnbkDrz1NRSLvJyO2GPTP/wBaqTApO4DTMxT5SGVTkhh05B9MfnTQjGLYscsiN/DnC44P1zU0z7mMoxkFQIwORyMEH/PWoZol8xifMZyx5YYDFf6VZJL5gXe/zFvvkggjjjPFW1f+5uYADGBy1UVcb5QPLYrs+TZwO5yPxqdSHVTIN3OCTwuKTQF+IgHG0DOAT3Hrj86siRizAhTt4xjuD0HrWdklTuyWztBz6Hk1cBbceWBJDAHnHt9ayaKL6yKzgDOASckcn/OaSTBGc4wc4Pv6/mPyqJJXLtxna2CxPB+oH8/apNyg4DdOeuc/41hawFOVAqsRnBAbOec/5FR4KMp+6OBycAirTjB2kkFiCBjkA8/0/Sq7KFO0YBzknoFrRACIQ2QMkH+6OnHBpqZCOvfbuHGQMd+tKGUNGAAcjcFcE9P8cU6PClioO8KSCTwfYD/ParAYqr8pAVT0yR3/AC/z+FDKW52uc4IOR1A5zS8LANpBIIBJb1H+R+FKy7H/ANlTyV4IBPagBjYAwQWAPG1fl/H/AApCqA8k4zkBV64x/wDXp4DgHasaAEbRjgnuaUBd4BAEeSuQ2PX+tADDglj8/QYLDlu4P0pSGZXO/K4GO2ScZpYzuVWYZO3Jz160FWIfI2N6DqT6fzoARx+7YHfhugJ4GB2PpQcYHzEjA2jHGMj86cwypIAG3oM46Dp/OgDBUKwIK4yM5BPb9aAGkjIO5sBi2CCF6cfWjH3SQoI4JHQdsfXpRnCcjAPAUnIzz1FIT8477htYDgE5pgOzjnawA6gjj8KQ4wo4CjqSwpR8+75gE2kDBPr6UMc7tpj3Yyc9QOaADcvzEPhVAUkDpzSn33Djnc2Dj/D/AAoOJOF2sMjnsT7etIGDMSBkkYJxnNAAcBosqpLcLsJwPSjAJVt20BDnceN2eBxSK4jPygjbksVPXt0/Kmsv7qVfvcggN06cmkA4pnjI7bsHj259KGJAUMoHOSDxkjr/ACFNmKkS/MBwMYHB46U58CQYY8rgAjoM/wD1qAEZd0nIyoYMB3A9BTcMuSw3EcDJ457mhQBtPXAB7jA/+uabtAGVyCAAD7/T/PWmgEGQiZUnaCckZH+f8KYVUAkqrcDG0dvpUmTxtHzZPy56n0pp+WVkBYMFHQDrmgBhxggr0ydrc9ajdECb2VdgIPzD8MYqU/MG5BB9OM0yQhi2cNnCkH5MjGCf51aAqzxOEUxlYkRfmQZ2gc846/Ws6QFCNxjCsd42Z54/n071sOpEhcrhgxC7OOBxjrz0qlNGDHxJ8sgxtB2sDjt+VWmJlMkeYSilm7L0OM9aF2hwRvkVSCPmy4B9vqPrRLjeCcfPhSc8fiPxqNtrqFPlKm3aA7ZZT/UZqhEjZK4+/wA8E8H0I/nVSbKsA5chTvCnBAA9v5VbkYl95bcQ+Qp45PbFUptkaEuQByqnvyen60AMl/ex7Tscxxl2Od2zg8bvX/CujsZhdW1vPlZPMQcjjBA7j1rn48k+WXjXdgFlH3+D19evStDw9OJNOlhaRDJC7fIBjC98frUsDooMgA/fx2bgfSrafKN6jB5XCnPXFUYTywG7B/iPY1bjGeRlAVOQATyOuf1rnkUiwAVJAww24Gev0NJ8qjltoCHO7nHOf/rUJjeFJ2k4I3HgZ7UKSUTqFPGFHbqf6VmMCn3TsIJx82Oe5HNGCcnHIOBgZx7/AK/pSY3YJbkrwMZ5znpS4JCsw257dDnkUCAnPGMgYbLLxnmm/eIBOM/eY9Oe386XIJXMjYJ2gRnnOR1PT1pMluNytxngdT6H3oAEAcoxA2kkhGA+b/P9KjC7lc7izKAGKk4P1/nUjBshgm5gdoLnkc9e9R/Kx/1hUbiDngEDkkCmgGFhtBxjB3evem8McryVz8oyMk09iVAba2CMjI7df0GKa+7GCGOfmUj7vHQVaAj34U7WVSuByP0pxPfJ2E9T82T+H0oY43ZYqpIznt0zikXGeACT8uVOBmqAX+AKUyCOgOT/AI+tPHD/ADAuCfu447YwP89KjCh/lBDFjnHQ8e/0JpwO4blbeCS3BI/z1/SkA5SGzg7mC79zHk8dKUg7fnxtdMEhscj0pMeYyrujXK4yOh649Pb8qBsJ4O0heVxgFvqfw/KgALHZlmwWyCuOOPf/AD0pxOZCMFlUd8dB/wDq/Wm7sZO8odueDz6Y/Gjcu8FjuwuAQSOfegBPlUr1GT1bqaUHJQ7h/Fn2+tGHTAZNpPXP64xRkFs5JAJChh06UAMIVU24+8ehP3jTmUg5CElvlGB19aApTsFzwcHik25EakFTvHA7gc0wEG0FsA4HQrz7UzeyxLg/d4BBwDxmnHJU5LDceMcEHGaG4Lt32nA9/XH4CgBrYXPO7DEY78f/AFqMFXw3zkevHGfWlIXYFw5PDEAEE/jTSflJyFZQGC56ev1oAaQoAJIJJ6knt70r5bf0yACCxPqMDinEllPDLyTg/wBKbu+U5G/ABGByOPT8aABhhiAd0WMgHv7ZpByuMHG3A+XGfpQOg5OQc5PZR3pQuMA/L3wTlfXvVgJgEICCNw2kselBx833ic4HOR9fyoU7QG+XngZ9+M/SgDllBAZT2Pft/KoAApcHjeG7BvTpzQGyjqVIPB65BP8An+VBIDc/K2fuhuM+tAXBZWOQPm44yMdOOlAAWLKRhsbMg9gfYUhwQCQDgjPt60HPlk4AAUffbikcq3GATngDjn/IqwFAIJAAjYZ5fpj2ozJ5chBUHBGcdDQ+N7Ht6kcdv/r0oXJwy7fMyxzwAOT/AEpAKchgRuLgDGBxzxSbT0wxxwQTn5qT5nQENgnqy+n1/D+dLgs4GGXB5wOnpTAU9QSOSCu7mk2ruPCk4C9uRkcUDpgcFs439ST3ozxHjGAh7Ht/+sUADMXVl8wkkYYZAP5UoxtbO4qsYHPBJzxQdxUnG7jqaU5ZiDj5gcc5wOKgAywO7eXYELv46Y4JBFGSqsGPA5GSMf8A66aMHqBkNgnp+fr0oGARwB8uf9XxTsAoG0FSeT0Gcke5oySD0VT6DPNNDFC+OApBAx/OlGBuIOdxyoHOfakApGcrljnhznqO3H44o/iyQMZ5Dcjr/wDWpvVT8gLHAAJ6ehx/X3pSASrBuD2weG70AJnplRt5OCfQc49v8KB97AIVs8AjHWl3YySc4HIPrnqKMgPksDgZO4jp/wDrxQA1gEZshIvnUiRh1YgdvXrTUckREhslsfdBHqP6flTo18uQRjJUdgepPBLH1x29KjY7ICCTHt4xAM9/X/PWqAaAyER73Y7mfLsMEfX6YqIkMqcHkjn881M6/v2jAGAgC7umB/8AqNRg/LIvaTG7b9f51ZZXuJMpuIwE+cZOTjPoPy/GqsriSQFiCJE4QDaeT/8AWP51dn8wrgyRo3TEf38ZzxVWYltrZyGOVY9SAeMYHfNNAVk3KDzkxqcq3ONvIGR16/pSKDlQ2dmzLDJB7EAD14pVBJIUbd7cqOTn34qMBGQYLYYFQM5J4BLVaAfu2vh2Qu+SuRg49h69fypsu0HY333ySfUf4U55kgQu8iRBR8rN37Y9f8moLlyibCzbnAIO3HPcVQFHUJVYh9zA8ICGHPGef0rzbxeWv75LHyX27wcO2BIMHO33GRXf6tIrgKN7lWJG1fqCD7fKfzry29vEiutb1Oa4SG10y3cyiZt7RMqkk57L96m9Fc6aFNznZHyF+0nrkXi34ytokUJay0WGOJoEY4lJbDZx0C5H1xjPSuAv7wPb3BkYzAxTP5K/KDGF+6D9Affk06zuptU1jWfEl7utrrUZ5MQgElQ7hly3pn9KzNXd9Ms7GKBhBcxMfs8hbdKCxYOzZGChyQPpX5Zj67q1JS6ts/q/JcMsNg6VBdEl87Xf4mdZhfsRMRjCwMd9kuWZoycZzj5iCDke9WJpVbULLnckjOzNNwTtUHIA4AxwOOwNWNPhnhvIyzzWeyIqZQq/IThiG4xjBz9TnsayYp1ub67vI5HeIiSGPzwPkYAEEj0Jz0rxeh9OldlOJ2OorOnF2sQBjztfJGOSeAOR1+tOjimVPO58xlIBnkBf5T8wLE4AyCPxpViNsGWZ52YIlxIVRWEbDJ4JP+yABg5xTfJkNwYGAeQr5cjcK5L5c4HQfex1I44rN67HVGzd0KdokBk2maOXKjcTsB+gHQevXBqUozJdTCIv5RYBUVUUBcZ5HsQfqDSBZLqVYI42jhWPC+XgEAE/j+JqMN9qnWNoftVuXx5xyoAYDOccEj5f++enpk7bHSlbQmEyP8yzxzWkeFdeWAXIG4oQDnJB4yP1qcQwpf8AmAQPHkkbFxhQykHtgdSDjpj1pgeW4t455CqlgPMw5dipBBJAXA4Gevb1FEbrJEPLcI03mAyXOCpJ9eOnB5OcHr2qdbWNop2uW45JIppWDyNtLyxOGLtsycBjnIU7RxzSW7OYLUvHIDauxa5jbcCjLuwVHQDj8CaZbItxexYx8hKMDtClNuI2AP4dj+fWeKLysS3UWdo2MUACyKoDjII55AH4Hmlv8jS6vYsSSG3nktY3hSSN5JfM3fKIjjaq+v3icewpEZ0gMIlv1Aifyo1K/M5A25B/h+99O1MgcTXAa5eQKJQgSOIZIyDucHHBJGcenvSfL5DROVZTcPjAKqBg5Iz0AJo2uaRVyxGUlWUo1lBNEqwbdRlKPIhUZ+UHnkdfemXAglmvQkrCMbUdYX5dsBQqZ4Yn5jj0zVgW63l21pm1u5EZXhuHQtxkhUkPB7YI+p60yRXlt5ZXgMCJJme2jjCtHwWLIvBxt24J5PPYUbaFq173/rQtXSrC1pLHppsxFJ5irIBCVCBQGfHXnOCevPB5zBeyxeZHNm2jEhIZACxO0gs2RwPvEfN6Cknje6jW+umWSGeIO8Uj/Ptjwu7aOmfl79c0Ksw2SLErQyiTJtUDjaHIYsBjqFyPXGaFr0Bf8ANKWHVYnVzErfaMywSTHeYxhm2Kpxx2/E1rw3phkjhhljt3Ded9l6LMpUqVxjDemPyrKupILXUI5D5YkaOKMyOyyxzbupJAG3htuD/DjnvV+SymlgghUXlw17I9szXRElvCybsshPOBglRnJ2+wFa2bSSRnJ332IVh+wXCwzRB/9HU2TzIHaSUD5UTGWxkYxjjI6Z5jitYjcfaZVmjubguqQ3cqvAzKfLZehyMEBemCvfiooIZLi1ZWtJ7WS2Lx3EiNgoVdjlSvZQWzxg9MnIqSSK7vrNtousK8ayPKWMchw3TPORsB92Y8dKn0E+7f9f8ABEkiltZ5LxDHE1vASssVt5IKljjKggBhk+vAGeait5UF5Z3EE4uFd43USuWk5UK+7dyc4xweOKjmnlRZpFlwIp95RQ3L55Mn44GMAdO5qa8hmnm1Fm+ZmeVDk7RDsPVie23d0Gfu85NLToTbuIHka3g/cLJAUdooihAZ9xAV3PVVG44yPfrVm4AsggEv2kSKyG3totqF0UE4PuSeMdqqXSxz2kcAkUWCyecqK2CrMMgMcFgGUEfX2xTry4NrOt1LEX8pjsYOcOdmxkVfYg9OehrN7IipG6+//gGD4gHlWjQNJ5z/AGpMrgL03Aqo74JPPvX7KeKf3i6OwKpG1sAC5+dc4zz+Qr8aNftlTT4AVIbzUCgyBsDGc+pzn9B61+yOvSR3Gj6DMijd9lXavoPlz+XH51+kcNL/AGd+v6H88eKCftcM/J/oZ5fc0TSKI93zY5YA9P6CkBUBXzswRho8568jn2NIGMbkg5b7u/HHr+HpTt+wkMNu1sMo52g9f6c19ofhQ5mOEcyxMEbBEiYLqakjOFBRY2hLFSOpU5PPpg8flUbq0ageWu5ChZWOCe2T7dKVT5ZeRljRAeHBxvOSOnqOakk1rdgJEO1GxyeOSx7/AKVsWZwwAweOQOTknv7Vg2jYeNQ0TkjOR1zn/wCvW5Yt5j+USd4U7lxjd7evc1nIaNSHgD5QgUcB1zirSlguM4HoB+lU7UgxrkjoOMe3X/61WhlwpxnJBOD0rmluMrSL/pEx2hskcMCOMetM2Exj5VVkcp8vQ+1PuNi30kjA/IgDlj8uOfwqNlxuBZmOCSuRj60IBr4DYAx1wCPzprlTtDYJIIUkEY9Cf0pZAV3AkruPIP6GkZipYsRg9z2zjn+VUAmG4GFyvAJPU0KRtAA6noRzj/OaQYG3OCM/wjrSp8wXByOQfbnirATheOAFHPfHrQBkhgmSxz8vOOaBkgBQQxb5uOSMc8UgIZgQTnOflABAx+lACHDA56dFBHKj/wDWKXI5wOTxjnGT7Ui5xg7eDjOPmYdvrRu56qVB4xyaAHg5BGdrZIyPapA3JO4EK3JJIOfSogSTzgAHHTrxzT1OQCQcj8gaAJgoJIPy5x24696UOW8s/wASgN8w6nr+VNUbiVAaRuDyeM+uOnp7U9TubksOMYUY79PasmAp+YnPJIGOuT9fwpxZvlJOfmJGTwD7/oaahwOBhQM8EfpSjGOmPTt9eKYCq3U5wAgGOmD7e9KF4zs808kIpzkjHOfXmm52cnBYAY3DI9fzpzJsRgWJzz8oOc/04qQDIzyyuTuYbASB60KANhUAgnPy56/Q9qcpO87XJLAElVxwc0iZBiYOGYDaGz90hTn+n+TSATgghsHByWA5x/WlcnJb72QdpDkkcEdPrQmU2FVJ2pknHXjtSYKEYADKoChfvds8fnQApfG0cuQuACvBz6gjNI28qq7SoPXaPlA65pGIKozMxDYChiB9cn0/z3pwDb/uoMnJCNhmHr6EUAJICEHA2cZweBn3P4c+9Iz7ShRs/u9owv17H3oC43YjMbgZ+Unjp2+lAbo28uV5OCQeuOp/CgAyW3n5zxtyWyR06/jSEAgEghd3zbjknPQ9vWgjOAzAMed7MT1x/n/9VIxKqPlKA/wMxzjj8uh/OmANtc5JVY85Ufz/AKUhO484UFPuoNxyP5AmlDKJAwXHU4C9B0Ht7/jTQCo5JX5ck5xx7VQCElm3FcKxwM+3r+VIc/MSGQgFd2Mc0YBL7ULr0PPXGf8A9dNbAcMSCwOfn6Y/r1pgISCqLyQVGQe5780obI3HG4cgjk+1OAYMgIwQccnAHf8Az9aYvzKpAGGI5I6HPP8AWgBPvAAOFOckAfdo4Jzs5z0zinNvLN3J444J/wAjv700g7iMfNnPJ6DrQAhG3AP8LD249DSYzkYHqQSck5pVAxnDFcdl5yT1pFOVUsCeR93k/l/SrAO+SgI6gkg/pS52qcfp0BpN2MnuOR2FKAMfLwMdc9qAFBCv1GRgbeeQf8ihABnaMmPgkDI7n+hpOCpwTgHBAP3acMnH90nbtA7YqAF4YAkbif4jgd+KXHzqcgMOPXvTQR90vwVB2kYIp3BGCRyTkk4w1AAACOcjGTgH5hThu2hRuXC84GTkf/qNN+YFCVBbAU7vX2/P9KUD7hG1CpzuVvzzQA5SPMU4I5GSQAenSkUnYM/N8vDfjz/Ok3BFbdu+UEgtwCRjgUpCjjjAx0oAcwO098cZI59acCMNtKKjEYB6dO5P403jcx3BSRySccd80FgY8F0UggoCvBz70gHqdoUhG3E5JddvHcUikdBnHO0Z5AodgrO644PB5Jbt7jFKQUO08gMFJUjqP8/pUgODHcPnfgYVUA9f/rUbgemcAAk4wuB3+vam/wCtwoYEMMAvnjnigOJGVvMZWOGdsYAHX/CkBIozNFsYBixOMZ3eo/nTRhg7qhUs5z14pUKvcIGIG/DqcfMfx9aij4jBJOS/BY4PPUfWgB7ZPOCccnby1NkAZVZgU+bG5uo9DS9wRwfvbiOuOOTSMu5FXzMDIBDdOn+RVgc1r4ku786f5oaQoJo0cDEgU4OPQ+/1rqISXgTIO0DncR1+v51zV432jxzZWssausMBm/dr9zPqfc7f0ro7c7U2mQMykkZHy/SnP4UgLIOAuFA+bICt1/zxSY/0mNcltvAZGxx/XilQbiOUDE7cEc80iZ8yIgYO7GGGPXiucDO1JRJrgY7fkVcnoQPf3rm7u8a7vJJd2xIT8rCMFsDoMY9ya2vEtyba6uFBRnmVVA7hSDz6f/qrCiUJwr7iq/Ou4YPvz2/z9emC91MBjRkwtGcshTcWcfMx65x+B/Kn43Sh9rADBjVeAM9eO1KsYUKAm05+Rs8dcDP4UickEFcFSoUj5i3bFbgKvTbtwA2Bjp+H+e9Cvt2sMDbz90/TOc+2PxoOdoOHfbj+EnB+madkiR8NnYPlz8oPuQKAEVeSV3HqCT0Bx+fNKTtVwpBLZI3dUB4OKbwoDN/Ao3PHngk8g+vanBsqwAZixxwnYHqKgCQMF2suFxnkDp60KuGUbSu3cMtx8v8Ak/pTRnAblSzbVUDgf5xS4JI2sz5Bb95k5B+n1oAd5jMqhyQpw20dOc0cKzkDLkByS+csM4AFJnEbugG0ueTxwe1OJEbbtvlqoyGPUdO1ACZTblcMgHGFGM+9OJYOu4As2QF3cNz69B1oIKlRgBT8oKnj6Y+nel2jeAQAoONxTI4A/wAakBrL99WILfMrqASAemc560pcByxADADkZ249cZ+p/WjOxMA7t2f9X1xnAz7E4p7HDPGrvKFfYA/b6H+lACMXTHzKXRjg+1KwGWVWkVDHujL4zkH8jkdvelRfN2xqiK6n5iBjOPf/AD2pV3MifMWXBKqDngEDv9cVQCD5grAu77iFTHCnvng8fSnshKlSDIyJt2OdgAB64/Cmnk5ZsbgI8D5GA6knj9akTCKNgKiPDKiHkfxYye3H6UACSYDP5rGPOMlTjnr70RKqpGFcuBghvfHHH0p0UbI23a3lcFSzZwfcfX+QprBnhkO4LIwbaHXGeev5A/nQA+OPZOpj3A7WLDPzDrg89etKpJZU2lGIX5OAFB9/xxTiBLMiKNqnBVO4IwSc++KE3nZlAXyVCIMk/MMdfp+GaABdrbVbzFjycbhzkDr/AD4pAGaNCZdrYIKMBu4Hc/nTwm7Z8xJ/iVHyMdjj06UqjY5LBo1xvwygnB4/Dp0oAZJhgHKBVAyqkYQ44/HvT3j8sxsoETAMcBguM+nr3pMFYC67miBPB+8p6AH2+lP2RqChVY1YhPMKFsrjOR2qADG2WJm5ZG2lgcnrgZpyISzAqzSODh5OwzwPzNJ5cskCYgEbHls4UgjtjHfinEh0DHcNwGCh+YAkHqR/SgBQ5AyFAQZJUL949z/SkyRjDfJtJ3Y4Ax6/09qGJctuZuSSAMZPt/WoWl3fxqwEW/j5sj1AqwFaRVG4usefkEgAIIyfxpGmBV2KyKqspZj0IzgbQevHX8Kgluecl5IpACW+XGFBxkfXjvVWaT5jhS6gkDJ+YDqCf/1UrAei/wAVc/cZF/fqDtLMjc9ThRW/WHdFvtt5hiBlOwIHy1w0t3/XVARjBKlRlvr/AC/KgYV1GQTg5JHPHpSg5YcZwc9M4wOf601ThD827aP4V6+wrdAJk9A3zA5JPT8qQ4BkYP8AKGHXGMU/G04yxHXluQaYThPmJJznIGcVYDXBG4rsOCVywI4z/wDqqN1IY87W2dVOR1qWQjEpLcBhkhM/zprJg4CZXGPmHHJ6GmgKsocxSiORo22k7gffkY+gPNQ7FdiqPKqkiMbCMqCQAOferL5CPjDHkAsuVPt9KYyYkVCB5Ufz8Djd/snuc1aAqGRmRHBYMxwQqY46FWI9+lSYJEoj2rIisGBPc4P54BpiqQBGzLDIAHcZHDc5P5AUDcShbypFbLZXj8Tn0pisWycurpGGjyBlR24xx/npUkMiFFIZeeQRnqKrRsA4V2K7vkB3YA5yCMfhipYpXeEE84O0EdGA7/1qbDL0b8AZIOe4wM1aVwzFhhuMkHOQfX9KoK/zd3xwMmplkI6DLcEqDk5HP9P1rJoCyWI8wnaAw3cdRn/9dRSDO4/KSBySuc45/kRT920kox6lcgf0NG0FiMkqo24J6jt/jUjK8jOjAM/3uP8AHB7UoDZboOeBjIC4x3pxUJs+boRlfQ4//XUJXaoU7my6nDgDj1piJMAKhGV5ySSQowenp3pT/EN4yhBIK9OtJlRvAKnPVTyDjnGKeQ2NucAuXCt1Ax6fWgBgUF9h6EgjAwR/nFGDj7vTOQR+tPUE7d2JMY+f6HvSEAAAgsxyPei4CZwWOA546+lIFACbSRvOOfqKeMrv2j5VHX14HFNGASd25AM4C4JH0oAa4Cjbzhv73Q80MwZ1Bbed3y7e+KdkhjtKhSu3LDPy9/5UM3YcKAWGBj0oAYCATjbxncQOlKmWDMAcFCA3AGeOT/n1pAcM3yEELnJB59zimlVkTO1GAHXkfl+ZqgH+u7BAwc5wGz3+lIpK55UOTk4HYfjQdm8/KvXnaMjNJ1jXhWkHykn69CKAApuU4wyls9MlRz0GOtKecjaxPBx0ANAGXA29HyF6c47Cm89eWAAJG4Ek5oAViM87z1Hyn/PFKT85wQv3cZ5Iz1pBgHBMrlDgD15z+XShOT1O5n3Dvj0zQAJkkjegGch1A6etNDbmBHDFCST0ahFDRrkHAz6fnThkuDgE7SCT0K5yD/n1pgNUEkj7wOGOWx3/APrU0HjJBHfKk9+Af0oUAggMS/RUY9V4/wAaCGXnAAcDgNjketADCCqkdW/hGMkc560MQXB8wnJAUN2xx/XNAyGG4cheg6Zz/wDXpN/72RFKjklgVOT8o6HoKoBoYNu2nODxxjigqWBXY/I3boxkAfXrmnYLHDkEYG5k+8QeKjTZJtyfNVWDKQMY446U0A3hQ5Bwr8gqcEk+voahkB2ld28qByRkk9vx5qbA2yNtAbIy+3GPXr3qKbHyow3CTAAB6Ec96pbgUpcP84IJc7PMUYzj+vAqrLyrbmPKZBx8w556dulXpSZ3JJdSdqADgAH2qpKQQTnIK/dXkMM+lWTuNkyZcfKWLHI6kdwaquCDFtbzG80Asw5Ht/8AXqxNlUkzHkEjCIMHtnOPSoLjIYEcneGAJJwPYetAEMcnBKsrbJCG3Lyg65xVvQ5lt79osAi4j3rhSSFJ6H9Kq4A3s3mLHIxUBAMkkZ/xpI7lYprCXzCNpSMs3X8PbtQB10GQFQ5Bx069O9XkJeTcSMDnIOAM9/8APrVCIbZGU5Y43bf7wxx/Wrcb4jJ9U2nJ/wA+tYNFFtDjuSBzkdCPrRwqAkEKM474z1oXBIxygHAzgHil7FscD+HPPqRWAxrkICT0GBuxzmn7CHb90ODwc5J9x6U1s+VvxIUOAQRgdeuaBsZshWwwViAcYxwOfwoAPnMa5XzGABBDbefX8qQnkr8rLgDIPJ9eKMBlALbipDFsY9aDlsKSpJzs2jGMigQ3AVNwCqynhvvHFI5OQPlAAbAKc+mPypSCwX7u4AdupwcimSAocEfdHGDkn05/OqAY20LnJyv8WecY/kMU1lAGAMYTfkc4z1HoakcFMruXk4Ixkg9x/KozySST90r8ntzxVIBuACSucdTg5wO9KDtdMhm4LBsYx9PX1ozlTyWBXqOmPpTWxtHIKYwOfu5P/wBaqAVCAqgkKWODgcfQinDPAXkjAIC4xSMHcbWUcAkkkYOKUksfmI3suSI/rwfegBzFSyBQAMYUN26UokUtIeMKcnk9PT+VIGIdMbeSPvcY7/0pWd0D7mxlv4SenvSAAzIy9NwwSuCeT0GKXLbl+9nZ0P4549/60gbZJksNwz0IPfr+FNK5JXlhkjJ/TNACldhKgHdwOT3pScuoPy4QnBwRyQBTWYbGIZQTgjHrn/P5045PIAIxwc5ySe30xQA0R4C8MOQeT09eO4zTWU4KlQMt8o64pxxljgAk9CvXrz+tBGEx820j+H0oAApZ/VjkkhsZFNXtkbc/JkHIPXGP60pAZwdofanJY8cZxx/npSKoGAPlyeSP0oAaudoCttYc4J689qGcA5+71b5h+X40B9yYLEgZ+oPr9KSRmHzbjuAzgkAHOeP0pgLyGIJOSDlQeh9R3pi4IHO3cMZJ5OOuBT2wHYkIMkHCuR07fpTByvVScHKkZwT3A/CgBc5O48kjv6UbNpfr8q8Z6cikLZGchjt/iGOPSgqqnBBx1BHO4dKAEBUA7SF5+73z6fSlOZJDjMi4OfYfhShm+fChsDnPY5798UNuO87tp7OG4IzxQAmdoJ+Xbjge5oIxnI+b7pzyCRxg/lQRkj5Rt9SM0m4Zz8qls9OmfWrATCg8AjIwMe3pTudjD7i5GAFzQGycgkp2Pc0wYKlQeQBnBx3z3oAeQ3zAsM9CUHGPf3ox84bfuz1MhP6UjABwFABHQAe4zz+NKX2EYPzj5htHUcf4UAIoVljIBCFty8e59Px/OlIDlsIxcjG3d19vT35pGVPMWIjDYLgYJwvv/ntQSpEeQTtcMNnQHkDP5mkA5c+YoUbTjgFs8DrzTQwGRnayjAGOg6g0EDaF7Y2sfejLAbSxZsEBvX3PpTAC2Dv+XJ/iY+3PHWlxhmUYG7ABz+HSlyVZcjdzyFNIORjC7gTubqf89agAJ5GVHzDksMZI4B/SgnjJBOMD9aQscHBXgFiuOh/xp20BmGCVHJIHb/GrACXUtyVOecDNJnbgBkUBuMcHpn+tIBu2gOT8wY46n6k/jSkHJJ4z03AZB+v+etQAKceZyhyuG7YPb9KB/CATkDP19xRjez8BgV/iPU+lJkMinDcEL93JoAXIAwfm4yFPXB460cEZIDEYXcADkZzilABZRuPpnrxTAwKxMfvhfuA8bv8AP8zVAI5w8IbaAxOUK5Ut6nH14puw5CcZdTuSL5VIGev+NSMWCs3JUAtlT0wCSD9elNYBZopccrEWDA8EHoufXmgZG58xwSxIztB47dfw5pFHzAHjqQMZz2pD5YwqK20LgoW5z6Y9M96FCqu1SpbdgPztxj2HPeq2KIHJ5P8AHH8rSFcgEelVQquAELD5VTJTG7GTx3q1NhWDZwg5Oxu4I6/Wq7q5yAGQEYJboQKYFRssWfadz8KOMqP73TrTSS8oJYB1GM4+b2p235Y8FlLj+FgCfTFMfJLAFlYE4INWA5nJVym0ybPLIKjk54x3z3/Cqkz5nLq6yLt5fbhQc8Zz9O1PuTHJGuTkBB8rnaB6fU9fyqJ08yTYkaIA2GU8AgdTjvVgc/4kuBb2N3K5Ysd6IeR24GPSvmP9pLXTofwRv7cW8rXfiKWO2T95sdI9xLN8vJGB0PXdzxxX0F48vGuGitY5AROcKD98dOcHpgV8d/tLeN5ta+IEGiW8bLbeGIPMuicETyMUKxg9M9B+J9OfPzGv9Xwsn1lovnofYcMYGWMzCEUrqLu/Ra/izx62igt47a0+0GBLezR2diSzHDAqvbAJwD14rn7+4S41Se6t5STGm1QQWMyqASoHUfN39ye1b9zIdL0ydY7ZzFOmEhb53R854PYDOPqRWJpgC3kMjnZNuMYXGWLEDbn2PP8AWvyus+aVkf1NQjypsu3RXT9PnS3t3azlmMxluGPyPuXAGOSoAB3d8isSxf8AfymJN5SPyIX3qMnAwAnvhjn86vateBU8yM+XclmhC3R24GAemenBx9azDE508wxANJLGW3FQUkIPz4PQADAHSuZvR9jrprTXcrxQKY3IIdnyZGblRnc24/wkbkX61KVllRizpMWTzV3OORn5mI7Dn6cUyNjsM4TyIUWSFJGCnzEHG33Iwvfn86GYtEy4mQiNhJNInK5H3eQeuc4z07+mT8jrhfcJFjuoyATOjEBI4ZD5m5hnDZ+UKMdgfuj0NTyQJFcbdkKXEEW1IEyUTGcsCeCeSefrz1p1oxge3HzyI0uMxgLj5TxsHG0/ez2weOaZEA+nwx7RGuMNk7WCsT8/PXnB96i7+RpH4hxfMjz7neRQSpboQBg8A8HGD+AqyZnYW0qOfJhgbymnwSJCwyCeccYP/wBY1UzLcNJlWaQReYRtIwvGc9sY74qyYYZUAmYebJIrIuwqVU5Cjgc8DvWenU6VbS5ZgSC1icy5m+zYx8h/ejGChwcfK23n1H4iAxK8l0ViFxA4W48xiRsUZzx7EkUkztdXDKxHml/LjWX5XVuBkY6/MP0qzDP5iu2wyZfAhyRCxQgliOOOTx3J/I33/r/glXa66/8ADFkRJL9rLXigwwmWOeRwHG5lChf72cDp2OM806IMLWe5ikTyY2MUirLg/N0IHYBtv5VWSMkBfLR2KN5MMUZLHd1B9FAJA9sntVudo7eylkLRQhpIRJaLF5bPEqltzY6ksecdxT9TVK2g/e80lyBCfPmhM+6IAsN/O7AOSQc49M1Lo9xLPFPcRvdXKRRRosbHzZndmIBUe2GOPSoJrRkuGWC3FverAZJJ4n3Krr90Bj2OMEe/cVE9+xJZfItrnesqThSoBGANh/urzxjvTvbcaXMvuLDx2rTySiBgEXyvskSKJkYHBBQr0ByTk+3epxItreWl1iKeGJWlNxI2wlSu1VKqM4Ax2PWobW2lRrmOOBbW3juDtuBJsKkjHzs2dwyFJFCpJarIhtJWZDnesO8lydjIxwfkJDDgj0zTsttytHp/WpZikMqmOG6t2knXAjtdwkmATiMK5/dj7xDY5yOOcGpY2wvmiNqfs80bK0sEMhjkRCcBoyRkDaTk5PJ9wKnv7uRbq9vbu8s/PmH2eaBoPni2x43KCCdp5UkdSc+wS50eWeytI5DYi4SR7YI5ZJJiXJ4wMsnTrjAPuapa6v8ArsTflV29/wDLUmktY7fUUMtvFbwtOlxHcz3DE7uNxIXJZgS3JHBI555zrtg8t5Jbgt5zMl2sQO2QFmHmKpz/ALJxg4yas3K3eo2z6bFHNa3FtF5aRyZTzxwCCD97BHGfXNWk1CGR7OaFPKuVtpTctFAnmxsOz5G0ZwRnAPToDik2FmrN/wBdiksQu7bzftVulve3e2WSRs52gs77cfLzjp1yOlDB/stwHjkudkCrJBDCdsAGQGZsdcc++TUTSJbyS28F9KltIGayjadlZW3DO4dfvAgfQ981LDDtureeS5gtRvWGdnVx5Dlss0qLwVbbjkjII9M0rE9B0jEGN55oJ4p1CJNcKQXjRgNisnRhgjc3tzSahFNdWywTRpJJp7MhfzMAjj5Rj7zZHzfh703yFmcQSQfuJppIwifI2Dkq3cDOTjjnGKsXe+5W/tf3lzLBGolUR4kWMHBbew+Z8FTn8qL3RjJ6q39dDl9VklfQ/LdIhI0yfv8AZhn+9yD16Yr9f7G8bUvh/wCDbuZ0SWXSUd9qHDO0aE49Oc8V+QerxImkElhbzK6mGGZCZWUfL97oOmT9K/WzwLffbvgh8OL5Npjn0a1LnO7LeSh4/HNfoXDelKSXf9D+ffE6N44aa7tfkX8bpdmAFaMAhTwSOD+P/wBahm3RgkYLADng8D/P5UyI72BB4ZmyW4zx1pd223H7sowXccnIYj1/Svtj8FJJV8xJOgK4b7xYnGecnt0ohLEFxsILqwBHbJ6Y7n3ptznyp1ZS5VdwkAx+Y9Kap6soLZ+YkYzx049eakk0bOSORQuVDhj8jDoc8V0FnK21WMiAKMBtv3c9CR27VzVhId5VV3sy787yBgHjj610No+1Rg8nACxtks3pntUMDat/lTHyk8DHUA9/6VN8mEAYMo5I2n16mooyBkZY7R65yP6VNIzKh/eHbnOduSR7GuV7lEN2w+1EEDJVQFHPeoJWMciZB+ZdpwuSemOn+FS3T/vxwyZUdSOme/8An0qI5D7dxGARsPBJ9fy4oiAwgDOHygzkKQSO5x+lNYqMbdrAjOHHP+elNKgPIyq429FQZyMYOfX+lAlPy/P0c/OVBGcfdNa2Acp4U8YAH3eo75pMFiCQvPy5zzSFgY2fZGChHzRn9cUEFGDkhw/KydQ3sQKAFzycE5zxjtSjknjd8uC2MEj3NNUlgMZ2t/EhHI/pTcjO7cxzjknkD60WABgqgwFI6Z4OKeDtwxBBBAx1HQck/rUDSAT+UXOQCdn933qYYChiMYOWIHenYkcgx8occ8hsc9+n5mnAgdc7QMDHAFRsDkAjdgYYFeT+OadGfmb7wO4fKD/kUiiwpyAQSSOOD2/wpy9DyDkEdeQevNMQ5GcqXx0HT8aevbABx6Dk1ADsZYEqAQOWPrShtyj5uCfT3xTAOCcDIPA7fTFPzjnJwRjOOKAFVt4XG0sRwAOV5wKM4BLFwpBJx3OQD/OjJGTuYN93AOAB1ozsUbTjjG09Bn0/KoAcONmN+M7Qjdc9ufy/I0BQmGAOOu0fMAD1J/Cgk55DlejLnO0/40YKFypAVeCWPBX0NIAXYBH1YZyCehPvQvHlhdofgsMZx9PQUuQpJII2EqB6D1/+vSFSV8sZ+969R6mmAF1RiCGOAdwYdgP0/wDr0gQ8RY5AKq2wjnv06il3cPiQnaowynpjPHvSOPlfO5WwF6k7s9c+1IBAwA3xqRtbcuRk9xjPpjFGwBmCglSvy5YDp6/zpTmV8/ecknt0A9O1N42jpzzhevp+tWAuG5UKxO7btUZBx/k0c/eDAkHgk5oIwV3g4yMhgRx3NNzgbsjCnAI68f8A66ADqBg5B7Zx3pM7Rkbiveg/dJyOT0PpjtQejcFTk/dGRj2PpTAYMAk5wuMZH8qBxuwVGOdp6gHvS9cY4VlwST1HekLqxTLE8gEnj/PSgBAvIK8nGOnf3pD83zbix2/dPAx64pQM7toZnJ3gjt6ZpM7SGA8whRgr+X+fpQANhlcYOCo49+1IBgjAyAMEBsn8aXhAowz4Hy5OV603bzjocY3HoTQAA5BOGyuQBnv/APqo7gkrwMZzkfWgZPzY3ED+GmghduGGGUYPbgYqwAN2BywBIUDJanBhwQwPy/iDxjjtSchUG7A4747daGb5yT0Ixkr0OelACjCkAs2Rg8Hp7+9KNyruxwG+Ug5IHSkOQSCgAx1PUg0vCsxwd3y8qc5AoAdgKcfOuTt3AcnnOM0u3G1WHzBiGz0poPBYfO244B4JXpTvuOC33Scg46Z7GoATIU54jc/dH8P1pcBg3yZHGAuPmPQ8Ug+QDjYfu724HPf8qUHcRkgN93gc9euKQC7iu7pyD8pHy9TxThnJwCSMfMT19sfjTAwyxwAQP4eDgf8A6qXHy5xjAzlgeT/WmA/kDjBzz349qMnkAgZwDz/n1Io2843KDjtwPakVlZQQRg885FADlJck4JHOT6enPuaUEMMgk7uCcdfr+IpoxlTg+pz0P1pwzknd0781ABng5Lccj/P1xTlLMyA/MwKkDox4JGe2OtNUcgBcZXJy2SfT/Pv60oTkBlyMbjt9u2aAHIuHRZG+fPDpyeehPryMUg3hWzhm8w/U9un+e9AQlQu5I5VHmA7ccZ9RTgSy7lOxjhiVHp2pAR4GQV3ZLdj2/wA4pJA0iAKwAJAAB64PrT2G7Bz15BHOfU/rUcxEKxOyKyKw3f7Iz1+tUgMW0D3Hi/UZiWRUhEWNuCDkc+/T8sVvQFwnO0AnJ2nuax9HRJNR1WVmZiJipDLyVz1z9P8A0GtiAHaSFAJO8Y5FEuwyxwDgkYPHzdjyBj9KISBPGSBuJAO7k/55pRj5ymQuOdw569qdBgXEYYPzgjIAUe3171gxHKeIpJG8VSwrLEqfZlO3q3U9unXmqhYyDIYMCMhiueBjOf16U/XXJ8c3QYgFLRWX5eOoH59ahyThiSSmQeeD1ruj8K9EAMBlhkZIAJHGQPSmuAxO4Akndhhnpz9elPyVjYhlDBeMntwR/I0jqEUYXCE/dBywOMYqwGgZKld7ZYABW4x3JpFIKyBlDuuVYEAnb0HpnmlO4kZHOMtnr9KGbaSdwwD1A54Hf+dAADjLbgFC42qD17A/pSjcfLDHcdpU/Nww9/pSdwCxO5jjB3c44Ye2KYHAVMs2dpYq64zz/OoAkDBWLGT5xyqp8wIHX+dSAYdB86owyzn+HnNRLhG8vbt46Jgbvb6807OFk2snDDKZ4OD6n/PFAD0I3FirLv3cknLDrkjpUm1gD8wiPADEYIz60wnbI5TIjBII3EkDjH9BTyNpblhzww5BI7GgABLqWTY+wFWcAlBg9R707H7z5HB2ZZQTncMdB6/SgfMO528cDCkdSCen/wCulHzRHBLDAO0AAAemevTFACMgSJ2DlTwASe3XAx67s49qkfLDPnSiPAYNJyNvHp3H6mmqEZXxhRkkHBIGB3HcDj86dgMsTzImGIRjk8cEjHpz/n0kBoCsCnDrvJ+dSPTDHHvx+NOUEx7S6oQ4ALc8g5/w9OaCS8/LCQuxwHGSQD9Mc4p5H7ySFsIkv3UXHpz9M0ANbMEgCSNGT8+ZDzk9cnv0qRo0WVQRlGGxlU4+VicH6UkeZAFGyMY+4wzhzxgD04/WliGSgVBGjAfKQCcADHH4VQCOA+1W3xllYJEflLdQOe3bH1qTf5kq7Of3pRlZuR6Eeopi/wCrwFbapBCt355z+OakcbiuQSACgKckE+vtxQAYLN5anc7AYaPknn/62fxpGcKhKYAB+Qk7WHPTP404MkZT5nEnEoTsSeoyOe2KBsaMRxoTEVaRsjnPoM+g/lQA4xHhAqxvGSqsh+bABXI74zihEXcDGjDcCBh/9Y3qQfTmgr8pB/eFF3IxIYDjgk+nSpCpe4fCAnZ8zddo64PPfH61ADVKkozAqSWZmTGO4HUfp70RcxPG0zMyKfvKVwB3pU3Mki7o0YjlkOQOPm4zkY560qkuY13b49m2IsOxzkn3qgEEYZEfGSpB3Duo+tLK2Yy2cHBbBPQDnNB3EFi5Ri28kfe284FMcgb+CAP7r5yMc9fTHSmASFRLnGzIOHKjaCe5Hv8ArVRplw8ZCqHGSyjYowOn04/WnSSDOQuckh3Vsb93sfwqnLMwJGI3yuEUDIH1/qaEASTOVZWOd3zhDwuf/wBdV3mzMuSQXwpz8pO7+lMlIPIAmY4Xd1+bHtUbEu7AbmOCc8g9eo9MEdKAPVv4qwrrct9fYbBOxuuOi1u/xVi3C/8AExuSdwGFJK9TwK86lu/67AQybmblYyjLnHOc9/x/+tQDvII3EEDCkDIH4Uq9dwyc5OOvHuaQnfno2TyoPv14roQAMKCMFV5BUfxf40wEjaAzbxxngYBFOYHY4+7n+6MGlIO/oQF45T7oqwIyflJyQGPBXj/PSkdcPhjuU9H/ALv+TT1XbyFAHJBIzx34pgVU4TIyuM7x09B60wIWxtGDGxJ6g8/iPwqKSEMFyisMttK8Nz6flVg/Mo5yfuj6jtUTgDcRnO0AAdAR3qkwKzbX3kLuEg2sVbkAnn/gRpmMSIGOxSwdEKEtkAdR6YFWXBV1AKKrMqgjjBPp+NQsGj+ViDKHbLjBIT0IPbvVkjYCxCspww+fkBmI7jGPwqQsVcfun3kFAT0Y54J+nNRELuG1XRVkwqheQMDn3zTlXCTQkYUqzqYyT8vTH1zR5lFsffEXDhRgtnG3ipY5QVRicDHp0Pb+f61UhZW8lVGU2+2MjsR+NTwEk/eIyuDgA9KhoC3GVKuD8qFfc/jUqv5q7sAlupYdSO9VInZOTlGIDEgDqeOanjcnKq+0k5JIyc/n/SsmgRPggjIwen+NVnTYYzg5BHbIqdcBPlQjJ5Unv3zmlKnsGK564yBS2AqbyuAWYsCc88E+1PzycqJN2AA/JPsM01h5Y2lWJHPDeuaRTtZVLADuW5/D9P1pgTkH5xhTjPHIB9OO/WlO4HsMLnp8pNMjIY8qW5zhev0Ipy4CBRhiS33h0x2NACgEAg7pSB2HXikG5RHjPQrhh9cUjkCJ/wCEnklPTgUrDaSVRgv8I5zn/wCt1oAaoLE/NvzwSW6nuB+lNI3DAB7YOOn+cU8oNzYQ8dDnuB3po4IXOG67R/jQA0NuYt83POG9P89qb6HBkCj5e2D6/kP0pxwVI2k47H/P+eKRWHBSQgbcZx0PriqAF+baR86nGFUdz1pN2dhAIJ52t3Hv70oG7ZjLDHLHpx6YoUt+7PIA+9nJyP8AGmAgI2IQGYb+/Tjo2e1IAMvnG51K7kbOfbJ/ClDFS4Gw7QSN/DAelKFIyueBjGTyD9RSAav3QrKz57Y54+n0pVTIGHOxhyP89PSjdyQzIMdj0oCgMTsAGOQOlMBF3YRiPL527D6en/16QKWCjA+X5TubIx+f6UoUEI3ykbsjB5wP8KQ42uQFGe5HXjqRQAmWKlzg9DjPqP8A69N2FQwbKjrnOefXNOYHDKoBUDdkccUx/lQEBsevGM9v8+1ACAklfvHHJxycdhTEbdHuKybSew7epHpxTyQGG5gIyuZGH8PsB1qPLlB5kXzDCuoOAqn6+1UA35VOQvzbcb0GQOfXrj6U4urSAFsg8Z7Z/wA/zpGYbJASFRehClhj/wDVinN+6kDsVGDjA6Z78/0pgNGSMNCEkIyo3A9vp+lMYgNlHKMDgqACeR1I/KnRKoEQUMUxwQOMc/8A1utNdSI2wJcAlsIoO4VQFO48wCFFWVlbG0ygbcj0IqCQggFV+SMHO0cYHv8AWrNyuJk+Zk+RXWLk/wD6ulVJcL5a7doZyVYHAB9OlWBXcqgfD4KkDcPvdfWonULkhVJAO5vrzk/jnn2qaT77nJLkdeMdx/SopeUxgAEEbj0Yjv8A59aCSttWMEiORCFG3cw5Jbjg8Dp1+tN1FpJLW44BkEQkVm55BGVBHfrUxGTIB94/MA+MDtmo5VSS0kUs0SAH+HCn5hlh+FHmLyR1FvKJYrWX/V7olwuT6djWhE3LqrKxOc89awtBmMuj2ru4faSm7oOM8VsRNyp+QHPcc/T271m0WX4iSBtK4XAJY8dOuP5U8cqQN24jblTg4Hpx3qGE/Lj+9lhjpnjH9amXauASNpyPmB59q5mA1sIoyNoVgwXP8s/WnnoSXODkjd1PoMU0DbFtw7qARjr9B9KM8KdudxGSeg46f59KQCbuPvOW7AdM0NjKDbhdo64Pbn8OKPMIOQRleVwvt3pWGCeeE7BcYz2oAZldrbt21l4A4PNMABRAQSQvDLxx05qSQEMocopXP3uhPHamM4c7sZPb+Ie3JHFUAxlwpO0jjg46+p/pTWI3D5iARxtOeRTmA9NrjgbehpG+XIY5QHBb3qwG53MDtIwSCWPamZwhZUDsPu84B9P5n8qcRxgqDh89ePbNNzgnl1wOWHr2A9qaANoC4JCr125zg/5zx7UuAvJxypT5eOPWkBUDh8DuWGSCc0pIIYHJbOV2jIx2oAfyMKSCAQMnnP096FJXey4DcseDn6H3pMlkyDjI7UucHcCVOOcdM+v60AKCNu3hVxuwfX/P86cSxbJ3cnkjHb6008so6ZU/M3AORRx8uRyenbj/ADzSAD/q2AwFxuVjwBz0ocAkZCjGcIxzj6UHD4IAYrk+ufbHelwSPMC47tk4H0FAAD82fmzjGe30prBUyGBRSSCo9KG+6STt91GKGA2s+SAfmweT1/z+VMBpBwQAjMF6EdKMhSxU5K4IC8Z/OnBgrgqxbHOCajxhfL69wSevrQArKcsmcsBxhs5yfSmsR94BgWwdx9z/ACpSdplO2PGOvcHoB/OmlvlKN1IOWLYB60ALuzvDANkkEgZJFNDAKCVHy8A4wwHb+lL5g67TlemOAM+v+e1IwKKx3EBerFuP88/rQAA7SAQAQpIzj5vY0DKk7fTuemf/AK/FK+UL84B5ye/pSHJVcZUcfJx83vQAewPUYIJ5x9KDl8kKQ5GR79ulKyMp2t8pPP0+mKayhxnar7s5VgP6VYA2BKmeHGecY/P/AD3pQHOcHcMljgZGfWkIyECsDtPzDngUEAtgEsRxjd296QCFsqTvz364xnvj0pzAlsqOCmMD0BznNJhW8xD12hgAMkDOOP8APehiGJY8MRznjqOmKADcE7NwcnjofSlC7R1ABHDDv9abuIB+YAEZPuPSgKNw+VWbrg8EetMB37zZtBIyMH0HGcfzpNwweu3GMjqPSk27s8HJPynpj2pQwcqfU5z16UAA+XbnByRlh09qQBjhCcls9Tn8P5UoXhl4VmJYBew7f1pC28IGB/eYXCk+nJ9utQANg7cbcY+UEfrS8MxyR/DkZz0+vrSDAjC4wuQoLdeO3PXpSlgSWysRDDp83HTHb2qgFG4kNtPTH3v0poByCeSGAJXIxx1NKygSA4T5W78Yz6fTFIufnOV+8Tx0YZ60wFORyAMqcYPQ9+n0oVRlwhOH5wRwPpmlyQUAAyTz6465FJyQeD/EmCv68UAKrltrKQG3ZUgY47Z/PFKmSw9T3Y8jigFnKq2Gw3GTjNNx14PBIIzUAKhOzJIYhsA4xn/P9aDuCoMgoPlbjO70pGyUOCqEHqwyOPWlONyBeM5Py9M8VYCKokZCTnZyOPu545/KmBlHks6bFdiCAodVx0HXg4qRhiQNlEC4Gc84POCPXNMCOqoI3HEu47SM7fU+ppDGZdohvMIVAQrnpk9gfp/Lmozu2rtOMEYH8JPBIP8AnvT5FBjDLHEyE7VwPmz6U04ZnXjhRkk8D1+h4qxEE5Viygr8zEbYx82/6dhUDqzyEFZA/H3myRVibc6MwGUYZBJwFPA5qB/mJKurLwMlyCgHbOOfwoLKjBmC/K0i+ZkMchm46ioJA2GaPJY5yWPQA+1WGVWC7WBXO3ljxUDDCIxXeinr0JPbH+NaICKc5ZgyRSxKfX5l98nvVL/YkChtm4spORzxmppwWHzL95tzbeAQfQg+1ZOpagNM0xrjiOKMcBur9eCfQ8VQHnnifWLb+27/AFG8bybDS7R5WkzghgOvHJHU18CXGrTeIr7UdXnHky6hfTXTiNvkEe7KMc9Ty3Xpx719Q/HnxDcaR8N75Gd/tmtXP+jpaqSzgsuVB+gPHvivlTUJobfSoo5lZpnuChilj2l1A+6vsMnNfG59XtKFK+yu/mfu3AWA5aU8Q95NJei1f4mXq86/aLiJowBaxsWEMh3mPdwCvuVB/wCBA+lP01FtYZTNBLBEsTFZ/LOIywAO1+u7GP1xVeSW5L/afLKXJLxtJGFB29RtI6j19DTrqeDTbO3B3QwkHa29inDE5weg4BB96+Il3P2fl0SMy+uXn1C3eaVpfsrJJguM+XwGVj6g469iap3TQPdyRovlKcyGRXZ8gjcOGyD90E+tJEFitfL2RoxLt5rPnzCP4j/s46jnsafaMpjt4l3oroQ0ZRT5rEDKgnpknj69ayk7anXBW1FtpCu3a6NHG7zKMKqluDgKe46g9s0RqdpLJPI/+rO5ssx6/QDJP50AmVIVdVmQxB3kcfMrHJ6Z6YxzimgsBbDcVZ5kQ/vMSITnBB7f0rFt3OjRIm6LI+6eN4n2GJk2qB1UcHByep9PzoVn++yhQFAIUAkAcnHBwOvX1pGt4oZZkgjeAq7KIg7BiQR3PJB7fWllUMMlIkZB8yuSxDAjIJUdKTtt+ZrHZJjpIgZGSZJHuSFK+aD3GOucYyRj6dqkiAEhBETlkHLblAAHzfMvXgDrx7UsirFOuJnuEZPMMgBZUYHjJ/jwQM5AxURL+UWX5FXdu+Yr5uT0PGAOTxznpUWb0LTuixEFuEdWeabzY8qzp9wg7c/7XG3p171cszJO42TCR4CFPn/uwSePLRM4znBz64qqg+zHdaxIWLCRFfooYgfTkjOPb8KmhijjhtklYusTCeR5Dl/l3AopA6AnoD1NJattlrUn82H+zCqNCJTGZTu3LKqjMeAemWwMjuD+NSXMj+bHBJcRzxlRHGYXDA7vQ9epB/L0qlNfRTyvuLRgRkQAZLlD0XjgkfzNEimeJonQqXmyXeMCYgnG0t0Bxzge9Texqld2LF2Xa2WSNU+0W7yM9uqbV4Bw65PIGcfjUluqQSM7xLI7WrBFmADxSMwIKj1B7D1NUXWOM+ZGY5JovlO/kIvzLyfcY47Yq5cZAkeTPkzRh4jLEevcA+h6g1Vy0uhekslchLtGiaYFY45QEJbOGcjpuPai7V5bhrhRcaWYZmil2AEFBzvB4xkn3HOahuoZ3uo7ecKfOiDCeeZmYEAhQG/AHHvSvM15Il2xgRkVoiuwbroqBh0JHc+nTtT/AK/4cUbuzGr51zb6nDawKWlx+7MBNw5wCWzhjj5s+49DVp3SS3uJIbdrg2ccLvNbxjeVHAKtglQNikt16jiqyLDJIZJRM6GEbQj8IinLFwOSBknOQcrUkk9wuopII9krxZkNvGEE0bcBGUHkt1O4E5p6FPt/XQijQWsl0zXH25DEJYZWiJlyzAqQ5XORyM8dfbiaa6iMO2GGOa7glKySrGczozcnIYFznqG47CgBoLWe2a7hnuoSfIMittZD1i3AgKwweMd8ZpsUErCGf91BbtMY4bucBY8p8wRmwSTx2wM96dhabsdNdSNDKk1vbmdZWfz2jCSrHj7gxg8nPB9cd6WGZp4LGCX5LeSTDSSKMzbWbCMepA6BWHXGPWneXFb3lpbtHK9wyuftMUSMspdmwxH+z9O3oOY0DJFdhpYxbvD56NEhcBlk5KkAYcdPxo73M5WHG2vWD7/MdN0bboRsk8tGbKqrDO7k4JqwYTcS3skccs0MmbJcud0IHLB+uc4GMZyR2zVIIq/YY7fymluUYD5m82AtyxxnC4HcDPWrNxbx3cH2S3ePYpW4e4lLh1AU5Zg3O73FJ3sznnqc5qojGg3ZVw7IQPVshsA8+2cV+rfwiZm/Zs+FLAhW/sezwegz5C4r8pdZjgfQZiAVdokEb7MbvmGTn0wep9a/VP4Pzo37M/wvfn91pFqVbaWwREATX33DLvTqduZfkz8I8T1+5of4n+SN1DlZMqwCEq3zA8g8j9alJwAQ+5WU7lUcg56H3xVVfmV1UtuycHHI9SfXirPmKZgzOREfvqU4x2Oa+6Z/PgjYO5AWCmMJkE5Pfp6Cmb1Em5zhmAU7urHseD+lIDmMDfuG0ksBwQPSmCTYCUDqygkAkZf19qQGjp74faynKJtJQkqO/eum01mAi2sRuwXEYGW54/nXKaa/lNuX5kAbp2+vvXVaXs3wqyrgAYbHWoewG3GNuQcjJ59v8al6KSDsPQE9Me2f88VDGfvMfvEYJHA/z1qZj8pXII7Bj/KuZ7gV5hukz8rqyjn15/8A1Uxj8zqwLL2VeN2R0p0u3z9xALfdBOfx/HiotyEE8qGfIxyd3t71SQDCW2j52fAyVjyMH0z1NNKgDDByrLkrt4YdlPv05pxBAAbH3c7u/wBSP6UxVwMZBGcAgYx3yRWgCMjBVG6PfkAK3Rf9mkMpX7pZSeMY46dhSBgY3IjY5bGRww7bh+OaDmNiQhQ52Bz7dD9P8aCRV8qQKFVkUrtBXpx3P15pqycZIVRnbweAR1quUaPa0ZmOXAAzn5hzgj8/zp8d4SdwaM7pCWjJGNvc/Uf1oAR5Cb1FMyRpswpGD+eehP8AKrRfEQ5ALYO5hzmqUzMdSYHygGAMZfhSM5GPX/PSrUjs0gTYegZsL3oAViC5YKCAc55yCafGxy5z83UnPP0x6VWJJIIG31HU+/1qZCM8EA4zuJwOvTA+lDAuRNgnAx3BHGadnKKSR69dxIAqFcEHIwcdVPUdx/k1MpO9cYRyOMYwRWbKHBslZCOdp271x+GKUdACCDjOVzgH/GmKwIBX04dhy1P4I7tnqv6ZFIBw45w59S3pR8oB7qRj5h/hSDO4nPUYGPTNLgZO/Hp1wfr/ACoAXIDgkbnzgg9velHynpl9pXPGN3X9aQFyjkFXdjgt2xj+dAVC6phxEOMg5wPWoAcsZcsu13YYXLnj3x/jSB+Fyp3bQoxywH0PvTWBlBygLbMgt2H+NPKFgI+qj7rMeMUAJwDgMSVJbgcDtggGkJUsdso244JYkZ96NwJBbcR1fB6nsaNxAJJPGefaqAGC7kDZKt2AyRzz/nFNDKQ3dTxkAZHpTt2w5GBkEBh/Pmjcx2sw8wLxu7UAIFwCdqZbkbTwv4Ubs4IQArk7QMhqToHYqdxAO4/0/pR8pA+Y7uAAeAPxoACNp3FeR0YdMf1pjLxtyWbb95eh74H6U4Dgcbj69gfakbK4JAygydpxTAQgZwOM468HaOtICX2scbSm4Y6e/H40E7CAGZdoHQZJ56A+tIVxv3ZAQfebr9B/WgBCMg5BORwQ30waG4LYyvHHlj86DjjcpKnALHAI+nt2pNwJJJIVtoZWPX6GgAHLAIGO1fuluRSZ75JAP8Xb60Nkx4Pzgds8nmkLBnI+9gbhxyKsA4JBI3HBABJwaOV6FRjA9QOKOSpJUuMcEcfzpOQwUbScfKWHXHr70AGVxhQWJ6hTzinZIc/MePXv/n1ppy+Ply4GRgfLk9c0ZG1WIIVRwxPbNACgBSdqkcAcnrTx/s5KnABFMxgYzkDkZp23e3KjJI+bpt/z0oAdk9DuJA6jkMCfWkUEbQAM4PA5P6/jQAMZ+bAy+1uM8deKVRkgA8tjOevr/wDWqADJxuJVwVxh+velIOTxjHKAHDHP+f0powykrsK8k57fX9aPlxk8ZPGTkY6mgB/JZR8ykYBJHXn/ACaANwyNwzyecnr6+lNHy8ghDwu7HGcUoA+YbRwAGCg8n2oAeh5TOAQdwzztx0pVLEcnknJ29AaaTtC7mU5+UgClPIBIDKR1A6D69qAFQhmBK8EklevNKgKqM4PvSdcBjg8A44PrjmnDOBkbSP1oAVfvL164wCOv+cUKF2LuRHAOFXOGJ7g9vwoC72C8Kc+nI4zSiQDcSOo5/hy2agBSRG0cmxSoO1uPu5GP0pdox8wyx4LYxn2/SgOFeVSMLMuFYg8nsD7/AOFKAdu3mRw2QzNk0gGOuAwUHDYAI6j2FNuJRA6sU2xGP5j1AOc5zUp4c/eIHAAHTpUF/II7G4VSWeNC21lyAP8A61C1aAoeHldbW4mLZE0rNvQhRjsRWpEoU52mPGFyTyTVDSABo8OdrmTLbv4Rz1q/Cf7pBBAG0nnrVT1kwJgB65I4zin2wzcJzjJz068dqZuxznPXhcVLbDNwhBI7dOo/zisXsBwfiGQN42v9zRtGlshPzDjnGPr1pxDN9WXcuGHPFQ6xl/GupEiA4iVcou04yPvepqSFhtUsSf7wC5OR6Z6V2x+GID9y5Gdh+QH5z93jGB6f/XpF2cBd6qp5RsAk46H2pYztjOQSCpJcHoM+lIznYG8xXdfvNjkA/TpVgNT7qYlEu/uexx+eKFJDbxvy/YrkA/Udh/Wlb7x2sDhBkqBgn3pny7VOGwCCEQ4GT7CgBMYIGSdxGBjGBzRuJZ1DDcBksR6DnPr/APXpHwsZ+U7g3ybjxz2pSBvXJVIx8oL9/Y1AChtvyx9SxkG7kjp09+tPRk2ZRm2FOMDcCc9CPWq+/MYYhfMTAI3c+nH4nNToWVtm/Dq2A2cbj60ATbsMjO3Xbyy44qRNygsifvFPznO4KPp/nvUURAjxsb12SdKlVWKeVLy2BtYE+/B9jQAqEKVKoI8YIeTO3djqBn9akAeNmDhdpw3zKdrf7Kn9fwoV2R1JG7I3hY84TH8OPTtQqNAilFKPgMzEnnPRQueTzQAoVyEIcuFj25QlTyc9SORTlQ74QzOGbJxI2Tkc4XHAz70BRGcDzW2qZAVKgnHf2GSaTaihd5TD4DCRd/mH69KAFO8IS0h8sjIL/Ptz1APXH4d6dHHIu2NVWNUwfkfl1B5OfT2NNdcLIwRxJnBOOnTA4BB47U54UO84WIOCMk44yPlPoeP/AK1AAFTYoJYIrbx9oHJ6nnp70LsKL88rx53EqOOnPbgetORS5VRGhGPljXJUjqOoFLvY4cneVPzKecHoaAEC74h0V1jwxjO7B607h0yUdVbjGPmPPXj6UoG0t947cuAgxnnvmgDcvAYucglHwyA45APGKAHorhgVR0bYCrE7RjsSfTmkDE/xAsrtl8/KRnqD+NIUChHEZ+UlQ7EnPHTHYZpeOclfu8IMYPoAOwoAWNQjE/IVjOQUPzAY6+4/woVE8pFfIjQ7+G5HPQ+v86QEFkbCY+6TkggHjntTm+8AHKnHDkjr1xQA+NlLK7NHIZPkLKR83t+WKYIyESN/3jKchdxCg88HHXr0prSxlWOcZbcTjcM8/Kf1p0i7SEEW1DHu3JHwj5PzD3xSASR8AS7fN4KnBIJ/D071BMxGYgoUFxtkJ3LjqQc8+1JNImCcAgIdo4Vwcck565FVJ3b/AKZlGIY5ODntimAyebfuLBsjlFEZCnGOgqtK75zgYJ3FhwCce3rQ8hkZ0/ed1wh68/TgfjUAYYZ2/dBhhiMnnoDQA8qZBjdtH3vkGAXz+fT+VNKG7uI4ov3jbgWGCvJPJNI24bI9kkko5BQcE5x+ddLpmjfY4md8PM2HJYcj2z9aG7asDtaw7hf+JnOdgJ2qck5yB2ArcrEvVP2+TneGRRgDpz6151PdlMiK5bDM2QpPOPlAPcUw4ZRuBIyOo4x7GnldpGV27jtVQeo96afvk52AAfKOceldCJAliU53tk5PU4pp7gMwHsc04MG284GTkjn8vak3YVcuAdx/L+dWAmQAxAUk8BgccelIPmTaCSOeMAj6+1O68lsHrlScj3prnjL7uRlSehH9fzoARsk8gcHn0qMghMMMANkkcDHtUp2jJJIGARxx/jUbpx3JJ5Cjr7CmgK5wxCInmEphlPC4yO/rUcg2xeWvBLhGAHK+p/SrMvLRsWxng7TgcVCVzHtTBUHDA8bh6e1WmBDL80ylwyfuwDtO38cetNTaHVkl2Dbwu4/Ng9TUrhgFDbg+8s2xucn+H+tNJYCN5OSoI27QpdCKokCQN/mFinLsyAYZiOgqbBLqHBznbuUgrnqBg81CsW2JwRsRH52uD+PTtzxQuOdwZ1Cj53BXcf8Ad69B19qALSMQOGJbb0Izke9TmQyBusmQOe5PvVVCGlCli275sAAkcD+fFSJIW2nJTcCuTjj/AD/Ws7FF0SYx99mU8k/w/XHapSDleDlwCMtxx14qoDxtz8uePrUwYMDuY8fMDHx+uKyaAVxlcfKcDjJwPpVd18v5Q2wb92G9O4+tW8lwDwNwzt68VHLGTvyp54IHHNMCIbiMlQXIOCn9TUm9lULt+YngE9TVVkK7SMBh8xI5BqVHAG1S6KWGD1GPT2oAnbKofk+UDhW4zQx2s2WbsRt/Wm5DSYXJwQQG7HvilP3Qc7QW+nFADCq7GG4liuMluuDnP1pWwd2QVHH8PbvQcfvAAmQQDkY4zSEkEktlgNoGf8KAG8Mq4+YZwSeCRngUKxxndzgkEgAD0wKcW3gfMBuJwSeDjpTAc/NgAlM9P60AJhfkz8gJxg9Tx6ikQjCKdmM578fn+NPVsHLfKMDqaav3EL4VgMEZ/KrAMnB3EMRzjGcj1oGdoOwuFbjsB+FHJYLghypO7d0+lKSC0ZYb2PQZ4zQAJgspwFUnJLfeP0poGQTgqxIJGc8e/wCFOPfcu5sbfk6HnpmgYAQ5OenyHtQAmd8m7bnHQAjoe9JgMpU5fjBPVaVQCBhySOik9Rnjmmhcscj5t3IwOnagBCMqc5c9izdqYTlVwGZsDjOB/wDWFOdQBuGC+75SvTiiZiWYou84HQ9s9celNARu3lgOzKCu5SrAndz2Pr9aYvyLFlgDjBXBwy/1PNSNGzsiCJDEsm58E847+9RNMrZfcgjD7iGb58ew+lNagLHli3BwpwpU8fj7dOKiiKCJmwsZLkNGRtUH39QPSnsyspYuGRmwqqcZ9OOlDMwTJjUyIM7AwOM9asA6kH5QCmcE4B+maRYxL5LIVxlgwGRn0FBQFijAs20SBWz09xQu0uZGAJHVscj3/wDr0AVJI3MgwipkkYjXnOecnvxVRmJ/ikTCkAYITHrVhY4gqA7lGTIkeeCfr+Hf1qAtNsDFihLHazgcYH5c1YFdydiYV2BAAAHQHvwKiZckDK7lG8qwOSg4PapWJDDJKbDkkYAVPp/9aoVVmLsqqQSQpzjcPU/4UAMBG52cI4KkqrHn2H40hBMAVjuH8KnDlPbHfjtT4xlGA8skgkHG4Zpp6R7Qu/oFBxkng5oJL/hwulvcwyfN5ZBAByFHpj1NbkTEIrZBwcEk/wAxXPaDth1O4t1QoksW/KfNuwcA5/Oty35RSFBIOd2PmPPUVDGjShILHAJLcBgcEfnVgHIA55GOelVY2JYkDcVGcN1+mB7VZXB6njdvGR09Olc73GhR16j67c4pFVlZFKlWPHLZz68UbThsIcsMdO/8qAoBZQX29SWPytnvUAIrErJ8xdQ4Un0GaQqG3rxgMQc9v8mlI3LggYXnacAA/wCHegAM2QFYN/EuSR9TQAmepwCV69yp7dfpTGLAHccAnOAMDP8AnvT9uXRdqqwyxLEdfwpgBVT/AAkHkA8j6iqQCdY2ARsHBOBnrUZ9AApxyM8nB6+1PILYJwWBwOeaackHClc/wg8j8aYDGAO772edqjgehzSZwBwVHQ7hn9fSlYbkwPlVhjPQfWkBG8tuBBXnHB9/61YCB9pLEkdsY4/HNGdqMNzB0IAKHr7fpSDgBcKCRwpbv7/WnEnc24BM443YLfj6c0ALyzDnKkA4I4NLgsCu8lyMAk8Z9KZ0CjcEYsVJHoAKkAXdsKApgAj+X+fegAIG4ZypVck45x/KgsVX/WdDnJwfyoRGa3AIA428MCMetODsuCDjPH3vmIxSACMbgS6qozngelNwpVDtYfxc8A/hSgr0DEkJtJByc0gPyE7ix6DjJ6cfjTAXLdjg7twOP6U0jpnC5HJI49sUN91gSSVXduAII/GlfIYLjOfX7pz1oAafmYbmDZXbxyCf8/ypoIB+Zlfr909OgzmlGCDnKAtt+UYxTR9/kjOOVHTOO4oAF4IRTuUjIBHU9iKRWLRgBGkGO/Jz7GlVghG7jJ6gc9uP8+lNVRhEYbc5xzkD1oAVX343AjGdykflTTu2YHlAs20hh1P0oVsoSpztHIIxSnA3APngsNpxzVgIv+s2b2JU7gG5JHpSKc8qf4QRu3DjufWlL7hHwq9yp4Iz9KUkEFS5B6HJ/I/5NADQm3hFX1LHIH0x/WlcYYfu+RjjoByeaRsNsyVLE7RgZ3D3x2oZcjauQA4A9vegBXDAZbkbcqR0BP1oYewPqi+nc0HDLNje7MOBnvQBwoOG3Lt56jHagBPuSoxZE3ZAQ8YI9xQFCfKdueu0Lx17UAYMW0guM4Vh1+npS5AZflYg9ieB+HtQAFmwf4jnHAGf/rd6RtuQu4BtueVzgf1pwBH3cbi2SR6Um4qrltx4yFJ7/wCTQAmVKBsheTgDJx74pwJwCcllJAKjgikGV7hm6n6UZO4tu5YfLggAVACxArw+duTIXz39Pamw5MUCtJllfcWBzvxnvQO+5jyu3b0x7gUu5jt6FkO1VxjAParAE+5nluS3z8HP1pDxHjrjnLDPNBAX5ctknLKxyaC+Iy4wxAyRnJxnrgdqADhAOcDnI9TTm3KSPlAHKjJz2JzTWyPlXDDAxt4BpG2lcggKAeTwT/jQA8A52NtznjjlR7UgIBJODuxzjqeetDEsGJ5IAxnI4+lDsqKp3rGpwd3QNQAEKFAYe3zc/j/n0oGNrgZA+nb1oYBVkBIG08NjGfzp3JzkH0+XtQAnTlQRuGB7UHJDAKWGQvzH5T9DQuSoAyMnBY9c+1BUZJ2ncwIKnOxs9fxoARQEk3bUzkHLDIJHr+tRkLFGgVliAk8zG3hR/WnsdqEnCqO3oBxg0k42YDMGQfNtzkD8aQDGVctwwLJzuQKznOc1G7hz/q3Yc784AGOv41NKwWWXdu3JHv2/eKH2OPpULEkISCSFDn/e9P8A69UgIpfmVySNueFEhyhxxmq8kmEEh2lsc5weRxVqRVVTuVB5hDZJ2988/hUDsxjZ8jJbgoMA81SLKswUK6Mcqp3bF7D/ADmq7ggbgfnA4c9Px/CrL7t7FTgn7xYdfaqtwPvsqM25SmGGRjrmqAzpVBM2TuHlruUDHHU5Gev0rhfirqklp4bMVtGzyXKgKoXd168DkYArt7geZdJgZUxgF/Q+1eU/ErWPtfiVUaYRw6fA08zFcKBjufy6UbI3ox55qJ8qftHanBrfjXR9Atb2ZF0a284GHchjnZPvZxjoE9a8Z1rUYru9sEl2mGNwVZH3MHJ27yeMgkcjr/Kuk8Z6/Lqep+J9RmfMd/J5kc4OQccJEOhJ28dq4qBXnlVhAsMkinKRjOBuHCKOPlHbOa/L8wxHt8RJ/d+h/WPD+DWCwNOnbZfi9X+ZbtLWO4vyk0QEkDsJGViFkYHHI7Y61Q1vUDLfSRyMjP5uwkfMJPm4B7ABe39a2X+0RfbpjCHmaU2zzOoV/LHzBuOjYOPTpXJQol1dxxw58uZt0UAbOB/ECT2GP0rxpNbH1MFzPmfQfIZJhdzOY383cFOflSPjgDHHYcegp8jIv7uUI4aJfKtv9Yzt2IYD+XWopihMimRiFby3JXarleo465yKcvETkxYJQk2ojwzLkDk44GeeKxfdnZHoSNDJFCEW2W1uN4QJJLlF7lgGyMdaIovOfzDumQMQpMPDgADIJz6HgH8KZ5COMksyB8RfMcxjum09MYxzVpI2v3MZ8yUk7Uj8vaqKvHXgkD0FT5lx2uPiRroIzT3KztJtVEhLADHB3gj5fb2qMyeVJ57wnzZLvynAYtznL47A5wRn1NRvLG58hp1uMREmKP5EXn+8CARj1/8ArU5V/cmIqJLVXZjslBT5gOpxyRjPJyPWk3qW7phKHWGRRGkEhkMIERCLLggAjoT1Bp522uV3TncpDSBuDzy54OT7frmhV/1pwtwixhE8vE24nqy8/KcYyKarrsh2xiKZV27nDKmM8Z9T26Y9ai176GkdSQzJC80oQzzIdwmI3Kh428jjOR+uM1LcRLDPlbn7fA6BYc9BKSC2PQdfTrSSXH+jlZWuI0DmZW+9ErnPy8DgcDGKZGGjk4jRzIvkyRpjaCR13D6Z9vWp20Rqr9Se38y22q+8Bj8xtWCu3J6d+D07U9Y5Gt+YysokMiJNIzF2Q89P4uSKVQweGAXF00sq72kRckA9MtnI570RtHbG1mj8yWBCFjm3ZKOWJJPTn8KlK+pov6sSFD9rRpIVljvoAGEQJU5wQxHYjp+tWIJpWtwgiaaWF97pIqyRIi5wvtxgde3rUUXno6jcLa2hlyZM/wCtIPR+eM5/OiFBKAHDQIVfOQSu4HIVzkHAHSq12GrE4iMUsb2duNiosztMN6oSc49B16UqkSRhIXjwboIkKKGUOxwdhI45Jxg4qFWBiMEj7pGTzlhRtzNg9BjPp/WpJiLaNpHlAljQTzNEuY4mJGzaCMhumQ3eq31LWuhMLyW1aaSG3+zl1kheVyWXGcMN3+GajWO309bkRSveJIqK1yzmPaDxjJ44yBkjH8i8XS71uYLm5KuwEt02NzRtjPJ/jHqByKhu0lgjWKFIbi3jfaGdSfNTJyoc8HJPpwRj61tsOJatSup3rvApWytVRD5j4L4bhi20E59OPrUZMdzv0+FrZZ7qUSW2Hf5ZM4JO4nGcHGO9PzHJqDXKwWTJcJiMXBZ0wAAdzZxgYPTocVPLFE1vBCbsmRZHW18q48wRgfMxZyo2qoAPBzzTt5kN2IIbGW9lmVZDbXsLLBcxxFYZCQw3vgDJGT7Zx+BmR5BcQAQJ5MDMxgVgpCYAMhfOdrY5HXI6moYzeBEgtoidRtIZJ0mEQYXEUjfeDEjcvOeQe/fNMlJm09bzbBcSMqIZ4pMPGefQ56HkZ78ijzM3qSWkkVjGLadNk0qmVLoyKf3WDyv8QzwAOppltKitIuJoJzE0aKULGVux3/w4xkg8VPM0ty0dtBYG1vVm2xoETbKgU+uMHrx05FJYG4e0M/2SYwqTbyWyKXlCD+8BjDZ46AgHnNS13MZd+5leKo3FjGF8y4UW6g4kzt+YsTtx0wAK/T34B3g1H9lr4bTJMzKlmkGMAg7QyHj2xivy88QpGbKe4giKoYvJIiJPljII3epPr7Yr9NP2cImj/ZQ+GgbExIZsqMFFLy4/TANfd8M/DP1X5H4b4nL/AGSh/if5HYLIRKMSyhSAFcjIY8j5vQdqmUqHQfMEVCrIvr689arH93PIwG1S6q0a5OR/ePtU/wBx5PmJQptwx+UMe4r75n87CcmNSUc7hnBA2io97ZGDwoDYxyfw9KX2AB24YgHn0zUMjqsJ3ysyF87n5/4DQBf04MZosAFN29SjbSW77h3H0rsNJZmlhZQXduMqAQF71xenHF6NmFKqSGHoe31rr9NAYIu3POAGwc46g4796zYG+hw3U49CM4x3qVwQnKgDaSDkct2qMDMjAjIPHHenkhUZhgbTjk49v/rVzMCu5ZQzcBgucMO/emMxKscquQNrB/vZ9O4pxwknAG77xY8n04pudm3PDKO/YelUgGMoJUERxnbuwvLkdfl/KowuU4RzxuAjPAPWn5TZLjJZWZWJ5Yk0jKNwGCCh4Ht6fpQAw5OfndxgEKuMjPGDz1qJyFBYuXwCN4Hp/wDXqUheVxhjlvk4GSPuUxmwiMrkhVC4z0+v51ZL1I5QynKFd2CAB1Lew/rUEkYZdpjbaxy2f4P8KsSjAdgfmPzbRnseTntUMwUKpJVlaXIDk5KkZqwIAWhuCvAAO5YyQT7+1TG5DzyysWUrGFMRHB56g8c+3Wom2ggbtgdsBMZBI6c+lMQHy3YMoZmyWXPA9KAJ3wJ48r5iKu9Sp6DuT6/hVkMcEAJz82COf89apJIQkRLIqqSASpyR6HtiraAsyMS4Y8OrJgcnscdKALaMGB6YYK2UbBGalQ+0mduEIH86rRPkMDuZgQDtxj2qZTxw3qPm6fSsmiidCpXqVyOMDjNSLklT82CucE96hBBR8nBAC9SMCnh12hgQR12moYDgdyn5lb3X60uCQpwCDnqM0EkEM20MRktjB9qMdueOOTigAOG3Hy1O7+AcYHr9aUqCNpJ9PlOPpSYJHrzwB2/xpfvEdHJGDg9KAB8O2XXII59c0YBwcKAeNueVPqaOmeqgjGM9PpSHHB4I6H/PegBScDnpj07UZ3ZwMkdQScmgMeoLAAc84AFJ94DcRg9W9+2f896AFDtnIc8JgAHpSHaDubgZ596C3CEsDkZJPUUBhzzz37kigAwRyDszx8jZ/Cg5PBGOepPb6fWjrtYrtyepNNwdhG4Hq+0jlj0oAdjOG55yATxmmDBOcrgnAA7fWl28gY+YkEhh1FNzkOCTvHXuD9KADP3QeVHy7TwQfWmhchAyj6lsnnpTlYdVVnJ55/LrTVHACgrxnH8QIoAQHILYZmI5bcefag5BOCAVP3W+agkOcgduv94/570jcHPo/XHI45oAGyQSuQx5wnJ/Ghju+TJI64B6n+lI3GVzjkc4xnrmmna4IGCQMben51YDs7zkgnnknJbPpTTnaSeuAAAMZGaUjOSRt78HIHrTcgAMc7SuPm5xzQA4qAHC5KL6DoT25oIG4/3gu0Dk5H5c0hU56ZxkZPOKXnOFJOU6bu3qPSgBcb+rZ3EDpjkUH5hknJ3ZwTj8aFIO3afkyQRg9frSjJHTAx/9egB5Vi5BVSWXauzNNX51xuBwvU9R64oIXCgjg/N6YHufSkJUgAhiMnIbqPQVAC7twJXaGU8Z4OO31pwPzMVwPm44xg9/rSFg33mL5b+706fyo5O3o+Du56/hQAoG8gZIBbOOMZ707OfXdtJA/ln3pvUksGBLZYn2HQUoAOVxx/dPIH1oAdv2E5YKRx7/AFxQApVQMLuHcYCj1oyQM5IOM7lx8v8AninHhgzDePunIyfwoAQMCrfMCOhbHJI70/HVtjH+EDPGfWm7iAPmyRnnrTuFI43EZJbP3uPX1pAOGdyZ/iH8fAz/AE7Uql0UdAA4Yqc5HrTQAhwxVWU/MfvdfWnRjcRH8zseQxPf0+lQwFGPniKglH83aR/D0/rSBRlUbnDHg8HHbPrSDbIVkA3Sq2xznBIHqKVuh+UFMknjFJAAGGC+YOTtBH933PrVTV5VXRJHGAyKYCpGT9Catbvk+XYMjAjHI/H3qrriqulB0C4nCqwUcE9aa+JXALDMWn2ke3aVjBx0z9B/WrcT5+o5GfTNVsELAQP4FVuMkHvVhGBIJwMfeLAcjOKp66gTEnawGOvOTUtoAbodCR6dqhbowycc4x71NZc3K/K25U2nHIH1rGWwHnmpfP4u1g4DxkDOWywII49hU0TEFSGO8jIJUHHY4xVS5UDxLrjbA0fnEswbGDz6cn6VZToCA0TEjqCFb0HHSu2PwATLtY5WSSMkcbxhic0p3HeFYIR2/vtjv6CmxsJWYDaJ0k2hX5yPakKEht25g6A5Ixgj61YAcvvCsBtAYxngA+5pGZWZMnKu3yDqC3r0pX/e4JYJlRznhj/n1odiDu3g5ALc/dX60ARhd8ZVdrOJCzFxkOO/Hamuokxlj6gEDJP16U5sPtD5IZNwUtg4prKwRVKqyqQcIe49/WoAbuZ0YMhjcqG8rHGAecHuOKliZxHhSG2gYZe3fvUI3E5AbcVB+U4LLnpj8Kmj+VxnIJJbbjtjpQBZT92xBcyZH8XY0+IKpfadrhMK5+6BnP51GilVQDgbiVHX8PpUpZVOSyqD/wAslPv0PtQBLkR/KsgkR12khQAp9Bj/AD3pwXC4IUoo2nb1yO4pRlH2+UBgZKoOgHcfWlCgKwAaE7STnGCOn580APEbq6rGRE+doLdcdcD8aRGyByUGeUPYj6UKiyQKyIQFJibPzbT6nPp6inZyyqxOPUkfMO/0oAbgmAgeZsbn95lME+gwM04ZEx3BQvXc5GR2z7A0KhkYoHaZs5A3EhT9TxRtJZwyDYPl2Zxz784oAaYzsO8YUtkFDxn2Bp64EynKKMHgNncPw96QBWZiVJcrtG3oOeppwOQOgwfmHbI7+1ACDb5aEq7uG+UBePXJpwwWDMpKsCSFUhU9RSBgqs25wMZGw/e56EUBlWXCyyls53KCAi+mPT3oAdGjIoKH5SpUITw+P4iO2eKCDghh5jsMPIny454HvR5flhAqpJIWP3QMAdcZ96UjkxouH8vpL9zOf50AOYNJtYhdzrgEgbWIPA+tKjqxQ/L5bHkIvGfx/pTHQeXkqocISG25T3FBcSyLw284JKj5exPPrQARu4VU3EeWWDlBxgd8VDKUYBlYsJEA3bucdf5/4UO4YtkiBipIkkUDPbHTPNVLmUFDlAG43g7d3HfFADZ58sZC7Sngg428+pqjKSzcgySFjlokz+dLcuFlUZYsOiMd4K9elU5svFKFj3qU8wHJC4Bzjt+VADmkWcq0gTbwxAJAwMgfjz0oWYqI3IcnlSUXcDg8EDjjnrUfmnfuyFTJJ3feAPYjt9c1saBpP2mRrudW2E/uy5BXvxijQDQ8PaMbVVnlRY5OdqOchB/j+NdAE2AEDORkMR196bEgjCjaCAMY6fSlBBycggDG4cA1zyldgbdYl+mb9sjauxec/eJJ4/StndWVfAnUByQBGCSOwyf8/jXNDcsrsNz8MxbdhiD09QKYzB33cgk8MOc+mBT9pfnaVXOCeh5/rSEty+GUNjaxx82PWukgRnZsklnIGPmGBj0wKQcFeQo6Ecg/maCPlx91W5+v40jEkSHGVzyO34VQAARgApJxjkcH/ChCy79uSAMMOOgzxzQRlgo+UDkYGOfT/wCvQfm2jB2k4O09P/rUAIPlRCAWdicdyB3pmFCEYyM79w65p5BClhgEMRxSPkY4Azg4A60wItoBDAMST1HJPH5VExJXcWXg5+XnPpU8gPOflXIICnH+TUbdtzbdx5AU+nr+VNAQMCiyncy5252dR9D+NRnYZdr+Z5hHz+aMkjpke2anO4nO0ByOfQgY7fjUbE+WCVaYK2Tnkge3t7VaAjIWR8jcz85wMZ9KefmK5yshGcHnjpTZkCxrGSeWLAPnkdwSO1LMuW+eRYnOD5mzknj0780xWHoeIyH8hS/CvjlfYk/5zT0yFOVHBYlOgGfU9P5VEh/ePlPk4fywDlW+pH+c05CAzANtLIXK9ec9hnj/APXUsRYjZNvGcc5wev1FWBnewPDFeinqPeqQbAU4IITPoPpUwYAbMAJj5iOp9KlootgoykduASTyR/8AWqXqzbiTk5z6elVxIcEkZyevTI+oqVXLBvm/iwr9fwrJgRTRB1JcEMQcsp6c1VV9sgRvlyoC7WPzY7/59a0QMsAATj06/Sq89vk79rNMikA9D0ppgNEnykE4GCeDnJ54zUxJONq7mIyFY9vftWdBKqIqlGG1dpRkyN3v+Zq4smGC7sFcAgDv/wDrpsCR22KTuwvbaMj86TIVyoYeYRz8p/QdM0q4VUAPl7eDjnn2pFIZW+YkMSMdz24pAN3fJzyzAfeXk0m44C4RlIA3464o38EDcQEPfpjjrSk/JtIzuwNx/iPrmgBOfvYUA54OR074pvG0k7TuHOTk/wD66dt43YVAOAS3I96RiWUHcpOQBg8EnrVABOCchhhef8Pal5UdN2c8Ie1DLnzMM3IPTtSHuMEqVByBxnsMUwEKqUdQG4P8XGB1/pS4y6su0cjA6Ee1Byu37oLnkLntQykbQVI6kMR0+tIA2qeSPlGSMn7ppo4jzgsAcbRyfypzEhNxyuD1XuQP5U1hkDh2Y8Z9c9z/AJ7UwGuApTDbsKSTtyDnpTZIyztn5SyFS3Q8HIp7E+YgyM5wz56e9R4yT8o2g8fNkdaaAZIAfL8yNC8a5zkjDds+tIZCr5LKxKhCuzNPJZS2MAtzuHQg9Bz3poOCxbBXPBI+YkfpTAjZwikO6xqMhty8gjsMU0FfMIKHeyDpjOPqT/nFDFmhCu4+dhuVcA+pz9KWSUPO0jbJFfC7A3zD0xn/ABqwEG0iIFpFkBOwu/IB7Y/z1prFnXqWYqQzJwFx6j8+tLIWjjGVj2oMhCRwx/n3p33Hfc84+Q5bJ5O3pjHbJ70AVZEkeOXyUKwkfKqncx9h9aoysCCeVQRjl1wQOwI7n9KstEFht3EH7wfMJFbgMOowc8/SqzsQXAd9zDO3klfX3yc00KxDID5hBwoC8k8g88A/zquHWVhkszgbsY4J/rUjMscrYGQRlwEI+nHrUIbG0MrAqOABnHuB6VQiSNj+8A8hCG3Yf5crQ23J+ZT05YYIB6YNNRnART97b0bknJ5/CpnBVtokC7Dw2AMDHAx/WgCO3mNtq1kEmCJna6KMYyeT/n0rpo1xcMvJBOenH41yt4+1FOVYxuGU+hzzx1rp2kVnDlshkUklSMH1NSwLsLHaTs+Zecr/AF9veriZYHaxcBj8xPJ6fpVGPPAx8xUjPOce9XUG51zsPy/icdv0rnkUPI+9xu4PQ9vxpB/Eo2hV6K4J/rSAbnIJTIGMIvT3yaA2TI2ANxxnPIH4dKzAMktliQWHQ8j/APXQ3zFvukc5ZuxpSdr8twAF3P296QqxAB2sVGADgg+/HWgBrIEQr5YXnHPVvTmmgoCyjcVI+YHOSfSl+RMhdjBWzgtzn60EuG5O0Z+YqB39KsBh3BQWTHcgcZPpx/KmY2jIVs84GMinvszlgdpIBwvIGeMmkbcXYnG4HGCTQBGSeBuVjuwSvTPp7/SmnGScD72Mgc5/wp2cYHzFcYKkbcHsf0pvcZwWA69c+/tVgH39wOOu3GOCP8etJGctu5G4bFLDv70h+XhsjI6g9cGlORnJyVyCRxyOlAC8lGVsZLYOehJ6Yp6hd4wxC9CRxuPpimH5QRu6dEPX26/SnBSXX5DkjGWHT/6/vQAKVCsdgyMnnkemKUcxlNobIwABznNIOVkUEg5x6innM2QSDu4BHI/zxQA5iehOSOm7oT36dKYCem3y1PIXdQFJU4Cr6nHAPPrQHxncevO5RlT9KQAM5YYLYGdzHtTMHbny+BkKMYH14pxZQ6uWC7frmmZx1DgD7oPQH2pgDHG8/KeOORTW2gg474GBjdnrinAjDBUJDLuKYxn3FISSsZGeflwTnHsKAGk7DjzH3AZHHA/Clzy2A3zHnauB7/596XkBAgCYzkA8j60jcEcuCcN8rcfSgAI3Y3AjK7Vx14NJuJVMbST0xxQR1Hfvkd+9Lz1AHHO7p+H60AITjA3kc8huc9jQpY7egwuNgXr74oQhTtywC8sOuP8APNIC3+ztI+6eTgd6sBDwCf4dvSPA+tK3yg4Byx/iPBPt0oHOMBXbGQqkCgdCu4SZwDnnP0oARuTjDbc7eKAMj7oIB5wvp60Iwbocq3zKV4Oc4INIoXa67U/dnBznOfw+lIBQxVFGNoyTlB0/GjoFU5yflHy8GgjHGCDjkdjxSlicYU5IBxk80wAjIGSoyMDBxx2oHG19oLY538jB9qACCMDgcjHX6ZoGCoIAHpzyB/h/jQAAEdFYgccDGR6/WjB3Ngr15bHP0oBLHJfcfmJIPf2pAoIICkkE5Y8fQ5/GgBckY5UHkdaa+BGpY7sEsCDg/pz605sFgAuDnJxzk9ufShGIfIBweCcYGfegBBwoKAKMBgynBb6gil3DccckruHQHHt3pqgM6kb84xvHGSDwD/h9KExJnCEZBYEr1HQj2pAGSBxlSDjHUU7lSMABgwyvcKe/Xn/69NXe65+UNtK8HJB/Hg/Wgsfl3hFYLuxjI9MZoAd0O3IyQcluMk9//rUgIKbMK4JycgEHihQVC45Xg5wMUFSQ6kN3YMoBGPWmAp5ZtwR2xknaM89M+9DAYALEngLtHUnvQcvtUEuQg+Y4yaA2clfkJOOB/n/IoAcCNow2QV4A/X6U3A2ttJj+XGe49aXow2qoY4xt4H49qU5GTnJ8zAOd3HvQA3qoIBLbcDcODx60xmQRzAIFCgD5sYLewFSY5wDGP7oXkj8KbnJhHmKEPDkrkA4zz+VCAR90IAIUORww5xgdcdzUEgICsrLtZT+9l4Knpk1Io+SN/LGWDKxznHOQaY43gKhlOV+d+iL/APWpoCIlHlBBHOcHzMYwPQioM/dKALKRkCMAY9zVidxMjuSv7t9pCnHy9j/9eoZGUM+XK/KAwwR9M1SLIGAKYDnPID47de/Oaz7s4UOu8NgYwRgn0I+laEm0bD827aQEI+7+tULsHZJtKiNTklTye5HHTiqAzJ1/0hsL8gh3Ftu7ZjsDXzB8UfE6WmieK9TE0q5V7RGb7hJ4H15I+lfSHiK9FnpF9elpWiSEuQmcdMjiviT4765ND4L2StcOL67Lk7R5bZBK4HYcA4479q4sZW9lh5zTs7aep9LkOE+t46nC2jkvu3f5Hz7qjMYojChhtI0DQhiSCwz5h46c7ueuBUVpY5sfLjR5pbl45rWK3XYyryWclhwvHB78UyW2+1XcESLG8e3fK8A2n/ads9gc9sdsVav7hbKGN5J3Eij7CkpDLugxuBUDknJAB6V+UPds/rOnHkioxKOvzGbUTaMrSoqfMpkxtyPvL7g+tZmTBpzbGMeZXiFxJ8xckDLA9hQ8bqk8TW4EcoaUfOd47gk98Z6U2aLzo4IXaYnYmVQnY+R0Geh9/Y1jfqd8UtELy0jxknz/ACzvDnCuSOSF4/T0oEiO8vlmSPZCsJnhBTdtxkHPJ5+hwKGf5kWYspRnVoSwZlPAVFPXoAc96kYzxHbjzo/NCrtl+ZCByD1POc49qzdrmysOkkDlw7tc7naQYQsIgRwQMcge5wKdNG5gWNwtzLKgjVZF2bmJBxwRg4HrzTLZWDReVu3bC+wt2PHTGSM4NIIFK+XIhltxMZA6kbiSoBYJjlQcfn3qbmmy0Fmu1aDzks7Z1BEEKFOcE5PyDjOScfjRKo/tJ4IoosPHnzY48bRjA4yQB27daTdKitLcG4VUmAH7vYpA7svbnk8VKW3KyNcXB2oHMNwcoUJGDkd/15+tLZAtHox0cIh+WERxxxphhFJ/GcBmBIJwBj0pJbk/Z7hwzXI2KjLLjlQeCOMgjP3vXPFEqQv5otUnQHJMWAFB/wBk9wfccU/c5eJfLUeZHmQfMNu0fKuOwzxjHeob87m+gswNvdhVLyqjEsoYS/Pn+L0P1FODNujkW23yGdl9GyO+AOe+fpTRclMRoI4YRKJpDA2CzYwQF7fT/wDVSRqyvObeKSNHBjMfPzDGTu/Cs7d0ax2VyeMPCzvFeAgsqDy3DAc9Cvpz2qSIRQrcRgSTtvJlDnG0gYZlXpnnjNRDBktYlZngSL94qjYobHVT1JyR+dOUfvYYMSHefMfzsBnIJyG9e35mn3VivNklsoe5XyIN4baQETaT833W7Z4zmp9qs8iSzlAty0cgll2qTjIDnuvGM+1Mi2mdjJ56xW+6ZrdlwjFQdgQg55IPNIhDXEE4jFxwsci3EYl2uTkBg3Xg4B9qei3Hckik+y2kzxW8U6ZeOaSJ9xVR/dY87e+PxqRnaKSBizJbmxDHeu5GB6BhwTgHtzUckqyzTQx28rRlpQ8dtGFVBwv3B168ZpwkaCTzI4DaLHFHGTdw7WO3Cljz0wB3xTKXmTCQ2z29wj297F5DmPzT5bFcHKAjBBXHGOmaIQ+zy4oZGlgKzoGRvlUDKjGPXvVa0i+1w3Cx2jyJOXlQxoXK7vlIGOeMfl1rQnuprooWn2PbRC2e3VpI5BgcyngHPTjmjQryJI43Wws70Q73uZvOnjlk2IwJ5YoTjAyDntweKdbZt5EtXWB9JMhJaQlTISCjMDlSSQcY6Dg+5rTBWs/PQRyJIqRyuLjzpogBkN8qjaOD8pPars84try1uYltLiM2TQR2TxBJ2RgSX+6fmOTknrkjnNUiGm1bvcogDy7e1lVI7lVkit7v7QQYiN21Q4bkDIGPfpUFnOTeWsgZIlMQ863SNVLuG+cY6KfyPNTW5FslpC0j28EsnlnZGVlickD5wTjAyOf0omiMUsaP5ISPc0102MjDEE8c9hwM9eaq99/IHa5JFbeeZo7eFrh43MtupAUoQ2RGW7kcDNOjnuku7udVjSK5tGedWXbskGcksozvU5znnk1BHKLRblXMU7uA8ckRaI+USADuI4HerFtazWd8JbZ1M7x5Z2DMucqJCG7g7sg/Whf18zCfW5k687/2LcSRXMR88BP3RyHRV5PIB6+1fqB8CYlh/Zh+G0Wx491hEwVhlj8hJ5/E/hX5eeKBMxvBNHDAogLCOEjcylwAxP1A498d6/UH4CJj9l74a4RgFtEJZiSM7Wxn0HNfd8M/DUv3X5M/CvE3XC4d/wB5/kdBx5+88JtyPUnOME9h7VJt27wQAVIbG7HBHcVF8m9VVmVWLbtwPlnA/PNSr8rRLtUgphoyvAP1Nfdn87kb/PtyScnrn7oxzUJnGwvkOgbG0Eff7ZI68U+RWkTGAdx+/Gfueox+FRyTMS52nYCGBbjpxn3zQBbsGP2qMtJuXOMuu1Q/oa7HSiRIsZLySLglYTkD1z7VxdguZogiCYZJdmkHUmuy0siRCAW8kxn5QMAnuDWbA6JcRt02qvOfw/8Ar09QQnysNwHBApicv8q4PA29RinnDA53SE8EdDiudgQOpDliGKtHguCOufTH600enC5wQPSn+WFnACyBymcY+UDPGfU0xCGwV+82RgjkH39OlMBu9mQuOS3AJBFMCbmCoB8vfPfHr/WnEYKnaVYgjGcgHNNyrMdxyAOCTxx396YDVIK/LwuOEJxk0zIcKMIN5KkqeFIH6mpB8p4BbaPlYjqOuP8A69MyMiP5VYhmXsN3cH3600BC4VgqyEgAkDyxnd/tZ/pTHZg8cnmFHyYsPzu+gqY4UHcNuDgheR7Y/CoWTepUsXZWJBIyfbBrQkru2xmX7rRgghRgDPaon+ZQN+0qoYkfNkDtUzF3hRFZnyMkAfNu6kY78VBIyGTeSAmMLuU5P4f40APRxIQMblcZwV+6KkjYCNSpVy2GK7SRx0+n1qupZUOXZWB2tvUcY/D6danR2MQKFwrNjawxz64HWgC6shkQDAV0HBiYE4/D8anJyM43x+uP69aqooKkIUlKJyF9f5g1MJAoDH5UA3EsOACO4qWgLWT1wybQep/PmpM/eBAAc5BboOf61XXCqw+dNowOyn6+1ShhGShbbgAkjjPrWbRRKg5ACnnnCdM/5zSg/MAc7s89vpUaLwOAw5A45Ip24FQmTtzwpGCfb6VID1X5toGCMnbmk+UhSAMg9egFDfxB+VCnk459P1py7i+QnQEMD09/woAQHLZyCD1+uKQdB/Ccd+tA5TO3j7uGHajkDOXYAdSefegA4/iwOc+wpQeWIIY/xYP8qBlQygttOTtB49v84pD90Eq3HJJHNAC84OAAR2xnikZgCu4cA8MT3/ChiPnyB9CcZ560oLKwGJFGMkjkUAJkIc/KSR97J6+tHA6AHIGcDr6/jSKcBdu7I5GOSB/k0nygjGQMZwRj5fUUAL/EDuY7M8n0/nTBgcA7doO0Lnj2OaUjIxgnGG59qb1XJyQeCQM5oAGONpJJZRjae34UjgAndnOc7+hz/hQcjAI+YZx5Y60gOOgxnjn0+lNAGQSobBBOMDjHpTQGVcfKpX06DnrRwF4KgHnGf1oz2yOckAen0qgDI3tgjGdxYcnHcUcnqucnPA9PWk3blIBXrlSFIBP+f5Uh/iKZLdcZ7emfzoAcrEENuymOBzkHvQu75hln9Tjr7UMPvjHy9Bz+PSgjfuB6E8A8Y/zigBuAcjbj58dMH607knqSrZB4zgjoaQcldxwcn5V70fMcjCdCd3OCO4+tADgchQMZByF5OMd8ClUfMRhl7kAfMfYH0pgAYY429Bjvn9c08ZZuASw6hTg0mAA52Y4bBI9TnPH4UrbsbW6nHzEZPHcUjcKwOW6bAfvE96UqGLBVbBJbI9MdKkA3Zb+NexHUAY6+1DAMAD/ujPfv2oyWU5JJHBPb8qTdkqAT13cDOR+H+eaAHZ5J3EEDov8AT/PenH0JYfMMOeCPemr/AA9QzZIZTSqpLNkEqo6k8N3oAcGA+Yjf2yOSPrSrhVyCh3A9xkt9aaDnGGLdRzgcdvrTiy8E9M7lIOBn3oAcDz0HChSF5GaVShxuRWIP97p9R0ppIYsMqrEckMSKeHaRW2sv94gg8AdSMUgFXCkjCYBxl0wce2KEAfywMPu7FT/OjPzHYFA3AjK5bpSqd29PNj3KCrDpgnvz1qAAOCfNVApCBXwPunOKBgjaJOvG4jHFNVw5RiqKWG3zEHU45z704rtDAFgRl89j+P0pbAJvCKNwDIh3Eqenaq2qRBLZIVO6OSUN8nXB9Ksb1VFVsKjkqyk44PcVXu023NpHy6ocKzDIJ/w/wquoD5RicknawG3IYYzU8BO8DPJTg5H6VBKBuIUDqw55zgVJBtY4BAIUsFK8sPQU+gEpYLGpZiGAPX17Va03iUhsFsFsg+9VsnHyKSWU4J7H0qzpRQl8bht4+YcispbMDzQZOu64wQZE7o20n5sk8fpViEr8oJAQnaFPb1xVZeNQ1SU7ctdSFcHIPrn8KsRF0VSAY0OCrdRg/Wu1bATozEYKurDoSc59gRRuRSAZSHOeQfkUe1NIyE3lR8275Cfu4xT1cgOkb4Ac5UHlTjH8qoAyozkMI1OVdQCV/wD10hO3pkMScE9j9KCQQAxkZdoVfl4PH9KCwGwE/M7gLj04zn3qAE3KZAVBkK92HGT2J9ajRViGVVgpOSCRwT1xUjNuI6nc5bBHQj+lNzudYgw3uM4I4jA6n3JoAhwUGDjzchlIc7Qo7fofzqdVCN5TM6b8sAjZz659qYwLKxCrCobDKwyQMcnP+FSqwVQEbYpGeOcjP+NAE0Y3hsxk7k6gHLH+VTqSI+pUjGQqAkqf5jkVFHkMp3MeeATwD6j/AD3qWMeUuVBYqduUY/kaAJkfa4dZMv8AdzjGR6c1JGhRpEO5NowUGDtGM5/+vUaY2SRKfujcWdQAceuOTz/KpFUMIzs/eMoRABgH1Pp9KAHKglkCk43jhgMgN9c0BmbBdl3bfMOwgABfXHHNKQWcIUUSMTuiKZLcYyfb3HSnbCDGoVkkJAIxyF6YwTzQAxgsqhWUynG4gkgn2FKY3cfKF3jgFsZA9z9KXJMYwhAjyzAjazDJ4yOnHb2pJQgYq4WNwQ67125UcbfU/wD1qAEaTIjcmViF2rGPl6/wkelPaNlJG6MZzgtxwOvH6U1XJBMbLIiAFcHByOgz360KoDxuMLLgnAOcg/5NAArI2QFKlkIIRCVweM/pT23KqIQASu3axJyuMc0z5gjxOzpHvPAY/MMcHFOVQWAVVC5ztjb5sdv50ACDKKUcW7KMOIxyO2f5UsiO0OwEzEHJwcg+oNKo+7gMTlg25Thvf/AUzA+UZaFjly5Bw2Pf15oAdujXlSq25GV5KkfT16VE8iyKFOH2tuDJJtx+HrS7uWcZeTChfOPAqq9wFaQsfMDZO5847cZ78dqEA24k3NwhkmB2ZkJLKuP8aoTyo65KKQ3HmMmV46f0pZptqFwQMkAZxznnk1UmcFlO5osvtAAxuGOSB25/lQAySXZgkiNCSpLJubA5IHPSoVPluJGRljIygDAkA98f560ryhZ+WeNcnJ3HaDjhmH40tnaSX10ixom7+Ip8zN6nJ7fU0AW9H0k6jcASYe3DGTcuQzZ7HpXcQQiFQNgXHIC8KPoKq6dZJZQrGiKI+4cYZj6mroCrggBFY8E8f561jOV9gHnCoTkgDJ3UjEhzkLgDPXqaQkLgkDrncBz7ZoI55j2nOeeg96zsBtL/AJzWTeknUsDPEQwR2JJ61rVk3651AsV+UQg7s9DuNc8NyyED59m4MQQQNwHP/wCqo2wQWGMHJByce/apSPLLbFIJHUgbvwP+etR42KRkfKMjB4//AF10pkB8u5WGWXBIBPX8KaV4BJycDop5NOYknG5Qx43N2/GkxhTgBhzjB4J9c0wBjlw7feY9B146j+VIxJjwACeOcfdP+TSglDkE5A7H9M0h6qDsRk59B+fWqAWXAJAznb09BSyZ3YO0EnBRD/IUOCRhi0RbJ56emM0p3MFZVEbFtvPJGBUgRY3lQuCMg59v8aZzujOMHqQDnAzUrZYDhSoJB56+uP8APemlQWVdoCkcZ69elWBXxkuvOc4IccH8R/nimHPJZQq7jjbxx0+uanwfmznAXt0BzioiMY9VG4/Nls+uapMCEIEKbcgsdjIFyzDr1/LPaki2neVBWPdkBhyhHXgdKl8vd5HzEnnkcEj0yKapkYiRo/MZSSFzggkciquAwK7lmMbLE46SHGT2yPSnxtkwkq6kxlgpTgYznP17UxY1YqQHLElMSg4bHfn6fpSo53u2TIcFDg8k5/8ArUwHx7vLRt0hO3ccDOc9se1SLIVVWDE4HIUfzFQoANuFeERkOSz4BJxx9KkjO3AQEZ3ZQ57/AOTSYFiI7eQz7wSQobP48VPG/AbMhTOflHUd6pBv4toPHPHzDn/GpweQCGY7uCoJB/zis2gLanqAGBX8x6fpQyYyBwVH3geg/wAmmITudc9eO7Y7/wCfrT0YEKc7W+8ABwR6468/1rMCleQESefEzRvt2kgcEf1qKCfgL0AQYJGVY960iocZyecY3jHNZd9E1oDIu5IGPzADO0+/sapdgLaOdv3QRydq9P8A9dSsdwGVLgAhWTgg/wCFUkmViwVizDDYB4U/y61YRiQAXG0MN2OuevGP88UWAcxO0EADC8HGf89aOiqoyFJyS38zTtzFkJ2ZOMkdPzph+UkDJB5+91/KkANja5yrEcHcMZHrSnCtnbhc5IH3fY/ypcMADnbgDC52k+px600Y+TtycnbkjpQAiqoRlO4qD/Ef60uTuXGH7c9aCSwUEEjI4Ydfeg8sPlUgAruPsevpVgBG3I3Mig5UHncT6+1IAF5zsGTxn5Tn+VLwoIAYYJGD3+nNA56DABBbHPP1pANIOBhhyfmJ5+opSMt2A3Yw386CQAu5N+DnbxTXUkkOu4Zx1wTx2pgNVW3KCQvy7QCCRmm53c7VCgc4OKdktIChy5A5PamlcCRcgLzjIPbvQA3A3AAEHHTJNMX5NvyPjO48c55/pTmbh8PgNjpjn1zTCgAOF45xjPWqQDF2+YkYyzgEgDnaD1zRh32lllUPlVRjxjHX2/Ghw5jG1ihUBjnrjuOOQDUTRjeVWNV2nzEUfeYA/wCTVgLCVPkOrICCSxZsN75weO9HG2QBwwIJQH7nXpk85560bwvzqYwDlcqvzNz6U58yYPDwsQMjAUDv7546UAUpiqpFldyshGN2QG7c1Wk3DaAvO376nBJ7kH0qwXKj74TDEDaAcDrj3qnO3lpgxj5cjbjqT6/lmrJ2IHLYkCyPkJzk579Cfb+tV5XZXVoyhfeEXzlIx269TU0rrCQP3cewFSSvRvUfpVVjJFgNkH7xZVG3PcmgCaEbZJY40IAIB7Dg1OQv3GQllclR1IGOv5jpVO3QFFjUbUOW5/jGOn1q3H+92qMDI38dgOKpgNuiWhnJUNIAQM8Mp549/Wt7T5WltLaQOz7FCncvOT1ye4FYrMCq7n5xuGD/AE9av6O++zkRixMZJ+ccqPX8ah6gbNv/AAkEgg4PmDB+n5VdiA8vgtkjlcc8+9Z8TA7SW4ZQVLdD06Gr0IDP1BBHJz19hWMiiwDls7ht6FSMgY6EelMAJjbAXdvIyBx9f50HdhBk54JIGeO4pwAZhsyMbtqEY3HHpWQwOCSvHIzzTN6YOCpCjHHUU7BUoSCHxt56kd/1oVi3Q7mz1JBGT6UxCbdrbMs6upHXJFR5UAkZwACCW5HanrhUG4lsfMcDPOcY44x1700kqRjjDADd0HtmkA35kIZVyxIXcOR7/Wmt975cZPQkU/ncMcnJAZBj60zbycJgAHluNw7fz/SmAxgRlgWJz3OT+FNZRl1JLgZJwBj3H1pwwODuIU7inp+PpyKYcLkEjgdx3qwEKlcgZIUg8kcEe/t/WgYYyBQTuyRjpR027e/PHfPTihuRt6cbSQOaAFGCrd/XI7Edj9cUAq2wMeQOXzzQMbjgEIc5Hb/OKVXZo2OQ360ALn5AehDAnH/16eQCxyFweNx7/hTdy8kAsAAykn/P+RSlTtxtB4GNp5I7/wCfegBQFKsuFPBOC2OfpmgEkfeI+Qc44Jx2/wA9qUk4JIxkd1HNCL8yg8YXo5zjPHbNIBrNwGIwQR8xFByozncD03HPP1pFONp3F1J6kcH86RQFJC7RjBBB9etMACyNt+b5+mAeKa44JwCRz8xI49qXy1O4A5DEj5entQ4IDNtAGAuc9T68UANbaQvyMAQcFj0+nrQcAL1yB+B/zzSvjaUJMZAz9373v/P86Vt2WJGGI5K9qAGhcbcHjcTtPXtxRjBPyYyp7Yx7UjYIDfKeACT6/wCcUuMBBhWJUkfMc/T8BQAmWK85UEZHp0o2jhchQQQAvBJ4OT/gKUc7cZIB2gZ9uKb0CK21X3A7SMnNADcrImchi2VBX5gD25p4bBOFkBDAFQvTigkrzkA78gEYwaaimNG2sXG8sSTkk/WqAQhimNvPJIJOOvbFObJdwASNocsBww9PrTQF3KuAVzxyCST6ml43cgbW/i6Z9/8APtQwDop4A4yG60qgbkUFk3IQG3fLnHcdqaBjuORuJHI9+KVhuh25LKTlnU7cKOenrQAIAwUY6gDgdPr69aAC4XgZPOAM4HbFKzbiTsZTkn5hgn6CkYDbIrEkKMYXrj6f560wFxuKkhdxYBj0yPXFDcnJOefv+o5/+tSjLHcVL5IPJx2pmMDkiMgc8Agj8aAF4DDjB4y2eDxwBijBwCOnU8UZC7AcIQ2Aue5yBmjYCYssWYBsEEDOOv1oAMkK2c465IP+cUEHKgkeoYEYb0pCVzySCRgDJYHntTi211J59A3GfagBsvyRmSRVCq42lfvBvf2pw3BkXLrk87SAV9Dz9KYmyLzRDtSQDGFbDHuR/WleJWSSMgENxuHB4GRzyf8AJpAITtEzn5DxuwCR6DA9aeMLK/yHAXOQvzE9gPbGaRncsHZeT1w3Uf40cmTAbJ6kFuVXHUUAIqlVCncPmAUY5XPr/wDWpxJG45bCsoORnqeuTSADggnIOB3BHqaGA2Myh3BIVgvJ9c/yoAec52n7w5Azzx3pGB2kr8mV+9jqaVsFjgA7iQM9j3pDyByflGfl7jv+NSANg+o56jg/55o/5aImwA7t7HsecZHv0pTyFbDAMA2R1poIypEgUuxAKfMPcZ7dqoCLKAyfMFAkICqcBj257elNlAjlQTJ84bcqLgseuR7jipMpuaJhIY5AJPu5U889O/SonBjBIBV2G0Fxlh9COh5poCJxxEhJ3BhndwFQ849eMVFKxwxL55K8KTgdQTnqKnlAUf6sv8uC+O+OpqFtx2nLMRGB14744q0WQyHLrtGRuycgcVnXJG1trBHZsbt3Xj9K0J/mWRgNoZgoJ6HPb0zVC7dlKptxI2WCkDOKvoJHn3xYvTYeEb6PczCbdFGuCM5XHUDr1r4R+ON3LJ4i06wcC7i0zTvNeGGQjJdthBJ6fdGa+z/jjdILbTLFVIEs6s0ZOdwHXIGeMH8K+C/iZdjxJ4s1eWRkWBJVtUuIpCqqgJ6ZHzfNuHpn86+azqpy0IwX2mfq3AeG9rjfataRTf36HI2lsyp9oubSVEliaNpUkByoBzFtH/66zbq7e8uLg7baKCKTy1WYgHCk4Ax0wD+g9Ku6xcvGilDd28zy+U0U1xkMwY/Myj5egIz7dKysLMrDYsxjnzLMzBQefmYj0wB9a/PG97H9FUtfeY1QTaXIlYMJQT54+VUU4wRjvnqO9RCaG4fyljkl8xBEFaQtu2nj0weO3HPuae43/aXIiMAdngt2GEAz8p+h54781JI5iWF34hfYQq8RqxU5Ax7g/mKyd+h1rzIoZVRZ/LaPcsJ83zEJPoVHAwOcdc1PAjLu+z/u4zmCTaQA3Hy8/U/WkSdFEUYuZUV5FdvMUuWJ42Bu33f1NRGMzRqfs6eWrqdgP3mx16ehqHfcseEaZfLXIkliIEYUh2UfMQGxj1/Ko5oLWKUvLB5McciAKqkOQcnn5iMcdOvPWnpEbo3MQMzwyqBE23AJ4JIB75wB+NTLHKhiMhgmkNp5ySzAfKMZIIGeepB69anZ7lJ63uDxSI06SxoS9yzOhY4wRlSGHbNOjdmgmhZmIldFfyULbMEZPbI9veow6rNIUkjMgkIjWZ8qEbByAM8nmnOzQBR5LyTKhLRx/KoQ8FiNvI6f1qbv5mqVtx8m58P5kcjvuZJySMJg85A4Pb6/SiSJUiDQxyyOzHYjKQWjxldv97GOwpz23ltMqIIFdyhmQDbt4GQuR1x6cepoDR7bYiGGIlQhMT5bBzllx0AJPTP1qdOppHo0PKjeYIwj7QGVkO5vNBxgc9OeR7023EcrBnZfMVyypJIAibfukrnPP+etJgSQplY/LLE/uTscDJxLt4PAAPWllYSxphZ0Kny2Z41WRxwcMc54HPPXIpWsWuzCAM1r5mS0UYxcQGQjGGzwCOuB1zUsDCS4luXKi3CKyxqc4L8Y57dQeaiZ5o5bNdpe2EpDu4yxVsDLY9AanjDMz7ELxRwl4WlyigK4UP6HAx196bV9tim73JAGaaP5ZVeLCzKw+QIRuAJ9qkUpdQxyrMqTSyASKcFAgDHPHcDbx2yM1GtuivsmYpb3LoglxkEkZD55wSfboRUqy+dO00nkO7jgbOGI+ViB9B1pbeRS1Wg93V5bSdpWgaO3FuixOFeQbvlyP4uT+gqrNNJqN2qzyTSSiMAyxFS+0Md24jp2/wAmkePfC8RiEAik3LHGRuZACd4J5446e9WoEaKPzPsxaeb55CqbmIYknd1+XABOB/OktC1oWGkFveI7Si3ZFRwI9ylUJAwo29s8g/3TjpTWt5YIZ4XeNZs5SVlPlyhlDfK5AOT3yM9jTV/cXDb2jZEUwmJJN2/u3XkY46c0sYCQRvm6md4wY41kT5vlJKkkHdjA+U8jtzVLYa8iffLcwvLBEhYPhX09OgAwSxGGY4JP5djR9pjisrNY912sUavLbtMrJ1PIP3kOcEjsM5qJYbe1Et3cxSNaFvJ82OEiNGKjbkAg8bckDnp7ZnVZY43CWw+3qgTzpImyXICMwO4jbtJOOBnHGBR6DuiulzDCs8EUYuCwLTO0XmNFIGGG3jrjJPYY/KkjjQuj3KLKvzBhOoUkA9QT9zlvrzTpCZJTG8+ARsl85lG7OQQZAeo9xxntTXkWe2RI1CQRzHymddzlQMbVYZ3DIwP93r6NCehIQEbdDGtvO0csDW87tMWQgbSNwxwScc9RTmiWJLARxOXjt1uY3ORjnH4rkE1NCft9xbmCB7/UYoGWVbhjt3qRgHnnGc9R096itYW80SMvkOtuUXfkq7rg4wc7RklsDjir1OWb7/1+pieIoEWzupGkjdplLFYZRhju6gAdjnj61+pfwEt3i/Zb+G0TMkiDT423FsDBUkfU5OK/LXXRbvbSrLb4vki5ZMgFgfmz9OfrtNfqD+zhdjVP2Tfh9LIMhYDCiy/NnY7oMEdvlz9K+54ZslU9V+TPw3xOj/stB/3n+R1LbjhfvRsmCFbaPfp07UO4LEq6EAndz97A4xSy7o4wdgVgBHuh7jucH6dajlZUAX5EQk5PHy8ZIPvX3zP51IZiuD8pUZyMNgn296jkf5nHJQDCxAjIx6+gp0hB2ckMGwGAHUdRzUS7vmKDEj8HuzdePTH+NIC7YgLcpsKo38IYBeo/Id67HSnBjOGAZQASg+Xg8EVxtpsEqEKFjICsjjGDjue3Wu30otLswRsVgDz24zxWbA3wPn5OOxI7/wCfanrjYAA2ORtznPtUQ3MMlWHJ+Xvj/Gpjye+f0/EVzsCB02hD0bGNueB7n2pGw42kgKT2ON1SOu3YwQj5sfKOc/SmKeVKyMyqrDDDq3XtSAjyfl/eHIXoPuse/wCNNyxzhQWJ+6RhRjsacOY0CnAHXaeM9x+tNY53HceG2ZHO0CrAaQACGO3AwST909qaSdpZ2QAYPyA4HuO9OOAdp25zznuPWmtnewKEllYjOOuRj+tCAjbgcox79eR7e9RScBWZiTg5OAOR7CpTl1ypKnk5XvTCwUhlC4kOASO/p+lWhMrSLmQg4Yj5wRwDnHaq5LFX+Y5XhpCDnOemO4qwybUUBTGyRtl9xAJ3YIB789OaryhXaPK7lC4JBOMZJLfWrQhq7iNwZw4yRGxHA6cjtUq5ZlyxkdnVACcc9gOe31qB9rbmID7Q2F7k7upI+o4qRuRtM0bEHBLrnb9AKoC2jkYZj5oOVeTfwoB/iPrzj8asodrH7wPbjgenFVonZ5DjaeCT8xVSO+Bj15/wqaIgSLnGQP7uQTmsmBOMjbh2DEcHqv0+v+e1TRyjDITwT8yY5Un09qqxsUUEHAGTnbnB9/wqwBjH3gueu7kDHT6VLQ0SgYC5Xdkgdeo/pT1bCY3MwUkYBznHbNRKxiyzEDbzlRwenapQPmK7wCz7gwXIPt7VmMAdp3bQRjnnAznp+tKeQclxtP3iOBnrj1pFBVizKFYEhip74pM8J99iwwPmyCaAF3AksWwxGATxx2/lTsZyVUnHVvQetGSQrbnZd23nkUw/Ngtkc53KKAHkZyVwoyST0yaCV3ZBx3yDwR7ijgnlQvXjqPrzRnk9+OBjjp0oAGG7KlpPTO35T6j/AOvQR8+flB6YBz9MUgwMqTuU/LknvigcKOScnI44/D8P5UAAY4HAGSeg6ikByAAFIDDKjGQaUnGMHBDY+o/yRSHJwMrwTjnBx6fXqaAGtkkcuTjg55H+c0nbgEYOfnyF+tKeW6H5/wCIn9Pamls4OQR1JI96AA/eIwVwc7kPGDSHoSSwJJIJ5pdpXK4PTOc9qTjklQeAfc/4UAIwO4AgbuvI5IpOnQMccbuh+lIQq8HK44POST2xjvSgfMmAAQCVUDr6k1YByQVL5Y43fKBkUH5jzkk8Zzz/AJ4puQUXOcdgOv8A+qlzjkgFTySD0oAB8xHyjOOuODSZyoPynjncKOi9lAwDnPenDJIPPyna2ORz0+tADRtKgcKM9BS5DcYwx5I6/T6UKrNt4bkY3Z798ikJ4ORt6j5jz9M/1oAd1HCHbjAY+vtSgB2I+Zmzng889TSH72SuQe4bgU3cCBh8E8c8daAJAwyxGT1DY479/wBKDn5eFOOATzg+30pCTvK7cYXAA7jvSEgA9MAf/W/OgBTkdCMkfKSKVySeGORznocD/JpjYwBgZOBkdSPSlblcMQmH7Dt6fzoAepCOSBtHX5umOP1pUBRl4w4Bzzkc9/pTcEKznqV4ZuMenHelUqoAK4kB6KeM/wCHNQA9eFCgydemMc0pbDEFiHPzdDwvrTAQpyoJjIDEeh7VI7EDJbcwOF3HpzyKAF3MF4LELh9pGTjpxj/PtT1VRK6updT1UEZ/+tUf3UI5GBlSDyy5pTHlTkMDjkg5x/jSAdtdYwshYADAcjcQPrT5HPySYTco2gY4H1/z3pgA3ZChVbnvn86cNy7yoJO08qeCe3061IC7mOd2Sp+UsOMUfcVs4ygwYyeh65/WnFd0r/dZWBAyfp17UijbjkKwH3xk4HpSAa0Yxs3FhtwH9W6j+VQzKf7QthgoJIyGIbO0gVK+SuQGLAg9OPSo7pQNRtGCnJjIwOg4PWmA376rhEj29h1qS3JZ327T/EWHBI9M9qaB854zjOfXrSoASSwO0nqe5x6VQEvLKQD/AAZIx908cfkTVuyPyuJAWHln5fb0qmzGMRguGjViN23OParVo3l21yRhSo3AKM9uvuaxktAPMdNYmOdgAxaZgSh3dD6dvzq3GVBAxk/e8v045+lU9LOLKTaxAM7OWxjceM571cPCspGUB4ZT97/OK7urF0JPmCBS6kOpI7tx15qUkeYcHa3CsduNxwcYwKhVvLZcAYAOdpzyf0pyEg7Q4JH3JWXoSPXrnsKYx6kEoFLsP7rHa3fOKMkFyq+Uj7QUPJ4PBA7UgILJtTaCSFzyfoCe/NJv2hXJLMhwzcHHPOT1oAcDuLAMc7cAjnPPXPbFISBEx3ZSMYZmIJXnofxpdvzhdyjZlsAY25H+TSR/KQwQR/KWDKMY/Hv61ABxGVYlkYcEkAjHcEdxUsS7JFQgDC8BeM89j+dNiUkDJDgDLc9T2/OnoSQu8nnghmz0JJx6dqAHhSI3Cp8i4xkcg49R9asxsXJzIqHPBCZBY/8A6qhVcKeD6bT09P5VOGPBJVjliMrwCAfz6UAPTcAxdjETF8xKncWJ98cYBqUghHHzp5a7XhIBzu9/1qPCxmXBDckkHJI7YBPapfLYsdoEm4YJKkZHGep7YAoAcynekbOy8bUVpAW569O3FIFCq7odkbMI0woQk56fXg07dgBVOFb5d2Tgcds/Slz9yQMgkVgqM5zjI74J5680AGwKzJwYgp3IB9zPqc+mabGXjzGhJyOgUswxjjBOAKCm4eWyMFkbg9OnJJHTk/yp5DecSRhhtZe4I/zmoAjDF2ToHydrRvkEEYz07U10JgKlV+VsMyjnA7jPTOOlJ96J02sP3mWTZz0649ODx+FKGRZlONoVcbAcfMD6/wCc4qwAnzWCjndxknjPJAPft1pxPm5LMSGQOyLhSGGMg+o7/hSEtx5jZI+6cY3EjA/HmkLAbWZWJx/Dk4IP3s/0oAerBg5Clgcnk5BbAOBj+dJLlw0bMUkfqEbDe+PwoZikgJ3EHLE7chTj72f6VXdhEOX2yDEilPmDdB1/p70ADzEujBQ25uEdjuxj72O1Z7ynChWyd2C2flUgE8U66dQ0mVDKJA+8nkcdx6c1n3Uw2y7sHknaW4x/DwPpQAk0481SXcynABcgJuPHBH+etUpSCNpIRwuwqpJy2c5z+ApZpOIt+AJW2CPHAJ44Gff9aiw4aEGLcxyrDdhDzyc9iOP8igViRXZkBj3S44LwkA8HHI6EY45rs9D0hLCLLQlZGGck87eoBHY1neHdIaNjczABy5KhVAV/Q+4/nXTonylsMRu24z071En0GLGpCKNwJ7kDOakGQc/dLHGD+VJt3HG3I+7uB6j1IoPyleRGCMEGsdwE/gYbwEGcZXqR6UZJOWy2RnOTnFJn5uXTdnIYfd9yfem/LxhuOoLe3rSsB0NULuISSseMlAv15zV49KrSjMgGCeOcVzR0ZZTmQhyd2Dwcnoe1VNoABYqnQ4U5HXPetUrgjjb244/Cq01tuHK8EYAHatkwKX/fIX7xVRznpSHA6HBALcj+n4mpXX5jwM4++ccj6daj44446HC4z/n+laogaQy4IxwPQ8+5oABAUYySACfX0+n+NBU5BJXIPft7008joWyS2CcbSO9ADhjK/KB8pyvbj60/BBB+cc87hg1GCvUkY6ZX+dPXDKSNwYndubpj1oAXYA2FQlcEkDuRx1/H9KYQCFGXXauT29vxp7MVAbcDzxzx/wDXoYDeE3oygdEHf0H1oArsASMEr8uVGOfqfyprrnK5Hc8DtU5VtrNksmQMjj/PNRsDG2cgLzkg5xVgQBV+RlPoBznnpUaocgMHV0Yk5yM++fpmpivQbQcjIK/ypsgYD+InBGT7dM57VaYEZYKS29nQcKR/LHrTWXlVUAZBcOcjB7njipG4LbHwS3GRgZ7j9DScM2F3EbgdrAdQeh9qaYCHILsQdqjkNwrEjHBJ6YFKrbGBYbsDo7NncfQnjAqMMn2f5fLKBvmSTLYGew7/AOe9SNwQrFiNuRJICzfj6cUAPAKlhvJVV455HrmnqSxUdS/OVb/PoKiQFsKF+8B91ufw+tOR9iRtnaoGCB6dBSAsRyK3I+dGBIYcEnp+NWVcjOXH3cdcHH+RVIFhhc5IyQ445P8Ak1MhwqgLhD0C5wfb8qzaAtj76gnocnIyaa8azqVkXIcYIx+lIrs27am5eoywBPPNPOFcED5e4xkVAGHKJLC5CzljbhiY2AB6ds1bQkHptBz83Y56HNW7mzjvrd4ZAGUngng57H2rFt2a0uTbXK+XIqFFdjkOo5/D2qk7gaqOCVHXP+FKB0wRuzj5ed2Rzn8qhgkIKBeu0fMOpXvz+VSxnoFO0LkEjg7aoBQAcbUzuPHYfTmgZYYDZGeynJFCoziJBhhk8KMkHjikySuVYjcmRt45z/Pr+VIBSOcYw2MnsaGHDlhn1bn9aUBS+AdqlNuG+U5B6/jikXGCwKknvnrQABypzyGP8eMjHr9elIBkdCdvf3PWlIYjIA2H0ByR7UjjPPAA+Y/XsaYAQQyjG08nPt600H5wwBfHTnknjr+tOZcFwA2W5Bxzjjmk3fMc5X5TgnkDA9KAGbSDs4YNuXap649TTPvcnDjeFOO30P8AnpTgTGqHcoLEE57Z/wAabnEhxsxn5Rn5Tz/OgBuS+4kBsPs9eeuP1qLKCQ/Ou/nPXO3NPYjBDJhGJJyOnTr+tNLb1csybdxXA+UNjkVaAikRHI3CRiMEj+8B059P8Kiyss6KikkhXZ3AJAPbJ6cU4usj+ZuzIUA2A8DrkDP9PWmrI3zlSCQcdgS2cAEd8VRJPlywUHABLs3XIHb19KglIYPuAQu+OFw3Hc547Cn7V8xlSNcgbQSOT65/LNRyfvI2DNuByhKDPbPQ/QVYFeaQR55KsQcR7cMvqc9vwqo7jO1XMmB838WT+P4Vc81gyFSA+w7lZTkZJ/wqjKd6FVMpiLD52PJHf69KAKsjkAbCdoUsJAdxxwCABz+NVJhy/Il6k5JXapHAI6nvVpyWVNgMSq3zAEcgHkZPT8KoXEqxRSyeYd24sr4LfJ2H14/CgCS2cEBmmSNVXy/k+97HmrysHJyFUghWVsgjjOazrcHypELecGRTv2YZs/4davoWYEsGVpMFvMGA2OP6VZBOp6cBFL4Zgepx39qs6Q4a4lQnzHwxUnkkH+961XRWJOQB8p28/ebH8qks2Y6pbEgEuMPlsYHTioZZvwHLKQvA/hI43f4VbjKlAfl+9z2A+vpVGBgXcDO4Da3PHXjj8f1q7GwOR7EdOAaxaKLJ2liu8FiOgJxnrx6UrYZ1L7QD1y3T0/lTdynJbAKqQwjAGMf/AKhSthQWO2M7d20jLAnrjJrEBQyKxP8AEBuwPTrnnr+FLjqF2KOuTlieOtKS4JGcNwMYz9cfSmhmLKyYJxklugboaAEwMKR8qoBlW7DPY01kJ3HdkbvlKkEHjqR0p+ANygYQcbfQH+Y61G+OQzRjawO0Dg9eAKABj86nH0IOR75FM2HEYG8t90Zxgnv/AEqRwxPQId2Bg8AfT35/KmEA5JAIbjPbr6/h/OmBG/KtnaFH8WRgnPeiQEM42rxlhxwKGwA+4IoUZGDwTjp9elIQGckjgjnI65Hb/PerAY/zNwCzDnOO3elHDoF3Ad8jr70ik7ASXDjO0Nyenc/h+lJxhTgEE85BJoAMfLKCuD8zdfwAHt/nvTwWkAGSD1GORn1+lNXgYwxyCTg8GlzxkgEY4BJFADw5Oz5WJZTlcde35UnBjX922VUg8cADvmgMFfsqgEY3jI6Y+lHMceF3AdCM9efQ0ASYIYBRyRjrSLjezKdwKH5sZxzxQR1yPlx96kVRiMYHPZRkf/r6UAGCNy53FSDjbjI/yaCPnAJyrnAVhkcf5/WlBY8HkE4B7jr/AJ/GmcYO0EcYY4HGOv8AKgAI+aTqDzyeACT0xSMowVKlsLnceMDvSvtjc7htUdFP8VDDYThwQAQSWwT7CgAJzjAYptyNw4ApqjP3RuP3c9sY6U75twAdc8Hk46Y4FMYbQxx/HkN1x/nigA7AEfw9un4+tKQ/P3ARkhsYxx0pMDjB2BQMjPGff2pCMAcHqccjBGOaAA44JADYyVYEfhSf6sEgELj5sev0pxyRjI2qODjP0pRv8wNgkkBiufbvQAzjBIOfQkcY+tGAFJGcKSemMnt9R05obCR/fyAOoGP896XADkBARjn5utUA1iVUkDd9f5frTiu11ILD5SM9l9Dim4LYA3P3BzyKXaGdCACQc5JxwaYAflK/MIwDyB2o7kMRgE7sL0yP6UmA5I6k9icZ9qFJZThG3AnI9/TPT/8AVQAbtyk7i4BOCR0pcsSpyrEg/MDyTxgEfnRyWJGRnoT1Ix1+tBVtxQkhm6Y4PXrQAn3mAyGK4bkk5Az0oKsoxtLncSu0Dp05p3OQBgqG+UgYx60wIuB8mz58FCTyPUfiaAHHO9QMbsDrzk+1N6+W2RuB6kcjjGBS8hdpOASBke2OMflRjdtBGwBhznA65wPy/SkAvKl06k5PI7UmBhV2nAIOM9aB19sFhuwep7UAFQpDDgnJI4b0xTAcWbK7gPvHluuen4UzGeDtdvmPB6fWl2quAq8jB+Y5FGVHfj1YZLenI/rQAh5DZBXgAMjc8dad951w2eOWxz+P+FID8vUH5iMk5z/nNG13Awm5jxh+AOeaADBPBHPcDHHvTjhxltuSe/HPbNNzn7oVhghQG64//XTj8uANoRWxl88nvQAu7gc/ezzxikU8dd23qV4x/n1pAfkBQfL8zDPYU8jk45/iH5f/AK6AEIxjjqSCTxSOdoDcRKrHKjoQeM/XFK+T1OQ7AgA8k+ufxpJMBH3bmHIAA5OemB69KQDGkZZT8+Q0JZdy8KOeePYUwgxsVYgt5eTj09Rnp1qbB8wxuXCyAJ8xGWJGCc9uB0qv88cIZliXy1K5ySQAP8MU0MhchQjffA3Kc8kH69OlNkULuVg23gFwfmGeef5VK52tGA42gBWZQORxUJIUbgWAxtx1yO2eKtFFaXnaGBIfGCTkE4HOPWs6eRoNwUFU6gH74xxz7f4VpyYhCZDrjJIznjOPw9axNUmS3SWR3V1jUkMwzg565/A81bA+f/jPrKR63eXDedJDY2Mk0gtyAWK5yD+Br4avLs/2PO1yXluLkvIguiQx3ndncTgnH8vxr6Y+PuulvCeskSvFJqN0bBJoiAcMu7LE44wCM+9fK3iPVPOJso482kECho1YbpHRNpy2McdsenrwPhs+q/vIw7L/ACP6C4Cwjjh5Vmt3b7un3sy7xmEkTPK+xocmOJsYct0I/vYbOaqXOZIbhZHWGWQh1MbjaFUdx9Qfxp7iQvCZCixOWOHXY4U/KxIA9EIplsguTGH2nY6+UrqpZkBzz36EcexPc18Y9z9kiixEqS5lVP3gbyhlh+8iVTyFP3ix4/D61GjRTXIcITMIvNI3dRjbs9MHcDnrVi5lIit45bkkvyXCBn+fO4IeoB4wcelVHOIRJIVih2+QC+SCNuVHGfaodrm8UWI557Q3Lm4kcqJUZYzlEYEYwp446+9IluJ5oX3SXCzRFZm27Ci5++vr3+UDnBHeo5YOsChgi/OVCf6w+inr3APpT9wW6jdo5NokEfmFQwJfkAc4GR1PJqbjtbVEaBPIjaXb5ZRWcMHYlWGS31JB5+npTxD5YjWOBYpLlWiR5GIjZThsgHpnPAp1pAsaw2+4swG2QwAmSMEBlzngrnIOOMHnqKQBpo/9UI0Zgdm8nY+7kEEjBPBxjvRcpLUmM88aSKrwtEQYxH/CxBwWOTxye3UVCESG4klKkxICsKpIV2n+LByNoLE9vXp3ettISITBskmVgERsbgBnDHscBsevSm7d6RwpHMPO3uoMYUKCB9xcEhfm9fep7msUug1kEPn7/LjYL1T5889D2BGD6dfpVlJmWWN5AkUbOoPksqqACxzyM469+efWozl3ZvLAXoqqD6gdAeee3v06UPE22YkMCpkDtk5XaO2cZHA/Osr33Ro7PRiZuIgty8kKzGXDea6hmGcEkdxnI49PapZP3UkwBjMaXfmhWGCxPHUH7hPQ89Ka58hpiy7GuG2bZkBKLwcADoPX2xSMJ2ktx8kSjcyhG+8Rj5cYzjJBPt9DT3sO/UfbW7yT7XeUNKGn3BCFVuhTryDgHPoB61P57JDCypNJslHnRAHG1s7gq/d29R/+uoDCkylox5iOxf8AeE7CSRg4+uQPcmpcrdXEzJOpiEOQsoOFIPOB1xkAk0WuOPmWSIbZLnyo547V3YGLp5YcD94oHJGFPX0xTLhSYZxNiOW2jCxyg/K/BKMh684/HimSiAi2nhR7bzoVEoVgEMp+8cnOFPPGOKsb1jEO1wIlTeDI28qF5wCeh+ZVHoPrS0XmWtLMSEqEmeWOL7SyeamE3K+7na2ecY4znAqS7R0mDgoqSKLhofJIMAVgGwQuNoCD/JBqLbOYjhDD+62LtAk+XaWGGHI5GKLfKLKymJ38r95FHlX8w9io7ckfXtxS6j3Jbd4pkQwrNJ50h3biHaMsAoPTplefwox9/wAzY6xjeQY8sAAAxXBJUA56jrTQcuyIZ0uI1aN7cMwVdvBcDPIzx+tOgEMs0TbY51t4PKVQFiI6sCeOpyfm7+oqzRPqhSFt9Le5cXMlmpW3X9+3uyg8fdwTx29M1KtrJKguyZJlt3KzKJnO5T0C/KcgYB3cfXoREI/Pt7uaZGj44jlbB3fdIXgAcsMnrhW6019kti6gxW7QLI/+koQ5iBUKAAOrZIP+6ad9Brb5lkRi0XT54FiiQXMcrTr+9hQjLBMDqRjGe57iiaQreSXERVrh597RoMMUJJbg/exyDjoSfThG2CXYsbSyKjPD5EiOu84SPaQOVHXtjv6UgnZrcK12UnjYpKZCilmOCyq4z1OT1Oar0I31JZoSxlaAXE11Zyq8bI2wRgt80ZfkE4bOfQGmeeoYhPspmjyTNBIArjHJx/E5+Zc++aJVNvNdc3EBuUEyrE3mbUHAYnOeSM+nPvTnE10/nJEJFkVGIJGI3bOD2OSCp/EUWuc8vMzNUt2ez1UfuljzvMhkLfdIGwjGc57+/vmv0j/ZCBk/Y28DFvkUXF3t78fbLivzgu7fzI72aNYZZFjlDvJHuzFtO1t3dt3Q9crX6QfsZOkn7HPg5WBYC6vEBTjcTdz9M/WvtOHXaU4ryPxXxO/5F9F/31+R6BcMUI4O1iERQMsDzyfb/Gq7EHzV2bUILnK85/vY9qsXm+KPIkw2Au0/ec+v4AiqU7kJIEwzHbguclsckY/Gv0M/nAZIxkKksrjfvXbhT7j9c0xGR3lDfdJ+cZPK9c/n/KllbMh2rG+JNq59OM8HtyKaX2LLn7uWA3dTxjPp3oAu6eCzEEj7uJMj7uBxk59a7jTD5jRlvLmOz5scjGM8CuJtFZ5Shcg8BehPIGcgdq7nTWLKAjJGv+0cbR6gdv8A69ZMg2oF4jPKgqpU+3FTnBDKSBnj5x3HcfnUESgIihFAK9EPB+n6VYV8jdngcbse3p+Nc7AiufltGkwh2yDA6du2KSX77IST0YbjyR3P6in3PyWUzKuSi5AJOGbH+elROwG5AdsgQsVU4549R3qYgRyMeHIZgF4P/wBb3/pSOCpIPC4znoM/WnyfeJySpIwMdOP/AK1RnA35OMnGTxz2rUBCQytkqVVtuDzz2xTSpbgY4bC5/h454/Cnt878FC45IA4/A0xsFyOrZzkjk/jQgG7wHRsksGwCzYwO5xUTIynYqsQc4IUAL1qY8O+cBTjaBy34j1zUPEgTJBL8kfT/APVVIkgfl/MiZnInBcAY2jBDdeueOgqucjG3zQpBwSMgeg/L3qxMBKMvuA27Wfpgnngf561DJhsuzyhS24HjZkd8VaAruxj+YEKFJwGUkKp+nQ09AVMjKilvugRnOeOp9OlNBUqTtcI8gUsrdfwoRf3oy/73oQUxu78HuKALSLukZdqyuiq4Dvk7upUY68c9KnjbKbgGUMA5BHTPTB/OqiNGpXe8IWPdkdQD9O9WU3bXaRdgWNdqp91QBnjHUdKAJ0kzySynOCO2O358VMMc43biSTwcCoA3OGJcscBQeOetTIEGxd20Akc+uO9QwJkOGH8IJyWUc9KVSQvyBiOhyvB96jU5GRgkqOTUrMVYbiAd3C8nP4evSoZQoKqdpOFPPzjOT9fxpUIB+VyQAWZe4xTQDyoZdwbOG6gfWnFnJByvdenOM+tSADDbSWJKjdjtzSjIGRjJ4ppIO3cCG3DcQOMf5xQ+8DcR1bC7fT1oAcWwMqQQrHAccA9xR7DkAHlR09aMsGzu3BeCMYz+vX/CkzgSNkBeWPOOD2oAdnkgZ7HDev4UgY4A4yGz8qkduaM8KgAwR/D2oyegOBnJyTk0ABONxPAwck9hSHowwSQP4efXmjg8DGQOgPQ0hJIJJBGMEZ5Y0AIBgcDtnBzx65NJuXccclskelIcbRuIyODzkdfSlGWYhdwPOMAAfjVgNUZIGT74FIByxB3gEDdjG7Pr9MUpIaNeWBYdewI/+uKQjk8kEtyV6YoATblMJkkEFQp5B9v1pGAJbhgGGOeOaVlGTxk5HOcYz3pOu35vlbH3SCMfX/PegBWY7t2MtjA4+76/0poIXugHzLwf5jFAPAxkMvA7n6YoDBSByCo3Z+v8R/woAUA4UKuCVBGfu0D5lJXJ244HQDrnB/nmkx8u7AYbedvOaGO5SCckkEL2PA/zigACg5wGckbiCOTz+XrSjgdMYBIJHBz7UnQBmDDB6rwBxxQV24GwADpubp1+tAC/cWQ7QCMcLxz0zSyHaMc4Bxljk49/1pu3+8pY5wBigOMkg7cEj5+x9/agBxPLnkKvGSOx4pCQBzhiRtBI5z2I9aax4Ungk4YryMd/w6U7om3ngjgn/P1oACx+Y4BJP8XAHfFKp3LgsADkMcceoppIVowQMrkg9STjnNKo5RSxdi3zA+uM0AEeNy5IVwDnaD07dfwqRV3FcMV/iI70znGOuFK5HGc/4VJkds429uR9aAFByFILFScjI5z0qQMFHOG4I3Feckdfw/rTVXB4RnHQEtjB+tPCkcAkEjZwODWYABhPukgHADcc+3pS4GAfmLqAuAMcUE71yUfIA3Etkjj9ePSndSm8ndkksHzkY7e/FAC7dhPyMpxjcTkYzSoCFADKQMYA5I4pFQ99oHGFAyR3py/Mp4AGe3Q9O1SA7aMndyOQdwxzimggBeFXAyWBIGKcPuqwwckMGHoByMdsUuCQOT82eCOv4UhkUmQMjKMOeuCB6e/SmX4/022kwGhwfmHbg1LJIECyN9xSSQBkYPU1Ffx7b61wvRScjp3/AM/jQAmMnBOOvPc0JwFJJLd2frk0DlVJbr0bpjpQuA2SAOqHechc9x+tWIdIzIpyCBnBGOee9TPIqaLfElyqRsWMZ5+72PrVWfHl5DEnjDDjpU2okp4Z1E/LzC+AvQHB/wDrVnLZeoHnelfNptr8u8oxUqCcKck9foRVngiPLlSwOGQ/KuemePrVXTPm06DIRJCuwkDAJA61YZxHBFv/AISCyqNwUdWJ46df0rte4EwDPv2J8oBXBIOB0B7c5zS7sqhO5QMEBhzwe4qNowXkXBkIYkFRhCTzwevGacN287ATvyWBXIIzn/CgByyq4Dgq48xcqMjPBz17/wCNKzBC2MAFwxKjJHXlvp6UCVjljnB5G/GOnBBP4Um512AsSw3ORwWHXn36igB+QpcMGUlcF06Htk/X0pUIXaI2HGVCrzzjP8v60xGHJRSNwDZUZA9MD8akQN5infgqu4KF2ZznJNQA5F44x904LHkDP/6qmRgWbABO1gdo4H+cVHEMbA2CdwHHJBx/KpogQEQDaQchZBjJ+lAD0AZAQMDgHJ+XP+PFWI43KxnJjTG47c8j/wDUBUAX91LgKAyiQFiAOD0/lUyrCsjOYjuXgeU2RtK5ye9ADw4Qh9ssMhTC5AJAzgH8TUoj2jCyEHhAx79OcfQf5xTIvMUKoY7w2CpIA7dDjr/hUoCgks4EaliQ57565PpnGKAGmMG3eEuN6sQAvUjrkipGImaVm2eVksNoIyOPpn7vP/6jQjEAB9zTKuDwMnIzgAf15oj+4cRuighBEw4C/wD685qAGv8AvAoN1I29MnA+Tn14+vX6Ukj7G88LlzHuZUY4yCB0p5KqctGHw5QBsL6+nGMetMztg3EYC8ja+ST1AI9OfXNUA0hY5oodxxtDZGACe/T6UituUZG2QZDqSPU/4UoO4rkq67dp2g45Ofz6fpTUBD5HPloeW5OW7H86YBu2qmF58vAC5LdeDj0pR+7DIUeMqeR94DOT/wDXpuCISAAI49rABwCTz0/z2pCu5XXY0fmEksrfdZu/v3oAWQsEcD955RB2OxwE68+vc1Snl/cqQ/l7cuA3oCcH8BxUkkuTuj8sEtncoIHH9Of1rPuJiN7Jncx5J/hzxj8809gILqTBICZDDLAffyeD1/Hj2rPaccMEXDDGwjfnjr9afPNucR/NIFfaAo6DGAM/mfzqj5jSDC7y2Nwyu0+uR7Z9KQtyRHWNYhweSCOBtGeGHv05zWr4e0b7ZMJTGSFJDYbdv5ycn8vyzVLTbGXUrvbEkflK2GYfdOPX8/0ru7K0+z2qIgACg/Mq4AGO479qTdhlq3hVBhFAA+UEAYOP88VLnA3k9AOg5xQsYUH5HCK/dec9vwqRc7+AScZO3nt+lc7dwGkKDyCQFYjnGR6cfhSZwyEKqsFJ4APr1/AUu8gE7gu4jBLH5e/P4fzphBbggDdk8gc80DEGT2I4z6DHrSZ4Py4yv8PYDrQ2GIzgYOOmSB2BH+etBPU5ZexPbHU5/KmI6Kq8g/eD6Dv71OelQPzIMDsCeM8c1xosTp9MnimsnJHAJJGe/SlzmMHoD75pSdvPbofatAK01uCM4ByB8pHJNVnj2bWUOcnaARitHG3J4A9v0qN4Q5yRnPUZ6/5z+tNSAyxHtbCr904+fnP+fSmcqeu7n5Tmrs1sCFUqMhcdeT6VUbMZJYKq9MdAK2TuQNycBs4J5G5ckEU4MVIwfmDcb+Djv/SmD5TyArAfd2cE9sH/AD0oU7cEjI6nOTzk0wJh0kAZUGTtCjOAfUU7afMdmVfugjb1xz+vSmJhSMk/KTyOSfY09Sdzk5JB4HfA9qAI9ocRksHAbOTlTz1P1qPHO4YPy9B156H61YJ2YLccZx6jFRcZXD71AxjGOf8AIoTAhYYHVlHbnPbqajYYUHGGU5wp9uoqYrwQDgYbFMIGCD1xzjt6/wAqtMCIsVkf58EYyQeMkc80m3opckYJD5yOnvUmCCMtjC4KsOo/yf0qIoWUEbThcAknt3FUgEbLAKyt85PzBiMn0J9COKCd3zYbc7qDsG4H1B/CnOArZUFQfmO35sevX8aQBS3IwQw4WTg5/ix9aAGkJIFON5kc7SuQWx2HPYU77ucqMgHO3J55znPHTH60iK7vk+YXUcZIyM9dvY9fwHrTVwkaKEcRgZHdSScEE9+v+elUBMCBgE5jbAyevTinoxIY8H1znr0/pUO8+Y2G3EDoDz196f0PLfMpwAO3HekBaB64O3g43DOTgdPc9PwqdX3dWK7vlAUfMOOapo43Z3HBBxt/nU0cpGCTubBzu7jPY/nWTQFk/OR908AdepqnqenDUYMAlJ0zsf6joasrkjbtJIbaQPmA+tPHIYgjjBAHf6VGwHP2tz5itDLEY5FCg8Yww5AHvWikm9VYhu7AAcYI6n8qh1nTd5F3bofPiO+QbuGUf1AH+eKgtLtJYBIZMZY52MMEfT8a0+LUDS25KgxvyM47Mf8A9VGAAcjacYwo7djzTEZZATkcjgLyBUg7Z+U4wGxu28j9KAEDhxv5z0O49fp+f8qVjt3jnJJbkd8dP5UOxOS4IYDle2Mdf1pcMCgYsFJ4GOeB/n+dSAmMsdqkDBJ+nf8AnTMDGCB14yOcU7bg4z3Mf1HvxSoCWBUFQcgcYBA6/wAv1qgGEeYxJKtvPU9zTSc7jn5CuQUHBORxRkFCAcOM5Yj5Tj0pNys2VAVQMY7ZpgIAdvRApcggfkabuduc5GcdMGgBRFgR5zJyVbrnGaaxG4ZP8eBk5OegFADQCSwXGCWz3578fWoXbzIxtHJiD7H6Anj8/wDGpcqXdTJh9hX6e9RurXARAkbMRuRSeh6nn3/wrRANuGLbySpI4XeQSSOPbr6U12yXXfxtMak/dAPv3NB8mb94F+/tkKROGIP0/L86UKxkTO9tzbx8ucg9CfTp/nFUiRpkbeiKx28ITjr/ALWfz/KoW2uqhA/zOdrsMBsA8k/09qcGkWIlS0fPyhTlie+R35qOTJ3yKwypwAMBe/U9+adgImLMhIkjDEBd+7ovp04NU5W3KmJMBSH57j6fXj8atTFY5Hbbt2ruPPG49B/KqVw3yjEgVfukKOSM5wPf/wCtTKKk5R1VWUPuJAB4wNpyR/hVGZ/vMsgRjtjCqchjjPXtwcVoXPmKSoUoxP3uu0HtWa67pAm+HaDu2x5bjI4P5U0QxVYb4BJ85KFyTkY56f0/Kr8QOTvILqgJwc/MegA9eKyVZkMckqkSKSXCHOeeB+WK0VCK5AjY4+Ybl6nqMHsRiqJLyhcuhXkED7vfGc/lSuoMtswVTtZQSrdeAePf/CmhzuYFvmGTj0H+FLcKroRvDBMyAoPQdPepY0dHDIZGDqcdGI28Lnkg57dauw7sA/NsLZxjqfU+1Zto5nigkBEhMYUMBtAx1zV5NsgI3bX/AISScDnqKykUW1Vto+VxluGXn9O/SnfL5gJaPac5YDkjGD0/GogVY7sgg9WI6H/IqXa3yKMjBzu2fj/XpXOygDCWM/NtjxtJJ+b3z26U4ksfncEs3y54NDEs6EuSQCwTg/n79KQkBSsnAIyVPrnsf/r96AHKhDEBSCTkgt+VMABDMMD5eADnvxnvnp+tOdMtgtEuDkjbjHP1pjld77fLDqd3U59fpSQCNg5ITHvj+L0PuOaY2NqEgjacbs8f55qRsKX2M7Y+8C3U56k9Ka/y71DluoIx6Z/pTQDHxszuCAnkkc7f84pj/eAYsM9W3fyp0hBDHqSM5YdBmkkJGer4OTnrj1rRARnkEDORwQp/nR1wGyMfMMfjSsRtPzFSo3buBx0/GkOMHrjoEHqaAEHUEBsbe3YetL03Djpzg4NIuGK4+bI47E+1OCkON3BJ5JHA9jQAp5R2DB+MAYyRkY608jdjkkbhk98VGMMgPDfNtDcjt+tKxGcZBYY6Z496AHqh3jadpORuoDDCkBnPGA4Ax+P+etOK7mYYU5OOBnvSchT1TbhgN2cAccflSAABxgHbkjK+3r+dNYBkIOQuTvb39qcfnc5PU/w9xTchlLIDwOefvD8fpTAUsxc8Mc/ISecjsR7U3dgZAX5cLlhnA6UrDOdigjuCccZ5xRkE7uGTvnjPp+VADQpHy7I8jpkc5x1/SkzxuC4BOflHze/8qXoNvmFSWxx9OCKQtuJUZGQWw3r7UAL1yDnBByStNAaQKflGSF57Hrx9f60uCSxIwHXdnJOF7/59qQqGG085fBHf0/woAGyVZugYABfwzgevekKhmCkj5lBDKM+3H60p2kLgsxAxjPGP6f8A1qQ4BA5I+4FJ+vNAAMbQRyM42uORj1FJgFgSVyRg5OO5pT8ofoGU92o24I+QA4B3YwT2/p/KqARsEfMu75cfKOMf5xQ4+VBn5gCdwB5GTwaUKRjG4jIztHQe9IuSpHQKTx1C88UADn1wFPIJ/wA/jQSWxgFyemD+GSenrTk3ZJBwTgEgU1AxCgjHX5RxwakBAAdgADABeCSTzQQADkMvzFTjpj1I9P8AClB+7lgeCRvPtxSfcALBRt4JPY/5FWADAACkqQOcDOB0596X5cY3ErvzwfTB6+nH60MCuASMjnOfu/X86FUghTGACCNqnjOOv/1qQCYCkgjYS3Qj7xP9OaAd21gG4XA7Ln1AP86RdqIGUMqjgqVxj3pQo3KpP8ZONuOP60wDH3QAFfAAB6fpSHucKvyELg9P85pONoYqR8vGeO/8qcCUYYwGxuUNwD1oAViyhTkEEBgduecfrSNnBC45xtyOOnSkKqi/KMJtwB0BGO1KzZ25PBHGRz/nmgBWbJbOGXOcA/pSfMVURuPMBBLTcnuew/CjcMH7xG7bwOlDAkIWV2ZWyQjYByMZ/X9KQC7lLFlzsZt2CMfU/wAqEyhyvJzgnHcj19qHODzhQSAB9eOc0MpwQrKBkZVuct0GaABR8vzFvlZhuU8gU7O4dAxxnHT9KQujO3z4GGTbjknPXP4cfWlO5lcAgMUKH1H+c/pQAdJANoJA3Z555pDtGMsqkA4O7bjp+nA/Knc/KAy+UBjHYehppbZkiRQCG/eHB2jj+uaAI5ChZcsuCRISy5BxwMfjmmvhmIwWDFuQcce4p7sEWJUyM7QkSrkrkY69/wD61NON0iDzME7CXHIFUgK7vvck71cNhieQFPOKa+N44ZUc53FucZGCfbtT3duAcMAQo8scD6/hUUu4eYFCbAOcjnHPX171aLIS25t3AJOeBweffpXJeOL02Hh+8uDJl0zxj5QfQevOK6qYs8cgG4dyXPQdST+FeZfGXU2tfDYiWSNRct5Y25Yc9P5fhVdUaU9WfGn7Qeqm10/Rg6j7Owe5y3zASHJTIweMZB6DnqOtfO99cPfXP2u4ZpbgAhXgBRGjPOM46DJH869c/aE1PzfGoitXXT1t9NhtY8sclsyZKH+JcYBPrx6mvJLxvJs1iNxi0toSm0EAknr+J64z71+W5tV9piZ+Tt9x/V3CeE+r5ZTv1u/vKEv72ZYzE8brkKgbBkVh90E9Opz9fWrpGyRR5aGdgHC42+SoAcKWPU7V5z70y1jkL31x5VxOEkyFUZLI3G7d1Iwp9h61HuSRFiUTKkJZDIjbonHAYFu/Gcexrw5aaM+3iupFEN8cKA5lng8oRw4OVXn5j74/Q09gzWrgIyw3MwjkaLBMgUsQAO3Qc00SJaQGVBHbRuQ6hQXYKoIHsC2T9PxoUovk7WW33RMi24AZuTn73UHv/wDrNSzVJku6OeRkRpFaVPnLIcoSABnPbHWh18obpYhEjRB5Xf5Q74wRwPY9M9aVVLGNcNtdtjRXAwWGOduM5GCD+HvUccHlwwjyYGBg2bnDOUYsTjaep5P45+lSktiupYjj23DidYpJ9spm2/wggjjGGKhSTjP9KjE4McUk4WRygdhIjYYle49ccZ7+4pziQTjEpSbbtaQRk7XAUn+Xp7VHHJiK0Y+aBtCF1BKnjYCOOCO4/wDrCkti4pbkphCbIIwfs6Ssw8sbSSTwS2dxGDj8Kb+7lU28nmbbaTfIj9iCeOOBkknj0PrmiNViIYSvNBIjFhhlU9FOR36+3pnvTY2Bs2eFI5UTBaZV2yKcAliOmBjGM8nn3qXdmnl/wCZY/PfDwIpHOHbK/wCzkjqCdxOKFZLeKAzLLFAcxeSeBlhznJzjrj86bIscSMrOg2yLjzIXU7QSTjjqMfqacCGYJFIskb4YhjtJbPp3GMY+ntUW7lajdsqQQQxMlxOF2Dyv3mF7q2T8o/DH4U8kNJIYPtE0M6kgqp27um3PHBAAz7UqbpJQNjSRySM7GRtxACjCt7ZH9KhjMcMSLI8bREuduSDg4XHU4xjv2PNPfUdr6W1RLjdMSyRSuzeZtJL5XII56YGAuB2p6nYssJdPOJA8vyyVUq3AGeob34+b2pro0PmoY1crIHQBdgBGFG7nGBz+RNSI/wA5jEsatsVl8nBGFOMe5wM/Q0t9i1sTOBLMzLCIIxK8UjhMKAijnngZ5pd+WnVpVje4c8hRyrICo9hyuKYsvlKs7uZPJkCSmVfOR2+UkMM/dyMf8CNLKMR4e18xoUKxpK28Eq3AU9SuMfhgd81LT6jT6D7ZALgkpDASDKJdzM0YCbVXn0I57cj2pSjeTYyPFB5Sjc5t0O5V3ltx9QAM+2cUyR2nuInx56SSEFXj3ujg5ZQD0OCM/wD1qSCBZ3CRRMWkMeIVGU3FwSmPQnZ+Y7VS9Bp9Sdj5/kmedgXCvE90+Xbc3BOBnse/AA/B7b2+SVUgwz7nb5EkwuDgnr26e1RgPOLtJ4YWl84kLIv7yNuR5aEE/KGxjtjcaI1ExYBkmO/YVVuNpIzxjOACeRjp3qluUiytsS9xi2LrHNvkVg6nlSWwCB8w44//AF06zmadkkQoTIzgylFy8PAYNkYAyOvbLdBUMcZu4Va3lurorI6RRoNzqG4ZmIHTIA9cHtUiqbmWDy9/mSTeQXeRsWz7u6kcAbQT8vQ+1VbT+vmP1B2xYxlJ5prMy+YhS4wIo8BxG555Xn5R36cmrClJTcW7SBUiuFuortZ1VEG0Lzkc8kYx1J/OObzf7SeeKIx3LgxOsKArJP8AwMoI5DH2HAOKZPbs9hbRHT5oZo4/MjlktlUSHHzDIx+GeuPWntqyN9yRCyWrR7xHBL5kEd41uyK4xv2lj82C24EY6/SmWhti+nG4ngjtpPMJ+z8ESrjajk8lRx+OfY08zzrMzQzG7aJftLRAlUkT+M57EEnt6elMudQWwmeO1mSMTSSz4mQEwsUHzbsYY4LdPWnFmDu9EU508+3kHlwBIbd0YhwwYLn5gPrg/j61+iv7ETJL+xrooJxsvLwKW5wftUmOO3X+tfnVHCgkMTLstjDJE1xn7oK5xgAk8ivvz/gntqzX/wCypqNs5hkGmaxdQoUU8DEcvzZ6nMh5HbHpX1vDmlWa8k/xPxnxLi5ZdTfaSf4M9iv5F8mNjhgnBlcElx3x9BWfL5gUJEoE+8AM5ACpgZNW78+ZZxKSqFgQFxw2Op/Os523qN7q2yPZviBy/Unr9Dz71+kn82kspG8KNzDCqCDlW3c/lwfyojLRyS8EOyhBx0yPX16fnTDJG7mVY2IK7iXbBRQMhcdun60W/wC7iiKyRjCgEZ4zt7/0oAv6btySfMGADIvVSwODz6niu9sMqYwzRq0ny7JG7Ed++ff2964jTVlkmZCxJV1yFONrZGev413Fmd6soK7QpdPMXgt1IP4ZrKRBrw5REAUR7V6D+f8An1qyrEOSNpYDAYjp+P44qun3cldg7DqQMcHFWclmwMELzznAI65FcsgI5AhsZQQMk4GOpx9PxqqrlxksScD7xJwD2FXZG/0SXLE/ORn14x3qjGp8rBPRcE5Hboc0RAUZ43Ahskk+vTn+lIMgIwHTGG7HJ7U4AnDZKswGc4wSO/8AKmfK2513sw6DtyB096oBCMFei9cAdM5B5/AUjA7CNxD789e/bP8AntTsDGAQAMjKntnv+tNb5gX2g5YFcd/SrQCEkSAIerHlug4/+vURB2qDuQA7cjqR/h7VKCA+cNtPO0HkiogpChfnB5xGz7iOPX04qkSV5MsEwWMgQlR7HAJ/SoZOZkdA8UobcCpygX1Poc4FWJDjDjegKF8sM5A5xnt/+r1qvMUUFty434JGWDHr9Ow/PtVgQYyWZVDsWHJ5Az16UiklyCwURhsgrwD2/D/PelKqy7Tjj5gqnBU47etJneQQ56ZVnAyBjuPzqwJ1cgjlVXBygHHPUDPOKlVlAidGiMkbELw2RkAYx3/+tUER+dcKp6DOM8kdR7VMgZtyAHO0nGOjY/vds4AqALYBBI2t2BwDjp2qRTuIwCCWDceuKr/eY5CjJ5VWPB9R7frzUyEv/Cxx1xjrmpY0TBlYt8zNk44Pr/8AqqSPKsqqAMnOD3HeolYuO+M9B1H+TT8MdwK44AK46fSs2MeoJzhSGyWGeduT/wDr4oPzAH5jk5yvNIFDMFxnvleMf/roLHJZdgdecEmpAdz5jbQyv0I65HXpTAdqkDfGe2T154//AFU7btU8swGcHoSf896U54UjrwfYd+aAFxudvmEcxHzDPynjt+lMEgQKSdh5A3Z/SkYBUAIGM5HPX2xT1kKPscbl6gH5iDj1oACWZ2DEAex/rQC2c4KsT94cgZ9RTY0JQrgdyVHXH9TSBssVbKlsllIIPHpQA9csR1OR1xx0ppO7acE9cZ6mkYguGbJJwAMHr6UmP9WHGdp+7nkH/OKsBeQB8u7BBweM/wCf6UhI6l1YFskkcY9h60mOe5z/AHjjb60nm7APu8DqOnFAClvlPzkKx+Zm4+v50jAc5PlsBzg5K+n+fegckrhivTgAihtyEKVAdQCcd+egz1oAMg4IyCMYLHtjkfz/ADppG0cgHC5O3pyeAMfWggAhWYvwTuI6e5pG27eAYgQMHoTQA7JBPyurKC20d/b9KRgRyWCgDABbnBH60MQSSVHAw2Pun/OaCSnO3goflJ5Ge9ACgFnBGWZhjPY00AFQpwFflfp+NLtYuR5e49DkYySOufpTV2M3ruO3CjsBkf1qgAsGC5+83r83H+f50m4lFHCnuB/F6YNKMlFJwmRkspAwPSjB6KjEgZwfr1/WgA4XOFfG8fdPT14pdwCYUjuoVsdB60jAYC9mG7OR1GCOtG7cRvkPzHOc5x+VBI4qxPAbaejFc59gKQkBMyAKMbmUdVHtSfKWDbWbClc57g9P/r+9ICAWwd7Bsll6H2z+FBQHaEIcgIOdrHr7+9SEMc70By2SE6Hj/wDVSfMWQhgHbPGc8++fxojG8h0ARmyCFXgHuf0FSA5ckIAVDY6DkY+tSgZ5Jyu7I9B/9emK4wGyWwerccVIilWQbVwCOv8Anr1qWA5VOwhjhjzyc8c9qkRfmwFLKeCoOMimIArgZBXHBIz+f6U/afkBWMBwF3KCByfrUMAViioGIUIMg54PB9Ouf6U/ZldqnYgGODuz3/nQrEruBdkBwSFA3Aeg/wA9KDncgfazkgMCvOMHOakBcDJwrDAOQQM5z3Ipw+8nzLtwBtXnnHrTHURqR0DD5V/+vTwNvA+cAkDPG79aYC5KncQGIBADH14/Ef40u3aSSx4wCc8n1FJxtX3OM+lB5YZGSCQMjOOOeKgAXG9RkKrAhgfm7d6rXWBcwfKpCJtPPH51aC+Y6p5mwsxIOPQd/wDPrVW4YSXwJA4i3Y6gc9cVS3AaF2kKTx0JLfLnH/6qcOMbgu3PG4ct6/hTBxtYoFzhWIXgc/zxmjqGf6jeeeB6VoAS4Me0/dJ49u3SmeIXaLwdfOqvkJyIx8xHp9Ofyp0hVlJJyv3gen+eap+M2dfBrrjzGkZATk/Xt9MVG7XqBx9jGywQwhdpdPNHUg8cnPryBUyuXRtr5XHBUZz/AJz+tRWh8u3t1AcAsEJVD8qheMn0zjn3p6BgwTayxsg+UEYXrwOP8811bgStlg+SXAUFWjGB6ZPPr/KjzFWRXG3KgAfKemP/AK1Ro2eFK7cFRhccH159qeu77kcyoEx+7OCTknkewz2pgSRZjBG0BTkhew/3f/10jFkRsgB1+Xzd2SScHANNX74IVMcr935h0PFIV8ssrIo5DAAkMoHY+mRQA9QTjKqwRM4wRnngZ9s1LhcIzrKNqZIBBxk8Z9jiqpKgbucscqwJ4GOM1bQqHOVlAzt2uc7uOvHfkUAWI1IaPJICEglm/lT1bEYcsWA+62O46daji+7IT+8cYzjuvHH86sR4+XczssqfORg9egA/z0qAJVUpKAsaksT5eDk5I+99KlRjCU+csobbtCgNxwP1qKP5URthuInUbs/eBI5OPpUuPs4dN6xjPC7Tkcdj+VAD1VliZdrArhgmQ2O2f8+9SeWGXa0Rjw33WwV5xzjHNG3a0m4PEXzgRsSR68++KXaCWwxUkhRlhlTjH4mgBQ5XcRtZ9w37FwenJ9/xpG2JIykKPMA2jBJOPc8Zp/ztz5e4BjuKnh8d8evekR/mJUqAJN2PuuCPXJ+o/H61ACFnQOU+/nbtDevfH4UhjA3bcRR5OSFJHI5HPC5/z0pVHKOskhxgg7R86nGRzjPY57UxojvjbbhlkJZC/GCeufwFUFhjtiNjJvVxkyEEBgOnHb+vtTJlCYaT94q4B+bnbnHbuD1+tPU42uigiaLCsCuBgDgH8xj6VFIfKjXylceUeBgkEdT747UwHY2u6lUL7drf7SnuB2P8qgMioizL80YGzYH+YMOf6fyqdwEkdQGPz7t4OCD6Z9MfyqhJMnG4qw6fKeB6/wBaAI5HSOaVQW2qDkycBVz0/LmsieT92vIVjlsuc7gRwf51PcXAyDJ0kB3vnodpwPrj+dZMl0PMjKfvnCHB+6u0EgE/lVkjZLmPevzIWCg56HGMHp0psUbzyiASHMYUDyW3cZ657Y4GKZmTYigMUYbkGAwA6Hn8R+FdT4W0faiXcoXLMSqr0UnjH0qCjX0TS1sIAMMXcA5ORnjuPXuf/rVsxRgZYZfPGcdh1/CmxoUTJLMehC857dKmZNoPGDnIbGaxbuABdo44O3BAPOKd0bdtL4YD5Dg4/nkUM2DgYB4G7djB44x3pHBBJ+bO0ckYDf8A1/8ACoAa37uMDDBQ2cg5INIVBkZRtk75HUgfSlIGCOoC4O0e/XmmyDK43KAOWC9Dx1phsISeT2znvijBBAyB3P8ATH5UjYbGVHPHAxzStgluerbc+vFWB0J6VVmOybI+8EHf3q3VC6fFwvyljsyQBzjvXAiyQMMY3BT1x2o3Dls5GegHHTmowWySO+QPp/jTs/MAudwHB9e/NaALgMBhQQTjntSkZXoD/WjeScgZBTPI4680oIPrgnoRyaAGFcgYzjnnFQTQBsN0YDAJ/XtVoDjJOCDjj1ppGVBx/h9KEwMORWtSoZ8gHPIGfXFKuGAAZeuQc447jpWpPAHXHY8Y9M1ktGYJghG/cMcHH51uncglB68DjHJP8x+dSrkKVAxhslmPVe/9Krrtbj+FuP8Aa9cVKPnILIDyBjPBNMCTHKqEAbJGc4wAO/8AntTTliu72wwPGevSnZyB8u05IKk9x2oYEnGcpnoy9aAIWVgcbip9/m4/z/KoyFZPlB8vp1AII9alO1XGD9AT0A/+vTcZ4zjI6gZANAETJggqo3bP4fX60yQFBgqOuMdQfUfzqQoEVWZGQZAKMMEfj6/40gTay4X5QTlVB5/CtEwI3AXkAMVbHIwOnSmsNu5QWVlwSQueOeMn+VP4R8YG05IHfPamkD7ueFHUnjP09+OtUA3Oxl+ZXBZh75x2/H+YpoxEQduERNnzYG4jn9ak2lSRyh5PQAHPoO9MXI24Y7gdoZl3YPfpigBclUUEl3UcFh1GR6fl+FKuAAFGIz1GSzKfUGmMPLSUkElRkuD1UdTjP408As52sSxGF/hHA64/p/hSAer5U9z0/GpFPAXGcKcjrn0P51Ap5C8YYdF659akXlgOT3znJHPrSYFuOQEruJQckAN0P9al3DaGYK3y7gw5+v8ASqkchJz09fl/i9xU8ZK7VAycYIAxzzyDWbQE+fLZcOpYKeRx09awNWsm0uZry1SMQMMsu35kbpkexreB5bgtwV+X+dKV5KuoPABXGQfaoT5WBlQXHmgOrZU4GPfGcf59KsplxsyMkjOeme9Y9zbHRrkH5ns5jlRnhB3FaNvJ5u1gBtOSGXqOD0rZ90BaaPcFUbOB1HHHqaG5cOWXcoOTnHp+nJpoIkQNtJyR86jgj0PYGnkHK4XeqEjkZyDyf0NQAw5xgH5ASQVI59DQy4L4RVU46H6f40rL87jau0tu4XGF9fpTcgBiI0Y4I2AcHHf9KoBrBSMY7gjB4wOopHbcXYuPv7Ao6Yx1pcEKqspIReX29/b86jY7Yz1Qk7j8vXn3pgIQQo4YAencnp/OmYJV1B5POV5OR7/WnSBOSFwBjq35CmvlwQGX5lwNxzVgNly0UqfOWYnjPU/0BqOUCbhmlZNu07gNwPHAI+n60934fy4w7ghZFkO1iuOTj64/OkdgkxyPlLhQxHJJyB7cYpAMZ5coU2jcfmWYYzwR0A44H6VBEkGCsKKV80gAPklSO4PX/wCvUwQbomQliFIG89T+nHX86aFkDhZWO9cnMyBQF6HkdcY/WtEJkKtmEyqzj+HOMH6j/wDXUcmBgvtbAZt7DORnByOuaerJt3nbKFAKhgeM56nv1GKYu6MfeeJwrKWjBOOOdwx9KoRAT8uVYv8AwxswxtOfr1+vTFVZWYhCx2lTk4IbvnkjvwPzqxJv2AyNvK4UKw+775H+eagJG/cNgAPPPT8vwoKKFwiK4yu9CwMbcjBPUHt2H51mSAlGUx+WuctnIJGenvWhccASAmRSWY8/Lk9CoHT0rOkDRsjY2K8mR9oyGB/vfSghkQaOMyMhlK/dGXztYjgHvwMVow7wWxId2RhSOBxjjPrWUzbpEyYvmfeo5wTnHI9+Kv2uXkBfau2Rjt8wk9Ov061ZJpQMDHhQqbTtKk57dTVoAsCmAAcZ+XAxj9elUrSQPDvd8AyEgJ24+771aRvl5ctk4GTn6AUmNaGlpL+ZaoQwBEnIPUdRnH9K2I3Jbt67tu4A47VhaY+15lBcBXJ8tV69v8/StuN/m3DG3pjIHbpWUii3u6kj5RhyCMjr6fiaXKDJUgquGxIQMn6fj+lM3YySWOVCn6GpldjtBI3Ky7TyDn+X5+lYSKFAJPDNuKkhtoXOfXH0oyCmXwArAbcZI9R9ODTQd8YAOcckt/Cf8OvHvT/vNwGkVu4PH0/U1ICjllzmPcxUsw/Lkf40wZKZJbphlU4yMY608jlSVz6n0H06UxgBt3Esu77xGR+VJADk4VMDrlVK8c+nrimOCQ3TarY3cncfQU8so6ENyVAT5RznGP8AGm4J2FiGxkZz0/P3qgGMCu87iAEYfjTCMfLggHGAepPoTT/m6A/NgkM2c+n8qbgEgHKqG3Hjv/hk/pVAMYgFiWHyggDPGR2/SkG4qcAnJw20gZzz/hS7sljwXzkY78UmMggvg8Dbnpx+VMBD8y88hiPm/rSkjkqB0IBPIwPWkzuYE427Qu3PNGeVyRk/KCAQuPT9f0oAkJUMoLDAyeTg5HTp0FA+RYx/tYPHGMc896RX6MMMNxIwD09f1oBCBdqshVuMnpQA8BSA20EYwCR1x0/nSOuIz8iIduCQuTxzSlhkdcsM8j8etH3Wc5ZPkJJ65GfSkArMSxIKjjdlO3oc/wCe1DZZx8w4xnIAPuP8/wBKMnbuAydudw7j3oKtuKk/P2AOTj60ANLAnJPboBgA+9JICE+bg4I5PFOzjJ2sMnlT1/zzTRwcBsHcTgjFMBGbbn5mHQkKvI4oYsCRtGckHce3+c0uSFJG5WOMHqR7e/frTWGQ23zAc5Ddfrn8qAF2qrKPlIXoAeSOc00fcwx4bqw6D0z3px+c9lB4zjpnsP8APem5OD/CcbcH0xQArAlm3gblyDgZ3fT3ppOQeqjJxtGD/wDWoZQo4wwKjGPrj/ClPUZ4YAgg8Ec+lACZwWC45xk45/OggbT1wOMZyT/+qjIAb5uDyoPfnB/Sm5Ug7Wz82Dn1HvQAuM4AQyZHy4P8/wD69GCqvnLKFOfU0N34A25OKMBmCjBIUHjgg+v61YBnAGDuBYEZ4xx0/OkG0H7vAGQmccd+fzpQxCtnjacZI79qAflAJycHLHOaAEI2qDkNjjJ7f5xSnG5hxz+mR/8AroH3ickdBuyR+XalxjAA4H8XfFACMTxnDdgPrSbQACPnYNkFQMHB9qXDAHAx8+f/AK9CDJGOAMn5RgA5PNADVGPlG3nOBnlunalKnlDkBxjCqSy+9ICNh5wwfZuYc59BQyrgA7lA43BjuBPfNACMGBK+UWL5Dh88cEBh2xkc+mfpT2OGGQFJ4yQMY+v+etN2qpjTG1R0UseV7g/kDSRhFWFFJcA9S2Tz/n9KQCj+DZwM8BeAAR6fhSq3IYYIBJAj56GmnO0DagO4Ebs8cdeKc7dScbieVJzj/PFMBOeV6MRnLdRnvT9wwMFkycZyc/56U1cFlAU7NoJZTjn2z+dGOcEjIBJGO/Qc0AKqfuNhbkHacAc8ZGaH3GPKEb+HDFeG5/8A10bQW3FfmkXaw7EUEHK87SPu5XpSAkyXlAUgxtz8w6/5NMQEgh2V1cZXaMEZ7fQUvHKnlQxUg8YyOn60DhkQ4XgAEdABSQABtXaxyQPw60YCZxhCzZx2Jx1x/npSZ4+v8qcOzBSSHySTgAHrz6VQDGI3SguDGRH8ynJjOePzwefeoWbBVsM5VgyhskkdOtSnC7vJcrKQDjA2tz7+1RzffKkGIr8oG7DY9P60ICB9qM+SEAIwM5xUM+7cyuF+ZsEheAPr61M5ywOHbeNrMV5UfyxVabOAB8nOVwcYrVAU7jMsSDIcsSFJyMjHBOe/X868X+NV88t/ZwRERpb7LqXeSECISDjtnk/pXs1y7jzBjCjorcknuRXzN8XtYiK+ItSjuEuLaO1mtiC+7acAkgf3c56VFSShFyfRXPRwVJ1q8YLdtI+NPHcq6p4n1/UCIytxPNHEgchxhyVKgjhfx4z7Vxl4ztOUkRJCjB0OdqsVXGd38TZGPrXSazOQu9/IkuplVy6k/u0yeQPxbIrmrvy41Uq/7rl4pSc/IRwBk8Y9Pavx6vLmqSl3Z/ZWApqlh4UltFJL5Ihnm/fhYrj7MhhkQuCclWHKsBkn5v196YrebDFJEybPKLqqRnETbTlvccGpYmuZ1yxijknidolQDnAIwCTwc7Tx6GomUSTb0h84bNqyI7MUOw7kPP0H9a5m7M9JCb18kSRywsImaOaIlh5m/Iwnr/F/ninXANvHcFkiRI5GSMspJPGOT7gY/DmmmRDB5lyV8xvkYvGQFbbwox0xxg+x9aVWWB4ScvPbrtMfLF3blcfqc+lS7mtuopxb3J3vL5IQq0OCchsr09BjOR7VLHGsczxwrJJOOj8li7EYJz34PPbNNiCQRko8qo0bhWkY7kPJPHY8foKcLmZiu2V2lDrggfJKrBsswB4Axx+P4Tqi/MSKWO6lAWS68oq3mlnYrN2U57E4PX0xUmS0Su7yJkvLIhBAh5OABj5uMHcRxjp6wxjZZwws1wIhyIgnzv3zgHgdevYUbwyMQTJI8XlkAEFsAjAGMjv+NK3YtLUnhd1aB/KV3lKSjdKVAHGc/QYGR1/SmsXnWCJ2cyIgZw8gPyjkglec5PTrxzzmmAxCJMExJtSZgj/KynjBOT3IBz6VJZ7RfJFJ5sZAMjeW4AAOCpBB5yGHAPepaSu+o1tdCi9KXgkk3yiNGaQyKcEkD5EVuwB78c9OBTprUxSlFZWhRmMaqwMiqAWDFRk9SOtVrCRUEB3mQKjqwV2yeem3GOnUe9Sho3k2yJLcJJ8pgMYXZgbhnAyF4BxjgUrdLFWtsIYTbvunEkG07VIHAHPVfUc47U+ICaFgJHiEjEYaP5wjYbcQOoySPxqCPYq5ygCkYSQZBHZsnGe/T0qwqCScABR5UUkDPvPykEgYHXp3zjn2qfIu9hkBC2ck0kj+VvKyEAqzZ/H7w/LmpsusaOkbz3Eb7DLMdu0jnbjuCpNQCQjkKgZVVuSeVTp0PsPapUYTsftG+UIXkyxPI2jYD6cn07GjdFvRkysfNQGGOKTYoZzGykzMxYFj6ZGPy/CNZhCmXXZcArGZC2EUNyOOoAwe3YU2KWW4gLyTziQlf9a+UKZ4KjGSwwad5uDJIm8okRixtxLu24DZ7E5HPpim7bEq+qZJ89q5Uozyl5FV3OJXJGN2evpyP8KFAuIzDDbPcWjkuiuxBO1fUdRwP1/COFmjkMhcSJDCQQ4+ZRyw2/QgmlVWSK1CMqRj5syPtZgQGyAO/P6Cp2Hcsb4rh7edFYyGAiIyyMWZhkNls8knOMdh0FS87lLyHf5e0nyzh++Bnjgk8ZzVRZYCbaJmYKz7irHHlkZ2kEDCgknNTwFpFXEiXB3hGKknjIODjJwenp71otbNorVErKLu3t1mgRLhEMBGSokJOSeBjIAyP/rczvFcXzWsim0ZlK7DtP78cglj/EcLyc8g/WoNshBjX7REgHmhozteMkkcZ5CgHHTNSygrA4hs45Q7xguZMSxlGBDEjoSMjdnoe1NXY79iR5YHkgnMbLbybxdLvIyGYkYz3XcfQ+h54qvci306WFzJPBDOUjZ94JxwsfYcAZI5HNXdU2y3F5DLFPYJcThHNwythwFJGduVBIGASOOnpSXd69yykzJPP5jw3EMSESK2cb2O3DZA/h5p76CTukxs9rBBaT3FxJHcxvEYng3/AOokZxjnpjAyfcccc1nxy+ZC0T3cRjkQ/dXgHj5umcjb09at38lzHbtZurPbea4SOTauccg5GPlwc+2MVHa27s1vbWswYgEiMjOSMk4/nSv1Mn8N7kRYvcGRVCM8ka4MmJCAeCOPlHc/jX3P/wAE5QW/Zx8dwEKWTXrglc/L/qLfJ/SvhQrIxaJZJLdpAWaWYBRG5U8N6Z6D8K+7f+CdHnt8FPiBBOqvMuuT+ah4+fyYs4FfXcPK9eXp+qPyLxGSeUX/ALyPcNQJuLU7m2mQZYpyBnHH44FUlLzSqG2pI37rA+4VHPC+wzVzUgn2UqFJf5XXDY69Sf5fjWZKolVY5IxMuRjjDIe4zX6UfzESpPvlXzV2vIzIrKucoAcFh2p1uJEVFJj88H7yLgH0PTGeKiX5zuMkhCt82HChOcBePXHJqxErbvL3fMwxk8jHPWhgzW0pQ92gZEYtgqqZXDZ7Gu1sDuKE7WYShcE7t3H+fyrjdI+X5WQPGrBQWTIHP94dK7KwX5FQlC4bCvH2HPr6CsmRc14gNqjIYYOMcgirCgsyA4JI6H1xUEeDjYML9MVYHzFc4ByDyeM1zsAA/dTA4B2k49Oo/Os9CWhUlQQ2P3e3gitFceXNy2dpBUjpjr9fqazUJSLBYIxJYIp6D24qUA8kAvjBYnILEnI9/wAz+VI2d2RyRkYPAJpz7gDkkDPHYY5/x/SmZAYDnHLEKO9WgE42x5GQDzjnjtxSE5Od2eq5bg/56UpwgJYOME7gO3PWkcnbkDc6924I7nj6YqgGudvmHKgYwCM5zjuaYRtYhCV2rtGVBwcnnPpzUknysSOARkDp7c0xw2Hzg4jIyfXBP+FUBXCBXQKXysZLE9SM9B6cj8qgeVgTJ8wO3Y3GA46k/wCfap5njTy2d1QmMKsgyRjGTwOnXvUUi9Fdt0RZmDhwVOBwPpwfxqySs8gWRld8SZzhhkk9gB60wsGTJk3gncQDtOf8+lTGSQAMZCin5iQOen+fzqMtuMYJbk8+YAcjtx/WrAcWAfOcsO2dvHcD34qVNiEDZiNupPzEc8cfXH5VArHz2IZS4P8AqxnAPc4PfrUkJ4Azlw38YJBOelQBcUsoO6XzgSOcAHHtipU+bAOWfORk/MD/AJ9agjx8yIFRlI3BmOBn+73xxUoYPHkEEH/loRnj056UmBYU8gBic+pz9KenIXA3dcMM5yfWo8hS2CQg6jPy4+lSAnoecnowwCKzKHqFZC3bkYHTOOtLjKDIO1+WOeBimAH5iqhmU8DHb2pfl5wRhWz83BPHSoAc2GBcjgnHTDAdqBjAUeYAVPvzSgMp6DIODtPNJgjAYsABg7V6fr/nNACYYZYBlx8oyP8APNA28Dbkeg6E/WlK+WzEFucchuhzwKQY2ADG4EjPX2NADXAG7O5cqGBXoD6AjpT2Y7lLknIyQT0+n+FAJjwQrJuOPmO7IpvlgKiYC8nAIyFFACbRGUCl3XIxvPQ9j/SmyExqHL/KJQmNu7AJ65PTjvTgSNxDfdJB7DGOP1pu0qfugFSDjqV9qoBwEXzHeZMZOW6D14H4UxCioAEySOc8kD2/l+FKyjJOwKxbBIAyaCB8/XHXGQQPfH50wADOTsZ0JA2hsYHqKaxwc7JHUYA3cBRngA09lyFGCc924IpofLxyBWYkEYB4x7UgDBbJUsCerZ5Ix0Gfw5ppJLJznhRtb5gTk7l+vShgPkLryCArA9f/AK1KwIUKVO3kldvB9/8APrTFYTYWRlXbhicEHqfakVlLMylB0xhSMjJzknr/APrpdw39sKcgjOMeg/z60gOV7MFyFzyMen8qoYbVGBjCjnjkk+3ak52bW+UnII6HsM4FKTnaSNxxyB1Jx+XrQTtB4fDEuVByR+BoJEwN67VVj0ywB7cj1oKqflIwAcEKxUccjJz2+tHcAE98kL1JGcdaRmVlcBgVCAbCuV+lAD+Q2D+7OdrKE5c49fzppOY+vzEkcDGPz7UoJJ+QHzD91AD8o6dqCQMgkKOgZeQeB+lBQuct93cuTnnk+mO3c0byduCUTncxGVI7gDt25+tJ8xxtyuWAz2A9eOlKd3AAym4q4PBC9qAFIwdnAIxjd6Dn+nT3FOUEnhcZ5BB6Yx+nJpuFUgbVIxwD1A7/AEp6jJOBjjg7vftUgSJnPGT8w7DH+elPC7SoJyqnDEgZpgAI6fNnO09O/WpVIVgxYFVHJHTNQwFOdgHJQEkYwTj1/nUqZDLl0KEbV4xnn2/Gmxo6smcDopwTg+maBgDBIyAAyYwo9TUAKV4XOHLKeUGc84+96CnlirhGdCAAeScnjH86RFGflAC5CkMCcDuCD/nmkUnaiN8gPO1GA57ACpYxw3qWQLgjJO3Hzf40mMJs27QR+Zx1ow4OxvN3JGxOD1Pb69qBlEUEhUwAQx79KYhxI3OAGDAjIIwMH1pQSMgE7RnJ9ODg0zcQqjIIU4OOcDPWlBDOM7lwRjAIBB9aVgHKSCrjGUPTHUf5zVS6H+nSBiRmPIPHAzyBVqByZgSHIdeQMkAk9/8APaqRyLqchhEQduSMkc01uA7OSzbwoAJ3A5GcdaRiQFJG8qMMf8BR8rFRtIUk4BX0/pTXLAHJOS3XHOe4+nBrRAJJ1kBJcg9cZyPT+f5VmfEElPC8RTKETK5JHAABH4dRWi3zOcAuuccHpWP8Qdx0bT0C43zrmUkADjuO9PqhMwFcbUjRn3AeWrTArhMcMPb3ojkOEaNtsqKFKE88dflP485ppk8zarNvkHIVgCxwO/Pt+lKk7M6O8wKMu9pF2ls+h44rZCJPMAgwJW+zqSYt2PTpTtqu4XYCXXcrDHUH/wCvTEZ1MjgRpMPnZlXr6j/9XrSrhQNikxqOCAAD7c+3+c0wAMDEo4xgcFeCc9/filJRTlIV27wGRPvEDuff2pFP7tlG8gKzKSg7fwnHfnrTZMeRuLRgYBdvvbPX9aAJV3BkAY4Q8MQCSc8fyqxASMBCiF+SAM/MeuPpVMHzgC28BlB3KuM8nP0J61bhO6NdxVyg2gEckHjt1xQUWlK4cLlDtADHIHXkt6deKtK2C7ud6tiMunO3g8/rVZQfMRN+AyFGLrlm7Zq3FkFTsKpKSvlKANp9qhgPjAxEjbAVyWftjpxj2xUq7hFLGDwFeTlsgjHQevQVHGdpCFxIN+AvdMf3v6Cp0G1oiOQHbD/xKMYwPTikwFDK6RuFz/y0wDtG7H/16ewUyGMlVZ1+6Tx7f5/GmLkxKoYyLGcDcwUsp9Pz/SpOWKgAgqDldvp2A/8Ar0wBgvmBnTy25XJPBHp9Oc54pCfKTd5YBTIXC7gAPX+eaRRlVeISbX4UMOWBFLhQWQDLlTtXk7l/zxUAIyBXJMKNGAVcg7QhHp9TTY9sflOFGwZO4rkEleR16Yz37U4Dc8UnmHeByEUMeg7Dp+NNVhgFmZs5dYj0P1A7n8qoCIARrCvDMoCjqASTzjrjt+dJKQssiecxUZzkYxgcj3qTLAxhhkKwwVYFMZGR6jsOearyFlgdXWXarneMck++e3A5pgV2dRt+ZBIASVjzz0554z1zVG6nIUrjnGAIhg+vHvxVi5mkIT92JCPk3EZ2r9PX3rFvbkfOQ+6IKcqudxHp9KCSvf3JRpMgHapCAnAUkcn3wCKpmYmbJwNx2hfvM/Hr6UyRmP3QEDtsIB4xjpj1xUlrbvfyraplQxyeMbQCRwabKL+gaV9vkJIk8vIAUcjHqR+NehwRCNVXDZUDDjAHTniqOk2BtLWNCRvHBI6kDoa1Yogg7gkc5xnHespPoA5ECLhAyqc4HHFP2jLH5hnvgn2pQDnOVx33H27UENuRcYAG4he5z3rMBoYDBwNpGC69Px9qZgKF+Yq6j5SQNp546evrUjqSGIDleh+b5ce2aYw5GV27vl4XGMZx/OpQAwGXOMKC24n+M/8A1jTQ2No3ELzxnkjr+FKp3MDkMx2jBODkf5FN/hG4lXByxxn9etNAGRnIyzZzx0xj35zRyQQB8oO45HHpmlIJAGGYSNlSBjJzwf5U3r8pGTn76tkf560wOjrOveboZ6BMj0znvWjWXfDN4gOCrRkYPPeuSO5YmRk7gSu8ggk8eh56VLk8gtgd/XH+RVYvljuJ/hAzyScetSLlCyE8rngHk/hWlgLALHgAg4xk8U4Hg9Qc8hif51ACrbQQScZw3YfSpASp4xnGR8354pNAS5zzkHBzkDriggY9vUUingnAxj0xSqMnkADjAUdKgBjZyDnnuG/wqtdWyzIccdunU1axuJ3AnjvxTJMqpPp0GMnOapAYqho3Mbfc4Kn6HsfxNPUnvywPJJxx2zVq+tFlXcijcGIAU4UnHWqYfzkTJIGcOvv/AIVunfUgmWXbGFLFBvIwF/X86e3XbklgOw/Wo0eQsowMeZn5u/0x+FPjYsGBPQ44Hyj/AD/WqARnwFyRt5GO9MyCUOFc4K4I5HXFSE4UbwFGSx3dcf57U1ix2M4VnJwcjOMn0oAhAEag55zuOOWY0SfIRnJAJ69R2qXaQGAUHCtjAwfypgG0YUEDv3x6g1YETHaCCdvPAYE4/D6U11wXQguh+XaQNvQVJzmPIzvU5GTgDjpTSu3+8SDx6Y+tAEQUAkDIKqSrSdqQAgcshxgk5x24qUDtjAznBPBzUYXav3NzgbfQVYDNn3eXRhnayfeGeKHLO2XTKY3Ft3zZGeQM9/T3p5Gw5Efbdgnv9elNOIyeciMDdI3J56dPrRcA34kVWOMYbyyucD0+vT8qUFUdFOUfBJC8Cg7sKVYyrtwwZsAD15/GhWKgAbkAbbtBznrk4oAkVsFs/M4I3e/+FSp82VG8Dphx149RUCkjIDbsDkA4H196eOnGQCuR6dqgC2ku8jJAU8DdkY49alQrtBHTgcDBGeQfeq0bsVyDyemKmSQZQFj0wd/dhUNAOuIRcQvG6742P3g2Qfp+X4VgEHTLyaCT5U+/GxHbtj1roVbC8ngkZx1/D86hv9PS/h8p/vZykm7LD/PpUxlbcCsHL5ySC2c8fLjr1qYsr7txIyfvf5+lZFrLKk7QSjE6jGAM7sd60lk3E5O1WOPmAyo/PmtGrASMV3E7VDDBznIJ7/UUMDvVThgMkErnK8fkKUyFju+UYHBB5FRugC/cyAenfP1oAQN5hQ855Bw39KaxG3qAWYL82cj1z/hTmYkBuScAZPUHrimq/wA6lT8wOSqj17c0wEclGXHJY9AcjPvTCRuPIC8HOME4OSacpClsFTxtz3/GmlQMgnk9S2Tx3FADWyWIY7gGbBI5AzwM/jTG3bG+YKSNqhuAB2P/ANen8blUMefmx0Ix0z9ajdQQXKeZtUg9u/rVoBJE8yUkAyRqvzF1259ietRJHsICr8jKflIyCD2GakdVefnDOE+Ubhgcnkj2zUI+YHmMJ5ZwV4I/2sfhVLYCNfnSJcuNjbdrHJwOgOOnf+lRYypzJtPz+YN24Y7Ej/8AXUsjbhGCW2Abl3ZIYdi3vUJYrjbtQliWycD2/CrJ1ZCzq6rh1ZiN5IHBGfzqtI6gBmMQRR/rW5yvp6nr09qsOSVCkJ8x3DZxVaTLoDGUJHCjGcH1P+FAFCdPuZJQLhgitjI9R/hWXIoRgTIFkYM+SNxx+HatW62s29ZIxgBSzHPP0+lZV18hYAEgDYWYfdHQD2oArsXTb5hOV+YFMFcD0qa3fybYF49pDbWRhtLZ6HP9aqygqHAUHYqxhWJG4H0x05qS0YrJCuJCQMBWPA9B/wDXq0QbsbmKLYCqNGu4RqeWPTg+1XUzu2IPMUrkyHjHofrWbAXf7O6hHfYxZZeh9Me+KvRjOMAbCMjn73GelDAt2blbvcpJBXlh2Hf863oTjooAPRhg/pXOIStxasDH8j8hhkYOM/4Vv25yjEY2Zzjdn/PpWbL8i6pIA4cbQAQOoPr9Pap1wd3zMSTnAPB+tV0IHzFiTt6lsrnsKmUg4+ZDzyQDjPtWLKJQ2Qq4TknKBcAevJ/Oj7yLkfeGBGMbefbg9qTOFbIHzH5QxBA44OKcy7eDuQY2kpwcj1rIBuAQSiBsLsCAkkHPfIHHNKww7429+q5I9OaHwQGYFF9BnJ78ikK7cY+UDsSePfigAL7ip3FsjJB6jHpimHbuY8biSPm7A09uT83y/L8vHB96Y756fNuIYEnkGqQDe2SxUKxBAHT2ppGDxICSMEOae4BO1wDgZ69T/jTD87AsFzjBOeMZ71QDXyCu/EYzx3wKaCM5CE8klskZpQe6tgL/AAgYxmkOTyeTx8p9PegBNv3snkcjAzn3NOXcSrA57AqM4puFI4Gec4xj8M0jYIJOASf4W5FAD92QWYgnHZufpinDPzEFTtXkEckjrx/WkX7/AD1K8sOQRn1pAuBypJOeCeD9KAJF3ER/MWz0JwQM9qVepwSrZ27scgUx03bFOVJ5GRkVJuJlLbQpY9CRmgBuFIwRtyvQcY7UhK/L85II4VAMj0/nSoxCqQwPzbODkChj05HC4OeOPrQAnChyAzbX5H94/wCc0OpBYFmChsEqAAM/5/SlJ+ZdwJbO7HX/APVTGQYXI+YD5iTjHXigBSoLMMMMjIOeSB1pNxO7LGP5cFc5xk+tB5PzZO4BRz1FHOc/Njbt28AYoAReAPlY87s456f/AKqQ/IwVvlYjdy3Oeg5pVXKEjJJ4AJxzSHCgLhmGMsM88etAA4OGVgMjqqn5T34ofhs7gemRnmjcN+QvIPCZJAz0A/OhBg9AvDbiRj8KAEyVkBAAwMDIz34pCSwbBO1umT3PpQPmC9V4ycdfr0pWLZU8Z3cbj0H+TVgNYnH3ssRtIDd6GAYsDghkwTjqR0pVxvUEjac8r0OO1NXO1PmUMw43Dr70AKDw5J5ZSAu7Ix3pcAggbuMAd8+p+lIAcDKk4BxkdR9OtKvLq3yYDfdXIGfakAjDdHLu4Kn7nbA9KXK7omwO6rz14oVSp6/N0zkenWkU5XKgbeFyfX1pgCqNvC7gDtx7ilP95vlA9eooONjD5MEk9MEmjGw4UYH+yf8AP+TQAmSF+YFmVsknoDjr9eaGXKhWBKkg8Hr6YpCDtKjHP3tozjFKQrOuAQMjhuRigAJyADhkI49F/wAKQfMGBGw7SoGQSvHXNAIEZbARR74B574pN2P9YSjrlh8+QfSgAz8p5P3RuweSOlO56rl0x99CCcd+M/yoGV8sL8p255GQx68UgUBUTIYjj5W28+lIAwGCElmBxgq2MUv3VJ2be5bg5z7ik3ZBbazFsABT82ffjpS4xncmzJAwfXv/APrpgDhVBDYOCARnn8/pTs4V8szqOiH/AD0pAQcHIyRhsDk+hoDgopLFSccDkD60AKoDqM7ZFDklQBjOc4FGHDgMqYkAGYz0I6nB/EUnyy4yQ/y5VUGMZ75+lKPlCAnaSvRBuBwOufTp+dIBXJVMjb8rYYHsP8kUPlWUFVdzJgbcgBSD1JoK5QhVAY8gNxz70OwaPALIGPRfmAUCgCJjGQ4YjaAUTk7nGev0pknYBVJcA7gOBjHHualMjvGR8uzaoDIMHP8Adwe/0qM/M6hd42nbk9Pp9aaAgc/vJFXcFyeeMH2zVaZQZcKfLGCu3PQY4b+dWHZXJPmDaxLjORg9gfoaqXEwePJKEMuAApBJ9c+laoDM1adLC3kunB2LHIxDj+vbpx9a+Nfjzqcln8M54Y4TJcalf+WpK7iEKncenXKAfjmvq7x9fCw8K3RTKGaLa+O/GM/lXxH+1B4jaztvCenrLeebN5d7G9vtZUO3aNwPUkk8dOa8/ManssNOXlb77H2HC+H+sZnSg1dXv92p4Brtw63cu1ADbxGFpZB0AAJcLjqc8c1zpxDBFt2x24yMzD5H4yp6d/fpVm62LNcXCxyITJt2ybllZsZJJB6YJ9KrSFghjjYvOR+7jYFySBgnp6A8c1+Sy1P62pRtFIji+zSSLG/zMWMKouQFGc8t9T9Pf0lhgJjEckiQiIuC1ux5I/jGPQED8+lOQkqZI/3rRMijDBW2HBC4zgHJNNaAW8jwCMJLASAsR3qC69Se+OKyb0OqIGRpUEi3DT3LgKEx5aZDLnbng5xnPv0qWYXCQM8MSBTIIy5O1pGPYeuPX0qJWQqZBuuQBGqsoyFcY3deecDmnxGL7WZYE86WaVnjlYEBFABIwevcfhUS3NbCiONrqCOJCYWUb5F58qQen5Dg+tMjDvBCPMNxMYjIHUkGNd/THqcc+1DbY1duEiUNlgNpyR8pVepxnH408xSMjIVkdGQPtXClicZYj0NJvqyrajZshZG3mNfvF8kdDxTy+JkKyuqlXUl1Ck9DyeqjJ/l61ENs6qyRqquQFRyAzEHqAe/NS7mUxxqTOhyyiKVVUsxxkgZOBzz68VO2pba7ifanSFJo1Cneo8nO3eoGCMHPP+7+VOCRxRSWyJ9xGdWJO5s8AYAwcE9ecfyZCy3E0u+NXkiykcYkVizHg5PAPOO3c8E0+MfaZGklikkCsHCwR/xcbtuPfPfHFD2Jv/Vxw8+4gVpiq+WoOZHyW9OowMdzz1pFLGOIlpWd32soVQXbGcj1XGOajQi5QM0MYuGzv8wHJVT0VT3x6VI0jS5lQN5YARZLjZ908naRgAnoe/8AIFi17qHFHjCsU83YzMBOf3fJC7Wz24BB+lJOTGX+0yo5TfEZl6kkYIwPTpiopo4hFKiws0DE/wCqjwySKMAE9NpJ/Wp0EouopIzFHJGC4MmFUAjnoOnHBNTrYvzJIgSIY5blvs0amMmEBZD6L7Hke9QfvTEvmxOXiiKPICQNxPy8jqc5B/GkWGINGyGDMaNPtjL7gg6Z9++Dz07U3aGtJJ0EskTAKSpyAT1Df4+9C0K0/rQmZnuZI5CN8yDcjSk7WwSdox6Z/ShfMkiS7jyYQrFjvZWIGTtzyAOOnfP5OQrb3ETRCaZQcKsab2jYYJA56Yz+AqCRczK5mkXejKIZOQVzymP4R7Dp2o0Je5KS4dP3kZZl8xMj5lGOAcdQeOfc0RsruJi7iM/ut25Q+OnB7YxSKiSmKEg2+5lQHhdqY6A9zmpAXlniuZdtv9rBCmUjC7fTIwO3r1oVraDRLaPMzBYpQ84DAwyORnAyflx16859qlhby1t5tw3zRttHyB1IOAN+MnIxgc8fSoGkdQ0kcancm9i0XzH1IdccHg9e1WIzGjTTxw+cNygxOnlhQV5wegJ459vcVSasMXbFbw2ybCZoCImH98sdwwOTgAHr7/SpDE8s5U280kOPtEm1c5Xq4574z+PFR26NAPNug4eTABDEyMMYGO4z1689hWlY2r+bGXa7uCnKQ6cruzYBBDDAGeeOc9c9RTSuynLl1ApFYwypaxW9xbTSBbS6lz5TqzE/vFHO5c49v5xXSy3NxIYhFxFtIgUBQcg8N3POBx0HrmnXBW88vZBJbPGcxtIm1wqjBG0cjafQ+vpUciLMbCbzrYW0jMySpb+W0y5+fzAeM5BGc1W5O2r3K5+xW8sVwz5DAK07tvKkcjgjrxj6DgUNGrQyI00UTtKWhdjsXy/lGcgdeCMe9PN1AkwxKkcCxsV8txKrEcKCABj/ABOc1HIksUdvGypcp5X2jaMbsN6k9/pR00JlfqMgEEV2scm4RhVMiuxZXQfKHIA5x/8Aqr7Y/wCCZ9753gn4j6Oskd1LFffaCzAgnfHtBIPOD5Z/WviYTize3bHlxRs5MbZfzOOCR7Gvrf8A4Ji3yjxb8TbKRt089pb3H7w4kO15QTt6DmQZ9CRX1nD0uXES81+qZ+W+INFTyac/5Wn+Nj6i1BwLKTbujZWydvoOufSsiUhscAHeOSxZcHoc1rX5Iszk85xydpzz9+sTeViDBlJQZYKMD/6+DX6cfysWQEknI2hmBITCfLn1J9etWYgsjRAnEbrjco+bP+TVXcqEuxkES8hm4DA9iR71YiUO0cf+sBKlTk8EDg8fWoBm94fKJnYPKh6iMtwc9d2e/Suy0yNvLCZ3bFyQOCfQGuS0RstIxZoyT8y7Rx3zk11+nYYZCtvPIZx8uPQ1kyDTi4VN3BA5B61YT+DPXqNvT9fwqCIBeFG0DpirKKzBio6Hccjt6GuaQDogwdzgklSATkcVlRnZCF83AOW5Gc9q1YVwznJJ28jGQf8AGsqAiKPADBTnKheRSiBIB852lTnpzTRlxx8397jn1xTiCMHCFvUjG7P9aa2NwyCwGRzwD+NWgADawB4wcqFPIFM3ZyC/I5OV5we30pdoQBDyrDqO5GKOWHAclux6D05qgGLncrBhgrtz1AHWmFQFG4ZUHqTwT6j86e5U4JYbDznoPpn19vamupAw4UnfjBzwuDwPU1SAh8wxFAJAgaQfKCMgEf8A1qgdGQNgiJixIjTG4A9CTmp3JPmY3A4JyBnHGBn/AOtUBWNTLgxYADg5+fH06fh16VaJK8mF+0GMMNvIA5wce3vSNuLlg+AB5n3c5GAPw5qQ5KjK7ElJ+cc5OelQSfvIiC3zuBhk44+tAAWKrgAqx+6JOCD7Y9akj3EDl0Uj5i4yT7Co2IBYr8uCcBjn2yKVQFKMVO9VypzkHngDHX6VYFyBgc4CqyODjbkquOg/+tU6ZODgui9sfKB9KrpuMjZdZXZhudvkP02/hU64LKcEAOQTuJAJPP8AKoAmBwW5RjjhVXrz/wDWqXJ3Pghju5FQK2N27cwHBI/+tUw4ZULKSCQCvYf5xUAPzhuBlux6haefubXwCSee31qNW3KQM7lGCCcGpBlQwTIJ5DcYH1qGUKfnBJDYyMqrcCgBS2Pup1BU5FJuzlgMEHcSvUmggEPkfKArZPQj61ICkMoA2bWI+UDrQHGOvGcFpASB9MUdCWIyX6FDRyV5BPHqMY9aAEA2kDa3PcnHHp9KTAQfdCqW6x9x9f8APSnLjf1G5cAE9AoFIh2hsNtAGflGB+GfegBOuckDjqTg0igbQeACSAc9qXHyIOMgkknljSHquQc54xVIA2MAqkYz39abnK9AfUsckc0owvIAA5z7UgPyEAjpnd688UwDknpkk855GPTmm7iUBB3BSAMDA645BpwA3IVRmz83BNID5mcMMscAHrjjigBoAU5Xb7nByPXHtz+tKAVKlRtHX2x75/zzQSSpY5zsILoMY596QjA2soD9tx3eg5oAASq7VO7DcFRkEn9BSZGVLLHwC/yLyKUZI24DpjkA0nIjGCQcYJU1QCMS8Y5IyC/DfkB+lB27shtpJ+Zmbkj35pWznPTPAI7H1A/Omk7mddsRPbPORnjPqfagkM5bbkDJJzkkk9h7U7ed/wDrNrAglWHb0FJyGbdwWYghl+8P8KAVUlTtUHHG3HaluUJgsSoK7iCvXt3/AApdyq6FFVDyATQp+UDd0PVSPzxThuXf8zbWJICjOM9f50yRCpBYMjxntx8pFKoDAbSpUjOAOlIqbI8hgo4PXvT8htrEgkjuSB64oKDgqcA5Y8hhz+FSgfMB0HSmgMN5+Xjn5jkjOOfwp6g9FO4tn5lPUeuKhgKh+UHd1yo3DBqZcEnGOhPBx09qYu7Ayq5BztHf0p6lhj36g8ZqGAo65OPuZKt1Xn9e9PLFkI3nYy7wSD8vf0+tIp2ksHO4A4K9V78596B8oUhHO75TvJB+pFQAu8MpKneRyf8Ad/GlU54KmRCo+6cj8AaMseDkt14HIA603iQ7SVVmJwG5IH+NMAX5VKfMMKWIUnOff+dAbHlgFQWGCxJJ+v8An+lJuJVM5DD5dwbII9PSgMxAUEDI2nPWgBS4IwOcjG4/56UbiATuOcY5JIb2ppIBX5SmP4SaRjgH+FjyTnpTsBNbttldVJ5TzQnb2+tUI/lkmwCFQ7coMjPU/wBKuwL5rkMWLpyr5zhe4NUYG3mRvnAaQn1BHHWpSAflmRSGBUnrnnNN+6QeoGST1PT/ADxQSCoJG4rg5GMg59qa3AVs8dBtrcCMsNybztfBJ9//ANXpWF4/lXzNMiBVlUFmjbqw7EVuklZhv2EEE4YjKH1+lc141nJ1+wgMgDJGWQyEgEngrkfTpQt0JmXFIB5eFIKg7CiYymOg755qRNx2hgr7Vwdwzge/rUQZgSCZPmYDEROQB39+tOjG5EO9ooEx8gjzgjqSe+evpzWqJ3JlBdVPmK+OeMFkz1PPJ+lI8qgu7hiq8Dcm/wDi601P3qb1UTK2WABG4A+p4xTxI4QFmZW+7kkLx3780DHBf3zRsjuwU7mjGAB+Ht/+qow6qWAQxv5eS4Xbx647UFgJUYup5OWVwO3G7NIWZYm/e+WrOD+7IK+3egCRG3y8sOfmZpF+Z/p7Yq9Bzkg7c/N8wxgdiDWfB5n2ghUcBxlyQAD+vH0rRgXJ4RVDNgOR/KgCwgOyNSXBZQ6c8ZJq0qnDdnU7txUs34evSqtthYkID7yS2CvX0IH05q5BjK/MfmB/eZBwcd/pUFE6sCA+PLyxKocD8SB/nmpUVhOjIfLbJBQDhuKZGMBsrukA+YnnjHX9alPdtuXGAvIG7PTB/OgBYyxKYBZSxDYG0r9P8aQZ8plaRiASqsy89cDNOK7ZGXAI3HoDx6fjSJkMwKjZnByMDj+VSAh+dZN7rJkdUwQMdqcC4UkMq4UtgocAexHSm5JUchAwLJhlC7s8j3pRuBIUM0nXa+NrEjp06e1IBowBtjXy8rukAG8AY4Bz60nmKgXhlJwXEacLx1HalADlIo/LeNl8onG0qy88+opokZ8MCA4ONikH8R3H0NUK5HuMPygjyw2QAvLn/GqV1vig2Fn2g5O09B/XrVt3Ea43MN52ksS/qfz5FZk7rHlAHB+6VY9/WqQileTebLtQcsTgK5G/AGQe2AKwri4Mqq253AcklXID+lXL2QvGwZkYo2P3mSnPGcjv0rKc+ZKXxITkjY+ABxxgenFIBjkoh/jkdvl2vgD16d67Xwzo5t4zcSlJncAK3YYrB8MaXJe3S3DrmJOA4GVVj616BBbomIlUqpBztAwfek3YoswRqwHUAA5B6d6sAcZOBngD1+lNQAFs5bI5OAKlTO1SrD2OM1g2Aw477duOQfWjAaMqh4KkAKuQP8KUYc4HU7sqwzn0zSHMm0FdrnIBIOM/nUDGSfKdzIiHGNr9j+HFJwDtHI4cEHIWl3bSrABTxkHO4N6j2pGySckhWGN2MFj74/lVCEAwu0hW58zKjG4fXr3pPcpvXjPzYIOaDgMDwp7EAD9aQjZjI2t0GenuM1VgExj5drHkny1OB9KUHAODwT8px09jSdCq7y3GQy8j8aCx6HOCAcjhc/SmB0lZOonF7FgjJUjDHHetUdKytWyLqDBxuVhkj6Vx0/iLIJCGUnAbn1qRHyww27qG28E8e9Qs+QMlUAblfXjtgdPSnLIodQWzhCTuAz7CuixBOsitsG7JYfdzk/iamBKnAGO2OpqssoCKOnOzIXJ+npUm7ZsBAjJPCgjg+nFQ0WTg4fpu4zgelORgAp6DqCTnFQoQDgM2emBjA9akVgm1snbgjpUNASDhcDJHYUgG7BHOaU8Bwc5AxkjrQMkHBy3908UAQNkZwDwCcEcYHY1RvIOfNjBOfvKjdK0iOgDEEj16VBLgHJDFc889PqKpbgZpZc53DH8AP3fenofujaVXO4YGc8UkimIHayhScr14NMPy5xhlwDg8HGexrYgsIQEQb1UjKjNNQfMG3AlegQjJHqaRZBGN+3cd2Mg5BB7f/Xp4QFQuUIUEDIxtPfNADdjLhhGOpbCHt7e9MxgjAZCBghjkHNPWMHcAqoGA2kZOc9aCSxJB3DbkcnNAERAAyVXpkjr+VNZR5hXHUZ5PUVKT84JB3NxjOBTHyobOQ38e3BwKpARFV2kbQVzjJyeaRgck4Ix324GKl2hXBICoOBlv1qPHCluWC4IJOT6VSAYVKlui5bOUP4c0ZIbO48HAKd/Ukd6cyY5K4YkccAZx/jScAnsw5IPr3qgI8ZZwziXGBgDKj6+lDH5mIUAHpk4/L+dOI2dyhByePlbPcikQqHPKuud7qQQQT6DuKQDsMvVc46LnBPNKhwVIU5BOFZj0xzio0j2rGNjMUDYcLnOf608KdowGA3cEnhcjnJoAeCCp/iOOQOnFWEbLLg4Gc8HK5qqGIVcEEr02mpFIyBj5AxAzxz9algWklxFvJXOejenfFS5HAG3P3g3I/CqqS7cMWV2Xn/61WQWwxIIBzg8HioaAp6tpovo2li+W5jwY2zj88fjWfY3rTg5UpcRthxnv7jit9ed3UEDHy9vc1laxp7l1vbfc06DEiKdu9QfX1/A0RlbRgTI28nA56njg+tLkEbg3yn+Lg/XiqNndLdxiRSylmwUOOfarqOXPzA7mG0jOQf8ACrtYBrORubI+XCZxwffNIWyxTcCVHTHzZ/yKexJjKsytlwMKeuO360jOzNIR8zDjj+HFADDLuYlgdw5BC4yPbNMYAIflLH1Byf8AJ5qQg7W+U7cEgqcg8Uw4fHA+YEbuRkdqaARwdz53Mo43KMj6ZqMqS+VUhlJU/wC0OtSMwVjIykD+IAZzgVGEA2MJGBVRtLL0/H8apARPKSspQ7WjIAIwS4z2/nSMWLSrEFCvuRQfvMAD27D608qZ4ycM4UlM9CPcD+lQTFWiV33hC2zzZBznHTA7e9UBFjy1j+ZTGcAnqFJHSoJN2GG4k9AF6gdQT6dKlYLEVChQy/Pkt8nT09cenpUDMFKruKYjywbr9M1YEcjBn3k5UYJK+o7f/XquASiY5ySxfbhVB7VKWwTgtkDBXHt29KgIGI1YnaQcl+Pp+HTvQSUblVkgdVi+ffs2lQWBHr7VnXu0ljvJjxuZmbIU544/pWncDcnlyJGUY9CxG49cADJHas2cEFTypYFiCchD64+lAGZIYiWJBkRuP3Y6MTxTrJmS4kctIdhI4bqPQiiVn3sxRMAZZIxtGQcZFV7ZUV4wA7SFy6kgHr1z6mrQmb9qVcRsyeYy992Bg9Bj1rUiAY7HbcqSHOc5wOlZFmxDYd1cAfM7LggDocf1rUtDmPGGBZsnPOeKoksS7miBIBKgltpOFHrj/PSt2zcukTlFVWjDRr1IHr64NYgG+NwSVUZJ28HHPHvWho0n+j27EBMIVyGwMDpkVlIpGxEMKc43Ftq8Z/P8qsJlgCFC5ycLgcD1qrF+78wDII+bIHHNWE2hR94hjwQNufqawZZMOn3d5IKlV5OPelVlEYIYGMYzGOMH+tNUjnnyyc42sTj608srJjLMFI3BuuO5rMBWUqMPnbvHBwXPHtSDAbo6sO3VR/KlYHB3RAPuONp5x/jTWUY2jIJUHHDHJpAINu37rcjkk559zTWyxAB+UAnPepGfBOCiIeeADz3AqM8Lggq2evAIpgNLAbQOGJAUYpvAHByAcDPJY545qQlgSCTnJ3d/yqJiCpGOh5257dc/zqwEGfvcKmSxOR1NNXO0DPBPOeDn2pw27gNgOz+Angj1xTOSBwfv53E9/wDCgBByQCV649T/AJ605DhlOBkHgEcHj3pCcHb8u/cFIB6UoBzlckA9CPzGasBE4C7iMhtr4GFJ9qcowCNhVMn5RggZ96Rdwb5V8zaQWHPWjgb+ARu5ZvmA9sYqAFwqpneFwMELzn06mpOFLcfNjIJHSmggAESfN2GzkD2ApwX51ZQ/QDOw4I9j2oAXkKoALYPRfWhsksuAAe4bGPwpCNy4OV+bIxyaXcG27DyTgK3Q+9ADSd+4LySvHPb04oY/NksvCktznr2FKdxBbB5bacnPy0h+8qhVGDjdnqMZoAac7QoLNjJBBz9aXGCSQCpwQfXPtQvzLhQ/1zjBOabnhQeDggHp+VACcAMxUZGDgdAvHejhQpHBBI+UnBH9f/r04Eg7uSTwB0IFNJ45HC5Kk8k880APAZSvzFeMDbwM+pNMGTgcCReNwOPwoIyAdmP4gCD19qCDuGTuPB6EH6UANwAg4P58fmaCcOACEfBPzHOcdRnPtSlMAgqwGcgen0FDFsK3OCMkjvkdvyFWAgZcsRhUPIGOtIpC+Vu4BPAbue1D5w+w5HBGxhwO+e9OIO8jcWXPUjoe2OtADIwUTBdV3nZgoR8x5xljk8YpRlTjAO3oMcg/SmqAiZCfvSWZvNXkHHJp6qQH2qMMpwcZzSAQEDYBjpkZJ5zQ2HDAg5bsDj9KN3C5BOAD04xilUfMQWyF6kHpntTADuO7hmPUBVJoIEZYg7io+vNIDlMNuX5dvynBx6mlIGASMKOQy8HGKAA/KQvO3aQVJIX9KNrKMlXb5TgDlvbvQcZIdnJPLAHjH+FNUjYGOVJOPvcge1ACgH5Pubf5D1+tIpIjPQqwZUDdGoJwjnhUBOCcenelweVVUXGCAQeKAE52gZIYL8qOOg9AKUFR93btVuQ3H40crg8fKcElsDdjHOaRTuwA27+EHoSe/wBaAFOQgDFhjOWX/PSgAAZUHHbnOaQMGCkdHAGQecj2p3zBg4C5AAK9Dn2oAd8xOBx0GSO30oVjhiM9zxwW+lNCIHVSCR1O7OG/HpmhOFBXGBnAJPy56daAFYnAV3JL4C+v/wBal4+Rdnq2cY59xQpMbbm+Xa4ww6mkRdiFSPm3ZLBslqAFzgZPHOPxokby1JaRwB0WIcgcUA4IzzzQpxuRTmcoSAeQOe/NIBJSRKMyFWyW2FM9uef/AK9Qsxjjzk4VuCi85I5z+FSEAxBCPMkCcuxzjP3sD8KjPYjgDC7hjI/xpoCCRz5qhZN4CZ6DJPpVK+lZoXJDABs/McEcd6uzs5gYOzcEnATkjt+FZuoNvDI5IZiN4TggfyNaoDzf4vXbf2dpVqsmWnlVXw+eDwPr1HNfB/7TN/8Aa/iNBCFG22tY4P3bZIcOzZyeASCK+1/itdC78S6PbFZXjgxOdo2hFVhxnqScY9K/PT4t6vb6t8RfFd0Yo4o1v54GC/NJtU/IVJ45/TvXzefVOTDRh3f4H614fYb2uYOq1pGLf3tI4tkeS5lkWORI13GQSDAznOC3uD0qN3nwAGy1w3m+ZuwFZuABn0A7etSJbtIHjjeRGcr9onJ3L93KrnJ4x3pkaxMVDIbu2ljJMa5yGHAYdCD1/wDr1+bs/pKK2FktmhlktpImtSQJPJkAVZT2IOeOecA9qQchzuiyuWBjc+W2CMls89gB7+1CcpDbytEY0xAVMRYq7DPPvkYIH6VJlVTzDEVJfKqq/eGOqL6/XpWTZ0RuxryiKUCWbM+3Yr7NiHcM5J9ug4607e8a7yPOEfJjfbtPbkk8dR09KcXa3hmRyYlhRFaUDKA7ueMc5yKY0KJLFbTbUOWBeUjaT14P+NQ9NS1YeDsaMKZJNiMJDKSTJuHHPYDFQCNIiZWRWKAiRMlfMGPUHp3/AAp4CTRSB281po2YfeAVV5Lkdhxj3/GkXACsu2NwAUaPnGR0CnqT3zS2LSJI3AaRFdhcGM+TceYWOQpYnOMrwRVUzxyQQOA6hVP2gJEN7cDqRzhvU/rUtzIVYRSS3GJMrvSAKH4GQPUfT1pY5vKlRF8x1t/kdQQqDtnJHzA9uh496fmJX3Q9VPlQlrdGfyi0dvu2x7e4XsTyCec00xt5UsOwStCUwx3kMp5wQO3f8utNeIQptDhUijbYCwyxI5+UjgHn8qesf2qVHhQmR4lG/bnouML06DrgY+lD11+ZaS9BZiZ5SNzlkdmVQhIUHpjGR+maarmRyQRc7djIglAIIBy2zuePrTWj3vGPKUt/CVY5YEc5PQN6/hUkDbypffHaRr+7McYY9cfKT0bOOO9QrFWFjVmiUwOPLMgeQK5T5iPu8Z49efypJo2uLmWOFXji83a7KeWGMYBPUdfwoWNSEjkTzPKkLvg9DgfeBzkknBA6evNEfymTEvTJESPgKM9e23HrzT22Gh32j96ZAkQidsN8uA2Sc5Pfj/GhIyhgfElwIEP3RgMuccHscfXgUW8aqWJYwIUY/Z/MDLg9OT09c+9ReWLhLcvCdpL7EfK5wMlsjHHSi9now6aFgQo0iCXzrq03EpHbEeY2c/M5HUgADNRRRyTWUcjI0aAbTKF2huv5DGKSCETCYLCo8xDIFDllyOdoA5GeO/pU8RUWFuuRNFNnesDcq54C7SMjHY+o9KNQ2f8AX9XFmd1LCZseT+8YqBtVeMAHrk5/WlRvsyJHNCru0mF+0pujjBHQHr3z+FNSKJrVhGlzumfJkmXdlgeFPqCaebiRoiJZl+03Em9VljJRR3Qbun+cUa6MPIeokRJYXOJGfaDC42tkcE5PGfYZqW38hrpjJK8tu8Z2w28m878ccHI4xn2pkcSXF3CBC0aSv8wli64GemevFWLRpDB9qk8yQNuCx+YI5AScErwegHT3NNdxj7dSliZ/PRo3x55Zghj2nCZAPOc9atbXs11Bp0lszLGGaRJAEdcZ2gg8t1z1zzVeANqMlnarHD5ILIMqrOqs2WGTwTgcYGf1qVYoIYGuJmuzDZs0DFHOUQ5CgbhgMvGQOMEU9A8v630JLPP2q0EX2dpFDTJHGyo0jBOisvQHqQcD61ULPZu8k0O25jCh0VQTknOBjtznjir17bi4FmLiazFrcFWjuZjskkj2kkOV78KMgjnqOapRf6YC9rIFeWErHC4OVjX0OeSSO/NN76j03J41uI7S4VREbbBmZ3hIbCnJiDdgfpisy9wqTyRqieYoGJJclmyPlBHGAM1elJbTYXEFy8u4yPMJRtVMdgTzVCBEnuJI47fEE0R8yRGJCnkgsMYB44+tCM3pcu6aVs76LUJARbTM4Zg+8bApUrgjIOQCDX0h/wAEz9Tf/henjDThK/lXOivcKjKG3bZ4gpLHnpIeO+ea+b7aBre1VPKjQOQGzFhnX7oJ9BnPPc17z/wTnmXT/wBqDUoTuTz9CuIVRPm6Swtz/wB819Hkbaxaj5P8j4DjaCnklfySf3NM+2NUIMUshiOGcsVIzwD6etYcfykDaDywyT19Diug1lVefUYi52pcStvHy4YEjH6VznmhoUYk4Zc7nBOH96/VkfyKieFzsO9x5gXcEJ9BznmrloxMEcgQthSSxbHBOMA+v1qpFj7QCAD5J3BpDh2Ujn68/pU9jiWCLDGRi5QrjaCOuSPahoTOp0BHhtwFPyKD+8k+6PbHf6112mE7UQfMhyzLnnpxiuR0TYXeTJV8hMnA28e/aux03eSd3VBtyOrDvnNYyINCHO4tgZAxg1MFLKmQGdegY/jUKAEADHPHBqdMuVKkDoCW7+prmkBJER52AASBhdjZI45rKT5ZSh2hidyAnDEd/wAa1YiGmQj5VydvH3uOtZe5Y5pULAHzG4U5wPXJqIjF2BiMhTghvnyCPpimlsDOPqtLgIoVem3dnHXnvQTs28LsAySf89TW4hCPLc/xHqAn8/SmgDIXbIEwDycd+/enYKK3VUzgDA3EelIcgnGMKoG3GCfrQA1jvjwAH6DbnkUxlycA4KMG25ABIFPwrBQWGGByp4I9M0w5YK5jLMDtID9B3xx19qpEkTqW3kKwZlGwADPvxUTjzVicsSCchwOVHpjvzUsiqGXJ2biGC9yKjIZmLIjFg3Qnj0z71SEytkgKwyFY7mbbgnnrjP8AKoW+VCgJCpzjcC2KncqckBlO8BiwAA+n41CwwQMusiJ8xTAGM8AmmMjY7lXEe0Kv3fvd+Twf5U9NoKhSNiDO4HA+uOv500qWYjBIyQWDDOO4x149aBwuxjkpjGR8x/DvQBZh2nzD8uGRmDE5YCp4WVwChIDRAAFSuB7Dv9arxzMjmTkHBZSVzn61YXzFTdIWJjO4vs6j6U2BOjE7mG5iuOnBK1MnUYZQACuB2J9agHG7J43HJ/oPapUOGzuw3AIHr2+prNjRIrB1DDLHHy8YwBUh++o7Ablx1NRjOD8o4zx0JBPWnY2g4xgdx+VSMfnJDB/myB+8br6fhSoRuYAgEjBCH+WaQHhh138Zxn8qM4UA8+vG0kVAC7gABvII6DGMAUEEkgAqzchn5P59vSlU+gAB4I68eppAw4yeAcYzx9aAFJOXPK9wrKCaQjlQDltxHsfWk3AAKXBPOeMrmhzvBzgqSTknJHtmgAPBYBSu0ZG40gHzAYyB8w4zkHinN8zjP3SMkjpjHr2phyfmOV59OSfTFWAhYAZDAjJyB0PtSuWXqvRRt/z60E53nHfgZ6GmgdBgfe7+v1oAGxgAByoGR82AR3pH+YyIxyR1+UDj2oOCTyQeu9eg/wAaM4JABO0fcP6UAJyzqd53MuAAc49xn6UoLHbtxnOGGeR/nFNYngEBxtBIAznmgjlf3a7VyxO7B9f8T1oAaf8AVjaQSpBxtwCfwpWBQsNoVuoJPynmkwX6KCduTuHX04/rSN8oA8th8oPXPB6n2qiQ24yQC/zBiegJ9cmgkxjIzhVLEkcfn60Bd77DlwRnKt70BwsijZtBBd8Nz6cfjQARqqIFjGIgM5LYz3/rSgFVLbQFJxnGT+dJ04b5gBtJ6f54oDLG56DgAEnGRjr6UAKzAchDuH3c+nrjvQVAyNxTB4ypJ98UA7MEEEKvQsTznGR+Y4zRt27h+8EYAUSEqePb0FAChU3P/eKjcfb19qlHzSENt3Pzk85HtTACQvG8Dov8Q4709B2VRkcYxkjjtUlArZj3kID1APr06VLjggbmUkA7R82O/wDSmpwNwJA6FgM4PuKcoIyTnKj+EjP1NSwHIQOVww6/MOT/AI9KkjGJE6AAHpyPx9qaN2B9CMnqKVCVI2n5h6ikAqHcqjdkMcHB5xTmIXeSWC5xuHJHHI5pFwMcDIHAB6n1NOQ7XJDkMWwRjcDUAI6nagMW7HPfIX3PrStuyQHLJncDgd6Yu3aTzvbIJXn8OaXaR/AVP+0CAaAELADONoyOp4HtSkfMcgEjgHPakGQTkjAIJBHSm5AA5UAngkdB+FWA/OONpI6grzTcjAJJbJz06fhQRnkrtJP3ew4prE4B9TkH2oAltiFfeVk3DcGP17mqNpzb5UtuLsFHQ1dgkaMTOSoUglSe/HSqdoB5Ea8ncWIfGP8AP/1qQDiSF3DgHofT60wnYQQF2j5SV5BFP5wcck8NnjK+tQyHCt8gfvtJ69icdh71ogGJj7aUAjaXjrnof5VyXiqVn8Sx7VRWSLaOSRnnj8q6uHd9oUbiQGC/L8px65/lXF68xPiW8ZYypCgAOmcgY9u/rVrckYxZHbkMCwCHBOQQcgYzzUgISdMKWY/KAyHd7MRmoXAZWUBpC2GJiH3B2BPrUjLkSRDdwQWEhB49F61QEiDLphBIIxktEpBXqCMZ5P8AjS9CpZ0lY/OCB1X0wen0po3TF+cpty428KT/AHsfTOaEIkVVwqK7fMww2PTnAzQQPLbsgFVXALhRhiB2A9v8KZIXBRyjB1+YFiAzjsSe1ODh1GD8p6K7nLkHg81EBvjzEGLYJBfAwc4JPYUASwRk38SnLsx8xlZuEI7Z/T8K04csFHMZI4T0NZloFIIj2iPBkOEJK8dOe9akWNm0Ehcgsy9Tj9aGWW4ydyKV2sCeCckf/rqzGjOrHaPLC9T3AOcD6c1WVcRkYVD9wOrck44yKt/JHdw+YqoQAQIl4HrmoKJ9hYncymOSMrgPhgOufpUvUAtjJ5YqMjpjIB/CmBNm1nX5gSA6rkDI64PPT+VPjPQAtJkfxADoOPpQAFBxlclj8zY5P5U7DHJCu68MhGMY7jHekhUny8lgxyQQdwU9snpTSrDaxje2nQgttPUZ6Dtj2qAFVwX8yN1dSCm0nBH0H1xzTXIWNiGBiXhgDnaf508/LcM+wByx3eV8mU7ZB6n8qjwoGGDKHUbnQD5sfy/KrAeybSFYbQGwGQ4OOvfqKhdnBxsMjMp8woDhuvA7elK+EjX5SAeDkBmwDwOT6VXnmSJ8ncsbFjkllye2RmmgIJm2xuo+UMu5RjBOD09fwrHurkMv3d4LO0kRbbwR0+lWppFD+WvyknIY8nI6+1YV9cmSMYIjYShhuPp/9c1RJUunjkeQKFSIOM7mzzjp04wajtbf7fdLa7mAwDIUGcqOuG7f/XpLg5mk+VSZXOFUFnYnpkV1/hnSPslkzzLuldfL5XAQdce//wBepbKNnS7COygjiSMRqPmKrkAj09zz19q04o8cFVO7rkn5h2AqGKPKt8m44CJ82FX2P5VdRVUg44HBOOuO9YNgP5OSMl8gAZzj60EBgwI2s2AQDnA/z/OlVGOAODnkgYz6ZpNpY8xjB5yCM5B6GoHuNZQ/yuEJZs5U/dHoB64pGJJTd3HzhF3E855BoDBwGyCV+Yk8KCabuXJHmZLADKg7hSSEG05KKoJySQGzgDoKbkHJHc8qoJoI3K5O1yBkjnjHf3oJzgHduXoRxx6GqATO1WPXHUf0oGQD90EHknqaG5BOTluM57/Sk4JzhfqCeR9D3qwAbu2TxxyKQMONpPGSGJ688j3oJYYIHznj/ZIz+lLzuIzlQMBB1BoA6LmsnWjtntyVLfK3T8K1aytcP7+1yxAIccfhXHD4gKzMwwVJfaSrNjB+mKXe24BiyqTtCbcd+pqN8M2GUDrwxA3D2/X8qXJlz82TjiuqwEyucIOGYt2OFA96kjOxmQZCkZyASQarBgwPKgHjOMc/1qYNuGQxBA7Hpn/9VQ0BMsq7EYl8MDywA798VKMow3YDAY29z71XEhG2RQfl+XgZBA9O4p/yqAFwuDjKsTj+eKyaAsj+Fc5UHtnJpVJYEkg5JwemKjVskddpwcMMZFOTJCjI6k84INIscB0xn6g8DjtTWGSfY7jg8+9P7g+/fjH4Uj4B5GM9+9AFCVMK+SRuzg59apS4jIIHIGVweh9zWrKgyTjAB5/w561nzR8HICLnbleR04zW0WBGPk2pu4Vg456ev9aeGRkUkF8kcf8A6upqBSRIwKsrZCoSQQwAOSBUiNgA/NlQCOnGP8/rVEE+ArH5ST027ug/pSMjnCs5OMgkrjHekiYYVdrYyWbfyD/+viljUARKOA+Tg9GPpRsAvzltxxgjac9ceoNMVSG2ohXBPQ9TSiPcvzKFVhjCcDOf/wBdJIfmYnBJ42huM59exoAjABXIUnIyQDxmkxhdwDlSMle39KkcEc9OMnHzAimE44B5DYGAMdOuD/OrAZgBSQRycnb0H60MGXllBC4BA/z709ly2SMZPQDGf880wKATtGxu4B64PSi4EZT+Dghjnn6dqDudyFfdjIPPXFOC9OQykHb0OD2yKQADAAwOcbRjH4+9VcBg/wBaX2EFzksWJJ9h6YpqRJGHG1gOCzKd5PPWpdhDKGDZBB+XocUyMFQh2ncM/MABmgB3PVv3eMHjoR704E4yQcE5PJwfeo1BVFXY2RkHfzkY9acHAVQHz82CAecc84pgTpIQOGAB5ORxjvxUiYQ8blOeXRscVAucDGCAMgk8Y+tSJjjKsVxwx4wetQBaQhiOMtjk5B6euDUi5JBXPocHv7VWjb1VSvXPU8elTK2XVlLEgZGw8e5rJoDF1Ox+xStewI5jMg82NOuOpbk+uOKkgnFypZCCAMnuc/5FbBG5eN21uvt69hWDd2raTcSyRmMWjK2A5Pyn/Iq4u+gF9SHZssq9Npxn/P8A9agktgDGQcEjPB9vwqCORGT5G4IUso52Z7Z781MdzK5+XA4x0xVAIVYAsoA7BjweO9IwcMD6rtDY4p0gA3HdgscAkbvSkKndjJyxBwTz+VADCpXkAqmcDnrUbEtncfMc5UZAAPoPzpxAyBzuDZx/n/PFMbcxkAkwrEY3L09hVoCKQI6uhXMuRJh22kNjqPXBqGUqFyzOV2DLgjKsDzjv+VTysy4CqvDbmkIGB6jJ/CoZGeMkqssuP4lTAGRjv2+lUBAzFlX96MHqhTkg9h3/ABqu8oEahApA7Oc5A9/xqZ2UOjlBGIh/e3Eg98exqu2/BG7aW6+p75x6VYEMp3q4UMxACk9F+gJqPb821fkBTlRzkj1xT5cMRnzDInH3hjGeox3qOQHdls844YfdoAqzO0casD1YcrzgeprKnSONsKoQZwzbsZJPPX0rYuCyAMvDjIO4dR/kVkzrgE/Mu0jcJAMD3HtQSZN0q4YFMZfarbufxH9Kih3NJOuQpwFYLgD6/pU1ycyNu3FwfMZBjYR2wfxFVAv7xgWDozBlB+8hPTP4VYG1aOYRcTFgQCuJXO4se649PatyEbPLVgokB5+bJz6/j6VzlryTtEYEblgu7lunJrehmjcb1YCQuMeWvK+pqiC7GFwowMZIIDdPrVrRZSJXjwMrJyrDop7LVXlduR8pGN2OQeOffPFPtpmivyhdyHx2xjOOahoDoogUbIBH0wB9frVtAQvGSx4GOmKpLhJHUbQgBwVOCpJ//XVtOM5RhngL1GP8/wA6wZoidBlmA27sZAzjP+NKChSNt/lkjHr35+lMU4CsrAHpgDIFS5JO5SuCdgXbndnseayYxQSRvO1VJwMjBP4nk0i/Ko4CnHzlc44z096UHcQyjcckEyH5Sfp+NJGpK8MnAxuAbOPWpGIx2xEEt8w3HBJ5PvikJ3EhTkgAnPJGPU0qnMZbAGfmyD1NISSEyRIFbg7uBTERk7Rv5Bbnj9KaUbYEBKrn5d2Mk+n86ewwGQ7QxYnCn07VG2MZVW3nkY5INWAhPmHoofnAJ6U1sAhvmQZHHbPpTjg7TtG0cAkcEUzaF4Iyzck9fzFABtPK4VctjAH86TbvOG+YMwOBzj8PwNL/AAjrGN27g4yB29qTbkBQCqk/cIAwe5H4UCsKduMHCkEgEHHf07U4sd0rFSpxkFTkH+uc0xidgJc+uG459qec8nBVsEfIe/agY4EFIwGZcjG0Nxn+dA27YyVVo8YKiQ4/lTQAsSgsUzjb3ANPHOcKPkY4BOM+9ADgrHcA2OhHODj8P88UMT8xbKqONxHNNIBB53bj24PHvSn/AFm4xhcDnBJwaAAr8qZ2gg87h2x0xSMcEFmKhcsMd6CoO5cgLnbyP880hYMOWwDjeAvTFAAQdwV8g9Tzx0pACfl+ZAemT1/+vS5yrMC5XncRjPtSHaGyS7YI5HQmgBAVB3Hkbs/Lnn60DLBOrMD1JGT7YpfuyEcA5yc8Fs/5601yChYhBycFc5oAMkDJADY3D6ev1oH3l/hIXduB6/5zRkBlHTj+HnApCxBI+bI5wDnI9qABV/ugeuVOTzTRxyEXzSPvelOYLvZTiQgDIAwSOtBUhcEEBcjGfXrmgBMAZXHAUgMO+eeTTcL8pwd4AO5AM8YOPfmlLKsZYttUA5YA4P4Upx0OAM4yMYHtVgISVOSuzf8ANnG7bwOD6UCPlgcsWPGB14oA2qMfKp4wR1NAG3PLE4OOcGgAyWCckrnBxxxmgYyMYH8X4dKXgBhnBz9wjkn0PtQpIYZIwASQOq/54oAN+E3FiVGMtgcHPQ0HuDljjgg8Z96TOCAGy/U5ON3cZpfvMQTjnJHuOec0AKhOSCeD1GMDJ6CmkEIVbGAcYPJFKACnzDG7kBuufT360JgsfkwTnAAOR3oAQdCOH5zgj+lNyrtn5txBXEmN9KG+TIDHPGQBwffP86cWYyMSwIK/Ujt2oAaO52ZyMkqepH0o3Fzx82eQxIAB9Dggj8qGDbSSBhTgFeTg+vTHf1p27dIDvJXfhQQMfp9KQCbtuBnlz/AeAe9AAVlGwnByPkyPz7UIGIY+nC7hgDj/APX/AEo2kAKOMcNjlQfb/wCv7UwFVtrBTIuWfAGN24Y6HjA780oUdCOAMbPXHPAo38cl2U4IUKDn3NISq+WzfLtPA7ZpAKMt5XyB9xAYyDGFz3FC7SHZTlWJyGODx6DsKR/kXPzfLnbg56d/ypzriaTMX71lK55O/AycD8BQAv8AEAQMk8Yo3gGTcFKqQflBJPHH60pBBxgn5evvTPO2ByJgxXGUYdD3FNANQSYMfy7ZEJ8oLgj8T24/Wm8McljEAv3XwAw65FSA7XUlwuEOJWJYZPUj8+lQrtCRjHI+VQOSPXOfzoQys5G1iC2X7sc/yrLvMBgrdMgbW7gdcVqz7l28KuST05Xjv6VjzSD7UxypKqxLDnoOe/B5HFaofQ8N+IV3IfF+rTeRcXENtbfcDD5MjPUn2r86dTvW1G/mM8Ri86eST7TLhZJCx+8c8sOCMjpzmvtv4la3bR6P401GSYFNssDvyFcMCAM9MnI+lfDcbSpaJ5s8jMrYBRW2Me2MDnpg+4/GvieJanvU6fZN/efvvhzh/wB3WrW7L7tWRtly3WPfmKZ5IiinAG1sdRwePzqq/krKhJG2KNeYnwc4P48nH51cx9ruI4RctE5dTK8hCk8AYPODzwBUK3GVgkDxC7mzEsRhVtg3EZDZ5GD/AJ618Oux+4LUfCbiK3eXyVtx5ZCNFj5WYgjdnqSAPfmhGaJ3MVsU8kbijSFwBjse3uD7U1AFnD7kFzvzKJQWOV447df/AK1LKw2SNKWjkCBirYKzHPdRjH19BUbs3SGxshlBWTy1ZCW2/PjvtK9W460ySOMwyK/yRqAfLXG8Z5Bwe9TzXBeT5pHchQ8aqu1EYjnPr2/PFRjYvyDbMrNnCck5GMtn34xUO5aHt5ss7s8csXnIPMjVgAAP4j74/hxTZGWAoJCWErD70bAPjgFQOc+x45pZIpIiRJCcgZBU/fPJG0H6dKiht/PLywF4lkTfKIptz8D6Dknt7daWj3BWWwyNHhRRIriSSR3aJ3HljChs8Dhunb8qnBKwlwJLlCnyMpy555zkZ4PTA96ZBGkcKKI+VQGN1zvJ43ZA7dutBMbSsjf60fMzDI8vjkBe+R3HWqv5FJDpEidtwjMMoVC4kYiQ9gQcgHkckfoaeqsZIwwWaN5NwWYAgnHIAz+XsTUTsY1iwZrdz+6EckWGdO4xyT1H409CYzH5FpHJIp+VZVCyYAJOAR1/zioaY09NGJCfJYoskolhdt+HUY7HHXI6du/WmgKYlikkUM+dhjBwM8MeOMdc+nNSRKPKAWAKyqEjaMeY4zkkkjG3BPfpzTYMJHmGeZJCm4k7WAUHliO557c80ikOj3L8yxxzSwyBwiYVITkkgHOSPYijMILqyrarNN5kqTqYyUPQJ7Dn86a4F7HCbcjbljKZhwGOD1x1OO1OCSFx/o1rIxgErIwJ3rnovXBxgUeodL9RZCSsm2NcQTlZodm4OuflKg8cAHjPaltraKe/eKR3iiLtHb+Q2YhuHTP9B3pwh81p2VgmYE8wTPgAk/KCMcEDI/GnwXMSI6wyFJN6bXiVUTdjBJB/XHpTVl/X5gk7af1sJEYp/IhWOWCHISR4BtfaBzk84OQM/SmmUNEl2rSBYpCGZ2y4O7IBOOTjvTIRJGjThhFIhRZZO/OeoHbGOT396dCB5rkpgKS8vmttX5lIXcCe/wDnrS9Sno7hJDGm/ZcvHGs22J1Yt5nqy/mOfQ06W5m/s+4eaMoMr+6jXAU56k88E/yqETGckkytDEu9wjAvsG1Qqr0UZ9O3J7VNBGz3DAKoC4JiOScdc47nHf3oJXmW/LC6kqzxNPF5iMjxHlsDB454Pr1470iKUBdOJFcxo8n3lj5+XJ6HrzjvxUflvcGTyvLlvCRJ5sTkKD2UY4J/zzVkSx3DzyReVhwpjMsgYoTwzBAM5BPfHrVLsNFlLb7RLDZtExOGMG/kykDLANggHGOoqaKVJkvxHNOt15DSsssqTxuoIyQVGNxGBkjIqJxGy3EkUk0iQs8bfbQrHeQFwgA4DZx06VNbxCWeKOWN7aGJTHGCilE+Uks54BAIHOc1ad9Culxkc8tpa28VqTvO5oWeNpHhBzuALDAJwOnv9aWO0kWOGRrURW0g8tJpSGLDruz0Iz2qOySbVpTKih4zAZpJTu2q+7BUcEd+n8qp6t8kC24h8uBJNiOm3ljksO55x0NGtkD3t1K0k/8AaV0tq8GCs4iNyq7lHOBgcYH41Zt0jgslAj88MTJcTiEtwpwvHHy96lgRbB0iTbHMy52iTcUPO0EAZPOOAO9PgijWGGT7RHHDJbHeiBgQcYIJxjk/r2qetjOWhIsIt7NoFWOZn2IqAltyjvyfU5wPUV6v+w1qTaR+1f4ZgtbkLHc213a3QMYG8eVI4UH/AHkjOfbFeQzzLDFL5UyxRTCONAPndEyGHTlSxyT+Vem/sjSJD+1v4D3BV8wXG5UPQmCYjd79P0r38mf+2Qv5r8D43imPPk2Ji/5W/uSZ+iev+YNbv1LkHz5AxCg8fw5rlgX+yLlw+GGARwTnJ5Peuw8SwGPXtQBYKHkY8LznOF/KuUdPMHlkqWJz6ZPrj8K/WobL5H8cR2Q1Mebl0jPzEMzSA/Mas2JWRMnYYTKQO3I6Z9qpxN5gKoG4OCGAB/8Ard6u2RDllKtLiT50bCovHQDpkY602DOr0MM29HyX5xsIww7da67Sz8mSHBX5WAPA46/SuP0HayEguMYCDdwPb8q7HSmHluMgYODzz/nrWEtjM0Is7lxgdQKmTO5D0IU9GFQxcBfvcYIA9fyqZV24HCn6D9PeuaQD4smaMAdV+b2FZshIu50XgEY4GeR0zWimTLCSfqSADWfP/wAhK4jJ+VcOQx6DHGB3qY7jAKcyLgKeRhehBHBH+e1NGDh93bao9fr78UoG1cKGHvkfhyKQ/MQDhj1bPO32rYQ04I6soYg7m4+n9KDyQMtnqW/rSkgsCVHmY5X0z7/jTSc5XjOcBT0460IAPy5YKVIHJyAD9ajf5WyAokQEAuc57gipFVHK4XIyeD0Hv/KmBtwQbgpxwMY57A/41SJI3XZ2ZYyuQMDd+lQtGJZsOjSMcfNn7ox0PpmpWUIcsAo2liQpIzTCgc4KsySgbwMcDsatAVX/AIQ3O/K4IJznofQn3qCRo03Yby8DY3Qfp1P51PkmErjJx8y7s5C56jsRTHYgqQ7DJC53BgfQ/WmBCyDBJ2gI20/J8px3PNIAAvzoVIbYvlnoeuRSlfmZtu6TIw24HB7nFMEixru3FipOQ4J59KsCwMurZbHJVtv8I9On61OJERgdzFycuCCxIPG0H8arIFTajKSyYVlLcjPQ5qzBIchTyuzlWBO0DvkdD1596lgWcbGZcsNucOx5FSp+8Awq4ZeMcHPtmq8T+UkHmYUsFx5Z5JPT8veplJ2jcBggkEr931zUNDRIGBAfIJ6A4xgelSjgjDDOOR396jR+h3AH72SMDGP8/nTgMfKcA43c9uelQMkB3dM+p2jt/wDqpRtPOCpz94H0700jzOSeex749P50pYFWb95nbwSMjg80AOGQpJyMnKtkFm/CjdvBw5GehHOf5UcLjC98sQOcetHBKhskA9B1/SoAM9ORtbgomBilTfvC4H3iNuOn+eKaQJBnC8gc9wT60MB827DFj8u0dCKAGqAxB6g8An8+9Gd24uQWYkHHT2xTu67hg5wT7mkIzgZ8vLADnpVgIegHHDDAI56Uh+i8ngdsf40By/zAjcc4+vFIfmGM8jByvrQAhxwTxtTbgnv6U3naArKG5x0J/KlYgJu27gWHy/3j/Sk6soIDsOSMY5PagkQthm5yODlCSQAO/tTT8xHygqE3bUxjrQSfLY/uyMHhSQcYpSMuwUh3j2gZOB7VQDZBwS5UAjCkjA4PI+vpSnKOQ2N5wBjuO+abtKgnyvLwc4Yg80pPJOJCGLMFbuPQUAGSAOQTngFfl9u+f8mlCbd6bVaLzCxC8bAfx9R+lLsYOUKsoIx0+VeMmmjHyEgDPyj5cGgBeQQD5hBJyUHFKC+OpbJK7Rzx7/pSD5SfmY++DnFGAuVGS4IbO4gk+/tQAu9tybivmZyU7A9s+/FOjGGUgDOeN3APJxxjigHLsoJMbNuKgZJz25/Ck4IXdtZQQ21jyaAHJlFjy3zg8l8ZI9eOtPRRhV3ZwxZSB6UiLhiigg4yW7gelOAyFPKt7HA5PWpKHooJHyMwI3Mw43fhTwCfRiTkdgT+HWmheMdyxbnnpT8csCpVc9FH3hUAKV9V2kc8NxmnDOcZB43bc44pvAxyB1+UdqUdT13YGBjsaAF/hIwTgDHAPFHb9OMUnUcNz9aVSNwOAwzgqeefWgAYEjaQQrc9hxmjjeDgE5yA1JEOgU5AGcAdfehRuwAN7EgYPGfp9KAE4TrwuSckE4NLg7wATuzgjOS31H50HIbIOOf4zjA/wpo+6OFJ6bgOM0AKCDgZHPHJwF96QAlASWALFdwGVx+NLuBxwzKRkEnhvamADcAw5PBIHH/1qAHFylvcqyrhCGUdQ3H+TUC5FqihuCAPYHrUjsG0yUAq/lE9sEjGTkfn+VRq+IojvBBRWUr64GM+9KICOdzNghuNxGeMdDg1BcEGFx5m3djk8ZXPIHf0qZnVFyzbSB128/l6VBO5jXJkKlcDcq7hg+39fetgGwLvu2fywI2+VdzEM2O/0rh78l9euyXmURnBY8LuPTOTyMV21ooW4ZtsSmPjlu+O3PpXACRDrN7MjebHId52rgBgevPPc9KpEMnQFxs/dZVDIRFyCox1+tSxhWCKEUrIcDc+ME54H61HGSWUmaJVBCupI+U56ZAzg+hpUQLHgRGMLKwG4lsP14/p/nLJJEKlITIGYeYV+7zt/wB31z3xT1DhIUODhvun7u70yO/NRkbkYtvYsD99cbjjkgAZ9P1pwyZM7BsHz7iM847jp2oLBWXcqbkYtyob5snOSu4jjIpHy7nIR0zvA3biT7Y7inxO6tGqOxiOAqk52jsT0z9PpTI+XhMR8rDYDqNoOOTgZ6H0oAngzsZW2nDeYCGzx/Q1qQ429/LA/iYDPtxWZZLiNNv7tgWyFXgdcDmtO3CuBJtDDbgps6n3oAuRR7CVZQoZhg5GCP4s59qtwBiuE8xwR5TbUxgD3PbNVYwhRXKtnzgXZx/D9PTkVcIBlfcWYKd+wnJOOhNQUOUqiswSR2jbZtY8ODkce/1qQnGNp45BX7pH+Hf+lCq5bYAFQpuQBu/9TgUbwwBbCtJ8rEHI4oAHTgqQFSQFcrzjHPP60u0eYFClzEAFBPIBHr34FA+V8biMKRgr0z29+1NVc+UAcNgYwrKAOnXtj/8AVQAKVUhA6q2ws24dB24pEbB24IZQnA5Tn049KB/qgi7hGMqpZchvcU15HYgtvMeMsDtBY8YGABSsBDISquACgMfCr8rBgeC2cdv0qld3BUNIshJyNpVuc9Mntjg1K0hi2hTvIYhC3IU45IHrg1m3E/lFflZWHzMxYAY9/XrzWhJUvLkGXZgspIbbjgnPXI7ViSPISVwu/pvH3fWrVxLvxGzyBSrIHQfKmPfoRVO3ha/ubeDY4LMGl2uDkd8e/ekwXc1PDWkfbLgXjFY4lIHljOD6nPbk8V3UEfEePlCnKgHrwc1U02xisbdIoYztAGd/fjvWjFFyu5csX3fIMn8/Ssmx+RPFEfl+6GxuBYcY9j+NTpjdtA5zkgHnHc01I8hd3LKeM8gmpCSQBkgDBAB4P19qxbGR7VdFUlnwMg9M89DQQDgBRExPReen09s0pb5gcqpwQ2OMg+lI3JIDlweAA3Q0AIc4BAZtvJBxx3/yMUOx2kEYTd1A5I9qSQ7VTP7vHJyeDim4G4/Nux/EMHtQgFON3JUgccKMHjrSLknGct0wOpoIBbBDdcbk6Uhz0b5hnBzyeKsBM5TOCuMgqKGG5iwUMxxgkY/z0pQG4HI7DPOR2zTDyOnzHscN/wDWpgLyeFy4ycmM9T/IUHnAyOV3bRzxQQORggZLEd8fnQwGHAwMcd8+tAHRVlav/wAfNn/wI/8AoNa3f6VkavzcWoxxhjn0+7zXFT+P7/yApkbckIQWXg4GDjse4oXDOF2ZyobgDpnk01ioJIYHJPXsR6U5m2jjBHGd/X649OldgC7jtyWQgyc5AOPbNTJ80m3GcdCR/nioACFA+9wThlGDxTg2RuKl+fut936D3pWAsIWYgHJOQcgk9v0pVkJWTLcHJDKvSo1JLEdSvzHBxgc9fypQ22TgkHGRtGKiwE6SDazDdgnByctx3qQEKWGFOBkY75qur4ClpNvH3ce/OakRychCGKggKx7g5/lWbQFkfwZAxjB9c+1KrcdQo2nOOtRrwGCg9c56AD608HG3kBuvJqSxGXdhjwQOoPSqkqKQflLKV+73JzV0EkKcjvlfWoZV4HTjnP0NUmBkFSXxuHOMgHOOvQ0xCMjLEEHkHhs//XqzeR9yCdxwwHT65qrtKnbs5UgKzDBPHWtkQTq27buAYsDkBclf8mpYyNg+UGPdu45bGOuMVWjcpzgooPOOePc1IDgHLMpAOSWyf8807ASoAQ2OrDLEd/8AOaQMGU7XODgMoQ4pS4BZug3dRlcH1PrQH2hP3jDC5wOgGO9LcBpXGGCHYD13U1zkFdxBZvXpTyMMzlhkA7uMEewNIM5Xpk5ByOv41QDGUOMrwu/HzcZ9h6Uxl+RlUYIPBIx69+4qUKSN2wcZGBz82O/4U1ONgYknGcH1oAY4+bsfQAZHSo27kMpccbGGAakGF/ic7QMj0/zmkO5UKNz823I+8PemAxo/LJIU7R0285yOtIUJJVt2cbTsOCO/4dKcV+YgZDDAGB1+mOtIAQMr298c1QDc5Od5QBhkR88D+H6GjcVXgrj75P8ATFKqhWACFVzyT3/xpBlUxtGV4wDn8qYD8dRzn+8en+f8aepzuIBUschgTlajwQOAemSrH5gfQ+1OHL45zjPXg+351LAlUjDYx6HGACanWQZUmN2AyvDfe/ziq0bEFMk49KkXJymApU5xuPXGfoO9S0BZIAByvI/vH/ClmhSdWWSNXiYYKn5lH1zUavnBLKu/K4z0x/j/AJ61JkAqduPX27cmoA58qdImETtJIgOE6YCmrcbREfJlgSD3B9ua0bi3S7ieOT5gQV46rWJE81vJ9nnADogEXP8ArOcZz/StE+YC+GGw5xkcheuaQqp27mBIP3ivIPamCQDg5AxyO4I9/TmnqQXjIYOM4JPGev8An8aAI2YhRwCFPy9iOf8A61MI+UcFhkfN0AweTTyxDZywIJU46/SozGHZVDSEZJYhwFQ/3mA7+lUBEflYYypbpgnB9c1A5DbwZXG/KbOQRgcj09Kmy52MN6KVHBGS3bJqFlcB8LJ/rFJynLHJxgdvrVgV/MUsCQpCYAznpjHXv/8AWquwOwZkwc5zIeO2BVhyQjAMvllwVBPHfj+dQSEYY7ictlUAzj0A/wD1VYEJOW425LHdyOR9euKjC8ZB+6QF81ueByPw+lPba2cKCC24gfwA9TmmDBIJkGFG4s/A56UAQ3A+SQ7SV+b7x4/HOKy7xQ21HbAJASQDIXI6j2rWnQ5AcBWbOQwyCOwrMnI3KDhydwMeeuBwB3AzigkyLpiSXVvLKnaHwCBj26YzWc0YaSTYNpJAWUkghs9QBWjcBSoJyZGXjABXPqR+dZbqHM2zKynacscBePvY/OrA0rJ1Z0JVAVOwyfxE4wTmuhtXkxGrFnJfB+UY28VzVu4d8EuEyyq3qOMc+hrf051RmZWZVT72RncR1wffNUQaiN5Zcq4fDnlOVBPb8v50xpPLntgkz7M/NgD5QTyPWlOYk+YbIwehXjnnOPxpt02YjyAh/eDAz2qWgOnU4kIfC4APXt2P05q1CNpX5gnGSw9qzbSQeWr+WoYopJHRsr15rQhGHQbVLd9w6+p/z61iyyxEwwGIUbT91OB/jUkeAynJY9SWIB/L/PSo0Y5UcH58gEcjpgZqVXdQxwGCk5JHQ1gygUj5SZOTxuPQEg/4UEAjPBAOFwMYx15/zmlBZXxlFVcDp8vOfxz7UnJQEAYR+VxgdenFSA4qSQ2EPBXBPQ57UwkHIOcD72Oxp2M8hWDF2yOwprAsrE56AMSMBT6YPWmA1hnAGVAYkAgZ54poxtJAOMEKFODinNkuzcr82cr6D+tMZSd2cEY3B8dST600A3GH2jKN6dQKYN20sMttUHr1wf8APFOIyxVWJIySAfx4pOp7889OvGSKoBrRhWZSq78Fhnp2B/nSNhlLZbduGDjAIPp9BSoAmVWJlCjCgc8e3+e1CZEe5QDH9M8ev8u1UAZGDgFQGzjHA9zn+XvS4HzD82PUYpF+bq4dQwZXDZHtQoJxklieemec80ASKc8FtxxgDHQe3pmlBBQtjPJPr/nrTUJIZsNjPODgg8Z/z7UuQVGfmOSegxj6VIDx8jH5c4IBx3+v05pMYbyyQwI4yOQM0EcdFUbscH5WyPb6UpO72JICrnnHXPWkAbwSHKtyxwFXp7mkyeAWwR08w8k96DltxBKqSOucZ+vv60NkjGMDv3IwexpgNJLbixKkYJIX9KXJJVsqN4GT3x2oDgOMnqMjK9AP/rUin5IzlTgMpL/TI/woATqOgLY5yevPY+lG5d68gjB9yPp+lNIBRRjkJkle3+RmnnLHAKZJ645B64oAZvOBk4bGdwOT+NK4OSGBIJ6kDn8qOSowjMWBII+vf8MUBcuMHemAMqeoPb6UAIeSobbtIAABIH05oAyOFU5JGMelG4HcAQcE9MEg9uvtRgMNrbjnjcpx270ANHAUjbjAGQM59vWl+8cqu584BQ5IHr7UZAOSfkJxhv8APagDLtkMTnPGQP0oAQ7cEgA4G3Lc4/H1pCAM7TgKOcnOelC5UKHbf8uclcDPf2x/jTgGLYLbmPzEBun+HarABy3++dvzHPHp+tImF2cbeTlVOcEUgYKAS3O37rDqPWlYlV2g7TuHIwAM0AHDIVH3WxkHrj0xRwy9EcFck8j1wBQ4JZwCQxAAYcY9we1K5yWz9716celACHcfmxnPt7UNwS5PljBGeRz6Ck4AOO53EE8n/OaCOCMbVByCDjv+lAB0BH3BtYEep9R70Hl1fB2kbSeCMDHUDpQW+dMBck9Mc0OCMtgFiTk4zxjp+lACZ3YQPypyMjIHp+FOBEkvIK5GTvwB+nT1oY7mCh9ykcH3/rSZKj5vmXAbGDyen5UACbW2OVUkcgtyCPqOPWnKvyYKbAzE7Qejew/Ck7EA/Ie2Ohz1/nxQpBbKnOxj0BznGOaQCknYh8wK2cDjv25pT1T5QCe2Bgn/AD/OkXgBeAM8Y53UqDJUnaNzFGz1yOgH+e1MAdQQ4KGT5goCcED6+nWnMA0iMCp4IwzHp7UwcKMkIFfPJzgdM/nT/mMgUbCpTmQHBJz0/rSAQY+XHIA49u1PBbJJYMgX7gUcnPX8qYDlQw/AU4KpZDtfaJB87HG3Ix+XA/OgY1W2hWeXLD5CoYf3uuPyqMlisQlfed5KtuDcdeT6U4LuWP5vLlJLElRuz/h/9amswlndfMRecszkDHT5RjjPWqEU7on7zYDBwzbug9h+lYGsS/ZxeyMu2ONGIZuBgjJ/lW/csGZ2AwSQdh5/H/PrXFePZzZ+H9UyX+eN/lQcAFeSfpmtIroWlfQ+R/jhqctt8KNc3TF1vdSB/fR/cRsYJ9enoa+RJopLRI7YoBOuQ6+ZhQ2cZUHA9CAO1fTP7Q1/baZ4E0S2lka382dZo5A5ZuOrKOv8Q4r5jllK6g0lwV2OQdskrb4nAyC2T1IGOTnntX51xBNSxTXZJfqf03wHR9lljml8Tb+5JDw5a5EkzFUSYiR3UoEOCB/Q/wDAqjtVctaQYIt0SRVlx5oRz0IYDoCBj61GVzbSAypLPuViglyiDpglu+PU9hUqhWghliE1wsg2hZE4xzwPptbPHXHWvlLM/UorQdEHlQcBgXZ7qPoyk9B647jaecnNNUu0bxssjgKWWKRf3j4HUjnjP5/nUv2aSN0kyEjikceSqEswIOMAAY5J5JAGRjPeCVg9qkWSm9lcxs2Hfg9cdBjBz7VL3v8A8ObrXYljmeylsGkIuZVj3KvRgG67h3PXn6elRKDa21sn+rMbsG3DIfdkgtj6Ae1O2CWeUW9ujxHDAHnYB8v3uuPlqCDYVj8vDRFn3Yz83GAcdOwNS9HdjWoLBHbwl2gWDp5ihtwVhkZyeh+YcZ701IluGEbKd8m1G83IEa+q478cUsjQGCRp1dUliXfIehlUFQqgDg8HPNSGViyPI00THDHeCqZHXC8Z579uKNeo9XoPWQ3Th4lctL1ATJjX2OMAn2H41D8i27hg2FbZ5X8YyBgDnnvikmKXZnTJy7EqDnaq7vvZP0I471MZzudlfc8jKscsQwoJz19COf06VFrFu9rkiTTJIVE8zSqzKJ4n2NnBz3x1OOg7UyAl3R42LE5yZZDjr9xGPy5Y9Tz0OPdvOQY5PKnYgqWyF3L97OB0Ix+IFPjkBQRoHkEieVIiLtjQE5bAOcnrz70CaY2OLY8aoJI4wVdoYRuOSPbJPpnv2pkayYVkUKd24koQQOhH5g/lSbQJUtSCuMFSSXMZzgjsV52j6/oqIuWEZVg4+ZxyzNnPDA9Rgce/ND8/yKBZVjlhSWSNFDCYykYJYZz8o4yeBk+/WnMywyQKIVDbi0MpyoaNgSV/An9aajKIpYm8xLeSMM6KQehB4HOD2z7Uts7RtmUS3EpQpNslBIjBHygD7uMfr709xj42hWGNwpdkYynawJILYIfJ5BzinmYBNxhZkihLNEoA3Et8qkEdgCeKax2tvZYmiWRlz5gwgPKg+456etRSNK6xQqjXIO9k3S7TIpVioJ4Jxgnr6DuKatcG0KxWFJV2wwrs3SIzsWIB4HoeaLhJpEEk5itmBBlEp+9gLtDgDn6UBiC6DdIViEICL8kgGN5DHp0x070TxrHarBlI0eTZ5kqZkPIOfcgHHtj3FJLqybtvXcV08ySOaby1Znw0sagoMkEIT0OOevYdTUzt5khaQwNgqnmz4A53DcORkc8/TNNkKJI0rqTGzPugt2DBTt2524/2lIPv7U+3UpFDEUt5XDsgjnXEoB6KPQnnGfUVXTUa2JWLiBU2RId6MfsqNgA/d254OTzn2q2VkWeVR9nuLuHLNHEo/egtyD3yCCTjvjGc1TS4E9yspLtKSNkbvheAMqCf4uR/31+U+yQIsUbj7T1hkZyJFwSfm7dC/NGm240WnMYaaS6cm5two81MKVTcuG2qvJCbsHt+FJKrLJ9liuLaWWZFMs8jSOrs4+UY5DYyCDjPI96iRoCkj29wNhxuusL5iHBwW6Ecjj/dz7VKfNVQsUbI0Q2JCm4JuDZ3Z4z0B6c01/X5loknlWWa1cWIVLNR97K7yMZbHYZ5/LNVLS2MginkE086I2XkRRCxYE7VHqM9fb0qRYIbu6ZmEv2MhVMtww2sSQOWOMLnPPUdfapy2LK0NxHJISPNCRruHIwN2ScKRnPH9cpaoG+w6RjBZhJJYfNZgsckXzyOvJyD2wcc5HeqspBBmcmR53Bj86MBAoGM7egzgc+1NaSGW8geOOQ+ehO5QGLEk7tvYADA/PrnNPRLiFADGjzRQC5YMNxaPAO5SRyBz0PXNCV2ZS0I23XN2AkZU3TogkC7Ymfohz+fFei/syMLL9qr4cC4EYmFw0UmxgQ0myVRz+VcLaSLaTXN014jwQorRvtyPmJCgKOjYHXtmtf4Poun/Hb4WXWWeaTxFZRSZ6hjcxE5/wC++vevZyl2xlL1/Q+V4h9/LMQl1i1+DP1O8VI39vX4AY5mDeW/B6AAg+nFcneLuDFm3LwCUxnPcZ9K7XxYuPEVyP4XKnJ5HT/9dcfdpvEybVZN5wqjqRjtX67DWKP4yKLcZEpxHuwURCXbHv8AjmrNoWAd2i+fzBuTPAHY1AgkRXdBGQQFKsflHT19uKkstgljiiUHeN2Wz+8/DGB6j6Vq+4n3Ou0Hb5cuTgFsZHUj1/z6V2Wmybt4aQkgbSGUDHv9K4vQWxvIPO8DcqZAbuB1+ldnpT4VwGUZPY8j6msJbGZpIGJI4DgYyTgd6kQjGRkKDknGAPqaiQqMdOM8jge/86kXaQ/IKg5JGSOvAxXKwJQSHi7YfnJ5NUbkE6lMAEEe07hn5vY+47VdVsvG20nPzH6A/wCTVG+bbfznALALyV+6cYxn8entUR+IBvIOcBFx0x0NIBgdi2cdOaVggVs7wpGRuH6U18HI5znA4NbIAjQMdpIEZG0EjPPv+NRQyXEwuPORVKS7EMXG4gf/AKqkAG5SAysTtLGkzw2TjkEYJ5bHOfypgIQGIHIJbIJXkHHOfwphKuCrPjcN27bg/wCeP1p4G3ahX5hyQwOCfr+dNHEWCVOOR6YNUgInyQ4LNvYDMaE7eO1RTcl2I3BcbVQYfdxU5BB2k7Tk5+Uk9ODUBOY02yHfvHzAMB759e1UiSJ88DaBj7pVcBfUnvn61Xb5slXxhvmVAGYj1H0yelWHZTIhZhncSQOc5HI747dfWoFG8oqoSSdipGMnBJ6/41QEDruALIFIO7KnJx3U+9K+dnJK5IBC4Bx/ePpxS7epUMQD5THP3ff8KYB1KqiZJVyRzjsSenrVgPRmK5B529Tzjnj86nB3Bxy6qehXb78GqysAQN6K28Hhc5XGcfyqeMebI8akySchVI5UDioAtROuNquHBOeQAVJGdpx+NTIe+cE4GAM5HfNQRsZjG3DtnPGMqvXOfbipoj5h+XklR24YY5Pt1oAnJJyHIBHbqcfWn5DYyWIPQg8nP8ulRRsMKANo4GV6kHpz9akXjPIUk4OBwB6Vmyh+cspI+YYGRwcY9advK5OTjIYAN1+tNjwHJBO042qeo7c0qk/3iWGAaQDgNrcZVs5AXnj8f5UoGPmIVeDtKcZPf+lABJA2bsNwc579x6cGkQDaPl5JIBkGAfpUAOQBpkG0F25BHXp1NMzmJSSxDDse/wDWlB3L2O1Tgk8ZI6CjOOFwAF4IPQ+9ACYxkKdxGRyD+lB/iHzbcA8f560D5iAMk8cght3rSHbtHzfLyeOh9qsBMk8Fiw5ILHNJglQN42AkfL0WlyQOfTkHH+fSmnAYjB4yCVHB9qAA/Ky5GVGCoTkH/PFRu22Is4wq8HA3fQ0uVAXBx1wRRkpiRTyrbCw5CH1+mKaJGyEIZGKsQeB/tdO/p/hSSHaoBBcAbfLB4H/1/wDGggJGxEeE3BSTnB9x3oD7ihD4XONyjjd2HPT/AOvTARSkZG0gKpOSSMdPX8cUJtU43Oy8feYnIPtSgtwNy/MxUuqBgCe2P8aMvgAk5DnDdCACefp7UANVVMe5VZlPTI6j3NPwSCOc5BGGOOPakyu4t8w2NwUbr3PFOKEtIrI3UfMcMpHPHtQAEEdEILDPTOPrQQQCCxZQAA27AI/p1pPlU87QAckckj2z+FPC4BPJwOQOM+1AbgMMcA87s8NyPfIpyA5HHX19fX/9dG0gKHXAZsBMdPxpyqflBBJzxzyRk1JQIA2Ony8A56GpEP8AwMjnAwN1IB8zcAnGTzxjrTsfKekgXPbAxSYCqu0hCUzj054/z/OnY6cEle/tntQFABTG7AJXceR75pQQQucnHQk+1SAuCefl27iu4duO/wClAB4IBySBxxn2oHytkrwBzkYBNIBjBGMgcMB/nFACggEEocDs3HOaBkAZJIA6HtSdCOckY4zz+lAGCMYJxwTQArHcVyWLKCQT1ApHAIJIBzyTxnNAPAIIKf7Izz/hQASSFCjp14GPWgAKFuMcN/CR170inO0gnkg+uTSYAUMqheCCGBH60McccDjkMT+mKAE64XILH+Icgc9R6mjILHncWIUknAPvilIYgfcwRjjkYGOKaoZj+7ChlGQccfjQAlw5OnOdqbslCwHJFMOQkQxjhcDptOMUmoFEsUdVP7zaCq/3ucEfrSn7yoCTgDG5vmJFCAYWyWXO08g4449aqzn5HZCSTgbmPH16danLbsZ2g9cAZ4PWq0xBkJLEBkVCD90EHOMdulbITC3MYlkYqG+QKpC5K4yMn/H6V57atJJfXqtII52mYdcj8fSvQrc7I5izjAG0mPkkdjj9K8y0pyy5KLxI5Yhugz1Ofx49qpEs0w+5ZGZEQSDy1C4fA4zxnr0xUvlgOJAuSmOJD6DAxjvxVeNMoVVS8ocBZEYdCcgn2Ax/KpgqON6YKkkMyk/KB6nPvn8qBkiMolypDsARhwdyg9wfakRwkeEbcUJTd1J9c/57UI5+QKpycODtBOzvz6fSh9/kyKdqRyoOYSNyc4+bjPrx7UEokYrGqqQIwrKoPBHGT/k0rDe7hZTHMsitG6HcrggdD2//AF0Ft80u1zGHXAxgHd2xn/P6VJD+/lRo2Ul28x1LbQOOQAB1oKJ4AzAsjkkNtPmjBXkZIFaUK5kHVFUZyGwT9P8APes7TwuyIouzc2Du+bIHPPpkH9K0rRCqRgxk4bO4nCjHA/rQBbiUkHZufDeZsc5Jq4M4baN3U/P8ueSF3e2Kq24wmRlu4IO0YHX8asxoRGM5YNu++DhR0GPwqCh8e1woTMZAysbjJz7H8hT0HmqRGAsTctg7SD24/CmjcVyoGIzswOSQP84pQV352oGDbeFIycZ/rQA5fMLoGQpvbzFZ8BiOARj1qNFxGFTazgly55z7/kBQkQWNFCqV+6+Ru454/U0m5QcOm7ecNvXaMYHI9+OgoAEwpHksgyPlUNkFvr9D6VTkliCbvM3jKs0hfo2Dxjr2qaR28raTATC/KRggZOMHOc5Gaq3EyF3j+QlpCSEBXPGD+nv61RJUvXWBsSFcLyGzjqfx7YrIvZJMrujZiSchHIDoTxjrweKt3E/LAtknJ8uNdvB/TOPWsWeQGOEiRhGOAx5KhTj069vxpgQyXABZyJJUWRlOVwD7Eiun8LaT9khMkpDFcYYgg+uOaydHsW1PUDIwXyVJMarxvI4GfwxXaQoEUKGVkjGVJyBnp0/z+tQyixFhpGZiDzjaTnGavRR7RgHjgjacHbg1DCrANnau8FiCM4/zirKoFUjJQr3Iz+NYtgOUcZGWC4UYHzE0EjcCGXeAVxJ0xk045JViEHJBC9wR0+tIQ0gKEKwbdhQec+melQMQkbdvyiPurc49CDTG/i/1YUAEZ49/1/pT8lsNklsbTtbow/8A100ru5BKtgZPX6UCGn91uHROg465GcUMpO3CkEYXgHjtjnv70pyJOv7w/dZwSQcdOD70wqqgFUVSVBUhjxxnmkgAZc9BgkHG49B6D/PWkzghlxtJPXOaXBCjIUn2zj680n3CoG3aBhRjqOvrVAN6FffqxHH0oAJUnpjB+Xpj8aUDC4CtjnIBBx60DaSTjnGM4xxVgJn5hyAp4K9+9Jncw6bx93ceH/KlBbO0Opbtz/Ohskngbwc4685wP1FAHRnp/SsjWebu1GcKUkz69UrXNZWrn/SrUbsAq+R/eHy5FcNP4imU2LN1znPRxnnp/Sk5+YYc85G4ZGPb8aCAyghtwIyVPUH1z+dHXODxypOOtdZLBAxYAKSBjP8AD+OPrj9aUHJzuLkEYDDHXkfWkAG5R94g9hz0/wDrUowGcAyKwcH5uQfcf59KoB4+beQB12nAzz9af1HBbIycDgYqLO7liGyxwoxkHHBp4HzsuPmVD8p5PPXioYCxuGGNw+YfMScn6YqVX3E5PTlmx68H9KrLKud2CnAAyvOOOtSqcCPOWBz75Hb8aTQFiEgKq5zt4IHXGePrUsZ+U5XaR8xCdKrwneShD/NgEHAI471LE4dcgnBBxuHJxWTAnUE8HnA6UmMkk9mOB7elJGc4G5cDrg9KUNu5JAPVeP8APvSLKcyAk7ipBGGGccn3+n8qzZAVXbIS7I3zMxJx3Bz7VtSrgMcjAOfu1n3UTAjaSrdMHGCvORWsWJlHeDM5EhdXAdV6FV9T0xUityAcA4xlxnj1H51ESHCEK6KGysew5UYGSePc0sMuf3gK4J+UqR8o9G9On4n8K2JLQk7l8L0C57f5Bp/nEhgzMzH+EDkjH/66gWTag+9hegbt071MrfvCrfNk8ljycD9amwDnHyuPmJOBuYAnH4elDja0o+7gnjPbtTcBoxn5wQF3pkEg4GD39etPypmVmDKC3XPVj6+mKkBjAZPy7m/iUDnj1/z600j5SARhQOXbtTgDhQ2QfvNk8kd8frQQNqkNuVicfnVgMYBsAluRvOwdfr+lJhsjBk3lchWPX8acPmOVxlhjjuMdKYEBRQhwB3B5xTAaY9ynCnlu56H0NBAdz0bOAG65/GnlAGJyQvqD09AabtyCADuYAAjqRigCL+EYwSDzxkfQfn+lOKncOFORgnoFH0PJpWOFyNoAGTk/e9gPwo24ZQNrLznb1J/wqgI1UDG2Ne+5/ugCnnPHB7HI6deB70gGVxhiqsAVIGe+T7daX5mCtgqCRgt2pgOXBbH3Nzenp1pyZKZB3KoIC5OQQO4pgYDdlS4zuY+o704Bs7cB5GBAJ74/+t/KoAmXnI25yAOo4/E1KkuVIy244XIGeM1WDK2drE8ZXf1I9Pepkc8/McHBGDgeozUsCcsRyo3Z6Y71V1GwS+iKbV6EDOSR34qZMIF+YkDgbRxk9c08AqeM5zgc1G2oGDbTuziOQMkocRgFMLjgfXPT86sCbzd4KDcHKlc8n0OfzqXVbBpQs0W4yoc7T/H3qlbyHzDGshb5AcgAEH0/nW6aauBaYjIbLKPUdaglRWy3kBmxjngN6fWnRSo5U7wq8KxI6A9F+vvTG+Ux7nRWCEtyVDHt9eRVLcBhVTJkOzDJZskA4UcHt/k1WIy3BTIHy9flPYevSpyrOWO1JBGhLOTgbs8CoZAQwB2uu0srfeY56HPbpj8K0AgcEqu8AsuMjcNp+tRMTuTcpYOw+7/DzwfpkVKTheSF3nLK3zDgE9Py/KoWWTHyglyB3AA9h39uaAIT87/MpdtxXGcAnOfyxSqHPmNmNuPmZeBjnlvz7UdJfnDRox5Ut68Zz/ntTLdFMROxGKjb8q4GM/r25oJGSJtOyPcoYH5dvI9wazJWJZJECS7kbEr4BLDn+YFach2Mn7zexz3BAOaz58wks5jjVQcsi8gE8fL09aAMW5DxW7SBFX5MDDZPPr/P8RWXcEeY4AMiqVUCMElQQc59vUVrTKIolIIjIJUybc7sck1j37bI8Odo37dvKs5wOMe4JH1q0BPp7ruCBsHHLg/KRzgj1roNJlURo6ICvGQerHHYf1rm7SYMIlZtjI20BOB9B+GPx4rbtX3wkbi7ZZskAYwAAPan0IN6LKRREIyMWxh+rc/xe5pxAKnywCzR4Xr8uM9Pr71HG+ZIiGyuM7ncHOecj3qVyqCRSh2nbnaME88cj+VDD1NLSZS2nxfeRNpMgyOQK2Yzx8zk7fU57/4Gue0hmAliZ41dXG4ZzjBzg4/lW/C/zEgBQxB456//AKqxkUi0hyGKgg8Hk/5/yalG0Hnj3NQREDAwSwHUHNTrnK87t3pzmsmWOViGVnZRubdvxnJH0x/k0m0FUDHOTg565Pc/n3oRssgJmO48lj8tKil8FcEYxzxnnGf5f4VnsApBdsFwrqflbOD170xtoRHwBgjJAzk9TTiSMliwfGSyjBx0P17UjrgbQGVAScdSgzx+lADWGJZBt5GMqDjBxxUZUYIIJ+XBIPapGO98kqFYZJxzUbtuI3OCSTkNxtxx/n6U0A1vptGM7Tz2/nTWxzhT/d+UZI65p3/LRSY2zj1649vxpuflyTjPcf4f56VaAaBjcuduGwoyOnbPfn+lBXcwA2gg5DdweuTx+FG8BQDwxcYHckGjG4sMNnPYZyc80wFUHBZlUbjjaBwOcClBCsOgKHg785H+NNX5Svy4YOThTncMYyf89qcvyg4xtHOAo9eDn9KAFAACkq2N27gZ/wAmnKQoK7Spzyc5/Gm/dJUsFyDyMHB78/zpeDkHGDhcx8ge2etSA7O3cTuUY5Y8gj0obAUkciMAenalBAdsZwCDtB4GBzj8+lBG7cN/GOfU/lQAOOSCB8y5wDwcc/n1oOAzZJwMFh149P8APrQxLA42gFc/N2POfx60uT94BR6ADt6UANzIVUnYpP3eO/pQMnoGQt90A8Z/xoCFSQSAVOV54OOn400D5WY4GT1BwTzyKADA2sANqFAOuR1oycZ+Xbjkntx6+veg7QxGNuTgMeOO34UMDsXdHgrncfxoATBQgfMpAIypxx/kU1cMPukjOcr2HpinKSWzjexxjjPamlty87h2O8/SgAbJVxjBUAbunanE7nfChunGc559KDwzEHJOcseMgnrSYKkHaeWxk9aAG8AZCD1ycYOe1KTjLEvkAg8hR168/UUDgDGCM+vXPFAVVkVWADDPBHNWAFQEVXPQ4wSMH0yDRkgqTjJ4JHf601VbYgYB2Dg5UdMcY/SlHGGzhgTwMEkehH40AC4AK52joTnpjnFLkspAG92/hzjt1OaAucLjC5yG7kd6Qn5Blsk8EDr9P/r0ABIwCDhWA+YtjnpjFDYYONrMxB+nTv8Agf50p+VgCCuDjDHI6Hv60EkPlhn5s47en50gEJzJlWHJBO4YwoxwPTv+dAzgcksWY8Zxj0pRkSBTktxye3U/nTSMIBl1AfqePwoATPVeVbH4D8aMfvY9u07s7NynJAHI/Pn8KXJK4XlT/CB0H1/Cg43KSHGf3fHBI/n1H8qAEHO3CjkYOQSV/D86B0JxhT2XPUUcs0ZYkOFKquAefUn/ABobcVcocyLyhxnPtj8qYCjClPuqMBsA/r/KnMSfMOwB4zjcTkEdc0m4B8kqI3boPRff6/0oAbbtwzgDG52GWJOcDHtmkA/bhtpBIzuyTyPfNNx8hPlFmVdoVjyo7/096AyE5LbFLbWONrc8Dn9PwpVyRHl2yrjLEAFsDof89qAF3AbiRxgZyudoz3/WlzsjXJC7ZDGQOBy2AfyNJGQPmHmO8bZwDlg39RSoPKRI2DBlAfB+bHPr3OQTQMciklRkvzgFh6etRg5SJ+FVmJJcEBcnr9fbFKpCjI3MGYtlh3x29jTiMgZfA528And2/TNAiMJskUspYu3lgx/MAuM5J/I/hTGLO4LFGyTuCj0x37//AF6lCpFI4KmNH5ZAdwDjtn146e9QyYYsnmBtuCSvB6k7efx5zREZTvyGSTcuQAWwR7Z7fSvLvjPeRW/hGQszmMldyQk7pQcHj/6/pXp99JtWaRTMCuG2KQCo7n9K8c+Nd1vOnWUS/P56ylnAI2DluB3APT2rojujSnrNHxh+05qEZvvDWlsJXljjkEYLLhlfAj+f1GD9cV4FEyyR2mWhihd3dluBuLZyAx9RyBn/ACPXv2j9S+2fEe4t4EkuJrCALFIFGyNSN6tjp/Ft57sMdK8pgIhkskigmMas0IVcbdxwSSe+CPboTnAr8pzSftMXN+dvu0P644VoewyqhF9r/fr+o2C5j3wXkchijhKgK8AYn5iWbvxyoz7/AJySQLFDHGbaWW13PtjiUhlwWznnnrj6fqROLeK2WXy7bD72THzEgjBHtkfkBTlWRZEt4kkjfzwfLYGT7wY5Bz/dPTjp1614knfY+2SsJbW4gy0TQwwtsPmudzEE7thI6DJGT7jrUCTAWf2eS5CQfaAyyhTvVhlV+bHRRzgHox/CaFTLtlEBaeQPsfcFjdcgAsp6YBHFReZ5lrkHAaTDRKMqxIJ3AHnOSP8A9QqLmqVyR1864ePeZEdNpeIbI2H3Tj1OW6etV1lMy2bRN9oOdszjghR93I7dT9SM09HDyFgI1gffI2ZMCUEc8fw4znt+lRwlxMm6SNpCplXC7XIGUUHsFxg49BU97E7hbBJzbpFcGY7dyAqwIkBBOex496UXDCSF8tISzbQ5+VAO38uMc06KXzIAzLI7SHYoUlRvJTKA9v8A7E+tEZSFWKFnWXClg3yhdpwFHUYJ7+lLuWhyJN5ccCfMo/eIxl3BxgjAA/3T06Y/GpYGMOAY0cKCjBHKtsPfGOvfvnFMMRlthDcQF40dgs5GBEG+Ynjt+FRs6OERraMyE+SzoxO4ey56jIGSf/rKyZa16DmjEbFiQVaBXZVGC6jHzH65PPH6U2MRyjGyOeZncMpYAHpgL13EnPP/AOulVgIjHHEUJdtkiP8Au842gKSRngtnr9PRH82ZYYWkHyt+7QjcV4AyvoP8OarS1mCXQnjllSeJt80UYhY+WzbtzDrt9TyDnHPPaoBEI44gkEzLH80SthnOcE4AHY+vqaXc6SIzBVZd3luMEnBBJz69zn6e1RzSJbpK7u6vt3I67cmQfLg4HQD+tLW+gctth6gNcj95FKsKcEEqwj5GCAv3gMdT/WmxTY/eIXWUIQ3lqCOAAu7GM5/+vUs0W5rlJVXILhmBLIWG04LAdMgD2Cnpmo3ZhOFVJjIQY5irfKg7kd8ZbIJ9sUvzBPoMR45rUBohHHENxVUKpuY4DAk89O9PSRni3s+WMamRRISp+8D06fdHT0pW80vPKyyHIAd5Y+EAGFZe5xwTx709Zw5hn855YVAH2c8KzY4zjpxg59c+tAhGj8yHaFS4ZYY8GRtvls2CcAdR835qfapdrCXMbW2yAZe5cnAJO3AP96otjTwSFjC0uSCjvsZUG1sZ/u/eGevSnxgvII0QAQv9oZNoBcADIAHU+n0qt9R9LCReVIIwm6JsrHvRsGJiSG6c4xj/AL6Pep48XEi5ut0keySNmm+c5PQLnsADjPQD1NRH5btt8SqQ3MTqCThs4bHt+eBRbTMpjaSIyqGJjKgALx90BuOw4HvU3tcq2lyXzVnsZFMcZlOWjjDYbc5/u4OduzseBgHrU0i7zBwvlSSlEF0GwDtwwJ65BUY9yarI8ETW5LMqoSGBXBPHD+43Dnnt0qxBEcwqjQmCYgOqTGQpJtYlweQO/Oe1NaIrYma5ku54plmikumiMDIUZQVBHDADPXkfSiERO0CRrKwHW2O9lVl7NkduD+OKjt5HMa5KSGePySQMDJVhuDZIY8en5VPHK3mxKZpNzHCyu7cBVwMMvfjGaer3BaEsc0axy+cqG2xslDAoW6cqORlSBgYHWqS3pJQReQbpV85VU4Q59CT6AHHvzzkCJ7hLqYK9wVijkmZWgxv2/e5P0yPxFWIrUMkV200dzarFGzuF3pGzAbg3TaM559sYp3b1K0W5LYwuYrWLyGnWVifKjO2Jdx5XPoCx/FcU02s0tnbxxxA2sURy4GVwDg+mOQM+u72qVRFFOizjyUu3by9u4AqeSVHTJAA6ZyRVZUYIrTr9lt5ZszDaozg9gODg87ehx9KN+hi3YfcypvuJI1it1mgKFSCVACcJn0wo5+tbXgB47X4y/C11kc3Y1/TmlIQxxpm5jZQoPPQ9fb61jaYUW7ilufMywLykpvJBGANvYbio9ePetLw1NPB4z8BXPkusVpr9kqSNIXdCJlPzdsNgYx02sK9XL2/rVKz6o+eziPNga67xa/Bn63eM8v4lwqggwK+49icjP6CuKuvnG4hTjqidDz1rtPHYkbVIhvAbycFUGCowOp9K4+/ZvMZozAkm0KC/AC45z7jFfsMPgR/FG7ZmiNdypEy5kGcOvXBJC/XtUsbuwijWWdYyd+0n5YywOFHfAwaSVQqoETzCAC7xgAIx6BfxHXtSqgW6mAlQOu3OSRgd8egxirYM6fQHDBfKbLDC4jHvjJ9Oldvp5IlZNjRj7oA6HjOc/hXEaBukih3CNUYBQo+UdeCfXjJrtNPfdKo83qTwM/N75rGRmaa5BRhjPOe31z/+qpFA4GMKTzgdV7GoiM9jnBwD0GPWpFG1SR0AGcHOTXKwJMhkQ7hnIG5zjn0qrfsV1IksSGUYVehOOv0q4rBQTuVl3BRtJyTwP6VU1bct1Cy7jGVw5jX5vbHt61EfiGQYJTCjLnnaSM5x/LrQ/GTkNg9ztzmlcccgMpIAPTP4/jTWIAPYdAM/kP0rZCEIGU+bdtG4Dpn3pp2sMMVO7Pykc9qcflONqru43ZPHf8KMEMOWUAA5z972/wA+tUA0EnByx9CTzmk4w3JK4zhhSnD91zwcHIYDP+fypMbyucAFuh6mgCMkxgfMQVPIyDzzUTZRSSv7uMAHdzn0AH5VLubZGOPlPCkcjnvmo5AA+5hygycntkdPf3q0SQS4VtgXYykfu2A65yD/ACyDUEr8uxbc3DHI5B78dBz0qeRlUBl+4jPkqTlTxkH9OajKncEV2U78vmMHkZH8qtAV5IgGAV8EMG+Xox45/nTHb5pGwnlhgpZx1454/Gnh12sQyqDwflHI/wA+tMA3AhX3yHGCh54JxnsT9aoA+YDkgKkahyeRk8Y/KpAS2A+1gWACKPn/ALxx69qjUh3DYBXZtKSDBY56enr+VIhGzA+R0XjGMKe+MDOcUAXYh+8i/dq8ZYMjYK9fX6GpkO5WDGPchKswzyR1Iz9aqrs8wHd5cTbcn7x4xyP1/WrMRYoqMGD4PJ5Bw3zAH15qALGdoCNhFb5vpwMfrUynkbn56FvWoEJHI3DaMHAzx71KMkccsfnAX0qGA9D0+Vd23ng5z/nFPAJAHB7BSMZHt70zd8u4khevHTHv/ntTwPLLbhkA84FSUKAD0yxz90ClRhtBG4qeSD0HtjH+c00H5QODzuGTnn0z+NOJJJJ4Vyecd6gAycJkYGRhB0P4+lJ2wSAQc8Dp/nilzu25fdg/LtGfw596RWUNyG46gHB5oACeV9Mnp3B/rSHPoAVBxjnP+eaUHHVm+oHb1pqgjPUY4OM1YASeTjJ6Y6UnIY4JUA4yG5ye9HU9COBjgdaaVCq52KMY3HGM4FACEsflB4+6UAzg9QajJUvvyeYyGVv4uw4pzfMWJ8xsoCFx07dPWk3ZyFYFWXawY/eHPf8AE/lVIkbtw/3gJGJQMnYgdMfhQx3jLbSGcMRJzkYxj8zS4IQ5RGQSbv3Y524pASGb/lqGPVSMp7AfhQAffYDIBLnliPm9eP8APSlUglTkqN2Cu7IIx3oU7SgI2kMWYZBGD0z70KOoAO5um1uOn/1qbGgQM4AUEAL/ABY6/wD6iKVCkmCpQ5AJAHXHHNCncqNtA+YMFL5JOMde3/1qd96MZXAGcZGCDnn+nNIQAAdcLk/eGKVED4yQwHULkj/9fNKBliVxhugC847/AMv1pQSQSWOCcZJ54z0oAFGBuXKDdgjGcj608KCGGFK5zgE5zSAZyuTxjPf8z+FO5J+8OuMdhUlDgODnGDxz/ePanY3HP3WHByfu/h70bTyVAIHdT/Wl4z655+cc+mKgATBXPRSMU4nOcnBPQNRuLdegbnnIwKUHBz0+fAB60AHGeCCAeMd6QD5AOpzu54Hv/n2oLbRn0OM9MmlK7SEPHJG0jkd6AEBAAU7AC/B29TzgfzpVb5gOQysOM+3/ANc0DI45/E9KQZwRnAznBHVsY/KgBVUEoMAAjp0OQeKauDjcRuxnDjBH/wBbilXhty8kH7o6H2pBkKYwc5G3PXAoAGO1WZWZSQNwPQ80rAryOAOqhetNOR0GeOBn046UEBev8Pr0oAGXDsRglsDBOP5U0nYASVIXO7r0AIA/WndCD8pOBt7kfh+NIrKuOuzAG5vX1oAh1IGO2ijVsh5Vw2OAp9/WmyNliuQx9fQ0akWFpapJlWWQJsx2OcfnSMzbgDjBwOOvrVQAZI7KBhhuZwCCM4qo7q7MNhG6T5c8bl6Bvx5qwxdflVl3s2dpHH+9/Kq0km4rIDlVIy0g/drxyyjr26VoiR6M8VleyqqsEBwBwzEDJz79K8p0Nh/Z0ZBEkfnPhupJNem35W10K/uQWUiF/wB6pOenJxXl+kkixU9d53x7eNp55/nVoDcVQAAwZNylht6g9j+gqZ2RBE8ilmG1CVXfu5Pb1zVe3ILHYdx3c7eSynjI9eQentUythRj5GbPKjtzgsf5n6iqIHyIwadJG5OHMIQ4zjOcnp/9enHDAFH+YtuRS3y56g/TPGKjVlRUG3YqsF2g7sA4/MYx/kVJGzGdsuys2QjFeF7ZyfwqAHsC+wJ5cZJwmVJBOPl+bHPf/wCvUybGcsGEXOBlgCM9f51XQLsRM4UPhwpJViD/AJP1q1ACWbcoilCgpIQGyN2SQMdRwKCy1CRHMWIjVGcsyg/McHGfzGa0YUCxkYLYcuQh4P098D9aqQKUc5Kl1G5sDBOelXY1Jji5z5j4BOAoUA5wPx/SgC7CpEsQaVGzIACy4A74x6ketSRcRg4TcjHgnOAee3fn9KjQfM/y+aTllM+GJ7cntU8TpGysqjygqjrgcE8Y698+9QANgAH+LcDuAGBnufb3p+4hhkkqRy244Gc9P0qNSY4dhYM0ZHzkAq3bBB7dvwzSlgikswRF+Q4GdrdqVigCZBO0l8/eDbc9DgnHQ/SmSSeUCxZt4wGBywDHnAOMd+tPJ+8T82wnLbyfQnH+e1QGTbgJklVMn3fvDOBg+uPbvTJIrg5STI2LuDZYgHOOW+pPes65my5DN88in5DnJJPHTtU0soTDb8udqAnsT2x9M1l3kzKXQbkZhwDggeh+vX8qsCldXAbZidenKJ82X7f16mqaRNMxtYgwaTcxLOAueQRgDkcHinXkr4bLszIPmBUZGehx+dbnh3TgrJc3BO4KFYysFCqR0A65oA2dNsVt7KNBEJE8tQoxy+B155UitOEKu3ncy/NtPTJ9P0/OoIFMjKcKML8uwnCr261ejyickggZ4rJlE8SHc6bVc5Xd6Z+v4n8qlVsAkb2+Y8d+vAHt/gaaECny2JAUdVHA75+v+FP8xjlhudiN2D7dMVzvUAKEsfkRyF5Hc9OnemqA6hgnICnABAPv9c5o2hT8gCuW3B0yfrj2/wAaQ7XVyMYXhVORgUwHMB8ylgDjk9Of8aMZP3CeOR296UgFiCPlxwD69qaBkK2Cwz29aQCKNmVG5yyg/N0A4BH1/wDrU1VG5QrB8nC/N7f49KdhdhG7CYwCeCvp+NKFLsc5AZgevK88Y9+P1FMCJTuCtgEH1PP4j8KQL04CNnpnCn/OaUBig3Ln+4wOSR3Bx1pHGVbAH0PY0wE+8SCoBPBOQMk9qbk7DlMHHT0wMU4hcsSpmQdVY/yFADFf4nJAUnofTvVAIVBXYD1UDaOhOP06/wAqbwVGCflAyvOSc8/zP50hwVJwC2cBcHt605hnOMjDD5c5PP8A9egDpDWPq7AX9kvy5aOTBfoPuVsGsrWSVubQjGRu6jPpXFT+IplRmJIJyWzgFznj0NIQeASWwOvqaczZDHom7kr3GcUgBCdWIAxlu9dZI3g9cjccZIyAfw/nThzIE5ORzxgAU3PyybMj/aAzk4pwbGCpyDyMnv6VYCK6siEEkAEnGc/h+VPO1ZPmJAkONjdcY6Z+tNXA54ypCqAcde/NLnawZMFf4ipzz3//AFVAEa9Ty6Ec7m64x9KeqrllVGXcAeecUyTCyPllAPAPJ4POMUinZyf3e0fNgHk4oAtRuHYZYKhf8cnpz/npUsTnyxzu+fHysOO3P61Xjb5u/wAwA+fjkev5/rUkbB5FZtm7k7jnBA7Vm0BbU4YDG0AdOp+lOB53HjJGfp6VBHtXIDjCjgE53e5/MVIj52nfnOctt6jtWZY9zhThsMo5A9P8/wAqgmj2ggZ2D5sDGDVgHr95m5OMcH/IpskeRkDnBzimmBgXaCEtmSVlYkr83yKPT/61Q5GZCUQgqo3AhiwxwPbtWvdweZGyK2wEHkD8/wDP1rG3MWJVRuWJVYBSAG4BAz74roi7iZZ3EMD864+bJ7DvUsf8PDSDGCoIBC4PP06VWbMUj9cHoG5GO/6mpVG1SxVcocBlyAOxHH0/WqJLCZ3Z2NGeqmIc45zn8R0pUbcrfPncNx3c8dCfrx3qNTtLYdlY4I2tw3X+dSKw45ycjouD1Oc/4+9QwF/jPy+Wcb855HJ5P6cUoO0o4PBOR7Z//VSYYIxAWRd2SvcduPpQACSAicgLtByV75oAaOCW4bDd+p+v60hAYjqeuF9+uD704kAkHd6Dj3pCMHgn72O2T2/pVANA3Lx8ods4YYwM/wD66QqDx97Jxhh1PqPapHBVipPIJBwe3BB/X9KYV3bifmYHGTxgDrigBpUBsY9DggkAU0oQzbgCw4xnrUmMN0+8xPHoenNMTgKyEZY4LMe4/wD1/rTAQoSc4wVzyBjnt1pAmCCFzhd2T/F+FLtXao27tjfMTyef8/zoMfz4wWGSDt6nj+tAAAwGD8y4496A2CNxjHJxu7j3PU9aTqhwrA5wARjHrTgcOCsuOCAcDkZ9KAHRkryGVsZ3MuAueOM05DhV+bdgAc559SDUYwf4uWzyFwDzjOf89aeCckbk4O3ptP09qAJQ20FgOo6g088/KWIZsgnbnI/yBUIxjICnceNvA60/ftRSCVAyV2nr780gJflboAQ59evqax9TsDbytd26l1cqXiXuPUfXitfcVBwTkMSHHJU8f4U0gKABGSoO0YPY1K0AwY5ZHI2EHjCkAcDOdvI9MfrT45dz7Y2wC3IHcd8frUd7ZjTZiyAm1mbHByqH39qjjkdE4CqVA2sh3ZPcdP8AP41umBJIVk+ZgsifOdm7A6jn8cZqGRVBfbuILgCHHzEEA8+3T8akVo2VWBdU3eWFdehAJwfUe1Qnk/vBudxuZVOMntn2/wAK0FYjk3LgABsDaxI6ZJ3Y/L+VQuqnBfDxqc7gDke30qV+SDtK9hk9u1R4LShTlWxnOR0Pp+QoGQqCCShC5bG3GAo7H8hSpl0jGRMCMYI5z6g1GH3gZKnd/eJ4A9j15FSbjGpDuoZMMApxj0H/ANagkjkfZhSQA/ouckcHp06VmsVt5kI3kBeZG5BA9T+daZyrIFbhzuFZcwBjCgiMkEESDGM9/p2qx3Mm4TyYxExLAcEq3K/5xWNqeVQPtD7HyCeSOOrH8sVu3RbfIyrHIxPVPvexPrWJqCxYlUlUxtJZRy/GckfiaSF6kcMjLJIGUoR0U8/eORkDvgVuWsg2cldg+UiQYPrnjnuBXN274uyxdvN5OHX73HGfrn9K37Nj8indHyMOP72OM+/SrJZ0VmRJNgKjYTcAeCPbj61O7DH3/LYjCh+oz7ZqnYShwgGzO/a3ychu5H+fSrjkxgMfLVBwytyVI5Bzg89KTFfqWLDf/bMqnzFSWLaZFXhTjr+Qrbt5PMUPtPzckIM9M9K52AeVqkUjOxKsFZ3+62R359z+Qres2baykOrbsg4JUgj1+v8AOs2UjTiLFhtDEcnABAPP/wCqpVGeNrLkjJA61XjwTgnBJ2lh1xVhAWYBWfJbvjHSsGUh3RSDvxnIUcjH407arvj7y/wkk+nSmIVIBU8MR0HUetO5+9gkj3GcVIw/hUbiQBvJ689MD2peg3hjknrkk57UjjHyuSucA5BOR1/oBTSVfkAqw+ZiTzuyKkBp+YYzsYgDI6nnJNNdwWYsFZTkce3Y/jinvkqgGAABkntTB8xJjwAQeDwQemcVYDCT6FsrkgcZ+nvTSAm3ncN3frilJBJGGUKp+Yjjg84NHR+gBIA+Uc9Ov50ANYgFjnv1HVc98/hSNH5iFCGfIxkt1/ClyB1OAW5yMAUhO5fnUjcCWVj096sB5O1izphR93kjjHp9c01QIwiAOBjG77w7f4UgQAAKinLByM8c9D+lOySzZY8cEL0oAduJBAySRwFBBBxinCRmKOX3DdhsgdM9fY0z7qk7uhz8v8qedxUMW5Xk5AqAFBLEr5oCg4wQMketKQzcBC0eCCFYYHtQCS5+Y898c/rQQCNzDbu5xjofXigAJ+TkltoG0k8/j+OPypHQMSCpDf3gRy2Og9qB86DGSWGODyPejI++Ms2dmGPYY4oAMZ3HywSTsb345NNXZg9QCc5U8A+1LsG3ldwVuiHI9aCG/jXcSMfhkcf59aAEyvqDzjc4zn3pOinI28nkDOPwp2Tknndg52nA6cAUgztXbw5OfUnvg0AIBuJwrHOdmDgjt/SkzvOTnaRntnpzQRkyAZduGAIHTv8ArilYfeI2A9s9z06f/WoAQ92IJyueOBgelAABdhzlsg/XnOKTAGORztA29M0oG9sbOozuA5z6flmqAbtBUKGBB/vD09j9KUNjacydSfkIwR09f8/hR8pK7gGA6ZbJGR296FXhAcBgMH5up6igBoGFIKMQo28HHOe9LgMOFU7QQADk5Hbn60qnhCWBUEkkc7j9ew/xoRHWMLIVwOc4wQeePftz3oAUKf7rFWGD7dPz/wDr0hBwM5ycqAaMA+WeWxknHQD/AD2pFCgHqcHAZuu2mA4nDDO47iCATxnOCBSD5WBDZAOSduDn/OKFxjC5O05IQ8+h4oXHyNknkbR70AIcKgyCUPGB6f4igrjcE3MCeARk/wCeKXbtYAA5zzxmjoxILDjG3oM0AI+chiVAPIJGSTTSdiMQVYA5JPPBPelAwygFSQc4JwQDxkihgVj37VIw3BzyAOlACMuI0GFUFgyiPsc570eYqyk8ZYlSACGBODn6fTvQMExldn3guXHUDPT8/wBKEkUlcyA7CGfLAbeCQcdx249aQCgFFQfOQDtUkYwOlKcEjjc3JHzHt1IHtTMYR1xIXYk5bkgdj156gfhT2BbaBsBVeSSRgnrjH4UAOySH5yTuwSOPTBo2nkjAGMgk5GQB29OT+VAJWQEtgYwfQH1xSBAAU2hW5x3ANADgzAM6qVJ3EbfUgYOO/WlQBGWP5lQjChj27n9P1pqnOSMcZGSe/wDFn8adHg/OpyGAOevHt7HmgYAkqQxY7jgBgMngUNjejNtymBuUYABoJ2iQlg+M7Rs5XPTB7/8A1qJDtGT0JGSUzgZ7j8R+VNAMVYVDcBQhPK8hkx1PrULuA0Zbazvg8L8o44xU0py8pVgrEfI24dc9j2yM/nUVwxPyEYQR5wrcAD+Z4pxEZt84VJSfLYc/eGdwB6Z/AV4p8U5Xn8XaZGVzFHGfMWMZdcgj/AV7bdt86Pu4UDZjAOSP5V4J41liuvG9w4nZxChkEqEkAlRnn8e1bfZudGHXNVSPgf4v34vPiX4mmlllFyt84CyJsRol2qgznjnjGOcVw86v9wsJ2hfc0aBzuVQQMjsfXHqa3fFF7JqGuahfS31vm9fcUBbzxIHzkZHXIJ47npwBWRaQfJIrJJBIskkbCWTczk47kdckfn3zX43iZ89Wcu7Z/aOVQ9nhaMO0UvuSLQEiXhhgkxJOXVV2KQ2Qc5zkAAHn61TciWHy4LvzsAGKYKyvuyBg85OMnGMnn8KsGKZXheYJ5aHfk7iY/ugj/A/U0peSOaZxJcrK7CFZXAZSxyMlemMDA649K4G9T3krIbLIkLNL5P7mORS4dSgaMjBG0+4H6dhVWSNoEXdJvZM+Uoi2ljwd2foRxUknlo3zxlRsQSNvzsQNjG364P4UtzH9jVnljlgLZO+aUOHYknOB0yMVK01L7DLi2824iACzzJEJNkhwZRuPX34/HdTEfc8jooTzJndgkZ3KDuwrMenIAx0GMmknWSFJFlSPy2ZIlUq3z4DEc+uSP19KkSONJISp8pE2xzIWxtOSCR6jhv1oS0ISuNSVoZR950H7xRvGB3yfyzn6+tJuVOXzGyA+ZMCxJPQdOBxk5xzgdKcFQrHEZWKuQpikGEePjDL79CenOaSYyTrlU/fNuG0HhVKnjJ4Jw+eKn8DTS44eWJwY2WHyj5OdxBcHHODjGB6jnHU4qRAzp5cZm+aNZAEX5SVY5Ynsx4/P6UkkrAnZMysxdPOdQVkK+g5BHJ/Oll2qEeaKUwf6xcy9CoyTsH1xn/Gle4dCAXMWRuJkjaM/I5DfP13DI796miG3yrdpFiJTy3CIcOPlOMYwWOB+PuaRLgpFI63UyK90GlkAYM8eOu3pjknn/wCtUU6hEeEQTzlWWRYwPl2NhgeDx8p9P4qrXpoVowDmC2SaCCMNuC+YsO5lLAs2AfQdOowetJFGTCysYI2Z2j2TEnZhQOTj2yccDC9OlSC28hZWkaWOWQByy/MVJ2nDSevAOMdzSF2RGbdhNqh3LZJHQHBGM8dc9h3pXBJMGgSRkWNQgeISCWVvmQMevX5idxGMelKXDNdeZAkUznbFNbjHKr06nbkFc47ZzQ0fyL5Sh4YXyOdoJ4GQ2eOSenB2ilRNiR3UgBEZMZ2jdyRuwMdvmJJ/+vU37DVrf1uOjiERjmlkkWVg7JNbgttbszAHpgNSPuJkM2EnxkqpDbT8pOceuOD7e1N2JlZIy/zOcROAq7gflwc5KgEDHr+VBRY3LOyxfvGUSSMAwGAFbHcDA49/TNUrbXJ63Y5P9UGZR5DgRlpAV89cE/h35omdmMlxIFDrK2BGcE8cDHYYB/L6Uksghy3mK6bFDGVt2cA4xjjBOT1PrQBtwzMTLEmHMKHOCCed30HP4UrXdykrajkgOGijimIlc7nJ+YEjgn8zn8ae9wfLinBgeJpQ6xbypXaFwMk8Hk5/H8GJI0sscgR5GjUeWyAruzwe3PT891LbmIRopVWcSO0RmXKIAOV5/P0oS77la7k5tporhoVki2JFtl8l2ZQGPKjOfmzjA7kCieRzcJuYModZFikwu1iT1bHTnoM8A+lQeWDayKy7/nwjQyxhGOSfm9Og9jtHpUoiLTKkUytMu75scYPVd2OSOOfeqSvcWxJ9oS3nuPLlUxrIu3y1BJA4wBwPT+ffliRIhUSuSJRHIZc4U8ncG3fX8hkjrSRSYkIhRXeU7eisyjPzHJzk5yepot41aEb57aONZ90ZfADAZyMDjGSD9PwqB+hY017lbxbhVYA7QkTjeWV88JgcZ2kAemD2FXbaEgS3Ss4i8pY4zL0YhmbZ0APAHA6cj6NjtGRfNaOaJFxuaHBjYhhsKE5HKgj8qqhhcXGy0ZpIpblo4neTMm9UXzJA4+UKcgn1GOwrVa6E300/qwySSO7tmaFriSOxQ4jl4EStn7o9jzn0A9OJJ4CJdyxuXltmwsg3FCE3hwx6LhsHpyKs2zMLYKkixx3DGIyhsuCoIZSR0zuGD0AJ56VDLG8ohS5VS0ZdRE5wGCkDaOeeV6/Wq9TN72/r+rjtN3C7t4oZFScARFhN5bOjcAqx4OCWP4D2rM1S6bSntr+0S5RrLU42SJ5d0SMjFgvXkj1+vNXowJl8uVZEuHBijQxrhnxjcM9ADg8de1UfEFxIdDkt552TyrmM+Xt/jwc549yc967sI+WvTfmv0PMx0FPDzi+qafpY/Y7xuBLdWchYuZbRCMHB6nr7dPyrj7/BMe1VZw2ArHIOQO3+etdFqF3Dq2geGNRtzHcWtzYRyLed5AVBX045z+Nc3cNumbmASKMhGB4wB6fhX7JT2Xlc/iCa5akkMeF0lj3QovJypmKhn7fL6f8A1qriNXu2BZiSu1whzhsD5TntkVajiSPa0UfDP8m9+X5GW9cDPH4VWaOM3Uowu5XwVPQbRjn/AD3qzI6rQOQhMYMhAUL1Cjtz+ua7LTZP3sSGVGGTnHBHHGPUf4VyHh7Plo4XIyAMKAAfQexzXYacz7+JAq5KlSOg9vzrKRBo8nJ5YEYOBj1p4G7dwDxwRjtUQGWyMls4+vtUw+VlyBjnjoRXOwJs5jYjBBI68ZOcE1U1ZMXVoyhchdm4tkEem3vxVhQvlkADd3UAgZxVbVADfWnyrhVDhQB97pnI+grKPxDIXIVXIx8oPJ6AZ4GPSiTKluOf9k9Pf/PpS4POR8zfLuU9e4/wphbd1ypbhd2AW4//AF1shCkESFVLK27nPzA8daaNgyyowXByNvUeopQ2RySwJ2hRQBu/hcYPzZPBHpn0qgGschgSWz3x82PSkbBkHQkcqcE4/CnDOznLDGcjjkH1HamkhgRuXpuKnp+dADD8oz05IKkdvb8qi2cLkFMZyV4yP84qZjknDEgnPQ9Dz6VHIMNu5IBzkLgAD29atEle5LtHIGY9mA3qNw7ngdOnFR3G0yM7NvBYESBucnqQPrUzLsSRRCrRjcoD8kA524988/QioJGCModQj4Gcfe6DqPr2q0BG+87irDdkHduwc/16VFIA4A2nhhwAA27PLVJwXPIPOQxzu5z07VEgVPLVVZWJ5J5+hz+PSqAa2XcEl32kgBQMlqVWZnZVJ34JO/gLg8cY60wsAdwZw6kbk2nOeOf5fnTiGTchZgFc/KDkYPH59/8A9dAEsbbogwIc45yM+9WgvmGVRKGYsv8AqyABjHzAeuM1TjwyqQeN4RHUc/iPXpVpSshT5dsYbCiQ/MrnnAI/rUEFrdku2OoIxnqCeP0xUwLKQPu7c4DDp2xn0qtGS4PDLztBKnJz14NTJhnQFW7llA6g9KlosmCgEgADPJz/AJ9qcvXC8EEA47ZqJWDrncpzxlhjvUuS646+gzUFDw3JBPIYjn+Q96BgAYbAI6nuO+aQf6wAgD5s4OSM4oB+8eSSAQCPbn+lQA4DJxyeoAQ8kev1pCTtAHKqp4J5AoIBZBjkZy3oaT+7nBOeTjP/AOqrAXqDljt4xj9fwpOC2SHLdu1BxtPIIJOMHBHrj/PakBJ469GORljx/wDXoAacAfeIU4yT1GKaeC7jIOAQx54PYUu4HGGGQMsG7Y6g+lNP3umehPcYzQgEJKF85AyELMcn6jH500HBRdqLtO5uMYBH3h/nvQVbDYUszEjAPXOf8KNyAp/q2iUHapJVxnoMnrzx+FUSJ5ZUgKpjJyPqKAVPmeWOBtGEyCefz9aFj3kJuT5iclAflI7HNJuEm0/MCwO0LyQf8k0AOwSCowTx05x7/rSqy53DbjBHJwcj19snr7iggyZyrZI5ycLuHBFO3ElCxHGcjgj8+3SgBoA4U4DbQSSPlPrj9Pyp6qZB13IfTvSJyccsDjABJx+lORQwxjcQvDdDQAqMCFYkHkqMqOTSou0Jjb6Bn6ZpU3ZGD8wAyT1Pt7Uq4RCctkZ7VJQoJA5wOecDge1PXaHxlghbGF5/M0m3nbjcvscnPvT/AJl4b7xyfkHXt+dQA1VztLABhndjgen408A4AYCMcZUHOOOGoxtUE5K/TpSjHAzkkHAz2x0oAXI3AnPfKscbRyKFO1kfG5w2Mk9MUnAHGzbtx64/+vS7cZGAhOAWbtSAQ4UMmcrnP+BpxGc5IIJyc9/85pMiQuFxgjgY6c9/1oPzHOOSO/NMBBgjAZWzjbtz3/z2oY4ORt5J+8SSPp7UoOQOTwf4eMcfypBlTk4GcZA6ZoAQ4VWJTamAcLnOQf5UhIUYycD5l+XGfalUgSN/CGwvysRnvzTVJDcsFcEliBu5z0H4f1pAKOWAUYwh+XJ5z/LmkBz8qFWOM9ecdP8ACgsxGSNvc84z7GkZht2gNgnOOgApgKW8shsnoCGWmdV2nIPORnOfxoZdpx8uQcZ5JpjtuBZSpx8/Gf5VSAi1Rg0NgSr486MnBz90H/8AX+FMk2hirswVuM45A9aXWWVfsLAMB5oDOnQevPYUmNrlVKlC+19p3Zz1JJ+lNEjHfbNvDRsy/KoQfOfx/KqoKRsig/MQfmLZCMB1x9ankIjhGNxVXVht5Y/X86rucz7MgORtTPRgex9+a0QFXXmaDwfqDphHMJRlJ4Y/xc+pH5ZrzPR2MdlEY2B3KZACwPBPAHr/AImvQ/G0u3wXqbD5GZNm6PHysDjp74rzXRmWGzsVCoykAMrDDLknBx6dPzqkB0FuwCLld+xBsDHaduP7o96sgnywG53jds3HgH0A7dOKo2RaQLhX81yUwcYGOfrjp+dXX+RQZD9nGDmTGdrjjb+OeME/pVEE0LbriMkyMSSp2oqoPXcOuec02EyCKNlRvMXJZSeCQflGPwpsZMu0De7AH5ZWORj+98vse9Ojb92jl5NxwflBK8nj2HegCdXEdyREwTc3nopTaefvbeP0FW4EKKu6L92GXMsh/et/eJ71TiLhVdiqEyeW+TuwPVc9PTA9a0LeNfMKqzseCBkZwTkn69etQWXIEKrtwy88YXdvBORz+B/Cr8IJ25AGM46HaM4xn86p28ZdcbQrqQYwGyV9e9XYkDKAoUkhdo7YGc5+uaAJoQPnRQN2/dk5IPOc/pU5UleS5CsGLdz1/lmoVIHzFwkQQAiM5WQ/h3p6kJ+8VGO0HLDnBz6/1oAe+7a+cFivIPXr/k0K+JVkQbVcMSuSC+OOe3p+ZpqEJgRbDGrAby3CrjqD9aa2ChUuGhHQ5OVGRn6D/wDXUAEjGNNnlqjKNy7shUHp7nnr71WuGKBeHPOMB8BMj5gpPX/69TSExyh2CuF7k8sCR8wH41nyuIm4cBivAfgH/PrVgV5px824MIydqkj5jgcDgenesaYs0HJw4j5+bIPoc9c9atXc4RRIshXaRmVjhW7kYz/TnFZ8+UZ0VFTzRuiydoHfHHIPHH4UAP0u1/tC6ADlRCAXkBOSSflHrjr0/wAK7WNPJj2LL8+4/NIoJCgnjjpzjrVDRrKKxtSpSR2VvNySBz29+3StS3RgFYgqzAM4QHOfp0FSyi1Gg34JJJzxntVqJMlVx0wozzgc/rUMS7WOemcBgen4VYiUbOTtC4wW556ZODWMgJVDHj5sZ5cjH/66QklCckZ6hjyCD2pcdPlYEj+EcA4/+tR9xsfdOA/AwT14rMAbrlI/TG3p1HYfj+VIXdihJJOMDIAJycf4ULlSgI8vI3DHY5zimhuNwPzLwN7ZOOaAHMdoZuqgcfl/+ulPDA9RkAnOP0pg2ttRske3dfejdtTzGUAByTjqOwpgLjcAM5B4II6j0/L+VIwEg3YU8/KSfvZ7UE7Q+M5AABUckUZyF2q+MD5RjH4UAN25JCqS3GQo6H0/lTSAWAJzk7fkx1zx1p5UgY+b7wGeoVs+vvTC3y8YKbslCuf1oACD/dw4JBA6Dk0wqGywVG2nO7PQ07aFO37ozggHpTTkN0DYwACeG9asBQW3gYKnP/fXr/MUwLhWCjvgAdj/AIc0rj76uCMDb8x5HPT+dIwzydrZAJKUAdRWPreC8AJA+Vz1wf4elbFZOsEi5syN+fn+59BXFT+IplR33MGZgQFODu4U/wCNNxt3dyM5OD09P/re1CkhFbKgBuCMZz6f59aOrMMjntng9K6kiRSD8oyflPIP+fT+dI/zKxBztO44PT0/rQ3KuCGYZGdvXApc7s8sBncB0/r9KoBfvKxzuBfhMYJ9/pTd6hUAG07s7Q3AHfP50ZLIScDdwVxjvSlzyOhxyzDBIP8ASpAST7m8MrEcHjt6imEncOpxhiANw4PFSHHlcK0m3OCR+dQEYKpkFGBOASc8Z/CgCdC8TOTtZh8rAYOeO/8Ah3qXcQrANHKyfMjHj0B69KrqSsodSF+QknHJ96mQABQxUrjAGBnk9TU2GWUcCVtpIBbDY6HinIxwcsSgGMsc5PrUSsWyoIYrzwMYHanxyAHqoVs4I5IP+cVDQicHJA9/woK5RuvOOQO/vTRvVQHOCD17Y/z/ADp+4ZPOPmPB6VBZFKmQCgVQueGyR0rH1KDy38wNuXG11B4z6n6cVusucjAHA46jNVbuISAh1Uoc5BNaRYGCDsVcKpydxQYJIPcVKpCuJNpBHIBHbp+dRTI0F4y88EMpCqQ34n0x/OmhiC2Cvmbc/McHGefTrXTuQXBlQ4xyTx83T3xUoKsc5jyV6AfqB+FVlfcW2jdtYbiT901KGJ3DhSOQHIOD7VIEwAZAWZh0X0x0z/SnrltuF3HdgA4HGOv1qNWDFcEqG5z1wehpclU3bSOMbt2Bg9DUsBy5woG4HqrMOMDNCncVPBwDgY5P+cUMQiMgGVHG8nHv/jTt26RcsSAx2hOPqKQDAMdUC5BP1+nvQx4wB8x9Bxz34+lKAAhIUkFs7yMjH+PP6UpwNu7lR1HNUAwAb9u4Bdp6Ak4Pf0ppb5EO5sKMDcx4/SnjhWBJyPuovT6UhAJC56jkj/PtQAyTuuR8xxnHUChh1PTc33m4x/nmnEttVi23kEt6+xNNkUjHAHO3Oev9PWmAzhlUb8ktgBm6j1I+tOI5HGSDgHP6jFK2DzuPXpIcYFNAAbAPYrwMj6+v44oAUfOepOeAWI5+tKrAuOcAYAUAE470mQdw+VMjGTx7Zx60uN44B2j7vHOfegBVx8u4hQSG25HPPH86evzsM7T/ABEY7elMVx04yMgnGMdsilHKjPIyQEY+3WgCYZxkg5z1A6k9jQ6tydm49CRkjHtTAQD1OQwGCcflS4+6ASCTt4+U+39aQCTxeaCrDAcFTt9K52SE2E/lvhVV28iRcAMCOh966SQ+mWIOCCMfT/Gql7ZreJ5f7vHO1wuTnH+I7U07AYql1GdpLjDElsqpxgn3PP8A+ukZlWNlO5lAJJBHPXrxUQVxsQoqTA4O716fpShxtJBwowGUr3xjg9euK2QBKCWKsBvKgKXO09c96iYh3Ys48vbyG9c9Py9+9PwVzuRXAGcyDkA5zyeR0qJ2/dkja2F6uDjn2qgIirPDkFgMDakXcbuhH9alVtkgwMKW4EY6Hp+VQzQGUwsv7mGE5IyQXJ9T/wDqp5O5PkXyz5m/J5y2ex9KAIX3bSAIZGYBQGJXPHJ69cVTuFDSqOeAAM/fI9Rng9DzV8kb3YqyxscoTkMGI+bNUJgdsYKofLYhNzH5R3X69KskyZWQ/OiyOiEHdIQrZ7j8Mise6DFGjQKzriMJHx2/vHp1rbuQ8j/NhgoI3lQGI6hSPb+VY14f3e10UZyw5wG4wee3FBRkRyD7Sqh0UCUFdxztA7Z9PSt60OfOCK/mZLAv0HT/AArn4nRLmNGcALHu2RpkyDBwD79D+NbVhKZHhAYeYg2tuyCGIxg1RDOntJ/3kJmkySwyka8j5euR9Oatj5WiT5d5Vi5YffBPfHU4rNtDIpMZQAv8rFG6Ed8+laSzDzFAmDbHyTuwp7kD2GR+ZoJHSLzI23JBDbh6dzjvW5Yyq6Z3s4Pzhk43DGOmc1iIoYGPcBvUjqQQT0Oea0dClaaztyF+feQN469cjPpWbA3Uzs2ZI28Fe9WeWGeWHUHn19qpxYYfKSFJB3dfzNWCdx3AncXOGJOAPasWWTDJGOSQcZIzmlADIuMEY6jmmggMcPljgkg08YK9AwGAcdR7VBQZChduS2c8ngHtSNnGWGWboSMdvX1pSTgH5R82QAaayfuwQCQ2SQTlc/40gEJzt+YZHOcVGcFGLHgjoVAyc1Ic5BCg91A6dO9MPBOdwDDHr83oKYDWySpDbuSDjvx6fhTNoyqj5SSfXj3H6U5iCpPbBUHOCfT9KRiQ7DJwMErIc4OPWqAbuG/jglSScZQ/56UijC/eCZIH0PpSjCjaCyBvlCkZAJFIMKRuCjJwCO/P+fypgJ8p3HG5UKgjjO7cAO3TnNPA6ncRnC/uzxgUgDbMHBYJgp0Bx39u1BwCcbjuXdg8gZ6UgHLgHDfKBnlefpmlG0jdxkDnI68ehpU++CQNuOnJB4/x9fSkj5A3Y44LHA496kB2QzKBKzE9WC8HOePrSkgB2GeCPbOKRWMhUnnGMDnn/PrQHVASNwYrtO0k45/WgBWIMZOSy4DEr6cZ/rS5xIfmxk8qOuO2MUmNhIJHy9D0JB9RS4HmEEEDABKjjr+h4oAZhc8jaAcHdnkenFBGQcjazHkLxtHqPypVOSS5GdxOT07cCjPBOcKc8buv0oAGbBLddwKlezEdxSMuN6vuPPUHHGeKcAzH5QxzntjA6UwMCCABtIBbb0BPb/PpQAgyQ4UDnggEkADof/rUoYDaMIuWByBge/60uSfLyRgdcD37+tNBwCMqDgHAbtzx/n1oAQAiPHzAMM8gYJ9/xpWG9zn5snOe4+maAQC3B3E9Cc9T+lIcqegfAyMkjnoB/n0qgDP3hlsdQD2OKMYAVkB5yQeSPxoZQEI5AA79MY7UmVKnaAMnH3iefXP4UwAKBjaNoJOcA4P4UKoJlZcgMVA46YHT0p3JJOeGGAy9P/1U2Pa5PQZYZPTJ9PegBVw2CAdp5L+oPXP6Uo5GBtb5sDHc+lKuZCc5ZsZYY9O1NBV0fnDHJxjvQAvIC5BDRjYGUc84/WgjJx/shSp6/wD66F2llEY4Xp6k+tCsQIyQWUsduB8zep60gEVgCMkkZwFJx9D/ACpFxyPmYrnJ9emf8+9Lz8oLjHXBJBPvSkuzYyeflYBhzj/JpgNYFvvA/MQcY9+BSooMjEqwZ1xuBxz7UgGWcDcQwwM84HoKB98fLkkZ+bt/nigBqsQgkLAepPrnsR+NKjKXTOBglPmXPy+mPTv7UirlW2rlNu3nJBpV3eYjl22k7NoHUY6n05pAIgYRxjay7SeFbKkg9OtKdrIw2yNh92yYc5Jyce3P60InKbULhZdzfMQScdffHpSjJL4eXO7JMh6A/wB3j+dABgcryOpwOCTTvRUwvAwTyRnvTU+UBAUIPCrkk8c0qkBVwVXn5Wx2pgPBxIwyAAu9cNnK/wD680gYZ5fLFtx2jOcfw/SkwODsVShIBPPyjr+tO+Ykg7fvkKyDIxjNIAY/IQZNvB+ZeD7UFgWEm8tt+bCjjcO5/Kjc20EMDltrAj7vXJH4Cht5X5Q6j7yyE9FGfT8OMUDGFWZTHtHznexODvB9x6YqGcsXUl8ttyADnI/yBTyA0ZXGdgVmjAAPA/rUMzApDKigE5B9h7fnVIRnXbYt2kUxtnlCRx7V85fEDVmsLPxPqe4lbZXCsowVYAnk9MDp/OvoXVyEsZPkVjk87sBfYfnXyd8XNSjg+Gfiq6Dyf6RIUKcAHewXDZBHORmitP2dGpLtF/ketldL2uMpw7yS+9nxDqDbYdsc9zeylJri4LjczSSHhgcfe4UnJPTNRRAWkESxvMY1iE7S7iAXIAbAGDjgn8geTU0n2i71GxafEaJtgRIW3LGoG0tgZ3LySSPXjtRa7GnWKbcrRR7pJI+Q2GyuMEYGMZ+lfjE76N7n9q4aCikuwltYgu0EQ2LgICxLfeIJwD1I2549fwpIZGmZYJwsiCckyPGFGMnafm5B7Y9Dikj+eONLgy2sz4kjdJBy2Bk4XoO/Pv0psIU2kO6aA280gLLMzKy/w9f7vA57c9awaO5jUV44LiGIxRQ5d3RgW4ABGQc89PakumBaGZ8LMroWiB3CQKeCgHrlcDjvUyBUGdqMNwhZgScrnA5PX0/Gqjs8dxCfnYxyCJz5nBJI4weTgscD2qFroN6EUO1vNkV3CeYksm4bfm+bIXr0yAf581LFNJDdrJ5iyGGbn91h2Udh14wW/KiRWHnAbJZmZygdfmGfmb60OwAUxxnyZCHXIPC9SN2euccf7VVcElsKCgwjyyyW2TMsajBjGC2AfoPbp70xmVCJFTJDecsWW2sD03Anrj09ae+9YyVdWWSVhuzkKGUgnj+6CRQQGeNbeWTIC+TkZIwcZzn2qEzRLUJvLJkT7UypFI24oGHzEk4K49AeakSWN5UlMp8iZiS0rcqAegGOVPAA7fjTQUmUtKGmRneRSDk5JwVXkDpk4z/KoY3VkVkYs7QnczsBubtnr647dueKenUViRXlmNtueSSUyKGLENKQMjdjnjj9O+aTZsurh7lVD7Tsdm5c9iR0ABAPoP1pIyLjEEcX2jchJiCHKkd8/Tj8/XFTQTNsjC740EoiXyiq8t9R05J4Pf8AGktHewbEUtwLfBkaR97ASEH5YsADIwCG6jkHsBTfJJiiJmd4lbc8USAgruAXAP3skHrnnt1qcTXEMACs8htmO5p4mBdCx5GeSOvBpXLBgjMrzSRshmWPa0iYG0YxjPOMg9PWhu2wrkLRxRhVeKTy48TFZgdzPnA3DgYwf069al+0Nv8APlEStHOzlo87GUgKQPrj8NtMCSoIwxkEiptWKViRgY+UZ6EU0ldxjQysW4aEn5NuAQfzAovrZGluoTj5fuNPvmYq5IJA4xtJ78D8qkkjVZJ5EDISvkqZow6lWHRPfAf8/ekj/euUzGS7mRC6lVR+Nq5H+z27UpjzFG7wsWEOY0wxdZAdpXbnknAOfT6U/NCbI5HBVgmxGbjG8KY1B+UnHC49OtPkkJmleXc0rEucNu3ICQQPbA/HNKWdIokVHELOJJGMeH6gFemN2Bzmowy7JDG5kiEgbdOQTtB7+v8A+vilYEA8zMUfms0sQzGJGxjnkL6gnd17YqUxyiQbo1LME+RJBgrt42r6gZx9TQIpfNWUx4jlkKxFR87KeAV3cDrntnmo1LxQyOkcJmhADGVQSoAIB+vb8FzRurj80Too+0Y8qNlJ2gNCVwwHQnBHPB4//W23YS28bxrLNifzJcSk7R0JXHC9+vWlkAig8yFlaLcEHmsWlL7ieCOPepGhGMu2XkwMIRskZckZznI4AP4cc0LVD3GRxIzf6okSgJGZiVjYbiMblOM8E89f0MljMS0MSKgRoctHKHd8ZYHBGMcAfpj0pJrckK4Zz5sxWVDh1yei7iARx0601ZJnM0jI8z9NscgG1A4Ko2M+nXr2ofYnVod9qWylCRYYxs7BWDEuxYEIDn2HJz0FXdOt5obWK2hnndcvhgh2pM6HO0dc7T274qpar9laGJHWNWl8ws/3FBGTGCTzzgAg+9SqqvAiOViVZjEUuTiVz3OQcbhkAAj+daA9dC0iLepB/okjWqTjcmwK87lR+6B6sRhiSRxjtUM1oIIrOTfBGjx4AZwxw2GKkj73Pf3o+yPa/YbuWMiAXaxfvMKSu4HIJxjoeeOtQQSqouIwqtAu9YxhSB8x2lj14HUjnpTSstDProx7NuEiAskR5ilPO09CQPbOaz9UjWLR7uKP5WWOPeok/wBYocjec++OO3FaQZI2PkuWBQoH3Z2F+wPRT8uM+9VL8AeG5/LtlnEke4TFSWTDAEH0x/8AX71tSm41IyXdfoc1dJ05Lufqz4Fuzq3wI+GOoSuZppdDttzdCT5CE8d+n6UjOZLt32IrLhR5rcYI5GB+HFZnwWn+2/sy/DKaMovk6VBGrbtwLCMKR+YP0xV20dJmll3AGTl1Zccg/wD1u1ftsFpp3Z/DuMjyYmrFdJNfc2WRHhRu5QfKxC8HI6e1QbGN22IwQZcfdCt9M9wRVshTsV3hQ7clYc42+uPWq0kZaYlgnlsiEEk5yTwf6VZxHU6CCobjy+eV9x1AH5c11mnMrSrtyGXJ3YyCvYexrl9KA8uAkBkzncWxkn+nvXU2xd15VVOdwUsWIPYA+nSspEF0DPXA45H+fpUuMdF25zkdOf8ACo15+pIzjnmnrnIHGGyeOuawYE0ZLLgMCCeP8/nVfVcNPCCFZfLztY7eeetSwHLKN24Hjjvn+dQ6gD9uiBwu1AhDgHI7EVmtJARENnaevDDaMYIFN3EsRux8oDEdRnPP6Ubix5CeZg4YHG3n9Rig7QdgORtBJx1xnP51qADJAAIzkjd6mmYDA7VLKeV3cknHWncZ+9j+LHTjtTThoxhg2MjrtPWhAHykqy5UtgZC/wCe9IQdrZBIPOc85/z/ACpznO84faRkFj27imlQxCbsf4emaaAa+Tn5jnOCqk4qPYDIcZDOMHJOCf8APepW+cvuAA4AYcYwelRuTkBzjAPBHHf0qkSVwUn2FDI37wswIzjA+vX0x/SomfZGys4CbjkrjMpyTy3XHTtVktuaIMC+7EishHDDsfTr1qBSY0fZ5keRiTbHkBgORk9KsCJgxLP95eXDlfr29v8APWocbEQbQm7JYAnPuRT3CFNoVfLMoz1JzjofyFMZkRmZsDDHDY5P+SD1qwI8HhTJhgM/MOoxgEkd+34VGCu3Kh+RllA4FSHcQoDDc4UAdc+pPHT3poO9AUVdnIAJIzzjv2oAkA+bJXaynfknjr/PpVmMFSpdec7iP4D9feqcS5aNPLb5iRgdOnepoGDK3KBgM7GOSwHYDv8A/WoAuIwIQ7nDuqyjHBPbjt26e9TocYJxtzk4Pb/Gq8bkIOVwXDbI+Acr0P4VMhI3kbUfOAD0/wA4qGBMG4XcUZQd24L2zwD78ipMhg5wGAJBBPIqNWwQ2e+GOcAf4/8A1qeDkN/FgnOeBz3rNgSKCCvXHHU9OKdGCxBw2c5G3/P0pmNueAMYO4nr7UqgFhksF7Y9e1IoVT8q4A5fnOSc+9LuwAPmwCeh4pqnJXllONp2nj8f896A3GeQPzJHpQAZHJB6jJGPzFIQHG3qTg5PUUjNtHJKgHOAOKGzuBOT/ECRyRQA13BXLOduDuzznJ61G7Bvkz8zAHYDjbx6d/8A61OLLxj5UzkE9QQeODjjr+dIzfeBby25LoDkPn+L1FNEiMu6UkFtowpY8AsP4aQdByHG7DMQMA5PAHakbDtgozkNlmY84xwfQ96X77j5d5BKg88EeuaYC5VmbLCRA20Fj8/vkUAlY1VSSrHDO/YZ6fXHFKDycqQFJOdvfPXP/wBagKVALkkj5T39/wCtACFVO5DuxwVOcZH+c1JyWO5UXJHHf86bycjcJBjbkjGP84qRRsZW5H8JBOPxoAFDOOpVs/Ng9x2zShRgDHAOSEzx75pAoEYVgPl79cHPcU8cndn8NpFSUKuOOmQMHHelXI+6eVOAc4yfQUE7Rk4BPA44xTuw5JUN1xjHvmoAEwCv8IGWw3btilHCgcYx/AeMUq/MOMnBxt9+vNKMkAnO7OcqffpigAXhtwIBwOfXNKDk5DDGcgdAKOrA9SxIyOAPSl5xk5J6E4zQADvnjnJBwcE+v60YHCkKuTuBPGPWgYyD8uCeTj+tJnKnLDpjJ554P+NIBcsR8zZUt8qkdOvPSkGQQe4Pb1pcLlumT19c0g3EKAADjqTwPwpgKAdoAHmEfgP8803jCgKuDnLEf560uCdvOPU5/wA8U0A4GBgnoOhoACdxK/KjNg4LdMc9aQE7NyE469MkE+lBBIUct7cDt+lNJ2s3XecjI7igBMDIIX8SvU4/X60hIZwcoynqCMYH50AFsDk46bTkD/61IxI4Jzjnaq9T61YASMMCApB6Hp7cU1iSVK8lcDBGM/SlZtoxvHPOQvQe9JuXAySVcEb15welAFbWyAyKhJRR5jEHt0P17UsiqW4JZWVW2gYHT2puphvt9jGcMUXAO3IJ7kj6c/hRL8xfLKxxjeBxx1pxJI5juj3NtVfUNgD/ADiq8zEGXP7sY3HZ1zUs4VkQsxjj37SSmQ2eRUIlZcs+1cDB7k57itEBg/E10XwpChXAuZgNxBB3lTyK8/sPMCC3kzHNGNrY5AxjGT26V2fxdfy/DmnRO4kY3ILKTgOOeQfpxXDwyhLzyQxjaTHmM53AgjAXGO3rTQG3auJAGCbWc7ig5LJ3/nV9PKSK5Nv9yQrhCGGMc5Ge3Oc1lWkxxLhlaVP3bLEOwODn/PpWouXZwrIoZW2+fJ2Hp+H5VQFhGZgWDZ4JGwEgr3/HjpQjKsRZRgqQETPykHGc8+1RRsHPyrJlR5jBU3dv8n8alDAsG27GKh1KHd8x6ZBoILqYhdjIx3FwT8qn6Y55+taMS5kOHZSzHdtIBK47fnVKzRo+EVIyXJKnv64HpWjbjBUD529e4PUZ9agstxLuMWCqlclcnnHXrjntVuIBShG9lAJOzgLyDge/FQIuBJ8uSEyT04B5/SrUYyYlABOAVUHls0AOAIkXI8l2fcBjd7k8fUVIpJfcC8TAEqoGN+cZJ/z2qKJxtTGWUjaT93qf/rfpSoWTG9CxRthK9VNSwFG3CfNGM4VRtO3bn+f/ANem5fe/CK52mRFX5AMcqPUn/GhNqkjIVjyOMCoZCgij3AFVBUmM/MDzj6VQEL7TgBNpXKKAMso+vocfrWfPcfvAnmKC2cCUZYcc8f41YuJFAXdny+PmJyeR3x+VZF5cCWLaHOTIFEZO0t6gnsetBBC8pmdhH5hmAEiRq24Djrg+n9as6DZC+vHmXexRsiVxxk47fpWewkuHgESgTM5RBnOD6Y4rrNPgW1slIXy2B/1rMFyRwQB/e60FIuofNCsp2q4UMmOARngEHn1/KrMQO5jgYxjcOuc1DEvzfwLvyemeBzz6mrCcZOcjO0lRz9KhlIswEKwIwV9xxx/KrEa4UfKDhRwh5bvkjPNQR8NjPHQ8nAPWrajIJKquCDxg9qwYxDkJnay5yeeM88UYEZLADAyXLd/pSsoHBOGA3AE8U0rwvBGR2HH1pARgjA29Bg5Zvu8dPc9aOXAPIC4X5jyAcdqV2zt3c4OM570hwf4hnPQcj60AKdxznoeDtGAMUmduMnaSwy2e2eaQKPugBgTkemPcUA7doBAI4AOOn0oAcWYkkHHOQSf89qBklmG5yw3KM8D1/n0FNByCvBJ4AJxg/wCTRtzhchuRxjr7U7AKNoUBEy3VQTwT/nvTW2kkYYgNtV89B6fzpc/d6rk468H2pN3DLtYqeNobgUgEJ4Zicc85NIRnON8uT0PIH5UYIBAPpwOp59xxQVJyoZgTyGZunpVgNHIXOSoAxnB4z0/SmA5Ix8ofA6/z/WnkncWwQCdpAHT8aaS3zA7iM8Z7c0AdOayNaI+1WSltoJfn8Ola5rH17mezAbaSzY+uK4qXxf12KZWXOW4MZbqT6UZMhxvzns3NEamRhjcm7JB7j1zQGO4ElcdSDXUSBcbVcBjhiMZz+tC/vFPO9Rxhe/1oB2N24ORsU/r6U1yGODuZ1GQWOPy/+vVAOPy8FWAPQ9RSsSd20l14PJHJpjfePykMQTgMDSvguxAGDyMj/PvTAcoYRy43bgQMDjFQ7CH2s2MAjOOPxqQbd23AXIIyGPT+tRvjeGBBB7kHj3pAPiJLxsCoIUZ6496ki3LuVcM6vuB6jBHIP4VBgsjEKV2kELnPPTipwcZK5Vs+2D9akCZW27cEKo5TOSDj/wDXTw2MAYCrnOQG49PpUSkBiRznjeo/nn+dSKQAASBjJBz2rNgSq4T5t7ABuNxyTx3qVCSxB/pyf84qKNi2egbG5jj73p/SpI2PyMcAkZA4OPeoZYu3IXhhxnmmyICAAFbPPzdx7/57U5flOAdpyTxnDUozhTzjJBx0pAY+p25aAy4AePgY5LL3we3/ANasxJBNGxjmeQIu47wMrx93tn64ro3Rlxt3jHQtxgd6wNRi+zzq4QmNyAFPIGe39a6YSASKTdHEWDbWU7XMgJOOwX1qZZcFmK4AOfmGDg549QaqliA5xuXOCGb/ABzznmpEkYwpJkPn73JLYx1zWtiC6MgY4YKfvAY/H3p4AV921h3Ck5z7j+dVlYbjt/uhu+Rz/nmpc56DLkjLL3HrUATF2jzJuLHBGW6H2xTwxB3DbwPlJGAKjDDLbFYKeuRk49adgkhtu5yeqnikAq8gMBkKQMnhaCM5G8DB6A8fX8KVmyNzhgwO0gcr16UmVYEgZbbt+Zf1+tSAhOCx3kemBxQEYNjbhgMcc0EDYBgSIRnaw4B/zxSFf9oMfrx+FWA3buAXbuUj+Jc4oPJVgpJPUZHHuKey/NuD7Me2QR+FNAYuhwAeTlec/wCf60rgMxyGOWxzjsB70m3dgZ4JOAB/XH+c08DknBBwUAQ+p60bSWUDO4HaGY9/85pgMBPzbc8r3H9fzpdvzqwAHP3x0HHpSj5kHynZk/dx0/yKQAMI8fe3nknr34GaAF3fKuTkh8E9ML6UMyqMnBdeGwOuf/rUq4BJyAoJJDLwKAdhUPwRgYzj/wDXQA9SA4GA46jdyf8A63/1qAN52nJbcMHvSYClckspYKd3B+ufT/ClCjcAMSDOFweD+NIBeQf9X8qHaNxyfw/Go5VDou5QVPAYjGG4OfpmnKFxt5ChjnHBHuPamsQNu7cW68dc0kBmaraeeoljG2ZW5b149ayVZlBHPykH+6c98iulkwZBuAAxtZWP3smsLUrQW2+RdyrkjavA69PyzWyAq7AoY/MQCCBjIX/GmOSYhtY9M/NyDjg80p+dVOVAGdpH3gcdKbLloANxDEY+boDVpgMYD5SpUurAAsDgEc8mhjuaQBxlgGA3YH4D3p7HdLLJlWTADAZUDgcgjv8A40wNgYZkVd25gwJ2/QHvTAY5G+QoxBznG7dg4wetVbhQHCnCMckFiefUn681YBwFUsCSxwIzzjseeBVefK52lXwcMCuCfTJ71ViTJutpV+CwUgOeecccY7VlXpCBiGIVh1cblUdOPete6yq/Kylhx83AA9SB/nmsq5VoZWVUIKr5hYdCB6D1pjRhMX3DMnyMMGTsRwBj06Vq2VwXVg0qNhgoABycdyfw61kzRhZZuNi/e2ScEn0rSsWkKpkBlZFALfL1PQVQM6OxK4UR4VN5wOfy/GtSPe4ZFEShfnII3Fvr/n0rFtSGttqqJQCQxT19/p61pgo6kB1O4heMliMdTjrinYzL7SbFY7n3I27a3cY7f4U/w6TGs6b/ADGhlOcqWb5sYI/X86q3csbbwrptVQgkbJyM0uksIdVuEY7vNjVyIxjG09Of881DA6yIhtwwM/7XHGathi4GG5JxtI4HuKoQyq5VgzEZ56g9ec1dB3psO8gPjJ/nWLNETg8kKSAFwVAxnn0pQquVyOD0IP60xXBUHD9l+Xp9af8AdPQcAZIHGayGBbKg5z14x05o4MjfxZAJ7HNBBI565PTnFDEiVs/J8v3iOh6ZoAaOg2hB3Bz+tJkDYSzBVb070pxtGdwIAIJ7jvg0HAYDzNnc4Oc/h65oAixkFTkkgHPXOewoJG9W2gZ4PuB0pS3yupOCADhfSmkAk4GccFR1poBCjEIgVQVO4Bm647D1oBIdiCFwcnaBjAHfPpjtSMOchIz83Cyjn3wfWm4VVKgBUVdyoegBpgACgHOOFDISMjB74659qeRu+UjJ6bvf/IoGQ4yhTbwCpzuGP5c0gGdp6v1wvYdzQAcE5I4b5vcY71IPmbJyEbqx6imqT1G9UIyQeD9P/rUqhc4boeMHknnipAVTkIclcYHygEj6U4EqoYZAXJYNyc9KaGJG7O5lGDnqKUBRgfdBGSygYH44oAUYG1QFXblhvGKG53qMgL2AwPqaQEEAlRuOACeRSkjdwHG7kt6duc0ADcs20hQQGUngZ6UjkEMp+bIztI5yPSlwCRwGUZ5J5Hp9elL/ABKMkMOhzjnB7+tACPktxjg9zg8/17UgLZZQGCgfcP0xQCAEIUZA44z2/wAaNmMAK5A4Ct6UAMIDBcLn0z+dKx3Y25ILdMDND5Csxx9/t0wO3tQxCMDw+O3Bx7UANYA5HTBPUZ56ZFK5IZmOQDjKnpn1H+fwo6bgp3AEAcDH50Y5J25VO44GfagAX5X6kEqMng89x/Kk5CnceMZ44o4Yj5lPA+XJ659KTABODtJz05H19qsAJXcxPysAoG4549qUsSXIAbpk9ifzpct8mA2M4YcHj603zF+bew7jaBz1oAXaAxPyjByAORzTtx2nJOcj5NuTnvSfcZj8w4AIoBC5Bx8z59/oKgAAZxtI657jPNNUqwRhnO35XbKn3/Ol/AZ689c/Wk3bl5YNuzznGPbFWA7jzACBn0PORSHOBglGOSFx+FKW5yCpByuN3Y/14pBwSRkDqF64AqAEYYIztBxsyD09h6fzpPbpg4yfXsaXaSoB3gucLgDp3Jpcn5S3XuozVgN+9k5OOhVG4z9aF2tIuMDfwPcj1HrSRlFmmTchwckgYb159aWMEY7ISBkHrn6+1ADBh4gXck8FmRcZA/iwf6VIxLDcQrqwyJARg/SkgchsgIjK2AARtC/hjHrzSQgLGpRY8qxQ7Dnp+tIB5JC7lAcNwyn0weh/ChgAWySARuyTkjtTVYbVYHAHykEYwehBp5DfNgBOyv1P1ApgK2QTkEDaGBzxnJ6UAANuXAAcE7T1HVvakJAdnBIYKo3Fe+ewpcDdKpG9VYPgc8kdRSADuZCrNukR96snC5xxj+VBcBhuHmS43bQP4hQUYkoMAEHGDyPQg/zpse4qq5MbHhgWyQfX8aoBvmMgjyQSoJOATuJ6A/T+lVrjIj6LuAOUPA+v41YeVUdWy6ktgrtzjt34qtcAhGIyDuOCp7VSQHL+M7kWeh3cuC7eUN67CR9cf1r43/aOvorb4VtYzSrKLx8+XFjMgVwxAI4z0r64+J07Q+HbyNPNVtoVQjYB6da+Jf2uLth4Z8IadHFG1z5kk6RgkSABRlf1z17e1cOZy5MFUl5W++yPseFaHt82oR80/u1PmWOHZaFvs08AuJWRVflnTGduOPTr78VZkuYbaJnYOsb/ALvDOS56cbSOR7kmqyqz5BtossVJNsxBVsd2PRh/nrRDchrcxm5WBrffNiTJMjADZgn8eBX5G9kj+wKfVlkxXAa3dVwr4UytzIig88HIHX04x9aeWdrqSZJD5ckTbZFm+Q7Rzn5fvdORx+tJEVO6TMyKzqrRSMCSzZ+VQTnHX/IqAKqWyPbxMqgFBAXIJUtnIU5yDz3waxN17246RZHjjBgeRpAjlUYlRyOB78A1UKON6SgtBNlBG4CsjHJ6nOcevXPard3Hi6UfZ0izIXVg+xm+XC8j3zwKqwqqJOLSRYtxAkWPPm7Ry20nkZJ/QVCL1aQks0RLQtvFxhRCMENvAwrbvr1qTcs9xDGzyASKhJZ8hnUct9Dgc96CxN6tvHPK4G1sPFuA47k8g89fekkR5EePfDNPG+ySMxkKsWOGJ7Af1o3ZVhIDExLlTbxyFoGSM7sSEk7vTpjpTYklkjVnT7OzYjDqAGZ8E8DIHPpQWLMzINq5Easn97sT26YpNyweXP5Z8vcqCWXBXI4YqvXrQrjQ/wA1Fk2si+elv5XllgoRieSMdyPT6U0TGWaGJtoJQRoYsZBUjAwfUdyM8mnFJIRLFGmEZWWMluDg8Hj6nH1okLmEbj5A2qhKEklsdSf4enpSumgVkNOcSKd4mHzlHRg7k9VOCMLwOg4pJoQC6eSsfyKyBWLhDu5GDw2QB19BSyhZFmRImZ/M2OxkLMEI4P48n2p1uiRNldzfvBCjxFXbrgdRhfx60/Mq9tRk0whH2qRH8wDyo1xgqSS24N9CR0/rSRLvht7ZV2wMxb93gFjxkk9+3HtRblVLMFE00T5ZUJj2YJ/iGAe/509pVltYpJZzM+C0gAAaPHTyxgY9/pQrr+vyF8OiQ3lSGFvtZF2u0ZzuGeT6Dp+FWPKIilAZNkcrEgtvQRYyG4OSc/rTfLkWKK9MjC1eWSE3Am3mQlc4YD7vHbFRFETkN9ntwoOyds7Wweg7/wA6Wzv1H6f1/wAEkYM6rHlT5n7vdI+Y84ySuOMnqDSBhGIJEjkRldYkEwOQMHcwGfwphUO6pFGFJCuxkYqqgD5eR3I/z1w5w0sjnfMkZyUMT9yAMn24zx69aWlh+QksawxmIFo0EwCRRMcHIHOT/FwDz6U9jvllErQTIJtqtsBlKngDjilSNlUTxSrIq4SQs/Dnp0xw3vUfltJt2tFsG4lGIBk49O+PWhabglfcbGwaMHyFXySSUZjmM9SQPyPPoaV0TaDtEqyRbU/5aMzjnPsBxn+VPL7GZ1jRCEQb2HyyN64Ayep5qOKN7e38uMtJnK7UJyScZXI9x0pehS1LT5cblijltMjB+9tA+XHJAA5JyPzqZFUD920USpGfLMjFgmSBxjIBPr7UxUBO22WRmZgHjIBBXbkk5ICntz1xVoTiNjIkJVHkVXjmBKRJjBZQOFOQMHrnpVICL7PDC0JaKYRpIPMlmKEsF4IDYyM9AT7UW9urPGR5wR1GLeVhtOD7KM4HfHvU1vAYLmOJIXZWAZfKXcS5JA49SAKmtrR2fylR5JllCvbTA5fPcnJ9/wABmmtRepDbqTELeR0SVv3LQJ0CMQAepzjIO7rSyWv2dJre5jWNYZQ/mTAgSsTgtuPfoeT36VI0HmK/+jXOAfLMSuQHAyMA4OVyOox1PNOuzHJI80Nm0kvmLJK06B45DwNsaYBb68HrzzTRLepE6sZkaVbeYu7OrJIwRcA5I28dfb1qFpJVacpI6zRYViiL+9R1ywGe/H86luA0N9eWiBxAxDxxbBvZzzgnqRnI69utRBowssD3H2a4G+RpchtmR91f/rdOataf1/WpluAACSShZYI/O2hy4VgduR1HvRPbiXS7tyS8JtnQKshJDDufb5QfoamjjcWd0snmyiQLEInGQrDq35YIx61AGB07UrfnzjFkPGACwAOVOfwyKpLVGFS7j80fot+y/ex3P7J3giWNEUxJcIhAwMrNIPzyK7TTgPscDHkZAUlevzdAO3NeZ/sd3G79k7w+EIkWO7uoSM8qzXD5H/jwr1G2VWiiXO4xgkOcpuxwP8+1ft1B3pRl5J/ej+J85gqeY4iC2Un+bLcRkGd53EMzZ7jPbA/PFRFPJlUhCI9uGYkHJHTg9KljKNsZiBk/Kc4z6fWmkMI3PChmweM7/wA+nStjxjptKQLDGvzEBc/vOsYx0rpbMhkjJK7xyzRtyf8AH/61c7poUKgUu+SGy5B7fdNdDYkSKDgbkGMYPH0x2rJkF9eTnHX1GDTlKk/ewpYgEdQf8KapP3iCpbqpPSlzkk5wAeSvrxWLAesg3Bi2M+hGF+vNM1Bf+JvGVHLQAKTk87jnH4UpJw7EAnPzbm7Gi+Dy6cjxAGW1YP1yNo+lZPdAVxIHBPmDbvZQSOvqMUisdxG5FIXgKOv+0TTy/nBCrRmJyXBXJ5pu7nkyAhsANnn3x6VqA0E4XlSANxYr0Gf8/lTchzk4bdztPX/PNLlQMgjGeRnaR9BQWPDEksxBAXpz0z+dMBCxDN8ylipyrjikyoCAlSBw2BkY9PWnD5CQVO3kllAG456UgDbVDKcgbSSei0AMHXAJB3dSefyphyADypx025BqRmyM7kwePu9Of5U3ZgoeQIzuwpA69vpVAQ7ljmKl9jsRhmGN2fQe3SoCgS2KhXUM3GW5JI6kdB9KnDusaqsu/DFWYnqfQZ/zxULeXjbghNxAJGVY+oJ4zVokiYs7MTvdQch14IJ9f8ahOUVv3gQHrld/4/jT8h4o+FVwDkKS3fGfrTGUZ/1bqMbQSvftnFUgIWYMHJIZMndkkH2PFMYguxcb37s3A7VI5bDkq+75QSwwFx0H+fWmMr4Y7QoDfKQxOe/Oe9MBUPJZZMsrZ2n0zxyfxqxG5DbM5wNyEL0FViwcuCSWbJUNjA9RUwdtmdu9sY81OcD396ALUR+RVVvLkYngqPnx3x2/rU+4LwTgg7cHr/veuKqx4b5VAbJzG2eTjr+dTwsFV2BgRQw3EKQwPuD+lSwLCnnB5+bqBnvUqFmIAwwDEgY5A9PfrUCNtCbm4A446Z7+3rUoDbAHCkgY3M3TnioYD8qnQAL1I6HNPOOMkMDg5x1FM5UqMY4wOMg+9SAkHpty2AahlAGIbcck9x60hzsIz8p6+9ICAqEg4PGQcYoI25Bbnja/cigA34ztOADwwHI9RimYTeMFGGdhGenenHJySSTt+bHXrSE9Tz32rwM/jTsAzOV3fMw9Ty3oMD1oHLlck7iCT3/H/PpSdCm5d5AYEjJUHpg0g/6ZqQij5SCTz6AUyREbzEUjncSxZznbgcYpwG8qu9VxlySOTx1H60FRhg2woxz056UvG0uygZzt9OP84xQAKuVj+WR+p2s+B26/lRk7OSrMRksFLLyfalKfIRjdn5gCCBUrAlnHQcA5bHPtSuNDcZZ87Rg9c8Fen40uAMg5y2fm7A9hSkBsbhwCcqOT/wDWp/zBjyME8gZyfwpDEGSzEcvgEsByT6UuRsLZOMn+KlGcEgBl+nAFPIKnG0AE7dx/pUAKoKONqkE/LjcCffFCAAYAbbyMNimhVw42n7w7jj3607jJ+5u7ZPX3oAOWbBKlz94g+lKyhTllbHYkDij+HHRd3yjpn2pQpwwHJOTgNkAUALyScjjOc55NJjnkEMPTvmjBCj7p6gYbt3/pSgdBkehz/WgA45wMA9dpzn1/GjeBt3PxgYBHGf8AGhCVIbABI27fU0ikqgCvg/3vXHagBckjqV3AgkjJxScHg4JxjaB0oYAdsjgEDqB9KG4JTAyOp7kUANzw5XAxzz1H+PekZdynag+Y9e2PWnZ+YNg5yOvINR7VZcED931XOBQApALDCYCnlM5J96aPkPQ8noG6U4gbsYb2JPQen/66b/CAGx1GB65/WgBuACqsMEDIYDge9IcqhU4XaT0Y4b8KeQMkDdtzzjPNNTapVeGyTg9x3xVgJkqc52sMHA5LfWnRruEiKAO+7pg+lInIByBk4wx65pSQdkn3yGDMU5GPTFIClfODqkKlZAFi445J57jtQ4dQXRQ2D1ZsjaevH4U65BOuuuR/qgY+c7fY/r+dQuF+Z0RV3Nklieh6n/8AVVxJI5HDSD5zs3FvNc9D7CoBIqsAZShXvIgIPocdvxqSVz8wKhlD8pIccf3hn8Kh38hd6upwF3DKn2rRAcb8ZJvK/wCEci84RFpd4XGckYHT8TXIkv58e5z50UmcwdGXrg59DXR/HGVjqXh51KGRAxVcYJAx1/wrmBKpE6PlYgFMkq4BU54xVLZMDXtpGMhwFZhHvL8DLH1x3rRXaVU7iUGJRjjDAdT/APrrIt5QMqVIBXJDJyeOMn1rRiIwyjaxA27Twfw9aALyNMDHtIEofeYi38ZGB+me9WITvXMZeSEP5exRk55ywP8AWqSYIkG9Qm0EOA3ysB7DIq7CTNImZFGVVmRBgDI7gdSewoA0LdC67sQsfub1zuyD35rUjQsjK3KjGQAFK89B61RgVm42ncgACtMMA+pUe3FaNuvzbFK7kO8FuTUAW40EvKqshxnEhG8j0A6YqfO9GBKzYZiGGAQc9qih+aNcJCwC7CXXLKe5z6VMoDKRgqqD5dy4z9KAFdi7blZlIA6c8dRQrL5kgRl2Mm8bRlVx6+9NZ/LdScqGwSW+6RntjvQxCljukUbzI2OAQexPrQAI7ER7Zdz4DlWX757DJ6VXkdVVUBKDlmRR0HuaknkUjc4Z0kwRtGCpB6f0qrcSM3ys0adWZS2OOnWggoXFxgh/M5ZR8vuep9qyJZN/zMWUsd67F4JBOKt3k7MrIWwMbgV4x7fTFZ/lPNKIjFt3kKrA5BHtQBraBZi4lkuDvkzldoAAY+g5rpWJJLooWNcYMhIVfQrxj1qG0j+xxLsfcB+7MS8leMcj8P51NHEISflHIGQpJTI9c9KGVsSIAOMRFCoJAGB9c96lhfPTegOQORtJ/CohkrwcHvJ6etPibdncgiCsAfLOQw9cYHFZsZoQ5B/i4HOG4GKsoCVyMnDfxD+VVI13joSxAIH/AMV7Vfh+bIIZWHQg9awkUhmMYHyhMk47ketRkFRnKc8HP9P89qtNHlgyKMnt0OfamdDvwQcdRU3ArEHqARkkYYcH/wCvSDA4G0g8KB3+tTGPAYKwPHQ9SaaVZVX5dvGeucU7gQg7sjcNzfKW9+KUbkckKqsMgkjhvTHvTmBK5GzHOAcZz3ppAXHQD0I7egpgDAKehII7cZxSEErIpw4zkAgnjjijbtB2YLf3SaJB97gnGDgE0AKMMduGxwCpOCBTS2FXJZ1BwU68dqV1D/KxQruBLA9aCc5znJJ4AyQaoBCpDADJIAC57+tMO1945GScc9BTsdcMuQefU8U1mBClz8vcDkDtTARhlQGG8E5znr7im5AI5+Y5AbsMdeaUg4IAiDMwDD+VB25bnA5PPT6UAdTWNr2N9ocEvvIX06Vs1ka8D5dsRgMJeGPQHaa46fxopmehU7ScKduMnv608EhRgcg/d2496YjkouWXZuyrE8jin/eJViTgdh0P6V2EjiCM9eWJ378DHHFNAJjGDgFuMYOBn1oyAmcgEEnd6fUUmVDZU5foV+vWkArchsZK9SBx9QaCQZo8sfLxjAOelIwADbgG9NoyQKMEhP4yD1HUg9aYCp8sg3Ls4wd3T/P0pjqyj5zg54P04IpWXA3fwg8EHBb6+tEoyDuTLEfgCf60gGDACngZIyTx/nNTAAuwGCCOh/WoucYOc9QCepx1BqUfNIiuV55yQefxpgSITuG5vmyQ3H3sdP509Hwo2qcMx5PaoofnXAkYAHOTxlfUVJG425LEZOSAeB/gazYE3Tq2wHgmpVZN4GVYE7QOvb1qBCNuRggrhiOTuz1qYOSBng4yQehHr0/Ss2gJFOCoJwo4PNKo3DHUA4+XimqcMAcdR9f0pQSx+br345Hpj1qCxrL3HA68tiqVxbCSN4sY3cAq2CPxq+cHeME/7JzUM8YB3ZAA4Ofl+nNWnYDlVzDcNGVKzRFQQAdpAGPr+NPU4O4iXZkAsMAj8PWr+s2x8sXCIfMi4fYcM698nv0rMU7ELI7SqoDIGP3vocccdq6k9CC5ExdyxDmRs5Q9AM9qmRztDKWwP4s9eeapQlElx5bnbg7mOME88+lTW0iso2qyDB+Unmm0BcVwX5O0jOCxyP8A9VS8eZzlSPl3pxj8KrxShmByQu3AGOAO1SqT2becdMdahoCVfnY4ZyQ+eBx9frTss3y7SWBI4wDyDjGKYF3sFwOMAAjApSS6l1VlXhQdvJ+nvUAOCHAwDu6n5s9O1NAyqk7wrfw45P40rCNWAGMLx7Y/ChgFyTg7gOcn145oAaMHkBsj5Qfb0FJgZxgpkcFTipNjNu24dRwDke3H+RSFCNu1M56A4I98U7gMXJB254H3VY/nQUwceWVVSGAIz2p7/Mw+Vid3IK9R/wDW6Uj5EYUnJL4BBzkGkA0j5/mJznPTjH0oG/GG2EBRhf4aVlAJ+X+DOP4Qf8+tBA2DA2nPycE5FPcBNoxgsGUYPzjg+wzRn5zgDcDuz7Uvy4JYowIAxjP16UuGxgkjPQk9vrTARFHA+8DkKTz+dKoDlVXaAwxnHIpQT8jH5T94g+nt7Ui4k2rgMTyFHAFACby5Lcydsnv9Ka+5XQk7QpG449e9OzuUb/mDKcDOOR3pjYGM/KecL16+1MBj8g7SAABtO319BUEy74yhJXc2DgnnPGKnYBc5GcLng54qJlx8hILHlxjH4elNAc9cwm3uWCrsHOOvbpn1quxClQPlkKZ+bknn8q3b2ATAxuj+YxJUlQykY6Vh7ZYlaPa5UAhRwAD+J6VqgBuSCAVYkEKB1Pv2H51Gdv3vlzv2ngEMPXjpT85kBVgnILZO/wDDrUWSkcb5UAkqd/A9iuO3satEhhwzKPmG8fdQ8DH16VWmXakjg7Sc7RxkfnU2wBtvJGN3LEL1/hGeKr3IQ/8APNDuyckLgewqgMy5iUwrtXeP+ekh+8epP0rKuow4AC704wd2F2k//WrVvcOHk8zcjDcmThfp9Ky7osFGE2FkBHOVP4dqAMO48tpCVJJcgtnoo7kVY07b521NsTBPnBfJJ7YP09Kiv9wi/wCWUa+YOnIZTweO/NOssNJcYRVk6cL1VegpobOktj5giwWjeP8A1ZiOAGxz9R7VqWzlZhsbaAOVXjBxk8VjW/PG3KIOOckk+vetGGTy1H7zymQh8KM5Ppn9OaZmXhIZfJMcyAbiQ8gwCO+OOtME/la5p0iXEgDSeSVVMhueST07ilLhUB4KId2F5wPQD86y9Xl8qzWdXO4TqyuUIfGOQT37dKGB6BbuWkkB6ByCm3bg+pz1zV2NiYlKnkHhkwcc1m20nmFZFKsk+GAj54A71ejY4HqoOQD09KxZSLgbAGWKcgZ6gex9KeOSQGL/AK+/NRIcFep5yApGcn14qQ7skDZnOQQMc/1NYssUgOOM46jqeaUNh3KM4B4bPTHbg0jYJAznk+nb1oz8xBYg9ASOvWkAm35SMbR2Bbig4ZsBenGSMEH1HtS8DAzgkcdz9aBhivPCnbzxz3oAZk7cYJyD8xPJFMfHDM2NpH1GetOXnICqG28EjnOelNIG0nsR8w9xTQCMOCQdvzcMBz9R+ZpGbDEuAVHAy2eKXPOcDccc+9JygyMkJ1L9CfSkABW3Y3HeW+ZU/i/E0i5YMyhWz0fvkdvrSbcEjb0bOGOc5pVAJY7OQ2OOBxVgKNp+Yq+SQCCeppQN3QDcOVY9c+tIDheWIDNvz0x7U/lnBKv6MAOT71ACnB3EZ7+n40pJ2/dIyduM9OPamjLKcsDkdj+lKpAC4Jxwck5H0oAFOQcYHYc/4UuMkDaMnODjluc8j/PSm9TtLKO4IOCP/r0rEZ3ZIYdSOv5+uKAFBDMQQQOQVxwP84oXhhlCTjBwcg+/tQMFwFyAem09PwprHKBnIGeMY9Px9qAFyv8AEpwGwWNHTllJdgOOlKz7SS7FeBwBwQexpF3DaRkYHfnI/wAmgBCCqHkR7+ozj9KGOD8xGSeif40gGEbGw5G/PPalAIkKfcwcnZ2HUUANJznPJ45I6f1pHPYcEcg9Me3WlGMqxySByG45pScbW64G18cVYDScspwOeFB4/Cg5Qjk42kMQflHtS9NpO3juwz9OaaMAg5IwPmHc9+tAAQc7gcYYArinbtrBMn7vBLcnnkHimsQRuHPccEAjtRu+b5WGAeQDyfagBQ2Q3JHUFScjFKuS/DEIwGMkdaaW4fDBiTkYHAHvStxIAdvIyAMjnr0oAELjBwAdwHPPNOw4kwSNwxkBev40w87v4uuFLZxz1pesroBHtxyMHdn1z09agAB2gk4Ub/ujvTVH3QdpbOelOHGw/wAQOM7cEUiPwcN83Z/X147VYCH5lcnKhiWznrS7SBnDEjkg8fr2FIuNpIBcYxjHH4Um1SpV1VyAcbjkDHfPagA3newJBkweCMj6D8KGKo9uSkZdnADMOVOOcGjczOocFiFBDRcoR6k0OzxRh0w2xgXTHzBfUUgBcGNgqou9ifnzkt6+45p4yysUCqVYjaOdp9KTB81SNjdcFkOenXqOuaYIg6sjAs7rlnIxzn9DzQBIGYqfncFW5XPQil3Dg5IHvyCaQNk7iwO04+Y5z9OlCjpjls8Y49v8mrAcjHchBPHJU9xTQ4X92W8xt2G8teWHfNOOfmz84PQD07fhS7yJQiyFcEMw2ZLDpwagBv8AeVsxuAQQjdE68/8A1qifcbZgqqBtDKVGD14GOufepeUWQMiADOxs4BHPU0xf3Z8sygxlMgxfd685/lmqAS4k2SHG5IyMYD9e/NVLk4XG85Mg4HGBUox5eQwVMkFWGCRUMpG0Ycrg5AXkn8PpWi0A81+Ld0v2LyxtAkfhpm756j6f1r4Y/bN1GOHX9B0ibiWKyaVdkY2NuIAGc5z8p49xX218Tn+16np8RhMheUKqOA2ASOcfSvgP9rPVftnxmvbRhEosrSKFY5IyGzywOe3J6jH5V4efS5MC13a/zP0zgGk6mbQkvspv8LfqeQKyedEzyrGBDkRqyjy/baeo/UmrcLEQIsu9JGcCOFlyAPUg55Jz71XsLli8QXHmLks2QQi56Dv2q0dwkgDSbj5vDkkbwTwM4wT/ACr8vl5H9RQd9CTzlglju5V+WE+SI4yFIbnO5iMZx2pZQ8NyFMgw8glZi+8Oh6BGHGOT+VNicPLLLC++4ec+SyRh4wT8v7xSuMkHGcnr7Zp4SaJPsX2jzTDHgyRjO18geXnHTHpzWTOmJWuJFjkSTzIV3ukQVzltoBG7cenvx2FNmLJJHGsmBDI0Rbvv78+gzU0V2TsCRgjzGhZXUZjAOWycZI6HrxUIikt4ZgkfmrL5gO87t2RkMo7dOvU1mbrUWWOVYrmFoPNUqJGV+MuepBHYAc/Sgruyd8gJi8oLDFhNgAbG7qc44qNliEkHm2/2gIMmMysDtxyGJ6H2/Cl2RzM6iMGILyzttKc5XIBwwx8uevfIotZaD0YhXyBH5qtDHIm6JCfu8fNj3PXnvSjfCzIMCSbEUas/3ARjfgZ/HimwNDHNIYyylT5p6soGcZ7nof8A69Cf6K0YVnYW53q6LtZhnv6delSMEjjE0SHbCgDRiQ54IOCewwaRUxbkxs8UbOUV2Yh1J7be/tz70+OMgSSxTRvbgrG0v+rwCckhWOWPPU80rRSGZV5kxNtikchSQOd4BPpTbSdgv5hLIbqX5jud2WF5Hdcnbj5tvIx7AU2S4cQ3MqRnIZo3KBlA6ZfoBu69efrTJ2EKSBxHmMkGNDkEZBHHbJ/KnMrkyGMIsjFZUmjwfm5zuPOepAIH5UlrqydF0FhhWONYtsyo8gxvAdVcrwvmDA3FeePUD1pXZorcJJGGkimLGRZMsRwAgODnnnp2qV79ktLi1N7dpbxuZmtoJyqmTOFZgSRkA44GfU9KrN+6kyY1HmyKGVHLFB0zjHr35zV3uQr31HusisyyM3MhuCByAQOen1HOeaI40+WSVVInz5YcZwy8E9Oh78fhxSMieWCwRw+5fLjIXAHbOMn1PSn5yyEo7TBhMrgHHZfL/wCBHH+FQrs120EHmhJRPIHYO7uOqupHGD+fFJHFGIonUoYw6r5Uh+bae3BzilMTSOu2Ncq7eZGFO44IynuR3+tPJEkzXDRyIzbQfMYIsUeeODyTx+tBSemgwjDywm1V33bwijd8ucFh26YFIyLHJIFWKWP/AFP704KEDnPueQCD1pRG20lnZXjkZlG7EjE+mOnQ8d6YY1eOTKOzTYV41XndyQfY/pQUiRIzJEqESrH5ZiUgfMGznLZ5Axx34p0pj+zRzJEsWSI54AAAy/3wRgd/TPNMmmCJFLIs01wiqmwfICp7nHfP64pILVp4hES6OzOhlVCQ2BnB6ZOM4oXcXmLsYbooomiG7JTaS20HIbP9M1dgVGcPNl4rmMjzJMDCg5znOOoH4+lQS27QiOJlkheIJcKlw20lQPlIHXOM8AetWoWM1xDuFuYi4BABIiRs/f7huhH40W1C+hbtxKUUROpcOpAii3yOB1ZMoc4BOQDxThAJEZljgyhFo8qRtHtbcMHOcZx6/r0qJr2SHFyjQST28pG5Dwx4VjnaOv0HXOc0l5PHaqABFFbxscDdtXfg4BGCc8dScVS22uT6E1kFbz5vJEotbncrwb5QVBwI1HC+p3EHrVXUZXto7mJkS227QV8wtgty5TOCvVflyRURnSOF55Uja4mYKs0a+YqE9yT09OM5x0ptvaM95DbSTWhuHRYxA4IXbnJJ+U8kj9aaIvq3ctWttINk1rJbobcosokTYVBHBYc84PqRmo/stv5k0iIPtMrsq78MHUD7wHufWg5n23ktrbxSFjDGXcxjODhTnjjpn1q35RuZEUILUIoZfMUABxwyFgPm7kHI61ru7ohu241mBlS6iEUtzFH5c21tpdhgHC8AYHfvUjaffXMh2BBc3IKqG48vdxvOO2PTmm26/bWRzbRwq7IxeCPBZ+hJOenc0GUW97mFY9smYrZ4pMrufgFx+DZ+gp23sc8rp2/r0PuD9hO8W9/ZdvIk3D7FrE8TMDySQj/h98D/APXXtQQ7EBbAYAZ6+wH1z1rwf/gnZ/pPwA8d2hcZh1p5gAQMHyIev124/CvfSnmIQWzu5YkcR46c1+z4N81CD8l+SP4y4kp+yzfEw/vP8dRqEPgKVcrlHCdQaUrhyMZI5GO2aSSQSKm5to8skLIm1Mex6n1p8fzFmUjhN3yKSAfQV2HzJ0OnONyrmJSw3tsycZ7k9q6LT37bhzldgXPGMkg1zli4JiVizKyZDDuD6iuh012WRGJXPlhCq8ZGeD/+qspAaR7npj1p3TglsZH4UwHkjnjjBbOacCS3BAPcHkGsmA9AWcYP155Hv/Kn2rrG6bwCrDaTjAVP/wBf8qiU8ZBGfVRScBcdeeeCM/54qHroBAiS20txbEYaMlostktHng8d/wDGlwu1ioZkBG3ccZNS6kCI4L47y8f7qVEPBU9zUZAVgF+cgnaGPBH1/rSg76gMYsFwSS3duvHt+FISd7bZcYHC4xQwbayK6k/dJPX6Up+aUkc8Z49B6VoA3AUYIYEn5gx/WkVcYxg4G0MOwpVIwArbWbnkfrSMAUXuh6Y7/wCPNACZYkE5VvfH5HFMO0SZGMjkH0J46fWpdrO4H38fNjOM1GSXBXJbnjC5wPT1/nVICM+YTGuIhh8MTxgccj9ahkbgZlChXLKZDwfQn2/Cpm5kZj5bE4yzDgHngf57VFJt2orhShA2/Nlgfqe1UiSGQSNL+8ILLtRtnT6jNQbHEmCQF6AAct6kjPXFSyICDvO9hwwBPJB5PP8AjUTANIWj8vcRknPzAHjIpgVk2NnywzA5ZeMg+4GOopm0EKdu7ac565J9amkO7gl1wu3J6kelRHOxck8AYBGC34VYDlypAJK5I+72b0qSM4IJWRCpUDZ0OfWoeSCMsCcbieOn933qVVzgIPlHy/K/3hj+L3/xoAmWQLvDYAByvGQB2qwrbjIjbQ5wTEOST1ycVWVjiQFRGqqRnHJFTb2A3ZDkR7HOM/KaALSNuG4ZUnkAnrk5H41IhDc4zH6lM7fb+VQIWDuoLM0e19pJITpwWPepUBBboCCCQvHT1A+lQwJgTyVzuGQR0wB/OnhcBgoAB7gbu1RIQMMd4B7g4Iz3p64Kqp2kjrzkK1QA/wBQMkZC59fWjdtAYlVHRS3GaCeQSMA8D0B/x60nG3kcbhyy8j35qShEUrghWCgbjxkDjr/k01FyA2wAqucFgcA8/wBacwG8kqrnoGz19sfjTTGGBLxqdwHJPzDH+1VEjQGVNpJwwBZifegAGWNeGxIT0I2Ee1O2q7AFVPQYBJ+mRS5Y7yRKGRTuAwNx6dBz/hSuA2MAYIQsVbIDDbj05/KlXPyN8gnH4KD6D1pwUoyq0m1iQMDnjsM9/rTkJ+XJyynoB09ccUyhCoIO1SQ3zNu+9nvTj16A4b5cH88+9KFIKZwrdcCnYIGCoYckDb1Pqam4CbTgrkYZsZQ9s9zTjkfdG3JAB2+/SlH3x3YLkqo/SlUZxtYg4Y7l4H0xU3ACOpXcSGwAzA59eKUKqDbgqATjB/WhcMoQsODyGXBxSjGzBU7ScAKOfakAIGCYyevQjII/rTgGGMEjjkd/pTVGUOQXI4OOM4pwAwMBhn+7zj65oAUrksDnHHHSk9WwoZWI+TjGe9IMADCtkEkbgBk+9LgZAOPlPPGcGgAACucdOMqe3FGcdSqKBwx6k+lKN3phu4T0oyeTnOATtHWgA+Y4bYCM5wCeTSdMnJPPp3pOGGdhLKDkZwV9/elAOVG1Sd3XoCP8aAEwE6Dg/L3z9KXBXaDjpt68tScsWwQCxBJ9B2pMZz1XcBkA5IPrQAAAbcnJH8IBHPqf8abgkKudzHpj7uOv409gSflVWY8g5+96/SmHBUfL8mcjIOR9BQAhwpc4DbeMZ/KlYZHJUggHnk4oJwXJw2OCV70u07vlVVH3dxBB/GgBmAxYgqBjrGeCOtAPzDacgnPXGf6UobLKP3eG4I4/lSAgqwG1nJ+6rYFABtIBBU8gkDb0xSxhQ8RDLsf5TlcDOO9IVxu2DcCMcHr/AFp8bE3DBiXDLk8HGe2KoZmFs61cARrKPlJJOCpHp/hUTFC+PMLbjgZ4IPPQf1pUffdXy7gwaTeu1futj/8AVTGJl25MTnG/eeS319q0RBHKSzH5vM+UAGTlePf86apkW4gUOH424PAx/hSMcbGx8gABUDndnoKZFsEkY+dedmxhhuvTmtQPN/jSzP4k0uLMfmfZsgq25Rljk8/SsSxkcgSofK3kuBIQcgdDj04zWl8Wys3jm2dw0YtIBlV44ycEfnWTYDZM67Y0uAmMdNynkZA4z64rVL92ho0baUth0YO8j46de+TntWlDJmQgHLAbhubjHsayopQow/G9g20HaMjsv4ZzWlbbiEMcibWyqhCCTjkdcfpWbGXoyfKk+VTuIZeSDk4P5VowsVuEO99khwAF3Ed+R/hWZaqfLDBCCynKtj1rUsyUfETN5uQSqgHK/wBPx9aRJqQiMBAqmIbcbWB3DnOcfWtSNf3mwMxCgcFh/n0qnBn7qsVRfmyfm5z371ehAKRk5AUknI59x9KgCyGCKBnbzuMTnIIp8ib1fICKAODwFOeMcfX86aryKSI5VSXaCyYP1x0obY0krA4fllDLuI9h2NAD2kbeWLfdzuBOPpioiy7FIH3uNhOcnPY0rEfMCA28fvA/DD0pkpdkOfmnjwW3Nz+FBAyWVsyDzGBC7V28niqFy5bLAbjjoq8k+ue1WZpejqQdyZwvXd6fSsq82keVIGUlchY8k5Az16ZoAoXDAybtwI3ck7sE+h56VpeH7MyStcSbAeXUvuyI/YdqySDO8KDEXnYZQfm/PHTNdnYQm2t9q+XuKAkoScccDHGM9e9BZYz5k4I4J4Xg4OP1pMrnIADIf4c5znk4HanIrHggOM7mO7A/KmbiY8q5RBjsMnPU9qAFaNg3zRmQJkoy4X3PU81PaiRo9xCgA8HeCMf3cD0qi6/PxH5LRnCEA59eO3rV23VAgdUKozE/vF5wcdPaoYF2NcjrgE91x+Zq1C33tvBwBwf1qrBwOMAljwXOfqRVmMgEncAM4O4cMPSsJFGgjF9oPHPXOaR493PPTue1RK+eCOQRnI7+/tVkDew4Pp7Yrn2LKrR8DaMnpjHzCmFApfAwe4UfL9KtsgkX0zzgnkCo3jyNucfMCOM5FFwKpjLYIAJVskNj8OKYBk5RTgndtxuGassm4mUDkfe3jGSKYyE9CxLMTlDgVomBX2/w5ySO3JFAVtxIUsenJPTvzUrLncVA4HA2jg/5zTXQM2NgB4G5R69sdvrVXIIQFI2gkAH7jKQQP72frQwJDKezc+pH9KlKnLEksUONx6Y+p70zHYDBzn/61FwGkHd168gHjFMBOcq+GxgDp/8ArqTZjJA4zgk9PzpuO3G1SD05+tXcBnJ4Clvm6nv7k0wbio53MG3k7Soc1IwwAxJ2gcENyc00oVO3awIH32zwB/XnpTA6isbxEcQ2vXmcD0/hatmsLxQcQWRxnF0vG7H8Ld64qfxIplNeyjaXAyFQ52n3/SpckL94cnnjGfeom5LYZYzndgkDGM+lSDaG46dMYzn6V2kjiNrBdoYk9MZxxSAkjALH5uN38qC20gA8g5OPboKQglmyQBySinOc0AKRsVzhiPQk0hVmwoxtY7gy/MPpQR1Hyru/iwMD60nDb9oIPoQAB7/WgAYJIXYADPPyt0I/lQANqYUA4Gd7dfU//XpzEkFuCdoILHr9TTeifKwXdgAj9Pz5pAMUjyyq4kUEnaM5z/hT9wTYfMGAQu1hzn/61I7OGyHx8u7OcZ9qXcF77Qp4x1x+NMCQffkwFI9D0HrzT0OEzgehBfr74qOMZwucKDt4/PNOjAfblW6k7mxlh9PWpYE4JJbPIzkcU9SAQSXyRjB6fhUKEMqt85BIOCfryak4AYZ29x6Vm0BPuKKGYMo3dzzmn/dzwQc8A1ECrP1+Q4xvOfrinq3cjIJ5JBH061kWP6hgG+XGCcd6ZIquhVh1wce/0p+SduTyGxknrQCRGePl5OPSgCpKATnGS33gehrm76A2N3wm6KfCxunRTn7v1rqpF4xjcMcZHI/z61nahZLf2b27HY+AykH7p7H/AD61vF2AwWZgmQowCV2tx39P89KspM4kUOVZQy7mzkoT265qmhZpGSQYliyrAk79wPX0p4k3MwJ3M3UHAZyPX6V0kGjEWWIorsQDgFz17ipw28HG0Ljg+nPOTVKNl3xgFjIv3WznAPUH8KsRSb03AMylvuu2CO3b+tSwLcb5ZXChVH8GSdvanLtDpjcpJIAznrjH4VCjkkEqpJ5/GpkJIJUbzu5HcfSsmA8blZT/AHcgAqBz6/SlXKtkfMygKf8AJqMKqKTyoPGG+99KfgkqQdx52qwA+opANKhkY5DqDghewHuacyEZQttOQmOdoz/WgncYwX8sHqD0+lCsQuVLRqMsq4Hr+FABn92SrMNp53kkNntkUAnKr8ysQcgD27E0oGMlQ5yeTjJJpu47FG9fnf5c5JAPXmkAgIIY5Gdm3fjgD396MngqSGXC5DZB+ntTjgEqoVwDgluBx/Omt0bI+YnAXHp2pgBOwyY5bON+Mt+GaDsIQZ3KeQc849xTsYLKhyclhjqOlIo3MuOCqjJZec+lACAj7yhSQrZPJ4p3zgKcKF2gFhyT24pArDkkLnrs9PXjtSFQhbhmOcFgehPT+VADWwq4zwDuCnsPemSblU4IJOTg43Dtx/ntT2O0nO7hs56/j696ibAL/IpYnp689c9ulNAIwGR3A/hIH6GoiMjG1yOrDjH+cU48KGCnJwcjvn9McU0ryFOW2noOhFaICLqdm4KuTgDkr9ay7+3+bcPvKOm7ABPXr61qlzuBLKV6kDH86rzEGN2YgFB/C3UZ+79eev61aAwh86kZYIRkY9e5P05qMEFd4ctnndkAMM/hVi8hMMpyAGkwCucFyOuT24qCXIBJUzIhyQi5ZBnjHv8ASrQDHyI2c8R5BLPggn0HeoLhmEmFaJnU5BI5X61PsRWQlCpTLjcDleeuD0qtO0ZkKu27eCzE8MrGrJMu7KIm7DgfNuXYFUJnpzWbe7o55MSCcRjAmgIMbDAP44yR+FalwCsQDt04IYhsjsSPwrLucAZZxsKkD5cZbpnA4xxQNGNfRmMzEruRBhdwwvPOPr70yxyjLHIHRwOp+7+ftT74AsvyYZmJw54YD+L/AOtUVq+wIVzIgGAhOSeufp1qkHQ3rYDYwCFZDtEcm7tnJ6dTitK3KspRQEQfNvJyzA56n39Kx4MoFClsLntk47deg960kn8kSNsKs2RycY54P4ZoIsXTOuyQpIxYBBhcNn6cVV1LdJZywcKNhKgjLF/YDrT0kbeQjPHt4DImdw7EECq5duT5bfvBt5b5zz1z2pPYEdX4Yuhd+HdLunjhAZTG7OORtyB9OhroLY8LzhT90LyDycDNcN8PpXOhX9nuMl1aXjuCj84wOPpjNdpCwccHYGCsoA+6etRJAjQiOY+Bhjgnn9fapUHHKlhu44/xqshGWIUAjsvp7+9TqFY8ZY5HU8Y6k1gzQfjCMjHnODnvTslQuOmR9cYpqgAE/KAOQ3Xn1oUgLjPy8ABhg+tSA7bkoNpxk47dB60w87SQM/eAx2/xxTtp6ZKnf90jIJpOACGHGeaAE6OGLAAEgA8YNM2lRwAMnAIOfoc05gVRckAoeXPoOg9+tNkHzOCM8556AZoATdscMTznHH96mCPbxlmUHJOep9KkbIZjjZgZOw8Z/wAOKj+VWBJO1h39fpQAD94Rt+7jIVRzn1oJyTnY4Vc43ZOf8KQglEdgAMHAYcgk80rYKYGAWJAD8g4/D0FWAAqHGc4BwBninY5bgt0GH5yPekYFiBwDgbsLwPYetOYksW53EZwOpHrQAZwdxXJIOMc/nTuwwCpGAQp9O9MUjkqFb3IzjvSnCuRjJH3c8dex59/0qAHKTvGGBLMDwd2PU0m4BZOvGSNq/kaHbDddoGT06HJz+uacxy685GPvAYzQANu27SRyO+e/SlXcQAqsPlzwoOfz701V3Ln5tuOPX/JpPvqr7gD6g45//VQAqyE7TuABOTjk/jSEHBBOW3Yy3pzj/PvShtxDDhTnjPJOaBzhvlbvmTkA+5/GgAIHPA2kDknge1JknHyqQccA8+vfrQEyBgtktxtwcjtRyx6E/JuKnqeaAGnKrkqwyep/+vQ4UtsKuASCMnlj6Gg/cBA+8OASSU5z/n6UrgeZtaTAYgqRyf0oAaxyGZl+cZ6nj+lK5y+cEYTPByB7D86Bkgn7xzjIOTSfLuT5mYYwdo6fj/npVgDfczuIBXIA7t6YoJZiuWZSF2sAMjI9MUhHysSoBxyQuSPfNDAb25Zl2lsZ/X9f0pAKMFsEHBTII4+oPvSKc7PnGM5z/OgZZSAC23HCjkc9aCcDcCcDkg8Z60wDhxjjB644/wA80E7iuTufG3YT260jEBfm2HHTcMEjtml3fMQHwAo6ADIJ6j29/akAh+6fmJGTgnnilYsXJABIIwwbB46g0YPTBI6KcdeP8P5U1yBtOeeM+/p+gP50wHYJZcBWO4DAOCB601DjK9h8ig8bvXI79etOIyxU5YEbeO2frUed0KhXA+TbvkPcf49aAF5DhWYbxhyiLwB04OentTZQotmLELkhgFkwzN+NPkyDEc4kLeX8w+Ug9cj/AOvSuSodlODHkKwHRjx/WhAI3MiuGk3IvDycZH16YGaVAAxQKu3bvGxt4Y56+vf9KMP5gMa7pWCqzyZ2/wC19Bx6d6DtWQSAsCw2Db6A9sfSmAo4HzAE5/1h6EUpO7ghXUHdljjIzSYMZk2xD/V7gMnJ56H8/wBKU9Qp+6WHD84x2qQFC5YhcbgBjJ+UjpnHpT1IMitg5AxhlJwM5OP5UwgM7ZHzHqR1IpcjzBJlmbGevH0C/Q0DI8ssDrGj4CFl3KSuCemO55olOyaQhliXycBejDP8PHelWMq7ooliTOFwTjPr+X8qSNlaZJEaEkYIyMb/AFPsf8KBEMhzubKncACHPynpz+hqtOzLvOfLJ6GMZwen5e9WGyEAZVXcOrdGOcg4/Gqd0xEUoV2VsgMw46nmt0B5V4vC3Xi6wSNnlkgkYFvMyOmCD/jX5y/HfUV1P4w+MpQJUFtMLSWOKUs0jAbdwUjnGDnNfojqziXxrqEgaHFvE0gOck9Aa/MfxvNJqHjLxVqCs6wTapOXAU/6ve2CpPXgk8jjg18vxFK1CEO7v+B+yeHNP/aqtX+WKX3tf5GVbtucb4d4cB4VkCuSBx+Hr1FXnLiVwxlZ3VQAiqIw2fl2jkjGM59etVk2CBgoku40USIZmx8qj72cdB9OelLlY8QJIqSsQQ4DHeSMF02+pHAGBivzuT6n9EwWhPI72v2edlmhUyKN7IEBXILZOAxOf5nFPb9xf3qwEQKw89I3beqAthm5HXgVVV4XDzKHjcfLE5zIjOMHB3Dqfbj+tqGaQJI7FJGmPlgyfdY5b73fI2kDHr71g9DsirK9iIER2sQaX7TBLMweQnci5PUnt2P51H5KBVSOJl2uS0pb5YwOMAA/ezz61JAGCRORJtcukilNsYPBUoB0AGDmmp5MUrSOJZYDK0colf5Q398DHGOBmoWptqtBDvWFGbDSmUu7bvlYYHb3OMfWmNujCXADx5QjCRZVcHcTzweM4qRkggDl2Z42UQqYzj5853sT6A9PX0xTDMyNcbizH7K0eJCTnn5nH93oOKFfcN2OlQwSj5HVJJA7PI2wohP3Sv8ADz+eBiomLHcPOklYMyqc/Jtzxz3J46/0pzL5cnlmR2keNWkdwW3juuev/wCqmkl4BK+1EQjYOm1R1UjGT35GaT30HHuLMg3FmhbypicCYAGNs4xwee/bjNJkpFOGCG1yULFVB3HHrzng807gxNJEVVLiRkVxGzIBnoAc4yQDz/epnzRAMG/ffLlQOuTjp3HbIpO60Y0SCVjH50b4KbYlR8qqqBgP2ycEHn1pHgO9fMhE8oByQwxKMAhgyjjP+TUa+W+PMjH7siMjIZSxBHGBwP8A6w7U5YlaPEsO0hditsPkls+q855NLYWzuSkSyhVDOZSY45HiUlYyT3J+9gcHJxz1pkozM4lDpJbsRDKicuB07YbJOST6jtRLHGwGIo5hG6ZQchMAgAkn5uo7duetNlfEjxlZGkZ/MOWU4H95fTk/yq15ELoLhZJG2xw+YUbO5hleRn5f4Tk5p8E+2e3nP2gPCAu4PtHy8DIP8RPbPem7ndxGGhH74Pj7pZuOOM5PTn86VC0i+X5kuLkmRogwb94DkHJGcY//AF1L31H0sxkYDDfKz/amJzMHcuGYnGR65OamhBe6eWSKad3YxtuTchboCynqBgn2xUWBMmGciKUsG3HGMdOvfIqSWZ9hnkL3MkWBuzlkZeecdueT9aL3Vnua2uNWQASOxm2hCA0ud7sed3scHAPpj1o3zm5SAiQII1VXtzzjgDLf4UMxfZI7edGSMyxNjB5OzB6jn9QKWGKOIR5kKzGNwvzYUcEjn6jGKnTqWPit3S1bFvKmVa0dBhsHqrHp3PX/ABqzJbiWVEYxSRTqyAMBvhYj7xxxnI/zinwQOpLgARsUDPbsGGAvJIz2yBjg0z7LII3tlUiVi5Z0LfMVDckHkEgdOc5qkT5kO9pB5waMTxAWzSSEsEHC7jkdc556YqWKJZbllhiidgJJEa3AZVQD+P6e/rUTiUovmENK213hZMh+c4PPc4z9ajRIynmxs/lFvLk3MNwTIzkY7EjIweoouS9NB4MVqhHmZZ9qb7dip389e2fbP4UzzHX7DbvFII1dMuMMdx6DgjHXgn+lKLc7GmaCVlkR9jIqvlgRtdgRgdTyeaEQkgbofMcIzyXT/wAZOMAAdjk/n6VfW5m3dk8AYs+ZYkDM4Cztu+YHPPcd+cnr071Nb+c3Nw1yDGjGXI/d8MAChXkcY7c8mqsUDShlMMp3MW8k4XDemSAB/n0qey2G0KKEguJLQlHZtzuwC8BfugbRjpn8Qaa62KLUaw3GI2uVELnf5kqGSJpAMovOcd81HF8zxrLC8AS4/wCWvyws5HAB9eRx6c0l1LNdW0Nt5i2KdGU2+0lx8wPscdhjqanCxzRyxLJ5SvEbhNyM6puIXgY64J+btVq1zNkzOLXIvdw2xkguNqbt2AFTA3L0yaksoCNcsLe7VTAf3waOLYQeduR0zn8sVUFyz7MeYL4f6MYJWWVJYscgjjAyPz/GtK0iWG5tZNgigtZxIqsWJji2ZI4PzZOf5U5fDc5paXv2Z9ff8E5IpI/C/wAXbW4eOZIr+PfK3RmCyAtkdjgGvocKUixuTeqlhIB8vIwDg9fSvmf/AIJp3T3l58bNxKxt9il29OW+1kkDt0FfT9y2Xdew2ABxwPTp2xiv2DLnzYeFuy/JH8ecWRcc7xN+sr/el/mUiTDIB8inBIV87QTjIx2qSBmAVt4VlwdyNzjPSmySDdNtkZiknmEAHnjHB9KchChyXZsFuTxjjAH6V6h8ka+nsAVWMKqqwDBGxgnv0/Suj0/AlUZbapwdqjOffvXL6dltu5FIIDkyMMMe349a6Oxba8blUDE7Qzc9fUis2QbeDuIBQsONydvw7UoP4AjIwOaYCEZj8qg8sREVJ/nn61Ic7um44/P/ADzWLAEPzDoMAZx1pdx4PXjOB0pmcBh8x44IwRT8AvhVyMEct2qAJrUxyCSCRwY5htIUZG71zWZApjaa1d9s0DHPB3FeMEE9q0EduTuYEYbnrTNXBWW11AH5SoglXHAU87s+1QtH6jK7YL5yBwTtYfN6flzSY+YE4GPuljxmlBDMuAZBz1HOOg5prbUOZAw6DPGBzwK1QhN21VUM74G4rjoKOOilSCcncB356U7DKwGHbYORng9f8/nUZ4QKp3kcAnn/APXimAMoZSGX5F+U7j+VD53E5yynkkEHHt2pxAZ1GAqsSwYDJ47f1phAbAYEI3BXGeR/L0poCJ84IOSowQ3AximTZPmEbSuzJf8Ai+ox64qY8OWLYQckMcY5qB1BBVgr5zncNox6n/OatEkLLh4z91toBbZjcSehweTVYlJV5BKqdhUrg5zwM+lWWBCEY+4eWViQxzxwelQzA5IQktgYWQ8ZzyQapAVicJuDkqMY5Jx7VCx2jPALfMGB5xU8uDIXHzPuwGVuvSozldxG7ZgIOeXJ/lVANPUcGQKcFhnd1qTGMgKeGJxnj60z5g6HcQw+XPXmlT5ckKZfLGwj1BPP60ATLlUBCkRk4+T72D161LwsaBhlN4BDcFQTxmoIhhQFkA/2ivKnOMY7U/OADtBZDsLOeGPXB+nFAFo5ALSBXj+8QzYLso/l2/KpkIYeaAx3x7tzAhx6ZHQcD8arKoUvhfKR3ztzkc9foKkEuW3MxYr1kXjdGvt+FQBaXjO1QcAZUjJI9cVKCD3yCBuwP1qshUoCBhCTgYwQD7etSrIpBPBIwcbBzjj/ACKlgTKe20FsEkBeo/yaXDZJXknjLdv1pvIGGODuz04/z/hTgMPuwrY47Z9zUFCdFwuTyDlyD+I9aCvblm4+8PvfjSqQSQpDDBwFOcenNLtxgn5UAAAHPWncBNpYAAFlIBGeRSjAZz1ZgQG/i/lx1pdmR8wUOOAqDgdaXKjksRt6EDkGkAL8mAGJVSBgd+Oc/nSgEBhhsYxjd1yetOUM+QGDtnHpSjAY8qxP8LcH0IzQAgyhJ+c7QeSvX8aUINrIoxjkYbmnAYIxlACFyKVFJG3Jb2z37/zqADIDDG0KWyT0J44oJPOWII5yOlAO4L0BPAJwcUrAjecHaF6g/wCeKAAqcMf4epYHINCg49DxlcUFVDZ2jcQOhwfp6f8A6qCeCNj9P4RxQADoCp3H1LZpQcluCvzdf5UuMnbtYKoGDkjI7UhDMOQCD1Bz7f8A16ABiVHzptwSQM8nnjNBJUHrnPp196BhQcMQSevSjIG/JPGOnAoAGXKkYyckgn1zSnG5SM88A9Pw/OkUAtwhzjKsG689f8+1Ifm3LnG9eN38XtQAuTkFmyRlDx/nmmggIccjj73OOO3r9Kc3d8ZYY+Ydv8mg8MVG9weQwA4P1oAaBlcKArHHQ43DrSE/KxGAhGcd89vwpQehQ5YNwPbHIz+f5UuwowUdQAuAeo+vagBrADJKhWP3yOo+lG1lyMkHgZfG3b2xRkEHk+XuzlQeCBzSEKEBZeo5Od2PegBeTuwjDA5AYDac9Qf/AK1B2l8h9xVdoJz/AD700kY4Kk/e3HvntilJw4Jwu4YwRg9uKADdt+Y7sAcn07cfnQcjHJc+rDFJkZXoe2QM49vbigOcD5gxxkEccZH60ADHg45XoMH3pYPmm2FmUL8wJGM49fao2cYYknaccMf60kbSL5rKqFo4ydrt+NV0Ax4pnaSd0OMT7gQN+R3z/hR1O6JFWNztRjwGPsBTYiQS+7bG8mV2jAByTn+VMdiFeTKhmfh8cg9flrZEiZVQCGZFHHByQM9f1p1qczwxkgKAWIlGec8c+tMkUKHz8gY7mJGfSn25EtyDuXIORznP+FWB5R43kE/xCuGeZ322+wqPuhs5wfYj9cVn28IjKqFR5ShlPG7cQeNpNP168a4+IGshFDGIkMqqApOef6n607Yvl7i3+rYltiY2gDPX8P1re2iGiWJmXYyFlcrkOq8Kc89c1eiKJIWVI8qASpjOFPrjtVAbZXBBaX7R8oCrtDHrnB+hq3aMoMaKriIMceWSAw252579MfhWTGadqgCqGVcAgna5AAOck98/41s2Ksy/JIh3yc7WKnp0J6Z/CsKHIlAaHDDLPIrFiB24PpW7YvEzq29B5jYKIoJbjg/WpJN21G+RdoGWj+YFuRnt+lXYwGVQSRuH8QOW9CPaqkC4jwUU4OBs69Bjrz3rQUjI2sg8sZEhz93Hp3xzUsB5L4RyzBgVG4cBuRnIpZ2aIh5IyoJIV1b7p+lRgrJEkmTnAUlm6DOdwH5jFKWCpIRIFZlLZxtLc+nrSAGYr1bJQf6rPzDJ/PmohuXau9OerD75b8e1KDkff2yOFGcc4z1/Q1BM2wltq4CZMpOQfTFAFWWbYpJJV0G0owwCc8fjWY5ZHUKBIGJWUhuS3XB7dM1bu5SkcpQYYp8pbgBs8/jWdyZAsW8s8nluWXGR/teh5P60EF/w7befK84C7cbkRly236/pXTufMclSQB1Oe2B37dBVPTYRDZgFd+0BGI6Bccj3PAq23KtzvwM4xk+3tQWLgNKPkG8YIKAhjj1qJ2OWICspXAUgsG7k/wD16kkIZXBKyqwKbDwpJzzmqsjKoYZdAqbuFyoIPOOeefWgB8RBlVtskbY2hssfcAVoRAAnaCG2kAg4HWqVrktLIoDEKCQRjIPJP5VfjXCtt6DGMk5Jz0rNlFiMcn5Tk8njjPtVhCTwGIJHAz3qsCoDg85yTgEjp2qcFQR5gbGRu45x1zWTBFmOQ4X5m+bBK8scjg/0qyp5+Yjp16jPpVONyjnc/wA479j6ZqeNjjgliPvE8GsGiy0Cce44yetIwCgjeeOx/wAaaCuBhW+Y7sH0zT1blh8uc88dv85rMBrJgYOQcHBzn61G0Y5ONueCDgc1Pzg4A29c9/8APWkPfjgc8jJouBVManj7hIxk9PpTGQnk4yACAec/41aePKkHbjr+NMZTliWHTBwMj9atMCqy5UHD88gRnDEc9O1Iy5IyHc4xnGcD3qcpxtyqkDucCmBCTgLyDjnjmquBXMbfMB+828k5+6O39aRk+cfLhg2PXHv+tStHvGGG9B/Dj9frTZF3q/3s5xiP5uP0q0yCDaoOGAweD6I3+cU1kJ5LAlsnOcg+36frVh87iecEA44yOfemMoVByAg5II79M0XA6GsLxUR5Fipz810q8f7rVu1z/itlVdNDEgteKFx67HxXNT+NFMqxsSRhok2kjgHdmpVJADZUArtJb+dV4pPvBpM7sqeOvUVOgAKjHAdQB12/hXaSPJYsuxdgyAUxkH15/Gm8ZLAdiMqMnGaMAsQAy55UNxigsCmR024pABIzkfe+nGM5/wA/SgsBI6KzHB3fKe3rTmLbhnLEEr3PTt+tJuKvzkBgAM9h2pgJw3yhiRjDA8//AKqXouGyFz0JzjsO1HPBI+UMVwTwcHv6CmnEYbC4yc4P3R7ikAnJCHI+6M7jnGDQrKP4g3qCM55okXICkZ6Ag9/bNDNtc5IyAQQBgdvlpgC9ELMpXjp7CpAV3tkjdjPzDGB6VEMqy5G1lBwQPuj3/OpEPAB3gA/xH72OnNAEoyY3+bDg5y3bipv4iduRgNjOQcVAhI3gcdsAcDPrUgwD2xjBxkBfwrJgTb8BDg4ByxAx3+vvUhXB5yADzleDUO3OV7ofmJQ8nsPpUgAyWwA5yTgcH2rJgSYILAjDZ3AA0uCVPcDulNz3JOCOcU7KHHJAJ5x16UixrYKFcuBjg+lQyoTnGSewHIIqwfmXgZxgYNRyAMW9NwBB5yvFUmBz+uWZOL+BSZE/1iNjBUfxfhWakwaLcHV1kGVCNhue59P/ANddTIvZ8srfKyvgn6e/FcxqcP8AZFzJyyxSAmNguf8AgIP+e1dMGJk6s5aQqvzBcqQ3zfUY+lTwMZAqlW3qxcKcetUSnkMyYICtjKEfL1/HNWIyRHt/dKhY8Do3Un/CtSS8jcfMCp7uOCv9an3Z3HA+XAB6/lVOM7URckZAUZ5IGKsxuGLMGJIy2RwP89DWdgLCEDaFHA5z1PNLwQyMAvJPTp7/AOfWowSSQMIWySx4J9RntT8kLnIHBYgsMt7e/ArMCRNxZiCxGPlGOuB19Kbzt3sQuRjcRlcev1prLsDAx5YHaYy3QHGMUvEbjgFAcElc4HfHNIBQSqMUBkwMq3TIJ549qUnaCI9o2nHPTGaZu3kZO5gSwBU5Ge36CgsN24fK2ckjnP50WAUqQwjKKODtx1x6UoZtw6A/eJPOcenp6Uw/KnBXYFCgckk9/wDP4UHCqSNu08dckDIpgG3ejJs2bedpJAI7Z96Vst823k5YD6cjj9KNudyDLZPP4dzTM/L0wAAMqec0C9BTt5IwC3JAOOvalwCygDBPGUOB2pdw8xf4gDkBcHJ69fzqHcpADsG56ZwPxNUMRmIUtgjOB8zYx7CmSMYxnZg4O5QM5Hf+f60hbqOMgA47Z9RUTMqTdllPyguSwK4PB9PWqsArMRkrtVlQ7N3PPPvSNkfKpUgBe2AT1JHp/wDXqMyjaCNrM2DhG3buOfw4pvmhSNhLJvVWYDIx6DBye9WkBK0m3J4GOQDUMnOVzExIyckgjkAH8PelL+USDLEkar8qkkFsdyfXmmed8sTbkRlkwrLkgA4yfTvVICrdqHU8+ajEEAnYQfXOaynRo7h1ddjbFCOMksvUngYNbJUS71QxuDJsI3YGD0wD9KzriNihwzI+0hULcKAeenT696okpbVMBCKoR8jHdeezfl+dQ3ZJY4KqFIXplmH41akl35kbbyfKAV9xPt/XNVLhSDtOTtGQXXggelV1F0sZdwAB5e2FXV8HHBJ+npWdOxzKVYLKrFuR1A9P1rUuHcx4G3fyoUnOBjJ57dqy7nb5e1ccDHyfe6dM0xmTcAsVXLGNQJQGxxjjP59qq2+4XLn5N4JAGOD7gjr16VdugcOpKouCgPRjg8Ee1ZqhVhUJgIQQ2RgEkgZHvVFGvaFgBlstuIy5yenT6d6vQOV8tdzKAWHK57cfzrJMyRopYAEDMYzy65AIx0PXPrxVwtsY8PM8WIx5f8I6g4P4896CS4ZGeJAY5AcfM/ZQOe1Q3UqxkrK5VGUl23DA46Z71HI483Z5kiOx+5vwGGPu/pUT3BZwI/L2gE+VGNwfscseCMfzoFY0/ANwq+JtT04zZt7iyEyOibe4Az/31+Neh6fIWQbmw8YCFAPT6V5Lo+pPYeO9CkZBJDc/6EzK43gknnH1x/8Arr1e3zFcTo+8bXY7GOT97g/TFKa2Et3/AFuaUZHlKu4FOfpnrVhckYx0woUr976VVQMUJPGWJVSMjr1OKsrhmwSQmOxrmZaJQDh06AdNpHryKXfk/Ng5w3rxTEGTjkE8bscCnK4KiQIBzjK+gNQMRduzBBxy3HQilJwc5CscH5h/LNB/dqcsUGRjnj2496Cpzt5ORt45IPr/AD/KgBjbVEmPvbunbNDnBKrtwe+fXtj/AD1p2/cFb5sdAh4yT60hGd3HIxg4wQBQBGTnBwQwUjpzSc7gQDuH0IX0wPrSkjZli5B4Lc5B96aRjB64YAADj8farATKoMjb8zGQjaSSepx6f/qoB2+WS27IOAwIPI6D3/xoP7vnOGKncwPDEnpz9KOBHjBK4x97BYAdDikAHdsABb5TtyecY7+/FPBCvlCwBPD+voDTCxYHHzHqULZxTjzJgEBw27np9KYCqS3O7ccDGPmx0zS7iA5DYPoRkEelNUAgfIBzwp49xnHt2pcHaSAWwPT+WaQDs5wQQMcqAv164P1oBDN8uWH97oRz2zSEAFlyTwfzwaccuy4BYjPOOpHtUgN6xMcszE/MG6YAp38K5JUAHuAB9R+dNBzGMEHqoBwe1OPPyrl8ngseBg9PzoAB8rrlgJFYDHQY+lN2rt6FAXwAOevrmlZstwDjlsEYwaGGFdQrbidwPY46mgA3fMTj5Qxy20A/5/wpCMblAAYL0B79sfnTmGQT6Hj1FIQCFO3d3zjj060AJIoLOpBHPQtntxRuzxgAkgFVzg49vwoG0AnhRnIz6UchcZGB3B479RQAnHPGD6juPejhtucYA4AbpSgB2wSpG0jPvSN/CSNpH8TkjP8An+tWA3IO07cNwCOxHPP5H9aOcbcFSvHrkcd6cQTtAz94EYPA9f0oCl1BAJUv90NjP+cUgEIZuQvl7lB3bvmIJzTXG1X37OMk7eSOfTvQvCxnCg44D+mOKUDaFHYru6cY9f1oAc28twfmzgZGc/8A6xTGBAXru27ARwNpNKvJXBO71H3RSEYwAeAdrD2x1/OmAqgebIwIG7EYAP8AP9KTOdvJ29WXOOeoA/EUp+98wYHPIz2Hf9aaWOzI2EjBwegwM9M0AL90NjqBjjn8aD77MjGd54Bxxkf56UDORggDrtHOPb69KRidkhCY45DqRuOf/rGgBfulN2MA9SM89KQ54b5d6oSN2eG/MZ/PilchS25V9ucEnrSnAPO3sDxkCgBuFwC5LHOMFS3zk849qXAYk7pVbqAnBGOox+dBbaCpB38tgqSg696CN2FYMTgfMuM/UVQDiDvjyOCgHz9Qcg4oz97GNuCw3LwDnpSFgE3bnzvyzYxnHHOacQUDc4bPPr9cfjUALnOcg7cDp3pWDDkkllDEkoBjvkfgCKacZUAbg3JzknAprMsSxmNT8h2xs33QT1De2KAF4yp3ffAZc9zjJOO3/wBamyMQ64JV8M2XPXrwPoOn1p2OcIF2gAIxOV/x9fzpkjkeUB5QJYLwc45I3fSmu4ELFVOU3EcgknLN7AfgfyrOunEcDkDCnkg9QfcfhWlMxMj52n58fL2x3Hsax9ULCxljLnPzEk849M1sgR47qEyR3XiK5UzER20xHlplzgAndngZPQexr8vpJVurq/mCsXnlleVi20HceMDtgnv61+knxGvGsvhl49v3kZJP7OuG2qNm/ajHIJ7cmvzV0y2S4h+yylRCzCR2RSWDdgpyB055z34r43iWXv049k3+R+8+HNO1KvV80vwuaOwPDJKIZMNFHAdr4wucEHg4A78fzqW2KFnh85Nlu5uEfhi7KcIo4IH8PPHXGOtDH7QtvN9mkt3EItbja+AJNxOSMD72Qfbj0FHkO4ldLfDOrKJYsjMnOByeDxzjrXwrbP3SHYPOlEF088sULufOMVxBsjkJwdqjGSwPf2GetPmbekFlC0Ec7yh1LcqHAByuc4BPAH1FMtzGI4Zgi20kTbTHIQGK9W2buTuHHPrjuctNzBdXks1wx8sSCYBSFKgtlcgDBGGHP19jWMtTujHS6GmMpDKZIriK4jlEmJiQHk/2cd8jAx2PsKc0kojZ/tCLOqMHZhjfjnj3yR+dRQskD/vJGkTezvDC+QMYKjr0Byc/SiSKSNipt1nkKjc23IJDHOMd+Rj2xxUalpdBLWRbgIlszIrsGIbqSvJ69ycH8KYZFnV921WlwqIW3EcDuPeprifzo8ySeZNHIJPN6Z4ICA++D+lOdkTzJzcRshzHI1tHhUbIG7d1I5P6VAepFIs6rMBG/loSFjAON4xnp0yOcetSLB5TM0UbCRQGl3Yw2WIG0g5Hy7u3aoWg2RGPKbBkRm3JYMwJ+YHPQEn9aJG+disaSL5hdVwcZxwzH2z9Kb7DvfYcXYw77eaKFfMZXZ+mVXIwv0Hp1xTFYBDcCQkSQpb8ocBsA4HHHTP9aczubhckSFg26RmCbgAOe3oOPQUkLNGpMKyPMxVwke4kqOoYA9Og/GkvMeyJCzlE3bi7KIYFRSC+DkE5OOOQeD1pol+yusDu0VwVMnlvlo2JPONvfrjtx680lwER2gQvBK0hdVySm0k/Ljpt759PypxJKhSrxHe2I1zGA3ckqcN2AP1o067ENCS+WQUllIaS4PllVDY+UKPlxyeMfl603YUKKQpZt+I0BXJyeRxwB3zjp14qbyWjbzJbWK3Zg0nmsyyMgA+9tHXnHeokkVWd5DKgEZBEa/e2jI3j1569qd9LISfVDmlmxGbeVizSkxBSCFwCGYZ5PHQcdac8bpDHd+XKyvEiI8Q3MuR165XJyOefeooVBkZgy+cxBjlkUqqqW4GR6jvgdevWlLpH55yUhkRkfaScsGJBJHftS8rFJa6EyLH9qkWVfOQgIdpL7GIHzEnjAw3Pao081dsheXzJFLbt3LquBuAx1wO/vSpuldIv3ZCbU2kNjPKqGHqeRT7byZUUySuBM4h/0fkqrEHOOvJ3ZHtSt3NErDoJCZoo5Cw3XCSCJl+ZJM9PpyefYVahjS2fzcwzxxB4bfYMzPyDnaflJG48+x9QagtS94oL3RbDhWfYG2oACNzfw5IAz1yKkjugzOsizIgOXUruaENjzNhPqMHn096pFeQ8eUiRr9nuPO8jzFZGAyNxJ3Z4UZAOetRtbqIJ45hDO8ZE0UcMrYZWIAxn05P5+tSSRfZ5Y7YxtKNpcGYbvlQNsGV7cDP0qMviGNzIElR1nZXQgbNpZQeeVyNvtxS07DvroJMqmaWDzSIDD50eMrvYYAVTyDwM/nTZbaRo8BrOa54MjRpnK984HJBwcc/0pPKGJpgkkSFZJkjj4Ksfu8YwFHPTnn64kIZrZJDbr5QjeRWJDqSCMgk8jkZ9wapWXQi2xXmXc8s3+qeWNiOc7vm5XG7PTAxxjHSnpIFnZ48M6KbXzI1PyLu4bbzzye9N8yGP5dgnCjadgUhmPJCnqOSoznocVLDELaBp5I7iS2ZPIVlXhW4IcZwSu44B/XkUJa2JaurshNsY1gfYhljChhz2IPPpjgkk8cVeabH2pvOjSGPdHNMq8gHllUk5GSSe/wCOKbbW4hvrZDINzqdhnhYRksBlt3bAKk47DBIzVe2nuJpI5LVSjKmG8oAIzbSOpOCF6jPTOMYp9A3JLJkjtm2StNHMyuqNHukPI5OeDjb1x/OrbMEihZplkeMlFNu7IybTxuOcZxnt2NMhlSF7VkeSNIYF3RTxkqTk8FQRkdOe5zS+Z5myRRiOceaTZgJsf+6F9eCPqa0JY6C3e/jlPkLOC7XK4O1nJ6qCOmQSfwFaeniWM2l5baeJF2BZI1m5246ZPfcx+gqg8Rs4fJnH2OK4I5JYOqyA4LjPHG7n1XB4IqyFgnv1kiNs1wNqzOznyzt+UpGo/vAcnpxVWvozkqO6a6an1N/wTJdB4n+L2nyR+U0sFoRbO24bVa4VgT3xuA9819WzM8gmVCqOpIEcfykeuM+tfIf/AATUV3+MvxJkeLymfT1LIHBCkzcj+dfX5w6EqxdDIzEqMgrnr/P8q/Wspf8AssH5I/kTjNWzuu+7X5IqS/ehKZ8tsKQ7deoHv603kM2VJJO3PbBqWVOGIGwmQOHGDnHU4+uPzqIrtEe4t1ADg4yf/r/0r2T4cu2O0rFjIYEiMKwHT36V0tkdnluc7CVyEI5wBzXL2rZYoGG9X+VpAAvbjP8AhXS2ezawXLL/ALGNp9Kh6gdBGuCcAxjcGAEm7IP9KV8MgJU7iAdvQ+uPf/61MweGbDOuDnsPQevr2qRhwTjPH3c9/rWIC8mQjAOfXjvzTh8oDYwOu5uaauQ+OG+TOGxnOelKi7SNv3gOSeg9azAdnGFJwBk4OeB2FWotsuYSzhZOQy+vrVRcIrN1G0/d6kev8qljJQqMgSMwzj0HXH6VDVwM2ESI0sEqs00eQw/vAtw35VLgKhXkDG0HGAfrUmsxiJ4b6ONRvAjd8cqfX+dM2lJACRvAxtY5X06fhVp3VwGFQWzuDMFAUEEYAPJobcMkqoz8qZHbuaVPvJjgqMEbc8ZFMVcICANuenrn0qwHcKWz8wOXGOMn3/z2qLcPJL56nzMkdT2PHfpUgG0kA4JH3s5yT39uxpCzZI3DjnPT2waoBjd+CBkDKfxZ5qJ8FsnJBOMSc8jHQCpehclWDf3c8H/IzUTLtQEgsGYBivPXjP0poTK74BVWyShMwYIRuzzz7gdPyqvK42bhIquedxTLdSatscNIqK/nZyQp2knpwx9sfnUErbRsLeUA/wAwA4I7/wBKoRWmXDH76rxtK4IX8KgyCyBF3MY84xyMev41ZKbnQ5+7uOWGMZ4BxUGGZEwQAVwpRuuOx/z3qwI12gspZd2OMjOOeTin9CxAbdgjK87jxzikZiEBJzkbsDpSlSN/JfGTycY+n+e9ADiAxDYICrtO7qw68j8etSbiGAJCgtgBTnDdAcevFQkrtB4fdxuHOfb+VSoCZFByp3ZPycH/ADzQBIcfvM5LP+72txuPc/8A16maYKV6k45V2xkDoPoMVVEoCiRxgkDKqfU//WFWVZlLqSUUj5gTklfSgC18ySbH3yS7v3rMcLyM5H6VIpYkDOSSepwDnnkVUtwRvCx5dl5JYgKoGcH09qmifKM21VxGgZlbcxGODgfh1qALKkED5cAtx6c+lSL8xYjgDIGOpI7g1AjbSq5YYABXPAJqZcFyDk84Bzz+dQwHA7h13KcDB7/Wl29cbC4O7nOeP6UAkjlsHHQml6KfmCnacEdc/wD16kocRyQMHPOc4zzS5wrFlyqEE7RyDQcM/IC9dwY5HPf6/wCFKCMKePkO07icYxzUAK6hi28s7A/exinAEE5AIA/h79qRMEgZLYUZB9c8UoAOwEEqfTg59vp/SgAHykAvt2jjkAD6+tLtIzk8kjpwQaFIYEEhjwpyP5fWj+FyqFCM5yOn0P50AKT8y9MAHAPfnmkxkZzhhnDA8AY6GlyBjkAPzjptzRyS3OGPTge+BQAFtq5BKjAyw4yMDt260ZKkhdoYHhS1K3JHZtwYn9KaSGBBb7zgN6nv9aQBj5VyrYxg9vwxS8ZPygZJOTyScf5/Kgjn5sjDBueMn0pMgncMHJ+Y+nP/AOqmAuAw4AIzu6c5pc4ztIBPI5xk+ppD+Ddeh60DG0AA7cnn/wCvQAEA5BxgjHsD7UFQwK46dMjPQf8A16OnPORkkD0/zikxgrgMwGQTkjigBTkbSAQ2DweOfWkPOAOSQSB0zSqmw5VsHgMSRge9NIPlBS3A/wCBcUAEmRGchmyNpA6Zz/n/ACaGCq24degUHHal4L/fIyScD15wDTQe4GOQG3dgaAF6MnzYCDOM4I/pTQdqiQ5Bxjgds0rcKwB3AnALLwKGPDMR823mP0FAASc4Z2yeu3AwKaGOM9MjAJY/ifrQWJHBXauCF6/5NMODxu2qWzz0/WgBXbaPmbeM9sAZ/wA/zpGOeC2AuW5XpQWxuPAXJ4C8HPUUwkAbyC6jgMCcj8KsBsj4T06k8dB2P60yV1jjZ0QSbvk3e/ckemM805mCth/l6AqHxnnIyagkdoxKvG1+c9RjrgevFUkBnqMLhWMe/O0P0/L8KRnXaWAXqdqsPzwPrUpB+Zdq7wwAwMgnj1qNyXDYLZJzg8HHYnvgYrRARlceYobcoZQoHJXoDmrWmRh7p2YjCgtlOMjtiq7MFcFhlQPvLxuz1NWrRvJtbt8sCsTcsOwHah7CR8+w3z6j4n1p9ojmF0+1C5+4Se/fGBWzBL5ixv5wO8EnA4yMDB/M8Vwug6ikeoand7gyT3GS6NkR5J4HfHX8veu5h2DbnglyWK/Nkd8g/Su+askTFe6h0pZWI+83m7kUH7p7fQCrFu8abXbe8Cr5ecD34XJ6e/pVaQ8BgDG5xvVuduDg7cfwkj8PxpYJREHIfYchwudwz+PauQs2LYlDFGzAMgBZwgKrn19uK6bR3crhWCJnAKqCvGOBiuZj+ZtgilxL828/dzjOAfof6dq6XS+ZGY4R5HwzM20HAGPlPsaAN21KwgtxvB6bjkn271fjHlhchwFPlhtoGTjOKqQxsuY2LICTtVRnnrwetWxuZ97M8hK8Bhwc++eKkkXOUY5Y4+bc/BVhgYNN3B23u5G5TG2+MfMccnPb1pQVQSvtz8xxxlWAGPr3z+FNw2ZlUq7glsZyDwMnJ9qgCLfhUZgX2xBi5HHXAWq0rmLLHAJI3YGVAHYfnUsj4XO0NldxUvgADPOO4zVG7YiJWJIjIywUcDP9KAKN0SZc7+dxBDDvwc/TpT9LiM92JS77FACMTyxJx9TVWRikolh2ZcsyvIDkHuPp+FdDoFutnDF5ICOIxncM9Rz/AI0AapADAb8KilUbHBPHJHbv+lDZx8+Dxu+XgH6GiPAH9wLwQWyMetNOCgACqCQWViFHt1+n6UAQy4IVRyNwVGJ57c//AF6ieQqT87RliQcHO0d8D60+STMjyFVKlN+M8FPfr6VCuFAXcI2bBDg5H15/zxQBoW6nYzkq4yPugE8e/XviriDAByTnklT29v0qCNQCoztYklipxnPPXHpVleFy3yg55/irJlEivty4Jxx3PA68/nUq/u9vIwMjnlSD71Gm4EKcEHBzxwvp+VOTAXIwqsMbc/yz+FQwJVPGB9zA5XOT+P4VKXG453KRgqe5qvnkEklsnqf8Kl3EFijFAT1J4yfU/nWbQFxWxuKk7RkgHPB7/wA6lVyQMDaRk9eV+tVAw3/LyW4HPr0qVZOScADOCf8AP16Vi0WWe4yNy/XvRuDkc5449f8APFRKexyDnoDz9akDcg9zxzSAVhjnHBxTWGDgNyBilGPfrinEdRxjGD7UAQsuRyAR1qN4yQoKbhuGcjA/zzU5AJONp+XnPNIygN1wR056fh+P6UrgVgm4NgnI7Hrn0/SmMOdpGCO3p7/yqdlXbtb5FVsgdf8APWo2Tam0bQu4Hk8A4P8A9atEwIjHyFADYYZwwGQM00LyBwM9wMY9QefSpXjwuGX5fdu3t+dBXcG646E4BCk9h+lO4GsOprnPFsjRJpZVmRjeqNwHT92/X2rox1Ncv4zlKf2OqkjzL4IcHH/LKT+oFZUleaJlsQxklnGA7YI3benPpU4cNgkkk4B+bnAFVY+DICCSDgsFwG71YVsqu4dBwzev1ruaESk5yGJJK4zjpycf59qCNyk/KDvPOPbFM3Y5yxU4JYHt7U/GQRzjf2PP+etSA5cHawZlYDdgc8jr9M/rTQdoyoySV6cHnkf0o4IY8gliMcDjHNKeAOedinj/AD7UgAk/M3ynncxIwOv/AOugjaxHynnGSCAKUEFickMOSAQe1NOQGGTjPI6Dsc/WgBudyDIwchs+/ejIVjhsKDnI60rHjqOef/r01+WI3BuB1HrTATlc7d2CBxnBFPUjIAc5P3PM7+v9aYTubOCjMdpIPfryacpG4Eh8kbemRQBMvzOOmeep49KkUBsqy7c9VOTxj1/OoFIwDgYB4IHP+elSKMhVUHhtwHb/AD/jUNAWF3MwUF37qC3Q49fz61IrbguAdrHd6HGOePqf1qDoCW4zlhwcYz0/SpB8uzLtgNhlJOBj2+lYsCZG2kHI+9jnrzTgMZX7mcj3pitjBB4PI4xT1xnAx3/CkwAsC3zfdHAzTHHCnjJGT19KkZiCeeM03lucnI+lIsryIDyFQsTkEjGex/nVW8tBdWs1s/CkYA7A9quupIwQhyfmz1BPoKhkA81sZUk9z6VqmBxyK1q0ttMiiTaXOWwSOecd+fSrMb+Ux24V1G5sfdJAOR/OtPWdN+3RebEv+kRAMpUZLeorHhlaZA3HzdBjJHrn/PQ10p3IZoIyxqke07t3zccAE4BJ/KrOSQ6/LggqTnqB1qnCztI3zAI+35OnOCc/pU0UnmRKf4mUZAO7B5/xFNgXd4JJCkZJThc//qqQYAfGNpAxlckn/IqFZDvQDJ2k9W79zT0OMgDCgEEdfeswJSdq/M2wZIwOMHPWnbvmZsxofusHBPHT/P0qNSRyvyMOS5xwPanAtJyF3Zbc2X+uB/kUgFDkY+bcQuAcDAFIfuEL06Hjn8fpSAhwxDbMkk7sHAz+dAJYju38qAHYI3MFcDtx0/OkC7m2htoI5b6UxgMDoo5+bHtQx4f5UAwF55x9MUAG5sAhV3FsdfY9ff8AxpxyrH5Co/vY/SmAHoSyhiARjJI9f0pCNzkk5fHDHnJ5oAGf5doA+YkfN/n/ADimOx2YGFB5OzkZ6H+lKWYtt6jOQT+NQSOUTIJG4YycAD0qkAySUKFb7yFW5UcqV9+2c9KjDvFuBXypHLSEFuAOMDH4/pUW4nBVixIZQTgc9R/X86hYqQOPnZcmQ9cdh/n1q0gJRPjneAcHAYBB246evPFCuzyJGWWVwRvO3nuOPbmoWfcwOOMZYkfMuOvXn0pu4jgsGOSCwG3b1/w/SqsSTrJuhOIpSD0XGcjPXGPpTmdgJGDEqq5Zl54x1qqWQgfI3zHKZ6+gz7d6XCMgXO1HIB8vgNg9Dzz0/wAKoCWRigIfHyggEgfNjvgfl+dQSoy52ney/MuRuDA8cd/xFSeaVR2xGwxjy0HAOOue2c1EVHAL72YfdZcAcHJz9eKAM+4HlOVBCpztIOBngjJ7D39qqTgE7N7HDY2nO1TuHt7mtKaNSkoISNQD1OBj0z781myqzMOCzjI3BsCTbjH6fypoozrglioIRCG5PfPAP8j+GKyriRHywKEBTlypB6//AKq17kjYMlWLBmKjkgbhz/T3qhcu74xIxYN8rkYBOemPSqAxbhCT5ZGVXD+Zu2hh6D8Aazjjzn/deUGkKkFueQORn6n8q05imyQFTIApCoy4QY5+vc1l4wTtw0ajCl+oPQMfTqaaAtQyyKkRR1liLYVSByBn8uh/OpVkAVBseEMfvY+7z8u4nk4x7cVSXbJI5kEmxxsOF6Z4yO/FTLO3lSvI6gplGdgzGSToMdj90HP+NMC085CA7EnzyVRC3Aznn1qvcvlXLzLmNTEhd1RWHoAOhHPHv7UzeAUB81gIhIVO1UB5xkZ6HrULzBWIKo27c7An5eedx9PT8aqxJU1u6awh0/UUhiL2l9DMCXKsoHJA4+vPtXuBeMzRSR4dZLcSiQnO/PoP1rwHxE6zaPfWZlEM5gcnauRwMg/p2r2jwjqC6p4R8NXaMJcWkMDSDnJCgNn8QadSLUU/Ml/HbuvyOlQ87mckN8ocrs29z/KrSncOnXnjrVK1LBZOcHk4QZAPtV1AWzgk5HXOOvSuJmhNnkNjKnkY6dcU5TlmAGVz+ZP86YOTtJY4Pfk+1PB3D+Lls/Nxn6/lUAJt+QhiQchTu6H3/XNKckdWDMw4BwT6GmqQSQhXOM/L/jTmIx94BQD8xXJ49v8APWgBDn5tx+Rt3Hfk+/0ppAfO5hyAQSOvbH54pWwN5CscnHI4PHUfj/OkcgHO4NsXbz0P/wBfikA3JDKwIQluPUdaacfOB91iRgDp9RTpMBWAJCsM4x0HpSkEu3y4JGSD7eppgRknnDHJIyTzgdxjtSDB3YGcZPyryM/56UhIjVnOI1wC+OpPv+GaSRlQ4Zgj5yBydoqwHDJXkMAB0K4IpQCfX1DDp+FMcKHXPmAlAN4X5ef64NO27gxxwQMjGenHT8KAHjO/BjJXAO/jqD+dIF4298E5c8A+/pRsOQeV2ngA5HuPypSp+YAkqT2FACjLD5SBn5Qvtjn+dBx8rhywQ/eVhuC/5OKQndt4DMGPXHQ/5FOIPzblUHdlSpwTUAL0LooyA/ynoBntSAj5iCd24gA8AehFIehGcE5J+v8AnFOJDnBZclslex9KAEckn5T1AOT6+2KXALMo4JBYMfUHpSN83DAknnGOAeKCSUBMhYkEgcYXgigAGBlsAruUlRzgHOf6UjA7UB3YbA46D/PSghckYC9TgH/H8aUkFWxk45Az8uP85oADlX+YBj/CCP8AOaTlVBzxu9Mc0EAqCCCoAG/GMnP/AOqjozHIUfe+poAMbXUZyeob3/wpoxhRlDgFSD6Z5I/WlAIA4BJ4yw70DOxtvAzuLZwOO3vQAhwQGKhcEFQw5I9vzoKrn5snr8wPb0pWIR2ycHbn5TnPPP6UYK9A24nGFPU8f5/GqATLLGOBwgBUdiB69x2oIPQ5IKZ4/L+lHJI42DcCD1J5HSkxnphWyenSmAMeCxO7tyuNv+c0pUGVE2hl5O4dOnr+dHPByOnPcZ//AFfypMhQCGKjPHPC8dKAGowZAwOQcA8/p+FKxO37wAyAH6YwfX6UvU4GRk9F7DvTXYLEHwjAHoW4AoAVvmb5jhjnAx29f/r0L8wlwSApYcnBz7ZoICcLkqGxtX09KOCwJIG3gE4yxP1oAUEnGCUTjKsAR0z1pDzHycAkd+h44P6UpDK6jYAArbkx149P/rUKp53IACOWQZz/AFoAD/rQCWYHqgHGM8HP1oUjERGCM7cLyT+JpryFIyxLRnfswxGCc9h3/wDrGnsNrMBvJI3FW+6O2M9ulIBCGZZMmRd0ZQoccnPGPfGefenM3zbuFbnGD1yOn1yBTdv31DAgjOHJ6exFOViZNwyQGIJ4yDjFAAP4cEjBKgjnHHOaEZpBEY3RiXGQ2ASPX9KagxEihVjTaNqx5474oceajYG98bsqOQew+nWqARgH80qFMbq7q5yDngfgAabI5YJkpcD5nSRRyAOuR6GnKQ0itHKrlYwu3bwADz19ajZ1ZG8tyyDncPl27j0/PFJDGOVd88bP4lA4x1GD2/z6Vg6+8n2Wc7MsRjAHzHoDz+dbcznMgCqScFR2ORyPpXMeLzGlpNENoVgXBAxg7ScY7dvzrZCPnr4+XDWHwI8Y3Mamc3FrJaNFG27bvTbnHYgHJr88LLybtlAICCIEbyflYElQTjqcE/L2r70/a4vEs/2ctVQPBC9zqEUGVkKMcqGywxycjGPoegNfCFgHaKyBjluGQByiDh8DtkEHAOD7+vb4XiKV8RGL6RX5n9GeHtPly+U/5pfkkWwC1k4mV9k4B8nJaQtznDkcfLjg9duO1S+QCJJhBLIUiEokjAVRF06f7ykfiKaZYFb92vyRTFmmllyrY52ou3jC8Z9Tx2o8gyW6LcGOZIoBmVVJiTqcEg+uDxyc9K+LbP2KC1HbvsWnRyPJls/uyiZ2qQQADjDnaDzj+lMhjmtl8iPzNrIJQAQWA3qvP97GCPo1QSNssbGLaEadzIiwkkNxt69cnOPwNSpsspEDFVnjYlkjk+Xk5IJYY7dM89ayevQ71tYVYwYI/LO0BTG88cY2nK/MGxzn+px1piMLmLEZd2KF1Ef7s/KTjbxznI4/2aCYLSONGc7Ii5c4KF8kenXkADnjg9qfNFIjBpgREgwJmfO7fkqWxyBkD8j61A9Bk7ssCyTIInbZIFH3GLMefxUfTinyTJCpDExkW52GVRnG4DBX1+QYpoR/tAXyRtlDL5knKgYyoA7Yx+PNPg3FjJg3cG7mQICQ6glQAeeSSOKrpsDSe5BIgmWPKRyrHbtICvy9COw+pb8TTQFnZN0hw7YHGP3XU8D0/M8U6INOqyDzGLR+WyMoTedgYjPoef0ommMfkLLIMtGd+Ew0YYgEe4/Xg+tQ72C72Ey2CVaQuyZKTNuaSM8qQDx0HbpT4kjITf8AvI1uDb4aPaSGGMqR7Z/zimBVeQReXI4hYA7Y/wCLnODnjls/hSwtjyyxJhEYco4Ocl/vLgjGMdf0pO3QbXcbHGqW0UW2MXKRq6A5ViCzZGc4zz3z16U1z50aMJS8giCnOG3EDke/XH4d6d5lzubc+4xwZxjBYA85JA5x/wCy9aNn+r8jeIwoceavCjGSfp93J7c/WnZ/MfqSRtG8myIW4cDzkV/M2A7uwAGOpPSmSzsl5HC8fnXBQQsFbcjrjliMAjB7Y6ZpXfcXy6MoTaFkUEbuwHHzDkc46fnS2aPEEkCxNdBvLSRy6qy5+YYIAUKCwxjsfShaf1+pi0KsXlxLEYz5YXa7W5LMeG3AjnGWOfoOlODf6NGI5YE5LvgH7ynJKjocADg+lN8lYhcJJE0Dokj71+8zgjAO4k4z1/TrSAYbBd23pg4+6VZRlh+I6cdBQzbRjmmKrM6B3kjZXMLMxUdTuJHJ7VZaRrZ9xWCCNHQRRkfN5QcZY9SD90ZP9096rRiSZcxfMxwxUvhSD2P1/pU3k7J7j7POqT29z5R8sALs3EZUnrk849qS0uN9hqtHboCdiRybW2EkFSGbggdQDxk1Ncqtw3lu08cscmxiDgSlidrkHp8px9AKj5jSY7RLdGdpCV+ZlAPfHHXt757UturTTi5LzT+ahyFjyU6jkjoc/pii/Q082OsJvkltJbiSGaJyZTuwu0EDCtxgHgf/AK6dIzXMsODK8scjx7WBfJOMKPqx49yelOvV+1JGsrLGHj2bgBvwNuAfQ5PI9qIZJJ7WVC6RKdqwTRyrGflB2D1/hIyTnkfWn2YLuOjQb3MUrwxWu4PFMx2uSpIVPyJJJ4zmobjzBLaso81iBIiKhVo2/iTH1XB3DnnHc1KsflSxTyjz0ljEUqgZZJQAShAHykgY/Eg0x3MlwJ5vmLROJX2HO7OWZh9DjjvVW3sShpZYHebiG3uFRhGAGQqSB1xgEcggj+L3okl2XF6sbE2ysWkjhiOFzgHHy8AAH6dieonjd0vYRbx+eryCISLGdkSZUZC+h55P92oonNgJhbl1EAwPMPmRshU5GBjbnIJ/wo0AQSW9tIbQSl0S3dokHzh3zuUZ75Bb9PWi2t5I7OFQjr9qX7xUOdzEqxB4XOOAOoJPQ0thiVYPJKcqzshba+3ptyAeOhHrjoKlhk3mNVnefywrzTiXcijOcc5zjJ6U7sLW0RIZJC12ywkow3QLsOUQH5vrjaOff8KnhAa8t5DlUgnNrG0i5UysG5654wpqG2QvHstzNa3MrgneTgZK5THXnA7e1OLiS0PnIs8U90Dvkby8ABQpzjCnGMnrjNVtr2MJ7NFu1We3a3tQYXmWWSW5QHcVyRlRu5Hyknn0PPNMS7itnChWKKSUQrtxCwTaEJ4HzEj3IoNtcGWJUmeSSAOounwSNrEckckE8AE+vFRpEtu7OsUf2fYWe1lyGU7cAkt0QuF59celW7NWRzNJt9f+HPp3/gnGGh/aB+IqYXD6WzPJuyQRcJjH13HP0r7MkjbzJCX480qoIxgE5/pjFfEP/BOqVof2nvEsKz+ar+GnZlWPYrOJrX5iD35YfjnvX3Eg+WVUZQTMfvtg7s8fy/Sv1bKHfC0/Q/knjePLndZrrZ/gjLkQBCjAxsvK4+vNQbdsqgYDA7dzAZX0/qKvXMeMoAu4kr0yB6/1qh5gdS+4hQ3JHB/A+te6fBE9kwWUlmWJRtYLIvOcgACuosUACRbdozwC2B0/+vXMWQw45DgMWJlfcVA65x9K6ex5jC9BndtB5HXJGf6VmwN23YPHEyurbvlwDyMZ74Hr+tPfAD4xgjIDN79R9aZEd8A+62GI6YAqQOG3sCCcEBk5zjOcf571iwFwVcKeBg8L0P8Anp+FAzjr1HOOKQKVGVXhUweQfSlJGM9V6cde2f6UgHjG7jKhQCGPBHqKchIRsDPzZ+UY7cfrTDknaGbOSASOvFLkMxwuOcjnt6fSpAtxDz1kgZlCOmB7n1A9OtZESGN5IGj2tEQjY6Y7e+cZrQ3DA5y6scFhkEdsHt/9eo9YTZGl+E3FAFl52kj1/Os1o/UCtkNvcKTn6jgd8/lSMMhRj5scKOfypwG5gGIlGPMRweGxjGB+J/KmJhokIZfmPJGevoB2rYBMBhjJ2seeOPpSHaVYkscfMwXj6ZHXHtTmwNxwFbkd/wA+KRiA8hRGLHjcACT6D6VSAYQWGVJbIz3pjAccty+0AcA47HtUkm0cMd+M9T3qOQZST5lBADfN0Gf8/rTRJCzlcq0i5CMfk4OzIAx6GoPLbadpVliQKXQbTg8gnPfmrErYQ7dr7TlEwOG6flzUckW+RnHksUc4kLlsjOQMYxxn9KsCpMu45MaM5UgF+oGOp9/8aruoCLw+4ptAxnoR0FWCo2ymNCQeCcY4Aznn6/yqN/kkZuWIBHBI47Dj8easCLaCSqYRjzukbk45puQw3fNuDZA29RilIGDj5xwAB1Oe1KeGXkgY4x/LFAAp2lSuAM8BunTPShSvGckquw4NMxhVIXDEnG88/gKfna5+YDC8IVGNvNAEqs6jAZCAvB6gdjThymxAjPjYQuQMdz/KoiQhAyFLDjBPXBz+lSK3DhcthSoPdsnAP6UATkh/MLEvldu7n0GM4/z0qYyFtpPGU8sNygUkAZ6kYGP0qqmNoTDug2/6wYy2ecYqVXVfNJkYg/wKvUj3/rSAu7jyoKkLwQBxuzz9KkRgVf5iRkcFhwMVU34IQuyMse6OXYCAmAfunrwO39KnDjcfmVwQBkHI6VnYCyODz0Pc81IMk52ru9R1z1qvG25RhgTjgdcDPYenIqUEOWzucdCQc1LQ0SqchQcEAE7unPJFKG3HGDk/wjsQOuKZnOcnJ4Of54pwOeDkLkZC9j65/CosMfnIUHO7ABxxjGf84pcfeJGNxA59sAU0nI+ZudwUhOA2fX86cnBJU7T93HUZ60gHZ3ZOehI2kdfxoGd2ODnjLHAHoP1pFBU4IOM7lQnnHtSLkY2jzCckozAfp0oAUZP3hzjv0oJ+Xkgkd+4NIhB8vbllOcE+lGcKCV4J2lWP3T7e1AClSo2hMjjAB5/z/jRu5J+YBuOcYzRypKgqTyQv3cUmeR/EuAdnQ0AKAEKZBKnBAIyB+Jozwg4znIO3oaB8hIBbIU/Kec0HgYGDheH7g+lACgFiMHO/gH/P40AhgCPTj3/z/Skxgqv3QMjj69aMhQThsZI2n/D0/wAKAF+bP8OTwFAx06Cg9Ny5dT2zx70YKsSwDHgKT9aaACcjaVBOCowDQApUEEFVB4I6cn+tGMZ4HYBiMY/xpD93JG5gehHX0pcc8Hocr/n86ABm7YOc9B3HvSepyGywPTgj/P8AKjdgABmyW27sZH+elAOWAU+nbgD60AIcKBjcuMkjPam56AAu4G5lI/z60pcEfKMBsjMvQimNgx7Q2VyNo6/h9aABiAAWY5+6eOQc/n0ppzg5GNrdjmlkO0uQCMnn/wCtTTg5KkKp+771YCZw4wckH+EdCTTCoLtsPOwjeGwVYn159Kcz4bgndn7sf3vc0x/QKBnO3bF90E4BNNANyj7RtDYJBBXqSOufwqvdSD92jMsrg7Rgc44xj0qwzNg4cuEGSG9gcf59qrX8mJLQK3lpKiudvG5jnPT61SAhYsODhScHarbj9aYwJwv3iBuAk6gdDn+ePan5YRyRZUIxBAI+ZeuD/KkLAEZLuAoDKecn2+mc/lVEjDuUNhwUChhuXnPt+VQ65OLPwprc5ZkxbS7SvykEqSME9+amUhUYbhIvRcjBXPXFc78Ub8aX8M9UuAyRboyrvIeCuNuR747VdugpP3WfN3haaK40ScAfP5jMEbqTkfOPbgn/APXXo+lXD31k29YoZY1KHbkKB6j04rznwsWTToIyJsOpKSn+6QCrew5/Su00GXyyiMTIkkiu6TAZTjBKnvyBivVqRvH0LtsbJb5M7Wjk5ZsAbevUnrgY6VNDIQQVBVs9GbcHzjkj88fT8Kquwg372Ko6FSRjkk9SPbGKepVSVKrtTbuB6jOSApNecwNiwDLChwepCIMnvkg+3/166nTE3CPBR41yknloTgkjjn3OOP8ACuW04fvBydi524JUsT0wM88E11emgsIwyMVXJz91CfXjuKkTOijwBuztBAwyAqMeg/KrKjyvnYAJvJ3ltxxk5yPzqtBhgo3ADp0IyQCO/pU6kCNJMFTJgMWHIdf5denpUDFJUbhgqCrcAckH+X/16ZMA5feEwSSigY28H0p7O6sPvMwGGSRgSVI6k9qikwpHzsxXgnpnPp+QpklWZ8IShUFQAflycHrWbeFTIsW9huXPmsDswMHHHoM8VenmAVnbc/ynp8uOcday2LRtIQNq5Byp3Y59/rUAMsY1vLm3KkyxgAljxhQe4P5V10ahI0UCMFkUkqcbhjjPHFY/h+3LAzTJ5nzHIJyXA+7k+1bYXaAA3GM5bgH/ABoAFIG0YOSOMjCkj39qilb7u5gCH3/J1A78e2DT2k2Kw+Y4AyAc8kcYH4dKhfcrgAbD9xiQOhHIPvwKAIWbBV1VmIXIC8sRnjIqaIfv1hL5XeeT90AYOMf41EpDMWZG2Hg4zyMYOf8APpVjT4yiZIXjEeVJwe5P+12/yKANAZwThWOcZbvn2qUbQqtgEgBc469jn8KjTAdipAQjoBgg9ev51Ou4hecAqPbrWLKF2kZGTuHOCB0pwAI+UYHXjsaYFXYSvygkADGCT6fp1pwIIdcgc7VKj05qQHhs8g5GCQe54p6kspOTtKhsA4HI5zUfXHThuhxxzjj+dLk88rk8hiOPofy6VAFhXJAkYKAG3A45AqReBgH5dwGFwef8iq+4I7PySoI6dT2z/ntUi/IduSVU4Jz+OahoCyjDIxg55BU5BxT1OTgnI9/WoMkYOAQvGBx+I96fnhlBJ6ENjn/PWs7FkwYnGST0ypFOQjGQOnBGOR1/Oot5JIxjDYA7ZBpSw3MMDPYAkZ/zmpsBIOxI7ZINOBwQR6enSohJjuo7ZH8qXPQkhcHv1p2AUr94Z7cnFRlSNxBwQPvDoD9O9POCCAQe/XpRtJB+XnB4Y8UARFRncR9043OPegruySzsT37U8naeR264yB+VBBbOQPYe2OKoC/XG/EQgDw+rLuRtVjVsehjlrsP4q4v4m/LZaO+SuzUo23KeR+7k5qKfxol7D1cmXLPtyCCqfdz/AJzUyOAN534YDaoHfsagZmDrltpZAdu3knsalUlhJtOTkj5sj616DQiUfdC8hiNoCkfe7/596cxJ3McZ243EZ5z0H5VHn5VGVPTb8vBpyPtbcv8AcIGe2On+feswHE5jcZG7k8dM4B6092C4KlcE8luAAKYn7tmXOcrgnv8ATApwzt2DB+XPIH/6qAJNh3BOADnO8cYpqncB+eCPwFIm0AYUkZ3Yc9fahhgHIbA9qAFUblyRhmBPTAUdMf1pkin5TgBuBnuTT1Zcb8juCQT8x7f1pHXacFuhwcDoMZFICI5K8ZALAZ68YpUG5sjG3dwRnP4/nTXwGIJyxXPPRsE0owzbgC5wfvcZ9v1pgTKSRk4ZuQTjGachyw6khR07g0wAq33CCDjlsqeo59eafllDEHHykAkY/D+VQBNESpBUl3fkjd8uDT0XapG1WxnDHk5zj+tQgxqgb5WAKsOTkH/61TANuIZRu3k4HOcD/wCtWbAlQnZklMNgjaOSMd/yqQEjt1569qhjx8zDG/JXrzj6VIoypGTtHbFTYBx+UkcjB5OKQkZxgc92akL/AMWTwpOB347jvTWb5M5K7gMbBk59P60FgxweNvmMMYPb60yVckKB6nOOw7fyp0uCG+bbg59j/nApHCsxAPLEZGeg+lUiCAFgVKnBPIHYDPNc/qmnrZyC6iRRbthJVzjaemensB+NdC6gqMjJH8JHSopo0mikWUb0YYYdz/nj8q0TA5yI7ZW3R4KguMH6jH0qzDIHC7gcEfdUY24P/wBeq01u+nXCQSHK7tsLkcbc9GPtT4pcL8pYs23Cr+Iz7DpW+4F+OQYRhlW53GQjH4e54qbK/PtAAYBsZyM9x/n+lVkY7iob5s5weR7j6dalEmBliFweg5J9f60mBZLLvHJ6YUOe1OOBjJBwvUDjj8qhDZBBUEdmUHI9jT9xZc5GTgAt0qAH9SowrMwyFHJFKMEtnIXqDnIHOKYDweCpB/h6j1wPSjdgbeGPGMDt/hQApJxnByQuT6+3Hf8AxoJG8npuPIUcnP1ozjB2sEB+72NRsCI9uSwwP4un9KAHgkDauSRuIBPTtTCACo7ZGFPUHNOkyCRgkHrxUW4KCcKOQMn60AIWGdwkBByfm4FU7mRldRsLOqjns3Ugg+nT3qw7BlkAw+flXA4zjP6c/lWcxV53Kpjdngce/NWgDqNqAFAhc8ZJOfTtTCykbcnIGR820jHGP8+tKc7AxPBBXg4YYHT37VHK37sbsbdu4r1PX/8AVVAG751LlTLwSvVlHPOT17flTFYfwMMh9jhvlOO5zn9KJHCSOSEAAxubjPtTN0gDE7myTgADJJwc5HucVYEol2427VwRjgtgE4z/APXoB2v0UkSb/lx2OCQPzqHcU+9zIBkfNhs8Ej345pVy0ezCgMR91s5x1/WgksF3y3yEYbcpYfe44wabIQsRRyqIq4GG6Hqee5z1qIOMq/Pz8JIMEDsAB7U5X2sp+ckbmyMbsng4H50AOkQgO0qAls4ZDlSOxxn0rNvYDIgUuFckgKQMH06dPSrzBRA7FcDcc7l5AxwP602ZRlEBCGRN3yjjHt74oA52XDNIqHaitsaJ1AYYPPPpmqFyW27/AJWLNxxnnjg/l+la+oqfKZ1lCjo4YcE+3vmsq5bZKGQ7MtnHVW+nvVlGXIN7giQ7A+dqnBY9/wAOelYszuFMzMfOZdu6M43Ej0/z0ranGI2cZETISGI6E9ayZQIpkGCihMlHOQOOo/WmgIVKREgvgFsNtIJQYwcf570qyk+XlCdoLrIgOFPTGe/QnmofmRFXy1BY4HHyjIHX8ajZ383akhDAb/MX5ixGMjHvxWqQE/nguhDqxZMFCQC46e3Oah88sGjGAmMsGPzADopPqSenbHvURuGUGQDc67VeM43Bj6H0OBVOSYRFw023YcAE7ssecYzyef0rWMG2AXVx+9KZlMcp8pjtBHzjr/SvRPghcCb4eXlizuzaTqVxbMrfeKqSw2nP3fmGDj1ry7JEgl3zHK7T51qSGIOcjbxjpx7V3HwJ1CM6r4n0hlBaeR78GNdjbGAUgA8gZAxn1Oa3qx/dNdtfu/4czlo4vz/M9fiZjtcsqfxHBBH596vKQVUtjCsDnJxxWVZniIg75EAXcoxjB+7j/EVpxTLgv5m8YBCryRnufXmvHkiiwpB56gsSCvBp/IAYhypXBDcev+NRZwCCBn/aHNSAEspUMWYBck5Jwf8A9VZMoUZYbQpIDYw3f/PXNAzxxxuOPTnIoCjeDjdt/iyc9f8AP5ULwRgbcnB54H0FAACSUOWA8wjPqfx6UhyFJ5LnOMDOSD1/z60mGMZwQw9Dyc+opWwJAFYgqcEKvqKAGuOWUd1ODuxnJ7/57UjDLAscsckh29fb8qU52gbhyDnPB+tMfseS3Q5HP1poBi8R8jjO0Bjncc4/xpWZj0kkQdCAQQT1z64xnihmAUM/ID5yoPAHOf8APrTAfvAEYT5jIhVi3PB9h1OKYDs7WIHBJ3EoPk6jqD39qMgsHJP3iDkY+nP9KQfKX2kMzktg9Nvr/Kl5zycjABOeGoAXaDg7FYL/AMtN3zMegI/X86cwGAWVuWC5J79jmkwPmJUDIwQOx/l2pQDk/fJCbsDpj2/woAcfvcqTg465z/n+lCxgNt+6cZ9TSBNoxz7n1/zzS5PBOeVIzmpABkg4Vc4Gd38h+IoZgqvtwucnlccjqM0gwN2DzsyAp5//AF8frTgQSwDHa3XI4HGPzoAVx0HzYcKVOeQf84ppO4sQcZ4HoMHoPyoBGFLbuCM56DpxQDtZ1Izt52t0PXpQAhfDbiNpGeRyCcdP5U7A5GcHaQdo4H503fmMFPMyMYIXI5604nHmYOFHGCR09fxoAbkMoDADcMBSf6/hS43Anp82zH/66DkAqMYPyqxXB6dKACSRg8dAB7Y4oAOcqQhVc4yGoGS5IUsQdxUHsf603B8oH5cKehz16c/pSsVLyZ2sOmF4JoAXBBO3KjaQQxySD6im8YOMDC4wDz0pSF8wHAVwMZzjj09KOqkZHHOCcc57/hQA0/wDO0jJAz0+n+e1OOQ/Xj+VHOTjkMAVHTmkyAWGPm6lAe3GasBM4DHGMjG0f59M/lQfvHaRy2BzwOOtL0wSCecsF6/5/wAaR1xuVlUY9TjIxxzQAHl0PzAZ6g5GfT/PrQpIyRtJAIAZe4PoKSQ5+YBSVbJBYcev40rKwkzgqOuVP40AIuBEPlI2gHaRyDxQQCW6sWBXOBgj2oJweCSc8nbkge579qTgsGV0YA7juP4UADL8hVUUkg/Kxzk+hPr1pQE3FVDqqANt6FRz/LFGNnzfdUZ3K3r7H86XaVzx1bAVOCT1/wAaAG+aFQktsbG87W5x25/Ic0pwIzgYTf0PGfXj8KRmz2ThsEAYL+30pSqkS7RhCQuVXo2ef6Z+lMBQoAUD5di/IG/WhAx3MiK7AtjPA5AP86QEF1OwsSwJVTjj29xRGTtjdlbIk3/Njngj+vf0pgCghY1QYJHBJJUZB5B/ECnEkIrB42+YLudicHnP9eKRAYlTZEen+rLcqR25pu1SNiuioWJCg5I45/r9M0gBpG3vIfLCDHMQ+8AT6/jmmOzIWUyHhsHecLgZGP0pWAdv3qYODvC8557dueajc7gOjqF43cY4zyP61SAhYBztOXAUZIbPOTgD+f4VyHjy7ZdMDgxM7BQcP7dx9c/lXXZw/KbpNm7gce+O3U5riPHbCSx2rII1k25A5I9Mj8K0Q47ny/8Atsl4/gtoNk5ESSauk7StzGDtfIY4JPJzgelfFZhl2sHaFd+M7HIVgehCnGDnoOOmMd6+xP29Zgnwz8GWxKLK2pI/kRuRI48qQNtJzxkgfjXx2B9nFvGkaSHaF3rHuYOuQM54PGcfSvzjiCV8ZJdkl+B/T3AcLZRB923+KLDTl5ZJPPhdRC58sYHOfl+Xn244Axj2p0cUjw+fPGVKtGJGkyFbJOeBj5gDnODjA4plvbteXDRMsDOluZXJQFpOVAyedh6cD0NQu+2aePO8t5aDchLA/McADr1718q3ufqVJaiEN5NyyzGMSHzkVFO4Z5OccDAJGOlS3NxFNFOswWO18xSoLZxJg5A7nO4nn0H0qFrVhtVy4TLKV3eW7jvgE8YAJ98ipLeXybfZG7LNHOphbP7xeAoyO5IxxjsfWosdd9RzSTAZmCRzSp5nnSSbtyLyAFUcKf1waQqxuJrqOBVSWEk5wyBgQcH1yR+v1ohUSzosshhEgaNWbnd8wI+X/voenalaAoluZraW2RYwx/ebiRg/wjoCc9qWr1QbaDIxG25G3paPGZgN3zIQxXHH0zUajzLaRd53yABZUc9mUg4/3uPqalEcjiORYYzEyDBJ+UDdjZnsxz+dPEjzXSSt5drclGWNtuRtxnkHj2B9/aloaCNN9omjMhcqWG4KobP3g+48YGM8ioSs8du8ZfyJY1CsScFWyORjtj+Y9KXzQ1v8rtAJY9iOqZE205fCgcAnseoP4U6SBlZQm2CVEKiVcncgAyGU8cA9/Spbs9SE7dB8sst+L2beCzbZkjMhRtoyCwOB3AOP8muUV3nJXdhMib5gVwclhz2Gfz6U6R4xMgkkBkBdSzKd8YBzjGO4PX600+VCmyQgbnkIdyT5TAZUtgZ57evNL0GvdWhLHPIdvzuCSgUADJUkAlgfXjnHcYPJpFyjyAWXkwHPCSFsHBHKnOfqBz+NNlfzIpNwjRJVB+QbsnduJBIGAcH5aNweZgDI+JEaPHAVlGcD8/x98ZJ0AimEKWlus3lLEjoy7TliNxz0OcY5yBjIPtUksaxq0Tq00LEhYimGHzE5CgDBw3X6+woRSbmdQE8zbwRtYow4O/vnIBGfSlMo3hzuYjbKHRfLwME8tjuSeKrXe5K95t2HoPLuliEJwiF4zKhKMDzhgTk8H+XApLVTKMxmSNxhlUuAm4feGAMgZxx3qMEyQhzI3keWifKQQvG0g8ce/r1qQQ/vhFJHATud5QTz8p54IHGOn41Pcv1EUR/Kv2YRtsVWxkK2RkD8yhPfipIpYo2UlVEqIqYQKGPy43Ke/OAPqfSoo5tv2QybQkrPKX3kgFR8qqPQYH1P0qRLeS4gkiYbcQ+ZFIQPmPDbV+vK0/U0I/JChV+ygKD5iEghSoUnBPr3rSikctcyIFuAYtuEbaqkkE4BGGznODzxVUSGcNdB2ARWCAcKjHGSc+v07+1T7mt3VVdpVJd9jYZuCOc8c4z61N2tx2uye2tFAtRmYNEyqXO0R4Kk8Eddrjv+NV0jWaKG3cLIGbztvyx5bH3S2B1OQAPSnPBCjyiCNot9tJNvZtvGQRtGOnyk47gmpJF82G34ZHMCzzTxqFAUZ24Azk5xzjPWr31NH3fUhnnZrYPJLOIZWT/WKFlIAGH3dz8uPp3qSI7ZWWZQkMreWrfLGFULyC2O5wOnIHQdKYWZ9tqZebUhh5yAqWGeWOPugcdBndmlkKz3OPMVISQZBCTvR8EhRjtkk59vaj0IfYWyke7kgW3cF2txEIIgc+aSTuAIwPrg0nzEv5RuP9FQQoxlPloAvzDHBJyOcfUY4pfOa6Xyt++784Ksy7V2oQC2AOWI/TPvTYoBBEqJDtlbMZzJv27mU8kcdMYHvVW+4nS5JLLM9nG6ZgAX93CgVQhbGQGx0PXqO3GaniMdo1s7QCWGIMkEMr4DMG59cjOc8DnH0qFQgnuMOsTZ3IpdVL4xlgMdSQ4DE+lLMQTBbkxxs5ZSJE3FCDlmPJ+baQe3T81rcTs9CSzEM1zIl5OS8K5XyQIyzZLEDjlieBzUlhK0Jt5Y4o5pX2maBwNvKhdrDkZID89s8gdnGVWZbZEka2aVbqOONFBVgMAlic4P581Hbb5GeQxwz3C5gXEZ3AFs+ZjJBHLZ+gq1pqjCWt/yG2lnbSW9xGtwLliVBMbFURgDjA6EZz+ZxT7aKO6tbYRRea4jfyx5f3Cg3Yds4KEkYBHp6UkjM8yw+UjxeckiQxKAVC8bgRwM+h71bhnijuobea63fuxbzCb7zYXgDHHOSD9MVpuZVJNXe/X8D6I/4J/fJ+1hr585p0k8LyHfgDP7619ODjGMivtndHLPLG5ypeTBVeUIPOR/X618S/sDb0/avvQ6Ig/4RWdR5LZG37RBtJH8Jxjgf1r7Ljnb+0r6GRi+2Vwz9MruORxX6lkr5sJD0/Vn8l8dL/haqPyX5Fq8YgOVX7OfvKpGMfXPWs5hsd1ViMSYQkZIPUnPfoa0bmQyhiWVyX2E4qhIGweN5V1Bx91R+Ne8fnpNYZW4yr+Q+8hn2A8EdR7nNdNYhljX92iFBwzDnH9TXOWOTOVLS7t/KFh09R7V0lkEUxKTjGD0xu9P1NQBuxKwhjQkHI4Ib5evH48/pTi5K5cjbt5X+mckVHbqDGiZJJOT05A/pnFOBBzyowBwF9ayYDsYdS21jjkqaXO5iOCVwCTwPrmmkAE5AADdVUdPTNLks3LZ64PXcMdcUgF4Y7tvU+uOP8mncfNkjgnGfT3poORkIMFscdqU+gwSQeh7VIEi5VRgAZHA7HBzj9KsQyIXaNmBST5T8oH0qqMENgDOchVGPTn+VSDcQ4IQsMAI3Q+uDUPUZnRK9rPNbzY/dSYjYn5iMcfhipcbmKkHzCwZ9oxn0xUmqxkpBeIWEiEQyKpG3HqfSoiwO07iGOOSvt696qOuohPmAGCxKkADbx9PemkA7geWPzhlOeM+nXvTiFyMblKMOduAOegpowrDBA+bAIH0GK0QDSXVWwQrgdQepPsaa3RhgqwG44ANPxlcEb+AM8HPT9aawyzjO3cCMt0/OqRJFJuYqN3B4LnGT+AqAgTPlI8kq2djffIIAOD3HWrBzxsZAVUMuEJyc/8A16ik2yo4DnY7b94baBk/rwOlNAVZF3MdxJ+TcSfY4qFiEZju2qeDvQ5Oe+e/f8qsFeXQYwRtGe6+uRURUSbQpBQnld24KfX271QFdwRFJlWJQggjqvfOKjYruYjLlADyeucZwfwzUrE/K/yxSuhUN3H1FNdj1O7njgfe45Pp71YDGG0nPHX5iKUbtoJG4KeQFHJ74/GkC4YqFlIBGNzgk8dv5U0MGYMD80vG0MdvHb6+9UQSI2xoyuctk7VX/OOv8qcrACP5sgDJIHzYqPLBnQluvK/3eP68fnT1ZlywGD1XaffFSBJG2yIc5+bGZPfrU2WVXAQDHQyHKgHg/wBaroMKV+ZwRjlgSDjvninq4X7yupCYAVjtJH0/zxQWWkcJLtSRshedjYK+gz6Z7VLG+EVMHdkqgQ/N68jpj3qokm6M/PlVIICjaMn3/wAamVtrpjIIO44P5/5FTYC5FMHYlZQw5BZCMg9McVKjEBR2GEKEdxzkYqp5r+WDKwhfGQwIK4OQCCT6A1KPlkYYZM8Z54NQ0BaRs/dHytzgk/Sn5Lf7Xyj5CeB71XV8kMWwMdQO9SA/M25Tnrns3+c1LQE+4hsjsBx3B6DNOxyRjKgEggdPX+tRBvmJPGeRnjHv/n1pRtKtjbkY4BzisyiTAIGEABXCgc5OemacuS+ePMwCSex/z/SosAAfJvA252jGD/nFOJDFmPzkDjPSgBynd1O4ZweOuec+1HJKk7Qcg5XPI9PfrRgBgSj8L99uBx/+umg7iCAAGXjDZxnr9OlADjkKTtOf4QMDjOeSaX5sqVGcNjc2AcU0bXUkEHIALckkfWg8ZZs56Fj6e2KAFIyAcElW2MVNL0LYIbBxx6DoKY4DR8BcgZG0YzzTncbhyCd2QAMnGefxoAVRtAY9OeF6/SkXoq4bHJIyTgHsBSDbuJ2FBnOX4pVDEDjcSSCFPA9aAFBxk5J4yuB6UuTkDDH1GOlNUjC5yQFySOwz1/QUHG3BcyZ5HGAaAF6fISAc4GCcjH/66B8x5VtpXBz0HvQA33RgEkZPoKThmOCGwMDdz9T+VAACcDcVOVJb6Y4oVm+UndgnOMcYpM5QnICleD70mQHGwggr69fw/E0ANJ4UHJO3Gd3X3/rSMf8AvrOOvB70ZCg7gXZRjI7cUzJIX5snHBXvVIA64OfmPJweBTCd2DyG2kFwM/iO9OYkE/KwJBB3cAjuaj3YRiAWJBUBQSQPb/8AXTQDmwJcAA7lGcrkMOnH+FRFsqGBZucouQuQPWnEeUgUB0TcxORwuMnJx3NN3CRAwKMuDwPl4NUAci4XGd+cBUXovuemPWqt6M3PkpKFB7c/KPT+tWCQxVGIzjA3jPOarXbH7RIo2llDJ3yMHt+dUBGZAQkgBCuAm48fixpGAUJzuGNqnOVJz39qXHysEfDY3OgOVX3x6/40BvnbrtYhmVFHYjmrRPmNDsXbBBZnySehHPb0/wAK85/aQ1H7D8Kkj3LturiNXaVMoxbPHt0H4V6HldsytlnPIAXk/Q/lXkf7Vd1nw74esNwM0lwHikYjyzt+8z+3zCtaSvUivMzkm1Y8msJRC0M5aBAm1pkt5eEUkAKB6cV10bGK8+Qp5QxlCoZ88HhsZ7fzritLmkdYH2xecsSrN9nh3JLhsDcD9K6yCXzZIHAlywAbK9yOqj8BXr20Z0PXVHTSSFYyQCGCZY7chep4/GlhLeehQfMBg5QZY9SSfw6VSimPlNH5aIJFwnUAZ9f8KmLmQRRGQRuV2MwGd7DJC49c8ZrglCxJ0mnyeXMXLspf5xxksM9Oeneut0vYg3BhsVdqFVK8k9MZrltLlVyihRuiRVyo+d8dRzXU6aQYFZlLZ/iIyB6Z/OuVgbsGxY9rnhXLMu4EdPXtVoMzecDsBlxhnHXk8/X39veqkMzD7rqGbABI69uMd6sA7VIGBGny8nLKfSpJFaTdGu35goKMvb/eFRSsSAApXd6nrjknPbpTmYl+QvzKR689wfTtVWZt6PgjJGV5x0xwR+NKwFO7kOJVBfcqqVAGQTk8fyqi6EPEoDSOSQSzZGcEYI/Kp5ys7AAsA207VHAGcE/zqbTo/OupXbamDhU9McZJpgb9larDbAKqhZHGAB90gHPP1p52sofZwcMJFPcc7cdu9OVcFDtkXaikjceW9vToaYxwEcyGTYVbAxuI9h3HNQAyZ2Xd8+G3bztJCqR1zjnpUDgruITA5ct1Lc8d89806XJlIwU3lnIDcYPvUY2tLu8t2JJ+dGwevbP5fjQA7B3DcxwFygi4J9/xJ9Kv2v8AqskncT+8y3IPpms5AFKBSok/gIHLDPBzWwAyn5sqBwCfw7DrUsCZRlsEn6ZxhcfrUiZZgVPLDB2+3eo16MCQCxyT696fkY3L2G75T0Hes2UKMFRyS2A4LHqR7U4ZdFzyAvJbjk9MfjSDkYTO0EYbB6f/AKxScFm3N85w2ADjrUgO5+bIVScH5v8A9dLkcN8wZ02jABUc0kf+wPkHYN09BSKTkKT0XJfOKAJT83XBXAxn1qUMeC3HoemcEZqAYG3BPQFUzwc/5NOJwGLDft7EdO2fpUsCwOM9OuTzTw3JUk/Q9PpUG7DYxGvqFPJPoBTlYMCRvKKT1IDKeKiwE+4qQAMfw8DOBR5oQOCwHzZwvXGfWoNwHqGxhhnJPfP86TzflbB+UYHByVHrU2AsF+zZADbtyZyMdyCPegS7skAMM56Z4/xqqJcOvIZjkbl6ke9J5nQ7i2OTyTn3o5QLvmhmIDIAvOCMAUpdVIBAzjOB6/5NUmkyCGGVzuLMen1/wpRK4Bxu2DJ4OPqeOlPlKuXBIOoPXjO79KMgqDglD1dT9eKqfaCMZfcuwnAUN9PrSiUAqMlWAwAR3pcpJs1yHxNUNo1iSCSt4pA99j119cn8Rxu0a2+Yri6X5h2+Vqyp/GgKdtIWsYd7FpCq5HGQvb/PtVkEFJSf3qnncr8DH/1v6Vn6RJmDCgOuQT8p2jtwfyq9E20N+8O0Py7Ac8c4FegxMlVsK3zKdwycKB05p5YK+Cc7io2nv+nrUSYwVHADkfIP4SOKkGVxjcNp5A6elSMeoy5GG6Mfl4J5/wD1UquBGRuxk5XPP51HkMxwdxHTa2Rk+hNP+Y8EE/Jkc9+3H9DUgPXnjcJGPTJ4H4U5eQcDGWJIDZ5pqs4IIwcnLBuvHr6UDEecEoccF/usBj0oAmjOSBuJyAcKOlMkYsmeFfeDgKcjtToxuYIudrfw9OMdaC2VZg7LwQcj+fvSArnIVigCjGASf5ig9RkZ5A460jADoMc8dzwe9KFGCCjYxk49qYDkUbVyCvVgcZx65/SpFyFU4BJGW54696jRtzKRksST7jjrTyVOQTvGcjgAmgCVAAccgh+D3A7fzqSMfvFGFUvnIcEgEdT+NQ9QR98nocYBH86mGNxYoSpUrtY4HFZNATQ8q2MAgknIJOPr1xUi7jyV5xznnFQRjKHOQyLgGPn/APX0qV/us33Ce+3JH+cVmAFsLuJZQ3cEZzUZc7H2gJjhQhHB7mmSOAxPyjqenQ1CZGADBSTwcgD9TVpAWC+/iPnHI+b5ienNDfK4OMdcf3jx696rlwDluMYOTzzTxhSflJyecN1//VTsBJwQgG75Rt3DvTHUkOAuSRzk80pkXBJYhQdpIHOaCBggs2V4GOx/rTQFG+tFu4XQZ3pkxlDwc9AfXn+VYsTurtG5w6n94ueScngfh/OukZcsNoGQD7E5rK1a22FbxMO8QHmZHDL68VcWBVRg4fIwvJAyASf7x/DHA9KtRt8+9RtJ/iBDAAd8/j+lUYZAwTy5Vk6EErkH6/yqxCCQE2ruY7zHGPkHPDdenFbAXE+YjhmIbGd3604HK7lG4AdCc496r+aAZssTjllzwOmcd8fpUyurElWLIB2we3T1qSSXJCbgXc9uOMfSnFmDuMMWUZ2nnH+eKhDcHBAkI4x1x6D8aejKCSGKoBn5fvfjUFDvlUkqEKjncBkg+3ak+/GVDbyMn0wMe9NyNigbS2AxH9P1FKcO3JUfwknAAoACdzKT2UdH/P8Az71DJKscatJ8wwxCY6+lP+XK4wqhgWI5ORwRn8aikkZS27G5c8qemegz9OapICGVmMUsjkFCmwhOOo7D8etUkYAoSUYlQOpBUDuf896kunUspfAPysWJ5xk44/pUTk4kCyLkk8ucD65/HFUgBenEiF9mSAMMOf8A9XFMPPDDjaVboPl470+XaxmKcL5gC7lBKhc55+uKiIHygbCPvcjgk+1NAML5UtkbVyCAufT86jYFySQANpcOV5xnpT2ZgA+5d/QAHJI9APWoJUCq524KcgMMKOO/vz0qwHE/IowFxydyjk/SgsvzErtduOu0YHUcf55qNmVXDJlSVUrjrg+opEdQ4QFVZlYAjqDjjJ6Z4oEycsoDAZACkrtJX/PNPV9+xkYScMR2OfX25FVwWCkFRnu+cg9OuDxzUn35FypXrjZ0x3GfzPtmgROADnaNmNpZjg885JP49TTS+N7EsS5Jxt6/n3pgwd5+TspU9h/WnBhgBWJVHBBTPJ+h9qCivdIJY9kh2l8jGcd+evGa568WS3maIPKrLhgV5ynp9feulkBBQIzBskgyHJ+mMVn6naNNGWhiUyqhEaZx7EU0COSuk+acoqqGQkjdnd1yTWRcxMIsRwrb5IC7zywI5wffmtu7jBtcpHhcH5N2HyOoz6dayb6ONpnCsJG2qEGeUAHTPStEBlTtGswGxZV+UHY2SDnIGc+wNVZGIdkmySqljInBPuMdMcCpr5wkc8qOxtiMsAuG54+XsaozKISUimCFYyixOcOSeQcdRXXGNwGyyhtg3gSbdqrKciPJwQeoP41Ve4jOJI5W2HIiWNcZySDj04B6VJKzhZQvlLj+N0I3HHVvc+9QNKZ5wokKyOxLgMHwMD/IrrigGuWt0JTzUzIBsPIXI4OOvpXSfCW7GnfFKygMuY7zRntzLI+N8vnZPp2U8VyiSI4mdCiNIQyISQWPOCSeDxnj9at6LP8AYvH/AIXugEEL3iRAd/mbk+33qqceaDj/AFsTU0i32sz6QtT+/mXJaRJTEXI+YgcdcegrSgcqqgBlJJCO3Ix/SqFzhNRnc5GJPmXhQDgYb3HJqzFx5kalQwbeVJHA7n8q8F6pFF2Ngy/ISUA/D/PepAoKNksRkYIGQORkn6/0qJW8xiwKkFNvDZOM8cVKMrnLYLY3DtjpmsWA/wC8oO0kmQYJbv8A/XpQWGW4UliTgZ/zio8DooBOeeTgnHGRT8YZyFxuI4Pr6Af1qQEYfKwYkFSWLAdRSuzAnsBkbuODjoBSDABG7vktn6Z5/KkPy7g3IHz5b8s0wGvt24LbVI/76Hf+tI5LYbjLHKkjnFPO9ZM5G/HG3nPPUelRuN24EDAGMNyc+vHemgI2KqWZSqEgoxC4O4dBn8etDZaYJkRsB8px3HQH2pZeo87CNJgHAOCf6Z4/Km+Z87BnlUFs5LHJHbb39OKYAMSeUTGAjDzSduAp5yPoaXOxucKQPmJ5HsR+tR7412k+Wu393uYnkAnp79OKlysbLkFCeik498enpVgL3IJCsOgI6Z4pd2MZwG6ZPA/z/jRhsDcDkcZ+tKCcnBz1LZ6AVIAAACvQcA4Pb/OKXIBXPzEdOD296EyD1BwOcDG40AEHB4G3PynnH1oAXB6AkFgDhT3z6nqaVjuL4XGTnDNyeOmKa3OASANwJz+v86DhuwycEMcjI+nrUAL2YYcDOBtPQD+tKCwBG3p05zgf1poI5JfaAdvynGR7CjhOR0HAyx/lQAuN7YwF3AL+P40gIP8ADkFc46gnr+BpzZzlsAkkeoxSDOFwSpID5HQfjQAgIK434Undj09MfSlAG75uC394YA9/ejJblmO/GeecUgI4IYN8oyB0/P8Az1oAFxtBx8wwf3fb8P8APWlJywByCBn5iM8nikP3ZB1PT5Vwfwp2cHb8wTJbn34oAYT+7bKmTByozkD6044UvlVVS3zNjnH1puA4ALdflJ4OQPShTuO4BgAuBzyeev8An0oAQY25O0gkBc9xilzzgkDrjJ4P+eaBuO9hl88gq3Q//qoJ4XvlQuCOfrVgIcEHg4C9fX8KUoW3rjYzLnHb6UhwCwOCc8noCevFNOACSVyM4fsGIoAVj94kAMSMqfx6nt/+qmkBFO0kYO4Z6cmnYKqoKoDuHQd/pSAYRiMAHrjnsPX8aAH5O4ENxnHGD+OPSm5LAcEgqV4ABXH+elJldrPuVVVuSCAR6ClJAO3eVAOfb6UAIynClvlBPLH1xj/OKTKkvyN+08gHg479aNowVURKpIILjI9/8+9P3MGyFKKSR8w2biOpx1oAQ5BhJG9OAGDAbycc/wCfSmgf61xtVy5Zih4HboaNvmIjFVlG4sCzcIew+lK7DcJSPmyeo2+gOP8A69MBDII/nUkqhBMY+91/z+dKF8l2T5VEZ3ES87uM5/8ArUZKBfvuEOQSu7/JoGBuBkLEjku2WGePw6imAqALjbuBYknfnIHYU+PmUDCEE52g9Pc1HjnBESkcMfM/hA6gHmlLHa23AIwwO3PHXmgCNEYxLyAMMd3bI4xmmOxJycoN2eTkbSOlSbSZlAZT8+FyMDjnGOxqBvmjwqggyH5VHzBfftVAR8h3bdtATC5JYD6flXB+O5yIfmGD5w5X6cEiu6yC7bduD0OMfLXAePCsjKpCk5HBJ+frwPSrRSPjz/goPNtt/h/pbyiPMcr7dwXj5FDN6dTz9a+UhuukjBk3sJFC5cPHMMdG4zngdep7en1H/wAFA5ox4u8DRF/Llt7TLTSYKIhcY4znAIOc9fWvlyBHLuAgZQHG/G1W+bIKYyACMcfqa/NM7d8bN+a/JH9VcFrlyahbrd/iWpJzby/aSiwuocs3+rViRlVPTP0qC3j3add3EWZLiU+SAmOU4J4Xp1P06VEwj8zM5X7M7KXcklmIH3SRlfXj2rQiIEjIxLbVaQeWg2BD0Ujv27V8y9NT9Gp7E0YjuGjUiLyRGCywx5k4ySC3THuPQCkns447u8SERXNuo2xqqjdKDgs3HUjHb07VM0ctokDmRJku1kKfvC4DDClRgcD24qxdEWRxFttroxho5HICoC5yAcZ6EjI7VmdKemhmZSWKS4R0dYFLLt6KduMewwAfr3pBCYopJEhkW2j8tWnDZXbIoYB855B9OMk1akgdbuNxD9ub5gZSvlqAQBhlPJ46EnnPeqtvBDBO0VxFugmQiUx9Q+flUfoR9fapBbDUtxCF+0RtHEn70jqoI4A4zzgk/hUUizWu9bqN03ljLMm07+yjJ+6OtNt445YVZcyykb1kQ7CCOOR6/wCJoLorSsSbZmIErmMyLubDDqfrRfsX5D5ZJY3mT7QCzKpMiudq88jnoe3uKjMX2WWNs+SkJLlQAxH4+p4/KrEsO6aWNJBcxS5KuFAUpjkjPQg5/GqslyACkcsW0Pl8LuGT3Hqe/XqKOuiGuxItwxkFtGCZosh5RJ/eBGMHOeDj/wDXSCRYYmjmkMKSvvOGBKNjIZlHPJ7HpTgkgOxwJXQmbftA8wjhePxFJbGWIBIVCGZQzb38slRx68DP9cGluLzYSukjD76vJl28lc/OME846cjt+NMuS4tmUfOTcKxDKdn3ecnpjp3qSIKy3DFxBt+dA7HBBxhgx6jPtznvTWZ4hue3trZwx3iBicZAxuXOMY6fXNFvwDbRCq8kaBQqwqjblhjUSe3Pr1P86GVoYWcfKqsYV2sSFyerDoBn09ahUhREVYShTyXXBA6nkde1PaBVdokn8u5kyqmQriRWHIYgce2T26c0tNhNdLEreexcyAzshaMSR4JODvyQOePrxxTMgRToTHEs+CJJckKx6gnnrn/x2mMYi4lRSzSAtttmZgmQMk+h/D+VIxcNcLBcOqbRJIjxhiwYckYHP5cU15Amrblh5JoUh81jAWDxmOKQbExzkDv1654oUACMbpEbJLBjuZkGMHnpg9u/4U22JMssds6K+NgklfJUKclVzxjofwNOtWL3A3SxA+S0jyzfN142g/XP50W0LWm4s0RmhkjDcFfM3SHJCjnJA9s1PYsdSljYSQQuXGAzlYkz6DrzyCB3qC1MsJj+zeZFNGhUOwztG7cxxjnrV+3DJFGE3hEwZIAQgQn04yRz0/wpWtubJ6DtjPHdyuGBgiYnycMqsCVAZT/D8x/CoriGKEtEGjVZIgzpHkESeoHGBnHB44psJURu8cksz20jRrDEcb0JHcD5uhNKGz9oIPmDy1zHDkgZOVLlsEkdCe1V0Ls1qL5vmyBYZQXdShfaQzFhhgoH06n1Halg3SRRL50szeeWBGd+0KSVG4deR7c1KmZpYoZI1ghG/wAudpPLVMockexI6nrVaKTeluAGeXDeUsoJEvQgHHIPAPPX1xU27GL2sPR/7QP2vMjpCFaMXOEXIOcqoPTjHJ4HUns7zYJrZj/z2k+0yo0YbvhdvPTtjbnrzilYNDJbsZBvVdpUptw4PUYJ6Yz+HvTppbi2HniKRllZ5Yre5TG5B1kL8AAHoM8E454NWiW+w2d4Lu3gzsWOK3EfKhUimYcyAr2zgkVLBIl3LOs0otJLctKzeXvVdoz8vHOTj73c4xTJt1tagCeGFgvBRsITkHJO3DZHr+FLe28trcXAWUW3nRqmzO2OVgOSAR06+/NPZ2aI8hyGW4ndTaRTPLaeYTDF8xBOVdlJx1/u9eBTRNLBaxW8rr5hXLF1YGVTnK55xxx/+qk+0gyDzU3KY9sEUc23apPK5HVTx9MVHBMiWluFICRs+54nLDZknB4BzkjmqRm9fQS9txDpJP8AqsvG8tszHawzjgj1wCRnNat7M5upbdnbmWMtaxBcHbgn5j15BHtWZFAyC3lkj8omTesHmBQuTgl27dAavmZYb27AgEciyCYzKoYMu1iRz0OcjIxmtVvqYz77/wBI+gv2A71X/ayuszi4eXwvcbscrG32iE7FPcYxz719jXEyQ+Ir+FmdSLmT5o+MAMeff6V8S/sXSTab+1/4X8swbNR0O5WVosjeu13zz33Rr+Ar7a8TKIfGGpR5BBndgWGFBLZP49q/UMkt9Vhbs/zP5R47S/tqo+6RfabfGpPQEk7VOce61G65jA+XPDbCfmIUnovXtURlMgWV1MbZ2sA+4MOx/nUiPhcllUeYcbj9Ov8A+vHNfQn5yWLFCJTnyjwSNxwQfb1/+v7V09iw4UOdrZ3ZHB78kdP/AK1czpymO4ZSofBBYk5Yg9wO/WukszyR91g3zEZyy+mPy5rNgbcRAWAuynKsuSuPl7DPbn+dSncA3cjAJPTGahjJMfGxZGO4CT+Few/SpDjd2AyOeoYH0rFjFB2/dy2OMLxj6etKMhkXoCoHUcCmk5+9yB13daAUjUDO3b25xn2oELuCjcwbGPSlIxwOq8cfnQo2ng7ck4PajoVJOeOh4/WoAdjkZMeBwM9+f/rmljBViAFO0Y2qOc+tMHKlSBg/N044P/16GyxJyC2M7jwoNAFqBUlE0DcwSDbg9QfX+dZUSvCJLaTdmEfKwGC6j1rRUsWzsX7uSoODkdef1qDUkWOe1vArKrERylG4TPQkH8vbioWkhkUhLMxIJAxkkYz/AIf/AFqacnDDjqAecn3Ht70p3KzdSwyVz/Fz0pCQCDnK9AobGf8A61bCGkAu2ACMYAz1/wA+tNY7FBHyjqBnIz7U4/ICucAZHzdM9sH1pAVUKMEAHoR+dUBGRtLAblAySyjkdOn51HJ8oO5YwhcgAk9ADj27VIflGMbnC5USDr68den8qTdvMgV2bIJAQnj1xnvTRJVbJQbdrJwVdVzjJxz7CoZQAWDlSoYg/Lhs4qzIkj44d2MagwyyDLjnDY7VFIihmI5gU7d3XHAqgKzfKR8wZih3FecjI6frUW1VfazgoCRjPBGOKsOGYFF8t/m+6D8u32qByqpK+QUi287Mnn0+nHNUgItoYqju4DpjZu2lmyaZuBVCd5ZlKKijOF7ZNTMDE65LDJIB9T6H0pmG8sqp2BiQAuDn3B/OmQNJ8rnaqIp+6OTkkcmljURNhVCjja45DA0AFHRDlY+gkTr1GAf1pqkBCpxEC7EKGwwHp9elAEq48nau50Q7cuOh78U9WxuKsobBO70xxgjp9KiAZomQMyyNgrg/NnPcf4+lPHzMxC5ccEkY6dSAP50Fku5pC6lHZyoGGOMEVIJFLE/NtXBDKxAI4DY9gccVXEmFBd3aP7xyRkn29qepAVY2eQKwLgqeD7UMCf7gfeg2OP3jEeh4PP17VYjY7pAxXrlWdztxxwfQ9appIFK71PlOuAc8DJ/n+tSIWZVym0ZIwOBn2H0qbAXYmOxG2hGcEhWP3seh9KljlVirryCPlUHI+tUUmWFwzIAoTbmM89fQ/wBMVOHbc6nasiMA0e/JAOCCD0/KpaAuRsMgrh8nndxUiv8ANGGIZf4gB90f49aqFiRkqCQMgZzk/wCFS7wMjcFVcZOOKiwE64IOclt/B9ux/nTmOCx3EHI6tjIz1IqFHBA4IGeeOhp6SFcsDsJABYqOPfFTYokypLfn97A9CaM7mJwSeMA/4/SmrnavoTnr82cUq5ZlzuBJxx1HvUgPZj97/Z+VW6/jSYIxh8HBDPnimgExsCCTk5CHbkGgnJwqiM4AIz057YoAk3B3JLHYVKkDtmmqzNHtLMcjAyPvEnHWkJU7sHcuQpJOBjFKVH8WFXHOD09OvUUAKWw33hySMgHAP1NDDcTuGFcEAgYBPvSDO0Artz82AOKBwy8EHHO/jIzQA4jJ+bGWAHP9KFfjdkKM8jP3R/jTU4DEBRg4IBzxS7sdNpfOBggD6/8A1qAAkKoOCBjn/D/69L/GFyEYg/KDwOKaGXdhCVbOCMcGkyANuGHY5XAIP+FACl8jOFI242g8jFI2coWXaOOQeSKazHaQuD6KDwopp2hhggK2FGOc00ApLAL98sT1GOcmozyrgbSvLNu549aDtVhkgMDjIB4HUComw0ZBVQuc/d5FWiRxIVT0AAyATxjPWms+0vlgxxgK2QKHbJ3OFYkkkLkD26803/ZHBIJCdc45OKZQIRASVYI20ZJ6DJ9aQKCIl5TC7Vxzgnv+dIZBGIyfMRQNzs4LYPoaMksoOCsj7tyrk7euMY/HNWSOXL58shnjOW7k+4qpM4MszCTzMkbQ3TH+NWPNTPmPhhGdpYx5HHcdx1qFyVJDHBLZ56HPTHpigCKQgPtLcNHnIX36H/PekYHJXc7FcurgcAemKU5XK8uFBy5H5Cm4JGFRN4XbjPPTr/8AXqwGA/KRG4QckMWyS2egH0/pXgn7Vl99o1vQLRZfKa2JnBUgBeQQfpkGvfYsebBnbt46J1OeelfNX7Q1yNT+IMiMhMdrGgVAuQwHzEHPtmujDfxV8xS6eqOJsrhcy/NdQISExCMKQfuvnoB2/KuwSf5fNYsY40LKd+FYY/p9e9cXZXPmyOc7I55TLsRPl2/wbvrgniuihczLI3l+WWTfuBxgYwflPbtXq+Zs10OkhlRIju3KCoXES/L6jHYnFX9Olkdt7Q+VwPNDDBc54P171hW1ypWMGPyVeMqgQkqeMA49PxrW0ASNIiMPtUwIDO4IXB9GP0HrWFSPusg7nTGZyuWjAC539PK9sd84rqdPDfKxCI78BhnDLjgfWuYsGCW+4O0obAIGGGc84yK6W1iEahQg37QQ7DDY9K8p7ga9udwI5z0D4zt/Dr+NWAwx5oAjyemcDOMfj/8AXqpE24BC3Ljpnoc88nrUm7eHOGYmPI8wbguDyQKZJI5+dhnB6kbeD6fy/Wqc8hUYJXeeSWGCR/8Ar4qeV1K7SxO/BAIxwcVnXch27sOFCsCmeMe9SQRqWkDE7ckkcffyDnA7dcVt6PEEhEjkqxCr8uMofVgf881kQxGaWCJ0jdGGQwlAYf5/z0rpIlUWu3a20sQQuOvYH+lQaIewPJbaZMMp9c9Of1qN2G9juDlQAEGQQRxkemTUhJ7qw+QfNIPmHaq8rl1U5O85HyjBI/yKBEMobY4+XeQMuedvFKNsrsNrbSuMHIC464qMld5YFsHquO3t7U4nb5gYMdnzlWGRj2NAFizbcwJwuYygXaXZh6cdK1I0IIXHzDqF9BVKzDIku47Iw2Rgjj2wO9Xly6jBLc888fj+VQwJASemO/DDkdetP3YdWJGcdFGAx9Ka2Gdgc9cc56Z60/LAtsUqD8xU9Ae1ZvUoaPmwSw3KuSGU8f8A1uf0pQxUYIKyJ3bkgZpMAoDvJ2ckFunoaAPMXGSVYDAGD17E0gFwBk4+7gklupxnmlB2EnYW+XBx0akyZGYgDe3BAOKQEgDn5QN3B6fWgB3IA4G5V6k8Ke3FPOEJ6oMc888/096jCjj5cKCM7QM49TQhKKnzBXHJ7gDNAE/Z0HzKRnceuRx/j+dSCQHBcfUtxyelVxjcdpGOWIByfwqRW5bp13EPzxUNADOxC7iwIycjBGe386jZwx+ZgBg4Hv8AQ9aQ8BhgrnuRwMfT8KYzA4IGOi4p2C4u9vlz17gMeBTd5+baSTjIAGM+lRSSp+8XzDkuEAjI3j1x7Z4prtkja3yK4+6BhQevGM9v/rVdhXJ/MIBZcg4wRnAXHXPtTTKgG4nZkcEg8/Wq/mg7pOVJYoFxkke2Tj9KTzMAfIRG+4DI+5g+gosMtmTHykbeAWVB057UefkNtZSM5O09wOn61UByHGd+9QMgbXI9KGlLnLlYplXIL8EHpuY9/wAqLAdlXK/EUFtFtwM4N1GD7DBrra5L4jELoURIJH2iMYHvkVxUvjRTMXTXL3ksWXG/Ei7Wx+nv/StFXK5lbMWQQwHU/n3rJs22XjLueVQvzZAO49PyrT3qqsxBYKyguBnJ9T6fWvRIZPydmWwoGTuBLcjpj8acAojbjgDJ796Y+Iy2XKHOGOMg+31pwIPzjODkbiADn6VIyTcWA3PwOcqAPypRlWdeVLKSdp9aYOBhj26se/finDAXICYPfGKAHDBC4X5VP8I60/IXKjIUruJ9PwqPgggtyAB8rHr/APWpytkkqQDt981AFiH5iq53Lg5zzz6UHBU52t79ADnoKjhOWQKSOp6+9TEMXZPuquMKuO9ICs+fnO0DJxgjv1pMD720/L1YnpSyEKw4Jblck46dqTnAI+Y4OMYx7/WmA5W+7gBgMkEH9aepbKjOM4G7PQ1HkMY19xwOM/jTwAxIySDldrJjJ+tADxgDhuCc5POenOaeMccheSfnJxUa8x5IxnsRjHtipM/MxJx6HPP1qARYhcMxOSFPQjp9TQzYXLE784BPIH0FJDJgEuWVmTnJxRkCNgrZXttOSfYioGQuxJ5wM/w9W/Gq7EfMOu3qf15qd485Xay7h19/pUZDHa+SeQowOfpVoQ0OFwdvUgZcdu5qRcJnBCkEZGecU1VbO0uAxPA3fN+NCtuRcEENySwx+dAEvQkE7OSRnse2aUNwd3K7sHA53eoqM/IrHLKc/KD/ABD1p+SHVAANueD/AD+tADmwuS4bheNo7+n+fWo2BRNoXKuAGVhkAd80qn5Nqkp+uPpTnAJIHcAhWOOtAHP3lu9lcqoKG2YhoznbtB7f59qYAEDErGV6YPBfnHGPT+tbF5ai5gaFtjnHytuyQwrHMbw/uXDhkHJU8sPUVqmBNCWjLIjGM4ySerDB/X8anR2KPIxXGcbVOBnvn34qmQpKqVGwHcByoAx0+v1p8bKNkhiG8nex3A/LxyB6/Wq3AuBsIBk7R0OOMU7II5Kg9i/X9elQK3JAQAsWYOjfKf8A6/8AhUgPbBJ6ZPrjrSAmZvu7snjgqOAPpTcrnAwzYI9cUxSMZGTwWIAyePpQzgDc3yjgnKnIz6jvQAYO3OzJ3EkgjBJqtJKQsnmSDhSVVV3EHPRj+YzUj5yV+dSQRy4CjrjIquzZB24UmLDbxjj/ABqgIpi2WB+8pZ/mUZA9vxph3Hc3ynem0+vYn8aQsCS4LbAoTJ5X/PSkwGVc5foT2Xp+dACnl84254BX5eMc1ASNoYOMY4J7/QVIzfKCQeTs6/MR0P60xxt3ZyOQqrjtQBGV5fGOST8q9PX+VQE4RlRBjHy+bz8x7lR1/GpiGZmwQAD0A3HGO3vULODuZC+F43sfmANUgIyd6pFFIzE9FJCk49PSkeQuQxKsgICtE+Sp96VgG2Fgjwsu4OT3HpUXVScoFYHI6A+wPWqXcjyJSQjR5bY7AjEhPOOfvfX86Uld21l2A8ghiVJ74zUaSRuzIDH5e7dnJGG/rUiOSEzkZUnaWHBz1xVAiwGySEQrkDDE5zil46naqqc4GMEdjUUe5iAD+8C5yvfFORS0a4T5dvbkBv8AOagZJzGMgscA4Rjkn046/wD6qrtFsyACAOVkXOM+mKnIJkPcBxhl4cjH8v8ACopAMMOiliR82WBHX2qyjndWtzazvcxkhWydpGQCeo/r+Fc3dxiGPaGRkjHEipjbnsa7u+iZ4WZvKQZwpXO09zmuVvrcxSqHVVbeVYE7gU/xpoDlbxB5q5YExtgsxwMAdfT/APVWVKw3Ozzt5pZ2dlXczjAwoPbHat28gLxsjokqZKghSeff/wCtWTMFEjbMrJIQzBSeCB938PQV203fQDKmxsLonlgAMIlcs3Xqc02YlpZoiVmjYhhsYsVHU5XPT39qsyHEsahgXQFnDyHLdvvDoORxVaSMlFBRWZl2tE3DnnHBHNdqLISzlSWZUAx5cMpB4B68fjVTWJmtLSGcECeK+huskMDIyE4Gce/t0qyU3nDeXsYgMCNjoB65yajvrdrrTNUhZGlaOB3SRSA4YKSMHGByBmtIuzIkrpo+oGk89bG5RUeCaBJFYHJcN79wMjpxVmF85zIgYuGI4wwHYmuX8CX/APa/w28L3z5LxWEUEsoXPIAB4z6iulDAkFthGzcGIGPYkH/PtXz0o8rafRsiDvFMuwlZNp8sKTlnfB6dhn0qwCpVyNrIT1HUfjVeJmYqXdmDLgeX0znvUwb5d2Q7D5CQOg9fesmWSk78AsNwA5YYBpesZYBskcf3jSZPOTnJHPrQv3xk5wvGQeMd6zAcx5bLEkgEAjKg96TdkN86sR2IwBSIcKFBUkIeM8HmnDHUrsBUHjkjFADFIyjKdxPG7pz7Ux02gI3ygLnkdv8AOaeylgA/pnnoB3puC+4qoYtkDnr7UARsqL5keT8wDGMKQOx3foKY25lO4szb8pIygYPcAZyf/rVKyMhUleijIKgkn61G6KxI2ESfw73bCn/9VWgFEp84Isjq4zxjGDjoQRQmECgjgsSTt5ZvXFKXyXIb5Ffc2W65GBk4oUEqq7iHBzvwCAPSkAoUF/U9MgnB9/8A61DHO4bQTnGwdeOaVs5JwqjgcHBB9aQELwCAudhVu/5UwFVkUx56sN3Hb+lCK3lxgL5hBJwxx35/CguyknCrGh2gl88d/pSMiqWR1UoSNoZju+pxSAcfvNg4BXnacn/PFOdxuLMSRkHOP8/Wmtg8/eHQ89vX/PrTucED5hjBXOMjt/WmAAEbwBlVKnLMMD3+nWjPVs8Z3DHODRnAU7RgDK54A/xpFXC8LlFzz6/hUALnA7qy/OAn8Q7mgNjgkZ/hJHUH6Uqg8HDEMvJTBz601cbU4Cg/eUtjp0oABn5BjLL0GM9etKSW65JJx1/IYoGW6ZznI2tjHNNwAcDGPvZzx7UAKcEvuBVT1Qg0biTktlsDkfjS7SxIwxDfxjJINBJJ5DIOflKjAoAaTs7AY6cc0qgqSMfLksmF+YDPQ/jRk9s54zgcE+mfakXsQu35j83rn2/pQAYyxyAr43cdhQWGG+YE5xnHUf5FJwB93g4Uk8Z7YpfusxJwFwQAOPTFWAi9sEDPr1+v86RT8oy/XO7I+7g9xSkFQPlAJBPoDyKGTJKZII6FOp470ANTBAOAQy7ip9fU5oUgDjd/uk/dNKG3kuQMuSWJ4AwOlC4Utgkgc7MfNj+tADWKlWJBclgCsgzz/wDWpzsQrbgSB8wLdDz/ADpuSPvsquyliDnH0OaU4IPDLuHZSSOOwxzQAZ6Kfn43EFcgjHoOooGQAxPKg5A44z1C075zIpYjG352Y/MPp2pqll2F2XzOV3nO8rn+7/8AXpAABZlZlj3PgHZzuX+lIrsQHLFiTwcAd+n+c0AY3hm2AkgysgU/4Y9zQsmdrEje3OPUdiKsBSjbHBjYY6Ju5JPv06UuPnYMPvKAwJBPAA69aYI0V/KJJLDnbzj/AA+vvQoG7IUs2cMSPnz29se9AD84eNSElbawXeckE9c+2KNo4GC3l8KQMDcvQe9MlYCEMFX93L+K/wCyfUVI8e2WRtgLglk2nAYH29qQEBYNl8ssjY3bQOT6gVGzgqNrBgzYOFwAKfvG4tGArYLnd1+lRu0Y+VZmbfksHXGT7VoBAXJjAjJXb8+6QdB6fSuA8YOHv0VS/ly5PmOM8542+n1967xizRr8vmvtxsyBuHp+Vef+Jdn9q6e+cCT5DG38Hzd8fX9KpboEfEH/AAUDdJ/id4YhJLyHTEBUsFyPMfjJH155r5wlKNc3kHmLJBGyKhdugwM/N6ZHIr6F/btv/O+Pml2ofzvI0RImM0e9DmSU/KOze/HbmvnhBuedo3LwpBvJnGR1zxwR2/HFfl2bO+MqPz/4B/WvCS5cnoeS/Nl+zhlii8iNYnllIeAtkZxw4Q/j9asBy2xZGlRHcRyLv2sB6EkZyB2INQXhRbe2mEjLA+HhUlXwGPzbO6+vXipbZY2Z3jLrHNgEDAZiv8RO7nPPb/GvAl5n3dMsqixu/wC+2qW2W6iTLpnGSAcHnGOPepUS7ujLNMkpi3eUsrW4KoowQxPpjPUY5qGNWWEXEkaoyExMjsQYhjPLjse31qNI1VT5e7y1A/fEYdsg45yMgZxisn2OvcSaSGey++USbeZP3uAJBwNw9T1FQFlVYGgZUMagOrgb8EdvXGTzTpHcWjtNKkku350cgSDGNp/Tp/jTfOj+1t5bO6CIysHfCAkcj36j8ahlakLQrcQgKWfBCMcAA9gM+uKmNzJJFcvbXTRMYwrRKPv45ZsHoBz70AMIV8pXdgnlyQyrhiB0x+Z5qMTqqiWFpTLHl0ib5W2AfMvuMZ59qd2tRvYjuVV7SXytmHiChy2A3z8deh65qUSiMQtCFdwgjaRT8m7oBjvyO1RIvmRyjcvnRFZUEaYXacEbT7Z6Ed6ly7yxCOORS5zuX5CCO5PbNFnsJ2GOpVpAqzRkgmQg7QzE8hDjp+tMPzIAgjZTmONBl2HBzx1PHb6UMu1BiGTcsm4IrFtx/vEipBM1vIJRLJGqurK2/GM5y3HJ5PIHJoYJ9hvyyRxYcLHGAVQgsswyPl3dMDH4GmnK4dVCCYLu2uhKMSTznrkD2xmnbVaBkV5gSBGLgjGMHJwD0B6cd+tDytJOckebFl90ZB3Z6jBPoB1NLoLVjVXzLliuBIyMoWQgKQByMn6io4rhHtTG6wuwO54ogBnjAycYHHcHj2p8qTRqy5CSFVkUyIGXGdpwCCB1p1xcnyiJECW6SeYsJJXJGeDkEHPt+fFNbJC3GMREIIhhZEBdAikg9crk9iMc1HGgliVgolR8by75K4JBzgjPB7UshSSSMSJatLKgK+ZJIdu4ZAAHQ8/ToaUIEt3VVYxSKdskMZHzZAK4xweD+BppApFnZ5kkalVjjDKY42bKooyOH7txnFEbM8dspYzQMW2vIN2wnoc98nPX+lNFsJtoWNUjAwjsOEOeSQeCMDvToYw6+eiI485baAnqWxwWGRgfTpU6vYtWQqF5kzGrQSIxUM8ZB6ck9eev51aclZRNGzvKXEhEUhdsZz869uO1RI8s0u6PO+dl81XQh4QoxuHPPfn6VLb7GV41W4tryfEkTo2ERkB4LfxZHJ+tPZ6G8XbUmlWQKgjkiS5DiVVgyscfPfjOeeaW1gN9q8UbhJoWeYpLHyqHk8/Xgde4qIl/ssz2TTCKFliDsNpMn8QAHO057+1ESgskUUVo0aw+YqozOd2BlSCfWnfXUqSdtGOjZoGOS119mjaJlxvILHkNyVwOeVOelPVT+9j5ZFg3uFUcoMDknggZxxjpzSbBM6xRiOBUdTHKwZockchyo9eAaSTY7wB0ZnlBG8gNGgzhsMCSqDJz3o1M2LC5juHRHeNijMTbQ/M6gce3zE4DDnp0ogQ2SSwGG5mtgjIi3UxQQE/e3IMZHU/Kcc85pGVWnRJCHeHMLvGR5YVDlQpPUE9e/wBKZI8jPcyeXFBcTqGiMTARgggbdpHLYz+dNaGTJYovJiO1VdFlCwDyyEYY4Ztp6Z75J71WuZ5ZJpLSf92hbJMT7o95ycgEZ/4CaguJTqU6xxqYUXIWKVNm/pkZzn8KjUi1ecxliAdoMI+XPTjPXmqsTdsswuLJ8MF2zIgUKQTGxbIAx9c9KmjAW5EZi8orLuBVdoIJ28jvyTUNtapE1tEERJUnQMJJN20tnj0+mPStG2UWPnxuz/aUwsFyZggiKkk7weCGyOeafWwnb+vzJvsTW8bRSRwRmOV5PMX5vOjx3U+mf1qL7RJKZph5m11XCW6hmA44565xj2yajiiQTKJDhghKTI25tw5bjPIye1TRRvcBnl2W+BHu3g5jOeCMdBVq6/ryMpabnrP7Kc+39sLwGIo9j2sU8MoLYwTBP09eHFfoD8R4DF4lup1dgWkXaVGQDtHB/Wvz4/ZD0oar+1T4b3Susul2txdEMh3lgrgA568SA56YxX6O+Odt9LZXsbBXngztA+YMp5J/P9K/Ucm/3SlL1/M/lfj+yziy/lRy0LJIu/aqbcHIfp7circbK+12PDKQ4Pasy2b9+/mkuHj2ZA5A9fTk5rRiY+Wods5A3DbjYPX6+1fQM/M2WrAobgttiiYlQVTO4+nHQdua6W1lBZtzYO3GU6n2zXL2rZniG9GGdmQCOe3I9a6KxlkJBJWOdlzhhwfbJ70iTobQ7oRs2ycZHPGc9/fmpVOI42UhVAxx6/41WsnZ1dhtZo2ziNwD07g9vepVf5VKr84A2iTB5J5Oc81g9wJsjdtB6H+71/zzT0Zs4BU+me+fSmENjkblBIUDjj37U/kZ+bDbVwcZ4qWAgwqqedzEoCP0pxTkg5BzkkHOBSsM544yMYPIFIY88bW24wT6989akAZt3LEKuOuORnpSbOfmACnjpn9PWnbtxfLfN1OBwfp9KURjcdob5hnjgD/69ACD5xklSW74/EVKIReWc1tjqp2Z6AjoR364qIjknDA4ODj+eKesjRS71OdvGPUcVL12Az4JzJbrJgiQYjPOQxHfFPfCoEZjsz/ACDjtzUl4gtdT3ciO6G/J4UOO3+fWmbSAcZyW+YFiASapaoBrErgAxctkNISD9OOc0w+2CN3UdSO/408hhnARn/2Tjj1xTcj5WABXOMFSWBHoa1AaSeiszZIBLHJxUcrEAl94B+Xcn8jxxTyvyEbw6IDyeWyTxmkOWDlAxUEdOSSKAICqqwUHnPLryRz3PoPyqBxFsywaIMzAlo+AeCAMdsd6tS5LncnlO5wGJ4YejfrUMjMEYM5XzBksOjD6/wD1qskrunmbRgvI2WY4wu09CM1FLnYw3bGOdpLY+UVZlAMoLgsFXkSnLg9gcn8qhMeGJbDFRgZG4N7UAQzZ3ynOCxyArZU8d6iZctgFnBPllTzgeo9PWp9hdVwqqCduc4VvwqNlIRTkpu4/eEfQmrAh4VGMYlAZT93nvg/ypSmd6/OqKCwDPwQOnPpS5ClH5KxZJ8tsD64pkkZjhlYqWQgOWjXCgdwR9feggUMJER+GdwCSAcCnAKuxW2KCcDOQQe2DSuwyGIKjC42/d6Z6HFNXaihPl+cYzjg9/wAaAHhuAAXKsPujBBHcfzpdxOzJIU9l4Hp3zTM4KBpF3spClztDd+1L04JXPBJbp+NAEgLbWByCTtG4ZAPXpT9wdQ370EuMSMmQp9xUJOwcr5ZOA28Zpe7YDtkB17k4oLLAlwGc4C8njksM4z9KkUlnjQ7BztUkAAg+h9uaqlgxJGD8oGH+9z60/cDG27/VEFVDDOD6igC4JSpk/wBWsinG05BbAPPt07VZDnIAO0kDtjr0B/Os+CVwVVHYqQCVHIIH1p8Mx8tU5UBt7BuSPTBqLCRo7+uT904+Ydfr61Ir/MRhfRlI/lVRXDKBhlYDJUHg471Kjk7uGfjeoB5564/P9KloZYjb5eMIwO3A4wD3J9acCAwBHzZ655x6+9QqwCgtuI6kEZ3elPViq4KlRjgjtn19KixRIB7E843KMGlHDegVuQf06UzkllC4OMcHj2z60ueW+Yk45wSeRQA9jwy457ntn2NHA5wCQo3ErwD/AJ9KbkqvBfd0xxt60HJAAxuB4wf1oAcc45QuD125JPpQ5OCp3ZHBGcn1/KkIDFPlIO7PXH4+9AYj7x8tnHIAPP0NQA9gC7gKud2QD7/56Uv3pSMAkZ+8ACuKjONshK/KT8wzxn1o3DAJI2gYx3//AFUAKJQUG5gU+bcvfnp/jmkJaNcMWGDkndk5x0/rQSWUqWbceCO2e3NMY/xAb8jOxupFUkArFQOBgbsMMZwPemM2ePReOODg/wCfzoMh3v8AMqvgK7KDkD096Y3KkMG8vGQc8flTJAth8AhCRkhTzimDncB95sqATwPrimyyDaSScFdzMnylT2I/Gkdsb1wf3ZC5k+UfXNWgDzFdlIDuzscnGEUD+7x05pOHLbsMueSVJAH4UjPhwjTIm4liCc/8BHpSbgzA5dtoyEOV3L64z+tNIB6MVY7hsbA3KnU+nfmkYs0cxcMxOAVXP4HHNIQWDqMLuySQ2W+mOtOfndhnz97GRjGPT0pgPYyI8nzHdswR1HsRmqWRs3hQyEYHHPucVYcoljNubaVOMquW29Tn8+lVyuSuVDEqP9WcED3+tNAMfIwpJJK9eSWOeKYzq54bdxgjGAPagOHX5MzIpxjuMU1nO3ZuZOpZf89aoCW0GbxDhAc5dSx/EgV8p/Em9N/8RtfkeUFFY7kclowB7evrX1bAyrLI2TGFThgM7a+QfEd2ZPFOuTcTK10wUIMB8nkj/Zrqw3xtk7yRh2LskjQuEkVFJjlP3e3T2rZt/LVG3KS2f3TSsfLXnoQO1YyAxyFFdpCj48vkJtHPzZ9D71p2pYOVi8tpSu4QvJ1BPO0d+M16dzdnQxzOsTo+53ckFo2LJu7jHUcVvaKhW+tdsbTeWMt0wmBxxXLwfu1GFREHyqycbT6EfnXT6ErGRJQQj7MZY5LehrOfwMg9H09yJEYHlvmDRHBz346Vu25CoGBZouFDFvMMjHtjtXPWMxVISHR1UBcLgcdTn0rctMRbkUMIn+dd33emc5FeTYTNdSVwpKlR0bHGfQ0pfnbvCkne209Af5VVRwEU7txAyd2CTntn3p7zEFigZCRgowyGpWMx88xAxGQDjC5HAXv0qmDiU3CLJkAqwBJ3oe4zx+FEzhVcIxIJG1IxyT3+lRSMCxcFpGYZIU428dTQBp6PCAxuPmPlglfMQA88HJ/St1wAzYfzShyAExjOP5VT0yFILaLDurMMl26lcdB+lWyzM0alyZMksEHXA/SpLI22ooILCJiGWJvvsehJ+tQM205YFQDkkH5R6D1qRnwzSYlRzxhTj8Tmq+4MMoM5+XJ5AOe49PeoAQAlArEshyB0APGRilDAqgDBGyCC/wDB9TRtbLuqjcuQGx936CnoGdgAjsh4Yxrk7s9D7YpMo07NRGi425f978y5OatBeC20ncSRjrn61GhyvyZI5AXPPHeplwrKARwMkdBjpk9qhgLyCxB3ejj0pSvzL2yMgkdCaEUmU5UMTjcRkY/A0gzkhiZCGA3E5De1ZgDH+820j5jnOAe3TvSncQc/ef5iqjGfak+ZOT+7cckDkc0FcqMspPbnkn0zQAdsNjp0yMr70jDcu449d+cggnHFKGKoT8x+Xnbg5Pp+tA6jHKqeWwOuMZxQAHG5mHAU/wAJ4x1FLu654BO75eevQUmT1yRJk9OD+INKPvMATj7/AMp+8aAH9SSfmB4DBRkd/wAqdG/JyrcnqOfyqNeAGB+TjBx1z60oOFIB3AH+EY6dT9KAJrhduXDFgRjOOV7fWoGyfm67Tu2sev51dDeYcjAJPAz7dTVSQBl3kcEkZAIP169qlAV2eQblIUPn5FZt/B7/AIVVZhsbawkxyGVST75HWrUiNlT8obI2yZOQ3Ye/5VXkGAVEjE/f+Uj5QeT06jr2q0A2V9ol/eYT7gLMcj1z0yaaSI9ysv3gBlDn5ecf0poYDkbScFmVzg49V9aaHClipeNAoIX2/HtWhI4kS/K7MdyAl3IbBHYCgS713GVcHnay4JA6+tN3bo2IcEqxAUnGf/rU4tvdTuV9yksq84PtQB3Y6VyvxE48Pq3QLcRHpn+KuqHSuZ+IY3eFLo9MSQn/AMirXm0v4kfU0Zy0W43WVUMPlXdkYB46etawDPJhhIG38AHg455HSsNQkzKMIhmAZdg+UN7e9a8J27QEPlsjqxABAJ65JNep0IZaVywD/MjSrk7eByfQ96cHV13gguxwSp6EdvaooSDCAvQcKcdjyOlSJI2872ABHCsf1+n1qWhEif6wrlCg/hHUn0xQDkEkhT0znn6U2LO/bhjtBOV4BHb8+eKVMMgUAruAcDtn09qkCRmAIzuBC5AIwcfSpCxLkk5IwAfu8VFye7gk+uVPv0+lODblZdwB5A9CfWoKJVOTEAdx59s/jU20NJ8ylg/QL3x0PBquTkggHGOjZAH0xViLIMRBRC3zZXoecbcVMgIJmAz0IycA9vXnp2ox8q7lGAODzxj1FLISHOeQOjDo3NNUgox+9v4OegPr+v6VQACdmDkkqDx0A7fjTjwVLZBK/wAXzc03I2tyPuBNvTv1P4U7cdyhZAoPp3PpmgBw+bcBgnJPTvTwRgHAG7pnrmmAlmkAcsc4PGCDjtUiMWQEgsCu3OD1pAWI3JIPOfunOME/WlbOX3BFboQBg/XHeooyPKUESBSc5xxUuMysCSc5JI7isgIJFJXOO+35iOf8/WomC4ODHwcngk59PcVM4BRWKf8AAiB0+tQt93nYxb0woAz7f41SADhWkPJOM/d+Zfx9KARz93JH1+vFI7fNJ8pDBSMBs5FCsxx8p3KM5+vrVgPyFdsHOFwcr149fT/Ck+VYypO3B6kZP5enWkDbU2hto9T+lP3YYZ42qIweMA/WpAVsAuduVxng8Cja7BQF3MPm3HkqKTG07idzqQeDkY/+vSEL0wGGc4OetAeQOu3aApUcldvXn1/Ws/ULATBZEyr9Gz1I9PY1of6tCRgYHXoSff8AOmuq8EruGScnv700BzyOcBvmUk4CAg4x2xUkW4blEYKIME5xjPPJp+p2gt7gTBHKGLaVbkIfY/nUD/Lv+9tCg7CM/jnvWyAtRSBnX942/edwBA6D0x0qVJG8lJAjcnGwjkHPeq25lVRsTIkG1wcFAOmKkL4ZMhVdiSWbhfcccE+9PcksE7V4DnYxx5Y/h/HrTZ22xsGDvEVx8o3Z5AwM9Kjb5g6q+R1ExbJXpmmyyBJi6gbigQBTuULn72egFJFCzkmKQBiFOFMhwcHvxnOen0qK4fqdjHOE3kYGfUn/AD0pJQhkyVwwUE8cc8Y/lUUrkbiMgscjkjGPb8KYC9sDdj7wKHqfpTD1z97HI5HIoP32I3Fl+63Y/QUwlRgKQM8dOe/FAAxYgklQSvTH3Wz61G+fmBPl5I+UyDKn2/T86kCMzABGb5ST6VCSWUfcBZQdw5PXgfWgBrEMwJGGZh15PH8qhLhjGcOTzz/CD61JI2F3ncCgYkY4x6fpUR++yqd0eBkKcAn271YrkJHloSyK8pJOx0zkZ6AjIFNcxof3iBWT0JcAHoDzjP8AhTyG2SHKrhdoLYwp+vFMZmVU2ncVG0Ezfeb6d/8A69WIXezABpi5Q7pR90A+gyO9Ijh8AdN2Ni8EZ6HI/wD1UxvmJ4wJMDEhwCc9cDmnGQO4DSBmBwMngZ6DNBBLvjKlshUc4LDOT7H05FTfKc4CqwGwKcgD3NV1kkOclww+8FfapA7/AF/CpkO9QEctEykoQcHOelBZKCNyku5LDk5JA+nemgEBcqW67QF7e9ETbwWCuC+QQDgggUhwscYAZ1APfJ9aAISikkFQwXLHHQntWJqEADsQAhxgkDpnpn3rflUnf0UKSSxHX2rOvkaSNl3hiEwexyT0+nago4y+gjZ1zJ87jLLu6ke1Y97ETEwdNynkkMBg56g9zXV6kn70h44csNpyNpbHIAb/AD0rn7m3HmFSse7aUzjgLn375rWLsBiyRsJERwVtwwLOg5dgOOOeD/Ss4x7oVHz+c67oyQqDryPwrauY1kCIFK7mzvPRTjpiqc8H7wxv5OzBiMatyDnIwM+uK7YTuWZRQlA6MsvyEnzOXRh36dKatpBLFJbucpJw/wAhdznoQBg9a0ZYvPdjIslxIuAQSEjJA5HJqNpWjUTMADgSIVj2lB02jnmuhO4HpXwImuJvh7f2UsXl3On6q0G0EhQBtJPJ/wBo9OK9Dj+WR+CnXIB5PPXGOnavKfgfOkWveONKEgkhaf7VkbioZwcjp16DHsfSvUoM7VdRtTaMOq849QfevKrK1V+ev4HNBWVuzZpRuW2FjGXHQjO0dOCOxqyDljgsS3UN0FVozmTZkneG+b0wM81KhUqCSArqCSp5OPSuRo1RMCeBjqCOn8qeGIGS+1hwHbn6VGp+XaQQAvB7c9fxqQHoTypG7noT2BrNjHc5wflATknuenJpmcIhbgkbQB3FBG3ZvCsFBJx6+lAbCFuhxhQecDpmkAMMgA54OFdT7U0t/rGZRJxjPUCnZESgblyATgZ+b8fWmYHlEBjyNx9DjsKAI0jRUSMIGAOQANw/T/GjBOFwfLPTgHv2NPPUDkYAHXBA+lIyudrqdqA4cZznuOKdwGhcEDawRQdrMAV3djyc596UDIJP3iC3AxlvWkBDSuVTeF/dFwwGB1+b/wDVSx4G3JUgNyV6UwDIJO37x4OOD9TilypdSQvJAU9eR79aACRtABOCfp/9alXcoAAK4wMKM9fX0FMBu4hGO4licAEcn147Upwu4qAWHAGOnPOf89qM87c8lSxDcfjSZ6c5OMgcgdKAHMMt1xkfeX+Q96XI3MdxClumcleP07U0Zx91QeuT0B9aVcL0PC/dCcZGaADlAMnGAAcMaViAzH0455P1NNAwjjLyYO47+o6d6VuAw5HHRqAHBAdudq/Nty2QCvf9aaGBRmBV9pIOepHUcUpJxnaAu7I2jgfT/Pej7rNuAXoWY9enHI9qgBSQH5weT/s/5/8ArUijIHII7gfz+lKjFWADgE9COf8AP/1qb8px9zHqDx9PYUAKoxINwx8u4noR9aQYbAYZyOGJH8qVSA28kEkYJzgYozlcrhhwOR1/CgABO0swc4OTt6A/QUhUq20/LjDE7uSaUjhyf4f4iOSfTH+elIyBcZUL8uRux096oBTlpGBB5HRvX/PegjIJ6k9GHH4UHG4nAA68ihFwxHBJGQVPJqQG9OAqhsfMW5IP1pQNuBjA5zzjnFCjcu0E8dh1pCxyCcB+wP8AF6VYCKPu7i0mMAc5wce1IFI3jcOW6ng49M0p6PjcFHQAc5+v9aUqzOAAPUEnjp2FBImTlhliCx+QKTgGjJUYz8h+UBhgr6UjPgBi3K5O0NyAe/rS7AhVCGMfUF8kYxzzQUN2YUJkg9iD+nvSyKGaQgruC4w3QLkZpAdyjJJweDjP5UrKGG0oD83UKD+dABKVHmtglOGJbkcdsEjIpfMO5SMYIzgjaQvYD2FJ1ll2od0Y5A9TzgeoNAXPl9BuHDEANj+6PpTAaoCceUNnmH3bHufT8aU5DtHuaUEEk5AKjsKQAg5YbS7crnocnv60M37wHcmVGHOe2cUwFLFYwoChiRlSASQOvtnFDLvlU7WAK/efjb/uj14pVJIkCOdv8XljjP1NNAO1Gfcxjc/NIw+Xp0oAbJvEQZwV3gsQOhAH8z1qKTLSRLuMwlQMmBhSB6mpNoQkhgrEljj5gBnpiq5IKoqyJISDwMrt7kAfWmgKznMeRzjK7scfUVwWs5/tC1HmIztMkW4jDEFhkEdq7m8YJE7gKASM57/SuOuoEn1uNeg85ZRsBL7lOePQGtVuhp2Pzu/bU1d739pXV0Xz5ZLC3hgRUUAZ27zn0GHOT7V4/CrwNLFC6xiTfu6h2PsOm3HpXpX7Wl7u/aP8cOWPmyeTFgvgofLjOQPoP19684RYobpUmnl2yB3haPc2Tj5cjIHP+zivybMJc2JqPzf5n9fcPQVPLcPFL7K/JMfC6QGGaICN4D5QywGUOc7lJA7n+eKkgRnVreNnkUDcCzKwUj+Dp0IxwP8AGobYn7PHNJHMTCvzpEN6jC4JdWHHuRToUykyCWVHMS3EciHaGUDA7E456Y7V5D13PsaasWBClxLGiRhprhyUQA5CAZwwPAI9qdNOLpHltw8mCCgJAL9iAccHnOackrrcwXcRMDnmNAihtzdTk9eOOQfwprs6NIx86JgGYlWChf7uccZPPFYvodq01HubiERpHuTa4B81RICmDnpk496aN9usjnaixqXjg271bJ4xkA47+9RtEIdsUMSy733HzSRgHg8H8T+FMYJvaP8AeqQ3zSy5Bc/3cdvrx0pW11FpYT98bGCYNI1yznzVZs5Unj2A+nrUW8ajFAkbMYoWeOMAkqoKjIJOOp4pCjXT3MCb1Crtd2fKkA/xHt26e9WHG5FtYirRLEWTauVDL94e498c8d6QaDN7y+XtLJ5UTRmMHlXPGAOB2FV8J9x9wYIA0TptI5+8T7elSYiuID5aJI9w+CZuCQCCSp7f/rpssgjLEOsXy7y+8yY5wSeOcnA49KfZINgEZT7SjS+evXzBIFZPX5eSMn86Tbl7fGHSQ73KYbdj7pI9M/gPrSnEjuUHmKVwsgj5bsSc/wAqSF9qARRrMFB87GWBU42jODgDrgEilq9hPYco2zxl/tLiP5fJkyyuSMZB9Ock0JG7qsbqzvB+786E5UEnoAcEEcetMhPkk+SjP5LeYyqWRnYgYGMHjj/64prRRALGVBgA3lYx8rHuQTzz06jtTJuNMaRmQ42oJCH2FgZGHqMe/bFP3+VJMmZ0VmbAVQwP8JY5HIJ4ABNESnCqsBCFTtiLlWGG6HuPWn72jG1pUtYJfmMiyfvISBkgeuTxxn8KnfcG7L+v6uVw6yXkc/myJbINiziM4kIXjHHHpgdKmgcjFwzPGpZMSo4xz2PHAHeo7BZpklunjWQSzLnABIYZwxXoM57d+1PI8wKJnWRipdkcEqpySGJH5Y9Kp2WhKff+kCW8e9oJ45H2gYbJy4zkng4xkipoZBsmkMKrbyExSwBApXIGGz1/wqFpCERt9uduCDGGVdh+XjP07jipMFWwXZ4zGTKcAgoTwRjuDS1SNlruTIJmLRi3jjEcflLFnJxwSSffjrxSLLLE8JhjXj9387fIrEEsVOcdOKYJViJciR0cqfNExUuuOmeh44x1qeKGNYxG8gSGb5owPuKF9c9+eaErM2T7k4T7M0CRF2hyxkfbuLuRnj17YJ4oYqEeVkb7NGSZYim4J/hz1ANRw25kSOb7VhJLdpnSNgSpXgKDjj6ex5pPNt5byCJWd4mJmMN2rDYcZBwOGz7j+dKxba3LMUUkFvHN5MMkeWkcSqH7chV4GB6ZzT7lWhiFt5UZNoVaJGi+TLDJQncTzkHryaqkgyRRXfzb0+TDSOysSOAORk+n50XVxbRxlbovNcRI37t5QNrA/dABJzxgkjP4VSMXvdk8ky2cn2i9kQS8YSPLRc/wkdc9+vHpWWkdxcqsTqS8QbdNLwAhOdxVuvf9PSnNHLdzFpbR1WdFLl22KG/hA/QfjUrBJJImjaNJIAP3YJLDjlSSeBkY/wD182rIzvciY7SptmW7XkiaR+VA+8WPUfh1FT2sYe6iABv1kKgAAtEhJ5xnJyPwxUtuGBt7iT7R5su7dF5gCEc9c9gMHrU1iJba3gufMEVuSy+XOFddrYAHI9QT9KQ/II9otHlXzAUJL3i4KkBjsKtkcjp071I6m4uRNMUuxIMybweWxjnAx6EfhTLcLawuZ4hHaySGULCqsqcYyMnAzn+dNj2QJ5M00ojtn8ppY1yq9drYz9MmqC246N1AQCTdNGm6MrGSQwHMRrRe3kKTW8kc80rQsyi4OI2ZlztJXpj371TdbmNmg2J5kYM8cgUgSuMZGf4utO1IR/2Y83l4DPmdY32NCx/iYZP3u3FO7S8zGpqkel/skX3l/tUeEInMkEjRy2qzGbncYJCC5H3s9MfT0r9J9SaSfw+A0qh7K5lglZl+YEMRxjqMYr8w/wBmr7NF+058P0uZlSJ5tgYrghysgjBx33FRn6V+nkRNxH4rtXRkmtb4zFcADY3O78QM/jX6hkkr4KHk3+f/AAT+XfEaChm8GusV+DORhQC4m2fdwAq9RJx1x2q9KrJKuAFkChVYHg++PzqGOH5pCdiAjcA38I6YPfn2q/cIGXzVAKgDDE8A9+BzX0R+WlOOUJJLkp8hG0l9uR347mt+xl+baDKwVgQX+Yj/ACa5ktiQqrMGJJL47+wrW067Emxll3MrZYqp5/8A1+lBD0Ots3DHeSCQpchUyeDV9JN0hO4fIRuVBjP59qx9PlJdGVQfl37l4wfx/lWmkjlyZPmHoTyc9j7VmwLMaKuVxt6nhsk5HY96sRuRgEhPlHG3O6qcW1FEY3rleAhG7r1yfyqwp9W3ZUrlRjJz/hWbEiwFByfm98jH40MoYFhnGMb1z16/0H5UkZ5DBclfl+binqxJBGxdpPX1x/8ArrMYn+skx/ERlcj+VNXkk8H5QX56nFSFclVKkfMT83GOOlIwOC20DAGWB/pUgN27CBkg9xnr3pMA8DkYDYJyPSpSpVlCllJHUDJ+uaQg/MMNgDGe1O4FfUfn0tpl8xprX51UclhnocdRioG8t23q21ZAC4PTgdD6Y/rWlbHa4DYCMu3DY2sKyY42iQ275cwSEbmAyFPI+tKO9hi9dxLcEBuo/nTXOCGfKqcjIO1Scdz0/SnsTvVsEnB+7nke4/Go3xGrkjKbfmO7hvoPWt0IGU5kDxvsaPa5UDduz1/z60xgZ8gkH5VJR+31x/SpJF8uQZbeyFQ0SsAAPXHHPfmmZyw2TEsDhST19qpEjFcEFjvijYkk7cY9MdqiXPl7kbazNyjdM+5HbHbFS8ZXaEYf7H9/JIxSYPnSJyoxlxnlf8mqAgdVUlmCyKV8wsnIPPTnk1C0fADEHPJGNp68cVOAqks0ajcNpRfy4/CohGCvlrl3HyqV/i9M0AQELKD/AKyRlJIB7EfyqPBVtyIDkbtxOWyeTVhyzY3vySUzGcbcD7p9ai2mVFAU5OUyGx6YJP4VYEL5RvlYqEwWyBnFNKbS5AL7wytGAQee/wDLipWBROAEUEDcwz+v+elMl+ZGBZSf4n6c+uMe1BAwsQkIaVS4jwMtmjd93AU8EKXkwRnrwKl5ARNz4YcHGSQajBHynCjjAK9QD1HIoLGhgoKZCf8ALQAsCCfTilAB3KxABXnbx9TmlJKk5BBz0C4yOmT60EZBzuOeFUNnPfOKCAU4ZQE2kL8rZzkYxgUoPRuewOTjH40A5bIORz8zDA/GmgFYzySxXd5jEfp6c0DsPDEiQs28Ft2NucDtSqxDJnZ3xuHJzyaQ4OMEH/dBPrzSkHBDcEqBucdxQIcu4kHbjHHXn/61SRSlhGS7KBkNk9c9M9qhOI853Ek4OBg+31pzbkKlkOdp68HPr9KALUU4Ta20hlXBwflB9zVlXVt2CxVm29cc+31xVFHIbGTtA+YA7cZ71NHIQwVjJIFZXBVerdufSpsWXVkC4Zvkwcjd1B9v8KegLKflJPXk8n2JqGAsZPkJYbPMAc5AOen4YojYOiksshySXiOMHPNRYCyRkD5WGWBGwfN05z6U4nczqFYsOQGb/P1qEAhGOXBcjJLcj0qQnnIjVl/iB6kf16UgHkZOBtkwMrg4x+HSl4POMdV+c55+tR5BZhuU5wwZu2e3FLwV+YR4I+8OmfWpKHltqnOcADGenPUU7lAMZIzwT2pgJB6AZ+YYPf6n/PNNJGDhgznldw6j1oAlUEyMQuVyyljTFfIDfIQeDnhgaQ4DLuGxWA3bj39QKQt15I9SvUGgBQcL8uOOfmPP1pHYKOR3GAFBIpHkVScnGTkCM/zNI3ygqcryPm/ixTRIrswYdM5wFPQCojhTjkddzZ+Ycd6c+R/eYgknjAJ7fSmEgH+E4PI2/wBapARyynMgBKSFQEWNSxIzyQfah5FmJIm3/NvAA27hgfKR0pxeSNW2yh8EtuZ+Qp46egqNhj5QrfukKkqdxIHf2qgE3byd2SATnIz+tBdyDkAFNqu+ACFPTPr+FNZjtV1JAIxgg/hxTSEBbdsMZzuVjzu7EH2oAsbCzFhGMA4G9MdO/wBKQkKpJyiORk7OSc96j2khnPyNGwBeXrnt0zmntI0aPNsZs84UY7/w569KAFkwLN24UhirZyf079qqNjGCZFz8rrxnkcVPcjMCqrysJGEm5lG5RjlfbtVd2DrwjDaMYzwR9aAGyyZYPuDkjYigY246fWoywBVN2XGfmUDj6mnFndumGJ3ewUDoKiZiEXaE2OcquM/oasCzESY7k7WljERYsv09PWvje/uGubjUWAXFxPIsccKlmjfOS2ewANfYEke+w1ACIvG9u25i2BnH3cenX6V8dRSG+0uV4XjVpJ5I5I4zsKkH7uffiuvCq3M/QS+MpxlGa3dW8yIjZJuJ5Yn5sg9c1oW6RyQxbrZtyO+xT823PXB/u+9UMNIUdYZcMOCj7T2GMN3GDz3rStid2YpzOMjMki7Sox2HTAr0jd7mrarG0mx4408pV2xvj5s989PSut0aJ8tIEV5Cq7dwyD6gDufeuWstuIogxIUFsJt2/iD2rqtNMZmzGgVSfNRS5wTnkeo5zipmvcdjNnZ2VwghJ3hol+659PT61swzhGcOJEiK7d6r0HuD+NcvaXSmIQ8mFwWOePKGcHHv1rViuiz7ftIkkUDDK/zEDoD2PHtXluJDN1JkdCgVoyowVRhsOOAcn8Kc12WVwGCsPl2jkkDuM9PxrFe8DpLujdUJxuVgMMORmnm98zLDzEckY8xQQ3v+XrUtEmx5yyznDHOM7wNuPz/lVizBuZztZQQR5g2jaufQ9KyUuVjDksqRAFiVOSD0z7da6HQBvhM+5skABC3BPXJH0qLAdA3yK6bedgYHGVUD2prvjaR8zHGWXgsD056/hTgSsuVf5ACOuA3/ANeoXYBOWGeWG1sn2/GpLI2YIU/euFB5J54AyAai3FlBYkhhuLMRkk+npT3Y7/ub2cZwCMH2IqMISuGXcc4IzzjHb6VBQ7y1aQna2cHcu3uP8as2CkyOxjJXaSXPRsevHSqoK4Ulspnow544BNXrFQFABAO75QsgzjHI+ntSYGjENwY8knnd24PFTghtwzn5QxBHOBUSDcd21vlHCryM9qkOC+Cd25d2c8Yz0xWTATAZgrpu5yR3I/pQMNkAk/L3AIH1o3fKuGLbup28n2NBOFG1mVuchSRk+mKkBQ2G3DJGMthRyfwpG+SMlPlAH3hySaBnO7BII2kRgEgdOaQdzyOM8UAOIw52DAzjryaaQG52nHHQ4zQx/vMOBkkDijBbeoJJz60AKc+YCSAQuPoaAdpXkYOCGJyfz/Ok7jhhnKjH0P60qMMggYHQY4IIz+tADhglTt91BFKGOV5wdud3Tj0NRBgR1ILDAAHU4/8A1VKTu6b+3+TQBYjcAMMgYHDD0p0gLAndwo6FulRI2G4ZwScFuPT/ABqUYZcZbGdpY8lf8+tQBSdEw2FO1hkqOecVWdTuI8pSSgxgk7QeQDmtCYMzbssRnbkngn3H5VUkVkGUYbwAoUj7xHY+1WmBTldtgIKZ2soRuMjjkfnQyNiPER2tlc5yDjHOfSlmH2feDthAQhIzyeTyfeonjRcsFEi/cG07VyTnPHHTH5VqA/7ztIBIW27mZm2q3uOp/Om/My7vmcH7xXhvrQQSyuE5JKrggfL24puF3BTtDk7FEg+XnnIx3oJPQK5X4kNs8G3h27sSwcDv++SupPSuZ+I2P+EPu9y7h5kAx/22SvMpfHH1Rqchl1jkUhnZZdpULlOnb0x/PitG3ZYwEDKSrLnCk7l6H9KzkRzCVk80sRz5rYznpj6VftW48tCyKww4XnHTGOnJr1jIupuIwFYMrH5lHyKvXNP3AMzNj7uThc/Lxg5qFT9oRVBWRjzkH5h39cHj/wDXT23ll2HYAuUlY4yD2BHGce2aQEgZS6YIZdnOepJ9PWpCx6NtcKccdR3z9KiaRvMuSodAFUlNmVHtn6559qk2sS2wPuYfeA/UfnUMB+flUZCAfNle5+v5U7OWcEq2PmUYHHqaiDYDEhV2jHIxgj6U8nO0Pz8udw5/yKQEhY7WABcghvl7diamQjaD90AfL3x7iq4YjneNwGM9voadGcIBxwwGe2aVih8p3ZxhWbncOR7/AOfek35DAkAjuePbpTWbI+Ygrg/N27E/1oDN8o6ZHQdCMcUrALnGDkem484x6U84D/dwSMbFGBiodwZAeT79zycn/wCtUnLNzsI6c/ewPSkA/nOAR8u4nBJIA7//AFqeHG4tkngcBuh6Z47VDwGzwwbAOOT/AJ5qXJKHO5doG7OOB7ihgTphUYYbagweRUhOSzFWCEL94Y3D0HHaoI8ZUhiucYOwg89BUwJbad7ZfKkkZzz9fesmUhspAZ22kErxjoR2FVnAc4I2jj5twx9Ksz/MZMKWOf4uMGqZbcQSD1GeTgfT0pokcSN7Y2qhyCgzkfT2pByoO4BcBxg8g+9J1MhIZcYOR3J60A4GWBx056/56fpWgEgbB/gLE8KR1/w9adwJAu4FhyNnTPr9aYn3QNo29c5/CnDLLtG1V2k56EmkA9flZSSxOMkcZzSLwg+YkZ7Nzn6UYLbCAi7hgqeMY9KDlowPvDryOcVIAuecdVGQVOeuM/zpCwByQQo4254anMdzHJ753d8dvxpASmcFunBHQH6e9UBCyo0bK33dpG3fgGsK5tzYyrAFbZjIkAJHPQfpXQcYGRnjHXjFV7u2NxDsZmXuAg5B/wAKpAZIO5osEhV6Ng9+pB9vSlVmQusZRfKxmNx8rZ7j0IJqPa0U+xkVZgQofJH4ntTjt/eIRiPG9g4yccH68Yz+VaICcOwnIQj90oP7xsK2O2B6ZpqYiV4wCFBG9g2R9cDjAqN2JDO3IZMcngqSOcenSgZVyFy/k5bMZwFX06UEgcqsblcRtlsopHTvz0qPJDK4XC4/vElQe4NIFC85YSOvy4bqO1NUg4bgu6FemMUFCtuGQS7yY+X/AOtTXOUYIQqkH5U4zg9c/ShSFEZJIZRsByQOe4pBlQAUC55YD1z0AoFuNlAkLsFZsDdtJGcn37jimsQzDkqFHCr05704lmZgDl1OWjIBx7j1HNMDGRn2yKyj5iu0DA+v0zVhuNG/crA7HI5wm7Jz61XcqsSlvN5bO8rghu4JqU/xuNuARtfOMgZz/hUbAjO0Swq33dp+Uep96BehE428t5TY+YZQHn/OahlJ2OMNGc4K42YbHDYGe1SswWYEoC4YkD7qheuTnPOTUDMQH8tnklJ3h3HI9Qe3TirIBzjc6p8yptCEbioxyfelUBzFGzySoyYXaBtAHQ+ufemOSZHCpLMxIDYIUBe446npxTSCzuRHsBwFKkK49AM/jQBNFIWCtvHmr8nGD17/AOfSpYRknCdsFyfu+2KqGZVkaTCrbt1IOec4JqcOFfJbOxQwAPH1HqaALQbJ4KrIW2/Lxj1PvUgcYDBfl56dc/SoUOwiN84df9ZjPPbNOQ7kQ8MijduUcjPHf3oLHbDtB5IxwrL0Paqd0oYgAFZEw7qRjcMevc/41aYLJvAc7nULhzwv4etQzsCiMruVY4CfxHHfNA0c/doqLuVZUVySN7YwB1zx1zWLfW7bnbaXYADCNuCnGea6O5U/N+9Vn2gBeuVzyM+vNYV6se0lpCiMSeOOe/GKa0GjDu4twCNkK/I3jEbD09jVSTa28qhMr4zuOwcZOR7c9a03jKS+UgbAxtIb1GT9BVF92yKRQioQylslimPT8BW0XYsp3CYBOElVEAymSeevP51l3k3kBs+WVZQwBPL9gM96071kTGPMIRlclASAcfyxWKsnnOn71JEBaRwECsw6jrx1NdtN6FWJ/hn4wTRf2vvDvh6VpGi8QeEZ3BySftMc27c2eP8AVoQCPQetfSRtyLmZGzFJ9wBwOefUetfB3hvxmbX9rHwD4i8yd45dR/sdUfJG2dDGAT/CNzEgevavvzUY1XUJ127ULkgdQeQefTkGuKuvejLvH8U3+hy8qhUlFLdp/erCLJu3k7VHXrnae4NTKCAmEJYdCowuMVTEhiJZvu9vKOdxz3/KrSbgxZC3yyfKsow3I5FcjRZOjghGyVVxjHYnNSAgHlgQ3OSOPyqBC2BtCq+0qEP3RyKmLYfhhnB685Hpis2ih3cYG3cc7vp/kflTgNxkB6MuSf7v/wBbNRnLcZ3HAYc/d9uPwp2FO8bDgfMAe2PWoAXJIYB+CvBPek3bnzuySgBG3n6daCwIYMUU4GeMdf50pLBlYqQQORjBIxjkj0PtQBHt5GUBVRtOc5P0prhFYyFGO1NgVWwp75xUgjBcKdq5HXOBTAwOTtGQOE+78wqgB96uA8oMbKQqBeoxz/SkJwSC5wuMqMcelIeUJVQspZRsbJVjn+XXvT8tuOAx7nA7fh+dACN8hI+ZSOm6jOBwTtPQZ+97+9Ko2bSBnHO0D8OtJ0UD5Tzkl8n0pgAJRwoCjGcoTy3HHNJ0TG47ccFh9360KjEghCdoJx7n25xQMFsYK5+Yg/X/AD+VACgqCS4G1lJ/dnv7Ui/dT5QFAAGev6UbsSYBCHA5PT6e3ekHzH0IHDJnr7fpQSKSrKFLPwQflHTNOzvVz8237wA600k4JUZbHO3qM0pA3dCxxwxODn/P86CgfBDZ447DmnNxJITsIyAE6jp3pAenIXnH3jx6ZpTkcYA4PX/PNACgsTkHJH8QGcdfTpSZwqY5w2NzDGRmlJzk8ZwGA6HqefTvSHIBIyxHIyOT70gFJbzC20Ke7DjP+cUjsWwxCsA3GR06dfSgAcEIF7gAYxSk5xnGW7564FMBCuJXyACeRhqQKMKVG5jycn+VKuFboGBAyCM9/wDPrQBgcE7gT82MdO1ACZ+bGdzA/d7/AJUvyn5flIAyGXt+NGcKvbD468gY5oGRgbQOMcDA/wA80AI3OSwXAGd2COccE0mSqgAhdxGSBnP+f60vO4EjaTnn09qQnaDySQQAcjB44NACNn5zgHB4AOcDtTSF3tGNoOCwU9unP69KcdokODlom9OBxzz+NG7a7dWbJ4AOcDpye+aQAAxYMUZcLs8zO4nPt2pq5UBlwMjOG4Y4xz0/GkVVXA2rvVdwJfHHf/JofiM4AYhQQX5C5/mMUAPyNyBmHzEfNwPm64pMHax27QX4Yc5GB/8AXoJVd0alQuMpj5sY9qawU8iIMzHPAB4A6847+lMB45kgxhxuYfe3gjFMVVC5AVlHQLyFPfb6U52ZPNddoAAc7Vyc9/z9aHQxyuASAPlIXnHQ55HBNCAQgrglcIjBuBnJ9SKRiAZAx5PBXHJ79aGAVpCOXxtJ3YDen+frSgna43BRtBOOx6HHftVAIuH+QkHcN5GMZB4H07UmAokYlHBfyzkYUgYwaN4Hl5dXOfmCfxDt/Omkou4jLs7tiKMdQehIPf8A/XTRIjsFV9qIg+6F5Ibjt6ngc1BLkiNceW6gABl5xUzZUkkrgxjO3gK3Q598iq74GAWJYAAjPBH4/wCeaqIFLU2BRsLGC+CuRk59R6HpXJ2beZ4jLgyDDYIUe+c/Wuq1M54GGBGSoJwR3xiuY0s5184ZduCUc/wj+H8hVLdFdT8vP2irvf8AtG+PJlV5GGoOczx7pGwq8DjjgcH0HU9+Ji37ZNrSb41AzO7OE3Dhsg4xjIz7iuq+NtwLr44+Pk8wsX1KZTc7gdoUkHJI6Zx+WK5G1aJ7V/Ml3xjYrOMbAi/dzkc5P1/CvyPF64io+7f5n9kZOuTAUI/3V+SLTE288VwksyTJG0bsqgsr9GBAbGMcj9afFKZI2mxE0rhd/kktIUGM8HPtn/61QWqTiCe4Jktlb97uEeVTJ4GSMc4OOR1FSqEllQwxmSOM7kjgX58kc4IPIHt0JxXmSPqKe1yaC1ZxJA+5JJcEgBsuR93qPTJ7fhT8peJ8rvbOzqTK0IIfHIABOO44z3pibiFZJRcbIwI1T5nJOOGA6dccdu9OA2pZxyLMhE6BpHiACnnAwD146dhWFzsv2EuZRJ3C85MYAaXbnJGP7vfr0ps4d7giBw04kUvtzuKtgcA8HAxTHmQQrI0hDDG0vgS4I5yBnC8k1Nb27SwCRhLc7UZtsKEg7s5OT16gccCkIcyLazFTI3lrEzTxKNwccDOOzdM/XNVlBiiCl8/ZwH3ouTExYcf4/WrEWBbt9mBId18qduq/IDg4/wBzB9aZHMdizqpKz8SvyRlf4iPTIP61S7C/EZLFIAZQEFwCyiJ2ySNx3EKeenXFNLPcNcNkSyAKYk2nawwSFHGTjJpixwQ2y3cOyRWkcAbissI5wDzzkc/jSH5dskbszrGOGYhXbGSx6cYPFHzGKu64+yOrSNGRulIO0OvTDH0BGPeo42idg5KLbhT+4JI3ZOcAA54HWpWiLZfcyQBtnOCg6FTj6/8A16hLhC7S7VjaMOcks3zfLuJzn2x70bk6iK0jReXLveTcMEAeX1AGWxnI/pSZUbpgWiSQlGO/Izzg85z+HAwe1SGVQSFklBySHLbUZsYYD0xjIz7/AIgVljt0O+KN12bgC7gjk9M9ecHn6DsWb6AmraDGj3o/mAbVYbiVALrn1OBxz0qG4MbzKrIknktuaKNtqlG24bOAMZI9P1zUn2j9y1xbeZG4HlozqrE4AyWyMDOetOgt5C920UwmuNqoJigCkgZYKR6cULTdkNvYc+baAbStuzfII4H3HOcHjPJ6/wCNEaYgjCWsJLIISY8oSucndk4LcH6Uh3NKXh2IF/d7mUF8tleCR79qVZVkuY5VDI7socyAruYYB2+/X06/kWL9RPNTPlq5dlJg2tgnOfTuAAOvHFOG6KSdcNKBtAiUYJQ5646AcfnUYKs7R5dpNrAM7D5EPXnvjnv3qVAJVnHEUuBum3HzURQRnHGc4HT1o2KTtuPhgJgjjXyyrh9qyLu2kDJb2Haprq4WdrkvH50UUiqiJ90cfMSOo7DI9KrlxKs77kWRbcJ5ZcgsWHJA7kj36gUgUzSttjhzsGMkg9/vH+960rWNE9bkyyxWySTNOpkBykKPguDjr7DPArTiiaW8tl813SQ+dCsiYjfjjJI645/Ksm2lkaeRLhfJSMg7YsBlJHy4yCMA4/P6VcN1LJYZ89Fk+/5zOQkYLkdh1PTIwDz6codx6TpNaZAniKlpTtXasecjIx1XJ47jFVZSdUu5H+ZkTh1iRSWHRQeMnucn/wCvUk5kmn+zhF8pNpl3l9oI5KqRk7fbHenBfs1tMFht085kSaBpyfMAzyD1Gcnr2Bq9yW79BrKwgMUaW813CSGjZjuYFhjCkDgDBzVpYy0k7vbtDF5oRcMu53Cc8n0+nektLdpD8skDzbgAkago6DcSVG3BwM8cnt3xSSSFoXZbqCC3Cs4ZslFc5J2L09exPbFPuS99RgYXLSormZI8yOzKpaNBngf7RweTxjnFTF1BhkhdntFiMg87O1s5AU8YJDenFR2skhbzTHa3E5RGkjZcwlR0Z/U4OcZxwOOKWQ77u8s3lSJkTEVuz5VmPOFJ+Udiox3HNIQpQM6KY4UkiUQSBcDeTyu9e5z3+lSqsk95IiwKbkny5I3XIGOeRwDxyDSRwteXDOkUjymJVkYgKMcdR3xkfpSLGt9JHGYSYpHk8recKQAW4HXoR+VFuxVyeSQyGFo7m4mih3W8tpHGGYjqWHYZxn8KqakY5A5KLEHjKTZDL838LNj3xx0HNWjPcLNEeftIRZVWFSm58ElCM9QAM+31FQpGIWjh8k/vPLBhdwHcMuSPUYzWiSk0Z26HWfA28lX9pD4d3Xlt5sms2sMm9sIAXVSyn6H7v4d6/VWB1l8d6vakEiWBkkiPAfBXBP4HrX5RfC+MWP7QPwxRfObPiCw/fynczr9pjVQV6DoSe/zV+rmtM1l8RYbvDHYI42XOA6yAjP0B7e1fpGRN/VUvNn8yeJSTzOm1/KvzOdsk8vUGiUp5qyFC5X0ODj0q1KgxIFBkXmRWGQQfUetXri2ktdZvVB81RKXBIwCCcjB/Gqt0FQnCuxDcKzH3/SvqEfkJgz71mPIkYBcMmeuO/apLWRgzBiFLHedvDAj05qO7Rfk3bM4bJxxnjuKghnEcgcH70ZTr0bI4BwOKYHZWFwsixkFyeX2ooPt161sRFWVFz86H5D0x/j6YrmtLucQrmRlRPvBRjJx271v27ADPmMqbd2QvUH1PUVLJNGJ2Zdin5nQpnjbnGckdc5qeE4AVQqKEzwu0l+y8/hz7VSTewJ34IIPGCRnkAdsdKsqfRxISwcZHGRjtWTAtoehPG0YbndUy/vFRSAFJzkHBPuPzqqrbWbbyOTkDjn/P61MCCNh+8vJH+frUMonEivtchTzyp5PPHApyAeYocMpJ29flxTFb951H+8B1OP0705Xz33npjPcVkwEXc0Kj5lbBUZHQdKc3XJ3OGUBvm6HuRSxqSwUnGe55/wA9KBkoRz93Oe+OMU+oEbgKOB8oYfOTjLfX0qtexqdTV8E+ZGGwxAXI4H+ferm3hlAX5wPlYd8dcVVviZbKOUyI0sMmR25HbntQtxlYAlyQpU9MBuB/9bvTSGLSDavTILJkbe/86kdcuQ6mTOG2bQfr/wDrNRvEzxssi7+Mh+AcZ4H862TENYAEADaoPOODgDA69e3NIdwIZmGMkZbBJB6EdPanjBkzgqw4IbnAOfXr0qJCiKWVkjfYdpRQSMe1USNKiRSFVA8igJ5gyuRwD7UmPMI6HzEHz54JHYmn/KChLtsYBQdoCvn2A4pmwFeFCqfvgKUPscf57VYEPmZDsQWIX5Yzjg5wf1NNZRkR5jyvzFXOAD3HFTOZXDYy5+X5ZFwCe5qOQDP7tFZCxbBHPYk0AQ7CEXbtjVQcNFk4GeeajPz7SwbZt3/N1IqWRQgYgHaowMHv1INJtZWAWJ0OAVYvnHTjFWBXO3ywN5CMFbGeAPSiZWlGDHhmI5GMY75NS5KuzkhiYyhOOv8A9f8AxpjIUyp+chfMAzj60AMfBkiBBlTIKic42jucj88UxRtDKXJPI54BqaSORVAXaGRRuVD8x4zz/nvTWUOmSJT5ke4Mo5VvXFAEJBKNtbytnAdRwf6UuN0rgoY1YfeYHcT/AIU8rvIxukxkfKR8xHcmiNG83OBIwUsoMny9OlAtyMKzgYUs23A47U8jJcokpA7gEgH/APWf1pqJvhVFIkcnLBBjp61JjarHa2d7ArG33DjHHb8aCRoUMo2+ZK7feCjCj2NPUBmJ+djvADM2SvPIx2pfkKMA7kdCsmcrjP8A9epGR9y71YFju+RckjP/AOqgCFcjzMNhvuBj1z2wT2pfLCkj53k67ic5x2PNSsCODt3gcqOSvP8A9Y0mAAdo+XOfl4+ufQUARoCzGMqHP8StwW56ZqVGbgctlioUEAKoHQ/57UkkYbfwyvtwvPDDHrRnadzr5ca8Hd3B4596CycIDlvLDLH0Djox6k1OG3bGdPLLJlgOh55b9e9VSgUyja4wjFQhGOv8+v4AVKoCzD5PLVgBsLYPPBP0z2/pUEFhQMdAvv3pykE5KjJIyCOelRKTjOfLfqGbnH4etSKTvUnBDkgYb7uBxx3z9aLAPVj1644xinA7c5AALbm55HNRpjKH5BnJwpwCen5/hSA8Mc/NhSTjofX35pWLJd+xjklWyeN4HBFG4KVHK45HGeD3pgkXfgsFD8FVBOOmKAw27eFBUA7RjPrzSsA4bRxwc9CB1FKGO0kjB6A5wD/nNM3hsctnkZP6CkDYwSMEnDMATg547/U5pWAcG2q7YGxRuIUZ/IU0FFKhSA0mJAG75H6dqUAsVVXjODncj4b/ADyKFcrgjc+0EFpDz0zg+tADGIQfN8uTtzuBXGex/WnEESdCsagsxYf1pABHEqj/AFR5UEcNn69uaacNnkNMF2gPnDD096sBrKzE+YVVWJCyxnBGTwG9jxTCGYA7VUliGIG4qem33FS5wJcFvLRAwAXBIxzj8qJEKsQcuNm7axPLZA570CRA/DMS6tk4BHJ/CnrFhgE81hxlSAQT3zUkY2iFQgB8xWAC5Gee56fz4qRIFMZXklum8ngZ6+tTcZXWIICAuNnA8zBUnv8AUc9ak2eUZMosaNkFScjB7+38ulWVjK+UQiMA2AV5yvr9aidVeMLnzCR94jlhz3plFO6VgY7cs3yggl2I3D/OKpu+V5fKsNqsBjp2x/npVieTzZI8qN4H3ed3y9f5mq7cocFyrfdz1yPQ1a8yRj4Z/u4BJHvwOgqNiwU7QpxjaA3Q5pXYOBjexQ7kA4zn+f8A9eoWYbxnAY43gt8pHOB9aqwDdbnNt4f1S62ny4oi+w9chc9q+RrZlRb9UeGOL7QbmGMHBIbhyPXGK+qfF0uzwNrsyKzH7LIdwIIQ7TyR37V8tTMINO0a92h47cOk23gDf6ehxk4ruwq0kxJ+8Z3kjyDG2Z2MpBSKUDknCRnPPAy3+TWtbuiJkymcR5hPzYDccHj2/Ws9FjbUjAI4ppLcksxQqewG4Hq3A5981oWZ81FEc8MwlAXLLtUd8gHryf1FdqNjasGKRcSIWEWd0ZA9SARjj/61dFasvmIxeOF9qDbHzu4GB+dc7aMCCOIGlIBbaOdwPy47VqQ3BUDCKDtVQpG0tj+vBwfpVtXRB0tvetLHPNJK8eEKvKi7djZwBz1PI+lTnU2/dMqqmEJC/dQgj7xAOPXn3rnJLpoi2xDKykmRyyqCB0BPfHHPtVWbUtil23FD0bzB8uew4OfwrD2Svcjc62DUXYvIJJGUx7PNQDGAeuPp+NaFvN+7IXbJB/rMKSfM6D8Pp7VxVnep9odZCT5jCPKJsViB8ucdOp9jwa6fSGLqibCDn5SQvPqDj8a56kLai9To4pCUlVfvthSwGBg8bcH8a9D0mL7JawKApfbg7xjJx1/+tXCeG7Y6hfwMwVwrGQFeSgz90/j0+tehO5ZSskgYLJgtwSuAcD8s1xSRQ0FcKAcsFwqsSMdiT+FNyu4DIXPGQeR9D3NSNI0jTBZCzK4BUgAkAdcVA53b1CknblcjJ4xUAQkAoyrllBARt2Dnr/WghQxwSj42sB2BpH2lnVlKkgHaOAvTqfenRkqVbaEZiMFvmLD/AOtUFDy+wAlioAAVivPA9fb+tatupWFBu+UAEkdGyOP8+1ZUOz7SiOwA3BVDDcvJxzW0QykljlgCM55xnipYE20gZ68gYzgsMd8/TpTjtjBVVKqecnv/APqpAOSNvUb8E5wc/wCeKeDt6D5gMBfbNZgMzzu4JOTkdMflR07cdv8AGlOAR94dsnqTQPvNw2R2HAb6VICEjJJyGJHzAkH/AD/jQQeRwOMDdzQOSAo3A8nJyR7UbuRjgEcHpznpQAnzFVyFIPy4xn35pSd7lickk4xggDPSjk7cck8N6D+tJnIAGDx3GBQAhx94YXI3FQ2Tn1p33nb5uSM5AxkdjSck9PkI2sV9emKaxyrZK4KkAHt6A/57VYD1ZiFBOR3Cjvj1pyfNgfMCBwGXj6/59aaSCWwMYyw4xtH+f50o44yCCDhRUASJzkAMN3OSam3CT5imMsDjHAb1z+VQr1Ck7ctkgHFSxtk/xMp5B/xpAOkDFdxySAQ25sDqOfpVaeMrnZmOQDAIA61ZHEZ3fMoO1i6gA/h+VMmjwDwGCsOozzjj/CkgM51ERJTEKtgvn59p9ATzz3qvKgG5mIbI6gb8Afkfy96vyLy3luqjeWYStkd8jnp/hVZov3hG0DzwfLAbGAcE4wfpWiYEAGHywbkhcw84bHTB7YNNX7ihWLhH4U5zgcg/qOKk2yB2YKxCEhufm/LHqKYYxiQMrEqCRsO3Z3K4/rVgd9XLfEdN/hC8XjmSD73T/XJXU1y/xGGfCF5xn95B/wCjkrzKXxx9UUzk0GXkkAG1sHex5JGR06DGB9at2hYui7ipbcCx56c9PTIxVUr+8V1QEhQinPDZ6LjvVmJDn5MBhk7gAMYXnHrXrEMuKfkUhcPkkEgAfez9etB2IAmxBxu2tnnH+0MY78Y/nQoDKzL8oKbjuXP5n/PSly3ltsPyhfuqMkngDGev+FBmSYbZkAYcggMCCfY56DggdqIgsqrjY4wT5jNuAX2OevWo0zHEvQscAN1+bHHP0pxZQQJN7KZANjAAHnHT06HHtQWSwuP3ih8mNiB1wB6HinCQRLFksSW2KU44qNGzLLG7KARtyE2rx1A/UZ9qISHTllRfMypXgAemcVNhIlThFG8nA6npjPelVgCvGSDyCMEMOmaiBLxs+8KygNvIyN2Dke/WnmTMrFZAXwSN3C4wenrzilawyTO0fw4OcIeh9RihOVRcqwDbAOhGB0FRZGwfMjkNs37c4zyac7gSs55HRSuCyn0B980rDuPVvNUkFvmyA2BgflTg2SCcA+g6df8AIqLO+R4wDnG7G3aQT179P8aVW3B8c5+YfLz6fpilYRMj4YHA68r0z+VPQ5bvlgSWBGc1AJABlXwNvRzjPqTUikfKMkKy5BH9Klooni+Z4yRu2jnk5P41YgHmmMNjG3JAGAT06/XFUUbzEQFcYwxHf8KtW5yucAKCD+7Bzk+lZtDFuG3tzjLcdT1IqnKxi+ZWZtoxKq8jcenP58+1XbhcXB+6VGG3MN3Tj/JqiQWQojDy4WJyGwAD2/mPxoQhCyBmJkLBSeWHIHH5jmnpwRtGDgEkHI/KmOZG81gzPJs68ZAB+7kev9KUAOZVOF3bVJU5yB0/HpVgSK3yuSCSc8e1SLw3I3KOCvX0qJWYjd0YqOB61KpYkHluSQW7c9PyNADl+RuV25GdoPUe/oKUKN2NwwDs3f56jimA7QQCNq7kzjjk04gDA6sRkDg8ccj9aQAMgE4BI4xnkfl9MUrYQkleFAIz0PsaTarABSCGOMH+f6UDlsBsNnHvnqaAG4yCvycnGemD7e1DErIedvIXLfT3oZg+N2Sc8hvxpQ21uo6DK+tAGbqVmHTdGB5ivzlvvA/yrPik3gHLsS5QAHHJA/8ArVv4ABBwA/G48ZFY18nkSyEuxXzAdufuHtz1zgVomBC21SQ247cLvY5GAT29PSmvypyAd3T5Tj/Zx/jQxEW7MgjIB3bs8j0x3pNyhtvIC4YMp4z2+lUA05jA+4uAPmzkn86GcZkBwCACqsTggd/p14poALKpBR2JyPbqc0PJuZg+0hiVCnGcAdvfP8qAHHeDtHXby6jgN7U3IJ43MQSoyeQMdfzoHIMgKnaoO9jg45zkfnTclBGzqEVstnk5A5598GgBpcMCNzMQCTkY2+2fwpsq+ZlJOQVC7CeR37fhSksVEfmLJIgJJUcGkIIdQq4A4CjBYn1qwI5JN0bSHdJvAAx65PY/0qJ0BZRwSWbftbleOuPyp7H2YqWLgA9T0Gfy/wA4qJ3aFWkGHKgA4wCoySSffkcUEkTMhCkGQLIpAOcFiecj3/SmSM2OVcKoCq+7lj9B1p7FYQ+2ZsZCoF5JJ7+nTNQuqIzJtwQAxBOORjkduQTVkDZBsOHVYQh3ASsFJ9enfgAcVFtDou4MxwCWjyMHHTnqO1PLeWwLiI85+Yk5Zun8vpUUm4RvuEkzZyAing+mT1HAqgHbzGpBKAKu7bnpuyQP/re9WI5syZWRdr8KFBzk9z+WKqBl80iOPdvPmKQeQ3vn8cVPC5XawVpAjMMKuMHvn/Pegdy3CwiCDdKzYAByCGI56D61KPuSImV2qMbW6+/Pbmq6DYSuJMBCyLtzyeMH27/hU6kyjGEk2qoDE4Gfr+lAiUsC4UbUOS37weuMEf57VVZiEjkx5fzbD79T+VTZBIGEchckuOB/s49aikXzEkRXLZUbuQoX5eM+30oAzbpkDO29EbBG3AULj6+uf84rJuRh9jMsYMfLqoYHsPw9v8a17uQsrHKM6Hjegwxx1Df19hWXOvlvlQolIxuH8Xpn8ak0Rz86741+6N4ywiAJx7HvWdckRyAbQWkGFOeuOmSPbHatO7X93gxkbyeVADHPQccdqzblzG7KFESBgSGxyMdPz/lWsS0Y9/KkkcnHloPlAGchu+T2BBxjoeea474i68vhnwy0iyRxXUwMMbRjdIpY8RqeDnAznpxXX3L/AGcSySjhE3AFiQ/AwQf0rwPxZ4h/4SnxMbtSYY4iEjEmCEOOSeSA3Bxj0Fdq0RrBanM6pfvo9x4R1aKSeS80/wAQ6fdOVZQYwJNxUrnGflAyf0zX6carMDqDurxq8kCNgjLHk/d7f/qr8x/EVompeH76IQXLKVM20Km0suGD5BJXABzX6IeAdd/4S/4XeDPEAdbh9R0uF5ZCOSxjBY89DnOR7VjiFelB9m196TX5M5Kvu4j1X5P/AIJ0AbDs0YH3vLJ3YKf3vy65qfaUY9A/OcE81By+35FkYoOCNwJxznHOcEVJENke4jZG5AUg4QDt3yM5rgZRZBBAx8+2MKUweT7e9TJ0VFZinYsAe3rVaM7UyPMULxkDIHHH9KnB4wMswIJ9epyR/Ks2iiVTuwMADOAT1HNLnIz7EHrz+P5Uwn3BA5+buafnBfALA87AOPr/AErMBd3IGFw2AB7j/P6UMMjc/IPU45I7GjONobefmzhTg+xpGXIyQVYcnaclvegAKlmG4Lu4b8u9BYkEkkgnGSfahx8x4JJ745J9/wAqCp3DK7egXB/U0AID+8UBmZQvC5+U9qYASh528ndxj+noKVSdwGeGw36//WpEVWJADfNgHJ5JGasBxICj5cnqMnn9fpSEYAIUEBduV9f8eaBnBHAyecjk/wCcfrTWBBf5RuXkEf1JoAGA3A7wcYwMZyR64PXmgNiTDHHy/KWBIJxzj2okbYFKEnMeDnAOR35pGOJDGu9jGgdd38ecZP64pANB2xBVG/HAB6cnrTpHCeY28nGcsF546nrQWG8kFnGMbEGckkdPpzRuZM5O4FiqjGBjrz/ntQA4gK6KFYkZVcdB6/jx196MhgQCc8ZyfunHHFNyXx8zEckoO5PXmlEmfMbegwwCqi9B7n1oAd8pBznDDbk4zilJyGcDnAJJwKBjnJIJPGTnGe34UDkAkZJ7seg6H+dMBy8uqjcVI3n0x9aapIQE8ED1yaXlySQXToDj3Bx+lJng8gnO09hn0qABgADkdOnbP+elK/BOFxjpg5z7/rQQcD5CQG4I7UpXkkgbTwDj/PpQAj9QD8uBwue/rSH12njg+5x1oXnBG05XHyn9OfwpSB8+Q+NuR8vNWAq8YTPyg7fXJ7/jSKMhAVK9CVzRyeeMMeCoxk4//VSbQQcbAP8Aew2cY61ADX4RAWjVjkhXz2HanNiNjkLgPkNnnHp/n0oyGUAH7xBx7+lICH3bWG3HTb09xVgI+cbTgndkLjjPT5vXjFGMyYILhhjAPHHehwSmCDg4G4H8vpQyq7L8nG7kgdM/j9KCRoZo0kY7VGQDuAJ2jt+po27Y3RMR46Erk9ckAfnSnJUlsjsQDn60K+QRnKsnKDrj2NIoCSUkxuVcgrStkn70oByfvdD7e3H60irnauPnU4Ab+HH480mfmJ2sp+8VJ5GOM/jimAOAyqHXehZcgHknIHp6ZpCpAlXJKliq7eSPbn8KHUsjRozZZSwwOgz/AJ79qc5Hny7W2s2AdwBA4PX0poBNwEzFVwfLHP8As+v8vzpgUSRqARtYA5U5z7Ef56U48GEkBkLbWVOhJ6f59qQ4AlXb0BXDD09PzoQAJBkSYXysZOQARz1/Sm4ZImydkWf4gSVzyCPr0oDHYhDqCoADbRwP69ab93eoWTaPk2ocFu4B9jj9aZIEFSw25brwc56cEHvVaWRcZ3gkckYxgdvqcZqy3MrAY2jcFePrkfX36mq+4/dyrEKoI2856fpVoDO1PG7YzFVOXbJwV6fl0Nc1oTrLqcxHnMmxvm2ZBb1U+nH+cV0OqyEfvNryLj5mUd+ex+v865/QYydSukDMJFjlKKCNoT39OtM0h8UT8oPinPK3xa8dTiIxbdYuQ5bG1P3jqMk9zzxWJGqwx+SUZkZ9g2cKFHJyQenU/wCFaHji5nvPGfiq4WCBludXnikuHRijnzDkqT9c+vIJHSs8RMTJviZEEIHmhlRgM/dPO316dq/IMQ71ZvzP7Jy+NsNRXRRX4JFiD5pEjYSIhkP76VgyRsqgLgscnkEdRgHj0prS/wChSyvbSTO6lT5TL5ajccsDg9cdcdhz6xwhXlZ0QsFjDbwAzBm4BIPGcjPb/GwFzbon7m3VW8mR0GDLuA/hJIHX0GMk1wN3R9JDQnubJGnWNbM28SRiUNM7bHP3drFT25OfY9uSnmPJ/ZvnskcbTyKjhfKQovKsGI5A3cZGe1E1uG8yV1byhE4f5wqzMPuqMNuBzuJHbHvUdvkXUGWeQiNZEj8veg42t1PBznk8Vn5G62C2R4oZ5iyf6KoliLR53OSFxkfXIz6ip51aCVchrdyoAwxwo6EEjoMkdPrSCANG25SwaNlYs2DMFCgfL0XBBwT2zU6qsszLJM1uHgQiV5DEQ3JZeeCRjOQO9Ta5bfUqpG13NEsCtatIzOij7qoeM59cnA9M03zPtE+5kjjR5PlYqSxyDnHp0Gc980DLz7pok+1AfJGJNzHcxG1j93qc5HbpTAyvEfJZpRKGxJGMfN2znkY4Hvmj0ENI37ZpkiEM1v5aeUwUqRnPfr6npzSzSy5e5/eTiYqpbbl8qMYyOBk4GcdKSJt8btcJBCd7IpjXdsbBH3ffk+ny0xJBc+bcq+2XbtYzR4LA8KSM45xT1G9GDLHGJpGnWCdABGxBLsueSMkenp6jmmuTAqxMsqIJdx2P97OTtXvyCe9Oj342u3+jDCmGaPgqBgfN24xjnrTFxvWHbsnCnBVdqNwAw469Nv50LtcQvnTl7h/KKvtQFFbLHLALz1B7HHX8aasaxSXSpNK2AjGXIH8OcfkTz7fmbHjUI7+WNwLsBhh8qsOO23JFMmkxGkcSmR7qFYnKOcnaAT8pIycdB3PuSKdhXaGyLJOWRkmikQjNxuLNIegjLAYHYZPA2+1SzRgKUkx5fDOiDAyemOhIG3B+vtxHbJGLt44o42jIMsalSTExwuHB5GO+P1FTGNNskR8xU+Us0bofNfr6cjv/APXoZMfIAFDMHXy4pJMOsQwyDqNij9fanrDJPC6yTT+dCVuA7Qs/DcDjp15+vHYmo4nW4YldqMHCSs0nDoOnXpgc5+vHSnNIyg3K3N3CJPljaRwgPOQSO6/MSPQA099Lhr0GbwN6yOgSEYDBvlGBnDAdiTjA7igqcGRsrsK7BHkhgQpznsMUSHylncoZpliXlFBhkGMncc8/eB6dqTyCtwY4jDvmdVRGY42rkknHbgUWt6jvre48E5j2pKGUIp3/AC5ADc+65FIQssaoIg/lwK+0r/y1zghh3yPx6GgKd/m3KqA032ffkkk84YD+7/8AXpdzstjCY5bmdBIT5bnfychs9gc9T0H0qSua45JZPJk6TL5SiOSMnqOQSDz15/Cnn98t7EsaxwTiJQIwFUkAN26ckd+/tUccbzSonlzqpChZ4WBwxXJO7jPBAPPr7VLE6QkMqskKsqPN97fwfnJ9MsSD9KXoVe+pcBZ5W2b5LjAIRdyl25xx164Ppz7UsdsyuJQiGRMou9TlMgfeI4IBJPt61FZwoL0QLLCJpJtjTyuc7DyvI4PAx06keuakjKyQ3c0CSuBsEf7z5SSQWyvIOAG6cck9CKpLS6HcnmLRqjRbiihXR4iUJfAO4HtyTz65qu4Tc5iRXhKDzGjwwVSePlb39uKndna7tQwWX5i8EQXHBQt97APUDg9eM1BHhoIVd7gqspLrG27cxG8huuTwR07inaxFyeO4T7WNxiu44CJxBK+5ycY6HjIBLY9RTEjlixGd0ibZFaUDE4Vs/IMcZyTk+7D6sMqzKTJiWCX92u5MKgI4GMk5/LpxU6xbZIfklt8sscTKT8hHIfn8OvXOecU+o72I5fJht7be8jOCyjBJZDgFVHbgcE+vFT26S+fGLkvBcR5eRnt/lQBVbGAeMqFz+XrUUKGaMhy00VyhYPcykqrLjDsR90fL+mO1WJZHt5IoZ4s3lsHZWWYstwrDk8jPr+v4JLS479ClK2+C2MKruDblBJXc7EnJ5yCuPWrnni1urYWsNulvuYI9xzKWPzMC2cjGapWxO63dI0mMcjofMIy6FvlcA9CDxnrxU1owhnhlRmiWO6LSybtxQngls5POT+dWvMJ6fibnw6+zw/HP4YC3dzAvibTwkjNlT/pMR4Pfk81+tPj2GVNRivLYlLhFHzdmAwcfhya/I/w5d3EfxV+HlyxkZ7fXNPk3Kg27jLGwIx64zj1zX67+M1+1XbISS6wK8ZH8Le/seB+Br9E4f/3b0b/Q/mbxL/3+i+8f1ItQ2XFyJodwiljDqSeuR/Osa6IlEceWUjAAXggYP860bd2n0WyaWF0dCYpEAyoYdMHtWZeu5UvIAflBDHgg56fmP1r6vY/HdzCuXVwdy9j+84+cYyMH8KpSy7hblmUmTCgDBA7+lXLorGGXzEDDO0FcnBxwp/HrVRy42CMAYb5dw+uaYzoNLndtrZSMOG3fKMHjk/n2roreX94SshdlymCMY554rk9IfakYG9RnGCM7sE5H9K6e1YllIKuVwpxwc9c9qCTRjK85ChXQAYyeR3//AF1bjk2tu3FGbjdGoHXGapQk+WM4ZcNgg/Lx9Pw/OrCktGvO4Krc5+UcZJ/z7Vm0BcjfcODhF77doHtUyMVIIOQOgBPzZ5qDLO0+4bwRwGGBnHTOcdMVIp+6VZNpHBj6A45xWTKLKnsr7crwOn+eKkDZLDOF6Yx3GOn1qFTk7gfm8zJyOg9P8/0qRXAKkEdSfm46f1qAJSdoz9wKSCDzx7H8acw2Z+b5eOTxjpwaYAHDAKTkbcE9+/5Y60/cGDgqwz17gDFQABSrkDAIOPp9aiRRJbtGMMsgPzMv8/yqY535YFdvIJ4VjioslWDgyHH8Rztx2zSQGbDgwplQvYFMsOOOT+fH0pBtaNC+2MsRu6HcPTn/AOtipZogl1IoBVGYyqC3DNnHHH1/SmZK+a2Ag25ztGQQP/r1qmA3kKWDsQvGHXJI6kevr60jbg4DSLkAk8feHb/PtTwisU+UvhRg9C3uajXkKcZynXaQxYHpz6nmtQE2FwnzEqTtYuo2ooPAA/ECo2BdScZyf3Z27SeOn09KkdAWTIDYViM8fMOvNHzb/M2l0LBsMcYAXGfrTRJE3DYHK7dylWyAqkDjPfnmoWRtgTaHBOWCPzgdgB9RUxxEsqD5k2MwABZkB65qMhVwqsoAVGP97zM4JP6cVSJZCRkr8oKPzu68DAHH6VH8smH5mJJ3EE/MeB/XpUrYyMnbEzYTsxz1PsuT+lRt84dCHeRfusCFD89f5H8KChBnbgZGwkAdB69aPLyMxjzMkFh/Ft6gHngf59qULuMgZShY8B88kjr7d6emMjlU2qFLxcAjGME+lADXA8x3ztRuVA7r6fWowo427y0YCcAHjuPepSFC9QQxBJHzHI9D/nvStHJLJt2OW25HrjGasCEIzbWCheCQEHTr+tQqgIjBVMMAyFOWBXjn1BqdgpYYiwWbcSX6YBGMU0IBvCfIo+U7RzwTnnt1oAZgsoVispYMu9Mse5GR0pwU8BWIGeQAF3j1A7UoVflQoxVjsOBjGOhxSrjAIIAVdjblGRjsaAFOSSWB6Bt3HKnjA/Wn+UdrlYy0bqWeXozIpHQdu1EahCqhc42kyK3H+7j9fxpQiqcMdhkzgD72SMYHpnPPsKRAqhY9qAg4H7kqpDsh55Hcf4U51JlG6TYZDsAKbieOg9vX6U/qwRMERKuSwyApBGM+uAKUJgoqiXDSlty/NtPp7Dv+FSBW5VmkIWNlGwhMru5OCB+n4UzGxSo4yh+V+47D61YIYRgs/lskjHhuH4JBH444+tRiNtrIoU8eaePmHHXPtn9aoBqFGBO5dpXoRj6gD8RU8LZ8qJo+vzqSSR7dfpmoQSCrDacLljnnkAn+VSqDvTCyE54YZwwPTntgZzUlj1l2puym0KCCwOd3GOnrmnufKWVcDag4CnbzyevY8+3WoySI2P7yPKE4OQ4I6fypTMSomjUsu7BjyNozyQe+eM56c0EEzYVpACeZA23H3c+/ueaBwjkhyFBbzGIxjPtz+naonYRhyC/l7Ay5IXI6rtwOecDn1/M3bZMyrh43Vm2klUAxnGOrZJ4560ATBz8x3Sqr4I3Kdo47EjpSMxEbsobAzhcZbP0qONgNzK4y7EbmbCljz07fke/Pco7Hy2ARkkEfmKVXcC3GV6+p/rSAm3bXBBAOASpfPXp/WgFwp2ysdwPzY3bfqfzpGfbJMwAWFVVwx5ZuCfx7j8KRSU2kxP2PCn5R1OfxpgOYBsHyUQhyFdUwUIzg+/QfnQpU8ASIgztRs4Yccj25oiXaYyIz9w7TnORxn+nPvTV+VF3EsOFLE85AoAUfKWI4deDxn2pcHkBUEaqCGA5zQPmAAOcfLn0GeKMckN+7APzBjkAf0oAa2HBDKX8wqPLYkgehx78UEZdtpUuepYn7ueaXcWDHKfNyCpz+vSmtIm1t0qqhOzLdN2ex/wA9DQWSLhJN453OFK56E9SOPrUqhVLj5TkY+bn5cDFV/NAZgFVXHz+WpDsCBg5H5YpHlAhZtw2JyJCMYHPP50AWWf5M47YHOOfaqV5LhMsfmQgkNxn2+vf0pRKoZWLLIeCVDEgnHODjrVZi1vAJB8jcK3GRjg4P6e9CKJLmVjctLlAFHybRkYweh/OqjKsZBGSDxtbGc549qtz5F04KxqoccZ+UAmqgY7cgFuDl1Gcn06U0SQOCTtBcEH+IcEEdBVSORDt2sFOcrnPIHIzn8atyAKrFpGTqGz1z2A/WqUrlQ5ZgqkZyO2R/+qrRBi+Nbgf8K+1mYI214ZFJCkFm29Fx27Z+tfOQsV1Twp9kdvLlWPzl8pvm8zPCnPt1z619A/Ee5WDwBqLTSzR4jJLQHo3r/wDWrw/RiIJreOZmmRV+eR8JtLAHdj+LjPX6134bZ+pS3OcTUJNQktpZD9onIKzGOHDJg4LZHGcf55rQgTzfkjWRBOSMTqu3ZjIwB0I4/EVQigl0rUtQ0suwtbDMqv5YPmxOcgE9zz/OtVI0jlYlERS+DxncOS3biuyPcs0YH3OJfJURBATAvzEuOFK9sYqYTSQrApiDbEKOpOWAz2xwe3Xn3qquRHKqsit5abZkyAF6kevrz9aa86SK5jIjXEaCIkjcnPHrzkVoJj5roxWrwiNpIxh1BTfuz6HoP5VA9y8jyERuCAsm2Ljn0PGMcdKqXEpjQKkkxG7ySJZcgnqAOwyOOnWqsgWOQ72ZhCDiMFVcrgbgTntuz/8ArpXJszpbG9cyRSeW75bM5Y7cZGOP049q7PQ5g0MRiUOy5dvkIBUd8mvNLG68ssz3KFABHgoyeWFJCn1IPFeheH2a8W3s3lZn+TzSF984H+e1YVdY3GeseCrP7NaNNJhJGAyqAgKR7n2NdMCdgJDIowhH8JHT/Ef/AK6p6PB9msooFbII5CnJ5B4B/GrOf3UcmcD7oJIbb3BPvXlNgOdi2ApIYFmG/wDhXpjioHxuZvmVcbAvcjHFSOq/vEJk+9hv6dex9ajfLDOAgHyAg5OQelZXAauFJxJwvIUjcWXoRj8DTolI8sgZjADEocFeTnFNGc5JGP7y9akVV2hRlxjC7+BuHfP40myizpiyoc4KZUEAg5Yen6/rWkgwSVUFQBtB7+386q2aGOPJwkjhlZ+vQ9vTuKvoBg8nkDPuP8ms2wAjliSpwmNyYzgdyKe6EIR85UrnHGep/KnBeGJABPBIPPXkUEZfB3BhxuAPJ/8A1VncBuOMA7VOB8vOOPfqO3500jkE9AuM7cfh7Z5pxwyswOSMEnbnFBzk/Nkg8kn070AICflwcFTyWPamjoCAgUgjHP6f570vYHbxgkjH5Gk4J+8XPHB5/wA96AEADMD3zgn0Hr70DLMhyCDlc/yzSEZXJywIxz1NG3dkBQMjoB04oAUAn5htOGzjOVDD/wCtxSbuoJVX754I7/8A1qAozgKBgDIHXrTQyqCdwBK5IHQ0AO8xUUtJu8tSdxYHPXsKeOFA4BHXPY9ulMyQxw3UHgg9ff8AD0pcF8gDeCdr4xwe5H+e9AEwHJCjIHGSM84/nzTtoYADYCV3cjgVGG6Hbwc/Lj7xPrUi8YU5AOc9ulK4ExXLu2QNxGAO3XpnuaHXejEqWyDjI55GPwpqFQQzbcE5xnO3HQ/59qeABmTBCFeM5PfPNQBXljbnIwQMHoeO5x06cf8A6qryRNjahfIOQ7Pls8j6DAq66K3PVXBwV5ORUTqGJACNu+XaDzjryPwqkwKHlRyzbQFhJJC4bqO/ToT69KiKhxHgMCm0BmOCenBHf/69XWjBkZVCNvGdiryCMcZ7cc4qIJlUyUG75wdpORnG056dP0q7gdnXMfELLeE7oLncZYAMevnJXT1y/wAQ/wDkUrvOf9ZB0PP+uSuGl8cfVFM5MBcqR94qAAOuSPyA4q0gQEHqMcbhxjjkfnVZDsePqu1QuS2X3cZ69uentVlBjA8yMMo6M3K8ngds8V6nUhk6upVFL7XBAU4POeg9uSPyp42Nu2kyR5AU/dLMMdOfrSQyMCoDRE7iVLpycdx2Jo2GSRlIQq/yBtucL269/emIcFLrkAooClYlGw78nn0wKUSGRVdMlyQWRmHTpwfc/wA6RXDuNpWTC4DbTuz3+vQGlBB4aTe2SCpTHHI57H1/CggeG2OdyoigkjAyfUZ/SlRgXRWkR3D7S23KnjPT2JAzUSkiBGKZJHAQZLH1bPrgU9vnDRyFSceYzIOR2NAA21R82W/eYWMHHtk/z/OpHkQyAMwYDB+QYKA9P6UzfhkZXaNzh+g5Ldv8+tGTsXC4zuyGTkkZGD/SgB28iMAtz3d+C3098U9m2Mg8rnAYhRuOc8HI68VEGVfKZCvkqcYwSec/4n9aX7qnJKKnJBGD/s4PpyfyoAf93Ysj/vUOxvs5OQnYHP4fhSlysaq7BwMhWfjaDwKj5AAUlOGLDPPbr9KdG5yGDKrbtpy2AFx7/wCeKgslD7CSdxDqMEc5B6AD3pRIEjUsMBeGwO571Xj+UDaWVnwmeePQCpVYl8ALkBkKuen5nPtmgCwdwO1gHYcDaeenbvU0LZIPYAEfN95v85qtGRtUowGIvMIYHJGOB7df0qaPORgggLnHXHPfis2UXnw6DeDnhieMHj/PboKqSDaxZgJDnccjj29u5/yKltmCEAEAAg5HB9x1pZEzuAIxuOAOnWstgKOwRxHYshbYRtXPzduR680pRxGseEyQPmHBU5B7denWpHTMnzAtgY3AHg9aiA/dgHKMBlTngVoBI4JEgwAcdSOlSsM7sg7SRwRz/nNRkDceSOc5H6/59qeMZyu4MeVBOccZFAD8twcjqSOn5igErgqAD0HGaaQBGHVCOMp78jjH1p7Ao3G7I9uR+FIBMDGRnyxgnPUD+tLzwSv3TkZORn2oxgjB9fpSEZwfunaBhue3UUwF3EgAElWBJHOD0I4NIflAzgKM7hjPFLjOSDkk8bePwowCQABgnOAxGR6j24pbARk+XvzvwMcuOp9vamzxmRGVtrkqwOTt25HXv+dKSBkh+M427shgajYgK/yp1JxnqB1+lUgMV08i48s8uuEb5xjGcg/WoS7bEbaq5JcZPfqPx4/UVs30AmUnys5zgAbWOFJHI6//AFhWER5DeWc7sZG5eGH5/wCcVaAc7AK4DEjduPJ5b3H1o3HeduQGyAR/C3qKYBnChipxnGcYApQScdeclUP3e1MAYKzvkBmYbQ2eOnJxSbk83GdsgG8hB8n4/pmhdpUDBSMnCOQD36Y/z0ppbKk4VXK45PyelWAEnfGCV5GMDkdOR78mowQgRtoIbLKB97H17cn8Kc4BAUArFkZRR/Fuyf50xudxC7eQFKcAgdj+GPrQSRuBCiRuTGvVtrfdwO31NMdCg8skxpuLtJGM55zyex6U/afmROFP3dq4H4988VGxAk3BwNxJxt68cjA5496sgbIzK4abCEOSGJ4IIPHvUCfvYty72VmIaQAMAccg9OeOnT+kgIVNySHATLKV4GDnAz9Oo9ailRZJMsiS7i6s23GCOg57+9UBGdxVlDZMqA7SOCw9O3QVG+ScK7M7oApDbA4z2P4EVITuI43FeSpGcH2qFwArr5SsuFcbAdzfgenegBDlh5ciRmGVmXCEgowHqevb8fyqZHIVSzNu3BXZSegyM45qBwDJJxvCoASiYIYHOQ2cd/0qaM9cMz/IAD/eH0+hoAtxgxOD1ULkPu4AHb8jmpY/3m1ojFK4JYLIvIGeo/Oq8IUEMm12JC8tgBccnHfvVgIrKB5QaMfe3nBzjqD6dKAJRuBKncCG3MoYYyf6Gq8oEseZFVwFyTtI47ipcKUdygwBtP8AePIxk+1MkbJGSYUVx/q/mAAGT/IfnQBn3KPMBsCjZ8x3DCnjIAx7Gsi8O4nLYxj5VOPn9h+latyiAlgshY5ZgxypXHb9KzLzOMYc/MAXxkZ254PXv+lSaIwr+MLuQomDuLZJOTjIHt/9esu4VpnkVdrH5dit8uOvU/kPwrW1BQElRdgDYVSy8hs8n6kd/pXL+KtWt9D0W9vJtqnYViG4Eh8YAHvz+taRNFc86+LnijypoNF09Y2VlMryliytt3ZH/jv415ZFtSJESSRoyN25EDYwDuOMfL2596t3lzPdt9ped4/MkfMKyBQUJ4yo4GSF4PpVR5FOXaJokwdyxsW3rgnkDrj1rrR0RVkKIw9jeQ/OCbaWNIoJMtIWU4U44zyPx9q+vP2TtWTWf2YPCqTKkVzpjSWskY+UxOkjADA7lSPrnNfI1oTHK2GkhUYlDbiWA6nac+9fSH7EV9D/AMIR4/8ADe6R00vVvPSVznzFkUcYHcGJj+NVWTeHl5Wf6fqcFe/tYNdW0/Rr/NH0MkheJWUhm5xsYIzZxyR+GM1NHGrOI0ibbg4aUcYPIbj8apWxDW4VlyGbaN+Plwc449c1b5xuUgbSFPXoMfKRnkcV5RbLEMm4gkvIz4kIJBzyORjgdOlTI6qAGb94o5X3B5qvFgyMqhirNn92vbqOKsRuPKUKzjem8bF59v5dKTBEyAgZTJ4yBSqV2nbkAqPvfypoIZtxALdDnkZFPT5flBDjGM5yRzx/OoGLnbuYYVRgBfX8aVxiM85AbjPf60g5BOASOM+nrSsC6sNu3oTg8YxUALgkpkMNx6kZP5/56UwjHHGSevX8O3504jcRnAyeSBkn9aQdB29AOOOKpAJk5UAlDjA+XP0P6nimkBSE3M7KRnjjHqaVxlJcM7fKchRwPc0rcq21SqgDGCenagA2kADIXJwMZNNBXI2vgc8begpW+8e46ZB68f8A18UuTkBWO3GQCPu4/wAOKYEbZMaDAUquN+OmOc/yolf5ixZBnCZUkkLnnFAXIAGWDDcx2nDc8j9KD87KNowVCtgYxk/nxwaQCSMozG8m0EbVToTxjr260EsGG5VTdkOC2SoA7f5701eY23mPaxCEuNwA7Z5645pSSedqq2OcH5T05/HP6VYB8xQDCr8nXqfcj8M1IG5ztO3PAbr7Zpu3cZQsbSPyOX5CkH/OOtAJdIyRuUQhyw67j2qWA4AYAYMAMcseRS7gVBII2kfcHTPeg5znOCQOfpS5zndkhjn86AHFWMjBkDMOen86acGJlO3qMjNGAR03HOBg5/KlBAyfm55x6/54oADzyNpY9N3bt+FAxj5QuMZyDz19aOdp4y2M4UDkj1obJGB7MA/FACMAyAds4wO/txQd3ynGMgkg5yOvNKx+8MFhj170DJyue/UAHPTrQAn3lBJHQMD6cUHgEkDA5+p//UaF5UAgMVUHkg/hQFGQNp27c5XqDQAHOHw4LbsZI4Ge9I5HXI7Dr79qdvPy7mKjvuHJNNAwAu3vnKn7ooAQbfNVegK4yo6c9D9aa5Rg2/PLAgkbhx6Y6U//AJ6DcxDcHZ1xzSF2G058thnjGN3FAAw2MAQiZ68Z7ZxTV5Vk5KMpB68CnACMbRnGOQBn8f0pBtz95SNueGB/AigkQkFWBG7aPujqenH6UE/NtydwwzLu5/P0pVPynJLcF8jjj0o3E5Oc4GRkgNj/AOvQUNf/AFTtuZmEgfgZK8jj6cU4gpJMysrxMA2CMkjp1/GkJCqoLKFIIcdzkHj2pNqJOQVOFhEf7wkErxz2/SkAxyi7lOVIG5Mc4ye3I/n2p23bJgoDLgktJIMquM5OPoPzoVj+63So2WwQxO7PbA/KmKuWwrACVfmLcso7r354qwBSArPvR0/j2tkg/wAjSlSH2y/K4IwuMFuvWhCm4nEaxux/dnrz7UzbtTaTGARlmI5B6kZ79R+tUSNID7AFLDacY4BPc+3NRtuZyFBbHOQ4wScHjvipmyTGW8sjB56deR/L+dVpETj/AFapySY+x4xj0plGLrTbogrsAqtk7s5B56fnWT4a+e7nOYkzbyhSB86knjn8D+laGuHfC5DjcsZfZjjGe35VnaHIpGqyN5bp9m87JBzyDkEe2P1olsy4azjY/IbVpBc63qF++E/4mczxsM78bssGXngDAH1PNJZwGIymN43j+VIHVWIK9z7cjJ6VQa6Est0zRRgPctIRGCzHbuyAQenP6mrMEWIpUXCyAjJV/mRl5xn3BP61+PVXeTZ/aODjyUqcPJfki9C2wRiRBtSYhgG2tJGqlt3Q8A9PypSzpJastxbNEGEayIm4tztPY/4emc5NfKHdGvzFowfMyFRueRzx3FTRLHE37zCwq5nRGfkHk45AOOSelcbep7UVYbEkMcrNBEBsBEcOZA8hBBbBHC8E+v05q5Z2kwlS2WOWF3L4VJ85GCVGR6EE8j178VHhkUtc+QSrEnCNtCOemTx7dOnfrT/s6S3yCUk3ERjlWdXI+XIHCgnAHXrnP1qNOp0MZMGEVwC7QzLb5RJW3GXD4bIHGQAwGevUc0+QpDNLm1+0LhirTNuUsQ3J7kjkBf8AGo7UrGsW2ERu06AsePl/hTGMHO4Nn0FFtmWSKOVTHN5wkL8KoYA//FHP4VOtyt9xolaCO48siYwhdpUZEmMgtn+HAKj6j3qWXdbz8uoI2iONRxJ1BUH/AIERSW0vltGXySU8g7jtV8kAKCB8pA25/Gq8knl3CIsfkNCQZFYZ+Qd/wwPqTS2WhZNcMpkaLa0aNuZpUbMUR2EKucepAz6YznNNkVhAzu7A+QnmbuWXqOT9c/rTooFSxkdd8TG6kdVXBjMY6Y9OnT0FQz3AuJpZij5lfypGAAyoTbk+/f0/KqtbQzjrqNuYs+WZQqRhQBcKwJZx0YgnkEZ7fjToZ8x27mPzVikH7tJNgZgpLE4HHU/XGMVGF+aA5J2EylYjkYyShA7H+QpSFmtWLhcPKRKQCsivzxjGDxx756U91ZjBbebaYZPJE0MPyTqwBJHO3nHY/wCc1Um8yeC4KyHCTLG5dcIwzjGeoAyc4PQ1NdOkUbSrseEbTF09Dxzz6f8A6ukMSoJomRIDH5ZB3MwkZdpLdOM9eeO1CXVkMu2syWslsdxijdtjGMD5/lIOW43Adsn6A1EEKp5ByCjlQzoqJ975SrfhznPWrESzBj/ol+PvsCkW4kkDBx2OCen0oi0S+mgEUmm6pMIsfMtqx3Jt6EY4IJOD0ppNktqO7t9xUZk/0mJpTI6qQzNEEzjrtx16nk0OVt4ruUQRJC4Um3YkFWyvIx0Gc4+lacHhbX5grHw/q7HcoATTpmdxjnnGMcA4qa38B+KkeNoPCOv4DbnlGlTszAAc42nByTyD0q+ST6GMsRRj8U196X6mGzR+X5jIkLRxfMGduSMAADPTDAfhzSqA/lbZFMMXzNKuc5CYYcj7uB07108Hw18cLIrR+CPFc3LFsaJcbj0AAITgcAH6Uv8Awqj4gmFfJ+Hvi95TJ5rPJoN03mHqQxEfIOT/AJNaKhUeqi/uZwyzPBU9JVo/+BL/ADORi8uSVpi5tokDMVUbpDkDGBnAyD1qwiFUlWYkb99v5kbHdGMZCY4z/XkV1R+EfxCih8qP4aeMvKDFgqaBdJljzn/Vnjtj071JL8JfiBN5sMnw28ZtbMTIr/8ACPXRkMhyckbMAZJ/Kr+rVtlB/cyf7Yy96vEQ/wDAl/mcqHKPCNxV4yqQrG2RH0w5P1JHvirEdsttLdJO84eSAKWZ1+cDbz8w9cAZro2+E/j9lVn+GnjF967Zoj4euiqkDClP3eepY4z/APWk/wCFVePY0kYfDTxrMdnlokvhy6KhQflH3O/BPvmo+rV/5H9xX9tZd1xEP/Al/mc80ykwyTSW3koyYj3ANySApxwMcHHsfSlM6QLbwSLHhpHVmgILxNt+6COh3MeO461vj4X/ABDhBEfw08XFG+8v/CLXY3kjBz8vGOcY9feki+FfxAVZ4m+GvjiOJlLJ5WgXe4yfLjJ8sADKnnBPNVHDVv5H9zM3neXP/l/D/wACX+ZzxiLRwAwytKjhDJnOSdrfNj7qqf0qVJDlLjKi5cMI5Vc4jHLAEYOBgHkDPqcGt6T4VePRcJJB8NfHUIaEJJjw9dAhsknaPL6fd9M4NRyfC74gvFJEvwv8ZBNuFMnh+8YnHAOPK+U4zyM84qvq1bpB/cxf21l7f+8Q/wDAl/mZJ89VW1MYgYBCqiPcdxPLFiM4xk8e3oaWYOI7hIINsaN9pVwnmHdtKscnHAPt2Fbq/Czx6I7Z0+GvjYTjImik0K6MTKBwATHk5569Pem2nwo8ewqqP8N/GLIPMIKaHdApu/hAKHI/xPB7x9XrfyP7mbRzfLmrrEQ/8CX+ZmXE0Mt1cbZbWGBofKnjtLYlPukEj5gQc5x25zVK6aS7neNgJZ4o1fyn7kdCT04B57ZJ9a6Vfhj8RFV1b4b+LZFdBgf2NcgKQf8ArlyMZGKcfhd8Sbi2uY2+HHigb4z8w0m4U+w5j54OMdafsKunuP7jZZrl/SvD/wACX+ZzPkpPbv8AuQ0kkSoqn5TEVIJJb1J47cVehWMyD9w5mtwUa2Q58xeMy4wOSX/ma662+BfxPv4LcP8ADDV2gCqWHkPC7L6fN93t2yK27f8AZp+M2rCGYfDi9M8WWaSW7hhLIxyEAZweOeOSB1q44as9FB/cznq5zlsVriIL/t5f5nlt/O9trXh6+llMNsL2GUTSEhI0EhMZYjvtBPrya/YvxK8d1qcGW+R7dV3Ihz83Q7h9B/k1+Z2q/sgfHi7j0vy/hs5azkRiranYsrtuHO3zumMZzkDmv0untdcu206ZdCut6wKsiSzwDBx0O2QjII6g49M199kUHSoOM9Hd76bpdz+evEHGYXHYihUw1SM7Jp8rTtrdXszJ0cH7DrFiSttcRhJTnOcjuPTp19xUOoyqA8inIExO0kHI9vbk1rw6RrUOvS3H9gyNBMnlufPh+7jr9/ORgcVnXmg+JkRkh8PzSgZVStzACR68vxX0nu9196PyY52cPFNtjH3VwWAODzyM+1U3WPzI1jfehbcu/OQRnkf57Vo3nhrxkQUi8LXRTsFvLUZOD1zLUD+HfGsjAjwZOq4A/wCP613jj183HXmqvH+Zfev8wLOjsUniG/DKnbJySSfzxXRWbjGMMXBO75M9Bxk1ztponjUMPN8HTIADyt7bAEnjJAl9K3bPRvE4RQ+gSwrg5RbuED2HD8/U/nTuv5l96/zJNaEn5eIt23njDD6enWrq9W4OE5QAk8cev4CqVvpniDC79HwcYy88bfj97rVmLS9Y2jOmFH8sq2bhCOnYZqXb+Zfev8wLm/HJ2qODh26Z657elS7ggKsUAHYcDB9vWoo9L1YBN1kh2g8M64PHAxmrEem6ksYH2dFIyR844P8AnNZu3dfeihyk7drZMgTjjpUvmbUGSCO2e470iabqC4H2dAB82fN7+lSRadqITASCPocFyfqOlZNruvvAcDydwIG0tgHmpY1O5RjsQGHf2/SkGnXuQT5DZyCDI2Me3FOGnXp3hltiG5+83X8qy5l3AaAFJbAYqS3X72T2qOQKodQXOBjbnOTxj26d/arP2K8wRtt8bNo+Y5/l0qL+z70KEC25jz0MjZx+VCa7gVJwHcSAF8HaeN3Ufy5qJkzGVyCABkk7eauSaVfPHtAg6YC+Y2B/47VdtH1QjG2ybnOWkbP0+7VqUe4EBGXBIz23YPOB3NRliFDNsAABckcYHXH+e9WW0fVSBhLFSM4/ePhf/HaU6Jqu0qWs2B9Wb/4mrU4/zIZV2FZowsZzkH5SNq8Ht7gVGiIzom79594EcBfUE/X1q6dC1FnVibUMvAKu449OnSmDQdUVAgmttmMYJORzk4OKpTj/ADIgppISqHPltIAXKc/h/IU0eY5UoWRmwrlgMngZ9/8A9dXh4f1IqRvtU5yChbI68dPpSHwzeyPueS2zsAzhic8U+eH8yHqZTtmSRvlkPClG4HHv+FN3MroXwytkb0OCme4rTPhLUT5eLy3TauABGSFOe3r+NIPBuoE/NqsP3cZFr1Of96r56a+0vx/yFqZi/INmXwjADvketPDhAcske5sAkZ69DnpnIrR/4Qq+wAdZU4JPNsfy+/Tx4OvELlNUiTcc4W14A9Pv1Ptqfdfj/kOxmbmWMOM5Xk4+UHtyB2NI6BjJCT8nypvVsnP3uAe2OM1qjwlfKzt/a6ktgkG2yv5b6afCd/8AJt1WBSg4P2LPOeT9/wDTtR7an/Mvx/yDUyCdwAXeoboc5IOM5qMurbSC3ABVvugsOuAf8/WthvB2oN5e3V4U2gA4tOvX/pp74qP/AIQXUShQ61DsJyB9i6fT95R7al/Mvx/yFr2MvLKCxZgh5chepPQj/PalzkA5zxhWbkDOecGtP/hA9Q764Co/hFrgf+h0o8CXxLsdYVncbWY2vUHqPv1XtaXdfj/kGvYoZAKnLpHwM9gOOcU+Pcr8RwsA/DHO/Hr/APrrSXwXcx7turkAgLgQcAD0+bjpUi+DZVDhdTkUOAMLHgcDr1+v50vaU/5vz/yDXsZqoPMwQFf7oB4HH8+CPypREcx712xqWdkLdGJJzkcHn+da3/CHMBgalcLiMou0AYJ6n8acng8LGEN/Oy8gggc1Ptaff8yrMw3jcoQ6GOVcsJOqqBjkD8Bx6mmum2Q/eVQVOVcHIPqf144roP8AhD4mx5l7cyY7Erj+VNPgq3+UfbLobWDLgpx0/wBn2qfb0+4WZzxYR+YWQKvJDouQR2/GlChmUNhFJ+TsQp45rc/4QWIDA1XUlHoJEA/9ApG8CRszH+1tRBY5OHj4/wDHKr29MLMxEyobYyMSwyDkE7QCAv8AIU+dT5qsw/ekAFCvTjqT0Na48BwrGqDVdRCqxcYeMfMe/wBylj8CxxjC6vqYGc43x4z642UvbQ7/AIE2Zi8dSmQvyg88gtn/AB/OlRpFRjGCxXgHdsxxzmtlvAcLKoGp364JJKtHyf8AvihvAcDZ3alftuOTukQ5P/fFP21P+kFmY+/yg7+XG4jwxdUBC56c9+/H609t0JQFpH2kq7AdeMnIA9OR9K1R4FtBkG9u2UjDKWTBGQcH5fUCpV8FWqyB1u7tJACoZXUHH/fNL20P6QWfYxkXId45FWIlcsr/ADBQvQDtySabvyrOZig2rnBywOBkj8j+dbP/AAglkGRvPusrjHzr/wDE0/8A4Qax5LTXLEnJJkHP6Ue2p/0gszHMPlzeWUdDuBVUkyhAyc8/y96NzbiSqqpj8zLNjafQjqef51sJ4G09AP3t2SOh845p48G6dggpK4O7G6Zvlz1Ao9tS7v7v+CFmYZlDhEY72bJJVuFHBzz2wfypVlDkFTHIjj5sHBB7AjuP/wBdb58JaaWz5Un3dhUTuAV9D83Io/4RHSw3EMg5J4uJBkn/AIF/nNT7en5/d/wSrMwVYuy5CBWZjGYweFA5Bz0xj9ai+0OMEusamMMzL8wUnpgZ69effpxW63gbR2CqbebapJAF1KBk9f4/p+VK3gTRmXabaXHp9ql/+Lp+3p939y/zFZnPec5KqskfXouAS3GSPU96jaRULFZXjXO1i2ScEdMdff8AGujbwFojDBtZSOv/AB9S/wDxdIPAGiDOIJxnri8mGf8Ax+q9vS8/uX+YamBK24sHaMBgCWVwMk9c/WmqwjustGrKflkUEEn07/SuiHw+0NYwgtpdo7G6mP8A7PT18EaMucW0nPXNxKf/AGaj29Lz+5f5lHKoyrvw0ZfOQS3Xn+oqIzIykCQKgBKqTgDnNdh/wg2i/wDPm308+TH/AKFR/wAIVopGDZE/WVz/AOzUvrFPz+5f5isziZJVWNX3Iyn7rSEdfXFULiRVXBdeW5DEcnr3r0M+BdDYg/YVJH/TR/8AGhvAWguQW0+NiP7zMf61axNNd/uX+ZNmeB/F/WrSy8GRxT3UFv8AarjZiVgAyhSc+4HB4rx9rmwtJbeWO8t/kVN3lTKXYgctgn86+x9c+D/grxMlkur+FdJ1JLOYTwC6tUkCuAQDyOevQ5FRP8C/hvMQX8AeF3IGAW0a2OB6fcrWOOhFaJjS11PijxZf2do2laubq1WDJtblzMP3iM3ylgDjg5z9asR6hYRTSIuo2WAQdwuoxvXA2leeg6V9l3PwB+GV1bmCf4deFZoT1ik0S1ZT+BSoj+zv8Ksgn4aeECQMA/2Da8D/AL91r/acOkWXY+Om1vT0VcX+n5AIB+2oGIBGM5OOvr1yKjudfsZJyp1iyZ5MqwluI8nI7YJHAGM4x+dfY/8Awzr8KMn/AItn4P55P/EhtOfT/lnTf+GcfhMWz/wrDwbnpn+wLTp6f6un/akP5WFj4nPiDTpogY7+2mt4jv3yXcaSEcHcMsDzk46dO/aH+09ISaOFdX0/ZLc7gLueNzHuUE7iT34/EcnNfbD/ALMnwgk3bvhT4JYHkhvD1mcn/v37ClP7MXweYYPwo8EkZzg+HbPr/wB+6P7Th/KwsfFFlrumtczSpf2GCoVxNcKCSGbAUA/NxgfhXt/wajttZ1KR1lgY25XfKlwrpnGCBjjn07V7hF+zv8K4OIvhp4Qj7fLoNqPf/nnW7o3wz8JeHoymmeF9E01D1Sz06GEH/vlRWM8fGSaSYrHPeZAmY2kXzIhlSHyQvrxx+FMe+tlbcJQFPOeP6V3a+H9MQ5XTrUH1EC/4U7+xNPB/48Lb/vyv+FcrxS7MDzqTU7VAztcggkDr0P8An+VN/tS0RwPtcKlSTnrzjr6V6ONHsDx9htsf9cV/wp66baL0toR9IxU/WY9mTqeZx6tZLt2Tx9cHJ6jnP4/4VKusWDBB9q6NwWbj3/kK9MSCKP7kSKc54UCpsUPEx/lf3/8AAGcIt9ApXfMpPoCDz9fSrC31rtI+0IrEjAHp79q7TPHvRk1m66fT8QOPGp2u5mFzGuevP5ml/tS3UjNynXOA56ev0rr8e1GPap9su34lWOPOoWpJxPEfl2gDsBQdRtj/AMtVZgMDHVh7iux5pM+9Hto9vxCxxv2+2wG81XXIx8pznH9KU3sLH74IJxux1rsuaTdR7ZdvxCxxv2qMHPzkg/p/nNH2lOu1nwBhVB4Irst1Lk+lP2y7fiTY40TAEAxyOQQWwh5H/wCvFLuk2kR2s5wcDMJ59e3tXY4+lGRS9s+wHGSTSEbha3kpK/KPJYKR6t79/wABT3lkUsWsbl1XusTk/gMdK6/BpKXtn2KsciJpAMfZLs5HI8h/8OlSpO43H7Jdg4Bx9nbr3rqsmkzx1pe18hHOxs2QRaXC4xyYDmnlyxdjBclmOCfIbqOhHtXQ4FGRU+08h2OccvIrBracknIby2680xjIzEvbzHnnFuevtXTYFGBT9p5BY5FpZMHda3rYbdgQtycf5/Koysy4xZXONhIwh5bnGfT6V17DPfH408Din7a3QLH/2Q=="/>
  <p:tag name="MMPROD_11087LOGO" val="/9j/4AAQSkZJRgABAQAAAQABAAD/2wBDAAMCAgMCAgMDAwMEAwMEBQgFBQQEBQoHBwYIDAoMDAsKCwsNDhIQDQ4RDgsLEBYQERMUFRUVDA8XGBYUGBIUFRT/2wBDAQMEBAUEBQkFBQkUDQsNFBQUFBQUFBQUFBQUFBQUFBQUFBQUFBQUFBQUFBQUFBQUFBQUFBQUFBQUFBQUFBQUFBT/wAARCAD/AQ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9UcnPTinVhR6yZ/El7pH2C+j+yWtvd/b5IcWs3mvMvlxyZ+aRPI3OuPlEsR53cbtANBRRRQAUUUUAFFFFADW56UmM0hwq9a+Y/i//AMFBvg58JNN06dPEsXju5vpWjWy8FXFtqMsSquWllIlVI1yVADNuYt8qsFcrVKhUrzUKcXJvolcTaW59Obs9q8+8Z/Gr4ffDzU103xb468NeGNRlhFxHZ6zrFvaTPEWZRIEkcEqSjDOMZUjsa/Mr4t/8FTPiN4zm8T6Z4S0jSvD/AIT1COewsL147n+2LeN4igmE8U6xpP8AekXYDsOAC+3c3gukfs4fGf413T+KG8N+IvE11fqjvreuXG17kCNAjedcsDIPL2AHJGBjtx9bhuHa8kpYmapxfdq/3GUqkfsq5+pnxn/4KHfCL4Ry6Utvrdv45kv1nO3wne2199mMfl4ExWT93v8AM+XPXY3pXgv/AA+FsN7/APFrr5YQ2FaTWowxHqV8rj6V8y+H/wBkPRvDU7t8WPij4a8DJA8JudHs5lu79Mj5lkjjI8onIw2HBzXq3hb4afsyQrLB4X8L/Eb44ThxJcS6Lp13IbDAIQSGNYAA3b7/AH9K9CWAyfBJRqydSXVrRfeCnUlskeiN/wAFgLDCkfDa5IYZ/wCQynA9/wBzjNR/8PidMP8AzTe5/HWE/wDjNUZvhr4o1CKWTwf+x1pdjfy4MN14ovrV42i7eZE7Kwcjsz8HqSapD4QftCOPm/ZW+FmB0/dWOf8A0rrntlF7xhp5ys/zKUpm2P8AgsRZY/5JtN/4Ok/+M0g/4LC2Lcf8K2uCfQayh/8AaFYR+Dv7QY6fsq/Cz8IbHP8A6V0N8Hv2gGAz+yn8LnA/h8mwx+t1/KlbKf5P/Jv+CF59/wADo2/4LCWQCEfDS65OOdYQYPp/qaks/wDgsHpLXcCXvw01C1tWcCWZNWRmRc8lVMShiBzjIrMs/hx4rgtZv7f/AGMNGvb+ID7TcaJqlrbRuD/zzQBixHoGP1rjvFvgT9m+7sgPGfw8+IvwMuJ/mGp6jp1xDBLLjmGJv3of/vgZ7dq1iskk+SVOSfk7/qTep5H2P4d/4KBfA7W7WymPjiz0ue5KKbbUg8TwsxxiQ7SqgE8sWwBk5wK9S8F/HD4ffEbVZtO8JeOvDnifUo4WuHs9H1aC6mWIFVMhRGJCgsoyeMsOea/JTxD+yT4S8XXufhN8WvDviqKdnWDStYnNneEkZjiQk4lkY8EbUxnmvPta+Avxm+Ai3OupofiTwk8a+TNquhXUmUQgMVaW3ONm5Ac5xkDJzWz4ewWIjfD1uWT+zLR/oR7aUXaSP3yWg9a/Dj4Rft9fGn4N6be2ll4hj8Z2l5Mtwh8ZtPftC23DCObzVcK2F+UuVBBwFLMT9w+F/wDgrR8Jte8SaVo1/oPizRHvryGza/1CCzjs7XzHCebNJ9pysa53MwBwATjivAxnD+MwerjzR7x1RcasZH3RRXO+FvFui+OdCtta8OaxYa9o90W8jUdMuUuLeXaxVtsiEq2GVlODwVI6iuir5zVOzNgooopgFFFFABRRRQBjy+HbWeRpGRdzHJ4orW/Oiq55dy/aS7jqKKKkgKKKKACiiigCLccV478ef2m/An7POgXl/wCJtXhm1S3hhuI/DdjdW51W6ikmEQkht5JULqG3ktnGI36lcV4P+1x/wUV0L4PvdeFvh2bDxb8QLa9Nre/aUkbT9L2bWlErIV82TBKbI3+Rg/mMpTy3+I7rwN8Uf23vG2ofEvxHLp2h6Gwt7WXV7yV4NOsYECqVt0klZyD877AwBkkblSxx9HgMmnXSrYh8lPu936Lz7mM6qj7sdWbH7Vv7d/jP42eNbUeDdc17wH4TsXKafFp93Ppt9dGRIRKLww3DRuVkR/LxjarnOSTWV8Ev2IdX8WaGfFnxB1FPhx4EtwJZLjVUEd3NhsMojkOItx3KrMNzYBCkGvdPhQ3hyz0uHw7+zr8MLnxx4nd5IH+I+uWzLp9tdCJcy+bICMbS/wC7UrjgAMTz9B/B79iH7VfT+KvjvqkfxS8YzylorS5keTSbGP59qJAwVJD+8Y/Om1eNirjJ+gq5rh8BR9jg4KNvtOzk/Py+ZHsp1HeTPk/4Z33he98bx6d+zX8Jbjxdr8UotpvGvijfPaWWBJkrlisJKqCrfLkMRsJwD9Z6X+x540+K2lKfjn8SbzVAzfP4a8H7bDTNofOyR/LEk4ICc4QryAT1r6tt7WKzgSKCJIY0AVUjUKqgDgADsPSvN/il+0j8Ofg9pei6l4q8U2+nWOtIZdOuIYZbpLpAFbchhVwQVYEHuDkZxXymIzKvi5pK9++rb+f+RrCnGCOM8GfsE/ArwPqQ1K08A2WqX/liMza5NLqQPTDbJ2dAwAADKoIFfQMcCQIFRFVQMAKAABXzd8Rf24/BfgLQPCHij+ydb1TwT4huEiXxJbW4W2hR1co+1iJGJKYK7QQM9xtPm/8AwUy8b/Eb4b+BvDniHwb4y1HQdEu75NN1GysAkUpch5I5I5lUSpuVJFf59vyx4A+cng9nWqTjCo3eTsr33Rd0ldH3Fx1xQSAK8O+Nuj6d4i/Zzvr8L/a0ei6dD4gs5LxzM8zWgW5Xc5OSZBFtJPUOaT9qjwrpvxD+BP8AYo2vp+qatodpC9s21RHNqdpHlWXoNrnkdjWKprnUZO2tvQZ7c0gVc549agimSZN8bq65xuUgjg4P8q/LLw58VPHH7KsvxB+Bnxcvri98Lanot3B4f1i9eRkSSSPbH5M2NxhIcBh/yzcKBgE17H+0F+0P4i+Ef7KnwW8M+CnFh4u8b6PZWVtqLHAtI1toPOdX/hkLTRgMegLtkFQa6quDqU5pLVPZrZq1/wABKS2Pvb8aaUDDkA/WvEdG8CeBPhh4I0Lwz408TQahrd1bPAdZ8S6sRqN9cPGsdxJBLNIZI2YyD5YmGzzFC4yM9r8HvBur/D3wHY+H9c8RXviy/tLi6xq+ozNNcTwvcyvD5jtyWWJo0PbK8cYrkcbbMZ5v8SP2Ivgn8TrpbnUvAlhp2oLvZb7RN2nzB2YMXbySodtwzucNj8a4XWP2S/iB8MLOV/gr8TruK1O7/ilvHA/tDT0VnyqwShfMgVAWwCHzxkjrXuvxt+NXhz4CeB5fFXio3I0qOeK3IsovMlaSRwqqqZGepJ56KevStD4cfE/QPip4btde0Ce5ewuOE+3Wc1pITtVyAkqqTgMPmXK9cE4NdVOvXppTTbXnqvxIcU3sfmp8a5E8PeIH/wCGmPhK1rIzPHYePPBzFYrg5OxW2lVbKo5CyMHwBlADmvMfix+xJLF4cuvGfwq162+IvhHYkzw2ZEmo2yuu7a0SKSWA2schGAOCrGv2qmgS5jKSoroeCrDINfKXxk/YX0i9uT4r+EGof8Kv8ewM80UmnFo9NunYKGWW3X5U3bRlo1GSTuV84r6LBcQYijKMHK0ez1X3dPkROkpbH5cfBD9pb4qfs3axbyeFPEN1NptpHNbt4Z1mSS50v52LN/o4kURuJAW3xlW3BgThnVv1/wDgj+198OvjrpWl/wBk69a6X4h1EzCPwxqd1AmpqY2cMDCrtnhGfgn5OTjnHxr8X9F0LUY9P8I/tIeHP+EL8eSFLbTPiDoluDp95noxk5GdxJdGUbclsKpDV8x/EL9mX4nfs/aJYeNzdQLYKA8PiPwnqLsLcSLtVhKArgPuA3JkHfycEA/R1sLl+dx56dqdT8Jen9XMFOdH4tUfu/G2RS1+Xf7C3/BQSTwy1t8O/i3rbzWrMw07xTqc5LQn9/NKL+4nmJOf3ccW1eMBTxg1+n8cyzxq6ncrDIPtX57jsBXwFV0qsbdn0fodUJqavEsUUUVwFhRRRQAyiiirLH0UUVBAUUU0sAKAMbWdastC0y71LUbyDT9Os4XuLm8upVjihiQFnd3YgKqgEkk4ABzX5i/tq/8ABQy68dIfBXwo1fWPD1hY6ncW+sa/ZvFFJerDIoh+w3MMzERSFXbdhGcCMA7WkU537aX/AAUD1D4pz+JPhl4BjjTwdexnSbvVVVjeXs6XLq5tJoLhkktJkWNRuTMiPKMfMAOd8KfAzRv2WvDOhfEz4nWP/CQ+JL/yl0LwRByVvDkhpSMhtqFeOfmY9Ttr7TLsupYanHFY6N2/hj3832RhObk+SBzHwl/Z1s28Iar8XPjVPep4fuHaaz0ue4ddT1+6d8B3ZzvO53xnO5sknjk/Wfwp+BHij9rbSLHVfiVpt98O/hbp8rJofgCw32k97GGG2W9bIYqNuAu1STllIG0t3nwC/ZX1TXvHemfGv4tyvP4yeNptM8LKu2z8Pq67VT7x82RUJ5bhSxwMqpH1w+2JCWwqgZJPQVwZjm068uWL22tsl2S/UcKXLq2YXg3wnpngfw7puh6LpsGk6Tp8K29tZ267UjRQAAPXp1PJ6nmoviL4tHw/8AeI/EptJNRXRtOuNRa0iYK8yxRtIUUnuQpArgLT4yeMtZ+IGlWWkfCvVrvwNeS+U3i6XU7SJVUrlZ1ti/mtEezHBI5C8jPsm5WYrkE45H+fxr5uSle8upsfDPxG/an+JHhz47/D7wj460q18GfDjxnHlbqyaeG8VZoWQQSXZZfJlikeNmMYRl45x19T+Nf7KVh4u/ZUufhjpl1qOq3Oh2zXHh241GZJLiOeHe1tCXO1SoVvIBfkIQSSw3Ve/br+GWnfFD9mHxnb30cIuNJtG1mznlQuY5bcGQhR13OgeMf9dKf+xp4q+JniX4O6RF8S/DVxoup2VtDDbaje3CtPqcWDslkh+9E4TYG3ElmJPFdaqRjCE6dlKLs/N7pis9nsfnZ4ctfHvjP9n7XPBMKWus3fwy1oz3ngw23m3F5bpK5b5g28hHZ8jngDHUZ+trzX7L/gpH+yDrFpplqmj+MNLu4z9knf91FqMKK42ENzFIkjoGfpuJIyle0+Ef2RvAvhf4u6p8TWTUL/AMZX2oXF+LyS58iKASjb5SwwhEZVXPzSB3JJLM3y49yjhjiyqIqAnJ2jFduJzCNdxcYWlF3T2s+vrciMLJo+W/gj8RfGXin4O23w8v8A4W+ItL8Y6RpCaHez+I7YwaNJIieSZBcnLTIVG/8Ado2c7Q3O6vQfEXwl8S2nwh8G+BPC2pacX0H+yQ2qa7HJKJP7Plglj/dRsCTI1uuTvG0E8MTXpOs+LND8MmIaxrNhpZlDtGL26SEuEG5yu4jIUcnHQda8jm/bh+A0FxcQyfEzRlkgcxtlpMMR/dO3Dj3XIrynGpUk5Ri++iuXstRP2tP2Z7D9p74ZTaNL9ltPE9irz6PqksYIgnKjMbHBbypMKHA9FOCVFcj8Uv2OZ/iL8AvhnoY1W30n4hfD/TLSPStSiDT2Iu4oYVkV0cZeF3gTlhkAAkEblbrf+G8PgEQD/wALO0jBIHSXg+/ycfjT7f8Abh+BVzcrbx/EzRjK7BAGaRRn6lcY9+lawlXjFRSaSba0fXcLJnkv7Vul/Ej4+/s/S+FI/gnqlv4yuBES73mmXFpaMsyNJ5U5uVY7ljyPkGcrnkEV7F+yH8I9T+DH7P8A4Y8Oa+oHiPbJeaq8bBybiWRnKs3IYopSPOT/AKsYr1Pw/wCMdB8WLKdF1zT9XEWBJ9huo59mRkZ2k4yOea3yQBWc6s3BQcbJO/mFrO5+dv8AwUHOpftA/Gz4Y/A7wtqIllnaW/1OMNugtydwWSbHeOOOdthKnDADBdTVL9srx3420bQPAPwm07w5c+H/ABtLrFr/AGLqOk34nhuI4lVVlgYYliJldVKyKMAMdzgGvsyP9n7wZpfxRtviDo+lroPicNML2700CMalFKp3x3C4IcF9j7sBgY1+bGQfKrL9mzxWv7b3/C4fEOo2PiLQjp0llpkVujQS6QfLKIrI7sHQqZcshyZJidijp6FHFQilFq8Ypuz6tg4Xd0ztvhlrtv8As9/ALw3cfFnxtLDqcenpc6le+KNQjknW4ZQ8kKsOZNjMUULuJwOpNd18P/i74V+KFo1z4Z1b+0rYOUWY200KSsM7hG0iKJNuOdmccZxkV8gfHH4WTftAf8FBNA8MeLLZV8JeGvDSa1Z2bSb11BTPtd2UdAZSsbA8lY/RhXT/APBRXxynw3+CGmX+lXqaXr9rrlnLpLpjessT7yVGRjAU5XBB24IIPGCwyqyik/elrpshcyjoz6q8ceC9D+I/hXUPDniXTIdW0bUIjDcWk65DA8ggjlWBAIYEFSAQQQDXxb8Sv2XfFv7LHg/UtW+El5qXxC8HyhYNX+HevW4vvPhcNGXgaNQx2Boxs2k7VPzEKFH2v4P1y78R+FNG1O+059Iv720huZ9PlcO1tI6BmiZgMEqSVJHcV0RrOliauFlZPS+q6f15g4qW5+LHxF/Zn0P4neAZfiP8GYJvs0KsNY8CTuZL/TnRmWUqrMXOOyEE4+72Fet/sM/t+t4QW0+H/wAUNXaXSXL/ANm+KL+YsYOZ5ZPtc8smXUkJHGVXjAXOMEfUXx+/ZCn8ReP1+LHw71uXw18QbOFXks1UfYdaMQysVwuVwZABEzkn5SOOK+DPix8N9F/aR8P+IfH/AIF0Wfw98QdEmb/hMvA08bLKrrxJcQqRuJJALR9eDwHHz/e4bHYfN6KwuLen2ZdYvom+q8zmcHSfNE/YTQNZsfEej2WqaXexajpt9Clza3ltIHinicbkdGHDKQQQRwQRW0PevxV/ZO/bg+IPwX1rw34Ml1PTbzwPc67aw31z4heWaTTrNmhikEEhlVYoo4lLKNpVSSSMGv2H8IeMdE8eaFa654d1iz1zR7rd5GoadOs8Em1irbXUkHDKyn0KkHkV8fmuVVstq8s1dPZrZo2p1FUV0dLRRRXkGoyiiigsfRRRQQMr88v+Ch37a1noWmz/AAv+HmvXI8UzTwvqWtaHeqBp8cc0oltlmhmEkV0JYI1dGTAikcHlhj6g/ap/aE0r9nX4T6xrs9/YDxLLZy/2FpV1Mgkvrr5UXbEZEeSNHljaTYcqmT1xn8jf2ZPh1p/xK8b654r+IFze3ng/QYptd1/VLuR5JLyYfOImcndJJI7sxAyzkY6kZ+pyXAQqqWLrr3IdO77GNSbXuR3Z6H+zd8NPD3wk8IaZ8XPG0D6pqurPJF4I8LRwNI+oXiNsWUqOhDlQgzwCWG44r7f/AGWf2SPE/hXxPcfEX4wa1B4t8aXkYa0sJc3EGiOZCXMDN8u5lWLlUXbgqCQMnkv2YfhPb/tIeLrX47+MdOa20mzuBbeBdA3Dy7K0t2ZVuHCkgs0m5gpAwY88jbX3SORXNmuZ1cRNpPfTyS6JfqOnT5Fcytf1zT/DOh3+r6rdxWGmWFvJdXV3M21IYkUs7sewABP4V8+/theOLvWP2MvFPizwLqV26XunWWo2WpaWXSU2jzwSNInAYAwlicgYBOe9cN8Yv+CiXhTwN8RPEvgX/hBNc8Wx6LNHFd3Nisbwu2FZ/lbsjHb82AzKQDgZryPw7/wUO0HQ/Fq21v8AD/xLbeAdaurmTXLXVC14LNX2gS2y8hYyWYyxZKDgR9Tu82jhKi5ajjdKz3WqX4mjnFaM+wfhD8V9F/aF+DcV54I8SxWeovaxWl1NEgkn0y4MamRShwN6gttJG0kBsMOD5h+yr4W+Lvwy+PXxM8IeM9Wm8ZeFJoo9ZtfEl9ciW5Mkj+XDG3TbuiifdGq7UMSkYEg3M8N/8E7PhHaai3iHwtq/izRbTUlFxHFouuSW8RjYEoFZRvKjdkZYkcduK+j/AAJ8O/D3wt8PjSfDtiLCyDeZI7yNLJK+ADJJI5LO2FAyxJ4FZ1Z04uUabbT7rVfMFd7nVvGsqlXUMp6gjIrgfir8bvA/wU0mDUPG3iK20G1uZDFAJtzyTNgsQkaAu2AD0HHHqK+f/Gn7YPiP4m+PZPh9+z1odv4s1OKVoNR8X36SHRtMI3BjuXHmH5WIIba3G3fmux8BfsXeGtN8Q2/jL4i6rf8AxX8fBYy+r+IiGt7dlCnFtaj93CgddwGCRk81iqMadnU0vrZbhcxdT/ax8X/FazuoPgD8Pb3xWm4wr4s18fYNIjcb8lA5WSf7gHy4ALrnuK5zw5+zB8ePiRe3mqfFr43apoRddttpHgOUW8URwAWZ2jA7HhVzzndX1/Z2cFhbRW9rDHbwRKEjhiQKqKOigDgADsKv1ftuTSnFLzer/ELHgGi/sSfBzR5ZLi/8Hw+LL+VFR73xVcS6rLwc5U3DOEJOSdgXOSOnFbXizwR8G/hfoVve694Y8J6BpCyrDHLNpMCRI5BwMhMAnB5Nej6zrlpohj+0XCQ+Y4ijRiA0jnoqjuTj9CegNfBf7f8A8eNN8XJpfgLR5or2CK4a71CWBwyo8ZZBEG5GQfM3DtgDrwOTEYp4eDqSk/vPeyrKa+ZYiNGmvi3fZH2bZfCL4banb/abbwZ4YnguEDCWLS7dllUgYOQuCCMVLcfAr4cXMHkz+AfDE0W3Zsk0i3YY9OUr86/2TP2jfEvw78c6JoV3fTan4Z1S6jtXs5T5r2zsBGkkLE7gM+UCh427iMnNfpB4a+JWh+Kdb1XRrO9jGr6Y6rd2DsBLGHUNG+O6spBBGe4OCCBjQxaxEFKMn95vm+RYnKKzpVNVvdHnWufsUfBvWZLeSHwHY6DNBu2zeG5ZdJkbdwdzWzRluP7xPp0Neaa9+x18T/BMzaj8Kfjv4otJYBJOmjeKpf7QtZnBDRQ7uNsfGwllc4Jr7GAxS12xqSj1v66nzVj5K0z9pn4m/CGwJ+O3w0u7WxhU58VeDFOo2O1VAZ541JeAEgnc3HI4XBr3D4ZfGXwZ8Z9JOq+C/EdnrlmpAc27EOhIBwyHDA4YdR147Gu6lhS4jeORVeNwVZWGQQexFfNfjL9iPQLbxjd+PfhVq118LvH0knmm600b9OujldyXFoflZGCtkLt5ctyapOE/iXK/Lb5j1RpfG7wx4y1741eA5fDXhNoLX7PPb33j2yuoTc6bG2c272smBNEzbG534OSoUruPAwfsZyDxtf8AxJ+N/wAQbr4l22jQzXVppX9nNDZ26KjEuYFZy7AZIVAOVHXpVnT/ANqTxl8A/GaeEf2gLG3TT72UJo/jzRbYrYXCGTaftabiLdhuTPOOT2GT9YW11DqlsksMqXFvKgZJEYMjqRkEEcEEVt7SpQtyuya3XVeTFZPdH5yfsqfBDxl+1zrV18WfiR4y1Q+ELi5mXT9B0zVZ4i8isUKuUYbEjIIAU8kZ6dftXS/ho3w18S6Jd+HtV8S3mnXU8lpe6VqOqXGowLG6M6zKbiRjCY2RRkHBVmXaSVxy/h3T9T/Zj0DT/A3hL4f694y8MpcTSaZPpl1a7rOOWYyNDcGeWMgIZHCOM5RUDHcGZvfQayrVnVlzJWXRdkEY2QhOK+U/2uP2ffFeuSaN8RPg9Hb6b8SdFuVM8cTJbjWLQtuaGVuFfDYOHIBVpB1K19I3HirRrW8ezuNWsYbtCqtBJcorqW+6Cucgnt69q3f4amE50ZKSX/BG0mrH41/Fn9n8/HvR7/4n/Dyzt7PUreNl8XeD5wYJ9K1CPaJYliwD87eY53Y+6Tyx2jov+CcX7XenfB7ULnwD411qay8JapKJtJub+eJLHSpQkz3DNLIwZUkZYwFXK+YScKXYn6L/AGp/2f8Axh8LviDqvxz+FNy8u4C+8WeG3k+S/ihQJvjjwBJiNpmZCwOcsu5sKfhz9qn4O+EtJ0/QPiV8OLk3Pw/8X79tvtObG63EtCB1XO2T5TjBjIr9MweJp5xhVg67vf4X1TXRv8jilB0pc6P3GSVZVDqcgjNP6DNfEH/BLj42WnjH4GW3gXUdTik8TeF5preK1uL/AM67uLAMrxTCM/MkSCZIF6qBGoBAIUfb59K/OcZhZ4PETo1N4ux1xkpJMaetFB60VzXNQOBisTxP4r0bwLoF1rXiLWLDQtGtSvn6hqdylvbxbmCLukchVyzKoyeSQOprcbha+Bv+CrfxttPDXws074XWzQT6t4rniub2M4d7Wwt5VkD7Q4ZGknSNUJRlZY7gcFQa6sDhJ4zEQoQ3k0v839xjOXJFyZ8T/tY/tE3n7Xvxusb/AEK01CLQLeKHS/D+k3y7JhI+DKzxrJJGJZJSV3J1SOEHla+nvCPwq0P4j+KPDf7M2hSOugeEUi1zxzqkalV1CdDGRbRupyCXmYHccr5ZwS0Zz4V+yN4O0j4a+FvEPxy8V28U1hoEZs/D9nK3/H7qT8IB7jhAcYG8t/ASP0d/Yp+BA+Enwqh1rWbVx8QPFwXWPEd5OrLM80jPJHC6t91ollKsAB8+896+6zqtRwNGOCobR09X1b9PzOelecudnovivxyPh1c+HPD2keC9b11tQSVLaLQbSMWtosWwYmkZ0SFTvXGeoDYHGK+Tfj/+0drPwF+Nd3r9z8YH1fSV1Gyjuvhxp+lQ3H9mWhEXn/ap1z5T7WcplwXYjG4Ky19qeKtdfT/DPiG70kRajqWn2c0qWiycmVY2KI20MVyRj7pPsa+ev2cPi98IfjH4E0iwtP7Gj1q5tYP7R0bUIk+1mZTt/fbxulkDAjeSc5J718Ph4NtzlByit7eZ0ydkaHwj+K/wz/af1EeNfh9cpaePNFhNtNa38Zt7iS3YqxinRT+8iPRJBuEbNkDIKn1f4a/Eqw+K0Oui20S+07+xNSn0e8XUYUVTdRMVlWMgkSIPlO8cHcB1DBfnW9/Zo8M/DL9rX4Y+MPh+I9Bu9RuNQTXdHtXOJrZrSRlm8sHCoHUKzHje8ePmxj65vby00jTrm8upo7Kyt1eeaaUhI41GWd2JwAOpJPvUV3HnXsm+V7X3XkEbte8Gs6zp/hbRbzUtRuIrDS7CB7i4uJWCRwxIpZmY9gAD+VfGniObxP8A8FBL23j8H6/qvg34IabcvDeamsLW974guEOG8gZz5CggBmAG/fkEoAsGkP8AEb9trx/qr3kzaD+zpZ3/ANlWxEO1/FEMTFiwkI3GFpIo8lcAq7KCx3Y+yvDPhrTfBug2GiaLYQabpVhCsFtaWq7Y4kHQAf17nJNR/Cd9HL77f8Ee5X8F+DdG8BeHLDQtA06HS9KsIUt7e1twFVUUYH1PHU8nvXTYpaac1ztuTu9WMaefpXF/FH4haX8LvBWreKNZmaDTtPi8yRlUsxJIVVA9SxUenPNdnu4wK8V/aw+G+p/FL4K+IdE0ceZqe2O6t7cnAuGidZPKP+9tIGeMkVnUclBuO514OFKriacKztBtXflc+B/Av7RNxrX7QJ8beONUuIrW+EttCs0ubfTA33BjgBVUlS4APzEknk1xPxC+BOueCpmvLdP+EnsLudglzpaG5w+M4lxltzZ3Z6c8nNcHq+kX+gahc6Tq1ldadqVqTBcWd2pimQkfxgjkMAegOQa0vC/jrxD4Kmlm0HXbvTnmJ8wQN+7bnLZRsqWO1QHwCACB1r5KU5Vbwqpn9PYbLKVBQxOWzjblSt0Z6po3wsufgrD4f8feNYXNpHPHJZaZZAvM1wEZ4TLnGzG3t3bDd6z/AIcfE7XPE37U/hXxZ9qawvtT120hmSzJwLZpVi8liOoKbVJI7e9df8HvH2o/tAeM9I+HnxHMWs6RqMjtDLHH5FzbTxxu6yo6/Qr0/i9M19m/C/8AY1+Gvwr1qLXLCwudV1eAhrW71Wb7Q9qcYzHwAD05wTx9a78NhpPllB2imfn/ABBmqoOpQxsOarJWTWyTPoWP7gp1NTpTq+jPxYKKKKAMXX9A07xVo17pGr2NvqOmXsTwXNpdRiSOWNgQysp4IINfG/8AZniH/gnjqeq6ubq/8V/s/wB7Nk6ZGxmv/DUz52GPecPbswCEFhgsp653fcHasnXNFsPE2k3uk6pZw6hpt5C1vc2lwgeOWNhhlZT1BBp06vJeMleL3X+QEHhnxRpXjLQLDWtFvodS0q9iWe3urc7kkQ8gj/DqK8y/a5+Jur/B79nbxv4t0EBdZsrVIrWUqG8mSaZIRLtPBKeZvweDt54rwi71HU/2Cvi1p2mWGlyv+zv4kuYg0xzIPDV9K6xMTKzErAT5bHfx85CnIw3154p8MaR4/wDDF/oes2UGq6LqUBhuLacbo5Y2H+cEdDgitHBU6kZ7xevquz8w30PiX9mb/gnJ4d1DwzZeNPjKL7xT4w1hVv3sry7nX7KrjIjnbcGlk2sN+7hWyB0yfpn4W6bbfDLxvqfw40/V9W1TS4NLh1mxg1J3un02N5pYjCblslkYpmNXLMNkvJAGK+h+IPiL8PtV1O18X22k3vgHRbW4vn8bvfFbuW3XeyRPaLGf3sahVeTdtcJuA3NsX5x0f/gob4/+JGo6lqHw1+AOreKNBRY1jv5bryZJAAdwZkR0O1y4AVzgcnBOBvKNXESc90vNJLshK0dD74YB0IYcHrX5x+NvgFoXwR+J3iD4aa/NIPhV8V3YeHCpL/2LqakEx5OBHl5VEZAOVRFOSGJ+9fAPjJPHnhq11U6bdaLdOALnSr8p9ps5MBvLlCMwDbWVsZ6MD3rz39rH4FQ/tB/BnVdAQNFr1mf7T0S5WQxmG/iVjF8w6K2ShPUByRhgCKwOInhK696yb18uz+TFOKmrH49eDNd1X9kX9pjS9Y1G1S9vPB2qtDfJFHuM9q6NFKYxuUbvJkbYGYAErkcEV+7Wg6xZeJtGsdV0y8hv9NvoEuba6tpBJFNE6hkdGHDKQQQRwQa/Hj9pTwJc/Eb4LeGvi09tjxfaSnQvG8LqUmhvEAiV5Ix8qkFMMD0DJ6HH1T/wSz+PTeK/h1ffDDV7/wC0a14UUS6eZpMyT6c7ELjcxdhE+U4AVY3tlHWvtM9oQxuGhjqK96Ok/Xuc9KXLJwPvb8/yopKK/PTrsY+s6rZeHtMvNW1O8gsNOsoXuLm6upVihgiRSzyO7EBVVQSSTgAE1+Jv7Rnxcb9tX9pTTLzw1ZT6dZ3sNloGkQ3sCpdrGXLNJOqSSLxNPMcq2BGE4yCT+l37fXxl0L4Tfs4eKLHWBdzXfi3T73w7psNoiMxuJ7WVFdwzLiNSQWIyRngHpX5nfsS3Vl4J8c+IPHt/aLcW/gzw/darE0jbE+0FUSOISdAzhnUA191w5hnSp1Mdb3oK0e13oc9aV7Q7nv8A4b/Z8vvGPxT+Fv7Ps8ol8N+C7BPE3ipgS0VxJNIHeDgjGdwjRs7gsrEZ2mv1NHHAFfKX7BX2nxz4P8X/ABc1eIf21471qWZJcglLC2Jt7aDPH3NsvOBkkmvefin4o1PwT8OvEWtaLpk+t6zaWbnTtNt4Wla6uiNsMZVecNIyAnjAySQATXzOY4mpisR7+60+ber+8unFRjoeH2v7OniX4VftDax8Qfh/DYNoWuC5uvEOm3OoS/bdUuZcuBGHUxIqSKhUlgQHlGQGr518U/sG+D/iz4suJ/AV5r/wm8WmeS8aw8RadJFHOSw3/ZHBUsImGSyM2PMXPDA1d+FP7bvxN+ANnpvhz46+APEJspru4kPiuWGRJgjylyXjYbXWNnIyrjCbAFO3B+k7r4u+Cv2j7nwBaeANXtvEd4ms2mty32nzZk0S3hBld514aNplDWnluAT9oc4IRqI1a+Fl7rsmrXVmml3LtGe50n7PH7Nmk/AbSnxquoeKvE13GI7/AMR6vM8txOoYsI0DMwijBY/Ip54JJIzXj37Xt/4n/aE8e6V+zv4FvfsFtdW66r4z1UIGWzsRInlRbs/fY4fyxgsDHzsMmPo341/E61+Dnwq8VeM7xBPHo1i9xHbsSPPm+7FFkA43yMiZxxuyeK8i/YX+GWv+GvhxqXjrxr5kvj7x/ef25qsky7ZI4yMW8WM/KAmX2YXb5pXA24rhhNtyqzd3fS/f/gA+yPobwxoFh4U8P6doul2y2em6dbR2lrbp92OJFCoo+gAH4Vs0UjcA1i227sZRluYYZ4YnkVJJiRGhPLEDJwPYA1d4NfMfw++I9346/at8UpMWjsdI0+40u1hDZQ7LhA0mP7xYNyOxUGvpqkmnsc1GtGsm49HYkrlPHN14ns9H8zwhp2l6pqnnKDb6veSWsPl/xHekch3DjA211VB6UzpPy++Nn7UVjrvinVdJ8a/DDw/cXtjdtGrTWupBpGjcpuWX7KCy4Q4OADjpXhl746+G9xM8yeCTZvNuDRWt7qKomTkEAwdq/RL9tj4eaOfhN4n+IMPhu11zxZomnIbdr64uRCkCyq0pMcUqD5Y2lYEc5A69D+Ua/tC6j5eR4W8NKTycRXZAPoD9pz+Vfq/C+SYbO6UnCjzSho9V+p6VLP8AGYB8tOq4x7Huvws+Ofgn4V+N4PFGkeChe6lZxSx2Ulxe6kdruAp+X7KR8yF15HU57V9u/AD9p7x1+0LLcyaH4N0S20uxkg+2Xd/qF7bny5GcfulezxIwWNs4bAJAJBr88vgB4i1H48/FrQ/BEmk6Ho8WqeaZb+zgunaLZG0m7b9p9VUc+tfpf8LvgJ45+HVnBocXxXvR4ZhRxHpttoltHJBu5JS4k8xslizfMG69q8rifLcJlTWGpU+Wpu7vZfLQ46mYVsxqOpWlzPufRGcelec+Ovjv8PfhldfY/EnjLR9J1IwGdNOmu1N3Kg3DMcAJkflWACqSSMVSv/gtDrFhb2+u+LPFuti3l82JpdV+xtn+6xtFhDqehV9wwTVfwL+zf8N/hbCo8LeB9G0mQSicTJaiSYSdCRK/znoOrD19c/n8FC15NmFznov2tdN1WOO50L4cfEXxDpksfmQalZeHykMwzjAE0kcgOf7yD1GRzWU/7X+rrJtT4C/FORSSA39mWq89s5uAAPfNfQi24H3gG5yMjnPf+Z6Vwnxt8cJ8NPhT4r8TStDG+m6dNPCbg/I0uwiND/vSFFHP8Qq6bhKXLYTuQfBP42W/xs0bWL6Lw3rnhW40rUG0650/X4UiuElEccnKo7gfLIvBOfavUAOtfB3wP8BeL9d8WeD/ABf4e1pfDWparZ6l4x1qTzZ7q0vG1GXFnDJaeeisFgRvnJ+VoU5HAP23ozXb6ZaNdukt00KGaRIyis+0biFJOAT2yceporU1TnZMa1Vyl4x8Kad488Jav4d1eATabqlrJa3EZUHKupBIzkZGcg9iAa+Qv2RtX+If7OnxMi+BHxTv01G01Kx+0+DtVSZnhaK2Bie0QvyMRRxyCMfcGckmQY+3/wCdfPP7Z/wm1b4m/CV9Q8Jw/wDFf+FruHXPD9zGAJknikVnRGIJ+ZFPyjhmVAeKdKa1hJaP8H0YNdTr/wBpr4XSfGn4KeJ/Bsdwtr/aSQb3cMcxx3EcrqNuTlljZRx1YVyEvxq+DvwJ+GWlXEXiLRdO8Mw2gbTrewkVzcIEDL5KxjLswOdvJJNdV+zF8YT8e/gV4U8ayQi2v762Md/bjAEd1ExjmAUE4UuhZQTnay5rk/Ef7CPwK8Uazdape/D+zW8u5Wmne1nmgWR2YsW2o4AOTngDsBxxV0Zwg3Co3yp9O5EouSujwL9n39pfXNV8d/Gj4kad4F8XeIND8SPZ23hqCz06WaC4uLSKSERvOoIh8x3i3M4wpY8kIa+7PDd5qOoeHNLu9W0/+ydVntYpbzT1mEwtpmQF4t44faxK7hwcZqn4N8IaL8PPDGnaBoGm2+j6Lp8XlW9nbrtSNc5/Ekkkk8kkk8mumBytZVZqc3KMbLoWlZH5x/GnwFqHgv8Aae8e+CnEVv4T+NWkyyaZNsJitdWii+Z3HQsZMuxHaSPsDj4h+AXxWvv2U/2g9D8T6rY6iy6JPNp2uaXZzhJpYmVo5Y2/gfY5WRUYhS0afMvDD9Vv28vC4h+FFp8SLKFn8TfD3UINZsHUZ3RGWNLmJsn7jRnce4Ma49/za/bp8JaPa/FSw8W+H1zpHjTSoteBCbU82TIkZe/zfKxyOrHpmv0bh6tHG0Z4SqtJxt80tPw/I56vuNTR+2cb2l/Glxlf3ihv0or5W/4J0zfZ/wBjnwDHg/K+pDp/1ErqiviquD9nUlDs2jo5ZHjX/BYO+jk0z4Y6eCPPW8u7j7wBA2RqCM9814L8PPhfcf8ADHtnHa+X/afxS8Y2GhxSknCRJI+wkDv5scnH+2PSup/4KzXU0nx/8PKXLwR+HIWWFuVBN1c7iB64UZ+ntXsnwn0CH/hbf7MXw8FsgtvDHhmfxRqNs65hkuHh8uKUAf8ALRJyXyemc19nGq8JklNU3rJtv5X/AFsROF6tn2R9l/Ab4WW3wX+DvhLwXa7H/sfT44Z5Is7ZrgjdPIMn+ORnb/gVcb+038WfHPw80fStF+GXhm28UeONY864t4L98W0Fpb+X9olcBlLHM0MaqCBmUEn5dre718TftW/Af45/Fr4pTeMfhz4nsdCstC0w6fplkuous942fOnZQF8tGeQRxYdh/qEYkcY+BoKNaspVJJJu7b2+ZUrpaGOP+CmPgSz8Ax2XxM8LX48X+dJp+t+FrHTzNFEVLAsWuCkbIwUfJuZvmGAw5r6e/Z81Kx8VfDbSfGNt4MsvBVz4ih+3NZWqxGQws7GBpHjUBmaMq5HO0uRX55XngT9pPwbepqHjP4VeEvEl7q11BZS+J9YsLG9uo5JZEhhLyxOdqo5TGY9v3eeOP1PsLSKwtIba3iSC3hRUjijUKiKBgKoHAAAAwK68fSpUbRpNO/VO6FByfxHyr+1d4mh+Jfx5+EPwHD4tNX1FfEeuRtu2T2VqJJUt2A6rI0Mmc8Aoh7ivrtcCvjv9m/wz/wAJ3+158efiXqNv9p/srUIfCulXLEFYTFGBcogJJDDZBk8ffbGc19iV59Xljyxh0Sv6vcsU8AVxnxJ8br8PPB2o+IpbV72Gy2GSCI4dlZ1Q44PI3Zx3x2rtD6VznjLw3ZeL/DWp6LqI/wBEvoHhkPQqCPvD0IOCD6gVi9jOd3F8u58U/DzV5/AfxC+KHjJHWRLHNrC8j7TO93cI0MgzxgRgEk+mSMV96owZAetfndqFzqCyeHfh14oZLc6PrDvqMcyGNpbONFaFt4yXOwS4bJHC9xX1x8BPiq3xX0XWdTED29rBqklnbJIAHMSxREM2OCSXY8E8EelcdCVm4NnhYGsoVJUZb7nr1FFFdp9CeX/tJQG4/Z/+JEarvZvDepALjOT9lkxxX8/MShFQOcgHGevvn8c1/SDq1rHe6fc20yCSGaNkdGGQykYIP4V/OPPB9muZoihRUlddjcFcHOD78iv37wmrKGLrUn1Sf5nlZhG8Uz6e/wCCbNslz+1Ho+5CWj0+6kXHAB2bTn8G/Wv2kwAwyeevc5r8e/8AglrarN+0pduwDPFoVw/rtJmhH8jX7ASsyoW6lR0HXr29zXyPiNU9pnU0uiSN8EuWmZPibxBbeHPDmp61eOEs7C1kupj1ARELMTweAAecdjWfYeKIpYbmXUpIrFrVlV5HcCNy0YkzGT97AYjIyOuMkGvO/jAmtt8NPGugjTJvENzqlnd29l/ZjHeEcuEEoLA8FycrnIU8N90+S+FfG+teJ/Fxi0vQLDxjI7lTPczxyhhbG3jW6gBZ1t9sk85SGQ7vkfdJu+VfzijQdSm5djtZ9f21zHcgPG4kQ8hlOQRgYOfcEdP1ryz9oPQD4v07wpoUkvl2mo+JLJpy8XmKy2+682ODxtY2oXnjn357nwvcWaaPBb2vnqLRRbGK6JM8RCj5HDEnJADYzyu0jggn5r/ae+IPiGx+IUmkeH47qW80/wANTPAltKBnU7+4S0sgf7pX/SG3dhnoMUYenKVSwO1rm7pmtWvjmbxf4f05xo9pf6pD4F02aIPAZLe0haW8MEiqSroj3YjPTfCozzz9SDpXivwH+Hp0Lwr4buNWjUeI7LTcXyeaZSl7dbJ7ti2OSzhecA43dmr2o9Kmu1ztIFsLRRRWAz5N+C+qQfBv9rT4jfCZdkWj+Joz460ZcgeVLKwjvIQM9DIhdQB8oVh0Az7H8bta8UaPo+gW/hXUtO0C51XWYNMudX1O1a5SyilSRVdIwyhpGl8mNAx27pFyD0r5+/bZ8PSeDvjP8BPizpsgsrqw8TW/h3UJ0yJZbW5fIUnptCrcqc9pj3r601zQrLxLo13pmpwfabK5TbIqsyHsQVZSGVgQCrKQykAgggGtanK1GS6rX1QkfnV/wUL+Iniu08b/AAw+D8HifVf9J0qJdb1a2uGtv7U8+VYGaaGLanPkOSp+UeeQB0r62+AfhrSPhPrms/DrSPG+ueL4tMtLa5ms9Zka7fSXYMoj+08BVkQIy2+MoELdJVz8hfHab9nj4BfHufWJrfxp8U/ifaX63o0W41CW6isp1TfbxtNIpcrh48ANKcRfMDghvpj4EftWWvi/XI9G8afDfVfhD4n165aS0XUoCbTVpFRFG258uPdLsVFw6DICKrMRtHo4iN8PTVOLSSd27K7fW29kRD4nc9w+JvhKP4h/DvxP4WlnNqmtaZc6ebgLuMXmxMm8DuV3Zx7V+LXxD0vUtd/Za8MyajbyWuqfD7xDfeFrmGc7pmSQCUFv7gjZHjCntiv3T/hr869f+Db+KfiF+1F8MbSRfM1HVNJ8R2ck64ObjE1xj/ZUjYD7+oNd+QYv6pXTeyaf42f4MmrDnjY9N/YDDH9kzwR8x+/qP/pxuaK579h631U/sveDBC52Kb5O3UX1wD+oNFerXpKpVnPnWrb/ABKVSJ85/wDBWGPzf2hvDyE4DeHoAeccfarrP6Zr3T9nOZrj/god4m024y6+H/AcFpagnOxS1m5x+MrCvCv+Cr6eb+0R4cQfxaHbL+d3c171+xRY/wDCSftjfHDxRNIxuLC3ttLRccFJGB/QWyfma3xHM8mp9kn+LQ6n8b5I++Sdor8sPB/7Xngj9n/9pH4nXuofC29vdR1DXtVjvfFGl3TvdyW4vHMarbyhU2EhASJFBx/FgV+qB+teYfDL4ZXfgTwndeHPEGsp41tjeSz211f6ekdwYnbfsuCGKTOpJHmBUyNo25GT8NQqUqfMqkOa672t5lNN7M8K+H3/AAUa8FfGfx/oHg3wr4Q8TXGraveJEH1OK2gt4ol+eWUsJnJKIrMF25JXHXAr631HUINL066vrqQQ2ttE00srdFRQSxP0ANctrHwr8M6t4u8OeKJdMhg1vw9LJJZXlvEiPteCWFonbGTHiZm25A3Kp7c5n7SMph/Z5+J0q5ynhfVGGOuRaS1E3TlNKnFpebuCv1PN/wBgmFrn9nq08UXcDQ6x4t1fUvEGpuf+W9xLdyKJAOgDRxxYAr6S9K8W/Y2RE/Za+GAjxs/sO3PA77ef617SOtZVNJNeYx1NbpTqKAPiX9orw5q3gfULr+0dK/4STwzdRzpp+qbXN3YPNnNu8gfBjBLMC69HwM4ra/Yx8aado2hPot5cpFc6nfTyWbvKojm8uODMaDP3sSDAA5Ck9BX0T8Q9G1vWvDrr4du7aDWIZFmgW+Tdby4yCknBIGDnI5BC++fiD4zX8OnzaWsfhO++Hnimzv2nazt0PlSOcIstu6rh8GLPyBQePvcZ86pH2NT2iWh8riqDwuIWIWqP0SVlIpwORivlr4efH7UNK1n4cadrEsmoaV4i0uCyS8ZlLC9V3QyMerFz5asoJ2lgT3r6kQhhmu2nUVRXR72GxMMTDmiNddyEV/P3+0boUPhv48+P7G3jCQL4h1LyowMKo+2SAAD0AGK/oEdhg1+N3/BUHwjY+Ef2lrV9PiWH+09GTU51UYBle5uA5P12E/jX6t4dY2OGzfkk9Jxa+a1Hi1ek2dL/AMEnPD0t18YfFOt7h5Vloy2jKOcmWYMPz8tvy+lfrNKm+NhycjbgjIPtX5r/APBITQ7hIviJq7x/6NK9pbxH/aQSsw/Den51+kTXABCg/O2MA8E+4H0BP4V4vGlX2+cVpLo/0JwulNXORk8DXEWp6/eLq0yNq6bHkKB57YBNkaW7HhUXJYKVPzs5Od2K4nS/gjpWn+IFsE0iGKyWwu7KbVYZHg1B4pJIzHGtxH+8EagyKF3j7idMYPsMl5HGx3yAADJLHA98n2/z0qFtTs2Ut9qTBwAd2A30Pf8AA18bCVRLlitDp5kYfhjwpYeCdNWy022kgtkyzSz3Ek8smRyZJZHZ3IwAGYnoOgxXy54f8WWFr4w8Y+OtbtQ9xe+INRu7eO0HntLpekwPArBT/F57MQAclpFIHFfWHjDxDZeG/DOratfzrBZWVs81zK4JWKNV3MxABJAXJwBzivnP9nvQ9K8c+NWv5lhls9B06z0eC3jyoN9Ey3l7OFU/LumktgRk8xFWHUV0UbxhKbQOzsj3L4Q2KzeF38RGV5J/FEw1x9wKhEkijWBAp5XbBHCrDuwc969CXpSKoUAAYAp1cTd3c0CiiikB4F+2/wCDD42/Zb8e28bLHc6daLrMMxXJjNrItw230JSN1z/tGvWPAfiuDx34H8O+JbWNobbWdOt9Qijf7yrLGsgB9wGrH+PNgdU+BvxEsl+9c+HdRhGP9q2kH9a5T9jjxFH4o/Zb+GV5FkiHQ7exYkYy1uvkN/49EavVwv0T/P8A4YDD8E6X8JvCfxF8ZW9peaRF8Qb3WZr7UUv50N95soZoiA3z+X5RG0LxgEVxPx//AGqfAmm3fhvwVod3pnizxZq2uWtpBbwyq8Wm3Ec8T/aLkruMZjcqwXGSccYDEetfFr9mH4Y/HO9hvfGfhS31PUYYjFHfwyyWtwFOMAyRMrMBjgMSBlsDDNnjPh5+wb8Gvhnor2Vj4cnv7+RQj65eXsq6kAJDIPLniKNCcnGYthIADE11U6tPlvUbclstLEyj2NHT4/HPif8AaR0zXbaKRvANrps9tNqFh4nLWUkyvKrQS6cFI+0xynaZdxGIiMgjYOO8aTrpH/BQ3QhI3l2+ufD6W0C9FllivJJCT6kJx9D9K+g/h/8ADvw98K/DFv4c8L6cNJ0i3eSSODzZJTukcu5LyMzMSzHliewHAAHzT+0bL9n/AG5P2f5FQhm0/W1Zh3H2ZsD8Dk0YVc1Wy7P8hS+E6H9n/wAMx+GvhzJpVjEUs7PXtchiX0UatdgUV0vgCxis9Gv49p51rVn/AO+tQuG/rRXs/WEa+z8z4K/4KuMY/wBo7w04ONuiWxz/ANvVzX0H+wKz2v7R37RFrNxIt5YMqnqV/f4P5Ffzr58/4Kx4X9oXw6ScKNBtyT/29XNe3fsxsbb/AIKJfE2CBttpc+FYbt0U/K7sbEhvzZx9DXt4ly/sWmujT/BoyqfxF6L8j9B6KKK/Piwrkvib4O/4WH8OvFHhZrs2K63pV1phugm8w+dE0e/bkZxuzjI6dRXW1i65runeGdOn1LWNQtdK023AM17fTrDDGCcAs7EADJA5PUihOzugOf8AhH8P0+F/w18L+D4706imiafDYi7aPyzNsUDcVycZxnGT9a7evlP4if8ABSL4G+BZ3t4PEF34ru4rhraaLw9a+cIypIL+ZIUjdMjAZGbOQRwc1yngz/gp34B8e+PLHw7Y6DqulpeyeSmoa5NBZwxvtLfvTvbYPlIGCTkjjmuylgMTiIyq04Nrdu2hLnFbs+2qK583etNEjJY6e0hxlTfuFxnqD5PPHtV23k1RrnE9naRwf347t3b/AL5MYH61xlGjtrxv44+AfFXiu0jk0K28P63FHF8+ka/ZiQFwSRJFIeA/QYYbeAeK9mppFTKKkrMwq0o1o8k9j4E1f4LfF/V0tbceDbfTp7e7e/t3sLu3tljdiFBGx9iEbI2O3JO0nrX2R4C1281zw9bSavYXGi6sjNbXNldqVImT72xjxKhHIdCVI75Bx2VZ2qaZa6taPbXltDd28mN8NxGJEbBBGVPBwQD+FZ06Sp/Cc2GwlPDN8repdI3JX5S/8FdNE8r4weD9WLKPtOhtaKM8nZPI2Pp+9H61+n8nhDT5ZxIJdRhIYMEh1O5jjGOwRZAoHsBiuC+MX7NXgD4/jST430RtUl0vzDZzRXc0DRb9u7/VsA2dg4bIHavoMjzCOV4yGKlG6jfReasddWHtYOJ8n/8ABMHWLTwX+z/4q1TVpWs4W1qedJSmcwpBCGkHZkU7iW6Da2SADX0l4l8ZfEjUn1C50Xw69vpdppYvFhleMvLOW3GJZIvPcsEztCWzAkDEnOa3fhJ+zL8NvglIk/hPw3Fa3yRiFL+5ke5njTnKxvIW8pWLMSse0HPTpXrtZZljY43FzxEY6Sd9QhDlionwb430bxr8Q7drvVPEvi2yu5YTC9tpng3xNEiRn7yMsckUUrA5G8RLuDHiuLj+CA/s2W3e0t7ncqrGb34ParYSow+6Wu4dsiknGZN/GM5r9KMijArnhi5QVlFFciPhXStO8Z6d4auPB3i3SLnXbW/s2k1SXwh4wN46DcAkRj1SZZIomQYZUkbJO1gQc17b+zb4StoLK71g2lxHeW0k9mJrraWeado7m+dWT5ceeVhKjO02ZG7OQPX/ABD4d0zxZpdxpWtaZZ6vplwAJrK/t0nhlwwZdyMCDggEZHBANWtI0aw8O6Zb6dpljb6dp9uuyG0tIViijX0VFAAHsBSqYh1IcqVgUbO5q0UVQuZb6OSMW1vBNGfvtLOyFfoAjZ/EiuMst7uOBS5rImudZRJCtjYkj/Vg3rjd9f3XH618v/HP/goV4L+B3i+Lw7d6dN4ivgCbk6DdxTrbFXZGjfJXDgrgqcHPFdGFwdfFz5KMXJ9kTKcYK8mfTvibRV8R+HNV0hpWgW/tZbUzKoYoHQruAPBxnOK5P4C/CS3+Bnwn8PeBbO/l1SDR4njF5MgRpWeV5GYqCccueM18/wDhD/gp98E/E19Nbahc674VES7zcatppMZbun7hpGDf7ygdgc4r6X8CfErwv8TtK/tPwn4h07xDZbI3Z7C4WUx713KJFBzGxH8LAEc5FFfD1cO/Z1YuPk1YIyUldM7Kiiiucob/AA18eftI5f8Abe/Z8RWyfsOuNtHoLY5P8q+w/wCGvkf4vWsnib/goB8KLGLEX/CP+FtR1eaQn76Tl7YL+DAH8a6sJLlq38n+REvhPSPA7RXGk3z+R5n/ABONUXOOmL+cY/DGPwoqL4HB9U8D3tyJljR/EWvbBkcqNXvAp/EAH8aK7LRL50fn3/wVjm8v9ojQRnGPDcL/APkzdf4V7v8AAeePTf2u/hr4hjQ21v44+HUaksMia4jVZHUH+8scUefYV4T/AMFb7eRP2hfCtzJGTb3HhuOFGxncy3VwWH4B1/OtP4L/ABUg0r4PfAbx68rz6p4E8YT+HNQN0+1VtLuN1kfdzgKkkQB/2TX2VSnKvktJw3V4tet2vyMKrtWu+yP1lzjtQTmsvSNXs9e0m01GwuUvLK8hS5t54jlZY2UMrL6ggg/jXy/8Tf2h/jlrd9rul/CD4IalfQWE5tV8ReKZF06OZsHc8NrcNE8iA9H3YOPu1+dQpSqT5FZersbPQ+r/ADMHrj60m9W6kGvxe+NF3+1X4r8QPafETw/421azhaN7nTdPsJRpjqp3LhrQeVnJ5dXyOmc8UeAf2r9D+F8R0zxD+z/4Zv4EjMYbU/ON2G3EnzJLhZWbJ4wQCDjJxX0P9hTdJVIVIyb6Jp2+9ozVWN7NNH6qeOf2c/hf8S5NRuPEvgLw/ql7qEflXF/Lp8Yu2G3YMTgCRSBgAqwIxwa/NX9sT/gn9rHwov5PEvgCx1DXvB8nmz3VokYln0baVIOd2+RCGc7lU7fL+Yn7w+j/ANnX/gop8JtWudN8LXHhIfC66vpiqpGkC6ah27lZ5V2bdx+UZTqVyea+4I5INRt1aNkmicZDKQwI+tGGxWOyWorppPdPZopxhUR+SX7Kf/BQvxn8P/FOj+HviDrR1zwXPMIJL/UYd15pyfOAQyANJ8zRkhg5CggY5r9ZdH1e01vTLXULC7ivbC6iWeC5t3DxyxsMqysOCCCCCOtfD/7Qn/BMPw9491XxB4p8C6xPoPiHUZXvP7NuQrWDzs2ZMMEMkYc7mzlgpPygDiuR/Y2/aJ1v9mGe1+DXxs0TUPCemC9nt9B13UoHjtI2DnzIjM4AkhLsWSVSwAc52oAR0Zr9TxsFiMIuWX2o7fNChzR92R+k1FZ2n3cN/bQ3NtOk9vMiyRSxsGSRSMhlI4IIIORWjXyZoZ2qaja6TZyXV5cRWttENzzTOFVR6kmubtvih4ZmmEaazbckhZHJWN+/yuflbj0NZXxt0O08Q/DLXYLpbaSSO3kktlvJTHAbgIfLEhH8JYgEehPeviTxPOnxD02zW0S4tPBHhtlmmvtMhlmmu5VGzybVFXdIu7cpIBzlcV7OBwMMXGUpStY8vFYipRqRhBJ3+8/QHU/Gei6S0QvNUtbYyttQSSgbj0wPfkVHb+PNCubuO0j1W1FzIoZYGcK7A4xhTg96/O3xd4vm8aeNvhNrFzbzWMF5cNKbK4YKY5Bc4EbjP31A2keqHrit/wCL1zLB8afhq8TyCZrlIX2qA0qmZAVIz82AT0z3wK9COUQcb855s8xrQq8jgfeOs+MNE8PuIr/UYbaQjcIicuR6hRknOD255p2k+MtI1qd4tPv4bloxl0jbLLzg5HYgg5zXwPeSyXX7TXhFZ5GmC6UZYgWysjeTMd6jPzHOeuO3pS+A7qaH9pjxpFHMwtntEZhuwrOWt8fKCcE5foPXmtP7Ejy/xNbXMf7Wqc9uT5dT70vviH4csZpoJtZtVuIW2yRB8up9No5q7oXiXTPEUfmadeRXaqBu8tumfUdunSvz9+ATvL8QviZPcAmeO/UBnO9o8vcgqCeVPy44Hb3rgR488R/Dvwx8bdZ8MaveaTqOn6pamCS1fIRjqAVgByNrKCrKf4SOK5sRlUKFGU1O7R1YTMKmJrKmoWufq71pa53wL4ifxX4L0DW5IxDJqWn2940Y6KZI1cj8N1dAetfNn0TVnYOMU3ePWhmFfHf7Xf7ZcHhLTLrwJ8K3bxb8TNQQxRxaTA12tghJR5CY8gyK2FC84ZhuwAadGjKtUUV169F5sHornjv7fH7dOsaH4guvh18MtVhs0t0Ka14gs3DSLL86taRNjCMoALOpLAjaMFTXzR+zR+xZ44/aB8R2c9/p+p+HfCDhbi916+tyDOjxl1MKSEeYz5HzjcAHDHJwD9Ifsp/8EyZLiKx8XfF2e7t7v7QLhPCqOhY7WBU3c6k7wxUN5a4wMZbJZR+kUMMNnCscarFGgChQMBQOgr7t5zQyvD/VcujebXvSa1v5HP7JzlzT27HiPw5/Y1+D3w60zTYLDwFo+qXtiIymp6zZx3l2ZFO4S+ZIp2vuy2U2jPTHFe1S2NrNNaySQRvJbyGWFmQExvsZCynsdrMufRiO9fNP7S37cfwr+DBuvDOp58Za9LE6zaDpvlzLHxwtw7HbHn0+Zh1245r4C8f/ALX3hLx7E+neHfgJ4U0oXMRiaC33CdwMnKPbCJsjgkgE4B5x08Oll2NzD99NPlfWT/zY5VIU9EftAWU+hpTyO1fhx4Ovf2htBvRc/D3QfiH4d0e5njurfTtMttSmtS4GASZfMDqSBncSMe1fdnwy+PH7VHg7ToZvib8FpfEmjW0O661DQbq1GpEZ5cWyTESED+BEU1jjcplg0pOpGXkmrr5DhU5+jR9u18Xax490nT/2tvi3401m7Wz0/wADeHtL8NpP/CTdyC4Yk+ochTX1dofia28QeF7LX0gu9NtLq2F15Wq272s8CkbiJY3AKEdwfT8a/Hzx78WUv/gR8Vdcihktbj4i+PJpreG4Usy2kUi3AIPcKXC5HAPH0vJ8FPF11CK3aX3v/I0lNQi7n3x+wlrcusfsteEb+4c3U91capM8z9XLaldEk/nRWL+wJcbP2TPA6qflDahj/wAGFzRXXXw/s6s4dm1+JXKYn/BUf9n+9+Jnwo07xlo0fmap4Qke4uIhwZbNwPMwf9gqGx6bq/Pz9n2xvPHngb4n+ArRis2qaKNZtAw8wedZTK+xF/vOryLn3HpX7deM/DNl488La74X1A3Mdpq2nyWVxLCMMscyOhMbMpXeOT0ODtyMEV+LlzYyfsY/tgXNgl89zYeF9ZRHk3ea8ul3CK4D/KoaX7PMm4BQPM3YyACfd4cxftsNVwUtZJc0fVdDmrRakqnY/TT/AIJ4eIpdb/Zd8N6dd3M1xqXh+5vNFvFnJ3wNDO+yJs8jbE8QA7ADp0r6br4K/Zw+N+i+HP2o9V0uxvY7DwL8VNNg8TaOlwnlIurlVimhU5x5sgRy6nndGgHJ5+9Qa+Hx1GdGvLnVr6/ebQfNG4NGrDkVz/iLwbonjHSrjStb0iy1fTLkATWd/bpNDKAQQGRgQcEA8jqBXR0h+tcSlKLunYs+M/i9/wAEx/hT4+jmuPDUV14B1iWV5zJpsjTWbuxBw1s7YVRjhYTF19BivMfBX7IH7TH7Nn2tvhf8SNH1XTn3u+j6hvS3lIIYeXBIjpGzkMpKup5GWNfowv3aK9BZjXcFCpLmXZ6/nqRyK91ofGUP7cHjzwIXs/ib8BvF+j3FlGJL7UtDjF9ZKnUyBx8gUDqPMJ69xW94R/bT/Z3/AGj9Nl0DV9UsIYrx9h0bxjbRxpOFKurfMWiwGUEAsDlc46Gvq3YveuE8a/BT4f8AxFvLe68UeC9C8Q3NuuyKXUtOinZFznALKcDk1j7WlLeLi+6f6MpJ9Txz4dfs/wAfgGT+1/gF8SVg8Kyz/v8Awrqlwdb0Q/KAwt3Egmt36NkSOOR8mMCvoWbUtRsrW5nm0z7T5UPmLBYzq80rgcoocIv0JYe+K8tsf2Nvg3pV893p/gax02dpvtH+gSzW6LJ2ZURwoI7YHFeuSaTC0Pl+bdLzkFbmQEfjn+dc8mpO97jOD+KNhN4w+F1/FH4fmuNYvbGb7DouoNtD3XlM8cU7ROUUbkALF9oOOelfHmkaP+09oNpFbab8F9AtLWA7oorfVbVFBzuBUC7G0A9MHnqc1+haAKgAJ49TmnYyOuK1jXqQi4wlZBT5Iy53BSfd3PhDwZ8HP2gfFmj+Ir3xb4b8Lafq1pcwS6Hp2qJb+UEPmm48ua1d2V93lkNJ1LuDwc1zXijwX+07rt39rsvhDo+lajs8qPVG1e0muLVWBVmjLXBCt8xO4LkY4GcV+ixyBwOc038KtYquo8vO7DvT53NwV35HxF4Y/Zi+MHgT4V6LPJN4V8Z+NNKmaaOz1DzEeOEL8kMN1wC+4kfOgQ5HK4yfNdb+C/7S/wARb2XTLfwTovw8tNUmWTUNZTUbd5mwxI8145ZJGH3cKgUHaOQK/Snn1prHaOwpvF17W52RGNOMnPkTb8j468ZfAz4t+CZ49U8H6f4V8bXRsoxe3EjPpmo3N1s2u3UxMvVgzOp+bGCcu3iGrfsv/tB/Ga6h8N6x4Q0P4ceEri6W4vpYLu3fzCGBZ3EUssksnyrt5QbgMnGa/TTORzTuo9aipia1SPLKTsXScaT5oQSfe2pzXh2wtPDemaV4bt2nf+zrGGJHaJsGNF2KS+Nu75Omc+2DVyO/v7u2SSDTXgJkZXivphE4UEgMNgcHOMgEjgjOOlP1rxHp/h2KN9QufIVzhQFZifwUE1M1jHcS+f504yMbVndVH/AQetYWaV2TdSkzxb4q/CDxx8YY9V0/xT8QR4I8APHJG2neER5V7cRlVBNzfTAgIcygxxxLwVy7ciuDtvjF+zL+xx4aew8O3uiWbTQ+abfw8P7Qvr4Kx5kmBYuV3NjzZBgZxgYFeyeP/wBmf4c/FG8a78V6BJrk7R+UxudQudrL6FBIFx+FP8Nfs6fCzwdq0OqaH8PPC+k6lDu8q7s9Igjlj3DB2sFyMjjjtWsJx5bSbt2Wga9DwCP/AIKE3fjmC3k+F3wY8b+M472Q29pfPafZ7Rpdv8UwDoFVhhiWAABOelcJ42+Cf7Xf7R+hXFh4t8S+H/AOh3mHk0XT5mjcArzG7why6/NggyEErkgjFfoLHEkKhUVUUdFUYFObB5HNbQxMaTUqcEn3er/ETXNo2fCXwj/4JReAvDJN34/1i+8a3b5H2O3LafZDpglUbzHYYPJcKc/cr608C/CHwV8MI5YfCPhTR/Dcc23zf7NsY4DLjpuKgFiMnk5613i80fpRVxuIraTm2u19PuCMIx2Q1Y0H8IFPwKWiuMo8E/bV8XjwZ+y38R7scz3mlvpUCh9rGS7Itl2n1Hm7uPQ1+Wf7XWhWvw2034Z/DSHcl94d8P8An6iiyb0S6un8yVP++0DA+jD2r7X/AGxfirp/ij9or4f/AA7aeKTw94TMni7xMxCyRweVGxg8wclSmQdpGG+0R+nH523Np4r/AGu/2gp7bSpLWPxL4svpns476YpDDHHE7ohcKfljhQKCB82FOM5r9M4YoSw8XiqmkYpyf3WX6s5qz5moLc/S/wD4J/MZP2SPAzbDy+o/+nG5or3jQNDtPhjo1n4Y8PaFYaXpGnxhIbW1XyI1LfO7BF4BZ2ZiepLEnkmivkq+Y06lWc+7b/E67nqxztFflb/wVv8AhdZ+HvH3g3x/p+n3EUuv28+l6teQ26i2aWAI1sZHC/6543lXLsSUtl2gCM5/VJOi15d+0H8CvDX7Rnw0vfBfikXENjPNDcRXliIhdWssbhg8LyI4RiN0ZO3JSR1/irjynGPAYqnW3UXr5rqZ1I88XE/KD4SiT4s/Aq+0PQJ5bP4jfDO4bxL4euINxkubbzN8qR8ffR0DA4yTtH8TV+uXwc+JOn/GX4aeG/GekkC11ezSdolYt5MvSSIkgZKOGUnAzt44r8QtPtvHf7J3xmCalbXek+INDvZACYZoYdRtUnKM0O9UaW2lMbbXAG4KcYJr77/ZL8dz/Bv41nwhLqn2n4UfEWNtW8F3jyDyLe6OJJLVAT+6LmSQbT1ZIwAGZgfr+IsKqyWNotOE7tfqvkc1GfK+SW5+gtFFFfnp1hRRRQAVjeIf7UbR7oaI9vHqe39y12paMN/tAEH/ACK2aQ9KAPjz/hp/xfqM+jSaTc+G73StWhu5E1SG2uCIhBgOwQsAcFgDluo/i6U+0/bBluPCmty6bqGl+ItU0zT59QZ4oJY12oy7QwwByCe+Rgd+tb9o/RNN8P8AxD8KWGk2Ftp9suh6s0UFrEsMabgrMEVQPvMdxx356ZrhvAvgrQYv2DdU8QxaRp8et3Fhf+ZqK2yJcOv2mUbTJgtwABjJzj3q3U97l5UfXUcNhZUIVKkXq0t/xPdPhj+1R/wlfiDwjoGsaJPb6jr+kLqqXtrlraMlHcxtkcYCcckknoKjH7TxsfFmt6dqWniezj1610WxltGCyYmhWQSuGPIG7PHYjAznHy/o3j8+BdC8EeHoo/E+r32oaRb3Sw6ZJCzKHGSgBjJwAjHj3zWrcWZ03xJfWz3E106eObCRpJmBLZtEKYKgD5VYAj2X0qoOnJef5HbPKKEKt5aRe2p9A+DP2tDd6p4Z0nXtKKXniDV7vSra4s3HlxGGVowzqefmIXof4u2K9a+LviHUPCfgm+1mx1Kz0lLFfPuby+jMkccIOWwo5LEcAe9fCekIf+FhfB9txJHi7UgzdiRf4P8AXn+lfovqdjBqlhNZ3cEd1bTIY5IpkDpIpHKsp4IPTFZxlrdo8TNMFSwlSCp7SV3958qn9p/xfp15qR1G58OwaTYafZ3z6m1rcksJyVTKZ6kqeQAPmHTGKlb9rLU77QbCTw5Ppet3D6rb6dPdSQSxRK0jsG4OOFC5GOw5ry39qKwtdL1X4pW1lBFaW1vpGjJFDCirHAiyyrtRRwigDoP5V0/jvwVo+ifBP4ODQ7C00W61O90mW5utPtI4nllZIv3zALtdwTn5/WtYSUpWaO+GEwrpU5uLvJtb6aI6yH9rXV59cbQbbVvC13r3mm3SyljubbdMpYFCxDf3c8DkA4zXqHwu/aN0Hx9BoNleh9G1/VPtMcdjPhg8tu22ZVYen3hnGR9DXzBaa/eazf6vqeiavf39no1zLa6tpb2Nut9JsHJidIwJCCpPILfuxjlqxbTw9qGqfFPw3rtjdWth8P8Aw5bDWNPure56oSS5ydzu3mDD5AAG0HlmDVNqUbxidDyrD1XKClytK/z6I91/aC+KV1ofxI+x2Fj/AGjoumW8Emu3M0zbbNJnZcqp+U4VQzBQTj3IqX9klNRttd+KKakiC9XVI8TR3LFTH5e6MLCSVUBSPnB+bJBwUxXlvhW5udb0WfUtbsL1ZdcuJ9RurR7i3C3NvLGyRxlncMMxeWcEZ3q3QNmrPwS8b6v4M1rT5byE/bQh8Ma5FPtdvMiV5bGZipxyHKkg4/ekduKknOMVF3t0OWWBVLDyjy+9pr6M9P8ABn7V15ffEvxD4Y8QaM0dvaSCKwuLOBx9pbarsvzHG4I27jt0ya6r4kftAv4H8SW6x2i6h4f/AOEfutdklX5ZGSAx5VSTwSJAcMOxBI3DHzjrGoafF/a9hfyNBJqPio2lpqCZb7Ldi3jMDkddjOgjK9959axPFfiu011/EOnNbpZ65pPg/WY9RswmFild4zlOeUcguCMjnn74FTPkheRdLKoV5QcYu2l/8z7r+F/xDtPip4F0bxTp8ctva6lD5ggmwXiYMVdCRwSrKwyMg4yCRXaDpmvEf2Mzj9mzwa2eWt5WP1M0hNe39K5k7pM+XxNJUq84LaLa+5jx0paKKZzidRXLeNfF+meA/Ces+JNZufsulaZayXdzLgsVjRSxwo5LHGAo5JwBya6knFfDf7bniW3+M/jHSfg1p2tm00XSnOvePJ42ZUtLCJUeOF24BaQOWCgnBVGI6V0YWg69ZQW3X0JlLlVz5a+MHxFXS/g74n8f30efGPxrunmS2Gxv7K0mCTakZb+IsoC5A5GDkFa6j/glD8FrnXPijrfxG1Gwlj03RNPW10yeewbybq4nLrJLBMxwHiSNomCA8TEEr0Pzt401NP2jv2k9P0rRorltF1HU7bRNJtrWHDQWAIj3InIRUj3ycgD7zMAAcft18NvAGifC/wAF6Z4Z8P6fb6ZpVhGVit7WPYgZmLOwXsWdmY+7Gvv81r/2ZgI4KD9+esvJdF92hz0o+0m6jLupsft0nzen8hRU95/x8P8Ah/Kivyfml5nocq7m7RRRXomJ8Uf8FGv2Ur342+DbHxl4TtYX8W+G7e48+EK3nahYeU8hgjEcTySzLIq+UmQv76buwr4X/Z18UXHxQ8LSfB6fUl064t5ZNd8G6sG2yWOqRjekSZ6JITI3szN/s1+3LRhhzX4n/tofsnXv7K/j+LVfD6tF8PdYv3Ogyw3E8lxpkyxxv5E02xQn7xpfK/eM7RwsSxZWJ+5yHGQxFKWX4h76xb6Pt8zlqQs+eKP0x/ZJ+PeofG/4dXMXiaCPS/iF4dvZdL8Q6Uo2NDMrHZIFyTtdNpDD5SwcDgV9AqOK/Hz4R/ErxJ4/13w98UPDepb/AIoeCLYf8JVo7ObZ/EenRMxBjABSSRoS6NuGQ2xgBgY/Tj4MfHjwd8fvC0OueEdUW8Xyke6spRsubJmLDy5ozyjZRx6HbkEqQT89meAqYStJONknr5P/AC7GtKanE9MxmkDA9OK+QfHH/BSb4c/DrxbrPhzW9G8UQatpF9JY3MS2KModWxkN5mCpGGHcgggYIziN/wAFYPg/FIwOn+JtoUMr/YI8NkZx/rc5/ClRybH4iCqUaUpRezSuhurCOjZ9tUfiK+IR/wAFafhE0SMNN8TF2ONn2GPI/wDItB/4Kv8AwmDNjS/FBULkH7BHzxnAHm/rXQuHsz/6B5fcxe2p/wAyPZP2nvAWv67oFpfeDfDEXiPxOHNiRLcxwmG0kRxI6mR1XrsyByc1W+Avwcv9J/Zh03wR4z0qKG+8m6S6sBMroC88rplkJByGU8E9a8hH/BV74TbEf+yvE5kY4MQsY8j3P73H5ZNTr/wVZ+EeX/4l3iTYmAz/AGCPAJBOP9Z7Gs3kOYxfM6MvuZ3LMGqKpcy5U7+dyP4bfAr4hWn7Reha5rvhWy0Twl4ftp9Ptntb2KWKSJY5FidU3bxnzP4lBAznFdH8ZPgx4uvvixoaeDfCkH/CMNqdnrGo6sLqFGSZC6OojZg2FjVfuqeHAHTA56T/AIKt/CmN2H9k+JncMVKJYxngHGc+ZjrnvQf+CrXwj3Ov9n+JvlHUWMZGf+/n86uGQZjD/lxLXyZ1VM2nUqRnNq6Vl2/4c5fxfbRab8b/AINaYLNdJeLW5pprSUjzUJkiZSyjOC+WOD9e9ffioF57dq/N0ftefs0a38XYfiDf6R4ltdcLLM09zbu8cc6DareWsjAcKv3R1AOM5Ne6p/wUz+A5yB4n1AEdAdHuufp8n86UshzGDd6MtfJix2PpYlQtLWKs797iftd/B/xn4w3L4C8Jw64+uW4g1e7a9ihkhELq0SqsjKCGDOMjptH4+g+Ivhpqv/DPWgaWugW/iHxVoOm2hs7C5mVFN3FGi537guQQx5bBIHNeS65/wVP+DWjyxx2o8Raszdfs2lmPZ9RKyH8hUf8Aw9X+DjWsknl+IVmTrA2mgN+e/H61EcjzG9/Yy18mZf2jL2cIXVoO6769zt/2RfhH4r8C6V4zn8c6RDpl/rmqtcmyEkUyOpQFpMozDDMzDaefl56iuM+KPwx8f6FrOsaD4K+G2neIfCF1ulhdNSitiok5eIo8iEEMCAAdpG05yCtUJf8Agq98JGaNV03xM4b7zCwjwv1zJRJ/wVa+EqqSNN8TsuflY2MShhnGRmUf41tHIczikvYS+5lrNJKq62jk+nT7jJ+GX7HniT4jfETW/EPxc0X+y7GSOMW9hZ3yfvXHygAxOxRURdvDA/Px0r0b44fCfxR4Xnspvhn4KtNfW4ijjvRdXqLIjQODESZpFDZBPOScqua5iz/4KofCCaULLbeJLdD91309Dk9cYEhPcdBXSf8ADzT4EGMMfFN6uex0W7/n5eK51k2Y0m1GjJN9bO/5GtTN6tSanNp26dPuPN9W+Dfxc8aeJPBzal8PrHS9Oi1qDV9Rmj1K3l8spLsYODICf3SB/kDdQOoOPSv2l/gl4hvo3vfh94NsdZ1TVLCfTNTdriO3ljRtpV1LsoYfeBGf7vpWRqf/AAVF+ClnxaahrWrPjO210qRcH0/ebf61jj/gq38H0RT/AGb4m5IDf6BGCn1Bl5/DNaRyLMpJ/uZu/kzT+26vtIzi0uXZK9vnqfQ37NPgzVPh58E/DGgazCLbVbeB2ngDBvLZ5HfbkcHG7HHpXq3aviP/AIewfCNt4XTvEjFTxiwj+b6fvae//BWH4Sr5eNM8Tnd1/wBAj+X/AMiVouHM0SssPL7meLWxMatSVScleTb+8+26X8K+LNM/4Kj/AAp1jUrWxstG8WXeoXdwtraWkOnxtLcSswRERfMyWZmUAdyfavoH45fHfwv+zx8P5vF3iyeeG0VhDBawrvmuZypZYUGcbiFbkkDg5NeVVwOIw9RUa0GpPZNaijJSV0c1+1H+07of7O3hF3nka88Y6nbyp4f0WGB5nvLgFEXIXGFVpEZgWBKhtuSK/MH4+XN18FfDF/4RuPEUmq/ErxpJ/avjq7gOYlHmSPFAGXA5aWQuF9fQqK7vxl8RfDfhPxdefGb4j/atU+K3iW3/ALT8PeGLTcbfRIGi8u2S4Z8ZdVZXAwCChbAZsV5Z+yp+yzrv7X3j29fUL27h8MWcwbXNYEv+lM7o+xYmdWWR1KpuU/dV885AP3+UYGlgKMsZitIx79X0S8k/vOWrNzlyRPqz/gmJ+y5BbWsPxo1uKUXsguLbQrOZFKwwNtUzjcoZXIWRVYHBil77jX6PBjWJ4Z8N6d4R8P6domkWkVjpdhAltbWsC7Y4Y1GFVR2AAAA7cVuA5r4TMsZPH4idab3enkuiOmEVCKijLvAPtL8nt/Kiuc8QeM/7L1ee2x9zb39VB/rRXj+yZvZnd0UUV0mYnavKPj/8CPDf7R3w4u/BnioXENlPPDcxXtiIhd2ksbhhJC8iOEYrujJC5KSOvG6vWKaetKMpQkpwdmgPwk+K/wAJPHP7HPxu1O4sbLVbXSdJ1Qw6L4luLaVrW7hkQyRRNOY0jmk8l2WVVGMpKB93Ne0/Cf4k2eiXR+InwH01tN8cJGj+Lvh7Md8N7a7v+XQkAnbsDDZkqJuOjCv0c+P3wL8OftGfDa98GeKBcQ2M80VxFe2Qi+1Wssbhg8LyI4Riu6MnGSkki8bq/HH40/Af4lfsa+NPCt1rl7psOpXu+60rWNDvGkjWWFlEiHzEST5d8RKsmwiQAE4YD9JweMoZ1SWHxElGrFJLtJW6+ZzSg4S5o7H3l8Yfgj8Mf25/h3eePfAyQWHxQexWZY2lWO682L5fst3CWADZXy97YIwnzFRivy/8W+B/EXgDW7jQvE+j32hatbYMtrfQmMgHowLcFSc4YZHvzX1T8GfirB4y+JMPxD8FK/h/4v2Nq93qPh5nYWPi5Av+kRxYxtlYLu2kff2MA20mvofXbr4ef8FEtFu9A1ywuvh38TfDUssKWlyySXkA+XzNq4HnQkgKRhSCp6ZyfosjzfEcMYr2VdOdHqnvH07oyqwhWjeOjPyx2ng5wAdpYdBnqTX014H/AGJ7vxn4FsfFDeK7axt7yyS+kjWxNx5CFSxGVk/hGB0PQ9M1xXxs/Zj8d/AfVrqDW9LkvdHSMOmtWyl7V4iwUEsOYiSQCrcc9SKu/siXCQ/FyW3muYrcXWlXtsjTMFUO6BeN2B69CK/W81zmnmOB+sZbUSUdWuv/AADho0f3qp1Op2Hir9h298NeBtU8Up4qtL62sdOk1JI2sWj89FjLjq+RuA6YPXiux/Zq/Z9+HWvfCu08S+K7Ga+utSaUIt0siJEsbESFAhzsHOXbAweTggHH+M/gZviF+0P4U8MG+gsw2lWcF/ceehMAjiJlGRwrkLgAHkkdRmvfNU+M/gL4O3jaJq168UslrHb2dlpiCdbWyUERozhjuZiCxz7bulfk9fPcfXpezm7Jvpvp6H0dTK6cLKLbZ8g/tD/A/SPBnxb0fQfCbzf2VrccElusyloo/Nk8sNHJ829MlDwT98Y61H8RP2WdX8E+HNQ1XStWh8UJpLvDqUFpbGOazI6ttZjvRSRlh0/A19W6vonhr48aHo3iLS9StBZ6Zq0Ou6XcSKsctoFnBu7R1PzYbBlRgcBiBwBWt40+K+hfCm70Sw1+S2ih1y+1F5NSgMcwtSZcxeaFJ8yNhJg5GK6qXEmNowhTlq4+W5gsvU0+WLdj4x+KH7Nt58MvA1v4jbW4NULTW8E1nFAVeAzR+YpY++OK8z8G+DNV8e69aaJoln9r1C4YhV4CgfxMxIOAPf0r7Y/azuhN8KdVnlFnbQXev27WcVpeJOssa27KXUg55ODjB2jNfMv7OXjbR/BPxCvTrV5/ZVpq+mXGkrqQyFs5JNm2Q7ecAoORxzzX22V59isTgq0nDmnHbRfoc+JwMKUYSk7XZ6pp3/BPvxDPpkdxceKNMSd1DLBbQtMjcfwvuBYDI5UH061xunfsg+J08ZX+h6/qVvo1ra2I1CPVEhe5gnjMgjzGflxgkZBPp1Br6g8TfAW3+I3xB0z4gW/xGksrOJLcvDps2RD5cagrby+ZhVfbuO5f8aq2Q0DUPiB4s0TRfF+oeIb59C8u6Oqass8NvIZk2pFK2wY4yQvfb+Hxf+s2YwlKE7X9F/kdMMtjUXPGWnofGVz8Hr6y+M6/Dc3scl+14tmt5s2KxIBJA5PAPTdWh8Wvga3ws1fQYW1ga1ZauXIvNPtWV4wkgjbCE/N1IGOp9c19i6h+1jc2vx7j8CnT7EaU2prZNqa3DbyDty4OSMgngnuK1JvhnY6x4m8K6vqFxY3f/CN2ly1rZXF2jo9zJOWt2dgwOxAMnB647V01eKsc4xk42ilbpr5k/wBmuE+RvXdHK337JPwwfwTLpcFtdprv2XzF1FPNadpRHvxhvlLgbSUHRSeBzj5W+DvwBl+Ltzro/t2DRItLks4mmubcuZHuJDGnyqR/GADnpnnFfaTftBeANRvf+EJh8QTDxEt2tpHq0lrIbZr3ef3rHpsZickfwkqeMVlQ+HfD3w88e65djU9L0Z/GxsNTjsrm9RIYryzuPNljBVsBZDIGXnG525wK8rD55jKSk43fN1ev3XLWX8qamtT5Al/Z/wBQt/jyPhe2pRm4Mqr/AGg0JCMv2YTfc3ehA69Rmsb4u/CmX4S69p2m/wBpxaxbX+mxanb3sMZiVopCwXKtzyIwefUV94XHwPM/x2s/jCfEVsEjRZTphVXRpfshhAE27G0EBuOxIyDXyP8AtV6vpmp6/wCHtJ0nUYdSTw9oNno81xatviM0W/IQ/wAWVdenofevpMu4qr/XKcKiVno1pr5lRy2PJKSvorngRR87cgrnqOc/Strwv4R1jxjrFrpPh/SrrWNWus+RaWcJkdwPvcDOAMEk8YGT0r1T9nX9lnxh+0XrESaXa/2f4bSTy73xBcJmCHABKoMrvfkD5T361942Wj/Bn/gnP4dS/hs73xh8Q9VBtoEhKSalecJuURjAihDKCWCsw3DlyQK+m4k44w2Eg8Pgo89VrZbRfmeHSwrbvPYrfs+fsv8AgH9j74dr8T/i22nDxhZB7tJZpd6af8vyQQKWxJNyRuGSWfA6AnxD4zfHPxLq1ovj/wCLmk2x1YXDjwN4CnG1NKLPuW+u1GHkK+Sg+bGSDhQH4h+OXxPMfxA0r4mfFn/TfHK2/wBo8P8Aw3t3LWmgQs5ME11JnDNhY3dcbmcpwAoVPC/gr8I/G37ZPxmlha7mvLiUxXmv6xd4VoYPMWNhuCbRIUyY48AHyzjAXj8bwuFlWlLMsxldPVt/kjulJK0KZyNlo3jv9pj4ny/YbS88Q+JNav4Irm/jtHeCzaV/LR5nRG8mFQvJJ+UIcZANftl+zZ+z7oX7NHwzt/COhSS3n76S6ur+4VFnupnOS0mwAEqNqA4ztRBzirHwG/Z48Hfs8+F4tJ8LaXbQXbwQxX+rCBUutRaMELJOw+83zMfQFmwBnFerArzxXymc5zLMJKlSXLSjsv8AMulSVPV7smooor5c3OC8Rr/xOrn/AID/AOgiisPxvdhPFF6vps/9AWio5WXzHrNFFFWQFFFFACYFeQftCfs3eDv2mPBMvhzxdZYK4+y6vaQw/wBoWH7yOR/s80sb+V5nlIr4HzLkHtj2Ck7c0QnKElODs0B+NX7QX/BP/wCIn7Nw1rx14X1H/hI/B+kzm5t7uzmdNXsbbAPnToqKoEfKvJCxyo8wrGu7Zy/w/wDjj4d+JENlZ/EjV77w34xsJ45tF+I2jxBbyHC7dl2F/wBYu0Bd5G7aFyTtyf24kG5K+Bv2kf8AgmBo3je91LxP8Lr618L69cywMvh+4t4oNDCIiRssSQQ7oCQpkJxJucsMLu3L91gc8p4mmsNmPTaS3Xr3Ryzote9AxvAv7TPjPwh4XGkfGXwcvjDwHLFhvHWiR/a7SSyKYSW4jj3A7jsJIIPzn5R2w/if+xn8Of2jNGuvF3wI8S6WlzACk2l2cm6zmnLeYQ2TmFyrHK4wflzjmvkDTPHPxT/ZW8RzeF9Ts7/w5KG3XPhzXrYy2V8mWhZhGx2SRMUcCWIkNtypPUelfDD4q+FNb8TXuq6D4kvfgL4zumAQWDPeaHfyupUebCfljXL/AMQKr1GG+967wNXDp1sHVvB9U7p+qEqkbpTWqPJfif8AA34i/CW3T/hL/C15pUIkWNL4KJYWfLYHmKSM4U8hunWvPXurqWMRcmMAAFATk9Qc4J9Tz6V+nOo/tg+MfBc1no/xm+GFpqng7UQqzeJdBkGoWUsbMwR/L2MuDsL7SQR6cgGh/wAMh/s8/tOIPEvw+1s6NuLCez0xyiK25j89tL80LAn7oCjH8PIr6HK+IKGEcYZhQTS2ktV9xrUrVZ6wk7vT5H5mpcyQuWARuPmQqAh9RgY4q2urTkEFsjGMHHGeoHHQ9wOvfivtb4k/8EuvF+jKbnwVr1n4jjUcW18Baz9cYVgWUjHqV6fhXzB8RvgL8RfhS7nxX4O1TS4EYIbtYjNblj0xKuU/DJ5NfqOBzThrMpRmnFTWyehze3xVKDgpNHDR6hJGmxWyhAXDZPbGevGBjpVJ3ZyAGJxkEjjI/wDr+9SvaTQuUeOVXBwQy4A+p9PrVZZUU8sDxkbSCMfWv0HBvJaHNKm4x5t7NHBVr16qjGo27F2C9mtY9iEAdOR0/HH8jTWv5pQIyNiKOFQH+ef61TE6kZ35z7ZFCuFycjI9CQfwrz54Lh+VSVR8vM/Q1WLxEYKEW7Fu41CW8Uo5JLdTjBJ65PvnnrUkOqTRgAngDG3kcDtUBtJiABby5A4xGx7Z9K6zwZ8IPG/xDkePw14S1nVijLG72lq5ijLcDe/RevOTXn42OQUKSU3DlXoaxxVdzU1K8jm2uJLhhGwLooxsQYGPy74HX1p0d7cRQiF5CUQBeDtYAep7YyevoK+0PhJ/wS98X+IlluviBrEPg+1jIC2NqEu53GeSW3BIwR2DMa90m/Z3/Zj/AGS7GLVfGN5DrF9OStquvOL6SQ4wVjtkTa3DD/lmTyCT3r8yzTifI6K9hg6XO1tZaX9f8jthVrznzynufnZ8MPhR49+LbmHwj4bvdeihcRSzwqoijODkNI3yjPPBYH0Ffa3wp/YZ8J/BvR4vHHx78SaWLSOEBdFklK2kTbR5YeQkF3UZBQArzwxrsU/bM1rxFMvh/wDZ/wDhelzotmWj/tnVIl07TIvvlSqYXapGSdxXtwCwNfNnx18c+D7fxKmo+OPGV98bfGMJIl0pQ9roGnSsifKojOJApLY8ogkYDjINfmlaWKzOsnTpqnftv830On65UpwdNyuj3n4m/tH6x4m8Lz6N8DtOsvA/wvtCkN58Q7tRZW8Ks37z7KrheRkLlQzsSQu0gGvm7xr8ZvAPws0nb8Kb3UvFPjq6ixefEDWwftFsCf3iW0cg+UuQxz821ZW+Y9vMfHXxO8d/tCa9FY2Ol3mpQWcZksfCvhezma1tFViA628WcEebgyY3HfjODivtf4Af8Eq5M2utfFbVQNQtdSjuYtE0iVLm0uIE2OI52lj3YZg6sinG3GGyTjsdLBZRFVMXPmnvyp3u/N9fyOJc1XRbHzH+zz+zD8Qv2yteu/E39pxy6DFq0Nnret6neZunHymUQLsYl0iZSNyquWXnhsfrv8Ef2ffBnwB8PQaV4W0e2s7g2tvb32qiFFutSaJSqy3DqBvcks3oC7YAzW/4H+HPhf4X6HJpXhDw7pvhnTZZjcSWul2iW8ckpVVMjKoGWKooLHnCj0Fdj91a+FzTOK2YTtflgtorZI2p01TQ+iiivBNQooooA+T/AI2zFfidrQ548nv/ANMY6K6D4r+BJta8f6req4Cy+Vj5T2iQf0oqrx7lXfY+jh1ozXF33xI0nSvGlh4a1Dz7W/v7WS6sHMe6K6WMgTKpUkq0YeIneFBEy7SxDhOxLhQSelJxa3Bxa3JaKTIoyKRItFJkUdRQAtFFJ0FAHnfjX4KfD/4k6tHqXivwL4c8TanDCLaO91jSbe7mSIMzBFeRCQoZ2O0HGWPqa+LP2k/+CWFp4o1w+IPhDf2Xh+e8u3kvvD+sTPHp0aMg5tWiid4sOCTEwZP3h2mNUVD+iWcjNY2s+JNP0K+0SyvrjyLrWbtrCxTYzedMsEs5XIBC/uoJWy2B8uM5IB7cJjq+EmnSm01933bESgp6NH4T6nY/GT9me+uP7S0zxR4PtbXUZNPFzeWsy6TeTKHAVWkTybhSqSFcZ3D5l6Zrsrb9oj4c/EKSS4+IfgNtG1hGM0Hif4fMlhfSNx8ssTHy2LEyEuSeoAxya/ZLxz4F8LfEDRksfFnhzSPE2mRSi7jtdZsIruFHAZQ4SRWAYB2GQM4Zh3NfLnxH/wCCc/wQ8X+M73Vk/tHwrcXgRjpmgiK2sIwkYj/dwrDhM7NxweWLHvX2VLiChi7RxtKzX2o6P7jKVGf/AC7Z8YeFPi8/g3X7Of4XfHHW9Jilk8r/AIR7x5C7w+WzZKGRFkiBZs/N8hweDX1b8P8A9on46a3ZTXn/AAh3gP4p2SymI3vhPxNDbJA4xuRxKz7n288Ee+M14N+17+wx4M+Bnwy/4Sfwf4h1K9lhnSB7HVQJFlV8klWCrtIA75/Ovim3jvXCMY5EETCBCs3KtnovPyjPcc+9fU4fK8FnNNSwcuV7e8tfvVgjGdrtN+h+rmtftceA9KtGuvGvwU8ZeGLG8KxXWpap4bjNtI5B+QurEtnBAyPTiuKb9q79lG4lfz/h3byuOQzeFYnyP++epr4t8PftC/GDwbdrf2XjnW5JZQYNmoXZu4j77JWdcgDAO0cV1qftp/H2NgreMhIQc4On2eP/AEVWi4PzCLtGXMvKTX6FteT+4+p0/aq/ZPby2/4VxaBmOGA8LQ5H1+Wm/wDDVv7KkfmSRfDu2WSI7kZfC8ak/RtlfOMP7dHx0MHljUtOeVDsMj2EOW9+MD9Kzrr9tD4+zS+Yvi4WqMCFS30+yAH/AH1Ex/Wo/wBUczX/AO0/8hqPk/uPtTSP2ufh7q9u0/g/4LeNPFGnqA32zQ/DcTQ5H8OS6nIx6UeKP2iPjXfaS9/oXwy8P+ANGVhKNZ8batEoSD0mtlKyQnpnJbr+Nfn54q/aL+NPi27juNR8fa3C0S426ddCyRvdkh2qT+FeZ6xe63rmoT6hqF1d6pezDbPcXN0Wkk7EEk9CODVrhCvF82Jmkl5t/wCQnG2sU/uPqfxr8ZdT8b+J5V+I/wC0HcpBFccaZ4Chma2WJyXZDKuyNgAFUEmY4JGB1HDn9oP4f/DRZF+F3w/hi1Uq1v8A8JV4ul+23bBmLMfJB8tWBPBHYLn0PnX7P/wsHxg+MPhnwtrN5JoelavI0Ml7aKJHh/dO0QVCSCC4RTkcZJ7V+i/hj/gkx8NNL1vS9Tv/ABT4k1xbK6hunsLn7MLW52sGMcieVkxtgqQCDg9R1rhxdbKcqqKE05tLRWsvw/4Ji4VNFa3qfndq/wARvir8crySK3fxB4pNtGFNh4fsZPJiR8/KYLddoztwD3CdetfWXwW/4JN6/rd5eT/E7xAmhaT5KmxtPDM6zXLuWJLO8sW1Aq4G0KxbdnK7cN9+aP4T+F37PVpLc6N4d0bwXFqRjWaTSNNERuSm7y9/lJltu9sbum4+prWHx58ENj/ickZ/6dZ//iK+Zx/EtfER9nhYKnHy3+80p4Z/E1c5X9nr9kz4ffs16JbW3hnSUutYjhlt5vEd/DE2p3UTymUpLMiLlQdgCgAYjTOSM17Zz6V5/wD8L18E9taP/gLP/wDEVIfjd4LJ/wCQwcf9es3/AMRXxc5VasnOd233OlQktone0u0eleff8L58D/8AQa/8lJ//AIij/hfPgf8A6DX/AJKT/wDxFRyy7ByPsegfiKM+4rz3/hfXgb/oNn/wEn/+Io/4X14G/wCg2f8AwEn/APiKLS7E8r7M6Cw8KaZpXibV9etoZU1LVo7eG8ka5ldHWEOI9sbMUQgSNkooLcbidox0ORXCf8Lv8F/9Bg/+As3/AMRS/wDC7vBmCf7YOB/06zf/ABFO0uwcr7M57xtd26+J70NPsYbMrtPHyLRXWNreh6mftIu2Af8A6Zv249Paiq5PI017M//Z"/>
  <p:tag name="MMPROD_TAG_VCONFIG" val="PD94bWwgdmVyc2lvbj0iMS4wIj8+DQo8Y29uZmlndXJhdGlvbj4NCgk8YnJhbmRpbmc+DQoJCTx1aWZvbnQgbmFtZT0iRk9OVF9OT1RFU19URVhUIiB2YWx1ZT0iQXJpYWwsMTQsZmFsc2UsZmFsc2UsZmFsc2UiLz4NCgk8L2JyYW5kaW5nPg0KCTxjb2xvcnM+DQoJCTx1aWNvbG9yIG5hbWU9InByaW1hcnkiIHZhbHVlPSIweEU3RTZFNiIvPg0KCQk8dWljb2xvciBuYW1lPSJnbG93IiB2YWx1ZT0iMHhGRkMwMDAiLz4NCgkJPHVpY29sb3IgbmFtZT0idGV4dCIgdmFsdWU9IjB4NDQ1NDZBIi8+DQoJCTx1aWNvbG9yIG5hbWU9ImxpZ2h0IiB2YWx1ZT0iMHhFN0U2RTYiLz4NCgkJPHVpY29sb3IgbmFtZT0ic2hhZG93IiB2YWx1ZT0iMHgwMDAwMDAiLz4NCgkJPHVpY29sb3IgbmFtZT0iYmFja2dyb3VuZCIgdmFsdWU9IjB4NDQ1NDZB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Qk8dWlzaG93IG5hbWU9ImNjdGV4dGhpZ2hsaWdodGluZyIgdmFsdWU9InRydWUiLz4NCgk8L2xheW91dD4NCgk8cHJlbG9hZGVyPjxzZXRJbnQgbmFtZT0iYXVkaW9CdWZmZXJUaW1lIiB2YWx1ZT0iMCIvPjwvcHJlbG9hZGVyPj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Q09MTEFCX0xPQ0FMX1BMQVlCQUNLX01TRyIgdmFsdWU9IkNvbnRlbnQgaXMgYmVpbmcgcGxheWVkIGxvY2FsbHk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sSQw6MgZOG7q25nIi8+DQoJCTx1aXRleHQgbmFtZT0iU0NSVUJCQVJTVEFUVVNfUExBWUlORyIgdmFsdWU9IsSQYW5nIHBow6F0Ii8+DQoJCTx1aXRleHQgbmFtZT0iU0NSVUJCQVJTVEFUVVNfTk9BVURJTyIgdmFsdWU9Iktow7RuZyBjw7Mgw6JtIHRoYW5oLCBjw7MgdGjhu4MgZG8gdHLDrG5oIGR1eeG7h3Qga2jDtG5nIGjhu5cgdHLhu6MuIFZ1aSBsw7JuZyDEkeG7lWkgdHLDrG5oIGR1eeG7h3Qga2jDoWMiLz4NCgkJPHVpdGV4dCBuYW1lPSJTQ1JVQkJBUlNUQVRVU19WSURQTEFZSU5HIiB2YWx1ZT0ixJBhbmcgcGjDoXQgdmlkZW8iLz4NCgkJPHVpdGV4dCBuYW1lPSJTQ1JVQkJBUlNUQVRVU19MT0FESU5HIiB2YWx1ZT0ixJBhbmcgdOG6o2kiLz4NCgkJPHVpdGV4dCBuYW1lPSJTQ1JVQkJBUlNUQVRVU19CVUZGRVJJTkciIHZhbHVlPSLEkGFuZyB04bqjaSIvPg0KCQk8dWl0ZXh0IG5hbWU9IlNDUlVCQkFSU1RBVFVTX1FVRVNUSU9OIiB2YWx1ZT0iVHLhuqMgbOG7nWkgY8OidSBo4buPaSIvPg0KCQk8dWl0ZXh0IG5hbWU9IlNDUlVCQkFSU1RBVFVTX1JFVklFV1FVSVoiIHZhbHVlPSJYZW0gbOG6oWkgY8OidSBo4buPaSIvPg0KCQk8IS0tIHN1YnN0aXR1dGlvbjogJW0gPT0gbWludXRlcyByZW1haW5pbmcgLS0+DQoJCTwhLS0gc3Vic3RpdHV0aW9uOiAlcyA9PSBzZWNvbmRzIHJlbWFpbmluZyAtLT4NCgkJPHVpdGV4dCBuYW1lPSJFTEFQU0VEIiB2YWx1ZT0iQ8OybiBs4bqhaSAlbSBwaMO6dCAlcyBnacOieSIvPg0KCQk8dWl0ZXh0IG5hbWU9Ik5PVEZPVU5EIiB2YWx1ZT0iS2jDtG5nIHRo4bqleSBnw6wgY+G6oy4iLz4NCgkJPHVpdGV4dCBuYW1lPSJBVFRBQ0hNRU5UUyIgdmFsdWU9IkF0dGFjaG1lbnRzIi8+DQoJCTwhLS0gc3Vic3RpdHV0aW9uOiAlcCA9PSBjdXJyZW50IHNwZWFrZXIncyB0aXRsZSAtLT4NCgkJPHVpdGV4dCBuYW1lPSJCSU9XSU5fVElUTEUiIHZhbHVlPSJUaeG7g3Ugc+G7rTogJXAiLz4NCgkJPHVpdGV4dCBuYW1lPSJCSU9CVE5fVElUTEUiIHZhbHVlPSJUaeG7g3Ugc+G7rToiLz4NCgkJPHVpdGV4dCBuYW1lPSJESVZJREVSQlROX1RJVExFIiB2YWx1ZT0ifCIvPg0KCQk8dWl0ZXh0IG5hbWU9IkNPTlRBQ1RCVE5fVElUTEUiIHZhbHVlPSJMacOqbiBo4buHIi8+DQoJCTx1aXRleHQgbmFtZT0iVEFCX1FVSVoiIHZhbHVlPSJDw6J1IGjhu49pIi8+DQoJCTx1aXRleHQgbmFtZT0iVEFCX09VVExJTkUiIHZhbHVlPSJCw6BpIGdp4bqjbmciLz4NCgkJPHVpdGV4dCBuYW1lPSJUQUJfVEhVTUIiIHZhbHVlPSJUaHUgbmjhu48iLz4NCgkJPHVpdGV4dCBuYW1lPSJUQUJfTk9URVMiIHZhbHVlPSJMxrB1IMO9Ii8+DQoJCTx1aXRleHQgbmFtZT0iVEFCX1NFQVJDSCIgdmFsdWU9IlNlYXJjaCIvPg0KCQk8dWl0ZXh0IG5hbWU9IlNMSURFX0hFQURJTkciIHZhbHVlPSJTbGlkZSBUaXRsZSIvPg0KCQk8dWl0ZXh0IG5hbWU9IkRVUkFUSU9OX0hFQURJTkciIHZhbHVlPSJUaOG7nWkgbMaw4bujbmciLz4NCgkJPHVpdGV4dCBuYW1lPSJTRUFSQ0hfSEVBRElORyIgdmFsdWU9IlTDrG0ga2nhur9tOiIvPg0KCQk8dWl0ZXh0IG5hbWU9IlRIVU1CX0hFQURJTkciIHZhbHVlPSJTbGlkZSIvPg0KCQk8dWl0ZXh0IG5hbWU9IlRIVU1CX0lORk8iIHZhbHVlPSJUw6puIHNsaWRlL1Ro4budaSBsxrDhu6NuZyIvPg0KCQk8dWl0ZXh0IG5hbWU9IkFUVEFDSE5BTUVfSEVBRElORyIgdmFsdWU9IlThu4dwIHRpbiIvPg0KCQk8dWl0ZXh0IG5hbWU9IkFUVEFDSFNJWkVfSEVBRElORyIgdmFsdWU9IkvDrWNoIHRoxrDhu5tjIi8+DQoJCTx1aXRleHQgbmFtZT0iU0xJREVfTk9URVMiIHZhbHVlPSJTbGlkZSBOb3RlcyIvPg0KCQk8dWl0ZXh0IG5hbWU9IkNPVVJTRV9TVEFUVVMiIHZhbHVlPSJNb2R1bGUgU3RhdHVzIi8+DQoJCTx1aXRleHQgbmFtZT0iUEFTU0VEX1NUUklORyIgdmFsdWU9IlRow6BuaCBjw7RuZyIvPg0KCQk8dWl0ZXh0IG5hbWU9IkZBSUxFRF9TVFJJTkciIHZhbHVlPSJUaOG6pXQgYuG6oWkiLz4NCgkJPCEtLXF1aXogcG9kIGFuZCBtZXNzYWdlIGJveCB0ZXh0cy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RVUlaUE9EX1FVSVpfQVRURU1QVCIgdmFsdWU9IlRo4butIGzhuqFpIi8+DQoJCTx1aXRleHQgbmFtZT0iUVVJWlBPRF9RVUlaX0FUVEVNUFRfVkFMVUUiIHZhbHVlPSIlbiBvZiAldCIvPg0KCQk8dWl0ZXh0IG5hbWU9IlFVSVpQT0RfUVVJWl9TQ09SRSIgdmFsdWU9IsSQ4bqhdCDEkcaw4bujYzoiLz4NCgkJPHVpdGV4dCBuYW1lPSJRVUlaUE9EX1FVSVpfUEFTU1NDT1JFIiB2YWx1ZT0ixJBp4buDbSB5w6p1IGPhuqd1OiIvPg0KCQk8dWl0ZXh0IG5hbWU9IlFVSVpQT0RfUVVJWl9NQVhTQ09SRSIgdmFsdWU9IsSQaeG7g20gY2FvIG5o4bqldDoiLz4NCgkJPHVpdGV4dCBuYW1lPSJRVUlaUE9EX1FVRVNBVE1QVF9TVFIiIHZhbHVlPSJT4buRIGzhuqduIHRo4butOiAlbiBvZiAldCIvPg0KCQk8dWl0ZXh0IG5hbWU9IlFVSVpQT0RfUVVFU1RZUEVfU1RSIiB2YWx1ZT0iVHlwZTogJXMiLz4NCgkJPHVpdGV4dCBuYW1lPSJRVUlaUE9EX1FVRVNUWVBFX0dSRCIgdmFsdWU9IsSQ4bqhdCIvPg0KCQk8dWl0ZXh0IG5hbWU9IlFVSVpQT0RfUVVFU1RZUEVfU1ZZIiB2YWx1ZT0iVMOsbSIvPg0KCQk8dWl0ZXh0IG5hbWU9IlFVSVpQT0RfUVVJWkFUTVBUX0lORiIgdmFsdWU9Iktow7RuZyBnaeG7m2kgaOG6oW4iLz4NCgkJPHVpdGV4dCBuYW1lPSJRVUlaUE9EX1FVRVNBVE1QVF9JTkYiIHZhbHVlPSJLaMO0bmcgZ2nhu5tpIGjhuqFuIi8+DQoJCTx1aXRleHQgbmFtZT0iV0FSTklOR01TR19ZRVNTVFJJTkciIHZhbHVlPSJDw7MiLz4NCgkJPHVpdGV4dCBuYW1lPSJXQVJOSU5HTVNHX05PU1RSSU5HIiB2YWx1ZT0iS2jDtG5nIi8+DQoJCTx1aXRleHQgbmFtZT0iV0FSTklOR01TR19USVRMRVNUUklORyIgdmFsdWU9IkPhuqNuaCBiw6FvIi8+DQoJCTx1aXRleHQgbmFtZT0iV0FSTklOR01TR19NU0dTVFJJTkciIHZhbHVlPSJW4bqrbiBjw7JuIGPDonUgaOG7j2kgY2jGsGEgaG/DoG4gdGjDoG5oLiBWdWkgbMOybmcga2nhu4NtIHRyYSB2w6AgbMOgbSBs4bqhaS4iLz4NCgkJPHVpdGV4dCBuYW1lPSJJTkZPUk1BVElPTl9IMjY0X0ZMQVNIUExBWUVSIiB2YWx1ZT0iUGhpw6puIGLhuqNuIEZsYXNoIMSRw6MgY8WpLCBj4bqnbiBuw6JuZyBj4bqlcC4iLz4NCgkJPCEtLSBzdWJzdGl0dXRpb246ICVwID09IHByZXNlbnRhdGlvbiB0aXRsZSAtLT4NCgkJPCEtLSBzdWJzdGl0dXRpb246ICVzID09IHNsaWRlIHRpdGxlIC0tPg0KCQk8IS0tIHN1YnN0aXR1dGlvbjogJW4gPT0gc2xpZGUgbnVtYmVyIC0tPg0KCQk8dWl0ZXh0IG5hbWU9IkJPT0tNQVJLIiB2YWx1ZT0iTmd1eeG7hW4gxJDhu6ljIFRo4bqvbmcgLSAlcCIvPg0KCQk8IS0tIHN1YnN0aXR1dGlvbjogJXAgPT0gcHJlc2VudGF0aW9uIHRpdGxlIC0tPg0KCQk8IS0tIHN1YnN0aXR1dGlvbjogJXMgPT0gc2xpZGUgdGl0bGUgLS0+DQoJCTwhLS0gc3Vic3RpdHV0aW9uOiAlbiA9PSBzbGlkZSBudW1iZXIgLS0+DQoJCTx1aXRleHQgbmFtZT0iQk9PS01BUktTTElERSIgdmFsdWU9Ik5ndXnhu4VuIMSQ4bupYyBUaOG6r25nIC0gJXAgJXMiLz4NCgkJPHVpdGV4dCBuYW1lPSJTSE9XU0lERUJBUiIgdmFsdWU9IlNob3cgc2lkZWJhciB0byBwYXJ0aWNpcGFudHMiLz4NCgkJPHVpdGV4dCBuYW1lPSJNVVRFIiB2YWx1ZT0iVOG6r3Qgw6JtIi8+DQoJCTx1aXRleHQgbmFtZT0iRE9DV1JBUF9USVRMRSIgdmFsdWU9IlThu4dwIMSRw61uaCBrw6htIi8+DQoJCTx1aXRleHQgbmFtZT0iRE9DV1JBUF9NU0ciIHZhbHVlPSJMxrB1IHbDoG8gbcOheSIvPg0KCQk8dWl0ZXh0IG5hbWU9IkRPQ1dSQVBfUFJPTVBUIiB2YWx1ZT0iTmjhuqVuIMSR4buDIHThuqNpIHbhu4E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MMPROD_DATA" val="&lt;object type=&quot;10002&quot; unique_id=&quot;901&quot;&gt;&lt;property id=&quot;10007&quot; value=&quot;Next&quot;/&gt;&lt;property id=&quot;10008&quot; value=&quot;Back&quot;/&gt;&lt;property id=&quot;10009&quot; value=&quot;Trả lời&quot;/&gt;&lt;property id=&quot;10012&quot; value=&quot;0&quot;/&gt;&lt;property id=&quot;10022&quot; value=&quot;Cố lên, bạn còn 1 lần thử lại.&quot;/&gt;&lt;property id=&quot;10068&quot; value=&quot;Rất tốt - Click chuột để tiếp tục.&quot;/&gt;&lt;property id=&quot;10069&quot; value=&quot;Chưa chính xác.&quot;/&gt;&lt;property id=&quot;10124&quot; value=&quot;Click to continue&quot;/&gt;&lt;property id=&quot;10125&quot; value=&quot;Click to submit answer&quot;/&gt;&lt;property id=&quot;10126&quot; value=&quot;Click to go back&quot;/&gt;&lt;property id=&quot;10127&quot; value=&quot;Xóa&quot;/&gt;&lt;property id=&quot;10128&quot; value=&quot;Click to clear&quot;/&gt;&lt;property id=&quot;10133&quot; value=&quot;0&quot;/&gt;&lt;property id=&quot;10134&quot; value=&quot;0&quot;/&gt;&lt;property id=&quot;10135&quot; value=&quot;,&quot;/&gt;&lt;property id=&quot;10136&quot; value=&quot;2&quot;/&gt;&lt;property id=&quot;10156&quot; value=&quot;1&quot;/&gt;&lt;property id=&quot;10157&quot; value=&quot;1&quot;/&gt;&lt;property id=&quot;10158&quot; value=&quot;1&quot;/&gt;&lt;property id=&quot;10177&quot; value=&quot;1&quot;/&gt;&lt;property id=&quot;10183&quot; value=&quot;Bạn cần trả lời các câu hỏi trước khi tiếp tục.&quot;/&gt;&lt;property id=&quot;10185&quot; value=&quot;1&quot;/&gt;&lt;property id=&quot;10188&quot; value=&quot;The time to answer this question has expired.&quot;/&gt;&lt;property id=&quot;10189&quot; value=&quot;1&quot;/&gt;&lt;property id=&quot;10194&quot; value=&quot;0&quot;/&gt;&lt;property id=&quot;10195&quot; value=&quot;1&quot;/&gt;&lt;property id=&quot;10196&quot; value=&quot;0&quot;/&gt;&lt;property id=&quot;10198&quot; value=&quot;100&quot;/&gt;&lt;property id=&quot;10200&quot; value=&quot;1&quot;/&gt;&lt;property id=&quot;10212&quot; value=&quot;1&quot;/&gt;&lt;property id=&quot;10213&quot; value=&quot;1&quot;/&gt;&lt;property id=&quot;10214&quot; value=&quot;1&quot;/&gt;&lt;property id=&quot;10215&quot; value=&quot;1&quot;/&gt;&lt;property id=&quot;10216&quot; value=&quot;0&quot;/&gt;&lt;property id=&quot;10217&quot; value=&quot;1&quot;/&gt;&lt;property id=&quot;10218&quot; value=&quot;1&quot;/&gt;&lt;property id=&quot;10219&quot; value=&quot;0&quot;/&gt;&lt;property id=&quot;10220&quot; value=&quot;&amp;lt;Format Name=&amp;quot;Current Profile&amp;quot;&amp;gt;&amp;lt;Question FontName=&amp;quot;Arial&amp;quot; IsBold=&amp;quot;0&amp;quot; IsItalic=&amp;quot;0&amp;quot; IsUnderline=&amp;quot;0&amp;quot; FontSize=&amp;quot;25&amp;quot; UseDefFont=&amp;quot;0&amp;quot;/&amp;gt;&amp;lt;Answer FontName=&amp;quot;Arial&amp;quot; IsBold=&amp;quot;0&amp;quot; IsItalic=&amp;quot;0&amp;quot; IsUnderline=&amp;quot;0&amp;quot; FontSize=&amp;quot;25&amp;quot;/&amp;gt;&amp;lt;Button FontName=&amp;quot;Arial&amp;quot; IsBold=&amp;quot;0&amp;quot; IsItalic=&amp;quot;0&amp;quot; IsUnderline=&amp;quot;0&amp;quot; FontSize=&amp;quot;16&amp;quot;/&amp;gt;&amp;lt;Message FontName=&amp;quot;Arial&amp;quot; IsBold=&amp;quot;0&amp;quot; IsItalic=&amp;quot;0&amp;quot; IsUnderline=&amp;quot;0&amp;quot; FontSize=&amp;quot;18&amp;quot;/&amp;gt;&amp;lt;ButtonPlacement Orientation=&amp;quot;Horizontal&amp;quot; Position=&amp;quot;0&amp;quot;/&amp;gt;&amp;lt;/Format&amp;gt;&quot;/&gt;&lt;property id=&quot;10221&quot; value=&quot;&amp;lt;Format Name=&amp;quot;Presentation Default&amp;quot;&amp;gt;&amp;lt;Question FontName=&amp;quot;Arial&amp;quot; IsBold=&amp;quot;0&amp;quot; IsItalic=&amp;quot;0&amp;quot; IsUnderline=&amp;quot;0&amp;quot; FontSize=&amp;quot;33&amp;quot;/&amp;gt;&amp;lt;Answer FontName=&amp;quot;Arial&amp;quot; IsBold=&amp;quot;0&amp;quot; IsItalic=&amp;quot;0&amp;quot; IsUnderline=&amp;quot;0&amp;quot; FontSize=&amp;quot;18&amp;quot;/&amp;gt;&amp;lt;Button FontName=&amp;quot;Arial&amp;quot; IsBold=&amp;quot;0&amp;quot; IsItalic=&amp;quot;0&amp;quot; IsUnderline=&amp;quot;0&amp;quot; FontSize=&amp;quot;14&amp;quot;/&amp;gt;&amp;lt;Message FontName=&amp;quot;Arial&amp;quot; IsBold=&amp;quot;0&amp;quot; IsItalic=&amp;quot;0&amp;quot; IsUnderline=&amp;quot;0&amp;quot; FontSize=&amp;quot;18&amp;quot;/&amp;gt;&amp;lt;ButtonPlacement Orientation=&amp;quot;Horizontal&amp;quot; Position=&amp;quot;0&amp;quot;/&amp;gt;&amp;lt;/Format&amp;gt; &quot;/&gt;&lt;property id=&quot;10227&quot; value=&quot;1&quot;/&gt;&lt;property id=&quot;10229&quot; value=&quot;0&quot;/&gt;&lt;property id=&quot;10235&quot; value=&quot;0&quot;/&gt;&lt;property id=&quot;10236&quot; value=&quot;0&quot;/&gt;&lt;property id=&quot;10237&quot; value=&quot;0&quot;/&gt;&lt;property id=&quot;10238&quot; value=&quot;-1&quot;/&gt;&lt;property id=&quot;10239&quot; value=&quot;-1&quot;/&gt;&lt;property id=&quot;10240&quot; value=&quot;-1&quot;/&gt;&lt;property id=&quot;10241&quot; value=&quot;-1&quot;/&gt;&lt;property id=&quot;10242&quot; value=&quot;-1&quot;/&gt;&lt;property id=&quot;10243&quot; value=&quot;-1&quot;/&gt;&lt;property id=&quot;10244&quot; value=&quot;1&quot;/&gt;&lt;property id=&quot;10245&quot; value=&quot;0&quot;/&gt;&lt;object type=&quot;10054&quot; unique_id=&quot;10002&quot;&gt;&lt;property id=&quot;10139&quot; value=&quot;1.0&quot;/&gt;&lt;property id=&quot;10141&quot; value=&quot;80&quot;/&gt;&lt;property id=&quot;10143&quot; value=&quot;0&quot;/&gt;&lt;property id=&quot;10144&quot; value=&quot;0&quot;/&gt;&lt;property id=&quot;10145&quot; value=&quot;0&quot;/&gt;&lt;property id=&quot;10146&quot; value=&quot;1&quot;/&gt;&lt;property id=&quot;10147&quot; value=&quot;0&quot;/&gt;&lt;property id=&quot;10148&quot; value=&quot;0&quot;/&gt;&lt;property id=&quot;10149&quot; value=&quot;0&quot;/&gt;&lt;property id=&quot;10150&quot; value=&quot;0&quot;/&gt;&lt;/object&gt;&lt;object type=&quot;10042&quot; unique_id=&quot;903&quot;&gt;&lt;object type=&quot;10003&quot; unique_id=&quot;10074&quot;&gt;&lt;property id=&quot;10002&quot; value=&quot;Nhận xét&quot;/&gt;&lt;property id=&quot;10003&quot; value=&quot;0&quot;/&gt;&lt;property id=&quot;10004&quot; value=&quot;2&quot;/&gt;&lt;property id=&quot;10005&quot; value=&quot;0&quot;/&gt;&lt;property id=&quot;10006&quot; value=&quot;0&quot;/&gt;&lt;property id=&quot;10010&quot; value=&quot;1&quot;/&gt;&lt;property id=&quot;10014&quot; value=&quot;2&quot;/&gt;&lt;property id=&quot;10015&quot; value=&quot;1&quot;/&gt;&lt;property id=&quot;10016&quot; value=&quot;1&quot;/&gt;&lt;property id=&quot;10017&quot; value=&quot;1&quot;/&gt;&lt;property id=&quot;10018&quot; value=&quot;1&quot;/&gt;&lt;property id=&quot;10029&quot; value=&quot;2&quot;/&gt;&lt;property id=&quot;10072&quot; value=&quot;Quiz10074&quot;/&gt;&lt;property id=&quot;10123&quot; value=&quot;1&quot;/&gt;&lt;property id=&quot;10129&quot; value=&quot;0&quot;/&gt;&lt;property id=&quot;10130&quot; value=&quot;80&quot;/&gt;&lt;property id=&quot;10160&quot; value=&quot;1&quot;/&gt;&lt;property id=&quot;10161&quot; value=&quot;1&quot;/&gt;&lt;property id=&quot;10162&quot; value=&quot;1&quot;/&gt;&lt;property id=&quot;10163&quot; value=&quot;0&quot;/&gt;&lt;property id=&quot;10164&quot; value=&quot;0&quot;/&gt;&lt;property id=&quot;10165&quot; value=&quot;Passed&quot;/&gt;&lt;property id=&quot;10166&quot; value=&quot;Failed&quot;/&gt;&lt;property id=&quot;10167&quot; value=&quot;FFFFFFFF&quot;/&gt;&lt;property id=&quot;10169&quot; value=&quot;Question %d of %d&quot;/&gt;&lt;property id=&quot;10170&quot; value=&quot;Send E-mail&quot;/&gt;&lt;property id=&quot;10171&quot; value=&quot;Bạn trả lời rất chính xác.&quot;/&gt;&lt;property id=&quot;10172&quot; value=&quot;Bạn chưa hoàn thành hết các câu hỏi.&quot;/&gt;&lt;property id=&quot;10173&quot; value=&quot;Bạn trả lời:&quot;/&gt;&lt;property id=&quot;10174&quot; value=&quot;Đáp án đúng:&quot;/&gt;&lt;property id=&quot;10208&quot; value=&quot;0&quot;/&gt;&lt;property id=&quot;10222&quot; value=&quot;0&quot;/&gt;&lt;property id=&quot;10223&quot; value=&quot;1&quot;/&gt;&lt;property id=&quot;10224&quot; value=&quot;1&quot;/&gt;&lt;property id=&quot;10225&quot; value=&quot;Instruction Slide Title&quot;/&gt;&lt;property id=&quot;10226&quot; value=&quot;Write instructions for quiz takers here...&quot;/&gt;&lt;property id=&quot;10228&quot; value=&quot;20&quot;/&gt;&lt;object type=&quot;10062&quot; unique_id=&quot;10076&quot;&gt;&lt;object type=&quot;10050&quot; unique_id=&quot;10077&quot;&gt;&lt;property id=&quot;10020&quot; value=&quot;2&quot;/&gt;&lt;property id=&quot;10102&quot; value=&quot;1&quot;/&gt;&lt;property id=&quot;10191&quot; value=&quot;-1&quot;/&gt;&lt;/object&gt;&lt;object type=&quot;10051&quot; unique_id=&quot;10078&quot;&gt;&lt;property id=&quot;10020&quot; value=&quot;2&quot;/&gt;&lt;property id=&quot;10102&quot; value=&quot;1&quot;/&gt;&lt;property id=&quot;10191&quot; value=&quot;-1&quot;/&gt;&lt;/object&gt;&lt;/object&gt;&lt;object type=&quot;10061&quot; unique_id=&quot;20000&quot;/&gt;&lt;/object&gt;&lt;object type=&quot;10003&quot; unique_id=&quot;10103&quot;&gt;&lt;property id=&quot;10002&quot; value=&quot;Quiz&quot;/&gt;&lt;property id=&quot;10003&quot; value=&quot;0&quot;/&gt;&lt;property id=&quot;10004&quot; value=&quot;0&quot;/&gt;&lt;property id=&quot;10005&quot; value=&quot;0&quot;/&gt;&lt;property id=&quot;10006&quot; value=&quot;0&quot;/&gt;&lt;property id=&quot;10010&quot; value=&quot;1&quot;/&gt;&lt;property id=&quot;10014&quot; value=&quot;1&quot;/&gt;&lt;property id=&quot;10015&quot; value=&quot;1&quot;/&gt;&lt;property id=&quot;10016&quot; value=&quot;1&quot;/&gt;&lt;property id=&quot;10017&quot; value=&quot;1&quot;/&gt;&lt;property id=&quot;10018&quot; value=&quot;1&quot;/&gt;&lt;property id=&quot;10029&quot; value=&quot;2&quot;/&gt;&lt;property id=&quot;10072&quot; value=&quot;Quiz10103&quot;/&gt;&lt;property id=&quot;10123&quot; value=&quot;1&quot;/&gt;&lt;property id=&quot;10129&quot; value=&quot;0&quot;/&gt;&lt;property id=&quot;10130&quot; value=&quot;80&quot;/&gt;&lt;property id=&quot;10160&quot; value=&quot;1&quot;/&gt;&lt;property id=&quot;10161&quot; value=&quot;1&quot;/&gt;&lt;property id=&quot;10162&quot; value=&quot;1&quot;/&gt;&lt;property id=&quot;10163&quot; value=&quot;0&quot;/&gt;&lt;property id=&quot;10164&quot; value=&quot;0&quot;/&gt;&lt;property id=&quot;10165&quot; value=&quot;Đạt&quot;/&gt;&lt;property id=&quot;10166&quot; value=&quot;Chưa đạt&quot;/&gt;&lt;property id=&quot;10167&quot; value=&quot;FFFFFFFF&quot;/&gt;&lt;property id=&quot;10169&quot; value=&quot;Question %d of %d&quot;/&gt;&lt;property id=&quot;10170&quot; value=&quot;Send E-mail&quot;/&gt;&lt;property id=&quot;10171&quot; value=&quot;Bạn đã trả lời rất tốt.&quot;/&gt;&lt;property id=&quot;10172&quot; value=&quot;Bạn cần hoàn thành các câu hỏi&quot;/&gt;&lt;property id=&quot;10173&quot; value=&quot;Bạn trả lời: &quot;/&gt;&lt;property id=&quot;10174&quot; value=&quot;Đáp án là: &quot;/&gt;&lt;property id=&quot;10208&quot; value=&quot;0&quot;/&gt;&lt;property id=&quot;10222&quot; value=&quot;0&quot;/&gt;&lt;property id=&quot;10223&quot; value=&quot;1&quot;/&gt;&lt;property id=&quot;10224&quot; value=&quot;1&quot;/&gt;&lt;property id=&quot;10225&quot; value=&quot;Instruction Slide Title&quot;/&gt;&lt;property id=&quot;10226&quot; value=&quot;Write instructions for quiz takers here...&quot;/&gt;&lt;property id=&quot;10228&quot; value=&quot;10&quot;/&gt;&lt;object type=&quot;10062&quot; unique_id=&quot;10105&quot;&gt;&lt;object type=&quot;10050&quot; unique_id=&quot;10106&quot;&gt;&lt;property id=&quot;10020&quot; value=&quot;2&quot;/&gt;&lt;property id=&quot;10102&quot; value=&quot;1&quot;/&gt;&lt;property id=&quot;10191&quot; value=&quot;-1&quot;/&gt;&lt;/object&gt;&lt;object type=&quot;10051&quot; unique_id=&quot;10107&quot;&gt;&lt;property id=&quot;10020&quot; value=&quot;2&quot;/&gt;&lt;property id=&quot;10102&quot; value=&quot;1&quot;/&gt;&lt;property id=&quot;10191&quot; value=&quot;-1&quot;/&gt;&lt;/object&gt;&lt;/object&gt;&lt;object type=&quot;10061&quot; unique_id=&quot;20000&quot;/&gt;&lt;/object&gt;&lt;object type=&quot;10003&quot; unique_id=&quot;10294&quot;&gt;&lt;property id=&quot;10002&quot; value=&quot;C4-C5&quot;/&gt;&lt;property id=&quot;10003&quot; value=&quot;0&quot;/&gt;&lt;property id=&quot;10004&quot; value=&quot;1&quot;/&gt;&lt;property id=&quot;10005&quot; value=&quot;0&quot;/&gt;&lt;property id=&quot;10006&quot; value=&quot;0&quot;/&gt;&lt;property id=&quot;10010&quot; value=&quot;1&quot;/&gt;&lt;property id=&quot;10014&quot; value=&quot;-1&quot;/&gt;&lt;property id=&quot;10015&quot; value=&quot;1&quot;/&gt;&lt;property id=&quot;10016&quot; value=&quot;1&quot;/&gt;&lt;property id=&quot;10017&quot; value=&quot;1&quot;/&gt;&lt;property id=&quot;10018&quot; value=&quot;1&quot;/&gt;&lt;property id=&quot;10029&quot; value=&quot;2&quot;/&gt;&lt;property id=&quot;10072&quot; value=&quot;Quiz10294&quot;/&gt;&lt;property id=&quot;10123&quot; value=&quot;1&quot;/&gt;&lt;property id=&quot;10129&quot; value=&quot;0&quot;/&gt;&lt;property id=&quot;10130&quot; value=&quot;80&quot;/&gt;&lt;property id=&quot;10160&quot; value=&quot;1&quot;/&gt;&lt;property id=&quot;10161&quot; value=&quot;1&quot;/&gt;&lt;property id=&quot;10162&quot; value=&quot;1&quot;/&gt;&lt;property id=&quot;10163&quot; value=&quot;0&quot;/&gt;&lt;property id=&quot;10164&quot; value=&quot;0&quot;/&gt;&lt;property id=&quot;10165&quot; value=&quot;Chúc mừng, bạn đã vượt qua thử thách.&quot;/&gt;&lt;property id=&quot;10166&quot; value=&quot;Rất tiếc, bạn cần học lại để nắm vững hơn.&quot;/&gt;&lt;property id=&quot;10167&quot; value=&quot;FFFFFFFF&quot;/&gt;&lt;property id=&quot;10169&quot; value=&quot;Question %d of %d&quot;/&gt;&lt;property id=&quot;10170&quot; value=&quot;Send E-mail&quot;/&gt;&lt;property id=&quot;10171&quot; value=&quot;Bạn trả lời rất tốt.&quot;/&gt;&lt;property id=&quot;10172&quot; value=&quot;Bạn trả lời câu hỏi chưa chính xác&quot;/&gt;&lt;property id=&quot;10173&quot; value=&quot;Bạn trả lời:&quot;/&gt;&lt;property id=&quot;10174&quot; value=&quot;Đáp án là:&quot;/&gt;&lt;property id=&quot;10208&quot; value=&quot;0&quot;/&gt;&lt;property id=&quot;10222&quot; value=&quot;0&quot;/&gt;&lt;property id=&quot;10223&quot; value=&quot;1&quot;/&gt;&lt;property id=&quot;10224&quot; value=&quot;1&quot;/&gt;&lt;property id=&quot;10225&quot; value=&quot;Instruction Slide Title&quot;/&gt;&lt;property id=&quot;10226&quot; value=&quot;Write instructions for quiz takers here...&quot;/&gt;&lt;property id=&quot;10228&quot; value=&quot;100&quot;/&gt;&lt;object type=&quot;10062&quot; unique_id=&quot;10296&quot;&gt;&lt;object type=&quot;10050&quot; unique_id=&quot;10297&quot;&gt;&lt;property id=&quot;10020&quot; value=&quot;2&quot;/&gt;&lt;property id=&quot;10102&quot; value=&quot;1&quot;/&gt;&lt;property id=&quot;10191&quot; value=&quot;-1&quot;/&gt;&lt;/object&gt;&lt;object type=&quot;10051&quot; unique_id=&quot;10298&quot;&gt;&lt;property id=&quot;10020&quot; value=&quot;2&quot;/&gt;&lt;property id=&quot;10102&quot; value=&quot;1&quot;/&gt;&lt;property id=&quot;10191&quot; value=&quot;-1&quot;/&gt;&lt;/object&gt;&lt;/object&gt;&lt;object type=&quot;10061&quot; unique_id=&quot;20000&quot;/&gt;&lt;/object&gt;&lt;object type=&quot;10003&quot; unique_id=&quot;10128&quot;&gt;&lt;property id=&quot;10002&quot; value=&quot;Vận dụng&quot;/&gt;&lt;property id=&quot;10003&quot; value=&quot;0&quot;/&gt;&lt;property id=&quot;10004&quot; value=&quot;0&quot;/&gt;&lt;property id=&quot;10005&quot; value=&quot;0&quot;/&gt;&lt;property id=&quot;10006&quot; value=&quot;0&quot;/&gt;&lt;property id=&quot;10010&quot; value=&quot;1&quot;/&gt;&lt;property id=&quot;10014&quot; value=&quot;-1&quot;/&gt;&lt;property id=&quot;10015&quot; value=&quot;1&quot;/&gt;&lt;property id=&quot;10016&quot; value=&quot;1&quot;/&gt;&lt;property id=&quot;10017&quot; value=&quot;1&quot;/&gt;&lt;property id=&quot;10018&quot; value=&quot;1&quot;/&gt;&lt;property id=&quot;10029&quot; value=&quot;2&quot;/&gt;&lt;property id=&quot;10072&quot; value=&quot;Quiz10128&quot;/&gt;&lt;property id=&quot;10123&quot; value=&quot;1&quot;/&gt;&lt;property id=&quot;10129&quot; value=&quot;0&quot;/&gt;&lt;property id=&quot;10130&quot; value=&quot;80&quot;/&gt;&lt;property id=&quot;10160&quot; value=&quot;1&quot;/&gt;&lt;property id=&quot;10161&quot; value=&quot;1&quot;/&gt;&lt;property id=&quot;10162&quot; value=&quot;1&quot;/&gt;&lt;property id=&quot;10163&quot; value=&quot;0&quot;/&gt;&lt;property id=&quot;10164&quot; value=&quot;0&quot;/&gt;&lt;property id=&quot;10165&quot; value=&quot;Chúc mừng! Bạn đã vượt qua thử thách.&quot;/&gt;&lt;property id=&quot;10166&quot; value=&quot;Rất tiếc, bạn chưa vượt qua được thử thách.&quot;/&gt;&lt;property id=&quot;10167&quot; value=&quot;FFFFFFFF&quot;/&gt;&lt;property id=&quot;10169&quot; value=&quot;Question %d of %d&quot;/&gt;&lt;property id=&quot;10170&quot; value=&quot;Send E-mail&quot;/&gt;&lt;property id=&quot;10171&quot; value=&quot;Bạn đã trả lời chính xác.&quot;/&gt;&lt;property id=&quot;10172&quot; value=&quot;Câu trả lời của bạn chưa chính xác.&quot;/&gt;&lt;property id=&quot;10173&quot; value=&quot;Bạn trả lời:&quot;/&gt;&lt;property id=&quot;10174&quot; value=&quot;Đáp án là:&quot;/&gt;&lt;property id=&quot;10208&quot; value=&quot;0&quot;/&gt;&lt;property id=&quot;10222&quot; value=&quot;0&quot;/&gt;&lt;property id=&quot;10223&quot; value=&quot;1&quot;/&gt;&lt;property id=&quot;10224&quot; value=&quot;1&quot;/&gt;&lt;property id=&quot;10225&quot; value=&quot;Instruction Slide Title&quot;/&gt;&lt;property id=&quot;10226&quot; value=&quot;Write instructions for quiz takers here...&quot;/&gt;&lt;property id=&quot;10228&quot; value=&quot;100&quot;/&gt;&lt;object type=&quot;10062&quot; unique_id=&quot;10130&quot;&gt;&lt;object type=&quot;10050&quot; unique_id=&quot;10131&quot;&gt;&lt;property id=&quot;10020&quot; value=&quot;2&quot;/&gt;&lt;property id=&quot;10102&quot; value=&quot;1&quot;/&gt;&lt;property id=&quot;10191&quot; value=&quot;-1&quot;/&gt;&lt;/object&gt;&lt;object type=&quot;10051&quot; unique_id=&quot;10132&quot;&gt;&lt;property id=&quot;10020&quot; value=&quot;2&quot;/&gt;&lt;property id=&quot;10102&quot; value=&quot;1&quot;/&gt;&lt;property id=&quot;10191&quot; value=&quot;-1&quot;/&gt;&lt;/object&gt;&lt;/object&gt;&lt;object type=&quot;10061&quot; unique_id=&quot;20000&quot;/&gt;&lt;/object&gt;&lt;object type=&quot;10003&quot; unique_id=&quot;10271&quot;&gt;&lt;property id=&quot;10002&quot; value=&quot;Tổng kết&quot;/&gt;&lt;property id=&quot;10003&quot; value=&quot;0&quot;/&gt;&lt;property id=&quot;10004&quot; value=&quot;0&quot;/&gt;&lt;property id=&quot;10005&quot; value=&quot;0&quot;/&gt;&lt;property id=&quot;10006&quot; value=&quot;0&quot;/&gt;&lt;property id=&quot;10010&quot; value=&quot;1&quot;/&gt;&lt;property id=&quot;10014&quot; value=&quot;2&quot;/&gt;&lt;property id=&quot;10015&quot; value=&quot;1&quot;/&gt;&lt;property id=&quot;10016&quot; value=&quot;1&quot;/&gt;&lt;property id=&quot;10017&quot; value=&quot;1&quot;/&gt;&lt;property id=&quot;10018&quot; value=&quot;1&quot;/&gt;&lt;property id=&quot;10029&quot; value=&quot;2&quot;/&gt;&lt;property id=&quot;10072&quot; value=&quot;Quiz10271&quot;/&gt;&lt;property id=&quot;10123&quot; value=&quot;1&quot;/&gt;&lt;property id=&quot;10129&quot; value=&quot;0&quot;/&gt;&lt;property id=&quot;10130&quot; value=&quot;80&quot;/&gt;&lt;property id=&quot;10160&quot; value=&quot;1&quot;/&gt;&lt;property id=&quot;10161&quot; value=&quot;1&quot;/&gt;&lt;property id=&quot;10162&quot; value=&quot;1&quot;/&gt;&lt;property id=&quot;10163&quot; value=&quot;0&quot;/&gt;&lt;property id=&quot;10164&quot; value=&quot;0&quot;/&gt;&lt;property id=&quot;10165&quot; value=&quot;Passed&quot;/&gt;&lt;property id=&quot;10166&quot; value=&quot;Failed&quot;/&gt;&lt;property id=&quot;10167&quot; value=&quot;FFFFFFFF&quot;/&gt;&lt;property id=&quot;10169&quot; value=&quot;Question %d of %d&quot;/&gt;&lt;property id=&quot;10170&quot; value=&quot;Send E-mail&quot;/&gt;&lt;property id=&quot;10171&quot; value=&quot;Bạn đã trả lời chính xác!&quot;/&gt;&lt;property id=&quot;10172&quot; value=&quot;Bạn trả lời chưa chính xác.&quot;/&gt;&lt;property id=&quot;10173&quot; value=&quot;Bạn trả lời:&quot;/&gt;&lt;property id=&quot;10174&quot; value=&quot;Đáp án là:&quot;/&gt;&lt;property id=&quot;10208&quot; value=&quot;0&quot;/&gt;&lt;property id=&quot;10222&quot; value=&quot;0&quot;/&gt;&lt;property id=&quot;10223&quot; value=&quot;1&quot;/&gt;&lt;property id=&quot;10224&quot; value=&quot;1&quot;/&gt;&lt;property id=&quot;10225&quot; value=&quot;Instruction Slide Title&quot;/&gt;&lt;property id=&quot;10226&quot; value=&quot;Write instructions for quiz takers here...&quot;/&gt;&lt;property id=&quot;10228&quot; value=&quot;10&quot;/&gt;&lt;object type=&quot;10062&quot; unique_id=&quot;10273&quot;&gt;&lt;object type=&quot;10050&quot; unique_id=&quot;10274&quot;&gt;&lt;property id=&quot;10020&quot; value=&quot;2&quot;/&gt;&lt;property id=&quot;10102&quot; value=&quot;1&quot;/&gt;&lt;property id=&quot;10191&quot; value=&quot;-1&quot;/&gt;&lt;/object&gt;&lt;object type=&quot;10051&quot; unique_id=&quot;10275&quot;&gt;&lt;property id=&quot;10020&quot; value=&quot;2&quot;/&gt;&lt;property id=&quot;10102&quot; value=&quot;1&quot;/&gt;&lt;property id=&quot;10191&quot; value=&quot;-1&quot;/&gt;&lt;/object&gt;&lt;/object&gt;&lt;object type=&quot;10061&quot; unique_id=&quot;20000&quot;/&gt;&lt;/object&gt;&lt;/object&gt;&lt;/object&gt;"/>
  <p:tag name="MMPROD_NEXTUNIQUEID" val="10473"/>
  <p:tag name="MMPROD_UIDATA" val="&lt;database version=&quot;11.0&quot;&gt;&lt;object type=&quot;1&quot; unique_id=&quot;10001&quot;&gt;&lt;property id=&quot;20141&quot; value=&quot;Mặt phẳng nghiêng&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0&quot;/&gt;&lt;property id=&quot;20184&quot; value=&quot;7&quot;/&gt;&lt;property id=&quot;20193&quot; value=&quot;-1&quot;/&gt;&lt;property id=&quot;20221&quot; value=&quot;D:\Documents\My Adobe Presentations\Bai 24 Cong thuc tinh nhiet luong\Bai 24 Cong thuc tinh nhiet luong\data\&quot;/&gt;&lt;property id=&quot;20224&quot; value=&quot;D:\OneDrive\Documents\My Adobe Presentations\MAT PHANG NGHIENG_DU THI&quot;/&gt;&lt;property id=&quot;20226&quot; value=&quot;D:\Desktop\HGVH2015\MAT PHANG NGHIENG_DU THI2-test.ppt&quot;/&gt;&lt;property id=&quot;20250&quot; value=&quot;0&quot;/&gt;&lt;property id=&quot;20251&quot; value=&quot;0&quot;/&gt;&lt;property id=&quot;20259&quot; value=&quot;1&quot;/&gt;&lt;property id=&quot;20263&quot; value=&quot;3&quot;/&gt;&lt;property id=&quot;20264&quot; value=&quot;1&quot;/&gt;&lt;property id=&quot;20519&quot; value=&quot;0&quot;/&gt;&lt;property id=&quot;20600&quot; value=&quot;0&quot;/&gt;&lt;property id=&quot;20700&quot; value=&quot;0&quot;/&gt;&lt;object type=&quot;4&quot; unique_id=&quot;10002&quot;&gt;&lt;object type=&quot;5&quot; unique_id=&quot;10228&quot;&gt;&lt;property id=&quot;20000&quot; value=&quot;0&quot;/&gt;&lt;property id=&quot;20149&quot; value=&quot;nguyễn thị thanh&quot;/&gt;&lt;property id=&quot;20150&quot; value=&quot;giáo viên&quot;/&gt;&lt;property id=&quot;20151&quot; value=&quot;Tulips.jpg&quot;/&gt;&lt;/object&gt;&lt;object type=&quot;5&quot; unique_id=&quot;10229&quot;&gt;&lt;property id=&quot;20000&quot; value=&quot;0&quot;/&gt;&lt;property id=&quot;20149&quot; value=&quot;Tấn&quot;/&gt;&lt;property id=&quot;20150&quot; value=&quot;giao vien&quot;/&gt;&lt;property id=&quot;20151&quot; value=&quot;Tulips.jpg&quot;/&gt;&lt;/object&gt;&lt;object type=&quot;5&quot; unique_id=&quot;11087&quot;&gt;&lt;property id=&quot;20000&quot; value=&quot;0&quot;/&gt;&lt;property id=&quot;20149&quot; value=&quot;Nguyễn Đức Thắng&quot;/&gt;&lt;property id=&quot;20150&quot; value=&quot;Giáo viên&quot;/&gt;&lt;property id=&quot;20151&quot; value=&quot;2002-05-27 20.26.50.jpg&quot;/&gt;&lt;property id=&quot;20153&quot; value=&quot;thangnd85@gmail.com&quot;/&gt;&lt;property id=&quot;20155&quot; value=&quot;Di động: 0985 435 685 Giáo viên bộ môn Vật lý THCS &quot;/&gt;&lt;property id=&quot;20159&quot; value=&quot;lgo12788.jpg&quot;/&gt;&lt;/object&gt;&lt;/object&gt;&lt;object type=&quot;2&quot; unique_id=&quot;10003&quot;&gt;&lt;object type=&quot;3&quot; unique_id=&quot;10006&quot;&gt;&lt;property id=&quot;20148&quot; value=&quot;5&quot;/&gt;&lt;property id=&quot;20300&quot; value=&quot;Slide 3 - &amp;quot;TUẦN 9 – TIẾT 9&amp;quot;&quot;/&gt;&lt;property id=&quot;20301&quot; value=&quot;Bài mới&quot;/&gt;&lt;property id=&quot;20302&quot; value=&quot;0&quot;/&gt;&lt;property id=&quot;20303&quot; value=&quot;Nguyễn Đức Thắng&quot;/&gt;&lt;property id=&quot;20307&quot; value=&quot;298&quot;/&gt;&lt;property id=&quot;20309&quot; value=&quot;11087&quot;/&gt;&lt;property id=&quot;20312&quot; value=&quot;0&quot;/&gt;&lt;property id=&quot;20601&quot; value=&quot;0&quot;/&gt;&lt;/object&gt;&lt;object type=&quot;3&quot; unique_id=&quot;11557&quot;&gt;&lt;property id=&quot;20148&quot; value=&quot;5&quot;/&gt;&lt;property id=&quot;20300&quot; value=&quot;Slide 1 - &amp;quot;PHÒNG GIÁO DỤC VÀ ĐÀO TẠO TÂN CHÂU TRƯỜNG THCS THỊ TRẤN TÂN CHÂU&amp;quot;&quot;/&gt;&lt;property id=&quot;20301&quot; value=&quot;Trang bìa&quot;/&gt;&lt;property id=&quot;20302&quot; value=&quot;0&quot;/&gt;&lt;property id=&quot;20303&quot; value=&quot;Nguyễn Đức Thắng&quot;/&gt;&lt;property id=&quot;20307&quot; value=&quot;334&quot;/&gt;&lt;property id=&quot;20309&quot; value=&quot;11087&quot;/&gt;&lt;property id=&quot;20312&quot; value=&quot;0&quot;/&gt;&lt;property id=&quot;20601&quot; value=&quot;0&quot;/&gt;&lt;/object&gt;&lt;object type=&quot;3&quot; unique_id=&quot;65543&quot;&gt;&lt;property id=&quot;20148&quot; value=&quot;5&quot;/&gt;&lt;property id=&quot;20300&quot; value=&quot;Slide 4 - &amp;quot;Mục tiêu bài học.&amp;quot;&quot;/&gt;&lt;property id=&quot;20301&quot; value=&quot;Mục tiêu&quot;/&gt;&lt;property id=&quot;20302&quot; value=&quot;0&quot;/&gt;&lt;property id=&quot;20303&quot; value=&quot;Nguyễn Đức Thắng&quot;/&gt;&lt;property id=&quot;20307&quot; value=&quot;349&quot;/&gt;&lt;property id=&quot;20309&quot; value=&quot;11087&quot;/&gt;&lt;property id=&quot;20312&quot; value=&quot;0&quot;/&gt;&lt;property id=&quot;20601&quot; value=&quot;0&quot;/&gt;&lt;/object&gt;&lt;object type=&quot;3&quot; unique_id=&quot;77424&quot;&gt;&lt;property id=&quot;20148&quot; value=&quot;5&quot;/&gt;&lt;property id=&quot;20300&quot; value=&quot;Slide 2&quot;/&gt;&lt;property id=&quot;20307&quot; value=&quot;382&quot;/&gt;&lt;/object&gt;&lt;object type=&quot;3&quot; unique_id=&quot;77425&quot;&gt;&lt;property id=&quot;20148&quot; value=&quot;5&quot;/&gt;&lt;property id=&quot;20300&quot; value=&quot;Slide 5&quot;/&gt;&lt;property id=&quot;20307&quot; value=&quot;384&quot;/&gt;&lt;/object&gt;&lt;object type=&quot;3&quot; unique_id=&quot;77426&quot;&gt;&lt;property id=&quot;20148&quot; value=&quot;5&quot;/&gt;&lt;property id=&quot;20300&quot; value=&quot;Slide 6&quot;/&gt;&lt;property id=&quot;20307&quot; value=&quot;385&quot;/&gt;&lt;/object&gt;&lt;object type=&quot;3&quot; unique_id=&quot;77427&quot;&gt;&lt;property id=&quot;20148&quot; value=&quot;5&quot;/&gt;&lt;property id=&quot;20300&quot; value=&quot;Slide 7&quot;/&gt;&lt;property id=&quot;20307&quot; value=&quot;386&quot;/&gt;&lt;/object&gt;&lt;object type=&quot;3&quot; unique_id=&quot;77428&quot;&gt;&lt;property id=&quot;20148&quot; value=&quot;5&quot;/&gt;&lt;property id=&quot;20300&quot; value=&quot;Slide 8&quot;/&gt;&lt;property id=&quot;20307&quot; value=&quot;387&quot;/&gt;&lt;/object&gt;&lt;object type=&quot;3&quot; unique_id=&quot;77429&quot;&gt;&lt;property id=&quot;20148&quot; value=&quot;5&quot;/&gt;&lt;property id=&quot;20300&quot; value=&quot;Slide 10&quot;/&gt;&lt;property id=&quot;20307&quot; value=&quot;390&quot;/&gt;&lt;/object&gt;&lt;object type=&quot;3&quot; unique_id=&quot;77430&quot;&gt;&lt;property id=&quot;20148&quot; value=&quot;5&quot;/&gt;&lt;property id=&quot;20300&quot; value=&quot;Slide 11&quot;/&gt;&lt;property id=&quot;20307&quot; value=&quot;388&quot;/&gt;&lt;/object&gt;&lt;object type=&quot;3&quot; unique_id=&quot;77431&quot;&gt;&lt;property id=&quot;20148&quot; value=&quot;5&quot;/&gt;&lt;property id=&quot;20300&quot; value=&quot;Slide 21&quot;/&gt;&lt;property id=&quot;20307&quot; value=&quot;389&quot;/&gt;&lt;/object&gt;&lt;object type=&quot;3&quot; unique_id=&quot;77980&quot;&gt;&lt;property id=&quot;20148&quot; value=&quot;5&quot;/&gt;&lt;property id=&quot;20300&quot; value=&quot;Slide 13&quot;/&gt;&lt;property id=&quot;20307&quot; value=&quot;391&quot;/&gt;&lt;/object&gt;&lt;object type=&quot;3&quot; unique_id=&quot;77981&quot;&gt;&lt;property id=&quot;20148&quot; value=&quot;5&quot;/&gt;&lt;property id=&quot;20300&quot; value=&quot;Slide 12&quot;/&gt;&lt;property id=&quot;20307&quot; value=&quot;392&quot;/&gt;&lt;/object&gt;&lt;object type=&quot;3&quot; unique_id=&quot;77982&quot;&gt;&lt;property id=&quot;20148&quot; value=&quot;5&quot;/&gt;&lt;property id=&quot;20300&quot; value=&quot;Slide 14&quot;/&gt;&lt;property id=&quot;20307&quot; value=&quot;393&quot;/&gt;&lt;/object&gt;&lt;object type=&quot;3&quot; unique_id=&quot;77983&quot;&gt;&lt;property id=&quot;20148&quot; value=&quot;5&quot;/&gt;&lt;property id=&quot;20300&quot; value=&quot;Slide 15&quot;/&gt;&lt;property id=&quot;20307&quot; value=&quot;394&quot;/&gt;&lt;/object&gt;&lt;object type=&quot;3&quot; unique_id=&quot;77984&quot;&gt;&lt;property id=&quot;20148&quot; value=&quot;5&quot;/&gt;&lt;property id=&quot;20300&quot; value=&quot;Slide 22&quot;/&gt;&lt;property id=&quot;20307&quot; value=&quot;395&quot;/&gt;&lt;/object&gt;&lt;object type=&quot;3&quot; unique_id=&quot;77985&quot;&gt;&lt;property id=&quot;20148&quot; value=&quot;5&quot;/&gt;&lt;property id=&quot;20300&quot; value=&quot;Slide 16&quot;/&gt;&lt;property id=&quot;20307&quot; value=&quot;399&quot;/&gt;&lt;/object&gt;&lt;object type=&quot;3&quot; unique_id=&quot;77986&quot;&gt;&lt;property id=&quot;20148&quot; value=&quot;5&quot;/&gt;&lt;property id=&quot;20300&quot; value=&quot;Slide 17&quot;/&gt;&lt;property id=&quot;20307&quot; value=&quot;402&quot;/&gt;&lt;/object&gt;&lt;object type=&quot;3&quot; unique_id=&quot;77987&quot;&gt;&lt;property id=&quot;20148&quot; value=&quot;5&quot;/&gt;&lt;property id=&quot;20300&quot; value=&quot;Slide 18&quot;/&gt;&lt;property id=&quot;20307&quot; value=&quot;403&quot;/&gt;&lt;/object&gt;&lt;object type=&quot;3&quot; unique_id=&quot;77988&quot;&gt;&lt;property id=&quot;20148&quot; value=&quot;5&quot;/&gt;&lt;property id=&quot;20300&quot; value=&quot;Slide 19&quot;/&gt;&lt;property id=&quot;20307&quot; value=&quot;404&quot;/&gt;&lt;/object&gt;&lt;object type=&quot;3&quot; unique_id=&quot;77990&quot;&gt;&lt;property id=&quot;20148&quot; value=&quot;5&quot;/&gt;&lt;property id=&quot;20300&quot; value=&quot;Slide 23&quot;/&gt;&lt;property id=&quot;20307&quot; value=&quot;400&quot;/&gt;&lt;/object&gt;&lt;object type=&quot;3&quot; unique_id=&quot;77991&quot;&gt;&lt;property id=&quot;20148&quot; value=&quot;5&quot;/&gt;&lt;property id=&quot;20300&quot; value=&quot;Slide 24&quot;/&gt;&lt;property id=&quot;20307&quot; value=&quot;397&quot;/&gt;&lt;/object&gt;&lt;object type=&quot;3&quot; unique_id=&quot;77992&quot;&gt;&lt;property id=&quot;20148&quot; value=&quot;5&quot;/&gt;&lt;property id=&quot;20300&quot; value=&quot;Slide 26&quot;/&gt;&lt;property id=&quot;20307&quot; value=&quot;407&quot;/&gt;&lt;/object&gt;&lt;object type=&quot;3&quot; unique_id=&quot;77993&quot;&gt;&lt;property id=&quot;20148&quot; value=&quot;5&quot;/&gt;&lt;property id=&quot;20300&quot; value=&quot;Slide 27&quot;/&gt;&lt;property id=&quot;20307&quot; value=&quot;406&quot;/&gt;&lt;/object&gt;&lt;object type=&quot;3&quot; unique_id=&quot;78440&quot;&gt;&lt;property id=&quot;20148&quot; value=&quot;5&quot;/&gt;&lt;property id=&quot;20300&quot; value=&quot;Slide 25&quot;/&gt;&lt;property id=&quot;20307&quot; value=&quot;408&quot;/&gt;&lt;/object&gt;&lt;object type=&quot;3&quot; unique_id=&quot;78909&quot;&gt;&lt;property id=&quot;20148&quot; value=&quot;5&quot;/&gt;&lt;property id=&quot;20300&quot; value=&quot;Slide 9&quot;/&gt;&lt;property id=&quot;20307&quot; value=&quot;409&quot;/&gt;&lt;/object&gt;&lt;object type=&quot;3&quot; unique_id=&quot;80086&quot;&gt;&lt;property id=&quot;20148&quot; value=&quot;5&quot;/&gt;&lt;property id=&quot;20300&quot; value=&quot;Slide 20 - &amp;quot;Như vậy, việc áp dụng các kiến thức về áp suất trong đời sống, cũng như trong các ngành nghề như xây dựng, chế tạo&quot;/&gt;&lt;property id=&quot;20307&quot; value=&quot;411&quot;/&gt;&lt;/object&gt;&lt;/object&gt;&lt;object type=&quot;8&quot; unique_id=&quot;10122&quot;&gt;&lt;/object&gt;&lt;object type=&quot;10&quot; unique_id=&quot;10123&quot;&gt;&lt;object type=&quot;11&quot; unique_id=&quot;10124&quot;&gt;&lt;property id=&quot;20180&quot; value=&quot;0&quot;/&gt;&lt;property id=&quot;20181&quot; value=&quot;0&quot;/&gt;&lt;property id=&quot;20182&quot; value=&quot;0&quot;/&gt;&lt;property id=&quot;20183&quot; value=&quot;0&quot;/&gt;&lt;/object&gt;&lt;object type=&quot;12&quot; unique_id=&quot;10125&quot;&gt;&lt;/object&gt;&lt;object type=&quot;13&quot; unique_id=&quot;11088&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PPSNARRATION" val="2,585638014,D:\Desktop\HGVH2016\Tiet 9 - ap suat_pptx\Media.ppcx"/>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D:\OneDrive\Documents\My Adobe Presentations\MAT PHANG NGHIENG_DU THI\data\asimages\{A20151A5-DDA0-4772-8839-FA2A6769941B}_7.png&quot;/&gt;&lt;left val=&quot;0&quot;/&gt;&lt;top val=&quot;0&quot;/&gt;&lt;width val=&quot;720&quot;/&gt;&lt;height val=&quot;91&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D:\OneDrive\Documents\My Adobe Presentations\MAT PHANG NGHIENG_DU THI\data\asimages\{1669C1FC-83AD-4EB7-BCB3-D633B7AAA7A0}_7.png&quot;/&gt;&lt;left val=&quot;-30&quot;/&gt;&lt;top val=&quot;188&quot;/&gt;&lt;width val=&quot;757&quot;/&gt;&lt;height val=&quot;131&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8984</TotalTime>
  <Words>719</Words>
  <Application>Microsoft Office PowerPoint</Application>
  <PresentationFormat>On-screen Show (4:3)</PresentationFormat>
  <Paragraphs>66</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TIẾT 7</vt:lpstr>
      <vt:lpstr>Slide 3</vt:lpstr>
      <vt:lpstr>Slide 4</vt:lpstr>
      <vt:lpstr>Slide 5</vt:lpstr>
      <vt:lpstr>Slide 6</vt:lpstr>
      <vt:lpstr>Slide 7</vt:lpstr>
      <vt:lpstr>Slide 8</vt:lpstr>
      <vt:lpstr>Slide 9</vt:lpstr>
      <vt:lpstr>Slide 10</vt:lpstr>
      <vt:lpstr>Như vậy, việc áp dụng các kiến thức về áp suất trong đời sống, cũng như trong các ngành nghề như xây dựng, chế tạo đồ dung, dụng cụ, …., sẽ giúp chúng ta tạo ra được những sản phẩm tùy theo nhu cầu sử dụng.</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Áp suất chất lỏng</dc:title>
  <dc:creator>Nguyễn Đức Thắng</dc:creator>
  <cp:keywords>E-learning</cp:keywords>
  <cp:lastModifiedBy>Dai Loi</cp:lastModifiedBy>
  <cp:revision>464</cp:revision>
  <dcterms:created xsi:type="dcterms:W3CDTF">2012-10-20T02:45:49Z</dcterms:created>
  <dcterms:modified xsi:type="dcterms:W3CDTF">2017-10-17T08:38:17Z</dcterms:modified>
</cp:coreProperties>
</file>