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27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70DC5-5F57-4E14-82C9-BFA43F3EE061}" type="datetimeFigureOut">
              <a:rPr lang="en-US" smtClean="0"/>
              <a:t>1/14/2019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4CB33-075D-45AF-B14A-3BBBD16FE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5161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70DC5-5F57-4E14-82C9-BFA43F3EE061}" type="datetimeFigureOut">
              <a:rPr lang="en-US" smtClean="0"/>
              <a:t>1/14/2019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4CB33-075D-45AF-B14A-3BBBD16FE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0083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70DC5-5F57-4E14-82C9-BFA43F3EE061}" type="datetimeFigureOut">
              <a:rPr lang="en-US" smtClean="0"/>
              <a:t>1/14/2019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4CB33-075D-45AF-B14A-3BBBD16FE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377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70DC5-5F57-4E14-82C9-BFA43F3EE061}" type="datetimeFigureOut">
              <a:rPr lang="en-US" smtClean="0"/>
              <a:t>1/14/2019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4CB33-075D-45AF-B14A-3BBBD16FE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719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70DC5-5F57-4E14-82C9-BFA43F3EE061}" type="datetimeFigureOut">
              <a:rPr lang="en-US" smtClean="0"/>
              <a:t>1/14/2019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4CB33-075D-45AF-B14A-3BBBD16FE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334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70DC5-5F57-4E14-82C9-BFA43F3EE061}" type="datetimeFigureOut">
              <a:rPr lang="en-US" smtClean="0"/>
              <a:t>1/14/2019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4CB33-075D-45AF-B14A-3BBBD16FE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089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70DC5-5F57-4E14-82C9-BFA43F3EE061}" type="datetimeFigureOut">
              <a:rPr lang="en-US" smtClean="0"/>
              <a:t>1/14/2019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4CB33-075D-45AF-B14A-3BBBD16FE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3358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70DC5-5F57-4E14-82C9-BFA43F3EE061}" type="datetimeFigureOut">
              <a:rPr lang="en-US" smtClean="0"/>
              <a:t>1/14/2019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4CB33-075D-45AF-B14A-3BBBD16FE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507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70DC5-5F57-4E14-82C9-BFA43F3EE061}" type="datetimeFigureOut">
              <a:rPr lang="en-US" smtClean="0"/>
              <a:t>1/14/2019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4CB33-075D-45AF-B14A-3BBBD16FE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1415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70DC5-5F57-4E14-82C9-BFA43F3EE061}" type="datetimeFigureOut">
              <a:rPr lang="en-US" smtClean="0"/>
              <a:t>1/14/2019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4CB33-075D-45AF-B14A-3BBBD16FE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832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70DC5-5F57-4E14-82C9-BFA43F3EE061}" type="datetimeFigureOut">
              <a:rPr lang="en-US" smtClean="0"/>
              <a:t>1/14/2019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4CB33-075D-45AF-B14A-3BBBD16FE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3837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770DC5-5F57-4E14-82C9-BFA43F3EE061}" type="datetimeFigureOut">
              <a:rPr lang="en-US" smtClean="0"/>
              <a:t>1/14/2019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44CB33-075D-45AF-B14A-3BBBD16FE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594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152400"/>
            <a:ext cx="8229600" cy="6400800"/>
          </a:xfrm>
        </p:spPr>
        <p:txBody>
          <a:bodyPr>
            <a:noAutofit/>
          </a:bodyPr>
          <a:lstStyle/>
          <a:p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(4 đ)  Cho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2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8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2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sớm</a:t>
            </a:r>
            <a:r>
              <a:rPr lang="en-US" sz="2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2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sz="2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bếp</a:t>
            </a:r>
            <a:r>
              <a:rPr lang="en-US" sz="2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lửa</a:t>
            </a:r>
            <a:r>
              <a:rPr lang="en-US" sz="2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2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nhen</a:t>
            </a:r>
            <a:endParaRPr lang="en-US" sz="2800" i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i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ngọn</a:t>
            </a:r>
            <a:r>
              <a:rPr lang="en-US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lửa</a:t>
            </a:r>
            <a:r>
              <a:rPr lang="en-US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lòng</a:t>
            </a:r>
            <a:r>
              <a:rPr lang="en-US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luôn</a:t>
            </a:r>
            <a:r>
              <a:rPr lang="en-US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ủ </a:t>
            </a:r>
            <a:r>
              <a:rPr lang="en-US" sz="28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sẵn</a:t>
            </a:r>
            <a:endParaRPr lang="en-US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ngọn</a:t>
            </a:r>
            <a:r>
              <a:rPr lang="en-US" sz="2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lửa</a:t>
            </a:r>
            <a:r>
              <a:rPr lang="en-US" sz="2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chứa</a:t>
            </a:r>
            <a:r>
              <a:rPr lang="en-US" sz="2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niềm</a:t>
            </a:r>
            <a:r>
              <a:rPr lang="en-US" sz="2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tin </a:t>
            </a:r>
            <a:r>
              <a:rPr lang="en-US" sz="28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dai</a:t>
            </a:r>
            <a:r>
              <a:rPr lang="en-US" sz="2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dẳng</a:t>
            </a:r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1: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Chép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8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vừa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chép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trích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giả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2: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ngọn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lửa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đ­ược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t­ượng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ánh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sáng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hơi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ấm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đốt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cháy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ấy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3: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khoảng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1/2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thi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bày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suy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nghĩ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niềm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hạnh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phúc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mái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ấm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 </a:t>
            </a:r>
          </a:p>
          <a:p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4387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7</Words>
  <Application>Microsoft Office PowerPoint</Application>
  <PresentationFormat>On-screen Show 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Personal</dc:creator>
  <cp:lastModifiedBy>Personal</cp:lastModifiedBy>
  <cp:revision>2</cp:revision>
  <dcterms:created xsi:type="dcterms:W3CDTF">2019-01-14T04:16:28Z</dcterms:created>
  <dcterms:modified xsi:type="dcterms:W3CDTF">2019-01-14T04:46:20Z</dcterms:modified>
</cp:coreProperties>
</file>