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notesMasterIdLst>
    <p:notesMasterId r:id="rId32"/>
  </p:notesMasterIdLst>
  <p:sldIdLst>
    <p:sldId id="292" r:id="rId2"/>
    <p:sldId id="276" r:id="rId3"/>
    <p:sldId id="277" r:id="rId4"/>
    <p:sldId id="278" r:id="rId5"/>
    <p:sldId id="279" r:id="rId6"/>
    <p:sldId id="280" r:id="rId7"/>
    <p:sldId id="281" r:id="rId8"/>
    <p:sldId id="282" r:id="rId9"/>
    <p:sldId id="283" r:id="rId10"/>
    <p:sldId id="284" r:id="rId11"/>
    <p:sldId id="285" r:id="rId12"/>
    <p:sldId id="286" r:id="rId13"/>
    <p:sldId id="291" r:id="rId14"/>
    <p:sldId id="257" r:id="rId15"/>
    <p:sldId id="287" r:id="rId16"/>
    <p:sldId id="258" r:id="rId17"/>
    <p:sldId id="288" r:id="rId18"/>
    <p:sldId id="289" r:id="rId19"/>
    <p:sldId id="259" r:id="rId20"/>
    <p:sldId id="261" r:id="rId21"/>
    <p:sldId id="263" r:id="rId22"/>
    <p:sldId id="265" r:id="rId23"/>
    <p:sldId id="268" r:id="rId24"/>
    <p:sldId id="270" r:id="rId25"/>
    <p:sldId id="273" r:id="rId26"/>
    <p:sldId id="272" r:id="rId27"/>
    <p:sldId id="266" r:id="rId28"/>
    <p:sldId id="267" r:id="rId29"/>
    <p:sldId id="274" r:id="rId30"/>
    <p:sldId id="27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822" autoAdjust="0"/>
  </p:normalViewPr>
  <p:slideViewPr>
    <p:cSldViewPr>
      <p:cViewPr varScale="1">
        <p:scale>
          <a:sx n="40" d="100"/>
          <a:sy n="40" d="100"/>
        </p:scale>
        <p:origin x="-850"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_rels/drawing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BDA38-E867-4AF9-B0A2-DB0AB2D7D37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4A0BC73C-AD80-4C14-B29A-0E8C2DC89B40}">
      <dgm:prSet phldrT="[Text]"/>
      <dgm:spPr/>
      <dgm:t>
        <a:bodyPr/>
        <a:lstStyle/>
        <a:p>
          <a:r>
            <a:rPr lang="vi-VN" dirty="0" smtClean="0"/>
            <a:t>1. MỤC TIÊU</a:t>
          </a:r>
          <a:endParaRPr lang="en-GB" dirty="0"/>
        </a:p>
      </dgm:t>
    </dgm:pt>
    <dgm:pt modelId="{9531C8A1-104C-4D8A-B01D-C9CA7489C9DA}" type="parTrans" cxnId="{EF7BC23D-F97E-42BB-B0E6-7F2455A94345}">
      <dgm:prSet/>
      <dgm:spPr/>
      <dgm:t>
        <a:bodyPr/>
        <a:lstStyle/>
        <a:p>
          <a:endParaRPr lang="en-GB"/>
        </a:p>
      </dgm:t>
    </dgm:pt>
    <dgm:pt modelId="{978D5F9B-B442-460B-8F3D-A31B3619F553}" type="sibTrans" cxnId="{EF7BC23D-F97E-42BB-B0E6-7F2455A94345}">
      <dgm:prSet/>
      <dgm:spPr/>
      <dgm:t>
        <a:bodyPr/>
        <a:lstStyle/>
        <a:p>
          <a:endParaRPr lang="en-GB"/>
        </a:p>
      </dgm:t>
    </dgm:pt>
    <dgm:pt modelId="{D03D8C88-10C2-4093-8D53-D0DB89AD478B}">
      <dgm:prSet phldrT="[Text]"/>
      <dgm:spPr/>
      <dgm:t>
        <a:bodyPr/>
        <a:lstStyle/>
        <a:p>
          <a:r>
            <a:rPr lang="vi-VN" dirty="0" smtClean="0"/>
            <a:t>2. HOẠT ĐỘNG DẠY HỌC  </a:t>
          </a:r>
          <a:endParaRPr lang="en-GB" dirty="0"/>
        </a:p>
      </dgm:t>
    </dgm:pt>
    <dgm:pt modelId="{FE615498-A8CE-462F-AE65-0F0FBDB2020B}" type="parTrans" cxnId="{24AD4995-3A80-4DA7-8BC2-A6F22AA2B021}">
      <dgm:prSet/>
      <dgm:spPr/>
      <dgm:t>
        <a:bodyPr/>
        <a:lstStyle/>
        <a:p>
          <a:endParaRPr lang="en-GB"/>
        </a:p>
      </dgm:t>
    </dgm:pt>
    <dgm:pt modelId="{E665EFFB-F735-412F-B756-46FA700DC0DE}" type="sibTrans" cxnId="{24AD4995-3A80-4DA7-8BC2-A6F22AA2B021}">
      <dgm:prSet/>
      <dgm:spPr/>
      <dgm:t>
        <a:bodyPr/>
        <a:lstStyle/>
        <a:p>
          <a:endParaRPr lang="en-GB"/>
        </a:p>
      </dgm:t>
    </dgm:pt>
    <dgm:pt modelId="{CB7B7FEC-56EF-490F-9605-B7962A6AE1A4}">
      <dgm:prSet phldrT="[Text]"/>
      <dgm:spPr/>
      <dgm:t>
        <a:bodyPr/>
        <a:lstStyle/>
        <a:p>
          <a:r>
            <a:rPr lang="vi-VN" dirty="0" smtClean="0"/>
            <a:t>3. KIỂM TRA – ĐÁNH GIÁ</a:t>
          </a:r>
          <a:endParaRPr lang="en-GB" dirty="0"/>
        </a:p>
      </dgm:t>
    </dgm:pt>
    <dgm:pt modelId="{68F1A79B-7BD5-4B73-93C2-52198BCEE810}" type="parTrans" cxnId="{3AB4C441-5268-4D96-9A3D-2F8B06005D5F}">
      <dgm:prSet/>
      <dgm:spPr/>
      <dgm:t>
        <a:bodyPr/>
        <a:lstStyle/>
        <a:p>
          <a:endParaRPr lang="en-GB"/>
        </a:p>
      </dgm:t>
    </dgm:pt>
    <dgm:pt modelId="{D9FFCBC5-02FA-4398-959D-078B0A016BE4}" type="sibTrans" cxnId="{3AB4C441-5268-4D96-9A3D-2F8B06005D5F}">
      <dgm:prSet/>
      <dgm:spPr/>
      <dgm:t>
        <a:bodyPr/>
        <a:lstStyle/>
        <a:p>
          <a:endParaRPr lang="en-GB"/>
        </a:p>
      </dgm:t>
    </dgm:pt>
    <dgm:pt modelId="{F230D177-94FB-4FCF-BD29-3EBB4F17835B}" type="pres">
      <dgm:prSet presAssocID="{895BDA38-E867-4AF9-B0A2-DB0AB2D7D372}" presName="Name0" presStyleCnt="0">
        <dgm:presLayoutVars>
          <dgm:chMax val="7"/>
          <dgm:chPref val="7"/>
          <dgm:dir/>
        </dgm:presLayoutVars>
      </dgm:prSet>
      <dgm:spPr/>
      <dgm:t>
        <a:bodyPr/>
        <a:lstStyle/>
        <a:p>
          <a:endParaRPr lang="en-GB"/>
        </a:p>
      </dgm:t>
    </dgm:pt>
    <dgm:pt modelId="{20F92E1D-2353-4DF0-AB59-E36E0E9A0F09}" type="pres">
      <dgm:prSet presAssocID="{895BDA38-E867-4AF9-B0A2-DB0AB2D7D372}" presName="Name1" presStyleCnt="0"/>
      <dgm:spPr/>
    </dgm:pt>
    <dgm:pt modelId="{41FFBBE0-79B5-4715-8E89-109D8DC7D4D6}" type="pres">
      <dgm:prSet presAssocID="{895BDA38-E867-4AF9-B0A2-DB0AB2D7D372}" presName="cycle" presStyleCnt="0"/>
      <dgm:spPr/>
    </dgm:pt>
    <dgm:pt modelId="{97B7A6BD-F827-4B81-B6BB-5AEA3605749D}" type="pres">
      <dgm:prSet presAssocID="{895BDA38-E867-4AF9-B0A2-DB0AB2D7D372}" presName="srcNode" presStyleLbl="node1" presStyleIdx="0" presStyleCnt="3"/>
      <dgm:spPr/>
    </dgm:pt>
    <dgm:pt modelId="{DB676C64-6F76-4D1C-B0B7-B513953CFFC1}" type="pres">
      <dgm:prSet presAssocID="{895BDA38-E867-4AF9-B0A2-DB0AB2D7D372}" presName="conn" presStyleLbl="parChTrans1D2" presStyleIdx="0" presStyleCnt="1"/>
      <dgm:spPr/>
      <dgm:t>
        <a:bodyPr/>
        <a:lstStyle/>
        <a:p>
          <a:endParaRPr lang="en-GB"/>
        </a:p>
      </dgm:t>
    </dgm:pt>
    <dgm:pt modelId="{55160E7C-8B54-455D-888A-CA44780A2DBD}" type="pres">
      <dgm:prSet presAssocID="{895BDA38-E867-4AF9-B0A2-DB0AB2D7D372}" presName="extraNode" presStyleLbl="node1" presStyleIdx="0" presStyleCnt="3"/>
      <dgm:spPr/>
    </dgm:pt>
    <dgm:pt modelId="{7B5CE062-0BAA-4ADC-BE48-0D0A6E9B7CEC}" type="pres">
      <dgm:prSet presAssocID="{895BDA38-E867-4AF9-B0A2-DB0AB2D7D372}" presName="dstNode" presStyleLbl="node1" presStyleIdx="0" presStyleCnt="3"/>
      <dgm:spPr/>
    </dgm:pt>
    <dgm:pt modelId="{96B444DF-D368-4D7A-80CD-E98A9C227D44}" type="pres">
      <dgm:prSet presAssocID="{4A0BC73C-AD80-4C14-B29A-0E8C2DC89B40}" presName="text_1" presStyleLbl="node1" presStyleIdx="0" presStyleCnt="3">
        <dgm:presLayoutVars>
          <dgm:bulletEnabled val="1"/>
        </dgm:presLayoutVars>
      </dgm:prSet>
      <dgm:spPr/>
      <dgm:t>
        <a:bodyPr/>
        <a:lstStyle/>
        <a:p>
          <a:endParaRPr lang="en-GB"/>
        </a:p>
      </dgm:t>
    </dgm:pt>
    <dgm:pt modelId="{1CF2A6CB-4D48-4576-8078-3BD0115C5E53}" type="pres">
      <dgm:prSet presAssocID="{4A0BC73C-AD80-4C14-B29A-0E8C2DC89B40}" presName="accent_1" presStyleCnt="0"/>
      <dgm:spPr/>
    </dgm:pt>
    <dgm:pt modelId="{17038A51-66DE-4267-8564-5C41EDBE87FE}" type="pres">
      <dgm:prSet presAssocID="{4A0BC73C-AD80-4C14-B29A-0E8C2DC89B40}" presName="accentRepeatNode" presStyleLbl="solidFgAcc1" presStyleIdx="0" presStyleCnt="3"/>
      <dgm:spPr/>
    </dgm:pt>
    <dgm:pt modelId="{3FCB979B-9E46-4422-9633-21CA5BC9618E}" type="pres">
      <dgm:prSet presAssocID="{D03D8C88-10C2-4093-8D53-D0DB89AD478B}" presName="text_2" presStyleLbl="node1" presStyleIdx="1" presStyleCnt="3">
        <dgm:presLayoutVars>
          <dgm:bulletEnabled val="1"/>
        </dgm:presLayoutVars>
      </dgm:prSet>
      <dgm:spPr/>
      <dgm:t>
        <a:bodyPr/>
        <a:lstStyle/>
        <a:p>
          <a:endParaRPr lang="en-GB"/>
        </a:p>
      </dgm:t>
    </dgm:pt>
    <dgm:pt modelId="{7FFAB721-67B6-41F9-9015-8AEADA8EB8F9}" type="pres">
      <dgm:prSet presAssocID="{D03D8C88-10C2-4093-8D53-D0DB89AD478B}" presName="accent_2" presStyleCnt="0"/>
      <dgm:spPr/>
    </dgm:pt>
    <dgm:pt modelId="{2D42E35E-F332-40FA-A931-DDF86B841E3C}" type="pres">
      <dgm:prSet presAssocID="{D03D8C88-10C2-4093-8D53-D0DB89AD478B}" presName="accentRepeatNode" presStyleLbl="solidFgAcc1" presStyleIdx="1" presStyleCnt="3"/>
      <dgm:spPr/>
    </dgm:pt>
    <dgm:pt modelId="{C1FB424D-4ACB-4F39-B890-260D89FB004E}" type="pres">
      <dgm:prSet presAssocID="{CB7B7FEC-56EF-490F-9605-B7962A6AE1A4}" presName="text_3" presStyleLbl="node1" presStyleIdx="2" presStyleCnt="3">
        <dgm:presLayoutVars>
          <dgm:bulletEnabled val="1"/>
        </dgm:presLayoutVars>
      </dgm:prSet>
      <dgm:spPr/>
      <dgm:t>
        <a:bodyPr/>
        <a:lstStyle/>
        <a:p>
          <a:endParaRPr lang="en-GB"/>
        </a:p>
      </dgm:t>
    </dgm:pt>
    <dgm:pt modelId="{B9BEA7C7-2B2A-460C-A3B7-B741AC0DB73C}" type="pres">
      <dgm:prSet presAssocID="{CB7B7FEC-56EF-490F-9605-B7962A6AE1A4}" presName="accent_3" presStyleCnt="0"/>
      <dgm:spPr/>
    </dgm:pt>
    <dgm:pt modelId="{196BFE65-56C2-4BDC-92E9-8C7894802D8D}" type="pres">
      <dgm:prSet presAssocID="{CB7B7FEC-56EF-490F-9605-B7962A6AE1A4}" presName="accentRepeatNode" presStyleLbl="solidFgAcc1" presStyleIdx="2" presStyleCnt="3"/>
      <dgm:spPr/>
    </dgm:pt>
  </dgm:ptLst>
  <dgm:cxnLst>
    <dgm:cxn modelId="{11C87A40-EFF6-4A4B-B2A3-712D1548F355}" type="presOf" srcId="{4A0BC73C-AD80-4C14-B29A-0E8C2DC89B40}" destId="{96B444DF-D368-4D7A-80CD-E98A9C227D44}" srcOrd="0" destOrd="0" presId="urn:microsoft.com/office/officeart/2008/layout/VerticalCurvedList"/>
    <dgm:cxn modelId="{1028A635-83D3-4234-8EFD-C620712BA572}" type="presOf" srcId="{CB7B7FEC-56EF-490F-9605-B7962A6AE1A4}" destId="{C1FB424D-4ACB-4F39-B890-260D89FB004E}" srcOrd="0" destOrd="0" presId="urn:microsoft.com/office/officeart/2008/layout/VerticalCurvedList"/>
    <dgm:cxn modelId="{3AB4C441-5268-4D96-9A3D-2F8B06005D5F}" srcId="{895BDA38-E867-4AF9-B0A2-DB0AB2D7D372}" destId="{CB7B7FEC-56EF-490F-9605-B7962A6AE1A4}" srcOrd="2" destOrd="0" parTransId="{68F1A79B-7BD5-4B73-93C2-52198BCEE810}" sibTransId="{D9FFCBC5-02FA-4398-959D-078B0A016BE4}"/>
    <dgm:cxn modelId="{EF7BC23D-F97E-42BB-B0E6-7F2455A94345}" srcId="{895BDA38-E867-4AF9-B0A2-DB0AB2D7D372}" destId="{4A0BC73C-AD80-4C14-B29A-0E8C2DC89B40}" srcOrd="0" destOrd="0" parTransId="{9531C8A1-104C-4D8A-B01D-C9CA7489C9DA}" sibTransId="{978D5F9B-B442-460B-8F3D-A31B3619F553}"/>
    <dgm:cxn modelId="{1B5C7C9C-F278-4B0D-8151-707DA963A90B}" type="presOf" srcId="{895BDA38-E867-4AF9-B0A2-DB0AB2D7D372}" destId="{F230D177-94FB-4FCF-BD29-3EBB4F17835B}" srcOrd="0" destOrd="0" presId="urn:microsoft.com/office/officeart/2008/layout/VerticalCurvedList"/>
    <dgm:cxn modelId="{24AD4995-3A80-4DA7-8BC2-A6F22AA2B021}" srcId="{895BDA38-E867-4AF9-B0A2-DB0AB2D7D372}" destId="{D03D8C88-10C2-4093-8D53-D0DB89AD478B}" srcOrd="1" destOrd="0" parTransId="{FE615498-A8CE-462F-AE65-0F0FBDB2020B}" sibTransId="{E665EFFB-F735-412F-B756-46FA700DC0DE}"/>
    <dgm:cxn modelId="{796EB591-1A24-400E-9698-DBF131A5988C}" type="presOf" srcId="{D03D8C88-10C2-4093-8D53-D0DB89AD478B}" destId="{3FCB979B-9E46-4422-9633-21CA5BC9618E}" srcOrd="0" destOrd="0" presId="urn:microsoft.com/office/officeart/2008/layout/VerticalCurvedList"/>
    <dgm:cxn modelId="{766E0319-30AD-4B67-B8B1-F21A57189BBC}" type="presOf" srcId="{978D5F9B-B442-460B-8F3D-A31B3619F553}" destId="{DB676C64-6F76-4D1C-B0B7-B513953CFFC1}" srcOrd="0" destOrd="0" presId="urn:microsoft.com/office/officeart/2008/layout/VerticalCurvedList"/>
    <dgm:cxn modelId="{DCDC0861-CEF7-4CBE-A26D-A79E5A8D304F}" type="presParOf" srcId="{F230D177-94FB-4FCF-BD29-3EBB4F17835B}" destId="{20F92E1D-2353-4DF0-AB59-E36E0E9A0F09}" srcOrd="0" destOrd="0" presId="urn:microsoft.com/office/officeart/2008/layout/VerticalCurvedList"/>
    <dgm:cxn modelId="{F297E31A-181E-4FC2-88A1-761486EBADFD}" type="presParOf" srcId="{20F92E1D-2353-4DF0-AB59-E36E0E9A0F09}" destId="{41FFBBE0-79B5-4715-8E89-109D8DC7D4D6}" srcOrd="0" destOrd="0" presId="urn:microsoft.com/office/officeart/2008/layout/VerticalCurvedList"/>
    <dgm:cxn modelId="{E1D57A91-C2F9-403E-8256-BCCDA6B0F16F}" type="presParOf" srcId="{41FFBBE0-79B5-4715-8E89-109D8DC7D4D6}" destId="{97B7A6BD-F827-4B81-B6BB-5AEA3605749D}" srcOrd="0" destOrd="0" presId="urn:microsoft.com/office/officeart/2008/layout/VerticalCurvedList"/>
    <dgm:cxn modelId="{D42AC186-5004-4195-96BB-58219EB6527C}" type="presParOf" srcId="{41FFBBE0-79B5-4715-8E89-109D8DC7D4D6}" destId="{DB676C64-6F76-4D1C-B0B7-B513953CFFC1}" srcOrd="1" destOrd="0" presId="urn:microsoft.com/office/officeart/2008/layout/VerticalCurvedList"/>
    <dgm:cxn modelId="{2CD7BF78-1DDD-4695-89C6-42304131E831}" type="presParOf" srcId="{41FFBBE0-79B5-4715-8E89-109D8DC7D4D6}" destId="{55160E7C-8B54-455D-888A-CA44780A2DBD}" srcOrd="2" destOrd="0" presId="urn:microsoft.com/office/officeart/2008/layout/VerticalCurvedList"/>
    <dgm:cxn modelId="{C03F7A17-0F47-4217-9E6C-757B24441AAA}" type="presParOf" srcId="{41FFBBE0-79B5-4715-8E89-109D8DC7D4D6}" destId="{7B5CE062-0BAA-4ADC-BE48-0D0A6E9B7CEC}" srcOrd="3" destOrd="0" presId="urn:microsoft.com/office/officeart/2008/layout/VerticalCurvedList"/>
    <dgm:cxn modelId="{DFAEA558-157C-4684-9AFE-D79F9A9677AC}" type="presParOf" srcId="{20F92E1D-2353-4DF0-AB59-E36E0E9A0F09}" destId="{96B444DF-D368-4D7A-80CD-E98A9C227D44}" srcOrd="1" destOrd="0" presId="urn:microsoft.com/office/officeart/2008/layout/VerticalCurvedList"/>
    <dgm:cxn modelId="{3B7A8D45-963D-45F4-BC03-F1B14D11D8D0}" type="presParOf" srcId="{20F92E1D-2353-4DF0-AB59-E36E0E9A0F09}" destId="{1CF2A6CB-4D48-4576-8078-3BD0115C5E53}" srcOrd="2" destOrd="0" presId="urn:microsoft.com/office/officeart/2008/layout/VerticalCurvedList"/>
    <dgm:cxn modelId="{36FB25EF-898A-4AED-9107-357313EEF1F1}" type="presParOf" srcId="{1CF2A6CB-4D48-4576-8078-3BD0115C5E53}" destId="{17038A51-66DE-4267-8564-5C41EDBE87FE}" srcOrd="0" destOrd="0" presId="urn:microsoft.com/office/officeart/2008/layout/VerticalCurvedList"/>
    <dgm:cxn modelId="{114BD61F-C16B-48BC-A0A0-E2D948357712}" type="presParOf" srcId="{20F92E1D-2353-4DF0-AB59-E36E0E9A0F09}" destId="{3FCB979B-9E46-4422-9633-21CA5BC9618E}" srcOrd="3" destOrd="0" presId="urn:microsoft.com/office/officeart/2008/layout/VerticalCurvedList"/>
    <dgm:cxn modelId="{B608AF95-ECC6-434E-AC01-579500F3880C}" type="presParOf" srcId="{20F92E1D-2353-4DF0-AB59-E36E0E9A0F09}" destId="{7FFAB721-67B6-41F9-9015-8AEADA8EB8F9}" srcOrd="4" destOrd="0" presId="urn:microsoft.com/office/officeart/2008/layout/VerticalCurvedList"/>
    <dgm:cxn modelId="{FA081344-6EE2-40CC-802D-7C3F3738A5F3}" type="presParOf" srcId="{7FFAB721-67B6-41F9-9015-8AEADA8EB8F9}" destId="{2D42E35E-F332-40FA-A931-DDF86B841E3C}" srcOrd="0" destOrd="0" presId="urn:microsoft.com/office/officeart/2008/layout/VerticalCurvedList"/>
    <dgm:cxn modelId="{539F5D65-9FC0-4E48-9681-D70630B08705}" type="presParOf" srcId="{20F92E1D-2353-4DF0-AB59-E36E0E9A0F09}" destId="{C1FB424D-4ACB-4F39-B890-260D89FB004E}" srcOrd="5" destOrd="0" presId="urn:microsoft.com/office/officeart/2008/layout/VerticalCurvedList"/>
    <dgm:cxn modelId="{17D9B02E-F59A-42DF-B35C-C395B4100BD2}" type="presParOf" srcId="{20F92E1D-2353-4DF0-AB59-E36E0E9A0F09}" destId="{B9BEA7C7-2B2A-460C-A3B7-B741AC0DB73C}" srcOrd="6" destOrd="0" presId="urn:microsoft.com/office/officeart/2008/layout/VerticalCurvedList"/>
    <dgm:cxn modelId="{DE0173BE-F663-4243-B947-4BBB6BDD7766}" type="presParOf" srcId="{B9BEA7C7-2B2A-460C-A3B7-B741AC0DB73C}" destId="{196BFE65-56C2-4BDC-92E9-8C7894802D8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2F2D41-65D4-40DA-81A2-268061F96E9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3E225520-6A02-4F84-AA62-B253C683442C}">
      <dgm:prSet phldrT="[Text]" custT="1"/>
      <dgm:spPr/>
      <dgm:t>
        <a:bodyPr/>
        <a:lstStyle/>
        <a:p>
          <a:r>
            <a:rPr lang="vi-VN" sz="4800" dirty="0" smtClean="0"/>
            <a:t>1. Kiến thức</a:t>
          </a:r>
          <a:endParaRPr lang="en-GB" sz="4800" dirty="0"/>
        </a:p>
      </dgm:t>
    </dgm:pt>
    <dgm:pt modelId="{1BC47521-8E9B-4C36-9230-5C703495BDE8}" type="parTrans" cxnId="{F89A4BC5-A7DA-48A2-8D3F-ED2AE26745B6}">
      <dgm:prSet/>
      <dgm:spPr/>
      <dgm:t>
        <a:bodyPr/>
        <a:lstStyle/>
        <a:p>
          <a:endParaRPr lang="en-GB"/>
        </a:p>
      </dgm:t>
    </dgm:pt>
    <dgm:pt modelId="{798027B5-0BC4-4B91-83B3-CEFAA25B6B4A}" type="sibTrans" cxnId="{F89A4BC5-A7DA-48A2-8D3F-ED2AE26745B6}">
      <dgm:prSet/>
      <dgm:spPr/>
      <dgm:t>
        <a:bodyPr/>
        <a:lstStyle/>
        <a:p>
          <a:endParaRPr lang="en-GB"/>
        </a:p>
      </dgm:t>
    </dgm:pt>
    <dgm:pt modelId="{3819BD1F-8743-4B42-84A6-7A692BF6CF41}">
      <dgm:prSet phldrT="[Text]" custT="1"/>
      <dgm:spPr/>
      <dgm:t>
        <a:bodyPr/>
        <a:lstStyle/>
        <a:p>
          <a:r>
            <a:rPr lang="vi-VN" sz="4800" dirty="0" smtClean="0"/>
            <a:t>2. Kĩ năng</a:t>
          </a:r>
          <a:endParaRPr lang="en-GB" sz="4800" dirty="0"/>
        </a:p>
      </dgm:t>
    </dgm:pt>
    <dgm:pt modelId="{FCF4A483-766E-4CDE-B97C-F78354B5EF6F}" type="parTrans" cxnId="{D5EFE43B-66CC-42A6-9A3A-960F76414E2E}">
      <dgm:prSet/>
      <dgm:spPr/>
      <dgm:t>
        <a:bodyPr/>
        <a:lstStyle/>
        <a:p>
          <a:endParaRPr lang="en-GB"/>
        </a:p>
      </dgm:t>
    </dgm:pt>
    <dgm:pt modelId="{5CCDDEA4-30F7-4AC7-B22D-5DA7F9CC910D}" type="sibTrans" cxnId="{D5EFE43B-66CC-42A6-9A3A-960F76414E2E}">
      <dgm:prSet/>
      <dgm:spPr/>
      <dgm:t>
        <a:bodyPr/>
        <a:lstStyle/>
        <a:p>
          <a:endParaRPr lang="en-GB"/>
        </a:p>
      </dgm:t>
    </dgm:pt>
    <dgm:pt modelId="{479A67D0-D800-4B68-A41C-6808FD87C5D7}">
      <dgm:prSet phldrT="[Text]" custT="1"/>
      <dgm:spPr/>
      <dgm:t>
        <a:bodyPr/>
        <a:lstStyle/>
        <a:p>
          <a:r>
            <a:rPr lang="vi-VN" sz="4800" dirty="0" smtClean="0"/>
            <a:t>3. Thái độ</a:t>
          </a:r>
          <a:endParaRPr lang="en-GB" sz="4800" dirty="0"/>
        </a:p>
      </dgm:t>
    </dgm:pt>
    <dgm:pt modelId="{7B68819F-9B83-49C6-8DCF-188F88B01134}" type="parTrans" cxnId="{59CF6136-1E45-4DC5-B25A-468BF5C80F7D}">
      <dgm:prSet/>
      <dgm:spPr/>
      <dgm:t>
        <a:bodyPr/>
        <a:lstStyle/>
        <a:p>
          <a:endParaRPr lang="en-GB"/>
        </a:p>
      </dgm:t>
    </dgm:pt>
    <dgm:pt modelId="{FFCB1652-3552-4E67-8B43-1864CE2833B2}" type="sibTrans" cxnId="{59CF6136-1E45-4DC5-B25A-468BF5C80F7D}">
      <dgm:prSet/>
      <dgm:spPr/>
      <dgm:t>
        <a:bodyPr/>
        <a:lstStyle/>
        <a:p>
          <a:endParaRPr lang="en-GB"/>
        </a:p>
      </dgm:t>
    </dgm:pt>
    <dgm:pt modelId="{B7566BE0-4481-41DB-B9DE-043DB444C492}">
      <dgm:prSet phldrT="[Text]" custT="1"/>
      <dgm:spPr/>
      <dgm:t>
        <a:bodyPr/>
        <a:lstStyle/>
        <a:p>
          <a:r>
            <a:rPr lang="vi-VN" sz="4800" dirty="0" smtClean="0"/>
            <a:t>4. Phát triển năng lực</a:t>
          </a:r>
          <a:endParaRPr lang="en-GB" sz="4800" dirty="0"/>
        </a:p>
      </dgm:t>
    </dgm:pt>
    <dgm:pt modelId="{17D77854-07E2-48DA-AC28-F65A76664EF4}" type="parTrans" cxnId="{637B88BE-9ADB-45EF-ADA9-D48AC6B747D6}">
      <dgm:prSet/>
      <dgm:spPr/>
      <dgm:t>
        <a:bodyPr/>
        <a:lstStyle/>
        <a:p>
          <a:endParaRPr lang="en-GB"/>
        </a:p>
      </dgm:t>
    </dgm:pt>
    <dgm:pt modelId="{C32CE038-AE0F-4BD9-8FC6-6FDE90A03268}" type="sibTrans" cxnId="{637B88BE-9ADB-45EF-ADA9-D48AC6B747D6}">
      <dgm:prSet/>
      <dgm:spPr/>
      <dgm:t>
        <a:bodyPr/>
        <a:lstStyle/>
        <a:p>
          <a:endParaRPr lang="en-GB"/>
        </a:p>
      </dgm:t>
    </dgm:pt>
    <dgm:pt modelId="{FF7CF0C2-864F-4FD5-9B44-17E26BD2D71C}" type="pres">
      <dgm:prSet presAssocID="{132F2D41-65D4-40DA-81A2-268061F96E95}" presName="linear" presStyleCnt="0">
        <dgm:presLayoutVars>
          <dgm:dir/>
          <dgm:animLvl val="lvl"/>
          <dgm:resizeHandles val="exact"/>
        </dgm:presLayoutVars>
      </dgm:prSet>
      <dgm:spPr/>
      <dgm:t>
        <a:bodyPr/>
        <a:lstStyle/>
        <a:p>
          <a:endParaRPr lang="en-GB"/>
        </a:p>
      </dgm:t>
    </dgm:pt>
    <dgm:pt modelId="{79BC2AA1-EB20-4015-AF49-B7ADF40CF268}" type="pres">
      <dgm:prSet presAssocID="{3E225520-6A02-4F84-AA62-B253C683442C}" presName="parentLin" presStyleCnt="0"/>
      <dgm:spPr/>
    </dgm:pt>
    <dgm:pt modelId="{51A35F00-4BDC-4387-B80E-10C1A0218655}" type="pres">
      <dgm:prSet presAssocID="{3E225520-6A02-4F84-AA62-B253C683442C}" presName="parentLeftMargin" presStyleLbl="node1" presStyleIdx="0" presStyleCnt="4"/>
      <dgm:spPr/>
      <dgm:t>
        <a:bodyPr/>
        <a:lstStyle/>
        <a:p>
          <a:endParaRPr lang="en-GB"/>
        </a:p>
      </dgm:t>
    </dgm:pt>
    <dgm:pt modelId="{13F29EE8-4F0C-488A-A067-F678AA6E3AB9}" type="pres">
      <dgm:prSet presAssocID="{3E225520-6A02-4F84-AA62-B253C683442C}" presName="parentText" presStyleLbl="node1" presStyleIdx="0" presStyleCnt="4">
        <dgm:presLayoutVars>
          <dgm:chMax val="0"/>
          <dgm:bulletEnabled val="1"/>
        </dgm:presLayoutVars>
      </dgm:prSet>
      <dgm:spPr/>
      <dgm:t>
        <a:bodyPr/>
        <a:lstStyle/>
        <a:p>
          <a:endParaRPr lang="en-GB"/>
        </a:p>
      </dgm:t>
    </dgm:pt>
    <dgm:pt modelId="{A38C3363-6519-48C1-A747-63F394BBF20B}" type="pres">
      <dgm:prSet presAssocID="{3E225520-6A02-4F84-AA62-B253C683442C}" presName="negativeSpace" presStyleCnt="0"/>
      <dgm:spPr/>
    </dgm:pt>
    <dgm:pt modelId="{D042AE71-EC9E-4B51-B290-E2AA786D3D26}" type="pres">
      <dgm:prSet presAssocID="{3E225520-6A02-4F84-AA62-B253C683442C}" presName="childText" presStyleLbl="conFgAcc1" presStyleIdx="0" presStyleCnt="4">
        <dgm:presLayoutVars>
          <dgm:bulletEnabled val="1"/>
        </dgm:presLayoutVars>
      </dgm:prSet>
      <dgm:spPr/>
    </dgm:pt>
    <dgm:pt modelId="{7989E92D-407D-41DB-BB06-9BA2F6A4ECC7}" type="pres">
      <dgm:prSet presAssocID="{798027B5-0BC4-4B91-83B3-CEFAA25B6B4A}" presName="spaceBetweenRectangles" presStyleCnt="0"/>
      <dgm:spPr/>
    </dgm:pt>
    <dgm:pt modelId="{28EC71EE-C174-4A70-AF35-36CD3269483D}" type="pres">
      <dgm:prSet presAssocID="{3819BD1F-8743-4B42-84A6-7A692BF6CF41}" presName="parentLin" presStyleCnt="0"/>
      <dgm:spPr/>
    </dgm:pt>
    <dgm:pt modelId="{8F0CC67F-6570-4614-9E38-86BC559A1198}" type="pres">
      <dgm:prSet presAssocID="{3819BD1F-8743-4B42-84A6-7A692BF6CF41}" presName="parentLeftMargin" presStyleLbl="node1" presStyleIdx="0" presStyleCnt="4"/>
      <dgm:spPr/>
      <dgm:t>
        <a:bodyPr/>
        <a:lstStyle/>
        <a:p>
          <a:endParaRPr lang="en-GB"/>
        </a:p>
      </dgm:t>
    </dgm:pt>
    <dgm:pt modelId="{053F9EBA-935E-444A-B8EB-056A7E5F9F54}" type="pres">
      <dgm:prSet presAssocID="{3819BD1F-8743-4B42-84A6-7A692BF6CF41}" presName="parentText" presStyleLbl="node1" presStyleIdx="1" presStyleCnt="4">
        <dgm:presLayoutVars>
          <dgm:chMax val="0"/>
          <dgm:bulletEnabled val="1"/>
        </dgm:presLayoutVars>
      </dgm:prSet>
      <dgm:spPr/>
      <dgm:t>
        <a:bodyPr/>
        <a:lstStyle/>
        <a:p>
          <a:endParaRPr lang="en-GB"/>
        </a:p>
      </dgm:t>
    </dgm:pt>
    <dgm:pt modelId="{5CC98B18-2F04-482D-87FD-1C3F87E8AC17}" type="pres">
      <dgm:prSet presAssocID="{3819BD1F-8743-4B42-84A6-7A692BF6CF41}" presName="negativeSpace" presStyleCnt="0"/>
      <dgm:spPr/>
    </dgm:pt>
    <dgm:pt modelId="{792D8AED-B488-4996-ADA4-D22C0E76ACFA}" type="pres">
      <dgm:prSet presAssocID="{3819BD1F-8743-4B42-84A6-7A692BF6CF41}" presName="childText" presStyleLbl="conFgAcc1" presStyleIdx="1" presStyleCnt="4">
        <dgm:presLayoutVars>
          <dgm:bulletEnabled val="1"/>
        </dgm:presLayoutVars>
      </dgm:prSet>
      <dgm:spPr/>
    </dgm:pt>
    <dgm:pt modelId="{4299F35E-56A4-413D-A832-E6C13EA9DAEB}" type="pres">
      <dgm:prSet presAssocID="{5CCDDEA4-30F7-4AC7-B22D-5DA7F9CC910D}" presName="spaceBetweenRectangles" presStyleCnt="0"/>
      <dgm:spPr/>
    </dgm:pt>
    <dgm:pt modelId="{D634AA8F-C382-4259-91A1-65F339A3A8BA}" type="pres">
      <dgm:prSet presAssocID="{479A67D0-D800-4B68-A41C-6808FD87C5D7}" presName="parentLin" presStyleCnt="0"/>
      <dgm:spPr/>
    </dgm:pt>
    <dgm:pt modelId="{2BF27E1A-7D8B-43FE-9470-F100E8C9F69F}" type="pres">
      <dgm:prSet presAssocID="{479A67D0-D800-4B68-A41C-6808FD87C5D7}" presName="parentLeftMargin" presStyleLbl="node1" presStyleIdx="1" presStyleCnt="4"/>
      <dgm:spPr/>
      <dgm:t>
        <a:bodyPr/>
        <a:lstStyle/>
        <a:p>
          <a:endParaRPr lang="en-GB"/>
        </a:p>
      </dgm:t>
    </dgm:pt>
    <dgm:pt modelId="{A1C8693A-194E-4DED-81EC-D2C156B7DA39}" type="pres">
      <dgm:prSet presAssocID="{479A67D0-D800-4B68-A41C-6808FD87C5D7}" presName="parentText" presStyleLbl="node1" presStyleIdx="2" presStyleCnt="4">
        <dgm:presLayoutVars>
          <dgm:chMax val="0"/>
          <dgm:bulletEnabled val="1"/>
        </dgm:presLayoutVars>
      </dgm:prSet>
      <dgm:spPr/>
      <dgm:t>
        <a:bodyPr/>
        <a:lstStyle/>
        <a:p>
          <a:endParaRPr lang="en-GB"/>
        </a:p>
      </dgm:t>
    </dgm:pt>
    <dgm:pt modelId="{80BA8FBC-EDBF-4B58-9E1A-F4096F640778}" type="pres">
      <dgm:prSet presAssocID="{479A67D0-D800-4B68-A41C-6808FD87C5D7}" presName="negativeSpace" presStyleCnt="0"/>
      <dgm:spPr/>
    </dgm:pt>
    <dgm:pt modelId="{66880FD2-E4BE-45FD-8994-5A3A49566D40}" type="pres">
      <dgm:prSet presAssocID="{479A67D0-D800-4B68-A41C-6808FD87C5D7}" presName="childText" presStyleLbl="conFgAcc1" presStyleIdx="2" presStyleCnt="4">
        <dgm:presLayoutVars>
          <dgm:bulletEnabled val="1"/>
        </dgm:presLayoutVars>
      </dgm:prSet>
      <dgm:spPr/>
    </dgm:pt>
    <dgm:pt modelId="{A04719D3-8C38-417B-AF02-4B4945D34CDC}" type="pres">
      <dgm:prSet presAssocID="{FFCB1652-3552-4E67-8B43-1864CE2833B2}" presName="spaceBetweenRectangles" presStyleCnt="0"/>
      <dgm:spPr/>
    </dgm:pt>
    <dgm:pt modelId="{6AE40AC8-2F2E-4204-A267-C345BEB54B0D}" type="pres">
      <dgm:prSet presAssocID="{B7566BE0-4481-41DB-B9DE-043DB444C492}" presName="parentLin" presStyleCnt="0"/>
      <dgm:spPr/>
    </dgm:pt>
    <dgm:pt modelId="{E076C0B0-4988-4900-860D-2CA4041E4E31}" type="pres">
      <dgm:prSet presAssocID="{B7566BE0-4481-41DB-B9DE-043DB444C492}" presName="parentLeftMargin" presStyleLbl="node1" presStyleIdx="2" presStyleCnt="4"/>
      <dgm:spPr/>
      <dgm:t>
        <a:bodyPr/>
        <a:lstStyle/>
        <a:p>
          <a:endParaRPr lang="en-GB"/>
        </a:p>
      </dgm:t>
    </dgm:pt>
    <dgm:pt modelId="{44D81050-EA13-4142-A588-5D6966D345D6}" type="pres">
      <dgm:prSet presAssocID="{B7566BE0-4481-41DB-B9DE-043DB444C492}" presName="parentText" presStyleLbl="node1" presStyleIdx="3" presStyleCnt="4">
        <dgm:presLayoutVars>
          <dgm:chMax val="0"/>
          <dgm:bulletEnabled val="1"/>
        </dgm:presLayoutVars>
      </dgm:prSet>
      <dgm:spPr/>
      <dgm:t>
        <a:bodyPr/>
        <a:lstStyle/>
        <a:p>
          <a:endParaRPr lang="en-GB"/>
        </a:p>
      </dgm:t>
    </dgm:pt>
    <dgm:pt modelId="{B183CB1E-9AF9-4078-9FF0-D69A5958B19E}" type="pres">
      <dgm:prSet presAssocID="{B7566BE0-4481-41DB-B9DE-043DB444C492}" presName="negativeSpace" presStyleCnt="0"/>
      <dgm:spPr/>
    </dgm:pt>
    <dgm:pt modelId="{5D289BDA-5137-48C6-8C68-845174C4942E}" type="pres">
      <dgm:prSet presAssocID="{B7566BE0-4481-41DB-B9DE-043DB444C492}" presName="childText" presStyleLbl="conFgAcc1" presStyleIdx="3" presStyleCnt="4">
        <dgm:presLayoutVars>
          <dgm:bulletEnabled val="1"/>
        </dgm:presLayoutVars>
      </dgm:prSet>
      <dgm:spPr/>
    </dgm:pt>
  </dgm:ptLst>
  <dgm:cxnLst>
    <dgm:cxn modelId="{113C5094-57CB-4177-BEB3-7B5019CE1198}" type="presOf" srcId="{B7566BE0-4481-41DB-B9DE-043DB444C492}" destId="{44D81050-EA13-4142-A588-5D6966D345D6}" srcOrd="1" destOrd="0" presId="urn:microsoft.com/office/officeart/2005/8/layout/list1"/>
    <dgm:cxn modelId="{BFD4D22F-8FE6-4518-B9EE-3BE0BDF4FFF1}" type="presOf" srcId="{3819BD1F-8743-4B42-84A6-7A692BF6CF41}" destId="{053F9EBA-935E-444A-B8EB-056A7E5F9F54}" srcOrd="1" destOrd="0" presId="urn:microsoft.com/office/officeart/2005/8/layout/list1"/>
    <dgm:cxn modelId="{F89A4BC5-A7DA-48A2-8D3F-ED2AE26745B6}" srcId="{132F2D41-65D4-40DA-81A2-268061F96E95}" destId="{3E225520-6A02-4F84-AA62-B253C683442C}" srcOrd="0" destOrd="0" parTransId="{1BC47521-8E9B-4C36-9230-5C703495BDE8}" sibTransId="{798027B5-0BC4-4B91-83B3-CEFAA25B6B4A}"/>
    <dgm:cxn modelId="{1501DC98-5E85-469F-94C6-36FD461F9814}" type="presOf" srcId="{3819BD1F-8743-4B42-84A6-7A692BF6CF41}" destId="{8F0CC67F-6570-4614-9E38-86BC559A1198}" srcOrd="0" destOrd="0" presId="urn:microsoft.com/office/officeart/2005/8/layout/list1"/>
    <dgm:cxn modelId="{DE2E22BD-A7FA-40E7-AF7D-2067873A916D}" type="presOf" srcId="{B7566BE0-4481-41DB-B9DE-043DB444C492}" destId="{E076C0B0-4988-4900-860D-2CA4041E4E31}" srcOrd="0" destOrd="0" presId="urn:microsoft.com/office/officeart/2005/8/layout/list1"/>
    <dgm:cxn modelId="{098AFE90-0E2A-4BD9-8B65-EA84AAEDD66A}" type="presOf" srcId="{132F2D41-65D4-40DA-81A2-268061F96E95}" destId="{FF7CF0C2-864F-4FD5-9B44-17E26BD2D71C}" srcOrd="0" destOrd="0" presId="urn:microsoft.com/office/officeart/2005/8/layout/list1"/>
    <dgm:cxn modelId="{2B8CC3E4-F99C-452A-8C70-28823F00A55F}" type="presOf" srcId="{3E225520-6A02-4F84-AA62-B253C683442C}" destId="{51A35F00-4BDC-4387-B80E-10C1A0218655}" srcOrd="0" destOrd="0" presId="urn:microsoft.com/office/officeart/2005/8/layout/list1"/>
    <dgm:cxn modelId="{59CF6136-1E45-4DC5-B25A-468BF5C80F7D}" srcId="{132F2D41-65D4-40DA-81A2-268061F96E95}" destId="{479A67D0-D800-4B68-A41C-6808FD87C5D7}" srcOrd="2" destOrd="0" parTransId="{7B68819F-9B83-49C6-8DCF-188F88B01134}" sibTransId="{FFCB1652-3552-4E67-8B43-1864CE2833B2}"/>
    <dgm:cxn modelId="{637B88BE-9ADB-45EF-ADA9-D48AC6B747D6}" srcId="{132F2D41-65D4-40DA-81A2-268061F96E95}" destId="{B7566BE0-4481-41DB-B9DE-043DB444C492}" srcOrd="3" destOrd="0" parTransId="{17D77854-07E2-48DA-AC28-F65A76664EF4}" sibTransId="{C32CE038-AE0F-4BD9-8FC6-6FDE90A03268}"/>
    <dgm:cxn modelId="{B5CD9E6A-7591-4FE1-A2C1-78A0427E5DA9}" type="presOf" srcId="{3E225520-6A02-4F84-AA62-B253C683442C}" destId="{13F29EE8-4F0C-488A-A067-F678AA6E3AB9}" srcOrd="1" destOrd="0" presId="urn:microsoft.com/office/officeart/2005/8/layout/list1"/>
    <dgm:cxn modelId="{D5EFE43B-66CC-42A6-9A3A-960F76414E2E}" srcId="{132F2D41-65D4-40DA-81A2-268061F96E95}" destId="{3819BD1F-8743-4B42-84A6-7A692BF6CF41}" srcOrd="1" destOrd="0" parTransId="{FCF4A483-766E-4CDE-B97C-F78354B5EF6F}" sibTransId="{5CCDDEA4-30F7-4AC7-B22D-5DA7F9CC910D}"/>
    <dgm:cxn modelId="{9317FBB1-275F-45DF-BEB9-481000B4E15B}" type="presOf" srcId="{479A67D0-D800-4B68-A41C-6808FD87C5D7}" destId="{A1C8693A-194E-4DED-81EC-D2C156B7DA39}" srcOrd="1" destOrd="0" presId="urn:microsoft.com/office/officeart/2005/8/layout/list1"/>
    <dgm:cxn modelId="{117796EA-447B-44E9-AE28-45E195D352C0}" type="presOf" srcId="{479A67D0-D800-4B68-A41C-6808FD87C5D7}" destId="{2BF27E1A-7D8B-43FE-9470-F100E8C9F69F}" srcOrd="0" destOrd="0" presId="urn:microsoft.com/office/officeart/2005/8/layout/list1"/>
    <dgm:cxn modelId="{C2031308-213C-49E8-AE3D-AAFE5DB702B1}" type="presParOf" srcId="{FF7CF0C2-864F-4FD5-9B44-17E26BD2D71C}" destId="{79BC2AA1-EB20-4015-AF49-B7ADF40CF268}" srcOrd="0" destOrd="0" presId="urn:microsoft.com/office/officeart/2005/8/layout/list1"/>
    <dgm:cxn modelId="{B25B8018-23F8-4BE7-9711-0BF6781AF5C5}" type="presParOf" srcId="{79BC2AA1-EB20-4015-AF49-B7ADF40CF268}" destId="{51A35F00-4BDC-4387-B80E-10C1A0218655}" srcOrd="0" destOrd="0" presId="urn:microsoft.com/office/officeart/2005/8/layout/list1"/>
    <dgm:cxn modelId="{DAD9011E-80F8-4C18-BA53-74E30D1D52F5}" type="presParOf" srcId="{79BC2AA1-EB20-4015-AF49-B7ADF40CF268}" destId="{13F29EE8-4F0C-488A-A067-F678AA6E3AB9}" srcOrd="1" destOrd="0" presId="urn:microsoft.com/office/officeart/2005/8/layout/list1"/>
    <dgm:cxn modelId="{852462BD-2238-4AAF-BFDB-70892552604C}" type="presParOf" srcId="{FF7CF0C2-864F-4FD5-9B44-17E26BD2D71C}" destId="{A38C3363-6519-48C1-A747-63F394BBF20B}" srcOrd="1" destOrd="0" presId="urn:microsoft.com/office/officeart/2005/8/layout/list1"/>
    <dgm:cxn modelId="{B86F5897-EAC3-4034-801C-13764648EAAB}" type="presParOf" srcId="{FF7CF0C2-864F-4FD5-9B44-17E26BD2D71C}" destId="{D042AE71-EC9E-4B51-B290-E2AA786D3D26}" srcOrd="2" destOrd="0" presId="urn:microsoft.com/office/officeart/2005/8/layout/list1"/>
    <dgm:cxn modelId="{A91A7647-BA99-4117-9819-415DE6810C9A}" type="presParOf" srcId="{FF7CF0C2-864F-4FD5-9B44-17E26BD2D71C}" destId="{7989E92D-407D-41DB-BB06-9BA2F6A4ECC7}" srcOrd="3" destOrd="0" presId="urn:microsoft.com/office/officeart/2005/8/layout/list1"/>
    <dgm:cxn modelId="{4BBA4D44-2964-4730-949D-9A8E36DCA51D}" type="presParOf" srcId="{FF7CF0C2-864F-4FD5-9B44-17E26BD2D71C}" destId="{28EC71EE-C174-4A70-AF35-36CD3269483D}" srcOrd="4" destOrd="0" presId="urn:microsoft.com/office/officeart/2005/8/layout/list1"/>
    <dgm:cxn modelId="{D95FE059-F613-499A-8439-4446144EE6ED}" type="presParOf" srcId="{28EC71EE-C174-4A70-AF35-36CD3269483D}" destId="{8F0CC67F-6570-4614-9E38-86BC559A1198}" srcOrd="0" destOrd="0" presId="urn:microsoft.com/office/officeart/2005/8/layout/list1"/>
    <dgm:cxn modelId="{FD7EBDAD-596F-4C7C-9AA7-742942867BE6}" type="presParOf" srcId="{28EC71EE-C174-4A70-AF35-36CD3269483D}" destId="{053F9EBA-935E-444A-B8EB-056A7E5F9F54}" srcOrd="1" destOrd="0" presId="urn:microsoft.com/office/officeart/2005/8/layout/list1"/>
    <dgm:cxn modelId="{AE56B1C5-D390-494A-9C31-EFC9AA93D388}" type="presParOf" srcId="{FF7CF0C2-864F-4FD5-9B44-17E26BD2D71C}" destId="{5CC98B18-2F04-482D-87FD-1C3F87E8AC17}" srcOrd="5" destOrd="0" presId="urn:microsoft.com/office/officeart/2005/8/layout/list1"/>
    <dgm:cxn modelId="{059B6201-3FA1-4C35-9088-D71C35DE2D05}" type="presParOf" srcId="{FF7CF0C2-864F-4FD5-9B44-17E26BD2D71C}" destId="{792D8AED-B488-4996-ADA4-D22C0E76ACFA}" srcOrd="6" destOrd="0" presId="urn:microsoft.com/office/officeart/2005/8/layout/list1"/>
    <dgm:cxn modelId="{FE3FE5C8-9112-432D-897B-DF00F6A2840C}" type="presParOf" srcId="{FF7CF0C2-864F-4FD5-9B44-17E26BD2D71C}" destId="{4299F35E-56A4-413D-A832-E6C13EA9DAEB}" srcOrd="7" destOrd="0" presId="urn:microsoft.com/office/officeart/2005/8/layout/list1"/>
    <dgm:cxn modelId="{AEFDD422-8441-4D15-8FEC-7CD6C9EFABBA}" type="presParOf" srcId="{FF7CF0C2-864F-4FD5-9B44-17E26BD2D71C}" destId="{D634AA8F-C382-4259-91A1-65F339A3A8BA}" srcOrd="8" destOrd="0" presId="urn:microsoft.com/office/officeart/2005/8/layout/list1"/>
    <dgm:cxn modelId="{54EF4739-8E68-4E9D-9768-1007596793B0}" type="presParOf" srcId="{D634AA8F-C382-4259-91A1-65F339A3A8BA}" destId="{2BF27E1A-7D8B-43FE-9470-F100E8C9F69F}" srcOrd="0" destOrd="0" presId="urn:microsoft.com/office/officeart/2005/8/layout/list1"/>
    <dgm:cxn modelId="{E0A49220-D0FA-4AD9-9467-0C4414F85FDD}" type="presParOf" srcId="{D634AA8F-C382-4259-91A1-65F339A3A8BA}" destId="{A1C8693A-194E-4DED-81EC-D2C156B7DA39}" srcOrd="1" destOrd="0" presId="urn:microsoft.com/office/officeart/2005/8/layout/list1"/>
    <dgm:cxn modelId="{3B1F8D32-66B3-4F58-ADE8-2F31F28DD67D}" type="presParOf" srcId="{FF7CF0C2-864F-4FD5-9B44-17E26BD2D71C}" destId="{80BA8FBC-EDBF-4B58-9E1A-F4096F640778}" srcOrd="9" destOrd="0" presId="urn:microsoft.com/office/officeart/2005/8/layout/list1"/>
    <dgm:cxn modelId="{41F21677-1A58-41D0-BEB6-FA99454F4BBA}" type="presParOf" srcId="{FF7CF0C2-864F-4FD5-9B44-17E26BD2D71C}" destId="{66880FD2-E4BE-45FD-8994-5A3A49566D40}" srcOrd="10" destOrd="0" presId="urn:microsoft.com/office/officeart/2005/8/layout/list1"/>
    <dgm:cxn modelId="{0117D77F-897C-44CB-8347-5D1C2DFC3F1A}" type="presParOf" srcId="{FF7CF0C2-864F-4FD5-9B44-17E26BD2D71C}" destId="{A04719D3-8C38-417B-AF02-4B4945D34CDC}" srcOrd="11" destOrd="0" presId="urn:microsoft.com/office/officeart/2005/8/layout/list1"/>
    <dgm:cxn modelId="{C065A382-7D14-4947-B708-C57610A53AB3}" type="presParOf" srcId="{FF7CF0C2-864F-4FD5-9B44-17E26BD2D71C}" destId="{6AE40AC8-2F2E-4204-A267-C345BEB54B0D}" srcOrd="12" destOrd="0" presId="urn:microsoft.com/office/officeart/2005/8/layout/list1"/>
    <dgm:cxn modelId="{CC27C167-7AA9-4DD4-99FF-2CD6E921DD61}" type="presParOf" srcId="{6AE40AC8-2F2E-4204-A267-C345BEB54B0D}" destId="{E076C0B0-4988-4900-860D-2CA4041E4E31}" srcOrd="0" destOrd="0" presId="urn:microsoft.com/office/officeart/2005/8/layout/list1"/>
    <dgm:cxn modelId="{B0FA73AD-3030-4F9F-944D-2C7185CDFD91}" type="presParOf" srcId="{6AE40AC8-2F2E-4204-A267-C345BEB54B0D}" destId="{44D81050-EA13-4142-A588-5D6966D345D6}" srcOrd="1" destOrd="0" presId="urn:microsoft.com/office/officeart/2005/8/layout/list1"/>
    <dgm:cxn modelId="{A5AC75C8-7F6C-4438-8C7D-4F2E27B79289}" type="presParOf" srcId="{FF7CF0C2-864F-4FD5-9B44-17E26BD2D71C}" destId="{B183CB1E-9AF9-4078-9FF0-D69A5958B19E}" srcOrd="13" destOrd="0" presId="urn:microsoft.com/office/officeart/2005/8/layout/list1"/>
    <dgm:cxn modelId="{BAE85161-5D28-4299-8581-7833B0DEF9FB}" type="presParOf" srcId="{FF7CF0C2-864F-4FD5-9B44-17E26BD2D71C}" destId="{5D289BDA-5137-48C6-8C68-845174C4942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B9B10A-BF95-4E92-A36A-FC148B619335}" type="doc">
      <dgm:prSet loTypeId="urn:microsoft.com/office/officeart/2005/8/layout/radial4" loCatId="relationship" qsTypeId="urn:microsoft.com/office/officeart/2005/8/quickstyle/simple1" qsCatId="simple" csTypeId="urn:microsoft.com/office/officeart/2005/8/colors/accent1_1" csCatId="accent1" phldr="1"/>
      <dgm:spPr/>
      <dgm:t>
        <a:bodyPr/>
        <a:lstStyle/>
        <a:p>
          <a:endParaRPr lang="en-US"/>
        </a:p>
      </dgm:t>
    </dgm:pt>
    <dgm:pt modelId="{CAFE2596-E7C7-40B0-84AF-01D116BF8EE0}">
      <dgm:prSet phldrT="[Text]" custT="1"/>
      <dgm:spPr/>
      <dgm:t>
        <a:bodyPr/>
        <a:lstStyle/>
        <a:p>
          <a:r>
            <a:rPr lang="en-US" sz="4000" b="1" dirty="0">
              <a:latin typeface="Times New Roman" pitchFamily="18" charset="0"/>
              <a:cs typeface="Times New Roman" pitchFamily="18" charset="0"/>
            </a:rPr>
            <a:t>Năng lực</a:t>
          </a:r>
        </a:p>
      </dgm:t>
    </dgm:pt>
    <dgm:pt modelId="{F2D76F0D-0342-43AE-92C0-FFBF3A94751D}" type="parTrans" cxnId="{072C5C10-FFA3-4B71-B93C-E0AC80F425F3}">
      <dgm:prSet/>
      <dgm:spPr/>
      <dgm:t>
        <a:bodyPr/>
        <a:lstStyle/>
        <a:p>
          <a:endParaRPr lang="en-US"/>
        </a:p>
      </dgm:t>
    </dgm:pt>
    <dgm:pt modelId="{C989F0CE-E0A5-4BCD-A99B-926EBA291133}" type="sibTrans" cxnId="{072C5C10-FFA3-4B71-B93C-E0AC80F425F3}">
      <dgm:prSet/>
      <dgm:spPr/>
      <dgm:t>
        <a:bodyPr/>
        <a:lstStyle/>
        <a:p>
          <a:endParaRPr lang="en-US"/>
        </a:p>
      </dgm:t>
    </dgm:pt>
    <dgm:pt modelId="{A32EB489-9084-4691-AF1A-D624F2EDFEE1}">
      <dgm:prSet phldrT="[Text]"/>
      <dgm:spPr/>
      <dgm:t>
        <a:bodyPr/>
        <a:lstStyle/>
        <a:p>
          <a:r>
            <a:rPr lang="vi-VN" b="1" dirty="0" smtClean="0">
              <a:solidFill>
                <a:srgbClr val="000000"/>
              </a:solidFill>
            </a:rPr>
            <a:t>Tự chủ -</a:t>
          </a:r>
          <a:r>
            <a:rPr lang="en-US" b="1" dirty="0" err="1" smtClean="0">
              <a:solidFill>
                <a:srgbClr val="000000"/>
              </a:solidFill>
            </a:rPr>
            <a:t>tự</a:t>
          </a:r>
          <a:r>
            <a:rPr lang="en-US" b="1" dirty="0" smtClean="0">
              <a:solidFill>
                <a:srgbClr val="000000"/>
              </a:solidFill>
            </a:rPr>
            <a:t> học</a:t>
          </a:r>
          <a:endParaRPr lang="en-US" dirty="0"/>
        </a:p>
      </dgm:t>
    </dgm:pt>
    <dgm:pt modelId="{6A823A79-55DC-41C4-9636-CC2C3E81A93A}" type="parTrans" cxnId="{8847025E-8A78-4FFE-B5BB-7A715A2300D7}">
      <dgm:prSet/>
      <dgm:spPr/>
      <dgm:t>
        <a:bodyPr/>
        <a:lstStyle/>
        <a:p>
          <a:endParaRPr lang="en-US"/>
        </a:p>
      </dgm:t>
    </dgm:pt>
    <dgm:pt modelId="{3D55ECEE-6144-4B8C-8DEA-A813E1ECAC07}" type="sibTrans" cxnId="{8847025E-8A78-4FFE-B5BB-7A715A2300D7}">
      <dgm:prSet/>
      <dgm:spPr/>
      <dgm:t>
        <a:bodyPr/>
        <a:lstStyle/>
        <a:p>
          <a:endParaRPr lang="en-US"/>
        </a:p>
      </dgm:t>
    </dgm:pt>
    <dgm:pt modelId="{EC63A97E-09CB-43E9-80DD-9FBD153FDF44}">
      <dgm:prSet phldrT="[Text]"/>
      <dgm:spPr/>
      <dgm:t>
        <a:bodyPr/>
        <a:lstStyle/>
        <a:p>
          <a:r>
            <a:rPr lang="en-US" b="1" dirty="0" smtClean="0">
              <a:solidFill>
                <a:srgbClr val="000000"/>
              </a:solidFill>
            </a:rPr>
            <a:t>Năng </a:t>
          </a:r>
          <a:r>
            <a:rPr lang="en-US" b="1" dirty="0" err="1" smtClean="0">
              <a:solidFill>
                <a:srgbClr val="000000"/>
              </a:solidFill>
            </a:rPr>
            <a:t>lực</a:t>
          </a:r>
          <a:r>
            <a:rPr lang="en-US" b="1" dirty="0" smtClean="0">
              <a:solidFill>
                <a:srgbClr val="000000"/>
              </a:solidFill>
            </a:rPr>
            <a:t> </a:t>
          </a:r>
          <a:r>
            <a:rPr lang="en-US" b="1" dirty="0" err="1" smtClean="0">
              <a:solidFill>
                <a:srgbClr val="000000"/>
              </a:solidFill>
            </a:rPr>
            <a:t>tự</a:t>
          </a:r>
          <a:r>
            <a:rPr lang="en-US" b="1" dirty="0" smtClean="0">
              <a:solidFill>
                <a:srgbClr val="000000"/>
              </a:solidFill>
            </a:rPr>
            <a:t> </a:t>
          </a:r>
          <a:r>
            <a:rPr lang="en-US" b="1" dirty="0" err="1" smtClean="0">
              <a:solidFill>
                <a:srgbClr val="000000"/>
              </a:solidFill>
            </a:rPr>
            <a:t>quản</a:t>
          </a:r>
          <a:r>
            <a:rPr lang="en-US" b="1" dirty="0" smtClean="0">
              <a:solidFill>
                <a:srgbClr val="000000"/>
              </a:solidFill>
            </a:rPr>
            <a:t> </a:t>
          </a:r>
          <a:r>
            <a:rPr lang="en-US" b="1" dirty="0" err="1" smtClean="0">
              <a:solidFill>
                <a:srgbClr val="000000"/>
              </a:solidFill>
            </a:rPr>
            <a:t>lí</a:t>
          </a:r>
          <a:endParaRPr lang="en-US" dirty="0"/>
        </a:p>
      </dgm:t>
    </dgm:pt>
    <dgm:pt modelId="{B752D879-17A7-4824-BEBB-42E2FF67978D}" type="parTrans" cxnId="{FA9FAF43-7FC4-4EE7-A957-DE00C1879E4D}">
      <dgm:prSet/>
      <dgm:spPr/>
      <dgm:t>
        <a:bodyPr/>
        <a:lstStyle/>
        <a:p>
          <a:endParaRPr lang="en-US"/>
        </a:p>
      </dgm:t>
    </dgm:pt>
    <dgm:pt modelId="{6C231304-FC6D-48CE-8F2B-BD49F9A0CC5F}" type="sibTrans" cxnId="{FA9FAF43-7FC4-4EE7-A957-DE00C1879E4D}">
      <dgm:prSet/>
      <dgm:spPr/>
      <dgm:t>
        <a:bodyPr/>
        <a:lstStyle/>
        <a:p>
          <a:endParaRPr lang="en-US"/>
        </a:p>
      </dgm:t>
    </dgm:pt>
    <dgm:pt modelId="{974791A4-68A4-4C09-BFEB-3E021392A8E1}">
      <dgm:prSet phldrT="[Text]"/>
      <dgm:spPr/>
      <dgm:t>
        <a:bodyPr/>
        <a:lstStyle/>
        <a:p>
          <a:r>
            <a:rPr lang="vi-VN" b="1" dirty="0" smtClean="0">
              <a:solidFill>
                <a:srgbClr val="000000"/>
              </a:solidFill>
            </a:rPr>
            <a:t>Giao tiếp – hợp tác</a:t>
          </a:r>
          <a:endParaRPr lang="en-US" dirty="0"/>
        </a:p>
      </dgm:t>
    </dgm:pt>
    <dgm:pt modelId="{AB09C016-D2E5-4AC8-B319-9F62A4E8AA09}" type="parTrans" cxnId="{CD561278-F7FB-49F1-A8E2-248D7B5D75C2}">
      <dgm:prSet/>
      <dgm:spPr/>
      <dgm:t>
        <a:bodyPr/>
        <a:lstStyle/>
        <a:p>
          <a:endParaRPr lang="en-US"/>
        </a:p>
      </dgm:t>
    </dgm:pt>
    <dgm:pt modelId="{6588DE33-739E-4FCA-ACC9-31873CA6F1D9}" type="sibTrans" cxnId="{CD561278-F7FB-49F1-A8E2-248D7B5D75C2}">
      <dgm:prSet/>
      <dgm:spPr/>
      <dgm:t>
        <a:bodyPr/>
        <a:lstStyle/>
        <a:p>
          <a:endParaRPr lang="en-US"/>
        </a:p>
      </dgm:t>
    </dgm:pt>
    <dgm:pt modelId="{34E18CB1-4B79-4EBC-8203-EB99B722D6A2}">
      <dgm:prSet/>
      <dgm:spPr/>
      <dgm:t>
        <a:bodyPr/>
        <a:lstStyle/>
        <a:p>
          <a:r>
            <a:rPr lang="en-US" b="1" dirty="0" smtClean="0">
              <a:solidFill>
                <a:srgbClr val="000000"/>
              </a:solidFill>
            </a:rPr>
            <a:t>Năng lực giải quyết vấn đề</a:t>
          </a:r>
          <a:endParaRPr lang="en-US" dirty="0"/>
        </a:p>
      </dgm:t>
    </dgm:pt>
    <dgm:pt modelId="{691C573E-0970-4737-BD65-D2F047239661}" type="parTrans" cxnId="{10F45034-78D5-46D4-825A-D65871BB11F7}">
      <dgm:prSet/>
      <dgm:spPr/>
      <dgm:t>
        <a:bodyPr/>
        <a:lstStyle/>
        <a:p>
          <a:endParaRPr lang="en-US"/>
        </a:p>
      </dgm:t>
    </dgm:pt>
    <dgm:pt modelId="{FB17B5B1-44CC-46A3-AC4C-CD6AB7B69B59}" type="sibTrans" cxnId="{10F45034-78D5-46D4-825A-D65871BB11F7}">
      <dgm:prSet/>
      <dgm:spPr/>
      <dgm:t>
        <a:bodyPr/>
        <a:lstStyle/>
        <a:p>
          <a:endParaRPr lang="en-US"/>
        </a:p>
      </dgm:t>
    </dgm:pt>
    <dgm:pt modelId="{E31AD806-8E49-43AE-ABCB-7AED59724EAC}">
      <dgm:prSet/>
      <dgm:spPr/>
      <dgm:t>
        <a:bodyPr/>
        <a:lstStyle/>
        <a:p>
          <a:r>
            <a:rPr lang="en-US" b="1" dirty="0" smtClean="0">
              <a:solidFill>
                <a:srgbClr val="000000"/>
              </a:solidFill>
            </a:rPr>
            <a:t>Năng lực ngôn ngữ/ giao tiếp</a:t>
          </a:r>
          <a:endParaRPr lang="en-US" dirty="0"/>
        </a:p>
      </dgm:t>
    </dgm:pt>
    <dgm:pt modelId="{858A35C9-D9C0-43EA-9A3A-174467277AE9}" type="parTrans" cxnId="{4C67F1F8-AB9E-4ACF-9FF7-F68171C20B6F}">
      <dgm:prSet/>
      <dgm:spPr/>
      <dgm:t>
        <a:bodyPr/>
        <a:lstStyle/>
        <a:p>
          <a:endParaRPr lang="en-US"/>
        </a:p>
      </dgm:t>
    </dgm:pt>
    <dgm:pt modelId="{2BF41F3A-B992-4A29-AE20-F0A7F2055F39}" type="sibTrans" cxnId="{4C67F1F8-AB9E-4ACF-9FF7-F68171C20B6F}">
      <dgm:prSet/>
      <dgm:spPr/>
      <dgm:t>
        <a:bodyPr/>
        <a:lstStyle/>
        <a:p>
          <a:endParaRPr lang="en-US"/>
        </a:p>
      </dgm:t>
    </dgm:pt>
    <dgm:pt modelId="{A98756A7-7AAD-4648-8FD2-1029192C7807}">
      <dgm:prSet/>
      <dgm:spPr/>
      <dgm:t>
        <a:bodyPr/>
        <a:lstStyle/>
        <a:p>
          <a:r>
            <a:rPr lang="en-US" b="1" dirty="0" smtClean="0">
              <a:solidFill>
                <a:srgbClr val="000000"/>
              </a:solidFill>
            </a:rPr>
            <a:t>Năng lực sử dụng</a:t>
          </a:r>
          <a:r>
            <a:rPr lang="en-US" dirty="0" smtClean="0">
              <a:solidFill>
                <a:srgbClr val="000000"/>
              </a:solidFill>
            </a:rPr>
            <a:t> </a:t>
          </a:r>
          <a:r>
            <a:rPr lang="en-US" b="1" dirty="0" smtClean="0">
              <a:solidFill>
                <a:srgbClr val="000000"/>
              </a:solidFill>
            </a:rPr>
            <a:t>công nghệ </a:t>
          </a:r>
          <a:endParaRPr lang="en-US" dirty="0"/>
        </a:p>
      </dgm:t>
    </dgm:pt>
    <dgm:pt modelId="{9754084C-277A-48BB-9194-1492A5F9A809}" type="parTrans" cxnId="{B2C28DB3-7D53-468C-A8AA-9A3EE6CB0755}">
      <dgm:prSet/>
      <dgm:spPr/>
      <dgm:t>
        <a:bodyPr/>
        <a:lstStyle/>
        <a:p>
          <a:endParaRPr lang="en-US"/>
        </a:p>
      </dgm:t>
    </dgm:pt>
    <dgm:pt modelId="{AB24E260-A4B5-443B-BAB1-DD106AD7DC84}" type="sibTrans" cxnId="{B2C28DB3-7D53-468C-A8AA-9A3EE6CB0755}">
      <dgm:prSet/>
      <dgm:spPr/>
      <dgm:t>
        <a:bodyPr/>
        <a:lstStyle/>
        <a:p>
          <a:endParaRPr lang="en-US"/>
        </a:p>
      </dgm:t>
    </dgm:pt>
    <dgm:pt modelId="{C6E543E3-F82A-401C-99A0-2DC9CD8A2D88}">
      <dgm:prSet/>
      <dgm:spPr/>
      <dgm:t>
        <a:bodyPr/>
        <a:lstStyle/>
        <a:p>
          <a:r>
            <a:rPr lang="en-US" b="1" dirty="0" smtClean="0">
              <a:solidFill>
                <a:srgbClr val="000000"/>
              </a:solidFill>
            </a:rPr>
            <a:t>Năng lực tính toán</a:t>
          </a:r>
          <a:endParaRPr lang="en-US" dirty="0"/>
        </a:p>
      </dgm:t>
    </dgm:pt>
    <dgm:pt modelId="{DE99802C-3ABC-40AA-9A38-96284B2E23AB}" type="parTrans" cxnId="{F5EAB385-225F-4AC3-8BF0-A6D207BE2DDF}">
      <dgm:prSet/>
      <dgm:spPr/>
      <dgm:t>
        <a:bodyPr/>
        <a:lstStyle/>
        <a:p>
          <a:endParaRPr lang="en-US"/>
        </a:p>
      </dgm:t>
    </dgm:pt>
    <dgm:pt modelId="{580A4E84-D518-4D3E-8384-20144CB60B19}" type="sibTrans" cxnId="{F5EAB385-225F-4AC3-8BF0-A6D207BE2DDF}">
      <dgm:prSet/>
      <dgm:spPr/>
      <dgm:t>
        <a:bodyPr/>
        <a:lstStyle/>
        <a:p>
          <a:endParaRPr lang="en-US"/>
        </a:p>
      </dgm:t>
    </dgm:pt>
    <dgm:pt modelId="{5FB0D035-3C3C-4CC5-8E63-429219EA2F73}">
      <dgm:prSet/>
      <dgm:spPr/>
      <dgm:t>
        <a:bodyPr/>
        <a:lstStyle/>
        <a:p>
          <a:r>
            <a:rPr lang="en-US" b="1" dirty="0" smtClean="0">
              <a:solidFill>
                <a:srgbClr val="000000"/>
              </a:solidFill>
            </a:rPr>
            <a:t>Năng </a:t>
          </a:r>
          <a:r>
            <a:rPr lang="en-US" b="1" dirty="0" err="1" smtClean="0">
              <a:solidFill>
                <a:srgbClr val="000000"/>
              </a:solidFill>
            </a:rPr>
            <a:t>lực</a:t>
          </a:r>
          <a:r>
            <a:rPr lang="en-US" b="1" dirty="0" smtClean="0">
              <a:solidFill>
                <a:srgbClr val="000000"/>
              </a:solidFill>
            </a:rPr>
            <a:t> </a:t>
          </a:r>
          <a:r>
            <a:rPr lang="en-US" b="1" dirty="0" err="1" smtClean="0">
              <a:solidFill>
                <a:srgbClr val="000000"/>
              </a:solidFill>
            </a:rPr>
            <a:t>thẩm</a:t>
          </a:r>
          <a:r>
            <a:rPr lang="en-US" b="1" dirty="0" smtClean="0">
              <a:solidFill>
                <a:srgbClr val="000000"/>
              </a:solidFill>
            </a:rPr>
            <a:t> </a:t>
          </a:r>
          <a:r>
            <a:rPr lang="en-US" b="1" dirty="0" err="1" smtClean="0">
              <a:solidFill>
                <a:srgbClr val="000000"/>
              </a:solidFill>
            </a:rPr>
            <a:t>mĩ</a:t>
          </a:r>
          <a:endParaRPr lang="en-US" dirty="0"/>
        </a:p>
      </dgm:t>
    </dgm:pt>
    <dgm:pt modelId="{545D02C1-75D6-4ADE-BF5C-C0A2C6313027}" type="sibTrans" cxnId="{DB8A526C-F4D9-4E16-9737-49BA6FE6A027}">
      <dgm:prSet/>
      <dgm:spPr/>
      <dgm:t>
        <a:bodyPr/>
        <a:lstStyle/>
        <a:p>
          <a:endParaRPr lang="en-US"/>
        </a:p>
      </dgm:t>
    </dgm:pt>
    <dgm:pt modelId="{0A27D0CE-8BFC-4884-9FCB-35D0789CC43D}" type="parTrans" cxnId="{DB8A526C-F4D9-4E16-9737-49BA6FE6A027}">
      <dgm:prSet/>
      <dgm:spPr/>
      <dgm:t>
        <a:bodyPr/>
        <a:lstStyle/>
        <a:p>
          <a:endParaRPr lang="en-US"/>
        </a:p>
      </dgm:t>
    </dgm:pt>
    <dgm:pt modelId="{E66944C6-66DC-4BCB-BE68-8AB3B0A502CA}">
      <dgm:prSet/>
      <dgm:spPr/>
      <dgm:t>
        <a:bodyPr/>
        <a:lstStyle/>
        <a:p>
          <a:endParaRPr lang="en-US" dirty="0"/>
        </a:p>
      </dgm:t>
    </dgm:pt>
    <dgm:pt modelId="{84A9A91F-16BC-4BDC-882E-C56D3C9276BB}" type="parTrans" cxnId="{55F73C98-97F3-4E03-B9EC-561DBEA13B26}">
      <dgm:prSet/>
      <dgm:spPr/>
      <dgm:t>
        <a:bodyPr/>
        <a:lstStyle/>
        <a:p>
          <a:endParaRPr lang="en-US"/>
        </a:p>
      </dgm:t>
    </dgm:pt>
    <dgm:pt modelId="{CBA54243-232D-424D-A44E-407AB480D574}" type="sibTrans" cxnId="{55F73C98-97F3-4E03-B9EC-561DBEA13B26}">
      <dgm:prSet/>
      <dgm:spPr/>
      <dgm:t>
        <a:bodyPr/>
        <a:lstStyle/>
        <a:p>
          <a:endParaRPr lang="en-US"/>
        </a:p>
      </dgm:t>
    </dgm:pt>
    <dgm:pt modelId="{7DA434A3-44EA-47A0-958A-5886DFEC3E6F}">
      <dgm:prSet/>
      <dgm:spPr/>
      <dgm:t>
        <a:bodyPr/>
        <a:lstStyle/>
        <a:p>
          <a:endParaRPr lang="en-US" dirty="0"/>
        </a:p>
      </dgm:t>
    </dgm:pt>
    <dgm:pt modelId="{5E5C97FC-B60D-4AE1-A53F-62DEB5E8AF1E}" type="parTrans" cxnId="{BAB8E4D0-E3FE-4696-8E36-079EEE4F38FE}">
      <dgm:prSet custLinFactNeighborX="2441" custLinFactNeighborY="2982"/>
      <dgm:spPr/>
      <dgm:t>
        <a:bodyPr/>
        <a:lstStyle/>
        <a:p>
          <a:endParaRPr lang="en-US"/>
        </a:p>
      </dgm:t>
    </dgm:pt>
    <dgm:pt modelId="{CFAD9081-0FCF-4FBC-937D-E5F42ED1E613}" type="sibTrans" cxnId="{BAB8E4D0-E3FE-4696-8E36-079EEE4F38FE}">
      <dgm:prSet/>
      <dgm:spPr/>
      <dgm:t>
        <a:bodyPr/>
        <a:lstStyle/>
        <a:p>
          <a:endParaRPr lang="en-US"/>
        </a:p>
      </dgm:t>
    </dgm:pt>
    <dgm:pt modelId="{315D92CF-7147-47CB-8D86-27CAB7801F2B}">
      <dgm:prSet/>
      <dgm:spPr/>
      <dgm:t>
        <a:bodyPr/>
        <a:lstStyle/>
        <a:p>
          <a:endParaRPr lang="en-US" dirty="0"/>
        </a:p>
      </dgm:t>
    </dgm:pt>
    <dgm:pt modelId="{6BB3EB85-ED94-4AB1-ABB1-3079EFBBACAC}" type="parTrans" cxnId="{029C84EC-A169-4DF6-BE2C-65E21C37D81D}">
      <dgm:prSet custLinFactNeighborX="-1776" custLinFactNeighborY="1774"/>
      <dgm:spPr/>
      <dgm:t>
        <a:bodyPr/>
        <a:lstStyle/>
        <a:p>
          <a:endParaRPr lang="en-US"/>
        </a:p>
      </dgm:t>
    </dgm:pt>
    <dgm:pt modelId="{D25C5352-2F26-4C69-8173-E33226FD8644}" type="sibTrans" cxnId="{029C84EC-A169-4DF6-BE2C-65E21C37D81D}">
      <dgm:prSet/>
      <dgm:spPr/>
      <dgm:t>
        <a:bodyPr/>
        <a:lstStyle/>
        <a:p>
          <a:endParaRPr lang="en-US"/>
        </a:p>
      </dgm:t>
    </dgm:pt>
    <dgm:pt modelId="{C1BE709C-3596-440C-B747-33210887F81F}" type="pres">
      <dgm:prSet presAssocID="{01B9B10A-BF95-4E92-A36A-FC148B619335}" presName="cycle" presStyleCnt="0">
        <dgm:presLayoutVars>
          <dgm:chMax val="1"/>
          <dgm:dir/>
          <dgm:animLvl val="ctr"/>
          <dgm:resizeHandles val="exact"/>
        </dgm:presLayoutVars>
      </dgm:prSet>
      <dgm:spPr/>
      <dgm:t>
        <a:bodyPr/>
        <a:lstStyle/>
        <a:p>
          <a:endParaRPr lang="en-US"/>
        </a:p>
      </dgm:t>
    </dgm:pt>
    <dgm:pt modelId="{CE243FFD-0E8B-4389-8EC9-A47DDE056F91}" type="pres">
      <dgm:prSet presAssocID="{CAFE2596-E7C7-40B0-84AF-01D116BF8EE0}" presName="centerShape" presStyleLbl="node0" presStyleIdx="0" presStyleCnt="1"/>
      <dgm:spPr/>
      <dgm:t>
        <a:bodyPr/>
        <a:lstStyle/>
        <a:p>
          <a:endParaRPr lang="en-US"/>
        </a:p>
      </dgm:t>
    </dgm:pt>
    <dgm:pt modelId="{F0273AF9-9EE1-4B03-A94B-058020FE5762}" type="pres">
      <dgm:prSet presAssocID="{6A823A79-55DC-41C4-9636-CC2C3E81A93A}" presName="parTrans" presStyleLbl="bgSibTrans2D1" presStyleIdx="0" presStyleCnt="8"/>
      <dgm:spPr/>
      <dgm:t>
        <a:bodyPr/>
        <a:lstStyle/>
        <a:p>
          <a:endParaRPr lang="en-US"/>
        </a:p>
      </dgm:t>
    </dgm:pt>
    <dgm:pt modelId="{D9F51BA5-C1B3-4AD2-9F9F-9746EA9B2BF5}" type="pres">
      <dgm:prSet presAssocID="{A32EB489-9084-4691-AF1A-D624F2EDFEE1}" presName="node" presStyleLbl="node1" presStyleIdx="0" presStyleCnt="8">
        <dgm:presLayoutVars>
          <dgm:bulletEnabled val="1"/>
        </dgm:presLayoutVars>
      </dgm:prSet>
      <dgm:spPr/>
      <dgm:t>
        <a:bodyPr/>
        <a:lstStyle/>
        <a:p>
          <a:endParaRPr lang="en-US"/>
        </a:p>
      </dgm:t>
    </dgm:pt>
    <dgm:pt modelId="{DA071C79-A7A3-41A0-A514-83114C158F72}" type="pres">
      <dgm:prSet presAssocID="{B752D879-17A7-4824-BEBB-42E2FF67978D}" presName="parTrans" presStyleLbl="bgSibTrans2D1" presStyleIdx="1" presStyleCnt="8" custLinFactNeighborX="2441" custLinFactNeighborY="2982"/>
      <dgm:spPr/>
      <dgm:t>
        <a:bodyPr/>
        <a:lstStyle/>
        <a:p>
          <a:endParaRPr lang="en-US"/>
        </a:p>
      </dgm:t>
    </dgm:pt>
    <dgm:pt modelId="{9952D920-C6CA-456C-BB68-B19B41224CCF}" type="pres">
      <dgm:prSet presAssocID="{EC63A97E-09CB-43E9-80DD-9FBD153FDF44}" presName="node" presStyleLbl="node1" presStyleIdx="1" presStyleCnt="8">
        <dgm:presLayoutVars>
          <dgm:bulletEnabled val="1"/>
        </dgm:presLayoutVars>
      </dgm:prSet>
      <dgm:spPr/>
      <dgm:t>
        <a:bodyPr/>
        <a:lstStyle/>
        <a:p>
          <a:endParaRPr lang="en-US"/>
        </a:p>
      </dgm:t>
    </dgm:pt>
    <dgm:pt modelId="{785424EC-98AD-42E3-BBE9-B7FDAC694B65}" type="pres">
      <dgm:prSet presAssocID="{AB09C016-D2E5-4AC8-B319-9F62A4E8AA09}" presName="parTrans" presStyleLbl="bgSibTrans2D1" presStyleIdx="2" presStyleCnt="8"/>
      <dgm:spPr/>
      <dgm:t>
        <a:bodyPr/>
        <a:lstStyle/>
        <a:p>
          <a:endParaRPr lang="en-US"/>
        </a:p>
      </dgm:t>
    </dgm:pt>
    <dgm:pt modelId="{EFC5BAB7-E330-4392-9107-18BCE385D21D}" type="pres">
      <dgm:prSet presAssocID="{974791A4-68A4-4C09-BFEB-3E021392A8E1}" presName="node" presStyleLbl="node1" presStyleIdx="2" presStyleCnt="8">
        <dgm:presLayoutVars>
          <dgm:bulletEnabled val="1"/>
        </dgm:presLayoutVars>
      </dgm:prSet>
      <dgm:spPr/>
      <dgm:t>
        <a:bodyPr/>
        <a:lstStyle/>
        <a:p>
          <a:endParaRPr lang="en-US"/>
        </a:p>
      </dgm:t>
    </dgm:pt>
    <dgm:pt modelId="{29788858-2277-476A-84FD-FFFBD393A3A9}" type="pres">
      <dgm:prSet presAssocID="{691C573E-0970-4737-BD65-D2F047239661}" presName="parTrans" presStyleLbl="bgSibTrans2D1" presStyleIdx="3" presStyleCnt="8"/>
      <dgm:spPr/>
      <dgm:t>
        <a:bodyPr/>
        <a:lstStyle/>
        <a:p>
          <a:endParaRPr lang="en-US"/>
        </a:p>
      </dgm:t>
    </dgm:pt>
    <dgm:pt modelId="{0C8A891C-F957-4A85-9BED-8018FA707F26}" type="pres">
      <dgm:prSet presAssocID="{34E18CB1-4B79-4EBC-8203-EB99B722D6A2}" presName="node" presStyleLbl="node1" presStyleIdx="3" presStyleCnt="8">
        <dgm:presLayoutVars>
          <dgm:bulletEnabled val="1"/>
        </dgm:presLayoutVars>
      </dgm:prSet>
      <dgm:spPr/>
      <dgm:t>
        <a:bodyPr/>
        <a:lstStyle/>
        <a:p>
          <a:endParaRPr lang="en-US"/>
        </a:p>
      </dgm:t>
    </dgm:pt>
    <dgm:pt modelId="{17793F6C-D343-4300-BA60-F127FD321475}" type="pres">
      <dgm:prSet presAssocID="{858A35C9-D9C0-43EA-9A3A-174467277AE9}" presName="parTrans" presStyleLbl="bgSibTrans2D1" presStyleIdx="4" presStyleCnt="8"/>
      <dgm:spPr/>
      <dgm:t>
        <a:bodyPr/>
        <a:lstStyle/>
        <a:p>
          <a:endParaRPr lang="en-US"/>
        </a:p>
      </dgm:t>
    </dgm:pt>
    <dgm:pt modelId="{E61C740A-5732-4BA1-90C4-E6A0C62E4FC7}" type="pres">
      <dgm:prSet presAssocID="{E31AD806-8E49-43AE-ABCB-7AED59724EAC}" presName="node" presStyleLbl="node1" presStyleIdx="4" presStyleCnt="8">
        <dgm:presLayoutVars>
          <dgm:bulletEnabled val="1"/>
        </dgm:presLayoutVars>
      </dgm:prSet>
      <dgm:spPr/>
      <dgm:t>
        <a:bodyPr/>
        <a:lstStyle/>
        <a:p>
          <a:endParaRPr lang="en-US"/>
        </a:p>
      </dgm:t>
    </dgm:pt>
    <dgm:pt modelId="{89C11DCD-C075-4FA8-BF4E-6DA8CB8D17C6}" type="pres">
      <dgm:prSet presAssocID="{9754084C-277A-48BB-9194-1492A5F9A809}" presName="parTrans" presStyleLbl="bgSibTrans2D1" presStyleIdx="5" presStyleCnt="8"/>
      <dgm:spPr/>
      <dgm:t>
        <a:bodyPr/>
        <a:lstStyle/>
        <a:p>
          <a:endParaRPr lang="en-US"/>
        </a:p>
      </dgm:t>
    </dgm:pt>
    <dgm:pt modelId="{330866CD-FC24-4E32-85D6-21D08CD4FB62}" type="pres">
      <dgm:prSet presAssocID="{A98756A7-7AAD-4648-8FD2-1029192C7807}" presName="node" presStyleLbl="node1" presStyleIdx="5" presStyleCnt="8">
        <dgm:presLayoutVars>
          <dgm:bulletEnabled val="1"/>
        </dgm:presLayoutVars>
      </dgm:prSet>
      <dgm:spPr/>
      <dgm:t>
        <a:bodyPr/>
        <a:lstStyle/>
        <a:p>
          <a:endParaRPr lang="en-US"/>
        </a:p>
      </dgm:t>
    </dgm:pt>
    <dgm:pt modelId="{461199C4-752C-49F6-87D2-BB223D6516A2}" type="pres">
      <dgm:prSet presAssocID="{0A27D0CE-8BFC-4884-9FCB-35D0789CC43D}" presName="parTrans" presStyleLbl="bgSibTrans2D1" presStyleIdx="6" presStyleCnt="8"/>
      <dgm:spPr/>
      <dgm:t>
        <a:bodyPr/>
        <a:lstStyle/>
        <a:p>
          <a:endParaRPr lang="en-US"/>
        </a:p>
      </dgm:t>
    </dgm:pt>
    <dgm:pt modelId="{A9438B8B-68C4-484E-96CB-782D90FBD2A3}" type="pres">
      <dgm:prSet presAssocID="{5FB0D035-3C3C-4CC5-8E63-429219EA2F73}" presName="node" presStyleLbl="node1" presStyleIdx="6" presStyleCnt="8">
        <dgm:presLayoutVars>
          <dgm:bulletEnabled val="1"/>
        </dgm:presLayoutVars>
      </dgm:prSet>
      <dgm:spPr/>
      <dgm:t>
        <a:bodyPr/>
        <a:lstStyle/>
        <a:p>
          <a:endParaRPr lang="en-US"/>
        </a:p>
      </dgm:t>
    </dgm:pt>
    <dgm:pt modelId="{F2A2DBCC-5158-4973-8052-F29735BA8C57}" type="pres">
      <dgm:prSet presAssocID="{DE99802C-3ABC-40AA-9A38-96284B2E23AB}" presName="parTrans" presStyleLbl="bgSibTrans2D1" presStyleIdx="7" presStyleCnt="8" custLinFactNeighborX="-1776" custLinFactNeighborY="1774"/>
      <dgm:spPr/>
      <dgm:t>
        <a:bodyPr/>
        <a:lstStyle/>
        <a:p>
          <a:endParaRPr lang="en-US"/>
        </a:p>
      </dgm:t>
    </dgm:pt>
    <dgm:pt modelId="{7471B92F-C5E6-4209-B483-3C844E59AADE}" type="pres">
      <dgm:prSet presAssocID="{C6E543E3-F82A-401C-99A0-2DC9CD8A2D88}" presName="node" presStyleLbl="node1" presStyleIdx="7" presStyleCnt="8">
        <dgm:presLayoutVars>
          <dgm:bulletEnabled val="1"/>
        </dgm:presLayoutVars>
      </dgm:prSet>
      <dgm:spPr/>
      <dgm:t>
        <a:bodyPr/>
        <a:lstStyle/>
        <a:p>
          <a:endParaRPr lang="en-US"/>
        </a:p>
      </dgm:t>
    </dgm:pt>
  </dgm:ptLst>
  <dgm:cxnLst>
    <dgm:cxn modelId="{11DC282C-348D-40A5-9327-1273A41843B9}" type="presOf" srcId="{34E18CB1-4B79-4EBC-8203-EB99B722D6A2}" destId="{0C8A891C-F957-4A85-9BED-8018FA707F26}" srcOrd="0" destOrd="0" presId="urn:microsoft.com/office/officeart/2005/8/layout/radial4"/>
    <dgm:cxn modelId="{CB23CD29-B869-4285-BC41-34FE65992A3E}" type="presOf" srcId="{E31AD806-8E49-43AE-ABCB-7AED59724EAC}" destId="{E61C740A-5732-4BA1-90C4-E6A0C62E4FC7}" srcOrd="0" destOrd="0" presId="urn:microsoft.com/office/officeart/2005/8/layout/radial4"/>
    <dgm:cxn modelId="{A18410A1-D092-45A5-AD3D-C1FA60C19D18}" type="presOf" srcId="{CAFE2596-E7C7-40B0-84AF-01D116BF8EE0}" destId="{CE243FFD-0E8B-4389-8EC9-A47DDE056F91}" srcOrd="0" destOrd="0" presId="urn:microsoft.com/office/officeart/2005/8/layout/radial4"/>
    <dgm:cxn modelId="{0037574B-0CCA-4B40-A44A-43E86544298B}" type="presOf" srcId="{6A823A79-55DC-41C4-9636-CC2C3E81A93A}" destId="{F0273AF9-9EE1-4B03-A94B-058020FE5762}" srcOrd="0" destOrd="0" presId="urn:microsoft.com/office/officeart/2005/8/layout/radial4"/>
    <dgm:cxn modelId="{A3C168CB-8C95-4C0B-9B48-47961BD34F38}" type="presOf" srcId="{B752D879-17A7-4824-BEBB-42E2FF67978D}" destId="{DA071C79-A7A3-41A0-A514-83114C158F72}" srcOrd="0" destOrd="0" presId="urn:microsoft.com/office/officeart/2005/8/layout/radial4"/>
    <dgm:cxn modelId="{851523FB-1CD5-449F-8D91-48648FEF67D9}" type="presOf" srcId="{EC63A97E-09CB-43E9-80DD-9FBD153FDF44}" destId="{9952D920-C6CA-456C-BB68-B19B41224CCF}" srcOrd="0" destOrd="0" presId="urn:microsoft.com/office/officeart/2005/8/layout/radial4"/>
    <dgm:cxn modelId="{C0E403D3-FD26-4857-B4C8-40C8DC0ACEFA}" type="presOf" srcId="{5FB0D035-3C3C-4CC5-8E63-429219EA2F73}" destId="{A9438B8B-68C4-484E-96CB-782D90FBD2A3}" srcOrd="0" destOrd="0" presId="urn:microsoft.com/office/officeart/2005/8/layout/radial4"/>
    <dgm:cxn modelId="{F5EAB385-225F-4AC3-8BF0-A6D207BE2DDF}" srcId="{CAFE2596-E7C7-40B0-84AF-01D116BF8EE0}" destId="{C6E543E3-F82A-401C-99A0-2DC9CD8A2D88}" srcOrd="7" destOrd="0" parTransId="{DE99802C-3ABC-40AA-9A38-96284B2E23AB}" sibTransId="{580A4E84-D518-4D3E-8384-20144CB60B19}"/>
    <dgm:cxn modelId="{D073DAB4-A5B8-4CD6-B13C-F69AC1F2FAE4}" type="presOf" srcId="{A32EB489-9084-4691-AF1A-D624F2EDFEE1}" destId="{D9F51BA5-C1B3-4AD2-9F9F-9746EA9B2BF5}" srcOrd="0" destOrd="0" presId="urn:microsoft.com/office/officeart/2005/8/layout/radial4"/>
    <dgm:cxn modelId="{55F73C98-97F3-4E03-B9EC-561DBEA13B26}" srcId="{01B9B10A-BF95-4E92-A36A-FC148B619335}" destId="{E66944C6-66DC-4BCB-BE68-8AB3B0A502CA}" srcOrd="2" destOrd="0" parTransId="{84A9A91F-16BC-4BDC-882E-C56D3C9276BB}" sibTransId="{CBA54243-232D-424D-A44E-407AB480D574}"/>
    <dgm:cxn modelId="{C2FADD6C-E4DC-41B4-BDA5-3CFC6C06859A}" type="presOf" srcId="{DE99802C-3ABC-40AA-9A38-96284B2E23AB}" destId="{F2A2DBCC-5158-4973-8052-F29735BA8C57}" srcOrd="0" destOrd="0" presId="urn:microsoft.com/office/officeart/2005/8/layout/radial4"/>
    <dgm:cxn modelId="{A905B832-9544-4287-AA74-CA068E4AABCB}" type="presOf" srcId="{974791A4-68A4-4C09-BFEB-3E021392A8E1}" destId="{EFC5BAB7-E330-4392-9107-18BCE385D21D}" srcOrd="0" destOrd="0" presId="urn:microsoft.com/office/officeart/2005/8/layout/radial4"/>
    <dgm:cxn modelId="{06163495-683C-49EA-8B36-80CAC7277A4D}" type="presOf" srcId="{691C573E-0970-4737-BD65-D2F047239661}" destId="{29788858-2277-476A-84FD-FFFBD393A3A9}" srcOrd="0" destOrd="0" presId="urn:microsoft.com/office/officeart/2005/8/layout/radial4"/>
    <dgm:cxn modelId="{029C84EC-A169-4DF6-BE2C-65E21C37D81D}" srcId="{01B9B10A-BF95-4E92-A36A-FC148B619335}" destId="{315D92CF-7147-47CB-8D86-27CAB7801F2B}" srcOrd="1" destOrd="0" parTransId="{6BB3EB85-ED94-4AB1-ABB1-3079EFBBACAC}" sibTransId="{D25C5352-2F26-4C69-8173-E33226FD8644}"/>
    <dgm:cxn modelId="{B2C28DB3-7D53-468C-A8AA-9A3EE6CB0755}" srcId="{CAFE2596-E7C7-40B0-84AF-01D116BF8EE0}" destId="{A98756A7-7AAD-4648-8FD2-1029192C7807}" srcOrd="5" destOrd="0" parTransId="{9754084C-277A-48BB-9194-1492A5F9A809}" sibTransId="{AB24E260-A4B5-443B-BAB1-DD106AD7DC84}"/>
    <dgm:cxn modelId="{072C5C10-FFA3-4B71-B93C-E0AC80F425F3}" srcId="{01B9B10A-BF95-4E92-A36A-FC148B619335}" destId="{CAFE2596-E7C7-40B0-84AF-01D116BF8EE0}" srcOrd="0" destOrd="0" parTransId="{F2D76F0D-0342-43AE-92C0-FFBF3A94751D}" sibTransId="{C989F0CE-E0A5-4BCD-A99B-926EBA291133}"/>
    <dgm:cxn modelId="{40105EBC-1B97-40AF-9D06-24D3E23F74DF}" type="presOf" srcId="{C6E543E3-F82A-401C-99A0-2DC9CD8A2D88}" destId="{7471B92F-C5E6-4209-B483-3C844E59AADE}" srcOrd="0" destOrd="0" presId="urn:microsoft.com/office/officeart/2005/8/layout/radial4"/>
    <dgm:cxn modelId="{10F45034-78D5-46D4-825A-D65871BB11F7}" srcId="{CAFE2596-E7C7-40B0-84AF-01D116BF8EE0}" destId="{34E18CB1-4B79-4EBC-8203-EB99B722D6A2}" srcOrd="3" destOrd="0" parTransId="{691C573E-0970-4737-BD65-D2F047239661}" sibTransId="{FB17B5B1-44CC-46A3-AC4C-CD6AB7B69B59}"/>
    <dgm:cxn modelId="{3EBBC2FB-83D5-47D4-8C23-60472C6EA775}" type="presOf" srcId="{858A35C9-D9C0-43EA-9A3A-174467277AE9}" destId="{17793F6C-D343-4300-BA60-F127FD321475}" srcOrd="0" destOrd="0" presId="urn:microsoft.com/office/officeart/2005/8/layout/radial4"/>
    <dgm:cxn modelId="{8847025E-8A78-4FFE-B5BB-7A715A2300D7}" srcId="{CAFE2596-E7C7-40B0-84AF-01D116BF8EE0}" destId="{A32EB489-9084-4691-AF1A-D624F2EDFEE1}" srcOrd="0" destOrd="0" parTransId="{6A823A79-55DC-41C4-9636-CC2C3E81A93A}" sibTransId="{3D55ECEE-6144-4B8C-8DEA-A813E1ECAC07}"/>
    <dgm:cxn modelId="{7F9D7871-DFF8-4EBF-B141-A1A0A00D58E6}" type="presOf" srcId="{A98756A7-7AAD-4648-8FD2-1029192C7807}" destId="{330866CD-FC24-4E32-85D6-21D08CD4FB62}" srcOrd="0" destOrd="0" presId="urn:microsoft.com/office/officeart/2005/8/layout/radial4"/>
    <dgm:cxn modelId="{A6DB4970-544C-4891-9365-4E70AE6F508E}" type="presOf" srcId="{9754084C-277A-48BB-9194-1492A5F9A809}" destId="{89C11DCD-C075-4FA8-BF4E-6DA8CB8D17C6}" srcOrd="0" destOrd="0" presId="urn:microsoft.com/office/officeart/2005/8/layout/radial4"/>
    <dgm:cxn modelId="{B7EDF919-DD00-45B8-918B-BD102413E94A}" type="presOf" srcId="{01B9B10A-BF95-4E92-A36A-FC148B619335}" destId="{C1BE709C-3596-440C-B747-33210887F81F}" srcOrd="0" destOrd="0" presId="urn:microsoft.com/office/officeart/2005/8/layout/radial4"/>
    <dgm:cxn modelId="{CD561278-F7FB-49F1-A8E2-248D7B5D75C2}" srcId="{CAFE2596-E7C7-40B0-84AF-01D116BF8EE0}" destId="{974791A4-68A4-4C09-BFEB-3E021392A8E1}" srcOrd="2" destOrd="0" parTransId="{AB09C016-D2E5-4AC8-B319-9F62A4E8AA09}" sibTransId="{6588DE33-739E-4FCA-ACC9-31873CA6F1D9}"/>
    <dgm:cxn modelId="{503EE3A2-325C-41E4-87DB-F616A98BB18F}" type="presOf" srcId="{AB09C016-D2E5-4AC8-B319-9F62A4E8AA09}" destId="{785424EC-98AD-42E3-BBE9-B7FDAC694B65}" srcOrd="0" destOrd="0" presId="urn:microsoft.com/office/officeart/2005/8/layout/radial4"/>
    <dgm:cxn modelId="{BAB8E4D0-E3FE-4696-8E36-079EEE4F38FE}" srcId="{01B9B10A-BF95-4E92-A36A-FC148B619335}" destId="{7DA434A3-44EA-47A0-958A-5886DFEC3E6F}" srcOrd="3" destOrd="0" parTransId="{5E5C97FC-B60D-4AE1-A53F-62DEB5E8AF1E}" sibTransId="{CFAD9081-0FCF-4FBC-937D-E5F42ED1E613}"/>
    <dgm:cxn modelId="{CA604920-9D4B-43B6-AD42-278D0331257C}" type="presOf" srcId="{0A27D0CE-8BFC-4884-9FCB-35D0789CC43D}" destId="{461199C4-752C-49F6-87D2-BB223D6516A2}" srcOrd="0" destOrd="0" presId="urn:microsoft.com/office/officeart/2005/8/layout/radial4"/>
    <dgm:cxn modelId="{FA9FAF43-7FC4-4EE7-A957-DE00C1879E4D}" srcId="{CAFE2596-E7C7-40B0-84AF-01D116BF8EE0}" destId="{EC63A97E-09CB-43E9-80DD-9FBD153FDF44}" srcOrd="1" destOrd="0" parTransId="{B752D879-17A7-4824-BEBB-42E2FF67978D}" sibTransId="{6C231304-FC6D-48CE-8F2B-BD49F9A0CC5F}"/>
    <dgm:cxn modelId="{4C67F1F8-AB9E-4ACF-9FF7-F68171C20B6F}" srcId="{CAFE2596-E7C7-40B0-84AF-01D116BF8EE0}" destId="{E31AD806-8E49-43AE-ABCB-7AED59724EAC}" srcOrd="4" destOrd="0" parTransId="{858A35C9-D9C0-43EA-9A3A-174467277AE9}" sibTransId="{2BF41F3A-B992-4A29-AE20-F0A7F2055F39}"/>
    <dgm:cxn modelId="{DB8A526C-F4D9-4E16-9737-49BA6FE6A027}" srcId="{CAFE2596-E7C7-40B0-84AF-01D116BF8EE0}" destId="{5FB0D035-3C3C-4CC5-8E63-429219EA2F73}" srcOrd="6" destOrd="0" parTransId="{0A27D0CE-8BFC-4884-9FCB-35D0789CC43D}" sibTransId="{545D02C1-75D6-4ADE-BF5C-C0A2C6313027}"/>
    <dgm:cxn modelId="{CDD79BDB-A1F1-4C4A-B267-7F0DB229C190}" type="presParOf" srcId="{C1BE709C-3596-440C-B747-33210887F81F}" destId="{CE243FFD-0E8B-4389-8EC9-A47DDE056F91}" srcOrd="0" destOrd="0" presId="urn:microsoft.com/office/officeart/2005/8/layout/radial4"/>
    <dgm:cxn modelId="{4191C95D-9C73-42A2-9F33-5B5E31796656}" type="presParOf" srcId="{C1BE709C-3596-440C-B747-33210887F81F}" destId="{F0273AF9-9EE1-4B03-A94B-058020FE5762}" srcOrd="1" destOrd="0" presId="urn:microsoft.com/office/officeart/2005/8/layout/radial4"/>
    <dgm:cxn modelId="{D2C0EB1C-E635-4751-9D58-09BDBCC93229}" type="presParOf" srcId="{C1BE709C-3596-440C-B747-33210887F81F}" destId="{D9F51BA5-C1B3-4AD2-9F9F-9746EA9B2BF5}" srcOrd="2" destOrd="0" presId="urn:microsoft.com/office/officeart/2005/8/layout/radial4"/>
    <dgm:cxn modelId="{23565EB6-A997-412E-A903-553E4264FE2A}" type="presParOf" srcId="{C1BE709C-3596-440C-B747-33210887F81F}" destId="{DA071C79-A7A3-41A0-A514-83114C158F72}" srcOrd="3" destOrd="0" presId="urn:microsoft.com/office/officeart/2005/8/layout/radial4"/>
    <dgm:cxn modelId="{998D3E3B-2627-43C6-A61E-0416D40BFF82}" type="presParOf" srcId="{C1BE709C-3596-440C-B747-33210887F81F}" destId="{9952D920-C6CA-456C-BB68-B19B41224CCF}" srcOrd="4" destOrd="0" presId="urn:microsoft.com/office/officeart/2005/8/layout/radial4"/>
    <dgm:cxn modelId="{C735899C-C743-4765-9DCD-8CCC70F80D48}" type="presParOf" srcId="{C1BE709C-3596-440C-B747-33210887F81F}" destId="{785424EC-98AD-42E3-BBE9-B7FDAC694B65}" srcOrd="5" destOrd="0" presId="urn:microsoft.com/office/officeart/2005/8/layout/radial4"/>
    <dgm:cxn modelId="{4320AFC6-7707-4757-903E-F7005B7BA099}" type="presParOf" srcId="{C1BE709C-3596-440C-B747-33210887F81F}" destId="{EFC5BAB7-E330-4392-9107-18BCE385D21D}" srcOrd="6" destOrd="0" presId="urn:microsoft.com/office/officeart/2005/8/layout/radial4"/>
    <dgm:cxn modelId="{EEAE7CD6-DD50-48C8-B0AA-823F7A3314A7}" type="presParOf" srcId="{C1BE709C-3596-440C-B747-33210887F81F}" destId="{29788858-2277-476A-84FD-FFFBD393A3A9}" srcOrd="7" destOrd="0" presId="urn:microsoft.com/office/officeart/2005/8/layout/radial4"/>
    <dgm:cxn modelId="{ECB862C2-8F58-4699-8AD2-FC862C4C9930}" type="presParOf" srcId="{C1BE709C-3596-440C-B747-33210887F81F}" destId="{0C8A891C-F957-4A85-9BED-8018FA707F26}" srcOrd="8" destOrd="0" presId="urn:microsoft.com/office/officeart/2005/8/layout/radial4"/>
    <dgm:cxn modelId="{AE46825A-B970-4409-83CC-4860B7D6B0E6}" type="presParOf" srcId="{C1BE709C-3596-440C-B747-33210887F81F}" destId="{17793F6C-D343-4300-BA60-F127FD321475}" srcOrd="9" destOrd="0" presId="urn:microsoft.com/office/officeart/2005/8/layout/radial4"/>
    <dgm:cxn modelId="{59A156B0-74E1-49A4-884D-B64F80D5260C}" type="presParOf" srcId="{C1BE709C-3596-440C-B747-33210887F81F}" destId="{E61C740A-5732-4BA1-90C4-E6A0C62E4FC7}" srcOrd="10" destOrd="0" presId="urn:microsoft.com/office/officeart/2005/8/layout/radial4"/>
    <dgm:cxn modelId="{37FF787F-8CC2-4D9A-8CD8-539A1028EB58}" type="presParOf" srcId="{C1BE709C-3596-440C-B747-33210887F81F}" destId="{89C11DCD-C075-4FA8-BF4E-6DA8CB8D17C6}" srcOrd="11" destOrd="0" presId="urn:microsoft.com/office/officeart/2005/8/layout/radial4"/>
    <dgm:cxn modelId="{5E536A79-A0A4-4941-ADC2-AD54B271F027}" type="presParOf" srcId="{C1BE709C-3596-440C-B747-33210887F81F}" destId="{330866CD-FC24-4E32-85D6-21D08CD4FB62}" srcOrd="12" destOrd="0" presId="urn:microsoft.com/office/officeart/2005/8/layout/radial4"/>
    <dgm:cxn modelId="{0ED61A0D-7296-4B24-A84E-93F47A55C644}" type="presParOf" srcId="{C1BE709C-3596-440C-B747-33210887F81F}" destId="{461199C4-752C-49F6-87D2-BB223D6516A2}" srcOrd="13" destOrd="0" presId="urn:microsoft.com/office/officeart/2005/8/layout/radial4"/>
    <dgm:cxn modelId="{5EC2E9D8-31A4-4FAD-B27B-DFE7B08271E2}" type="presParOf" srcId="{C1BE709C-3596-440C-B747-33210887F81F}" destId="{A9438B8B-68C4-484E-96CB-782D90FBD2A3}" srcOrd="14" destOrd="0" presId="urn:microsoft.com/office/officeart/2005/8/layout/radial4"/>
    <dgm:cxn modelId="{F6FE140A-A0E3-4DAC-9684-C7C43DF3A552}" type="presParOf" srcId="{C1BE709C-3596-440C-B747-33210887F81F}" destId="{F2A2DBCC-5158-4973-8052-F29735BA8C57}" srcOrd="15" destOrd="0" presId="urn:microsoft.com/office/officeart/2005/8/layout/radial4"/>
    <dgm:cxn modelId="{0AE4BEA9-D053-4459-BC2F-6BC33BA39D52}" type="presParOf" srcId="{C1BE709C-3596-440C-B747-33210887F81F}" destId="{7471B92F-C5E6-4209-B483-3C844E59AADE}"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0141C9-CADB-40D4-A9B8-F520F7F60F36}" type="doc">
      <dgm:prSet loTypeId="urn:microsoft.com/office/officeart/2005/8/layout/pList2" loCatId="picture" qsTypeId="urn:microsoft.com/office/officeart/2005/8/quickstyle/simple1" qsCatId="simple" csTypeId="urn:microsoft.com/office/officeart/2005/8/colors/accent1_2" csCatId="accent1" phldr="1"/>
      <dgm:spPr/>
    </dgm:pt>
    <dgm:pt modelId="{67F792E3-A63A-4F48-879F-D6CBCF3AEF81}">
      <dgm:prSet phldrT="[Text]"/>
      <dgm:spPr/>
      <dgm:t>
        <a:bodyPr/>
        <a:lstStyle/>
        <a:p>
          <a:r>
            <a:rPr lang="vi-VN" dirty="0" smtClean="0"/>
            <a:t>Xem tranh</a:t>
          </a:r>
          <a:endParaRPr lang="en-GB" dirty="0"/>
        </a:p>
      </dgm:t>
    </dgm:pt>
    <dgm:pt modelId="{28AA0B97-CAF3-4A44-8F5F-26C1D8437145}" type="parTrans" cxnId="{5586814D-60B3-499C-8DB0-F93BEEC7A256}">
      <dgm:prSet/>
      <dgm:spPr/>
      <dgm:t>
        <a:bodyPr/>
        <a:lstStyle/>
        <a:p>
          <a:endParaRPr lang="en-GB"/>
        </a:p>
      </dgm:t>
    </dgm:pt>
    <dgm:pt modelId="{7186BE35-CA7D-418D-B966-3AAC36D3AC79}" type="sibTrans" cxnId="{5586814D-60B3-499C-8DB0-F93BEEC7A256}">
      <dgm:prSet/>
      <dgm:spPr/>
      <dgm:t>
        <a:bodyPr/>
        <a:lstStyle/>
        <a:p>
          <a:endParaRPr lang="en-GB"/>
        </a:p>
      </dgm:t>
    </dgm:pt>
    <dgm:pt modelId="{642C2379-9674-433D-AD70-C2EA44A4A8DF}">
      <dgm:prSet phldrT="[Text]"/>
      <dgm:spPr/>
      <dgm:t>
        <a:bodyPr/>
        <a:lstStyle/>
        <a:p>
          <a:r>
            <a:rPr lang="vi-VN" dirty="0" smtClean="0"/>
            <a:t>Nghe nhạc</a:t>
          </a:r>
          <a:endParaRPr lang="en-GB" dirty="0"/>
        </a:p>
      </dgm:t>
    </dgm:pt>
    <dgm:pt modelId="{77B4D48C-9A4A-431B-89E3-29A4C74A47F7}" type="parTrans" cxnId="{C7EBE6EF-78EB-48B9-AC65-C2B25A468153}">
      <dgm:prSet/>
      <dgm:spPr/>
      <dgm:t>
        <a:bodyPr/>
        <a:lstStyle/>
        <a:p>
          <a:endParaRPr lang="en-GB"/>
        </a:p>
      </dgm:t>
    </dgm:pt>
    <dgm:pt modelId="{128F11A1-321A-4247-B7EC-2F0689F4F28B}" type="sibTrans" cxnId="{C7EBE6EF-78EB-48B9-AC65-C2B25A468153}">
      <dgm:prSet/>
      <dgm:spPr/>
      <dgm:t>
        <a:bodyPr/>
        <a:lstStyle/>
        <a:p>
          <a:endParaRPr lang="en-GB"/>
        </a:p>
      </dgm:t>
    </dgm:pt>
    <dgm:pt modelId="{7EA8BDC2-BA33-4C3F-85B4-DBFA976C339D}">
      <dgm:prSet phldrT="[Text]"/>
      <dgm:spPr/>
      <dgm:t>
        <a:bodyPr/>
        <a:lstStyle/>
        <a:p>
          <a:r>
            <a:rPr lang="vi-VN" dirty="0" smtClean="0"/>
            <a:t>Chơi </a:t>
          </a:r>
          <a:endParaRPr lang="en-GB" dirty="0"/>
        </a:p>
      </dgm:t>
    </dgm:pt>
    <dgm:pt modelId="{E2E4806D-9602-4DD7-A8B4-C45FFC6A9AB1}" type="parTrans" cxnId="{74539094-6A7C-4EF7-82E8-A0E373FA368E}">
      <dgm:prSet/>
      <dgm:spPr/>
      <dgm:t>
        <a:bodyPr/>
        <a:lstStyle/>
        <a:p>
          <a:endParaRPr lang="en-GB"/>
        </a:p>
      </dgm:t>
    </dgm:pt>
    <dgm:pt modelId="{D8D8F814-64EE-45B6-BA24-CBF97A5AD5DD}" type="sibTrans" cxnId="{74539094-6A7C-4EF7-82E8-A0E373FA368E}">
      <dgm:prSet/>
      <dgm:spPr/>
      <dgm:t>
        <a:bodyPr/>
        <a:lstStyle/>
        <a:p>
          <a:endParaRPr lang="en-GB"/>
        </a:p>
      </dgm:t>
    </dgm:pt>
    <dgm:pt modelId="{70A38DE7-2419-4B08-B5A3-2C3E25C24382}" type="pres">
      <dgm:prSet presAssocID="{350141C9-CADB-40D4-A9B8-F520F7F60F36}" presName="Name0" presStyleCnt="0">
        <dgm:presLayoutVars>
          <dgm:dir/>
          <dgm:resizeHandles val="exact"/>
        </dgm:presLayoutVars>
      </dgm:prSet>
      <dgm:spPr/>
    </dgm:pt>
    <dgm:pt modelId="{C6EE1F22-0836-43D7-9C4E-F49629E3599C}" type="pres">
      <dgm:prSet presAssocID="{350141C9-CADB-40D4-A9B8-F520F7F60F36}" presName="bkgdShp" presStyleLbl="alignAccFollowNode1" presStyleIdx="0" presStyleCnt="1"/>
      <dgm:spPr/>
    </dgm:pt>
    <dgm:pt modelId="{4AF90AC8-6C71-4B20-AEEA-BCBDD5A6BFC5}" type="pres">
      <dgm:prSet presAssocID="{350141C9-CADB-40D4-A9B8-F520F7F60F36}" presName="linComp" presStyleCnt="0"/>
      <dgm:spPr/>
    </dgm:pt>
    <dgm:pt modelId="{2530C899-3AFF-48D2-A662-5C7E89CCE96F}" type="pres">
      <dgm:prSet presAssocID="{67F792E3-A63A-4F48-879F-D6CBCF3AEF81}" presName="compNode" presStyleCnt="0"/>
      <dgm:spPr/>
    </dgm:pt>
    <dgm:pt modelId="{2B2924E9-BB93-4700-BB64-27720E86C0CB}" type="pres">
      <dgm:prSet presAssocID="{67F792E3-A63A-4F48-879F-D6CBCF3AEF81}" presName="node" presStyleLbl="node1" presStyleIdx="0" presStyleCnt="3">
        <dgm:presLayoutVars>
          <dgm:bulletEnabled val="1"/>
        </dgm:presLayoutVars>
      </dgm:prSet>
      <dgm:spPr/>
      <dgm:t>
        <a:bodyPr/>
        <a:lstStyle/>
        <a:p>
          <a:endParaRPr lang="en-GB"/>
        </a:p>
      </dgm:t>
    </dgm:pt>
    <dgm:pt modelId="{3D252DF7-61B1-4C77-AB44-74AB63497304}" type="pres">
      <dgm:prSet presAssocID="{67F792E3-A63A-4F48-879F-D6CBCF3AEF81}" presName="invisiNode" presStyleLbl="node1" presStyleIdx="0" presStyleCnt="3"/>
      <dgm:spPr/>
    </dgm:pt>
    <dgm:pt modelId="{1659A934-AB52-45CC-9A5B-A5C33B62ABD6}" type="pres">
      <dgm:prSet presAssocID="{67F792E3-A63A-4F48-879F-D6CBCF3AEF81}"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dgm:spPr>
    </dgm:pt>
    <dgm:pt modelId="{D0DB7782-F20E-438B-B0F2-8B9066583331}" type="pres">
      <dgm:prSet presAssocID="{7186BE35-CA7D-418D-B966-3AAC36D3AC79}" presName="sibTrans" presStyleLbl="sibTrans2D1" presStyleIdx="0" presStyleCnt="0"/>
      <dgm:spPr/>
      <dgm:t>
        <a:bodyPr/>
        <a:lstStyle/>
        <a:p>
          <a:endParaRPr lang="en-GB"/>
        </a:p>
      </dgm:t>
    </dgm:pt>
    <dgm:pt modelId="{0843AB4B-64CB-46E4-A81D-78656F34FC0A}" type="pres">
      <dgm:prSet presAssocID="{642C2379-9674-433D-AD70-C2EA44A4A8DF}" presName="compNode" presStyleCnt="0"/>
      <dgm:spPr/>
    </dgm:pt>
    <dgm:pt modelId="{944677AF-0822-48ED-80FB-1F09CBB4E17E}" type="pres">
      <dgm:prSet presAssocID="{642C2379-9674-433D-AD70-C2EA44A4A8DF}" presName="node" presStyleLbl="node1" presStyleIdx="1" presStyleCnt="3">
        <dgm:presLayoutVars>
          <dgm:bulletEnabled val="1"/>
        </dgm:presLayoutVars>
      </dgm:prSet>
      <dgm:spPr/>
      <dgm:t>
        <a:bodyPr/>
        <a:lstStyle/>
        <a:p>
          <a:endParaRPr lang="en-GB"/>
        </a:p>
      </dgm:t>
    </dgm:pt>
    <dgm:pt modelId="{6D07DB49-B64C-4E37-87D8-3C6043418628}" type="pres">
      <dgm:prSet presAssocID="{642C2379-9674-433D-AD70-C2EA44A4A8DF}" presName="invisiNode" presStyleLbl="node1" presStyleIdx="1" presStyleCnt="3"/>
      <dgm:spPr/>
    </dgm:pt>
    <dgm:pt modelId="{F83E9F80-2FAF-4720-A34E-AA6D6FECF74B}" type="pres">
      <dgm:prSet presAssocID="{642C2379-9674-433D-AD70-C2EA44A4A8D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3000" b="-33000"/>
          </a:stretch>
        </a:blipFill>
      </dgm:spPr>
    </dgm:pt>
    <dgm:pt modelId="{3B4E43C9-EF2A-47DB-9A30-13F4AF3F1B2C}" type="pres">
      <dgm:prSet presAssocID="{128F11A1-321A-4247-B7EC-2F0689F4F28B}" presName="sibTrans" presStyleLbl="sibTrans2D1" presStyleIdx="0" presStyleCnt="0"/>
      <dgm:spPr/>
      <dgm:t>
        <a:bodyPr/>
        <a:lstStyle/>
        <a:p>
          <a:endParaRPr lang="en-GB"/>
        </a:p>
      </dgm:t>
    </dgm:pt>
    <dgm:pt modelId="{150F130E-E14F-409B-8F36-8DD25E22FAFD}" type="pres">
      <dgm:prSet presAssocID="{7EA8BDC2-BA33-4C3F-85B4-DBFA976C339D}" presName="compNode" presStyleCnt="0"/>
      <dgm:spPr/>
    </dgm:pt>
    <dgm:pt modelId="{F8ED4322-C27B-4876-A5A1-E117E3E2406F}" type="pres">
      <dgm:prSet presAssocID="{7EA8BDC2-BA33-4C3F-85B4-DBFA976C339D}" presName="node" presStyleLbl="node1" presStyleIdx="2" presStyleCnt="3">
        <dgm:presLayoutVars>
          <dgm:bulletEnabled val="1"/>
        </dgm:presLayoutVars>
      </dgm:prSet>
      <dgm:spPr/>
      <dgm:t>
        <a:bodyPr/>
        <a:lstStyle/>
        <a:p>
          <a:endParaRPr lang="en-GB"/>
        </a:p>
      </dgm:t>
    </dgm:pt>
    <dgm:pt modelId="{ED68666B-CB06-43DD-8B8D-C7EF354DA62E}" type="pres">
      <dgm:prSet presAssocID="{7EA8BDC2-BA33-4C3F-85B4-DBFA976C339D}" presName="invisiNode" presStyleLbl="node1" presStyleIdx="2" presStyleCnt="3"/>
      <dgm:spPr/>
    </dgm:pt>
    <dgm:pt modelId="{73ED12B5-E351-466B-8218-ACC04B702F7F}" type="pres">
      <dgm:prSet presAssocID="{7EA8BDC2-BA33-4C3F-85B4-DBFA976C339D}"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dgm:spPr>
    </dgm:pt>
  </dgm:ptLst>
  <dgm:cxnLst>
    <dgm:cxn modelId="{DFBEFBEF-99C4-4FAD-BF5D-621AA5590A81}" type="presOf" srcId="{642C2379-9674-433D-AD70-C2EA44A4A8DF}" destId="{944677AF-0822-48ED-80FB-1F09CBB4E17E}" srcOrd="0" destOrd="0" presId="urn:microsoft.com/office/officeart/2005/8/layout/pList2"/>
    <dgm:cxn modelId="{3ABD3A62-C85F-4D96-A462-21846C39674C}" type="presOf" srcId="{7EA8BDC2-BA33-4C3F-85B4-DBFA976C339D}" destId="{F8ED4322-C27B-4876-A5A1-E117E3E2406F}" srcOrd="0" destOrd="0" presId="urn:microsoft.com/office/officeart/2005/8/layout/pList2"/>
    <dgm:cxn modelId="{5586814D-60B3-499C-8DB0-F93BEEC7A256}" srcId="{350141C9-CADB-40D4-A9B8-F520F7F60F36}" destId="{67F792E3-A63A-4F48-879F-D6CBCF3AEF81}" srcOrd="0" destOrd="0" parTransId="{28AA0B97-CAF3-4A44-8F5F-26C1D8437145}" sibTransId="{7186BE35-CA7D-418D-B966-3AAC36D3AC79}"/>
    <dgm:cxn modelId="{EF960790-B93E-4E96-BD07-3088AAF3749D}" type="presOf" srcId="{67F792E3-A63A-4F48-879F-D6CBCF3AEF81}" destId="{2B2924E9-BB93-4700-BB64-27720E86C0CB}" srcOrd="0" destOrd="0" presId="urn:microsoft.com/office/officeart/2005/8/layout/pList2"/>
    <dgm:cxn modelId="{4FF70B77-6F01-4C7C-A5C3-B357DFB905EC}" type="presOf" srcId="{7186BE35-CA7D-418D-B966-3AAC36D3AC79}" destId="{D0DB7782-F20E-438B-B0F2-8B9066583331}" srcOrd="0" destOrd="0" presId="urn:microsoft.com/office/officeart/2005/8/layout/pList2"/>
    <dgm:cxn modelId="{7655492E-2C8C-479A-90FB-08643FABB9BE}" type="presOf" srcId="{350141C9-CADB-40D4-A9B8-F520F7F60F36}" destId="{70A38DE7-2419-4B08-B5A3-2C3E25C24382}" srcOrd="0" destOrd="0" presId="urn:microsoft.com/office/officeart/2005/8/layout/pList2"/>
    <dgm:cxn modelId="{C7EBE6EF-78EB-48B9-AC65-C2B25A468153}" srcId="{350141C9-CADB-40D4-A9B8-F520F7F60F36}" destId="{642C2379-9674-433D-AD70-C2EA44A4A8DF}" srcOrd="1" destOrd="0" parTransId="{77B4D48C-9A4A-431B-89E3-29A4C74A47F7}" sibTransId="{128F11A1-321A-4247-B7EC-2F0689F4F28B}"/>
    <dgm:cxn modelId="{74539094-6A7C-4EF7-82E8-A0E373FA368E}" srcId="{350141C9-CADB-40D4-A9B8-F520F7F60F36}" destId="{7EA8BDC2-BA33-4C3F-85B4-DBFA976C339D}" srcOrd="2" destOrd="0" parTransId="{E2E4806D-9602-4DD7-A8B4-C45FFC6A9AB1}" sibTransId="{D8D8F814-64EE-45B6-BA24-CBF97A5AD5DD}"/>
    <dgm:cxn modelId="{69A6A879-29A3-43C4-A578-142F6348065F}" type="presOf" srcId="{128F11A1-321A-4247-B7EC-2F0689F4F28B}" destId="{3B4E43C9-EF2A-47DB-9A30-13F4AF3F1B2C}" srcOrd="0" destOrd="0" presId="urn:microsoft.com/office/officeart/2005/8/layout/pList2"/>
    <dgm:cxn modelId="{BBE9058F-3CB0-4962-8D6E-4ADFD8968952}" type="presParOf" srcId="{70A38DE7-2419-4B08-B5A3-2C3E25C24382}" destId="{C6EE1F22-0836-43D7-9C4E-F49629E3599C}" srcOrd="0" destOrd="0" presId="urn:microsoft.com/office/officeart/2005/8/layout/pList2"/>
    <dgm:cxn modelId="{4CBDD9EA-53E9-42F1-9FD8-278655DD847B}" type="presParOf" srcId="{70A38DE7-2419-4B08-B5A3-2C3E25C24382}" destId="{4AF90AC8-6C71-4B20-AEEA-BCBDD5A6BFC5}" srcOrd="1" destOrd="0" presId="urn:microsoft.com/office/officeart/2005/8/layout/pList2"/>
    <dgm:cxn modelId="{50E6DB03-2091-454C-9476-DE2D0BC210DB}" type="presParOf" srcId="{4AF90AC8-6C71-4B20-AEEA-BCBDD5A6BFC5}" destId="{2530C899-3AFF-48D2-A662-5C7E89CCE96F}" srcOrd="0" destOrd="0" presId="urn:microsoft.com/office/officeart/2005/8/layout/pList2"/>
    <dgm:cxn modelId="{3843E9AE-189B-4576-9498-D920DE59C585}" type="presParOf" srcId="{2530C899-3AFF-48D2-A662-5C7E89CCE96F}" destId="{2B2924E9-BB93-4700-BB64-27720E86C0CB}" srcOrd="0" destOrd="0" presId="urn:microsoft.com/office/officeart/2005/8/layout/pList2"/>
    <dgm:cxn modelId="{D54C53EB-A358-4DA1-BA38-9F12B015494F}" type="presParOf" srcId="{2530C899-3AFF-48D2-A662-5C7E89CCE96F}" destId="{3D252DF7-61B1-4C77-AB44-74AB63497304}" srcOrd="1" destOrd="0" presId="urn:microsoft.com/office/officeart/2005/8/layout/pList2"/>
    <dgm:cxn modelId="{C063BEC4-2F53-4D42-ACF2-C1546D487928}" type="presParOf" srcId="{2530C899-3AFF-48D2-A662-5C7E89CCE96F}" destId="{1659A934-AB52-45CC-9A5B-A5C33B62ABD6}" srcOrd="2" destOrd="0" presId="urn:microsoft.com/office/officeart/2005/8/layout/pList2"/>
    <dgm:cxn modelId="{FBE99903-43D6-4D27-A6E5-8697DA0319DF}" type="presParOf" srcId="{4AF90AC8-6C71-4B20-AEEA-BCBDD5A6BFC5}" destId="{D0DB7782-F20E-438B-B0F2-8B9066583331}" srcOrd="1" destOrd="0" presId="urn:microsoft.com/office/officeart/2005/8/layout/pList2"/>
    <dgm:cxn modelId="{72DEFE01-839C-4B99-91D1-86A01F370622}" type="presParOf" srcId="{4AF90AC8-6C71-4B20-AEEA-BCBDD5A6BFC5}" destId="{0843AB4B-64CB-46E4-A81D-78656F34FC0A}" srcOrd="2" destOrd="0" presId="urn:microsoft.com/office/officeart/2005/8/layout/pList2"/>
    <dgm:cxn modelId="{2F11D0C1-C61F-49B9-8BEC-14A95120F8BD}" type="presParOf" srcId="{0843AB4B-64CB-46E4-A81D-78656F34FC0A}" destId="{944677AF-0822-48ED-80FB-1F09CBB4E17E}" srcOrd="0" destOrd="0" presId="urn:microsoft.com/office/officeart/2005/8/layout/pList2"/>
    <dgm:cxn modelId="{2519110A-1D3B-44BD-B1AC-4ACD5D6DBC81}" type="presParOf" srcId="{0843AB4B-64CB-46E4-A81D-78656F34FC0A}" destId="{6D07DB49-B64C-4E37-87D8-3C6043418628}" srcOrd="1" destOrd="0" presId="urn:microsoft.com/office/officeart/2005/8/layout/pList2"/>
    <dgm:cxn modelId="{ABDB7EC9-2284-45DB-90EA-F9C95F0BA66D}" type="presParOf" srcId="{0843AB4B-64CB-46E4-A81D-78656F34FC0A}" destId="{F83E9F80-2FAF-4720-A34E-AA6D6FECF74B}" srcOrd="2" destOrd="0" presId="urn:microsoft.com/office/officeart/2005/8/layout/pList2"/>
    <dgm:cxn modelId="{DD81FAC9-DB9A-4199-9055-106C3DEE4D94}" type="presParOf" srcId="{4AF90AC8-6C71-4B20-AEEA-BCBDD5A6BFC5}" destId="{3B4E43C9-EF2A-47DB-9A30-13F4AF3F1B2C}" srcOrd="3" destOrd="0" presId="urn:microsoft.com/office/officeart/2005/8/layout/pList2"/>
    <dgm:cxn modelId="{BE1C316C-D7C6-478A-99DF-93282C1E8E92}" type="presParOf" srcId="{4AF90AC8-6C71-4B20-AEEA-BCBDD5A6BFC5}" destId="{150F130E-E14F-409B-8F36-8DD25E22FAFD}" srcOrd="4" destOrd="0" presId="urn:microsoft.com/office/officeart/2005/8/layout/pList2"/>
    <dgm:cxn modelId="{1E002AEC-C8D1-4547-B31E-A42E55586968}" type="presParOf" srcId="{150F130E-E14F-409B-8F36-8DD25E22FAFD}" destId="{F8ED4322-C27B-4876-A5A1-E117E3E2406F}" srcOrd="0" destOrd="0" presId="urn:microsoft.com/office/officeart/2005/8/layout/pList2"/>
    <dgm:cxn modelId="{A513D592-3608-4630-B487-62AB0006C8E6}" type="presParOf" srcId="{150F130E-E14F-409B-8F36-8DD25E22FAFD}" destId="{ED68666B-CB06-43DD-8B8D-C7EF354DA62E}" srcOrd="1" destOrd="0" presId="urn:microsoft.com/office/officeart/2005/8/layout/pList2"/>
    <dgm:cxn modelId="{3FEAE5F6-80CA-40A6-9E1A-8287E601E295}" type="presParOf" srcId="{150F130E-E14F-409B-8F36-8DD25E22FAFD}" destId="{73ED12B5-E351-466B-8218-ACC04B702F7F}"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0D6F60-6EB4-4E82-BDD6-AB23B874FE66}"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GB"/>
        </a:p>
      </dgm:t>
    </dgm:pt>
    <dgm:pt modelId="{685BD9E3-D1AB-49C9-843F-753ACDD43BF1}">
      <dgm:prSet phldrT="[Text]"/>
      <dgm:spPr/>
      <dgm:t>
        <a:bodyPr/>
        <a:lstStyle/>
        <a:p>
          <a:r>
            <a:rPr lang="vi-VN" dirty="0" smtClean="0"/>
            <a:t>HOẠT ĐỘNG 1</a:t>
          </a:r>
          <a:endParaRPr lang="en-GB" dirty="0"/>
        </a:p>
      </dgm:t>
    </dgm:pt>
    <dgm:pt modelId="{6696654D-4EAB-47D6-AE1D-98544C425045}" type="parTrans" cxnId="{0BC566C7-9338-4546-9E9A-3BD1097E83E7}">
      <dgm:prSet/>
      <dgm:spPr/>
      <dgm:t>
        <a:bodyPr/>
        <a:lstStyle/>
        <a:p>
          <a:endParaRPr lang="en-GB"/>
        </a:p>
      </dgm:t>
    </dgm:pt>
    <dgm:pt modelId="{DD78CEB1-369C-4A94-BA76-CE003E1C5147}" type="sibTrans" cxnId="{0BC566C7-9338-4546-9E9A-3BD1097E83E7}">
      <dgm:prSet/>
      <dgm:spPr/>
      <dgm:t>
        <a:bodyPr/>
        <a:lstStyle/>
        <a:p>
          <a:endParaRPr lang="en-GB"/>
        </a:p>
      </dgm:t>
    </dgm:pt>
    <dgm:pt modelId="{75CDE2A6-328E-4125-A298-EB78DBD91D9D}">
      <dgm:prSet phldrT="[Text]"/>
      <dgm:spPr/>
      <dgm:t>
        <a:bodyPr/>
        <a:lstStyle/>
        <a:p>
          <a:r>
            <a:rPr lang="vi-VN" dirty="0" smtClean="0"/>
            <a:t>Phát âm</a:t>
          </a:r>
          <a:endParaRPr lang="en-GB" dirty="0"/>
        </a:p>
      </dgm:t>
    </dgm:pt>
    <dgm:pt modelId="{A446F7B0-ED38-40A8-83A2-C88AF85DFEEB}" type="parTrans" cxnId="{961C1604-88CD-48EF-9ABE-A4F20DDACA9F}">
      <dgm:prSet/>
      <dgm:spPr/>
      <dgm:t>
        <a:bodyPr/>
        <a:lstStyle/>
        <a:p>
          <a:endParaRPr lang="en-GB"/>
        </a:p>
      </dgm:t>
    </dgm:pt>
    <dgm:pt modelId="{CCE095E4-5E9F-4A83-9B21-8D96DDB75F9B}" type="sibTrans" cxnId="{961C1604-88CD-48EF-9ABE-A4F20DDACA9F}">
      <dgm:prSet/>
      <dgm:spPr/>
      <dgm:t>
        <a:bodyPr/>
        <a:lstStyle/>
        <a:p>
          <a:endParaRPr lang="en-GB"/>
        </a:p>
      </dgm:t>
    </dgm:pt>
    <dgm:pt modelId="{78C8D526-052D-47D3-8193-6E812E38A6E2}">
      <dgm:prSet phldrT="[Text]"/>
      <dgm:spPr/>
      <dgm:t>
        <a:bodyPr/>
        <a:lstStyle/>
        <a:p>
          <a:r>
            <a:rPr lang="vi-VN" dirty="0" smtClean="0"/>
            <a:t>Nhận diện</a:t>
          </a:r>
          <a:endParaRPr lang="en-GB" dirty="0"/>
        </a:p>
      </dgm:t>
    </dgm:pt>
    <dgm:pt modelId="{75F4F82B-1161-4A59-9D1A-1B9553BF8750}" type="parTrans" cxnId="{4A640961-6A12-480E-A659-82E49E1D19B5}">
      <dgm:prSet/>
      <dgm:spPr/>
      <dgm:t>
        <a:bodyPr/>
        <a:lstStyle/>
        <a:p>
          <a:endParaRPr lang="en-GB"/>
        </a:p>
      </dgm:t>
    </dgm:pt>
    <dgm:pt modelId="{267AA7AB-CB36-4C79-A55B-FA6F52E7421B}" type="sibTrans" cxnId="{4A640961-6A12-480E-A659-82E49E1D19B5}">
      <dgm:prSet/>
      <dgm:spPr/>
      <dgm:t>
        <a:bodyPr/>
        <a:lstStyle/>
        <a:p>
          <a:endParaRPr lang="en-GB"/>
        </a:p>
      </dgm:t>
    </dgm:pt>
    <dgm:pt modelId="{3234D7F1-9383-4F0C-B7BD-CBF6E4E48F21}">
      <dgm:prSet phldrT="[Text]"/>
      <dgm:spPr/>
      <dgm:t>
        <a:bodyPr/>
        <a:lstStyle/>
        <a:p>
          <a:r>
            <a:rPr lang="vi-VN" dirty="0" smtClean="0"/>
            <a:t>HOẠT ĐỘNG 2</a:t>
          </a:r>
          <a:endParaRPr lang="en-GB" dirty="0"/>
        </a:p>
      </dgm:t>
    </dgm:pt>
    <dgm:pt modelId="{8CEF7AE8-F251-418A-9FA7-43ECA83949E4}" type="parTrans" cxnId="{34805CC9-C200-40F4-81E0-1C6BF88EE54F}">
      <dgm:prSet/>
      <dgm:spPr/>
      <dgm:t>
        <a:bodyPr/>
        <a:lstStyle/>
        <a:p>
          <a:endParaRPr lang="en-GB"/>
        </a:p>
      </dgm:t>
    </dgm:pt>
    <dgm:pt modelId="{6FDD0A54-032B-453B-9C5C-174C56499C90}" type="sibTrans" cxnId="{34805CC9-C200-40F4-81E0-1C6BF88EE54F}">
      <dgm:prSet/>
      <dgm:spPr/>
      <dgm:t>
        <a:bodyPr/>
        <a:lstStyle/>
        <a:p>
          <a:endParaRPr lang="en-GB"/>
        </a:p>
      </dgm:t>
    </dgm:pt>
    <dgm:pt modelId="{D278AB50-D090-44D1-B5C0-D8409A8B71EC}">
      <dgm:prSet phldrT="[Text]"/>
      <dgm:spPr/>
      <dgm:t>
        <a:bodyPr/>
        <a:lstStyle/>
        <a:p>
          <a:r>
            <a:rPr lang="vi-VN" dirty="0" smtClean="0"/>
            <a:t>Ghép vần</a:t>
          </a:r>
          <a:endParaRPr lang="en-GB" dirty="0"/>
        </a:p>
      </dgm:t>
    </dgm:pt>
    <dgm:pt modelId="{61E1462C-231D-4B4E-B482-8306956D0327}" type="parTrans" cxnId="{64E2EAE3-4776-418C-B256-D06D31B4BB4B}">
      <dgm:prSet/>
      <dgm:spPr/>
      <dgm:t>
        <a:bodyPr/>
        <a:lstStyle/>
        <a:p>
          <a:endParaRPr lang="en-GB"/>
        </a:p>
      </dgm:t>
    </dgm:pt>
    <dgm:pt modelId="{E6FE707F-AF34-4E43-AE32-5E1B882BF264}" type="sibTrans" cxnId="{64E2EAE3-4776-418C-B256-D06D31B4BB4B}">
      <dgm:prSet/>
      <dgm:spPr/>
      <dgm:t>
        <a:bodyPr/>
        <a:lstStyle/>
        <a:p>
          <a:endParaRPr lang="en-GB"/>
        </a:p>
      </dgm:t>
    </dgm:pt>
    <dgm:pt modelId="{6FAA6239-2383-42FE-99F7-861DFF84B023}">
      <dgm:prSet phldrT="[Text]"/>
      <dgm:spPr/>
      <dgm:t>
        <a:bodyPr/>
        <a:lstStyle/>
        <a:p>
          <a:r>
            <a:rPr lang="vi-VN" dirty="0" smtClean="0"/>
            <a:t>Đánh vần</a:t>
          </a:r>
          <a:endParaRPr lang="en-GB" dirty="0"/>
        </a:p>
      </dgm:t>
    </dgm:pt>
    <dgm:pt modelId="{ABD061C8-5CC4-4B55-9279-0050E1A8D768}" type="parTrans" cxnId="{DCC3308F-170F-44C0-A130-4AB816E2202A}">
      <dgm:prSet/>
      <dgm:spPr/>
      <dgm:t>
        <a:bodyPr/>
        <a:lstStyle/>
        <a:p>
          <a:endParaRPr lang="en-GB"/>
        </a:p>
      </dgm:t>
    </dgm:pt>
    <dgm:pt modelId="{65C6A615-06DC-47A3-8CC4-FCDB806348AE}" type="sibTrans" cxnId="{DCC3308F-170F-44C0-A130-4AB816E2202A}">
      <dgm:prSet/>
      <dgm:spPr/>
      <dgm:t>
        <a:bodyPr/>
        <a:lstStyle/>
        <a:p>
          <a:endParaRPr lang="en-GB"/>
        </a:p>
      </dgm:t>
    </dgm:pt>
    <dgm:pt modelId="{25D5D5A5-202F-41DF-AC04-C97EF7FA1B6D}">
      <dgm:prSet phldrT="[Text]"/>
      <dgm:spPr/>
      <dgm:t>
        <a:bodyPr/>
        <a:lstStyle/>
        <a:p>
          <a:r>
            <a:rPr lang="vi-VN" dirty="0" smtClean="0"/>
            <a:t>HOẠT ĐỘNG 3</a:t>
          </a:r>
          <a:endParaRPr lang="en-GB" dirty="0"/>
        </a:p>
      </dgm:t>
    </dgm:pt>
    <dgm:pt modelId="{442A7FAE-F31A-410C-BEFD-3DD1867880F6}" type="parTrans" cxnId="{DF683B3D-8D17-42F8-9269-436DADFCFE72}">
      <dgm:prSet/>
      <dgm:spPr/>
      <dgm:t>
        <a:bodyPr/>
        <a:lstStyle/>
        <a:p>
          <a:endParaRPr lang="en-GB"/>
        </a:p>
      </dgm:t>
    </dgm:pt>
    <dgm:pt modelId="{B69CFD45-E0D3-4387-93E4-461C77A181E4}" type="sibTrans" cxnId="{DF683B3D-8D17-42F8-9269-436DADFCFE72}">
      <dgm:prSet/>
      <dgm:spPr/>
      <dgm:t>
        <a:bodyPr/>
        <a:lstStyle/>
        <a:p>
          <a:endParaRPr lang="en-GB"/>
        </a:p>
      </dgm:t>
    </dgm:pt>
    <dgm:pt modelId="{311CB1B6-4B21-4600-A35E-3A56F4A8BB90}">
      <dgm:prSet phldrT="[Text]" phldr="1"/>
      <dgm:spPr/>
      <dgm:t>
        <a:bodyPr/>
        <a:lstStyle/>
        <a:p>
          <a:endParaRPr lang="en-GB" dirty="0"/>
        </a:p>
      </dgm:t>
    </dgm:pt>
    <dgm:pt modelId="{01DEFDCA-C9C2-4782-9B9D-E73D7C3E15B2}" type="parTrans" cxnId="{78DC61DA-EE4F-4FDB-BF2B-179102CA687A}">
      <dgm:prSet/>
      <dgm:spPr/>
      <dgm:t>
        <a:bodyPr/>
        <a:lstStyle/>
        <a:p>
          <a:endParaRPr lang="en-GB"/>
        </a:p>
      </dgm:t>
    </dgm:pt>
    <dgm:pt modelId="{503759FF-DD64-4D77-9B0E-874E85879A37}" type="sibTrans" cxnId="{78DC61DA-EE4F-4FDB-BF2B-179102CA687A}">
      <dgm:prSet/>
      <dgm:spPr/>
      <dgm:t>
        <a:bodyPr/>
        <a:lstStyle/>
        <a:p>
          <a:endParaRPr lang="en-GB"/>
        </a:p>
      </dgm:t>
    </dgm:pt>
    <dgm:pt modelId="{97303354-9D99-45DD-89D4-EF70396DC13D}">
      <dgm:prSet phldrT="[Text]" phldr="1"/>
      <dgm:spPr/>
      <dgm:t>
        <a:bodyPr/>
        <a:lstStyle/>
        <a:p>
          <a:endParaRPr lang="en-GB"/>
        </a:p>
      </dgm:t>
    </dgm:pt>
    <dgm:pt modelId="{5008C976-4151-4F0D-A437-6B3E985CF786}" type="parTrans" cxnId="{5C98001B-D0D4-49DD-9765-10CBDF9D91F5}">
      <dgm:prSet/>
      <dgm:spPr/>
      <dgm:t>
        <a:bodyPr/>
        <a:lstStyle/>
        <a:p>
          <a:endParaRPr lang="en-GB"/>
        </a:p>
      </dgm:t>
    </dgm:pt>
    <dgm:pt modelId="{6DDF5642-B981-4D58-BAC9-3AE945A81B00}" type="sibTrans" cxnId="{5C98001B-D0D4-49DD-9765-10CBDF9D91F5}">
      <dgm:prSet/>
      <dgm:spPr/>
      <dgm:t>
        <a:bodyPr/>
        <a:lstStyle/>
        <a:p>
          <a:endParaRPr lang="en-GB"/>
        </a:p>
      </dgm:t>
    </dgm:pt>
    <dgm:pt modelId="{3213DC8B-57E0-4510-B437-74DC2FA10164}" type="pres">
      <dgm:prSet presAssocID="{CF0D6F60-6EB4-4E82-BDD6-AB23B874FE66}" presName="Name0" presStyleCnt="0">
        <dgm:presLayoutVars>
          <dgm:dir/>
          <dgm:animLvl val="lvl"/>
          <dgm:resizeHandles val="exact"/>
        </dgm:presLayoutVars>
      </dgm:prSet>
      <dgm:spPr/>
      <dgm:t>
        <a:bodyPr/>
        <a:lstStyle/>
        <a:p>
          <a:endParaRPr lang="en-GB"/>
        </a:p>
      </dgm:t>
    </dgm:pt>
    <dgm:pt modelId="{A4BCE728-7624-4D6F-8A89-61A366D87155}" type="pres">
      <dgm:prSet presAssocID="{25D5D5A5-202F-41DF-AC04-C97EF7FA1B6D}" presName="boxAndChildren" presStyleCnt="0"/>
      <dgm:spPr/>
    </dgm:pt>
    <dgm:pt modelId="{70D3D247-3AF1-460E-9F90-BB1E692B1A2A}" type="pres">
      <dgm:prSet presAssocID="{25D5D5A5-202F-41DF-AC04-C97EF7FA1B6D}" presName="parentTextBox" presStyleLbl="node1" presStyleIdx="0" presStyleCnt="3"/>
      <dgm:spPr/>
      <dgm:t>
        <a:bodyPr/>
        <a:lstStyle/>
        <a:p>
          <a:endParaRPr lang="en-GB"/>
        </a:p>
      </dgm:t>
    </dgm:pt>
    <dgm:pt modelId="{D45CCAE2-D84C-455A-B137-B3F6E3C98E11}" type="pres">
      <dgm:prSet presAssocID="{25D5D5A5-202F-41DF-AC04-C97EF7FA1B6D}" presName="entireBox" presStyleLbl="node1" presStyleIdx="0" presStyleCnt="3"/>
      <dgm:spPr/>
      <dgm:t>
        <a:bodyPr/>
        <a:lstStyle/>
        <a:p>
          <a:endParaRPr lang="en-GB"/>
        </a:p>
      </dgm:t>
    </dgm:pt>
    <dgm:pt modelId="{5A7C4F37-F728-463C-AD92-5612477B0641}" type="pres">
      <dgm:prSet presAssocID="{25D5D5A5-202F-41DF-AC04-C97EF7FA1B6D}" presName="descendantBox" presStyleCnt="0"/>
      <dgm:spPr/>
    </dgm:pt>
    <dgm:pt modelId="{625F1502-6C0D-45F6-B987-EB85D1585E69}" type="pres">
      <dgm:prSet presAssocID="{311CB1B6-4B21-4600-A35E-3A56F4A8BB90}" presName="childTextBox" presStyleLbl="fgAccFollowNode1" presStyleIdx="0" presStyleCnt="6">
        <dgm:presLayoutVars>
          <dgm:bulletEnabled val="1"/>
        </dgm:presLayoutVars>
      </dgm:prSet>
      <dgm:spPr/>
      <dgm:t>
        <a:bodyPr/>
        <a:lstStyle/>
        <a:p>
          <a:endParaRPr lang="en-GB"/>
        </a:p>
      </dgm:t>
    </dgm:pt>
    <dgm:pt modelId="{B49F7352-836C-41E6-B275-68C1319C6E78}" type="pres">
      <dgm:prSet presAssocID="{97303354-9D99-45DD-89D4-EF70396DC13D}" presName="childTextBox" presStyleLbl="fgAccFollowNode1" presStyleIdx="1" presStyleCnt="6">
        <dgm:presLayoutVars>
          <dgm:bulletEnabled val="1"/>
        </dgm:presLayoutVars>
      </dgm:prSet>
      <dgm:spPr/>
      <dgm:t>
        <a:bodyPr/>
        <a:lstStyle/>
        <a:p>
          <a:endParaRPr lang="en-GB"/>
        </a:p>
      </dgm:t>
    </dgm:pt>
    <dgm:pt modelId="{E93680D4-11EE-47D4-AB4D-97E94D1AD054}" type="pres">
      <dgm:prSet presAssocID="{6FDD0A54-032B-453B-9C5C-174C56499C90}" presName="sp" presStyleCnt="0"/>
      <dgm:spPr/>
    </dgm:pt>
    <dgm:pt modelId="{B740CE94-2A41-408F-9332-06DD7DB86984}" type="pres">
      <dgm:prSet presAssocID="{3234D7F1-9383-4F0C-B7BD-CBF6E4E48F21}" presName="arrowAndChildren" presStyleCnt="0"/>
      <dgm:spPr/>
    </dgm:pt>
    <dgm:pt modelId="{B1F13001-1C85-44C1-AC90-343B45F25C97}" type="pres">
      <dgm:prSet presAssocID="{3234D7F1-9383-4F0C-B7BD-CBF6E4E48F21}" presName="parentTextArrow" presStyleLbl="node1" presStyleIdx="0" presStyleCnt="3"/>
      <dgm:spPr/>
      <dgm:t>
        <a:bodyPr/>
        <a:lstStyle/>
        <a:p>
          <a:endParaRPr lang="en-GB"/>
        </a:p>
      </dgm:t>
    </dgm:pt>
    <dgm:pt modelId="{00332673-F2CE-4BC8-9760-FE89FBE0FD2A}" type="pres">
      <dgm:prSet presAssocID="{3234D7F1-9383-4F0C-B7BD-CBF6E4E48F21}" presName="arrow" presStyleLbl="node1" presStyleIdx="1" presStyleCnt="3"/>
      <dgm:spPr/>
      <dgm:t>
        <a:bodyPr/>
        <a:lstStyle/>
        <a:p>
          <a:endParaRPr lang="en-GB"/>
        </a:p>
      </dgm:t>
    </dgm:pt>
    <dgm:pt modelId="{D95E6C3D-F580-473E-9BBA-26911C98A05A}" type="pres">
      <dgm:prSet presAssocID="{3234D7F1-9383-4F0C-B7BD-CBF6E4E48F21}" presName="descendantArrow" presStyleCnt="0"/>
      <dgm:spPr/>
    </dgm:pt>
    <dgm:pt modelId="{64A4DEEE-CE71-4128-A9FA-8079242B6F2D}" type="pres">
      <dgm:prSet presAssocID="{D278AB50-D090-44D1-B5C0-D8409A8B71EC}" presName="childTextArrow" presStyleLbl="fgAccFollowNode1" presStyleIdx="2" presStyleCnt="6">
        <dgm:presLayoutVars>
          <dgm:bulletEnabled val="1"/>
        </dgm:presLayoutVars>
      </dgm:prSet>
      <dgm:spPr/>
      <dgm:t>
        <a:bodyPr/>
        <a:lstStyle/>
        <a:p>
          <a:endParaRPr lang="en-GB"/>
        </a:p>
      </dgm:t>
    </dgm:pt>
    <dgm:pt modelId="{699F45D4-C148-44CB-AF5F-ED7A38D6E5BF}" type="pres">
      <dgm:prSet presAssocID="{6FAA6239-2383-42FE-99F7-861DFF84B023}" presName="childTextArrow" presStyleLbl="fgAccFollowNode1" presStyleIdx="3" presStyleCnt="6">
        <dgm:presLayoutVars>
          <dgm:bulletEnabled val="1"/>
        </dgm:presLayoutVars>
      </dgm:prSet>
      <dgm:spPr/>
      <dgm:t>
        <a:bodyPr/>
        <a:lstStyle/>
        <a:p>
          <a:endParaRPr lang="en-GB"/>
        </a:p>
      </dgm:t>
    </dgm:pt>
    <dgm:pt modelId="{DE4AC634-6349-4944-B568-2A89F3FF4762}" type="pres">
      <dgm:prSet presAssocID="{DD78CEB1-369C-4A94-BA76-CE003E1C5147}" presName="sp" presStyleCnt="0"/>
      <dgm:spPr/>
    </dgm:pt>
    <dgm:pt modelId="{B746A3A2-DEC5-43F0-9879-82B553AA8738}" type="pres">
      <dgm:prSet presAssocID="{685BD9E3-D1AB-49C9-843F-753ACDD43BF1}" presName="arrowAndChildren" presStyleCnt="0"/>
      <dgm:spPr/>
    </dgm:pt>
    <dgm:pt modelId="{53C16888-B4B8-43AC-A319-20093D2BA3F4}" type="pres">
      <dgm:prSet presAssocID="{685BD9E3-D1AB-49C9-843F-753ACDD43BF1}" presName="parentTextArrow" presStyleLbl="node1" presStyleIdx="1" presStyleCnt="3"/>
      <dgm:spPr/>
      <dgm:t>
        <a:bodyPr/>
        <a:lstStyle/>
        <a:p>
          <a:endParaRPr lang="en-GB"/>
        </a:p>
      </dgm:t>
    </dgm:pt>
    <dgm:pt modelId="{BBD94C14-475B-4D8D-8F38-F4BEEAF2CD06}" type="pres">
      <dgm:prSet presAssocID="{685BD9E3-D1AB-49C9-843F-753ACDD43BF1}" presName="arrow" presStyleLbl="node1" presStyleIdx="2" presStyleCnt="3"/>
      <dgm:spPr/>
      <dgm:t>
        <a:bodyPr/>
        <a:lstStyle/>
        <a:p>
          <a:endParaRPr lang="en-GB"/>
        </a:p>
      </dgm:t>
    </dgm:pt>
    <dgm:pt modelId="{80381D37-8482-4735-AFA7-FE3D95321345}" type="pres">
      <dgm:prSet presAssocID="{685BD9E3-D1AB-49C9-843F-753ACDD43BF1}" presName="descendantArrow" presStyleCnt="0"/>
      <dgm:spPr/>
    </dgm:pt>
    <dgm:pt modelId="{E984731A-064C-4A30-85C6-F3B686E17D0E}" type="pres">
      <dgm:prSet presAssocID="{75CDE2A6-328E-4125-A298-EB78DBD91D9D}" presName="childTextArrow" presStyleLbl="fgAccFollowNode1" presStyleIdx="4" presStyleCnt="6">
        <dgm:presLayoutVars>
          <dgm:bulletEnabled val="1"/>
        </dgm:presLayoutVars>
      </dgm:prSet>
      <dgm:spPr/>
      <dgm:t>
        <a:bodyPr/>
        <a:lstStyle/>
        <a:p>
          <a:endParaRPr lang="en-GB"/>
        </a:p>
      </dgm:t>
    </dgm:pt>
    <dgm:pt modelId="{2DEB65AD-53B5-48FA-A456-3ED8D91C8E2F}" type="pres">
      <dgm:prSet presAssocID="{78C8D526-052D-47D3-8193-6E812E38A6E2}" presName="childTextArrow" presStyleLbl="fgAccFollowNode1" presStyleIdx="5" presStyleCnt="6">
        <dgm:presLayoutVars>
          <dgm:bulletEnabled val="1"/>
        </dgm:presLayoutVars>
      </dgm:prSet>
      <dgm:spPr/>
      <dgm:t>
        <a:bodyPr/>
        <a:lstStyle/>
        <a:p>
          <a:endParaRPr lang="en-GB"/>
        </a:p>
      </dgm:t>
    </dgm:pt>
  </dgm:ptLst>
  <dgm:cxnLst>
    <dgm:cxn modelId="{12BA609A-599B-4559-BAE7-E54FEB8047ED}" type="presOf" srcId="{685BD9E3-D1AB-49C9-843F-753ACDD43BF1}" destId="{53C16888-B4B8-43AC-A319-20093D2BA3F4}" srcOrd="0" destOrd="0" presId="urn:microsoft.com/office/officeart/2005/8/layout/process4"/>
    <dgm:cxn modelId="{B125F932-01E7-4B20-A030-DD9E91A29E54}" type="presOf" srcId="{3234D7F1-9383-4F0C-B7BD-CBF6E4E48F21}" destId="{B1F13001-1C85-44C1-AC90-343B45F25C97}" srcOrd="0" destOrd="0" presId="urn:microsoft.com/office/officeart/2005/8/layout/process4"/>
    <dgm:cxn modelId="{AF54F93F-3603-4DDA-A233-82A8143C842C}" type="presOf" srcId="{6FAA6239-2383-42FE-99F7-861DFF84B023}" destId="{699F45D4-C148-44CB-AF5F-ED7A38D6E5BF}" srcOrd="0" destOrd="0" presId="urn:microsoft.com/office/officeart/2005/8/layout/process4"/>
    <dgm:cxn modelId="{378431BC-ECEC-4972-BAD0-1390FF89C456}" type="presOf" srcId="{97303354-9D99-45DD-89D4-EF70396DC13D}" destId="{B49F7352-836C-41E6-B275-68C1319C6E78}" srcOrd="0" destOrd="0" presId="urn:microsoft.com/office/officeart/2005/8/layout/process4"/>
    <dgm:cxn modelId="{0BC566C7-9338-4546-9E9A-3BD1097E83E7}" srcId="{CF0D6F60-6EB4-4E82-BDD6-AB23B874FE66}" destId="{685BD9E3-D1AB-49C9-843F-753ACDD43BF1}" srcOrd="0" destOrd="0" parTransId="{6696654D-4EAB-47D6-AE1D-98544C425045}" sibTransId="{DD78CEB1-369C-4A94-BA76-CE003E1C5147}"/>
    <dgm:cxn modelId="{49B74F3E-9101-40BD-8E06-63CD2312EACD}" type="presOf" srcId="{25D5D5A5-202F-41DF-AC04-C97EF7FA1B6D}" destId="{70D3D247-3AF1-460E-9F90-BB1E692B1A2A}" srcOrd="0" destOrd="0" presId="urn:microsoft.com/office/officeart/2005/8/layout/process4"/>
    <dgm:cxn modelId="{00F19DDD-5BB8-47DF-BD71-4BCC45B66ED7}" type="presOf" srcId="{25D5D5A5-202F-41DF-AC04-C97EF7FA1B6D}" destId="{D45CCAE2-D84C-455A-B137-B3F6E3C98E11}" srcOrd="1" destOrd="0" presId="urn:microsoft.com/office/officeart/2005/8/layout/process4"/>
    <dgm:cxn modelId="{DCC3308F-170F-44C0-A130-4AB816E2202A}" srcId="{3234D7F1-9383-4F0C-B7BD-CBF6E4E48F21}" destId="{6FAA6239-2383-42FE-99F7-861DFF84B023}" srcOrd="1" destOrd="0" parTransId="{ABD061C8-5CC4-4B55-9279-0050E1A8D768}" sibTransId="{65C6A615-06DC-47A3-8CC4-FCDB806348AE}"/>
    <dgm:cxn modelId="{4A640961-6A12-480E-A659-82E49E1D19B5}" srcId="{685BD9E3-D1AB-49C9-843F-753ACDD43BF1}" destId="{78C8D526-052D-47D3-8193-6E812E38A6E2}" srcOrd="1" destOrd="0" parTransId="{75F4F82B-1161-4A59-9D1A-1B9553BF8750}" sibTransId="{267AA7AB-CB36-4C79-A55B-FA6F52E7421B}"/>
    <dgm:cxn modelId="{191F16B7-D1DB-4A47-9CE5-D644CB2F021A}" type="presOf" srcId="{75CDE2A6-328E-4125-A298-EB78DBD91D9D}" destId="{E984731A-064C-4A30-85C6-F3B686E17D0E}" srcOrd="0" destOrd="0" presId="urn:microsoft.com/office/officeart/2005/8/layout/process4"/>
    <dgm:cxn modelId="{554B8D53-775E-4697-8CC6-DC3B05521472}" type="presOf" srcId="{685BD9E3-D1AB-49C9-843F-753ACDD43BF1}" destId="{BBD94C14-475B-4D8D-8F38-F4BEEAF2CD06}" srcOrd="1" destOrd="0" presId="urn:microsoft.com/office/officeart/2005/8/layout/process4"/>
    <dgm:cxn modelId="{34805CC9-C200-40F4-81E0-1C6BF88EE54F}" srcId="{CF0D6F60-6EB4-4E82-BDD6-AB23B874FE66}" destId="{3234D7F1-9383-4F0C-B7BD-CBF6E4E48F21}" srcOrd="1" destOrd="0" parTransId="{8CEF7AE8-F251-418A-9FA7-43ECA83949E4}" sibTransId="{6FDD0A54-032B-453B-9C5C-174C56499C90}"/>
    <dgm:cxn modelId="{5C98001B-D0D4-49DD-9765-10CBDF9D91F5}" srcId="{25D5D5A5-202F-41DF-AC04-C97EF7FA1B6D}" destId="{97303354-9D99-45DD-89D4-EF70396DC13D}" srcOrd="1" destOrd="0" parTransId="{5008C976-4151-4F0D-A437-6B3E985CF786}" sibTransId="{6DDF5642-B981-4D58-BAC9-3AE945A81B00}"/>
    <dgm:cxn modelId="{33A861AE-508C-452E-8395-CCF42F70351A}" type="presOf" srcId="{CF0D6F60-6EB4-4E82-BDD6-AB23B874FE66}" destId="{3213DC8B-57E0-4510-B437-74DC2FA10164}" srcOrd="0" destOrd="0" presId="urn:microsoft.com/office/officeart/2005/8/layout/process4"/>
    <dgm:cxn modelId="{78DC61DA-EE4F-4FDB-BF2B-179102CA687A}" srcId="{25D5D5A5-202F-41DF-AC04-C97EF7FA1B6D}" destId="{311CB1B6-4B21-4600-A35E-3A56F4A8BB90}" srcOrd="0" destOrd="0" parTransId="{01DEFDCA-C9C2-4782-9B9D-E73D7C3E15B2}" sibTransId="{503759FF-DD64-4D77-9B0E-874E85879A37}"/>
    <dgm:cxn modelId="{60763079-D97B-484C-A2C2-BC8C9A4539D0}" type="presOf" srcId="{D278AB50-D090-44D1-B5C0-D8409A8B71EC}" destId="{64A4DEEE-CE71-4128-A9FA-8079242B6F2D}" srcOrd="0" destOrd="0" presId="urn:microsoft.com/office/officeart/2005/8/layout/process4"/>
    <dgm:cxn modelId="{9BE05141-B81E-4B97-BE3E-0B2F9F44C9BC}" type="presOf" srcId="{3234D7F1-9383-4F0C-B7BD-CBF6E4E48F21}" destId="{00332673-F2CE-4BC8-9760-FE89FBE0FD2A}" srcOrd="1" destOrd="0" presId="urn:microsoft.com/office/officeart/2005/8/layout/process4"/>
    <dgm:cxn modelId="{961C1604-88CD-48EF-9ABE-A4F20DDACA9F}" srcId="{685BD9E3-D1AB-49C9-843F-753ACDD43BF1}" destId="{75CDE2A6-328E-4125-A298-EB78DBD91D9D}" srcOrd="0" destOrd="0" parTransId="{A446F7B0-ED38-40A8-83A2-C88AF85DFEEB}" sibTransId="{CCE095E4-5E9F-4A83-9B21-8D96DDB75F9B}"/>
    <dgm:cxn modelId="{E8D5F746-5017-4C1C-ABB0-D84B5D3C8424}" type="presOf" srcId="{78C8D526-052D-47D3-8193-6E812E38A6E2}" destId="{2DEB65AD-53B5-48FA-A456-3ED8D91C8E2F}" srcOrd="0" destOrd="0" presId="urn:microsoft.com/office/officeart/2005/8/layout/process4"/>
    <dgm:cxn modelId="{64E2EAE3-4776-418C-B256-D06D31B4BB4B}" srcId="{3234D7F1-9383-4F0C-B7BD-CBF6E4E48F21}" destId="{D278AB50-D090-44D1-B5C0-D8409A8B71EC}" srcOrd="0" destOrd="0" parTransId="{61E1462C-231D-4B4E-B482-8306956D0327}" sibTransId="{E6FE707F-AF34-4E43-AE32-5E1B882BF264}"/>
    <dgm:cxn modelId="{DF683B3D-8D17-42F8-9269-436DADFCFE72}" srcId="{CF0D6F60-6EB4-4E82-BDD6-AB23B874FE66}" destId="{25D5D5A5-202F-41DF-AC04-C97EF7FA1B6D}" srcOrd="2" destOrd="0" parTransId="{442A7FAE-F31A-410C-BEFD-3DD1867880F6}" sibTransId="{B69CFD45-E0D3-4387-93E4-461C77A181E4}"/>
    <dgm:cxn modelId="{DC8FDDD0-1978-400D-8A53-6555EFD073BB}" type="presOf" srcId="{311CB1B6-4B21-4600-A35E-3A56F4A8BB90}" destId="{625F1502-6C0D-45F6-B987-EB85D1585E69}" srcOrd="0" destOrd="0" presId="urn:microsoft.com/office/officeart/2005/8/layout/process4"/>
    <dgm:cxn modelId="{4AAF2F6F-5301-48AC-ADB5-14954E2A381D}" type="presParOf" srcId="{3213DC8B-57E0-4510-B437-74DC2FA10164}" destId="{A4BCE728-7624-4D6F-8A89-61A366D87155}" srcOrd="0" destOrd="0" presId="urn:microsoft.com/office/officeart/2005/8/layout/process4"/>
    <dgm:cxn modelId="{573B87DF-A8D4-4391-8EC5-83FD7A0243B1}" type="presParOf" srcId="{A4BCE728-7624-4D6F-8A89-61A366D87155}" destId="{70D3D247-3AF1-460E-9F90-BB1E692B1A2A}" srcOrd="0" destOrd="0" presId="urn:microsoft.com/office/officeart/2005/8/layout/process4"/>
    <dgm:cxn modelId="{41254E1F-6DD9-4C55-9891-8DCA321E8DAC}" type="presParOf" srcId="{A4BCE728-7624-4D6F-8A89-61A366D87155}" destId="{D45CCAE2-D84C-455A-B137-B3F6E3C98E11}" srcOrd="1" destOrd="0" presId="urn:microsoft.com/office/officeart/2005/8/layout/process4"/>
    <dgm:cxn modelId="{4DBE0FE6-6FE2-45EC-9299-A83E3DBB7761}" type="presParOf" srcId="{A4BCE728-7624-4D6F-8A89-61A366D87155}" destId="{5A7C4F37-F728-463C-AD92-5612477B0641}" srcOrd="2" destOrd="0" presId="urn:microsoft.com/office/officeart/2005/8/layout/process4"/>
    <dgm:cxn modelId="{487257AC-2341-42CB-8AAB-3A139CFC7C66}" type="presParOf" srcId="{5A7C4F37-F728-463C-AD92-5612477B0641}" destId="{625F1502-6C0D-45F6-B987-EB85D1585E69}" srcOrd="0" destOrd="0" presId="urn:microsoft.com/office/officeart/2005/8/layout/process4"/>
    <dgm:cxn modelId="{2883F6CD-4831-48CA-8757-88D6EFE872CB}" type="presParOf" srcId="{5A7C4F37-F728-463C-AD92-5612477B0641}" destId="{B49F7352-836C-41E6-B275-68C1319C6E78}" srcOrd="1" destOrd="0" presId="urn:microsoft.com/office/officeart/2005/8/layout/process4"/>
    <dgm:cxn modelId="{45BB89B6-78B0-4080-80F3-63BA92BB7D52}" type="presParOf" srcId="{3213DC8B-57E0-4510-B437-74DC2FA10164}" destId="{E93680D4-11EE-47D4-AB4D-97E94D1AD054}" srcOrd="1" destOrd="0" presId="urn:microsoft.com/office/officeart/2005/8/layout/process4"/>
    <dgm:cxn modelId="{E5DB25D7-CCAE-4674-A4FF-F2B16921E869}" type="presParOf" srcId="{3213DC8B-57E0-4510-B437-74DC2FA10164}" destId="{B740CE94-2A41-408F-9332-06DD7DB86984}" srcOrd="2" destOrd="0" presId="urn:microsoft.com/office/officeart/2005/8/layout/process4"/>
    <dgm:cxn modelId="{77E6374A-498E-4A8A-9356-49B266A0AF86}" type="presParOf" srcId="{B740CE94-2A41-408F-9332-06DD7DB86984}" destId="{B1F13001-1C85-44C1-AC90-343B45F25C97}" srcOrd="0" destOrd="0" presId="urn:microsoft.com/office/officeart/2005/8/layout/process4"/>
    <dgm:cxn modelId="{825B399B-B2C6-4AFD-8749-DF136246FFB2}" type="presParOf" srcId="{B740CE94-2A41-408F-9332-06DD7DB86984}" destId="{00332673-F2CE-4BC8-9760-FE89FBE0FD2A}" srcOrd="1" destOrd="0" presId="urn:microsoft.com/office/officeart/2005/8/layout/process4"/>
    <dgm:cxn modelId="{59073CAC-C3F1-44EE-81FF-E2CF671941B9}" type="presParOf" srcId="{B740CE94-2A41-408F-9332-06DD7DB86984}" destId="{D95E6C3D-F580-473E-9BBA-26911C98A05A}" srcOrd="2" destOrd="0" presId="urn:microsoft.com/office/officeart/2005/8/layout/process4"/>
    <dgm:cxn modelId="{E6EE76E8-C48B-4EF8-83F3-2A80E64F22D5}" type="presParOf" srcId="{D95E6C3D-F580-473E-9BBA-26911C98A05A}" destId="{64A4DEEE-CE71-4128-A9FA-8079242B6F2D}" srcOrd="0" destOrd="0" presId="urn:microsoft.com/office/officeart/2005/8/layout/process4"/>
    <dgm:cxn modelId="{C61FB318-C2D5-4503-8F46-307AF878D842}" type="presParOf" srcId="{D95E6C3D-F580-473E-9BBA-26911C98A05A}" destId="{699F45D4-C148-44CB-AF5F-ED7A38D6E5BF}" srcOrd="1" destOrd="0" presId="urn:microsoft.com/office/officeart/2005/8/layout/process4"/>
    <dgm:cxn modelId="{EFD156F2-4484-4A2D-8265-FF7FFB1ACDBC}" type="presParOf" srcId="{3213DC8B-57E0-4510-B437-74DC2FA10164}" destId="{DE4AC634-6349-4944-B568-2A89F3FF4762}" srcOrd="3" destOrd="0" presId="urn:microsoft.com/office/officeart/2005/8/layout/process4"/>
    <dgm:cxn modelId="{C495237B-4D30-49B0-85A2-AADCC5F051A0}" type="presParOf" srcId="{3213DC8B-57E0-4510-B437-74DC2FA10164}" destId="{B746A3A2-DEC5-43F0-9879-82B553AA8738}" srcOrd="4" destOrd="0" presId="urn:microsoft.com/office/officeart/2005/8/layout/process4"/>
    <dgm:cxn modelId="{31FF7C15-2544-406C-8719-116D9D62C6AF}" type="presParOf" srcId="{B746A3A2-DEC5-43F0-9879-82B553AA8738}" destId="{53C16888-B4B8-43AC-A319-20093D2BA3F4}" srcOrd="0" destOrd="0" presId="urn:microsoft.com/office/officeart/2005/8/layout/process4"/>
    <dgm:cxn modelId="{767251C1-4DC8-4307-9037-C0BA10E41A37}" type="presParOf" srcId="{B746A3A2-DEC5-43F0-9879-82B553AA8738}" destId="{BBD94C14-475B-4D8D-8F38-F4BEEAF2CD06}" srcOrd="1" destOrd="0" presId="urn:microsoft.com/office/officeart/2005/8/layout/process4"/>
    <dgm:cxn modelId="{F208EB66-9C71-4F9D-B064-3B283B4CF7AD}" type="presParOf" srcId="{B746A3A2-DEC5-43F0-9879-82B553AA8738}" destId="{80381D37-8482-4735-AFA7-FE3D95321345}" srcOrd="2" destOrd="0" presId="urn:microsoft.com/office/officeart/2005/8/layout/process4"/>
    <dgm:cxn modelId="{C8EA8069-9796-43DE-B48D-935E532D5240}" type="presParOf" srcId="{80381D37-8482-4735-AFA7-FE3D95321345}" destId="{E984731A-064C-4A30-85C6-F3B686E17D0E}" srcOrd="0" destOrd="0" presId="urn:microsoft.com/office/officeart/2005/8/layout/process4"/>
    <dgm:cxn modelId="{D8D6AF7B-71BD-431D-88B2-C75C2B4E5593}" type="presParOf" srcId="{80381D37-8482-4735-AFA7-FE3D95321345}" destId="{2DEB65AD-53B5-48FA-A456-3ED8D91C8E2F}"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76C64-6F76-4D1C-B0B7-B513953CFFC1}">
      <dsp:nvSpPr>
        <dsp:cNvPr id="0" name=""/>
        <dsp:cNvSpPr/>
      </dsp:nvSpPr>
      <dsp:spPr>
        <a:xfrm>
          <a:off x="-4962529" y="-760383"/>
          <a:ext cx="5910203" cy="5910203"/>
        </a:xfrm>
        <a:prstGeom prst="blockArc">
          <a:avLst>
            <a:gd name="adj1" fmla="val 18900000"/>
            <a:gd name="adj2" fmla="val 2700000"/>
            <a:gd name="adj3" fmla="val 36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B444DF-D368-4D7A-80CD-E98A9C227D44}">
      <dsp:nvSpPr>
        <dsp:cNvPr id="0" name=""/>
        <dsp:cNvSpPr/>
      </dsp:nvSpPr>
      <dsp:spPr>
        <a:xfrm>
          <a:off x="609501" y="438943"/>
          <a:ext cx="7559771" cy="8778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6823" tIns="109220" rIns="109220" bIns="109220" numCol="1" spcCol="1270" anchor="ctr" anchorCtr="0">
          <a:noAutofit/>
        </a:bodyPr>
        <a:lstStyle/>
        <a:p>
          <a:pPr lvl="0" algn="l" defTabSz="1911350">
            <a:lnSpc>
              <a:spcPct val="90000"/>
            </a:lnSpc>
            <a:spcBef>
              <a:spcPct val="0"/>
            </a:spcBef>
            <a:spcAft>
              <a:spcPct val="35000"/>
            </a:spcAft>
          </a:pPr>
          <a:r>
            <a:rPr lang="vi-VN" sz="4300" kern="1200" dirty="0" smtClean="0"/>
            <a:t>1. MỤC TIÊU</a:t>
          </a:r>
          <a:endParaRPr lang="en-GB" sz="4300" kern="1200" dirty="0"/>
        </a:p>
      </dsp:txBody>
      <dsp:txXfrm>
        <a:off x="609501" y="438943"/>
        <a:ext cx="7559771" cy="877887"/>
      </dsp:txXfrm>
    </dsp:sp>
    <dsp:sp modelId="{17038A51-66DE-4267-8564-5C41EDBE87FE}">
      <dsp:nvSpPr>
        <dsp:cNvPr id="0" name=""/>
        <dsp:cNvSpPr/>
      </dsp:nvSpPr>
      <dsp:spPr>
        <a:xfrm>
          <a:off x="60821" y="329207"/>
          <a:ext cx="1097359" cy="109735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CB979B-9E46-4422-9633-21CA5BC9618E}">
      <dsp:nvSpPr>
        <dsp:cNvPr id="0" name=""/>
        <dsp:cNvSpPr/>
      </dsp:nvSpPr>
      <dsp:spPr>
        <a:xfrm>
          <a:off x="928613" y="1755774"/>
          <a:ext cx="7240659" cy="8778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6823" tIns="109220" rIns="109220" bIns="109220" numCol="1" spcCol="1270" anchor="ctr" anchorCtr="0">
          <a:noAutofit/>
        </a:bodyPr>
        <a:lstStyle/>
        <a:p>
          <a:pPr lvl="0" algn="l" defTabSz="1911350">
            <a:lnSpc>
              <a:spcPct val="90000"/>
            </a:lnSpc>
            <a:spcBef>
              <a:spcPct val="0"/>
            </a:spcBef>
            <a:spcAft>
              <a:spcPct val="35000"/>
            </a:spcAft>
          </a:pPr>
          <a:r>
            <a:rPr lang="vi-VN" sz="4300" kern="1200" dirty="0" smtClean="0"/>
            <a:t>2. HOẠT ĐỘNG DẠY HỌC  </a:t>
          </a:r>
          <a:endParaRPr lang="en-GB" sz="4300" kern="1200" dirty="0"/>
        </a:p>
      </dsp:txBody>
      <dsp:txXfrm>
        <a:off x="928613" y="1755774"/>
        <a:ext cx="7240659" cy="877887"/>
      </dsp:txXfrm>
    </dsp:sp>
    <dsp:sp modelId="{2D42E35E-F332-40FA-A931-DDF86B841E3C}">
      <dsp:nvSpPr>
        <dsp:cNvPr id="0" name=""/>
        <dsp:cNvSpPr/>
      </dsp:nvSpPr>
      <dsp:spPr>
        <a:xfrm>
          <a:off x="379934" y="1646038"/>
          <a:ext cx="1097359" cy="109735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FB424D-4ACB-4F39-B890-260D89FB004E}">
      <dsp:nvSpPr>
        <dsp:cNvPr id="0" name=""/>
        <dsp:cNvSpPr/>
      </dsp:nvSpPr>
      <dsp:spPr>
        <a:xfrm>
          <a:off x="609501" y="3072605"/>
          <a:ext cx="7559771" cy="8778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6823" tIns="109220" rIns="109220" bIns="109220" numCol="1" spcCol="1270" anchor="ctr" anchorCtr="0">
          <a:noAutofit/>
        </a:bodyPr>
        <a:lstStyle/>
        <a:p>
          <a:pPr lvl="0" algn="l" defTabSz="1911350">
            <a:lnSpc>
              <a:spcPct val="90000"/>
            </a:lnSpc>
            <a:spcBef>
              <a:spcPct val="0"/>
            </a:spcBef>
            <a:spcAft>
              <a:spcPct val="35000"/>
            </a:spcAft>
          </a:pPr>
          <a:r>
            <a:rPr lang="vi-VN" sz="4300" kern="1200" dirty="0" smtClean="0"/>
            <a:t>3. KIỂM TRA – ĐÁNH GIÁ</a:t>
          </a:r>
          <a:endParaRPr lang="en-GB" sz="4300" kern="1200" dirty="0"/>
        </a:p>
      </dsp:txBody>
      <dsp:txXfrm>
        <a:off x="609501" y="3072605"/>
        <a:ext cx="7559771" cy="877887"/>
      </dsp:txXfrm>
    </dsp:sp>
    <dsp:sp modelId="{196BFE65-56C2-4BDC-92E9-8C7894802D8D}">
      <dsp:nvSpPr>
        <dsp:cNvPr id="0" name=""/>
        <dsp:cNvSpPr/>
      </dsp:nvSpPr>
      <dsp:spPr>
        <a:xfrm>
          <a:off x="60821" y="2962869"/>
          <a:ext cx="1097359" cy="109735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2AE71-EC9E-4B51-B290-E2AA786D3D26}">
      <dsp:nvSpPr>
        <dsp:cNvPr id="0" name=""/>
        <dsp:cNvSpPr/>
      </dsp:nvSpPr>
      <dsp:spPr>
        <a:xfrm>
          <a:off x="0" y="436478"/>
          <a:ext cx="82296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F29EE8-4F0C-488A-A067-F678AA6E3AB9}">
      <dsp:nvSpPr>
        <dsp:cNvPr id="0" name=""/>
        <dsp:cNvSpPr/>
      </dsp:nvSpPr>
      <dsp:spPr>
        <a:xfrm>
          <a:off x="411480" y="82238"/>
          <a:ext cx="5760720" cy="70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2133600">
            <a:lnSpc>
              <a:spcPct val="90000"/>
            </a:lnSpc>
            <a:spcBef>
              <a:spcPct val="0"/>
            </a:spcBef>
            <a:spcAft>
              <a:spcPct val="35000"/>
            </a:spcAft>
          </a:pPr>
          <a:r>
            <a:rPr lang="vi-VN" sz="4800" kern="1200" dirty="0" smtClean="0"/>
            <a:t>1. Kiến thức</a:t>
          </a:r>
          <a:endParaRPr lang="en-GB" sz="4800" kern="1200" dirty="0"/>
        </a:p>
      </dsp:txBody>
      <dsp:txXfrm>
        <a:off x="446065" y="116823"/>
        <a:ext cx="5691550" cy="639310"/>
      </dsp:txXfrm>
    </dsp:sp>
    <dsp:sp modelId="{792D8AED-B488-4996-ADA4-D22C0E76ACFA}">
      <dsp:nvSpPr>
        <dsp:cNvPr id="0" name=""/>
        <dsp:cNvSpPr/>
      </dsp:nvSpPr>
      <dsp:spPr>
        <a:xfrm>
          <a:off x="0" y="1525118"/>
          <a:ext cx="82296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3F9EBA-935E-444A-B8EB-056A7E5F9F54}">
      <dsp:nvSpPr>
        <dsp:cNvPr id="0" name=""/>
        <dsp:cNvSpPr/>
      </dsp:nvSpPr>
      <dsp:spPr>
        <a:xfrm>
          <a:off x="411480" y="1170878"/>
          <a:ext cx="5760720" cy="70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2133600">
            <a:lnSpc>
              <a:spcPct val="90000"/>
            </a:lnSpc>
            <a:spcBef>
              <a:spcPct val="0"/>
            </a:spcBef>
            <a:spcAft>
              <a:spcPct val="35000"/>
            </a:spcAft>
          </a:pPr>
          <a:r>
            <a:rPr lang="vi-VN" sz="4800" kern="1200" dirty="0" smtClean="0"/>
            <a:t>2. Kĩ năng</a:t>
          </a:r>
          <a:endParaRPr lang="en-GB" sz="4800" kern="1200" dirty="0"/>
        </a:p>
      </dsp:txBody>
      <dsp:txXfrm>
        <a:off x="446065" y="1205463"/>
        <a:ext cx="5691550" cy="639310"/>
      </dsp:txXfrm>
    </dsp:sp>
    <dsp:sp modelId="{66880FD2-E4BE-45FD-8994-5A3A49566D40}">
      <dsp:nvSpPr>
        <dsp:cNvPr id="0" name=""/>
        <dsp:cNvSpPr/>
      </dsp:nvSpPr>
      <dsp:spPr>
        <a:xfrm>
          <a:off x="0" y="2613758"/>
          <a:ext cx="82296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C8693A-194E-4DED-81EC-D2C156B7DA39}">
      <dsp:nvSpPr>
        <dsp:cNvPr id="0" name=""/>
        <dsp:cNvSpPr/>
      </dsp:nvSpPr>
      <dsp:spPr>
        <a:xfrm>
          <a:off x="411480" y="2259518"/>
          <a:ext cx="5760720" cy="70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2133600">
            <a:lnSpc>
              <a:spcPct val="90000"/>
            </a:lnSpc>
            <a:spcBef>
              <a:spcPct val="0"/>
            </a:spcBef>
            <a:spcAft>
              <a:spcPct val="35000"/>
            </a:spcAft>
          </a:pPr>
          <a:r>
            <a:rPr lang="vi-VN" sz="4800" kern="1200" dirty="0" smtClean="0"/>
            <a:t>3. Thái độ</a:t>
          </a:r>
          <a:endParaRPr lang="en-GB" sz="4800" kern="1200" dirty="0"/>
        </a:p>
      </dsp:txBody>
      <dsp:txXfrm>
        <a:off x="446065" y="2294103"/>
        <a:ext cx="5691550" cy="639310"/>
      </dsp:txXfrm>
    </dsp:sp>
    <dsp:sp modelId="{5D289BDA-5137-48C6-8C68-845174C4942E}">
      <dsp:nvSpPr>
        <dsp:cNvPr id="0" name=""/>
        <dsp:cNvSpPr/>
      </dsp:nvSpPr>
      <dsp:spPr>
        <a:xfrm>
          <a:off x="0" y="3702398"/>
          <a:ext cx="82296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D81050-EA13-4142-A588-5D6966D345D6}">
      <dsp:nvSpPr>
        <dsp:cNvPr id="0" name=""/>
        <dsp:cNvSpPr/>
      </dsp:nvSpPr>
      <dsp:spPr>
        <a:xfrm>
          <a:off x="411480" y="3348158"/>
          <a:ext cx="5760720" cy="70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2133600">
            <a:lnSpc>
              <a:spcPct val="90000"/>
            </a:lnSpc>
            <a:spcBef>
              <a:spcPct val="0"/>
            </a:spcBef>
            <a:spcAft>
              <a:spcPct val="35000"/>
            </a:spcAft>
          </a:pPr>
          <a:r>
            <a:rPr lang="vi-VN" sz="4800" kern="1200" dirty="0" smtClean="0"/>
            <a:t>4. Phát triển năng lực</a:t>
          </a:r>
          <a:endParaRPr lang="en-GB" sz="4800" kern="1200" dirty="0"/>
        </a:p>
      </dsp:txBody>
      <dsp:txXfrm>
        <a:off x="446065" y="3382743"/>
        <a:ext cx="5691550"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43FFD-0E8B-4389-8EC9-A47DDE056F91}">
      <dsp:nvSpPr>
        <dsp:cNvPr id="0" name=""/>
        <dsp:cNvSpPr/>
      </dsp:nvSpPr>
      <dsp:spPr>
        <a:xfrm>
          <a:off x="3144113" y="3008996"/>
          <a:ext cx="1788973" cy="1788973"/>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en-US" sz="4000" b="1" kern="1200" dirty="0">
              <a:latin typeface="Times New Roman" pitchFamily="18" charset="0"/>
              <a:cs typeface="Times New Roman" pitchFamily="18" charset="0"/>
            </a:rPr>
            <a:t>Năng lực</a:t>
          </a:r>
        </a:p>
      </dsp:txBody>
      <dsp:txXfrm>
        <a:off x="3406102" y="3270985"/>
        <a:ext cx="1264995" cy="1264995"/>
      </dsp:txXfrm>
    </dsp:sp>
    <dsp:sp modelId="{F0273AF9-9EE1-4B03-A94B-058020FE5762}">
      <dsp:nvSpPr>
        <dsp:cNvPr id="0" name=""/>
        <dsp:cNvSpPr/>
      </dsp:nvSpPr>
      <dsp:spPr>
        <a:xfrm rot="10800000">
          <a:off x="629382" y="3648554"/>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F51BA5-C1B3-4AD2-9F9F-9746EA9B2BF5}">
      <dsp:nvSpPr>
        <dsp:cNvPr id="0" name=""/>
        <dsp:cNvSpPr/>
      </dsp:nvSpPr>
      <dsp:spPr>
        <a:xfrm>
          <a:off x="3241" y="3402571"/>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vi-VN" sz="1700" b="1" kern="1200" dirty="0" smtClean="0">
              <a:solidFill>
                <a:srgbClr val="000000"/>
              </a:solidFill>
            </a:rPr>
            <a:t>Tự chủ -</a:t>
          </a:r>
          <a:r>
            <a:rPr lang="en-US" sz="1700" b="1" kern="1200" dirty="0" err="1" smtClean="0">
              <a:solidFill>
                <a:srgbClr val="000000"/>
              </a:solidFill>
            </a:rPr>
            <a:t>tự</a:t>
          </a:r>
          <a:r>
            <a:rPr lang="en-US" sz="1700" b="1" kern="1200" dirty="0" smtClean="0">
              <a:solidFill>
                <a:srgbClr val="000000"/>
              </a:solidFill>
            </a:rPr>
            <a:t> học</a:t>
          </a:r>
          <a:endParaRPr lang="en-US" sz="1700" kern="1200" dirty="0"/>
        </a:p>
      </dsp:txBody>
      <dsp:txXfrm>
        <a:off x="32583" y="3431913"/>
        <a:ext cx="1193597" cy="943141"/>
      </dsp:txXfrm>
    </dsp:sp>
    <dsp:sp modelId="{DA071C79-A7A3-41A0-A514-83114C158F72}">
      <dsp:nvSpPr>
        <dsp:cNvPr id="0" name=""/>
        <dsp:cNvSpPr/>
      </dsp:nvSpPr>
      <dsp:spPr>
        <a:xfrm rot="12342857">
          <a:off x="907339" y="2700099"/>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952D920-C6CA-456C-BB68-B19B41224CCF}">
      <dsp:nvSpPr>
        <dsp:cNvPr id="0" name=""/>
        <dsp:cNvSpPr/>
      </dsp:nvSpPr>
      <dsp:spPr>
        <a:xfrm>
          <a:off x="340860" y="1923366"/>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a:t>
          </a:r>
          <a:r>
            <a:rPr lang="en-US" sz="1700" b="1" kern="1200" dirty="0" err="1" smtClean="0">
              <a:solidFill>
                <a:srgbClr val="000000"/>
              </a:solidFill>
            </a:rPr>
            <a:t>lực</a:t>
          </a:r>
          <a:r>
            <a:rPr lang="en-US" sz="1700" b="1" kern="1200" dirty="0" smtClean="0">
              <a:solidFill>
                <a:srgbClr val="000000"/>
              </a:solidFill>
            </a:rPr>
            <a:t> </a:t>
          </a:r>
          <a:r>
            <a:rPr lang="en-US" sz="1700" b="1" kern="1200" dirty="0" err="1" smtClean="0">
              <a:solidFill>
                <a:srgbClr val="000000"/>
              </a:solidFill>
            </a:rPr>
            <a:t>tự</a:t>
          </a:r>
          <a:r>
            <a:rPr lang="en-US" sz="1700" b="1" kern="1200" dirty="0" smtClean="0">
              <a:solidFill>
                <a:srgbClr val="000000"/>
              </a:solidFill>
            </a:rPr>
            <a:t> </a:t>
          </a:r>
          <a:r>
            <a:rPr lang="en-US" sz="1700" b="1" kern="1200" dirty="0" err="1" smtClean="0">
              <a:solidFill>
                <a:srgbClr val="000000"/>
              </a:solidFill>
            </a:rPr>
            <a:t>quản</a:t>
          </a:r>
          <a:r>
            <a:rPr lang="en-US" sz="1700" b="1" kern="1200" dirty="0" smtClean="0">
              <a:solidFill>
                <a:srgbClr val="000000"/>
              </a:solidFill>
            </a:rPr>
            <a:t> </a:t>
          </a:r>
          <a:r>
            <a:rPr lang="en-US" sz="1700" b="1" kern="1200" dirty="0" err="1" smtClean="0">
              <a:solidFill>
                <a:srgbClr val="000000"/>
              </a:solidFill>
            </a:rPr>
            <a:t>lí</a:t>
          </a:r>
          <a:endParaRPr lang="en-US" sz="1700" kern="1200" dirty="0"/>
        </a:p>
      </dsp:txBody>
      <dsp:txXfrm>
        <a:off x="370202" y="1952708"/>
        <a:ext cx="1193597" cy="943141"/>
      </dsp:txXfrm>
    </dsp:sp>
    <dsp:sp modelId="{785424EC-98AD-42E3-BBE9-B7FDAC694B65}">
      <dsp:nvSpPr>
        <dsp:cNvPr id="0" name=""/>
        <dsp:cNvSpPr/>
      </dsp:nvSpPr>
      <dsp:spPr>
        <a:xfrm rot="13885714">
          <a:off x="1465614" y="1912101"/>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C5BAB7-E330-4392-9107-18BCE385D21D}">
      <dsp:nvSpPr>
        <dsp:cNvPr id="0" name=""/>
        <dsp:cNvSpPr/>
      </dsp:nvSpPr>
      <dsp:spPr>
        <a:xfrm>
          <a:off x="1286846" y="737137"/>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vi-VN" sz="1700" b="1" kern="1200" dirty="0" smtClean="0">
              <a:solidFill>
                <a:srgbClr val="000000"/>
              </a:solidFill>
            </a:rPr>
            <a:t>Giao tiếp – hợp tác</a:t>
          </a:r>
          <a:endParaRPr lang="en-US" sz="1700" kern="1200" dirty="0"/>
        </a:p>
      </dsp:txBody>
      <dsp:txXfrm>
        <a:off x="1316188" y="766479"/>
        <a:ext cx="1193597" cy="943141"/>
      </dsp:txXfrm>
    </dsp:sp>
    <dsp:sp modelId="{29788858-2277-476A-84FD-FFFBD393A3A9}">
      <dsp:nvSpPr>
        <dsp:cNvPr id="0" name=""/>
        <dsp:cNvSpPr/>
      </dsp:nvSpPr>
      <dsp:spPr>
        <a:xfrm rot="15428571">
          <a:off x="2356168" y="1483232"/>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8A891C-F957-4A85-9BED-8018FA707F26}">
      <dsp:nvSpPr>
        <dsp:cNvPr id="0" name=""/>
        <dsp:cNvSpPr/>
      </dsp:nvSpPr>
      <dsp:spPr>
        <a:xfrm>
          <a:off x="2653836" y="78829"/>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lực giải quyết vấn đề</a:t>
          </a:r>
          <a:endParaRPr lang="en-US" sz="1700" kern="1200" dirty="0"/>
        </a:p>
      </dsp:txBody>
      <dsp:txXfrm>
        <a:off x="2683178" y="108171"/>
        <a:ext cx="1193597" cy="943141"/>
      </dsp:txXfrm>
    </dsp:sp>
    <dsp:sp modelId="{17793F6C-D343-4300-BA60-F127FD321475}">
      <dsp:nvSpPr>
        <dsp:cNvPr id="0" name=""/>
        <dsp:cNvSpPr/>
      </dsp:nvSpPr>
      <dsp:spPr>
        <a:xfrm rot="16971429">
          <a:off x="3344610" y="1483232"/>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61C740A-5732-4BA1-90C4-E6A0C62E4FC7}">
      <dsp:nvSpPr>
        <dsp:cNvPr id="0" name=""/>
        <dsp:cNvSpPr/>
      </dsp:nvSpPr>
      <dsp:spPr>
        <a:xfrm>
          <a:off x="4171081" y="78829"/>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lực ngôn ngữ/ giao tiếp</a:t>
          </a:r>
          <a:endParaRPr lang="en-US" sz="1700" kern="1200" dirty="0"/>
        </a:p>
      </dsp:txBody>
      <dsp:txXfrm>
        <a:off x="4200423" y="108171"/>
        <a:ext cx="1193597" cy="943141"/>
      </dsp:txXfrm>
    </dsp:sp>
    <dsp:sp modelId="{89C11DCD-C075-4FA8-BF4E-6DA8CB8D17C6}">
      <dsp:nvSpPr>
        <dsp:cNvPr id="0" name=""/>
        <dsp:cNvSpPr/>
      </dsp:nvSpPr>
      <dsp:spPr>
        <a:xfrm rot="18514286">
          <a:off x="4235165" y="1912101"/>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0866CD-FC24-4E32-85D6-21D08CD4FB62}">
      <dsp:nvSpPr>
        <dsp:cNvPr id="0" name=""/>
        <dsp:cNvSpPr/>
      </dsp:nvSpPr>
      <dsp:spPr>
        <a:xfrm>
          <a:off x="5538071" y="737137"/>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lực sử dụng</a:t>
          </a:r>
          <a:r>
            <a:rPr lang="en-US" sz="1700" kern="1200" dirty="0" smtClean="0">
              <a:solidFill>
                <a:srgbClr val="000000"/>
              </a:solidFill>
            </a:rPr>
            <a:t> </a:t>
          </a:r>
          <a:r>
            <a:rPr lang="en-US" sz="1700" b="1" kern="1200" dirty="0" smtClean="0">
              <a:solidFill>
                <a:srgbClr val="000000"/>
              </a:solidFill>
            </a:rPr>
            <a:t>công nghệ </a:t>
          </a:r>
          <a:endParaRPr lang="en-US" sz="1700" kern="1200" dirty="0"/>
        </a:p>
      </dsp:txBody>
      <dsp:txXfrm>
        <a:off x="5567413" y="766479"/>
        <a:ext cx="1193597" cy="943141"/>
      </dsp:txXfrm>
    </dsp:sp>
    <dsp:sp modelId="{461199C4-752C-49F6-87D2-BB223D6516A2}">
      <dsp:nvSpPr>
        <dsp:cNvPr id="0" name=""/>
        <dsp:cNvSpPr/>
      </dsp:nvSpPr>
      <dsp:spPr>
        <a:xfrm rot="20057143">
          <a:off x="4851448" y="2684895"/>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438B8B-68C4-484E-96CB-782D90FBD2A3}">
      <dsp:nvSpPr>
        <dsp:cNvPr id="0" name=""/>
        <dsp:cNvSpPr/>
      </dsp:nvSpPr>
      <dsp:spPr>
        <a:xfrm>
          <a:off x="6484058" y="1923366"/>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a:t>
          </a:r>
          <a:r>
            <a:rPr lang="en-US" sz="1700" b="1" kern="1200" dirty="0" err="1" smtClean="0">
              <a:solidFill>
                <a:srgbClr val="000000"/>
              </a:solidFill>
            </a:rPr>
            <a:t>lực</a:t>
          </a:r>
          <a:r>
            <a:rPr lang="en-US" sz="1700" b="1" kern="1200" dirty="0" smtClean="0">
              <a:solidFill>
                <a:srgbClr val="000000"/>
              </a:solidFill>
            </a:rPr>
            <a:t> </a:t>
          </a:r>
          <a:r>
            <a:rPr lang="en-US" sz="1700" b="1" kern="1200" dirty="0" err="1" smtClean="0">
              <a:solidFill>
                <a:srgbClr val="000000"/>
              </a:solidFill>
            </a:rPr>
            <a:t>thẩm</a:t>
          </a:r>
          <a:r>
            <a:rPr lang="en-US" sz="1700" b="1" kern="1200" dirty="0" smtClean="0">
              <a:solidFill>
                <a:srgbClr val="000000"/>
              </a:solidFill>
            </a:rPr>
            <a:t> </a:t>
          </a:r>
          <a:r>
            <a:rPr lang="en-US" sz="1700" b="1" kern="1200" dirty="0" err="1" smtClean="0">
              <a:solidFill>
                <a:srgbClr val="000000"/>
              </a:solidFill>
            </a:rPr>
            <a:t>mĩ</a:t>
          </a:r>
          <a:endParaRPr lang="en-US" sz="1700" kern="1200" dirty="0"/>
        </a:p>
      </dsp:txBody>
      <dsp:txXfrm>
        <a:off x="6513400" y="1952708"/>
        <a:ext cx="1193597" cy="943141"/>
      </dsp:txXfrm>
    </dsp:sp>
    <dsp:sp modelId="{F2A2DBCC-5158-4973-8052-F29735BA8C57}">
      <dsp:nvSpPr>
        <dsp:cNvPr id="0" name=""/>
        <dsp:cNvSpPr/>
      </dsp:nvSpPr>
      <dsp:spPr>
        <a:xfrm>
          <a:off x="5029191" y="3657599"/>
          <a:ext cx="2376420" cy="50985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71B92F-C5E6-4209-B483-3C844E59AADE}">
      <dsp:nvSpPr>
        <dsp:cNvPr id="0" name=""/>
        <dsp:cNvSpPr/>
      </dsp:nvSpPr>
      <dsp:spPr>
        <a:xfrm>
          <a:off x="6821677" y="3402571"/>
          <a:ext cx="1252281" cy="1001825"/>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1700" b="1" kern="1200" dirty="0" smtClean="0">
              <a:solidFill>
                <a:srgbClr val="000000"/>
              </a:solidFill>
            </a:rPr>
            <a:t>Năng lực tính toán</a:t>
          </a:r>
          <a:endParaRPr lang="en-US" sz="1700" kern="1200" dirty="0"/>
        </a:p>
      </dsp:txBody>
      <dsp:txXfrm>
        <a:off x="6851019" y="3431913"/>
        <a:ext cx="1193597" cy="943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E1F22-0836-43D7-9C4E-F49629E3599C}">
      <dsp:nvSpPr>
        <dsp:cNvPr id="0" name=""/>
        <dsp:cNvSpPr/>
      </dsp:nvSpPr>
      <dsp:spPr>
        <a:xfrm>
          <a:off x="0" y="0"/>
          <a:ext cx="8229600" cy="1975246"/>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59A934-AB52-45CC-9A5B-A5C33B62ABD6}">
      <dsp:nvSpPr>
        <dsp:cNvPr id="0" name=""/>
        <dsp:cNvSpPr/>
      </dsp:nvSpPr>
      <dsp:spPr>
        <a:xfrm>
          <a:off x="246887" y="263366"/>
          <a:ext cx="2417445" cy="144851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000" b="-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2924E9-BB93-4700-BB64-27720E86C0CB}">
      <dsp:nvSpPr>
        <dsp:cNvPr id="0" name=""/>
        <dsp:cNvSpPr/>
      </dsp:nvSpPr>
      <dsp:spPr>
        <a:xfrm rot="10800000">
          <a:off x="246887" y="1975246"/>
          <a:ext cx="2417445" cy="241419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t" anchorCtr="0">
          <a:noAutofit/>
        </a:bodyPr>
        <a:lstStyle/>
        <a:p>
          <a:pPr lvl="0" algn="ctr" defTabSz="2400300">
            <a:lnSpc>
              <a:spcPct val="90000"/>
            </a:lnSpc>
            <a:spcBef>
              <a:spcPct val="0"/>
            </a:spcBef>
            <a:spcAft>
              <a:spcPct val="35000"/>
            </a:spcAft>
          </a:pPr>
          <a:r>
            <a:rPr lang="vi-VN" sz="5400" kern="1200" dirty="0" smtClean="0"/>
            <a:t>Xem tranh</a:t>
          </a:r>
          <a:endParaRPr lang="en-GB" sz="5400" kern="1200" dirty="0"/>
        </a:p>
      </dsp:txBody>
      <dsp:txXfrm rot="10800000">
        <a:off x="321132" y="1975246"/>
        <a:ext cx="2268955" cy="2339945"/>
      </dsp:txXfrm>
    </dsp:sp>
    <dsp:sp modelId="{F83E9F80-2FAF-4720-A34E-AA6D6FECF74B}">
      <dsp:nvSpPr>
        <dsp:cNvPr id="0" name=""/>
        <dsp:cNvSpPr/>
      </dsp:nvSpPr>
      <dsp:spPr>
        <a:xfrm>
          <a:off x="2906077" y="263366"/>
          <a:ext cx="2417445" cy="144851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3000" b="-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4677AF-0822-48ED-80FB-1F09CBB4E17E}">
      <dsp:nvSpPr>
        <dsp:cNvPr id="0" name=""/>
        <dsp:cNvSpPr/>
      </dsp:nvSpPr>
      <dsp:spPr>
        <a:xfrm rot="10800000">
          <a:off x="2906077" y="1975246"/>
          <a:ext cx="2417445" cy="241419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t" anchorCtr="0">
          <a:noAutofit/>
        </a:bodyPr>
        <a:lstStyle/>
        <a:p>
          <a:pPr lvl="0" algn="ctr" defTabSz="2400300">
            <a:lnSpc>
              <a:spcPct val="90000"/>
            </a:lnSpc>
            <a:spcBef>
              <a:spcPct val="0"/>
            </a:spcBef>
            <a:spcAft>
              <a:spcPct val="35000"/>
            </a:spcAft>
          </a:pPr>
          <a:r>
            <a:rPr lang="vi-VN" sz="5400" kern="1200" dirty="0" smtClean="0"/>
            <a:t>Nghe nhạc</a:t>
          </a:r>
          <a:endParaRPr lang="en-GB" sz="5400" kern="1200" dirty="0"/>
        </a:p>
      </dsp:txBody>
      <dsp:txXfrm rot="10800000">
        <a:off x="2980322" y="1975246"/>
        <a:ext cx="2268955" cy="2339945"/>
      </dsp:txXfrm>
    </dsp:sp>
    <dsp:sp modelId="{73ED12B5-E351-466B-8218-ACC04B702F7F}">
      <dsp:nvSpPr>
        <dsp:cNvPr id="0" name=""/>
        <dsp:cNvSpPr/>
      </dsp:nvSpPr>
      <dsp:spPr>
        <a:xfrm>
          <a:off x="5565267" y="263366"/>
          <a:ext cx="2417445" cy="144851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ED4322-C27B-4876-A5A1-E117E3E2406F}">
      <dsp:nvSpPr>
        <dsp:cNvPr id="0" name=""/>
        <dsp:cNvSpPr/>
      </dsp:nvSpPr>
      <dsp:spPr>
        <a:xfrm rot="10800000">
          <a:off x="5565267" y="1975246"/>
          <a:ext cx="2417445" cy="2414190"/>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384048" rIns="384048" bIns="384048" numCol="1" spcCol="1270" anchor="t" anchorCtr="0">
          <a:noAutofit/>
        </a:bodyPr>
        <a:lstStyle/>
        <a:p>
          <a:pPr lvl="0" algn="ctr" defTabSz="2400300">
            <a:lnSpc>
              <a:spcPct val="90000"/>
            </a:lnSpc>
            <a:spcBef>
              <a:spcPct val="0"/>
            </a:spcBef>
            <a:spcAft>
              <a:spcPct val="35000"/>
            </a:spcAft>
          </a:pPr>
          <a:r>
            <a:rPr lang="vi-VN" sz="5400" kern="1200" dirty="0" smtClean="0"/>
            <a:t>Chơi </a:t>
          </a:r>
          <a:endParaRPr lang="en-GB" sz="5400" kern="1200" dirty="0"/>
        </a:p>
      </dsp:txBody>
      <dsp:txXfrm rot="10800000">
        <a:off x="5639512" y="1975246"/>
        <a:ext cx="2268955" cy="23399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CCAE2-D84C-455A-B137-B3F6E3C98E11}">
      <dsp:nvSpPr>
        <dsp:cNvPr id="0" name=""/>
        <dsp:cNvSpPr/>
      </dsp:nvSpPr>
      <dsp:spPr>
        <a:xfrm>
          <a:off x="0" y="3304161"/>
          <a:ext cx="8229600" cy="108449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vi-VN" sz="2000" kern="1200" dirty="0" smtClean="0"/>
            <a:t>HOẠT ĐỘNG 3</a:t>
          </a:r>
          <a:endParaRPr lang="en-GB" sz="2000" kern="1200" dirty="0"/>
        </a:p>
      </dsp:txBody>
      <dsp:txXfrm>
        <a:off x="0" y="3304161"/>
        <a:ext cx="8229600" cy="585629"/>
      </dsp:txXfrm>
    </dsp:sp>
    <dsp:sp modelId="{625F1502-6C0D-45F6-B987-EB85D1585E69}">
      <dsp:nvSpPr>
        <dsp:cNvPr id="0" name=""/>
        <dsp:cNvSpPr/>
      </dsp:nvSpPr>
      <dsp:spPr>
        <a:xfrm>
          <a:off x="0" y="3868101"/>
          <a:ext cx="4114799" cy="4988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endParaRPr lang="en-GB" sz="3000" kern="1200" dirty="0"/>
        </a:p>
      </dsp:txBody>
      <dsp:txXfrm>
        <a:off x="0" y="3868101"/>
        <a:ext cx="4114799" cy="498869"/>
      </dsp:txXfrm>
    </dsp:sp>
    <dsp:sp modelId="{B49F7352-836C-41E6-B275-68C1319C6E78}">
      <dsp:nvSpPr>
        <dsp:cNvPr id="0" name=""/>
        <dsp:cNvSpPr/>
      </dsp:nvSpPr>
      <dsp:spPr>
        <a:xfrm>
          <a:off x="4114800" y="3868101"/>
          <a:ext cx="4114799" cy="4988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endParaRPr lang="en-GB" sz="3000" kern="1200"/>
        </a:p>
      </dsp:txBody>
      <dsp:txXfrm>
        <a:off x="4114800" y="3868101"/>
        <a:ext cx="4114799" cy="498869"/>
      </dsp:txXfrm>
    </dsp:sp>
    <dsp:sp modelId="{00332673-F2CE-4BC8-9760-FE89FBE0FD2A}">
      <dsp:nvSpPr>
        <dsp:cNvPr id="0" name=""/>
        <dsp:cNvSpPr/>
      </dsp:nvSpPr>
      <dsp:spPr>
        <a:xfrm rot="10800000">
          <a:off x="0" y="1652468"/>
          <a:ext cx="8229600" cy="166796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vi-VN" sz="2000" kern="1200" dirty="0" smtClean="0"/>
            <a:t>HOẠT ĐỘNG 2</a:t>
          </a:r>
          <a:endParaRPr lang="en-GB" sz="2000" kern="1200" dirty="0"/>
        </a:p>
      </dsp:txBody>
      <dsp:txXfrm rot="-10800000">
        <a:off x="0" y="1652468"/>
        <a:ext cx="8229600" cy="585454"/>
      </dsp:txXfrm>
    </dsp:sp>
    <dsp:sp modelId="{64A4DEEE-CE71-4128-A9FA-8079242B6F2D}">
      <dsp:nvSpPr>
        <dsp:cNvPr id="0" name=""/>
        <dsp:cNvSpPr/>
      </dsp:nvSpPr>
      <dsp:spPr>
        <a:xfrm>
          <a:off x="0" y="2237922"/>
          <a:ext cx="4114799" cy="4987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vi-VN" sz="3000" kern="1200" dirty="0" smtClean="0"/>
            <a:t>Ghép vần</a:t>
          </a:r>
          <a:endParaRPr lang="en-GB" sz="3000" kern="1200" dirty="0"/>
        </a:p>
      </dsp:txBody>
      <dsp:txXfrm>
        <a:off x="0" y="2237922"/>
        <a:ext cx="4114799" cy="498720"/>
      </dsp:txXfrm>
    </dsp:sp>
    <dsp:sp modelId="{699F45D4-C148-44CB-AF5F-ED7A38D6E5BF}">
      <dsp:nvSpPr>
        <dsp:cNvPr id="0" name=""/>
        <dsp:cNvSpPr/>
      </dsp:nvSpPr>
      <dsp:spPr>
        <a:xfrm>
          <a:off x="4114800" y="2237922"/>
          <a:ext cx="4114799" cy="4987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vi-VN" sz="3000" kern="1200" dirty="0" smtClean="0"/>
            <a:t>Đánh vần</a:t>
          </a:r>
          <a:endParaRPr lang="en-GB" sz="3000" kern="1200" dirty="0"/>
        </a:p>
      </dsp:txBody>
      <dsp:txXfrm>
        <a:off x="4114800" y="2237922"/>
        <a:ext cx="4114799" cy="498720"/>
      </dsp:txXfrm>
    </dsp:sp>
    <dsp:sp modelId="{BBD94C14-475B-4D8D-8F38-F4BEEAF2CD06}">
      <dsp:nvSpPr>
        <dsp:cNvPr id="0" name=""/>
        <dsp:cNvSpPr/>
      </dsp:nvSpPr>
      <dsp:spPr>
        <a:xfrm rot="10800000">
          <a:off x="0" y="775"/>
          <a:ext cx="8229600" cy="166796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vi-VN" sz="2000" kern="1200" dirty="0" smtClean="0"/>
            <a:t>HOẠT ĐỘNG 1</a:t>
          </a:r>
          <a:endParaRPr lang="en-GB" sz="2000" kern="1200" dirty="0"/>
        </a:p>
      </dsp:txBody>
      <dsp:txXfrm rot="-10800000">
        <a:off x="0" y="775"/>
        <a:ext cx="8229600" cy="585454"/>
      </dsp:txXfrm>
    </dsp:sp>
    <dsp:sp modelId="{E984731A-064C-4A30-85C6-F3B686E17D0E}">
      <dsp:nvSpPr>
        <dsp:cNvPr id="0" name=""/>
        <dsp:cNvSpPr/>
      </dsp:nvSpPr>
      <dsp:spPr>
        <a:xfrm>
          <a:off x="0" y="586229"/>
          <a:ext cx="4114799" cy="4987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vi-VN" sz="3000" kern="1200" dirty="0" smtClean="0"/>
            <a:t>Phát âm</a:t>
          </a:r>
          <a:endParaRPr lang="en-GB" sz="3000" kern="1200" dirty="0"/>
        </a:p>
      </dsp:txBody>
      <dsp:txXfrm>
        <a:off x="0" y="586229"/>
        <a:ext cx="4114799" cy="498720"/>
      </dsp:txXfrm>
    </dsp:sp>
    <dsp:sp modelId="{2DEB65AD-53B5-48FA-A456-3ED8D91C8E2F}">
      <dsp:nvSpPr>
        <dsp:cNvPr id="0" name=""/>
        <dsp:cNvSpPr/>
      </dsp:nvSpPr>
      <dsp:spPr>
        <a:xfrm>
          <a:off x="4114800" y="586229"/>
          <a:ext cx="4114799" cy="49872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38100" rIns="213360" bIns="38100" numCol="1" spcCol="1270" anchor="ctr" anchorCtr="0">
          <a:noAutofit/>
        </a:bodyPr>
        <a:lstStyle/>
        <a:p>
          <a:pPr lvl="0" algn="ctr" defTabSz="1333500">
            <a:lnSpc>
              <a:spcPct val="90000"/>
            </a:lnSpc>
            <a:spcBef>
              <a:spcPct val="0"/>
            </a:spcBef>
            <a:spcAft>
              <a:spcPct val="35000"/>
            </a:spcAft>
          </a:pPr>
          <a:r>
            <a:rPr lang="vi-VN" sz="3000" kern="1200" dirty="0" smtClean="0"/>
            <a:t>Nhận diện</a:t>
          </a:r>
          <a:endParaRPr lang="en-GB" sz="3000" kern="1200" dirty="0"/>
        </a:p>
      </dsp:txBody>
      <dsp:txXfrm>
        <a:off x="4114800" y="586229"/>
        <a:ext cx="4114799" cy="49872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4646555-A1BF-4B5C-A9D4-DB1A62245598}" type="datetimeFigureOut">
              <a:rPr lang="en-GB" smtClean="0"/>
              <a:t>04/08/2018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B3CC81-79BE-49DE-AEC4-2E1A3CE9E4D5}" type="slidenum">
              <a:rPr lang="en-GB" smtClean="0"/>
              <a:t>‹#›</a:t>
            </a:fld>
            <a:endParaRPr lang="en-GB"/>
          </a:p>
        </p:txBody>
      </p:sp>
    </p:spTree>
    <p:extLst>
      <p:ext uri="{BB962C8B-B14F-4D97-AF65-F5344CB8AC3E}">
        <p14:creationId xmlns:p14="http://schemas.microsoft.com/office/powerpoint/2010/main" val="293096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14</a:t>
            </a:fld>
            <a:endParaRPr lang="en-GB"/>
          </a:p>
        </p:txBody>
      </p:sp>
    </p:spTree>
    <p:extLst>
      <p:ext uri="{BB962C8B-B14F-4D97-AF65-F5344CB8AC3E}">
        <p14:creationId xmlns:p14="http://schemas.microsoft.com/office/powerpoint/2010/main" val="392647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19</a:t>
            </a:fld>
            <a:endParaRPr lang="en-GB"/>
          </a:p>
        </p:txBody>
      </p:sp>
    </p:spTree>
    <p:extLst>
      <p:ext uri="{BB962C8B-B14F-4D97-AF65-F5344CB8AC3E}">
        <p14:creationId xmlns:p14="http://schemas.microsoft.com/office/powerpoint/2010/main" val="319048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6B3CC81-79BE-49DE-AEC4-2E1A3CE9E4D5}" type="slidenum">
              <a:rPr lang="en-GB" smtClean="0"/>
              <a:t>20</a:t>
            </a:fld>
            <a:endParaRPr lang="en-GB"/>
          </a:p>
        </p:txBody>
      </p:sp>
    </p:spTree>
    <p:extLst>
      <p:ext uri="{BB962C8B-B14F-4D97-AF65-F5344CB8AC3E}">
        <p14:creationId xmlns:p14="http://schemas.microsoft.com/office/powerpoint/2010/main" val="3298612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8/4/2018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8/4/2018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8/4/2018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153400" cy="2667000"/>
          </a:xfrm>
        </p:spPr>
        <p:txBody>
          <a:bodyPr>
            <a:noAutofit/>
          </a:bodyPr>
          <a:lstStyle/>
          <a:p>
            <a:pPr algn="ctr"/>
            <a:r>
              <a:rPr lang="vi-VN" sz="4000" dirty="0" smtClean="0"/>
              <a:t>MÔ HÌNH SGK VÀ ĐỊNH HƯỚNG TỔ CHỨC DẠY HỌC </a:t>
            </a:r>
            <a:br>
              <a:rPr lang="vi-VN" sz="4000" dirty="0" smtClean="0"/>
            </a:br>
            <a:r>
              <a:rPr lang="vi-VN" sz="4000" dirty="0" smtClean="0"/>
              <a:t>PHÁT TRIỂN NĂNG LỰC</a:t>
            </a:r>
            <a:endParaRPr lang="en-US" sz="4000" dirty="0"/>
          </a:p>
        </p:txBody>
      </p:sp>
      <p:sp>
        <p:nvSpPr>
          <p:cNvPr id="3" name="Subtitle 2"/>
          <p:cNvSpPr>
            <a:spLocks noGrp="1"/>
          </p:cNvSpPr>
          <p:nvPr>
            <p:ph type="subTitle" idx="1"/>
          </p:nvPr>
        </p:nvSpPr>
        <p:spPr>
          <a:xfrm>
            <a:off x="990600" y="3810000"/>
            <a:ext cx="7854696" cy="1752600"/>
          </a:xfrm>
        </p:spPr>
        <p:txBody>
          <a:bodyPr/>
          <a:lstStyle/>
          <a:p>
            <a:r>
              <a:rPr lang="vi-VN" b="1" dirty="0" smtClean="0"/>
              <a:t>PGS.TS Nguyễn Việt Hùng</a:t>
            </a:r>
          </a:p>
          <a:p>
            <a:r>
              <a:rPr lang="vi-VN" b="1" dirty="0" smtClean="0"/>
              <a:t>Trường Phổ thông Liên cấp Tây Hà Nội</a:t>
            </a:r>
            <a:endParaRPr lang="en-US" b="1" dirty="0"/>
          </a:p>
        </p:txBody>
      </p:sp>
    </p:spTree>
    <p:extLst>
      <p:ext uri="{BB962C8B-B14F-4D97-AF65-F5344CB8AC3E}">
        <p14:creationId xmlns:p14="http://schemas.microsoft.com/office/powerpoint/2010/main" val="3339402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lstStyle/>
          <a:p>
            <a:r>
              <a:rPr lang="vi-VN" dirty="0" smtClean="0"/>
              <a:t>2. KĨ NĂNG</a:t>
            </a:r>
            <a:endParaRPr lang="en-GB" dirty="0"/>
          </a:p>
        </p:txBody>
      </p:sp>
      <p:sp>
        <p:nvSpPr>
          <p:cNvPr id="3" name="Content Placeholder 2"/>
          <p:cNvSpPr>
            <a:spLocks noGrp="1"/>
          </p:cNvSpPr>
          <p:nvPr>
            <p:ph idx="1"/>
          </p:nvPr>
        </p:nvSpPr>
        <p:spPr>
          <a:xfrm>
            <a:off x="304800" y="1676400"/>
            <a:ext cx="8610600" cy="4876800"/>
          </a:xfrm>
        </p:spPr>
        <p:txBody>
          <a:bodyPr>
            <a:noAutofit/>
          </a:bodyPr>
          <a:lstStyle/>
          <a:p>
            <a:pPr marL="533400" indent="-533400">
              <a:lnSpc>
                <a:spcPct val="80000"/>
              </a:lnSpc>
              <a:buFontTx/>
              <a:buChar char="-"/>
            </a:pPr>
            <a:r>
              <a:rPr lang="en-US" sz="3200" dirty="0" err="1">
                <a:solidFill>
                  <a:srgbClr val="0000FF"/>
                </a:solidFill>
              </a:rPr>
              <a:t>Bắt</a:t>
            </a:r>
            <a:r>
              <a:rPr lang="en-US" sz="3200" dirty="0">
                <a:solidFill>
                  <a:srgbClr val="0000FF"/>
                </a:solidFill>
              </a:rPr>
              <a:t> </a:t>
            </a:r>
            <a:r>
              <a:rPr lang="en-US" sz="3200" dirty="0" err="1">
                <a:solidFill>
                  <a:srgbClr val="0000FF"/>
                </a:solidFill>
              </a:rPr>
              <a:t>chước</a:t>
            </a:r>
            <a:r>
              <a:rPr lang="en-US" sz="3200" dirty="0">
                <a:solidFill>
                  <a:srgbClr val="0000FF"/>
                </a:solidFill>
              </a:rPr>
              <a:t> (Imitation)</a:t>
            </a:r>
            <a:r>
              <a:rPr lang="en-US" sz="3200" dirty="0"/>
              <a:t> </a:t>
            </a:r>
            <a:r>
              <a:rPr lang="vi-VN" sz="3200" dirty="0" smtClean="0"/>
              <a:t>là </a:t>
            </a:r>
            <a:r>
              <a:rPr lang="en-US" sz="3200" dirty="0" err="1" smtClean="0"/>
              <a:t>sự</a:t>
            </a:r>
            <a:r>
              <a:rPr lang="en-US" sz="3200" dirty="0" smtClean="0"/>
              <a:t> </a:t>
            </a:r>
            <a:r>
              <a:rPr lang="en-US" sz="3200" dirty="0" err="1"/>
              <a:t>quan</a:t>
            </a:r>
            <a:r>
              <a:rPr lang="en-US" sz="3200" dirty="0"/>
              <a:t> </a:t>
            </a:r>
            <a:r>
              <a:rPr lang="en-US" sz="3200" dirty="0" err="1"/>
              <a:t>sát</a:t>
            </a:r>
            <a:r>
              <a:rPr lang="en-US" sz="3200" dirty="0"/>
              <a:t> </a:t>
            </a:r>
            <a:r>
              <a:rPr lang="en-US" sz="3200" dirty="0" err="1"/>
              <a:t>hành</a:t>
            </a:r>
            <a:r>
              <a:rPr lang="en-US" sz="3200" dirty="0"/>
              <a:t> vi </a:t>
            </a:r>
            <a:r>
              <a:rPr lang="en-US" sz="3200" dirty="0" err="1"/>
              <a:t>của</a:t>
            </a:r>
            <a:r>
              <a:rPr lang="en-US" sz="3200" dirty="0"/>
              <a:t> </a:t>
            </a:r>
            <a:r>
              <a:rPr lang="en-US" sz="3200" dirty="0" err="1"/>
              <a:t>người</a:t>
            </a:r>
            <a:r>
              <a:rPr lang="en-US" sz="3200" dirty="0"/>
              <a:t> </a:t>
            </a:r>
            <a:r>
              <a:rPr lang="en-US" sz="3200" dirty="0" err="1"/>
              <a:t>khác</a:t>
            </a:r>
            <a:r>
              <a:rPr lang="en-US" sz="3200" dirty="0"/>
              <a:t> </a:t>
            </a:r>
            <a:r>
              <a:rPr lang="en-US" sz="3200" dirty="0" err="1" smtClean="0"/>
              <a:t>để</a:t>
            </a:r>
            <a:r>
              <a:rPr lang="vi-VN" sz="3200" dirty="0" smtClean="0"/>
              <a:t> </a:t>
            </a:r>
            <a:r>
              <a:rPr lang="en-US" sz="3200" dirty="0" err="1" smtClean="0"/>
              <a:t>làm</a:t>
            </a:r>
            <a:r>
              <a:rPr lang="en-US" sz="3200" dirty="0" smtClean="0"/>
              <a:t> </a:t>
            </a:r>
            <a:r>
              <a:rPr lang="en-US" sz="3200" dirty="0" err="1" smtClean="0"/>
              <a:t>theo</a:t>
            </a:r>
            <a:r>
              <a:rPr lang="vi-VN" sz="3200" dirty="0" smtClean="0"/>
              <a:t>: </a:t>
            </a:r>
            <a:r>
              <a:rPr lang="vi-VN" sz="3200" dirty="0" smtClean="0">
                <a:solidFill>
                  <a:srgbClr val="C00000"/>
                </a:solidFill>
              </a:rPr>
              <a:t>kể lại, vẽ lại, tường thuật, viết, nói, đọc diễn cảm...</a:t>
            </a:r>
            <a:endParaRPr lang="en-US" sz="3200" dirty="0">
              <a:solidFill>
                <a:srgbClr val="C00000"/>
              </a:solidFill>
            </a:endParaRPr>
          </a:p>
          <a:p>
            <a:pPr marL="533400" indent="-533400">
              <a:lnSpc>
                <a:spcPct val="80000"/>
              </a:lnSpc>
              <a:buFontTx/>
              <a:buChar char="-"/>
            </a:pPr>
            <a:r>
              <a:rPr lang="en-US" sz="3200" dirty="0" err="1">
                <a:solidFill>
                  <a:srgbClr val="0000FF"/>
                </a:solidFill>
              </a:rPr>
              <a:t>Vận</a:t>
            </a:r>
            <a:r>
              <a:rPr lang="en-US" sz="3200" dirty="0">
                <a:solidFill>
                  <a:srgbClr val="0000FF"/>
                </a:solidFill>
              </a:rPr>
              <a:t> </a:t>
            </a:r>
            <a:r>
              <a:rPr lang="en-US" sz="3200" dirty="0" err="1">
                <a:solidFill>
                  <a:srgbClr val="0000FF"/>
                </a:solidFill>
              </a:rPr>
              <a:t>dụng</a:t>
            </a:r>
            <a:r>
              <a:rPr lang="en-US" sz="3200" dirty="0">
                <a:solidFill>
                  <a:srgbClr val="0000FF"/>
                </a:solidFill>
              </a:rPr>
              <a:t> (Manipulation)</a:t>
            </a:r>
            <a:r>
              <a:rPr lang="en-US" sz="3200" dirty="0"/>
              <a:t> </a:t>
            </a:r>
            <a:r>
              <a:rPr lang="en-US" sz="3200" dirty="0" err="1"/>
              <a:t>là</a:t>
            </a:r>
            <a:r>
              <a:rPr lang="en-US" sz="3200" dirty="0"/>
              <a:t> </a:t>
            </a:r>
            <a:r>
              <a:rPr lang="en-US" sz="3200" dirty="0" err="1"/>
              <a:t>năng</a:t>
            </a:r>
            <a:r>
              <a:rPr lang="en-US" sz="3200" dirty="0"/>
              <a:t> </a:t>
            </a:r>
            <a:r>
              <a:rPr lang="en-US" sz="3200" dirty="0" err="1"/>
              <a:t>lực</a:t>
            </a:r>
            <a:r>
              <a:rPr lang="en-US" sz="3200" dirty="0"/>
              <a:t> </a:t>
            </a:r>
            <a:r>
              <a:rPr lang="en-US" sz="3200" dirty="0" err="1"/>
              <a:t>thể</a:t>
            </a:r>
            <a:r>
              <a:rPr lang="en-US" sz="3200" dirty="0"/>
              <a:t> </a:t>
            </a:r>
            <a:r>
              <a:rPr lang="en-US" sz="3200" dirty="0" err="1"/>
              <a:t>hiện</a:t>
            </a:r>
            <a:r>
              <a:rPr lang="en-US" sz="3200" dirty="0"/>
              <a:t> </a:t>
            </a:r>
            <a:r>
              <a:rPr lang="en-US" sz="3200" dirty="0" err="1"/>
              <a:t>một</a:t>
            </a:r>
            <a:r>
              <a:rPr lang="en-US" sz="3200" dirty="0"/>
              <a:t> </a:t>
            </a:r>
            <a:r>
              <a:rPr lang="en-US" sz="3200" dirty="0" err="1"/>
              <a:t>hành</a:t>
            </a:r>
            <a:r>
              <a:rPr lang="en-US" sz="3200" dirty="0"/>
              <a:t> </a:t>
            </a:r>
            <a:r>
              <a:rPr lang="en-US" sz="3200" dirty="0" err="1"/>
              <a:t>động</a:t>
            </a:r>
            <a:r>
              <a:rPr lang="en-US" sz="3200" dirty="0"/>
              <a:t> </a:t>
            </a:r>
            <a:r>
              <a:rPr lang="en-US" sz="3200" dirty="0" err="1" smtClean="0"/>
              <a:t>cụ</a:t>
            </a:r>
            <a:r>
              <a:rPr lang="vi-VN" sz="3200" dirty="0" smtClean="0"/>
              <a:t> </a:t>
            </a:r>
            <a:r>
              <a:rPr lang="en-US" sz="3200" dirty="0" err="1" smtClean="0"/>
              <a:t>thể</a:t>
            </a:r>
            <a:r>
              <a:rPr lang="en-US" sz="3200" dirty="0" smtClean="0"/>
              <a:t> </a:t>
            </a:r>
            <a:r>
              <a:rPr lang="en-US" sz="3200" dirty="0" err="1"/>
              <a:t>bằng</a:t>
            </a:r>
            <a:r>
              <a:rPr lang="en-US" sz="3200" dirty="0"/>
              <a:t> </a:t>
            </a:r>
            <a:r>
              <a:rPr lang="en-US" sz="3200" dirty="0" err="1"/>
              <a:t>cách</a:t>
            </a:r>
            <a:r>
              <a:rPr lang="en-US" sz="3200" dirty="0"/>
              <a:t> </a:t>
            </a:r>
            <a:r>
              <a:rPr lang="en-US" sz="3200" dirty="0" err="1"/>
              <a:t>làm</a:t>
            </a:r>
            <a:r>
              <a:rPr lang="en-US" sz="3200" dirty="0"/>
              <a:t> </a:t>
            </a:r>
            <a:r>
              <a:rPr lang="en-US" sz="3200" dirty="0" err="1"/>
              <a:t>theo</a:t>
            </a:r>
            <a:r>
              <a:rPr lang="en-US" sz="3200" dirty="0"/>
              <a:t> </a:t>
            </a:r>
            <a:r>
              <a:rPr lang="en-US" sz="3200" dirty="0" err="1"/>
              <a:t>nội</a:t>
            </a:r>
            <a:r>
              <a:rPr lang="en-US" sz="3200" dirty="0"/>
              <a:t> dung </a:t>
            </a:r>
            <a:r>
              <a:rPr lang="en-US" sz="3200" dirty="0" err="1"/>
              <a:t>bài</a:t>
            </a:r>
            <a:r>
              <a:rPr lang="en-US" sz="3200" dirty="0"/>
              <a:t> </a:t>
            </a:r>
            <a:r>
              <a:rPr lang="en-US" sz="3200" dirty="0" err="1"/>
              <a:t>giảng</a:t>
            </a:r>
            <a:r>
              <a:rPr lang="en-US" sz="3200" dirty="0"/>
              <a:t> </a:t>
            </a:r>
            <a:r>
              <a:rPr lang="en-US" sz="3200" dirty="0" err="1"/>
              <a:t>và</a:t>
            </a:r>
            <a:r>
              <a:rPr lang="en-US" sz="3200" dirty="0"/>
              <a:t> </a:t>
            </a:r>
            <a:r>
              <a:rPr lang="en-US" sz="3200" dirty="0" err="1"/>
              <a:t>các</a:t>
            </a:r>
            <a:r>
              <a:rPr lang="en-US" sz="3200" dirty="0"/>
              <a:t> </a:t>
            </a:r>
            <a:r>
              <a:rPr lang="en-US" sz="3200" dirty="0" err="1"/>
              <a:t>kỹ</a:t>
            </a:r>
            <a:r>
              <a:rPr lang="en-US" sz="3200" dirty="0"/>
              <a:t> </a:t>
            </a:r>
            <a:r>
              <a:rPr lang="en-US" sz="3200" dirty="0" err="1"/>
              <a:t>năng</a:t>
            </a:r>
            <a:r>
              <a:rPr lang="en-US" sz="3200" dirty="0"/>
              <a:t> </a:t>
            </a:r>
            <a:r>
              <a:rPr lang="en-US" sz="3200" dirty="0" err="1"/>
              <a:t>thực</a:t>
            </a:r>
            <a:r>
              <a:rPr lang="en-US" sz="3200" dirty="0"/>
              <a:t> </a:t>
            </a:r>
            <a:r>
              <a:rPr lang="en-US" sz="3200" dirty="0" err="1" smtClean="0"/>
              <a:t>hành</a:t>
            </a:r>
            <a:r>
              <a:rPr lang="vi-VN" sz="3200" dirty="0" smtClean="0"/>
              <a:t>: </a:t>
            </a:r>
            <a:r>
              <a:rPr lang="vi-VN" sz="3200" dirty="0" smtClean="0">
                <a:solidFill>
                  <a:srgbClr val="C00000"/>
                </a:solidFill>
              </a:rPr>
              <a:t>tính toán, đo, vẽ sơ đồ, kế sáng tạo, tái hiện, diễn xuất... </a:t>
            </a:r>
            <a:endParaRPr lang="en-US" sz="3200" dirty="0">
              <a:solidFill>
                <a:srgbClr val="C00000"/>
              </a:solidFill>
            </a:endParaRPr>
          </a:p>
          <a:p>
            <a:pPr marL="533400" indent="-533400">
              <a:lnSpc>
                <a:spcPct val="80000"/>
              </a:lnSpc>
              <a:buFontTx/>
              <a:buChar char="-"/>
            </a:pPr>
            <a:r>
              <a:rPr lang="en-US" sz="3200" dirty="0" err="1">
                <a:solidFill>
                  <a:srgbClr val="0000FF"/>
                </a:solidFill>
              </a:rPr>
              <a:t>Chính</a:t>
            </a:r>
            <a:r>
              <a:rPr lang="en-US" sz="3200" dirty="0">
                <a:solidFill>
                  <a:srgbClr val="0000FF"/>
                </a:solidFill>
              </a:rPr>
              <a:t> </a:t>
            </a:r>
            <a:r>
              <a:rPr lang="en-US" sz="3200" dirty="0" err="1">
                <a:solidFill>
                  <a:srgbClr val="0000FF"/>
                </a:solidFill>
              </a:rPr>
              <a:t>xác</a:t>
            </a:r>
            <a:r>
              <a:rPr lang="en-US" sz="3200" dirty="0">
                <a:solidFill>
                  <a:srgbClr val="0000FF"/>
                </a:solidFill>
              </a:rPr>
              <a:t> (Precision)</a:t>
            </a:r>
            <a:r>
              <a:rPr lang="en-US" sz="3200" dirty="0"/>
              <a:t> </a:t>
            </a:r>
            <a:r>
              <a:rPr lang="en-US" sz="3200" dirty="0" err="1"/>
              <a:t>là</a:t>
            </a:r>
            <a:r>
              <a:rPr lang="en-US" sz="3200" dirty="0"/>
              <a:t> </a:t>
            </a:r>
            <a:r>
              <a:rPr lang="en-US" sz="3200" dirty="0" err="1"/>
              <a:t>năng</a:t>
            </a:r>
            <a:r>
              <a:rPr lang="en-US" sz="3200" dirty="0"/>
              <a:t> </a:t>
            </a:r>
            <a:r>
              <a:rPr lang="en-US" sz="3200" dirty="0" err="1"/>
              <a:t>lực</a:t>
            </a:r>
            <a:r>
              <a:rPr lang="en-US" sz="3200" dirty="0"/>
              <a:t> </a:t>
            </a:r>
            <a:r>
              <a:rPr lang="en-US" sz="3200" dirty="0" err="1"/>
              <a:t>tự</a:t>
            </a:r>
            <a:r>
              <a:rPr lang="en-US" sz="3200" dirty="0"/>
              <a:t> </a:t>
            </a:r>
            <a:r>
              <a:rPr lang="en-US" sz="3200" dirty="0" err="1"/>
              <a:t>thực</a:t>
            </a:r>
            <a:r>
              <a:rPr lang="en-US" sz="3200" dirty="0"/>
              <a:t> </a:t>
            </a:r>
            <a:r>
              <a:rPr lang="en-US" sz="3200" dirty="0" err="1"/>
              <a:t>hiện</a:t>
            </a:r>
            <a:r>
              <a:rPr lang="en-US" sz="3200" dirty="0"/>
              <a:t> </a:t>
            </a:r>
            <a:r>
              <a:rPr lang="en-US" sz="3200" dirty="0" err="1"/>
              <a:t>một</a:t>
            </a:r>
            <a:r>
              <a:rPr lang="en-US" sz="3200" dirty="0"/>
              <a:t> </a:t>
            </a:r>
            <a:r>
              <a:rPr lang="en-US" sz="3200" dirty="0" err="1"/>
              <a:t>nhiệm</a:t>
            </a:r>
            <a:r>
              <a:rPr lang="en-US" sz="3200" dirty="0"/>
              <a:t> </a:t>
            </a:r>
            <a:r>
              <a:rPr lang="en-US" sz="3200" dirty="0" err="1" smtClean="0"/>
              <a:t>vụ</a:t>
            </a:r>
            <a:r>
              <a:rPr lang="vi-VN" sz="3200" dirty="0" smtClean="0"/>
              <a:t> đúng đắn: </a:t>
            </a:r>
            <a:endParaRPr lang="en-US" sz="3200" dirty="0"/>
          </a:p>
          <a:p>
            <a:pPr marL="533400" indent="-533400">
              <a:lnSpc>
                <a:spcPct val="80000"/>
              </a:lnSpc>
              <a:buFontTx/>
              <a:buChar char="-"/>
            </a:pPr>
            <a:r>
              <a:rPr lang="en-US" sz="3200" dirty="0" err="1">
                <a:solidFill>
                  <a:srgbClr val="0000FF"/>
                </a:solidFill>
              </a:rPr>
              <a:t>Thành</a:t>
            </a:r>
            <a:r>
              <a:rPr lang="en-US" sz="3200" dirty="0">
                <a:solidFill>
                  <a:srgbClr val="0000FF"/>
                </a:solidFill>
              </a:rPr>
              <a:t> </a:t>
            </a:r>
            <a:r>
              <a:rPr lang="en-US" sz="3200" dirty="0" err="1">
                <a:solidFill>
                  <a:srgbClr val="0000FF"/>
                </a:solidFill>
              </a:rPr>
              <a:t>thạo</a:t>
            </a:r>
            <a:r>
              <a:rPr lang="en-US" sz="3200" dirty="0">
                <a:solidFill>
                  <a:srgbClr val="0000FF"/>
                </a:solidFill>
              </a:rPr>
              <a:t> (Articulation)</a:t>
            </a:r>
            <a:r>
              <a:rPr lang="en-US" sz="3200" dirty="0"/>
              <a:t> </a:t>
            </a:r>
            <a:r>
              <a:rPr lang="en-US" sz="3200" dirty="0" err="1"/>
              <a:t>là</a:t>
            </a:r>
            <a:r>
              <a:rPr lang="en-US" sz="3200" dirty="0"/>
              <a:t> </a:t>
            </a:r>
            <a:r>
              <a:rPr lang="en-US" sz="3200" dirty="0" err="1"/>
              <a:t>năng</a:t>
            </a:r>
            <a:r>
              <a:rPr lang="en-US" sz="3200" dirty="0"/>
              <a:t> </a:t>
            </a:r>
            <a:r>
              <a:rPr lang="en-US" sz="3200" dirty="0" err="1"/>
              <a:t>lực</a:t>
            </a:r>
            <a:r>
              <a:rPr lang="en-US" sz="3200" dirty="0"/>
              <a:t> </a:t>
            </a:r>
            <a:r>
              <a:rPr lang="en-US" sz="3200" dirty="0" err="1"/>
              <a:t>phối</a:t>
            </a:r>
            <a:r>
              <a:rPr lang="en-US" sz="3200" dirty="0"/>
              <a:t> </a:t>
            </a:r>
            <a:r>
              <a:rPr lang="en-US" sz="3200" dirty="0" err="1"/>
              <a:t>hợp</a:t>
            </a:r>
            <a:r>
              <a:rPr lang="en-US" sz="3200" dirty="0"/>
              <a:t> </a:t>
            </a:r>
            <a:r>
              <a:rPr lang="en-US" sz="3200" dirty="0" err="1"/>
              <a:t>một</a:t>
            </a:r>
            <a:r>
              <a:rPr lang="en-US" sz="3200" dirty="0"/>
              <a:t> </a:t>
            </a:r>
            <a:r>
              <a:rPr lang="en-US" sz="3200" dirty="0" err="1"/>
              <a:t>loạt</a:t>
            </a:r>
            <a:r>
              <a:rPr lang="en-US" sz="3200" dirty="0"/>
              <a:t> </a:t>
            </a:r>
            <a:r>
              <a:rPr lang="en-US" sz="3200" dirty="0" err="1"/>
              <a:t>các</a:t>
            </a:r>
            <a:r>
              <a:rPr lang="en-US" sz="3200" dirty="0"/>
              <a:t> </a:t>
            </a:r>
            <a:r>
              <a:rPr lang="en-US" sz="3200" dirty="0" err="1" smtClean="0"/>
              <a:t>hành</a:t>
            </a:r>
            <a:r>
              <a:rPr lang="vi-VN" sz="3200" dirty="0" smtClean="0"/>
              <a:t> động</a:t>
            </a:r>
            <a:endParaRPr lang="en-GB" sz="3200" dirty="0"/>
          </a:p>
        </p:txBody>
      </p:sp>
    </p:spTree>
    <p:extLst>
      <p:ext uri="{BB962C8B-B14F-4D97-AF65-F5344CB8AC3E}">
        <p14:creationId xmlns:p14="http://schemas.microsoft.com/office/powerpoint/2010/main" val="2762381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3. Thái độ</a:t>
            </a:r>
            <a:endParaRPr lang="en-GB" dirty="0"/>
          </a:p>
        </p:txBody>
      </p:sp>
      <p:sp>
        <p:nvSpPr>
          <p:cNvPr id="3" name="Content Placeholder 2"/>
          <p:cNvSpPr>
            <a:spLocks noGrp="1"/>
          </p:cNvSpPr>
          <p:nvPr>
            <p:ph idx="1"/>
          </p:nvPr>
        </p:nvSpPr>
        <p:spPr>
          <a:xfrm>
            <a:off x="0" y="1935480"/>
            <a:ext cx="8915400" cy="4389120"/>
          </a:xfrm>
        </p:spPr>
        <p:txBody>
          <a:bodyPr>
            <a:normAutofit/>
          </a:bodyPr>
          <a:lstStyle/>
          <a:p>
            <a:pPr>
              <a:buFontTx/>
              <a:buChar char="-"/>
            </a:pPr>
            <a:r>
              <a:rPr lang="en-US" sz="3200" dirty="0" err="1" smtClean="0">
                <a:solidFill>
                  <a:srgbClr val="0000FF"/>
                </a:solidFill>
              </a:rPr>
              <a:t>Cầu</a:t>
            </a:r>
            <a:r>
              <a:rPr lang="en-US" sz="3200" dirty="0" smtClean="0">
                <a:solidFill>
                  <a:srgbClr val="0000FF"/>
                </a:solidFill>
              </a:rPr>
              <a:t> </a:t>
            </a:r>
            <a:r>
              <a:rPr lang="en-US" sz="3200" dirty="0" err="1">
                <a:solidFill>
                  <a:srgbClr val="0000FF"/>
                </a:solidFill>
              </a:rPr>
              <a:t>thị</a:t>
            </a:r>
            <a:r>
              <a:rPr lang="en-US" sz="3200" dirty="0">
                <a:solidFill>
                  <a:srgbClr val="0000FF"/>
                </a:solidFill>
              </a:rPr>
              <a:t> (Receiving)</a:t>
            </a:r>
            <a:r>
              <a:rPr lang="en-US" sz="3200" dirty="0"/>
              <a:t> </a:t>
            </a:r>
            <a:r>
              <a:rPr lang="en-US" sz="3200" dirty="0" err="1"/>
              <a:t>là</a:t>
            </a:r>
            <a:r>
              <a:rPr lang="en-US" sz="3200" dirty="0"/>
              <a:t> </a:t>
            </a:r>
            <a:r>
              <a:rPr lang="en-US" sz="3200" dirty="0" err="1"/>
              <a:t>sự</a:t>
            </a:r>
            <a:r>
              <a:rPr lang="en-US" sz="3200" dirty="0"/>
              <a:t> </a:t>
            </a:r>
            <a:r>
              <a:rPr lang="en-US" sz="3200" dirty="0" err="1"/>
              <a:t>sẵn</a:t>
            </a:r>
            <a:r>
              <a:rPr lang="en-US" sz="3200" dirty="0"/>
              <a:t> </a:t>
            </a:r>
            <a:r>
              <a:rPr lang="en-US" sz="3200" dirty="0" err="1"/>
              <a:t>sàng</a:t>
            </a:r>
            <a:r>
              <a:rPr lang="en-US" sz="3200" dirty="0"/>
              <a:t> </a:t>
            </a:r>
            <a:r>
              <a:rPr lang="en-US" sz="3200" dirty="0" err="1"/>
              <a:t>tiếp</a:t>
            </a:r>
            <a:r>
              <a:rPr lang="en-US" sz="3200" dirty="0"/>
              <a:t> </a:t>
            </a:r>
            <a:r>
              <a:rPr lang="en-US" sz="3200" dirty="0" err="1"/>
              <a:t>nhận</a:t>
            </a:r>
            <a:r>
              <a:rPr lang="en-US" sz="3200" dirty="0"/>
              <a:t> </a:t>
            </a:r>
            <a:r>
              <a:rPr lang="en-US" sz="3200" dirty="0" err="1"/>
              <a:t>thông</a:t>
            </a:r>
            <a:r>
              <a:rPr lang="en-US" sz="3200" dirty="0"/>
              <a:t> </a:t>
            </a:r>
            <a:r>
              <a:rPr lang="en-US" sz="3200" dirty="0" err="1" smtClean="0"/>
              <a:t>ti</a:t>
            </a:r>
            <a:r>
              <a:rPr lang="vi-VN" sz="3200" dirty="0" smtClean="0"/>
              <a:t>n: đồng tình, đồng thuận,...</a:t>
            </a:r>
          </a:p>
          <a:p>
            <a:pPr>
              <a:buFontTx/>
              <a:buChar char="-"/>
            </a:pPr>
            <a:r>
              <a:rPr lang="en-US" sz="3200" dirty="0" err="1" smtClean="0">
                <a:solidFill>
                  <a:srgbClr val="0000FF"/>
                </a:solidFill>
              </a:rPr>
              <a:t>Cởi</a:t>
            </a:r>
            <a:r>
              <a:rPr lang="en-US" sz="3200" dirty="0" smtClean="0">
                <a:solidFill>
                  <a:srgbClr val="0000FF"/>
                </a:solidFill>
              </a:rPr>
              <a:t> </a:t>
            </a:r>
            <a:r>
              <a:rPr lang="en-US" sz="3200" dirty="0" err="1">
                <a:solidFill>
                  <a:srgbClr val="0000FF"/>
                </a:solidFill>
              </a:rPr>
              <a:t>mở</a:t>
            </a:r>
            <a:r>
              <a:rPr lang="en-US" sz="3200" dirty="0">
                <a:solidFill>
                  <a:srgbClr val="0000FF"/>
                </a:solidFill>
              </a:rPr>
              <a:t> (Responding)</a:t>
            </a:r>
            <a:r>
              <a:rPr lang="en-US" sz="3200" dirty="0"/>
              <a:t> </a:t>
            </a:r>
            <a:r>
              <a:rPr lang="en-US" sz="3200" dirty="0" err="1"/>
              <a:t>là</a:t>
            </a:r>
            <a:r>
              <a:rPr lang="en-US" sz="3200" dirty="0"/>
              <a:t> </a:t>
            </a:r>
            <a:r>
              <a:rPr lang="en-US" sz="3200" dirty="0" err="1"/>
              <a:t>sự</a:t>
            </a:r>
            <a:r>
              <a:rPr lang="en-US" sz="3200" dirty="0"/>
              <a:t> </a:t>
            </a:r>
            <a:r>
              <a:rPr lang="en-US" sz="3200" dirty="0" err="1"/>
              <a:t>tham</a:t>
            </a:r>
            <a:r>
              <a:rPr lang="en-US" sz="3200" dirty="0"/>
              <a:t> </a:t>
            </a:r>
            <a:r>
              <a:rPr lang="en-US" sz="3200" dirty="0" err="1"/>
              <a:t>gia</a:t>
            </a:r>
            <a:r>
              <a:rPr lang="en-US" sz="3200" dirty="0"/>
              <a:t> </a:t>
            </a:r>
            <a:r>
              <a:rPr lang="en-US" sz="3200" dirty="0" err="1"/>
              <a:t>tích</a:t>
            </a:r>
            <a:r>
              <a:rPr lang="en-US" sz="3200" dirty="0"/>
              <a:t> </a:t>
            </a:r>
            <a:r>
              <a:rPr lang="en-US" sz="3200" dirty="0" err="1"/>
              <a:t>cực</a:t>
            </a:r>
            <a:r>
              <a:rPr lang="en-US" sz="3200" dirty="0"/>
              <a:t> </a:t>
            </a:r>
            <a:r>
              <a:rPr lang="en-US" sz="3200" dirty="0" err="1"/>
              <a:t>vào</a:t>
            </a:r>
            <a:r>
              <a:rPr lang="en-US" sz="3200" dirty="0"/>
              <a:t> </a:t>
            </a:r>
            <a:r>
              <a:rPr lang="en-US" sz="3200" dirty="0" err="1"/>
              <a:t>các</a:t>
            </a:r>
            <a:r>
              <a:rPr lang="en-US" sz="3200" dirty="0"/>
              <a:t> </a:t>
            </a:r>
            <a:r>
              <a:rPr lang="en-US" sz="3200" dirty="0" err="1"/>
              <a:t>hoạt</a:t>
            </a:r>
            <a:r>
              <a:rPr lang="en-US" sz="3200" dirty="0"/>
              <a:t> </a:t>
            </a:r>
            <a:r>
              <a:rPr lang="en-US" sz="3200" dirty="0" err="1"/>
              <a:t>động</a:t>
            </a:r>
            <a:r>
              <a:rPr lang="en-US" sz="3200" dirty="0"/>
              <a:t> </a:t>
            </a:r>
            <a:r>
              <a:rPr lang="en-US" sz="3200" dirty="0" err="1"/>
              <a:t>học</a:t>
            </a:r>
            <a:r>
              <a:rPr lang="en-US" sz="3200" dirty="0"/>
              <a:t> </a:t>
            </a:r>
            <a:r>
              <a:rPr lang="en-US" sz="3200" dirty="0" err="1" smtClean="0"/>
              <a:t>tập</a:t>
            </a:r>
            <a:r>
              <a:rPr lang="vi-VN" sz="3200" dirty="0" smtClean="0"/>
              <a:t>: chia sẻ, hợp tác...</a:t>
            </a:r>
          </a:p>
          <a:p>
            <a:pPr>
              <a:buFontTx/>
              <a:buChar char="-"/>
            </a:pPr>
            <a:r>
              <a:rPr lang="vi-VN" sz="3200" dirty="0" smtClean="0">
                <a:solidFill>
                  <a:srgbClr val="0000FF"/>
                </a:solidFill>
              </a:rPr>
              <a:t>Đánh </a:t>
            </a:r>
            <a:r>
              <a:rPr lang="en-US" sz="3200" dirty="0" err="1" smtClean="0">
                <a:solidFill>
                  <a:srgbClr val="0000FF"/>
                </a:solidFill>
              </a:rPr>
              <a:t>giá</a:t>
            </a:r>
            <a:r>
              <a:rPr lang="en-US" sz="3200" dirty="0" smtClean="0">
                <a:solidFill>
                  <a:srgbClr val="0000FF"/>
                </a:solidFill>
              </a:rPr>
              <a:t> </a:t>
            </a:r>
            <a:r>
              <a:rPr lang="en-US" sz="3200" dirty="0">
                <a:solidFill>
                  <a:srgbClr val="0000FF"/>
                </a:solidFill>
              </a:rPr>
              <a:t>(Valuing)</a:t>
            </a:r>
            <a:r>
              <a:rPr lang="en-US" sz="3200" dirty="0"/>
              <a:t> </a:t>
            </a:r>
            <a:r>
              <a:rPr lang="en-US" sz="3200" dirty="0" err="1"/>
              <a:t>là</a:t>
            </a:r>
            <a:r>
              <a:rPr lang="en-US" sz="3200" dirty="0"/>
              <a:t> </a:t>
            </a:r>
            <a:r>
              <a:rPr lang="en-US" sz="3200" dirty="0" err="1"/>
              <a:t>sự</a:t>
            </a:r>
            <a:r>
              <a:rPr lang="en-US" sz="3200" dirty="0"/>
              <a:t> </a:t>
            </a:r>
            <a:r>
              <a:rPr lang="en-US" sz="3200" dirty="0" err="1"/>
              <a:t>chấp</a:t>
            </a:r>
            <a:r>
              <a:rPr lang="en-US" sz="3200" dirty="0"/>
              <a:t> </a:t>
            </a:r>
            <a:r>
              <a:rPr lang="en-US" sz="3200" dirty="0" err="1"/>
              <a:t>nhận</a:t>
            </a:r>
            <a:r>
              <a:rPr lang="en-US" sz="3200" dirty="0"/>
              <a:t> </a:t>
            </a:r>
            <a:r>
              <a:rPr lang="en-US" sz="3200" dirty="0" err="1"/>
              <a:t>các</a:t>
            </a:r>
            <a:r>
              <a:rPr lang="en-US" sz="3200" dirty="0"/>
              <a:t> </a:t>
            </a:r>
            <a:r>
              <a:rPr lang="en-US" sz="3200" dirty="0" err="1"/>
              <a:t>giá</a:t>
            </a:r>
            <a:r>
              <a:rPr lang="en-US" sz="3200" dirty="0"/>
              <a:t> </a:t>
            </a:r>
            <a:r>
              <a:rPr lang="en-US" sz="3200" dirty="0" err="1" smtClean="0"/>
              <a:t>trị</a:t>
            </a:r>
            <a:r>
              <a:rPr lang="en-US" sz="3200" dirty="0" smtClean="0"/>
              <a:t>.</a:t>
            </a:r>
            <a:endParaRPr lang="vi-VN" sz="3200" dirty="0" smtClean="0"/>
          </a:p>
          <a:p>
            <a:pPr>
              <a:buFontTx/>
              <a:buChar char="-"/>
            </a:pPr>
            <a:r>
              <a:rPr lang="en-US" sz="3200" dirty="0" err="1" smtClean="0">
                <a:solidFill>
                  <a:srgbClr val="0000FF"/>
                </a:solidFill>
              </a:rPr>
              <a:t>Tổ</a:t>
            </a:r>
            <a:r>
              <a:rPr lang="en-US" sz="3200" dirty="0" smtClean="0">
                <a:solidFill>
                  <a:srgbClr val="0000FF"/>
                </a:solidFill>
              </a:rPr>
              <a:t> </a:t>
            </a:r>
            <a:r>
              <a:rPr lang="en-US" sz="3200" dirty="0" err="1">
                <a:solidFill>
                  <a:srgbClr val="0000FF"/>
                </a:solidFill>
              </a:rPr>
              <a:t>chức</a:t>
            </a:r>
            <a:r>
              <a:rPr lang="en-US" sz="3200" dirty="0">
                <a:solidFill>
                  <a:srgbClr val="0000FF"/>
                </a:solidFill>
              </a:rPr>
              <a:t> (Organization)</a:t>
            </a:r>
            <a:r>
              <a:rPr lang="en-US" sz="3200" dirty="0"/>
              <a:t> </a:t>
            </a:r>
            <a:r>
              <a:rPr lang="en-US" sz="3200" dirty="0" err="1"/>
              <a:t>là</a:t>
            </a:r>
            <a:r>
              <a:rPr lang="en-US" sz="3200" dirty="0"/>
              <a:t> </a:t>
            </a:r>
            <a:r>
              <a:rPr lang="en-US" sz="3200" dirty="0" err="1"/>
              <a:t>quá</a:t>
            </a:r>
            <a:r>
              <a:rPr lang="en-US" sz="3200" dirty="0"/>
              <a:t> </a:t>
            </a:r>
            <a:r>
              <a:rPr lang="en-US" sz="3200" dirty="0" err="1"/>
              <a:t>trình</a:t>
            </a:r>
            <a:r>
              <a:rPr lang="en-US" sz="3200" dirty="0"/>
              <a:t> </a:t>
            </a:r>
            <a:r>
              <a:rPr lang="en-US" sz="3200" dirty="0" err="1"/>
              <a:t>hình</a:t>
            </a:r>
            <a:r>
              <a:rPr lang="en-US" sz="3200" dirty="0"/>
              <a:t> </a:t>
            </a:r>
            <a:r>
              <a:rPr lang="en-US" sz="3200" dirty="0" err="1"/>
              <a:t>thành</a:t>
            </a:r>
            <a:r>
              <a:rPr lang="en-US" sz="3200" dirty="0"/>
              <a:t> </a:t>
            </a:r>
            <a:r>
              <a:rPr lang="en-US" sz="3200" dirty="0" err="1"/>
              <a:t>những</a:t>
            </a:r>
            <a:r>
              <a:rPr lang="en-US" sz="3200" dirty="0"/>
              <a:t> </a:t>
            </a:r>
            <a:r>
              <a:rPr lang="en-US" sz="3200" dirty="0" err="1"/>
              <a:t>giá</a:t>
            </a:r>
            <a:r>
              <a:rPr lang="en-US" sz="3200" dirty="0"/>
              <a:t> </a:t>
            </a:r>
            <a:r>
              <a:rPr lang="en-US" sz="3200" dirty="0" err="1"/>
              <a:t>trị</a:t>
            </a:r>
            <a:r>
              <a:rPr lang="en-US" sz="3200" dirty="0"/>
              <a:t> </a:t>
            </a:r>
            <a:r>
              <a:rPr lang="en-US" sz="3200" dirty="0" err="1"/>
              <a:t>chung</a:t>
            </a:r>
            <a:r>
              <a:rPr lang="en-US" sz="3200" dirty="0"/>
              <a:t> </a:t>
            </a:r>
            <a:r>
              <a:rPr lang="en-US" sz="3200" dirty="0" err="1"/>
              <a:t>cho</a:t>
            </a:r>
            <a:r>
              <a:rPr lang="en-US" sz="3200" dirty="0"/>
              <a:t> </a:t>
            </a:r>
            <a:r>
              <a:rPr lang="vi-VN" sz="3200" dirty="0" smtClean="0"/>
              <a:t>tập thể</a:t>
            </a:r>
            <a:endParaRPr lang="en-US" sz="3200" dirty="0"/>
          </a:p>
        </p:txBody>
      </p:sp>
    </p:spTree>
    <p:extLst>
      <p:ext uri="{BB962C8B-B14F-4D97-AF65-F5344CB8AC3E}">
        <p14:creationId xmlns:p14="http://schemas.microsoft.com/office/powerpoint/2010/main" val="2275823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305800" cy="5334000"/>
          </a:xfrm>
        </p:spPr>
        <p:txBody>
          <a:bodyPr/>
          <a:lstStyle/>
          <a:p>
            <a:pPr marL="533400" indent="-533400">
              <a:buFont typeface="Wingdings" pitchFamily="2" charset="2"/>
              <a:buNone/>
            </a:pPr>
            <a:r>
              <a:rPr lang="vi-VN" dirty="0" smtClean="0"/>
              <a:t>* </a:t>
            </a:r>
            <a:r>
              <a:rPr lang="en-US" u="sng" dirty="0" err="1" smtClean="0"/>
              <a:t>Các</a:t>
            </a:r>
            <a:r>
              <a:rPr lang="en-US" u="sng" dirty="0" smtClean="0"/>
              <a:t> </a:t>
            </a:r>
            <a:r>
              <a:rPr lang="en-US" u="sng" dirty="0" err="1"/>
              <a:t>động</a:t>
            </a:r>
            <a:r>
              <a:rPr lang="en-US" u="sng" dirty="0"/>
              <a:t> </a:t>
            </a:r>
            <a:r>
              <a:rPr lang="en-US" u="sng" dirty="0" err="1"/>
              <a:t>từ</a:t>
            </a:r>
            <a:r>
              <a:rPr lang="en-US" u="sng" dirty="0"/>
              <a:t> </a:t>
            </a:r>
            <a:r>
              <a:rPr lang="en-US" u="sng" dirty="0" err="1"/>
              <a:t>khởi</a:t>
            </a:r>
            <a:r>
              <a:rPr lang="en-US" u="sng" dirty="0"/>
              <a:t> </a:t>
            </a:r>
            <a:r>
              <a:rPr lang="en-US" u="sng" dirty="0" err="1"/>
              <a:t>đầu</a:t>
            </a:r>
            <a:r>
              <a:rPr lang="en-US" u="sng" dirty="0"/>
              <a:t> </a:t>
            </a:r>
            <a:r>
              <a:rPr lang="en-US" u="sng" dirty="0" err="1"/>
              <a:t>thường</a:t>
            </a:r>
            <a:r>
              <a:rPr lang="en-US" u="sng" dirty="0"/>
              <a:t> </a:t>
            </a:r>
            <a:r>
              <a:rPr lang="en-US" u="sng" dirty="0" err="1"/>
              <a:t>dùng</a:t>
            </a:r>
            <a:r>
              <a:rPr lang="en-US" dirty="0"/>
              <a:t>:</a:t>
            </a:r>
          </a:p>
          <a:p>
            <a:pPr marL="533400" indent="-533400">
              <a:buFont typeface="Wingdings" pitchFamily="2" charset="2"/>
              <a:buNone/>
            </a:pPr>
            <a:r>
              <a:rPr lang="en-US" dirty="0"/>
              <a:t>    </a:t>
            </a:r>
            <a:r>
              <a:rPr lang="en-US" i="1" dirty="0" err="1"/>
              <a:t>chấp</a:t>
            </a:r>
            <a:r>
              <a:rPr lang="en-US" i="1" dirty="0"/>
              <a:t> </a:t>
            </a:r>
            <a:r>
              <a:rPr lang="en-US" i="1" dirty="0" err="1"/>
              <a:t>nhận</a:t>
            </a:r>
            <a:r>
              <a:rPr lang="en-US" i="1" dirty="0"/>
              <a:t>, </a:t>
            </a:r>
            <a:r>
              <a:rPr lang="en-US" i="1" dirty="0" err="1"/>
              <a:t>phục</a:t>
            </a:r>
            <a:r>
              <a:rPr lang="en-US" i="1" dirty="0"/>
              <a:t> </a:t>
            </a:r>
            <a:r>
              <a:rPr lang="en-US" i="1" dirty="0" err="1"/>
              <a:t>vụ,cố</a:t>
            </a:r>
            <a:r>
              <a:rPr lang="en-US" i="1" dirty="0"/>
              <a:t> </a:t>
            </a:r>
            <a:r>
              <a:rPr lang="en-US" i="1" dirty="0" err="1"/>
              <a:t>gắng</a:t>
            </a:r>
            <a:r>
              <a:rPr lang="en-US" i="1" dirty="0"/>
              <a:t>, </a:t>
            </a:r>
            <a:r>
              <a:rPr lang="en-US" i="1" dirty="0" err="1"/>
              <a:t>thảo</a:t>
            </a:r>
            <a:r>
              <a:rPr lang="en-US" i="1" dirty="0"/>
              <a:t> </a:t>
            </a:r>
            <a:r>
              <a:rPr lang="en-US" i="1" dirty="0" err="1"/>
              <a:t>luận</a:t>
            </a:r>
            <a:r>
              <a:rPr lang="en-US" i="1" dirty="0"/>
              <a:t>, chia </a:t>
            </a:r>
            <a:r>
              <a:rPr lang="en-US" i="1" dirty="0" err="1"/>
              <a:t>sẻ</a:t>
            </a:r>
            <a:r>
              <a:rPr lang="en-US" i="1" dirty="0"/>
              <a:t>, </a:t>
            </a:r>
            <a:r>
              <a:rPr lang="en-US" i="1" dirty="0" err="1"/>
              <a:t>hợp</a:t>
            </a:r>
            <a:r>
              <a:rPr lang="en-US" i="1" dirty="0"/>
              <a:t> </a:t>
            </a:r>
            <a:r>
              <a:rPr lang="en-US" i="1" dirty="0" err="1"/>
              <a:t>tác,hỗ</a:t>
            </a:r>
            <a:r>
              <a:rPr lang="en-US" i="1" dirty="0"/>
              <a:t> </a:t>
            </a:r>
            <a:r>
              <a:rPr lang="en-US" i="1" dirty="0" err="1"/>
              <a:t>trợ</a:t>
            </a:r>
            <a:r>
              <a:rPr lang="en-US" i="1" dirty="0"/>
              <a:t>, </a:t>
            </a:r>
            <a:r>
              <a:rPr lang="en-US" i="1" dirty="0" err="1"/>
              <a:t>tôn</a:t>
            </a:r>
            <a:r>
              <a:rPr lang="en-US" i="1" dirty="0"/>
              <a:t> </a:t>
            </a:r>
            <a:r>
              <a:rPr lang="en-US" i="1" dirty="0" err="1"/>
              <a:t>trọng</a:t>
            </a:r>
            <a:r>
              <a:rPr lang="en-US" i="1" dirty="0"/>
              <a:t>, </a:t>
            </a:r>
            <a:r>
              <a:rPr lang="en-US" i="1" dirty="0" err="1"/>
              <a:t>quan</a:t>
            </a:r>
            <a:r>
              <a:rPr lang="en-US" i="1" dirty="0"/>
              <a:t> </a:t>
            </a:r>
            <a:r>
              <a:rPr lang="en-US" i="1" dirty="0" err="1"/>
              <a:t>hệ</a:t>
            </a:r>
            <a:r>
              <a:rPr lang="en-US" i="1" dirty="0"/>
              <a:t>, </a:t>
            </a:r>
            <a:r>
              <a:rPr lang="en-US" i="1" dirty="0" err="1"/>
              <a:t>tham</a:t>
            </a:r>
            <a:r>
              <a:rPr lang="en-US" i="1" dirty="0"/>
              <a:t> </a:t>
            </a:r>
            <a:r>
              <a:rPr lang="en-US" i="1" dirty="0" err="1"/>
              <a:t>gia</a:t>
            </a:r>
            <a:r>
              <a:rPr lang="en-US" i="1" dirty="0"/>
              <a:t>, </a:t>
            </a:r>
            <a:r>
              <a:rPr lang="en-US" i="1" dirty="0" err="1"/>
              <a:t>tổ</a:t>
            </a:r>
            <a:r>
              <a:rPr lang="en-US" i="1" dirty="0"/>
              <a:t> </a:t>
            </a:r>
            <a:r>
              <a:rPr lang="en-US" i="1" dirty="0" err="1"/>
              <a:t>chức</a:t>
            </a:r>
            <a:r>
              <a:rPr lang="en-US" i="1" dirty="0"/>
              <a:t>, </a:t>
            </a:r>
            <a:r>
              <a:rPr lang="en-US" i="1" dirty="0" err="1"/>
              <a:t>lắng</a:t>
            </a:r>
            <a:r>
              <a:rPr lang="en-US" i="1" dirty="0"/>
              <a:t> </a:t>
            </a:r>
            <a:r>
              <a:rPr lang="en-US" i="1" dirty="0" err="1"/>
              <a:t>nghe,cảm</a:t>
            </a:r>
            <a:r>
              <a:rPr lang="en-US" i="1" dirty="0"/>
              <a:t> </a:t>
            </a:r>
            <a:r>
              <a:rPr lang="en-US" i="1" dirty="0" err="1"/>
              <a:t>thụ</a:t>
            </a:r>
            <a:r>
              <a:rPr lang="en-US" i="1" dirty="0"/>
              <a:t>, </a:t>
            </a:r>
            <a:r>
              <a:rPr lang="en-US" i="1" dirty="0" err="1"/>
              <a:t>thể</a:t>
            </a:r>
            <a:r>
              <a:rPr lang="en-US" i="1" dirty="0"/>
              <a:t> </a:t>
            </a:r>
            <a:r>
              <a:rPr lang="en-US" i="1" dirty="0" err="1"/>
              <a:t>hiện</a:t>
            </a:r>
            <a:r>
              <a:rPr lang="en-US" i="1" dirty="0"/>
              <a:t>,…</a:t>
            </a:r>
            <a:r>
              <a:rPr lang="en-US" dirty="0"/>
              <a:t>   </a:t>
            </a:r>
          </a:p>
          <a:p>
            <a:pPr marL="533400" indent="-533400">
              <a:buFont typeface="Wingdings" pitchFamily="2" charset="2"/>
              <a:buNone/>
            </a:pPr>
            <a:r>
              <a:rPr lang="vi-VN" dirty="0" smtClean="0"/>
              <a:t>*</a:t>
            </a:r>
            <a:r>
              <a:rPr lang="en-US" dirty="0" smtClean="0"/>
              <a:t>. </a:t>
            </a:r>
            <a:r>
              <a:rPr lang="en-US" u="sng" dirty="0" err="1"/>
              <a:t>Vài</a:t>
            </a:r>
            <a:r>
              <a:rPr lang="en-US" u="sng" dirty="0"/>
              <a:t> </a:t>
            </a:r>
            <a:r>
              <a:rPr lang="en-US" u="sng" dirty="0" err="1"/>
              <a:t>ví</a:t>
            </a:r>
            <a:r>
              <a:rPr lang="en-US" u="sng" dirty="0"/>
              <a:t> </a:t>
            </a:r>
            <a:r>
              <a:rPr lang="en-US" u="sng" dirty="0" err="1"/>
              <a:t>dụ</a:t>
            </a:r>
            <a:r>
              <a:rPr lang="en-US" u="sng" dirty="0"/>
              <a:t> </a:t>
            </a:r>
            <a:r>
              <a:rPr lang="en-US" u="sng" dirty="0" err="1"/>
              <a:t>chuẩn</a:t>
            </a:r>
            <a:r>
              <a:rPr lang="en-US" u="sng" dirty="0"/>
              <a:t> </a:t>
            </a:r>
            <a:r>
              <a:rPr lang="en-US" u="sng" dirty="0" err="1"/>
              <a:t>đầu</a:t>
            </a:r>
            <a:r>
              <a:rPr lang="en-US" u="sng" dirty="0"/>
              <a:t> </a:t>
            </a:r>
            <a:r>
              <a:rPr lang="en-US" u="sng" dirty="0" err="1"/>
              <a:t>ra</a:t>
            </a:r>
            <a:r>
              <a:rPr lang="en-US" dirty="0"/>
              <a:t>:</a:t>
            </a:r>
          </a:p>
          <a:p>
            <a:pPr marL="533400" indent="-533400">
              <a:buFontTx/>
              <a:buChar char="-"/>
            </a:pPr>
            <a:r>
              <a:rPr lang="en-US" u="sng" dirty="0" err="1"/>
              <a:t>Tham</a:t>
            </a:r>
            <a:r>
              <a:rPr lang="en-US" u="sng" dirty="0"/>
              <a:t> </a:t>
            </a:r>
            <a:r>
              <a:rPr lang="en-US" u="sng" dirty="0" err="1"/>
              <a:t>gia</a:t>
            </a:r>
            <a:r>
              <a:rPr lang="en-US" dirty="0"/>
              <a:t> </a:t>
            </a:r>
            <a:r>
              <a:rPr lang="en-US" dirty="0" err="1"/>
              <a:t>tích</a:t>
            </a:r>
            <a:r>
              <a:rPr lang="en-US" dirty="0"/>
              <a:t> </a:t>
            </a:r>
            <a:r>
              <a:rPr lang="en-US" dirty="0" err="1"/>
              <a:t>cực</a:t>
            </a:r>
            <a:r>
              <a:rPr lang="en-US" dirty="0"/>
              <a:t> </a:t>
            </a:r>
            <a:r>
              <a:rPr lang="en-US" dirty="0" err="1"/>
              <a:t>vào</a:t>
            </a:r>
            <a:r>
              <a:rPr lang="en-US" dirty="0"/>
              <a:t> </a:t>
            </a:r>
            <a:r>
              <a:rPr lang="en-US" dirty="0" err="1"/>
              <a:t>các</a:t>
            </a:r>
            <a:r>
              <a:rPr lang="en-US" dirty="0"/>
              <a:t> </a:t>
            </a:r>
            <a:r>
              <a:rPr lang="en-US" dirty="0" err="1"/>
              <a:t>giờ</a:t>
            </a:r>
            <a:r>
              <a:rPr lang="en-US" dirty="0"/>
              <a:t> </a:t>
            </a:r>
            <a:r>
              <a:rPr lang="en-US" dirty="0" err="1"/>
              <a:t>giảng</a:t>
            </a:r>
            <a:endParaRPr lang="en-US" dirty="0"/>
          </a:p>
          <a:p>
            <a:pPr marL="533400" indent="-533400">
              <a:buFontTx/>
              <a:buChar char="-"/>
            </a:pPr>
            <a:r>
              <a:rPr lang="vi-VN" u="sng" dirty="0" smtClean="0"/>
              <a:t>Hỗ trợ, tương tác với giáo viên tốt</a:t>
            </a:r>
            <a:endParaRPr lang="en-US" dirty="0"/>
          </a:p>
          <a:p>
            <a:pPr marL="533400" indent="-533400">
              <a:buFontTx/>
              <a:buChar char="-"/>
            </a:pPr>
            <a:r>
              <a:rPr lang="vi-VN" u="sng" dirty="0" smtClean="0"/>
              <a:t>Thể hiện ý thức tôn trọng bạn bè</a:t>
            </a:r>
            <a:endParaRPr lang="en-US" dirty="0"/>
          </a:p>
          <a:p>
            <a:endParaRPr lang="en-GB" dirty="0"/>
          </a:p>
        </p:txBody>
      </p:sp>
    </p:spTree>
    <p:extLst>
      <p:ext uri="{BB962C8B-B14F-4D97-AF65-F5344CB8AC3E}">
        <p14:creationId xmlns:p14="http://schemas.microsoft.com/office/powerpoint/2010/main" val="33099663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6459" y="457200"/>
            <a:ext cx="8137541" cy="571500"/>
          </a:xfrm>
        </p:spPr>
        <p:txBody>
          <a:bodyPr/>
          <a:lstStyle/>
          <a:p>
            <a:pPr>
              <a:defRPr/>
            </a:pPr>
            <a:r>
              <a:rPr lang="en-US" sz="2800" dirty="0" smtClean="0">
                <a:solidFill>
                  <a:srgbClr val="FF0000"/>
                </a:solidFill>
                <a:latin typeface="Times New Roman" pitchFamily="18" charset="0"/>
                <a:cs typeface="Times New Roman" pitchFamily="18" charset="0"/>
              </a:rPr>
              <a:t>9 </a:t>
            </a:r>
            <a:r>
              <a:rPr lang="en-US" sz="2800" dirty="0" err="1" smtClean="0">
                <a:solidFill>
                  <a:srgbClr val="FF0000"/>
                </a:solidFill>
                <a:latin typeface="Times New Roman" pitchFamily="18" charset="0"/>
                <a:cs typeface="Times New Roman" pitchFamily="18" charset="0"/>
              </a:rPr>
              <a:t>Năng</a:t>
            </a:r>
            <a:r>
              <a:rPr lang="en-US" sz="2800" dirty="0" smtClean="0">
                <a:solidFill>
                  <a:srgbClr val="FF0000"/>
                </a:solidFill>
                <a:latin typeface="Times New Roman" pitchFamily="18" charset="0"/>
                <a:cs typeface="Times New Roman" pitchFamily="18" charset="0"/>
              </a:rPr>
              <a:t> lực cốt lõi của học sinh Việt Nam</a:t>
            </a:r>
            <a:endParaRPr lang="en-US" sz="2800" dirty="0">
              <a:solidFill>
                <a:srgbClr val="FF0000"/>
              </a:solidFill>
            </a:endParaRPr>
          </a:p>
        </p:txBody>
      </p:sp>
      <p:graphicFrame>
        <p:nvGraphicFramePr>
          <p:cNvPr id="5" name="Diagram 4"/>
          <p:cNvGraphicFramePr/>
          <p:nvPr>
            <p:extLst>
              <p:ext uri="{D42A27DB-BD31-4B8C-83A1-F6EECF244321}">
                <p14:modId xmlns:p14="http://schemas.microsoft.com/office/powerpoint/2010/main" val="817836278"/>
              </p:ext>
            </p:extLst>
          </p:nvPr>
        </p:nvGraphicFramePr>
        <p:xfrm>
          <a:off x="417529" y="2000250"/>
          <a:ext cx="8077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p:cNvGrpSpPr/>
          <p:nvPr/>
        </p:nvGrpSpPr>
        <p:grpSpPr>
          <a:xfrm>
            <a:off x="3028950" y="1206932"/>
            <a:ext cx="2758803" cy="685644"/>
            <a:chOff x="1903117" y="-2287254"/>
            <a:chExt cx="1260989" cy="1063996"/>
          </a:xfrm>
        </p:grpSpPr>
        <p:sp>
          <p:nvSpPr>
            <p:cNvPr id="6" name="Rounded Rectangle 5"/>
            <p:cNvSpPr/>
            <p:nvPr/>
          </p:nvSpPr>
          <p:spPr>
            <a:xfrm>
              <a:off x="1911825" y="-2287254"/>
              <a:ext cx="1252281" cy="1001825"/>
            </a:xfrm>
            <a:prstGeom prst="roundRect">
              <a:avLst>
                <a:gd name="adj" fmla="val 10000"/>
              </a:avLst>
            </a:prstGeom>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Rounded Rectangle 4"/>
            <p:cNvSpPr/>
            <p:nvPr/>
          </p:nvSpPr>
          <p:spPr>
            <a:xfrm>
              <a:off x="1903117" y="-2166398"/>
              <a:ext cx="1252281" cy="9431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2385" tIns="32385" rIns="32385" bIns="32385" numCol="1" spcCol="1270" anchor="ctr" anchorCtr="0">
              <a:noAutofit/>
            </a:bodyPr>
            <a:lstStyle/>
            <a:p>
              <a:pPr lvl="0" algn="ctr" defTabSz="755650">
                <a:lnSpc>
                  <a:spcPct val="90000"/>
                </a:lnSpc>
                <a:spcBef>
                  <a:spcPct val="0"/>
                </a:spcBef>
                <a:spcAft>
                  <a:spcPct val="35000"/>
                </a:spcAft>
              </a:pPr>
              <a:r>
                <a:rPr lang="en-US" sz="2000" b="1" kern="1200" dirty="0" smtClean="0">
                  <a:solidFill>
                    <a:srgbClr val="000000"/>
                  </a:solidFill>
                </a:rPr>
                <a:t>Năng </a:t>
              </a:r>
              <a:r>
                <a:rPr lang="en-US" sz="2000" b="1" kern="1200" dirty="0" err="1" smtClean="0">
                  <a:solidFill>
                    <a:srgbClr val="000000"/>
                  </a:solidFill>
                </a:rPr>
                <a:t>lực</a:t>
              </a:r>
              <a:r>
                <a:rPr lang="en-US" sz="2000" b="1" kern="1200" dirty="0" smtClean="0">
                  <a:solidFill>
                    <a:srgbClr val="000000"/>
                  </a:solidFill>
                </a:rPr>
                <a:t> </a:t>
              </a:r>
              <a:r>
                <a:rPr lang="en-US" sz="2000" b="1" kern="1200" dirty="0" err="1" smtClean="0">
                  <a:solidFill>
                    <a:srgbClr val="000000"/>
                  </a:solidFill>
                </a:rPr>
                <a:t>SÁNG</a:t>
              </a:r>
              <a:r>
                <a:rPr lang="en-US" sz="2000" b="1" kern="1200" dirty="0" smtClean="0">
                  <a:solidFill>
                    <a:srgbClr val="000000"/>
                  </a:solidFill>
                </a:rPr>
                <a:t> </a:t>
              </a:r>
              <a:r>
                <a:rPr lang="en-US" sz="2000" b="1" kern="1200" dirty="0" err="1" smtClean="0">
                  <a:solidFill>
                    <a:srgbClr val="000000"/>
                  </a:solidFill>
                </a:rPr>
                <a:t>TẠO</a:t>
              </a:r>
              <a:endParaRPr lang="en-US" sz="2000" kern="1200" dirty="0"/>
            </a:p>
          </p:txBody>
        </p:sp>
      </p:grpSp>
    </p:spTree>
    <p:extLst>
      <p:ext uri="{BB962C8B-B14F-4D97-AF65-F5344CB8AC3E}">
        <p14:creationId xmlns:p14="http://schemas.microsoft.com/office/powerpoint/2010/main" val="900935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458200" cy="1143000"/>
          </a:xfrm>
        </p:spPr>
        <p:txBody>
          <a:bodyPr>
            <a:normAutofit fontScale="90000"/>
          </a:bodyPr>
          <a:lstStyle/>
          <a:p>
            <a:pPr marL="0" indent="0">
              <a:buNone/>
            </a:pPr>
            <a:r>
              <a:rPr lang="vi-VN" dirty="0" smtClean="0"/>
              <a:t>II</a:t>
            </a:r>
            <a:r>
              <a:rPr lang="vi-VN" sz="4000" dirty="0" smtClean="0"/>
              <a:t>. TỔ CHỨC HOẠT ĐỘNG DẠY HỌC</a:t>
            </a:r>
            <a:endParaRPr lang="en-GB" sz="4000" dirty="0"/>
          </a:p>
        </p:txBody>
      </p:sp>
      <p:sp>
        <p:nvSpPr>
          <p:cNvPr id="3" name="Content Placeholder 2"/>
          <p:cNvSpPr>
            <a:spLocks noGrp="1"/>
          </p:cNvSpPr>
          <p:nvPr>
            <p:ph idx="1"/>
          </p:nvPr>
        </p:nvSpPr>
        <p:spPr>
          <a:xfrm>
            <a:off x="533400" y="2133600"/>
            <a:ext cx="7696200" cy="3931920"/>
          </a:xfrm>
        </p:spPr>
        <p:txBody>
          <a:bodyPr>
            <a:normAutofit/>
          </a:bodyPr>
          <a:lstStyle/>
          <a:p>
            <a:r>
              <a:rPr lang="vi-VN" sz="3200" dirty="0" smtClean="0"/>
              <a:t>1. KHỞI ĐỘNG: </a:t>
            </a:r>
          </a:p>
          <a:p>
            <a:r>
              <a:rPr lang="vi-VN" sz="3200" dirty="0" smtClean="0"/>
              <a:t>2. HÌNH THÀNH TRI THỨC </a:t>
            </a:r>
          </a:p>
          <a:p>
            <a:r>
              <a:rPr lang="vi-VN" sz="3200" dirty="0" smtClean="0"/>
              <a:t>3. LUYỆN TẬP – CỦNG CỐ</a:t>
            </a:r>
          </a:p>
          <a:p>
            <a:r>
              <a:rPr lang="vi-VN" sz="3200" dirty="0" smtClean="0"/>
              <a:t>4. GHI NHỚ - VẬN </a:t>
            </a:r>
            <a:r>
              <a:rPr lang="vi-VN" sz="3200" dirty="0" smtClean="0"/>
              <a:t>DỤNG</a:t>
            </a:r>
            <a:endParaRPr lang="vi-VN" sz="3200" dirty="0" smtClean="0"/>
          </a:p>
          <a:p>
            <a:r>
              <a:rPr lang="vi-VN" sz="3200" dirty="0" smtClean="0"/>
              <a:t>5. TIẾP NỐI (CHUẨN BỊ BÀI MỚI) </a:t>
            </a:r>
            <a:endParaRPr lang="en-GB" sz="3200" dirty="0"/>
          </a:p>
        </p:txBody>
      </p:sp>
    </p:spTree>
    <p:extLst>
      <p:ext uri="{BB962C8B-B14F-4D97-AF65-F5344CB8AC3E}">
        <p14:creationId xmlns:p14="http://schemas.microsoft.com/office/powerpoint/2010/main" val="4237839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vi-VN" dirty="0" smtClean="0"/>
              <a:t>Thời lượng cho các hoạt động</a:t>
            </a:r>
            <a:endParaRPr lang="en-GB" dirty="0"/>
          </a:p>
        </p:txBody>
      </p:sp>
      <p:sp>
        <p:nvSpPr>
          <p:cNvPr id="3" name="Text Placeholder 2"/>
          <p:cNvSpPr>
            <a:spLocks noGrp="1"/>
          </p:cNvSpPr>
          <p:nvPr>
            <p:ph type="body" idx="1"/>
          </p:nvPr>
        </p:nvSpPr>
        <p:spPr/>
        <p:txBody>
          <a:bodyPr/>
          <a:lstStyle/>
          <a:p>
            <a:pPr algn="ctr"/>
            <a:endParaRPr lang="en-GB" dirty="0"/>
          </a:p>
        </p:txBody>
      </p:sp>
      <p:graphicFrame>
        <p:nvGraphicFramePr>
          <p:cNvPr id="9" name="Content Placeholder 8"/>
          <p:cNvGraphicFramePr>
            <a:graphicFrameLocks noGrp="1"/>
          </p:cNvGraphicFramePr>
          <p:nvPr>
            <p:ph sz="quarter" idx="2"/>
            <p:extLst>
              <p:ext uri="{D42A27DB-BD31-4B8C-83A1-F6EECF244321}">
                <p14:modId xmlns:p14="http://schemas.microsoft.com/office/powerpoint/2010/main" val="556309486"/>
              </p:ext>
            </p:extLst>
          </p:nvPr>
        </p:nvGraphicFramePr>
        <p:xfrm>
          <a:off x="457200" y="2514600"/>
          <a:ext cx="7924799" cy="3937000"/>
        </p:xfrm>
        <a:graphic>
          <a:graphicData uri="http://schemas.openxmlformats.org/drawingml/2006/table">
            <a:tbl>
              <a:tblPr firstRow="1" bandRow="1">
                <a:tableStyleId>{5C22544A-7EE6-4342-B048-85BDC9FD1C3A}</a:tableStyleId>
              </a:tblPr>
              <a:tblGrid>
                <a:gridCol w="698267"/>
                <a:gridCol w="3111733"/>
                <a:gridCol w="1600200"/>
                <a:gridCol w="1600200"/>
                <a:gridCol w="914399"/>
              </a:tblGrid>
              <a:tr h="660400">
                <a:tc>
                  <a:txBody>
                    <a:bodyPr/>
                    <a:lstStyle/>
                    <a:p>
                      <a:r>
                        <a:rPr lang="vi-VN" dirty="0" smtClean="0"/>
                        <a:t>TT</a:t>
                      </a:r>
                      <a:endParaRPr lang="en-GB" dirty="0"/>
                    </a:p>
                  </a:txBody>
                  <a:tcPr/>
                </a:tc>
                <a:tc>
                  <a:txBody>
                    <a:bodyPr/>
                    <a:lstStyle/>
                    <a:p>
                      <a:r>
                        <a:rPr lang="vi-VN" dirty="0" smtClean="0"/>
                        <a:t>HOẠT</a:t>
                      </a:r>
                      <a:r>
                        <a:rPr lang="vi-VN" baseline="0" dirty="0" smtClean="0"/>
                        <a:t> ĐỘNG</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dirty="0" smtClean="0"/>
                        <a:t>TIỂU HỌC</a:t>
                      </a:r>
                      <a:endParaRPr lang="en-GB" dirty="0" smtClean="0"/>
                    </a:p>
                    <a:p>
                      <a:endParaRPr lang="en-GB"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dirty="0" smtClean="0"/>
                        <a:t>THCS</a:t>
                      </a:r>
                      <a:endParaRPr lang="en-GB" dirty="0" smtClean="0"/>
                    </a:p>
                    <a:p>
                      <a:endParaRPr lang="en-GB" dirty="0"/>
                    </a:p>
                  </a:txBody>
                  <a:tcPr/>
                </a:tc>
                <a:tc>
                  <a:txBody>
                    <a:bodyPr/>
                    <a:lstStyle/>
                    <a:p>
                      <a:endParaRPr lang="en-GB" dirty="0"/>
                    </a:p>
                  </a:txBody>
                  <a:tcPr/>
                </a:tc>
              </a:tr>
              <a:tr h="635000">
                <a:tc>
                  <a:txBody>
                    <a:bodyPr/>
                    <a:lstStyle/>
                    <a:p>
                      <a:r>
                        <a:rPr lang="vi-VN" dirty="0" smtClean="0"/>
                        <a:t>1</a:t>
                      </a:r>
                      <a:endParaRPr lang="en-GB" dirty="0"/>
                    </a:p>
                  </a:txBody>
                  <a:tcPr/>
                </a:tc>
                <a:tc>
                  <a:txBody>
                    <a:bodyPr/>
                    <a:lstStyle/>
                    <a:p>
                      <a:r>
                        <a:rPr lang="vi-VN" sz="2000" dirty="0" smtClean="0"/>
                        <a:t>Khởi</a:t>
                      </a:r>
                      <a:r>
                        <a:rPr lang="vi-VN" sz="2000" baseline="0" dirty="0" smtClean="0"/>
                        <a:t> động</a:t>
                      </a:r>
                      <a:endParaRPr lang="en-GB" sz="2000" dirty="0"/>
                    </a:p>
                  </a:txBody>
                  <a:tcPr/>
                </a:tc>
                <a:tc>
                  <a:txBody>
                    <a:bodyPr/>
                    <a:lstStyle/>
                    <a:p>
                      <a:pPr algn="ctr"/>
                      <a:r>
                        <a:rPr lang="vi-VN" dirty="0" smtClean="0"/>
                        <a:t>3- 5 p</a:t>
                      </a:r>
                      <a:endParaRPr lang="en-GB" dirty="0"/>
                    </a:p>
                  </a:txBody>
                  <a:tcPr/>
                </a:tc>
                <a:tc>
                  <a:txBody>
                    <a:bodyPr/>
                    <a:lstStyle/>
                    <a:p>
                      <a:pPr algn="ctr"/>
                      <a:r>
                        <a:rPr lang="vi-VN" dirty="0" smtClean="0"/>
                        <a:t>3- 5p</a:t>
                      </a:r>
                      <a:endParaRPr lang="en-GB" dirty="0"/>
                    </a:p>
                  </a:txBody>
                  <a:tcPr/>
                </a:tc>
                <a:tc>
                  <a:txBody>
                    <a:bodyPr/>
                    <a:lstStyle/>
                    <a:p>
                      <a:endParaRPr lang="en-GB" dirty="0"/>
                    </a:p>
                  </a:txBody>
                  <a:tcPr/>
                </a:tc>
              </a:tr>
              <a:tr h="660400">
                <a:tc>
                  <a:txBody>
                    <a:bodyPr/>
                    <a:lstStyle/>
                    <a:p>
                      <a:r>
                        <a:rPr lang="vi-VN" dirty="0" smtClean="0"/>
                        <a:t>2</a:t>
                      </a:r>
                      <a:endParaRPr lang="en-GB" dirty="0"/>
                    </a:p>
                  </a:txBody>
                  <a:tcPr/>
                </a:tc>
                <a:tc>
                  <a:txBody>
                    <a:bodyPr/>
                    <a:lstStyle/>
                    <a:p>
                      <a:r>
                        <a:rPr lang="vi-VN" sz="2000" dirty="0" smtClean="0"/>
                        <a:t>Hình</a:t>
                      </a:r>
                      <a:r>
                        <a:rPr lang="vi-VN" sz="2000" baseline="0" dirty="0" smtClean="0"/>
                        <a:t> thành kiến thức mới</a:t>
                      </a:r>
                      <a:endParaRPr lang="en-GB" sz="2000" dirty="0"/>
                    </a:p>
                  </a:txBody>
                  <a:tcPr/>
                </a:tc>
                <a:tc>
                  <a:txBody>
                    <a:bodyPr/>
                    <a:lstStyle/>
                    <a:p>
                      <a:pPr algn="ctr"/>
                      <a:r>
                        <a:rPr lang="vi-VN" dirty="0" smtClean="0"/>
                        <a:t>10-15</a:t>
                      </a:r>
                      <a:endParaRPr lang="en-GB" dirty="0"/>
                    </a:p>
                  </a:txBody>
                  <a:tcPr/>
                </a:tc>
                <a:tc>
                  <a:txBody>
                    <a:bodyPr/>
                    <a:lstStyle/>
                    <a:p>
                      <a:pPr algn="ctr"/>
                      <a:r>
                        <a:rPr lang="vi-VN" dirty="0" smtClean="0"/>
                        <a:t>20-30p</a:t>
                      </a:r>
                      <a:endParaRPr lang="en-GB" dirty="0"/>
                    </a:p>
                  </a:txBody>
                  <a:tcPr/>
                </a:tc>
                <a:tc>
                  <a:txBody>
                    <a:bodyPr/>
                    <a:lstStyle/>
                    <a:p>
                      <a:endParaRPr lang="en-GB" dirty="0"/>
                    </a:p>
                  </a:txBody>
                  <a:tcPr/>
                </a:tc>
              </a:tr>
              <a:tr h="660400">
                <a:tc>
                  <a:txBody>
                    <a:bodyPr/>
                    <a:lstStyle/>
                    <a:p>
                      <a:r>
                        <a:rPr lang="vi-VN" dirty="0" smtClean="0"/>
                        <a:t>3</a:t>
                      </a:r>
                      <a:endParaRPr lang="en-GB" dirty="0"/>
                    </a:p>
                  </a:txBody>
                  <a:tcPr/>
                </a:tc>
                <a:tc>
                  <a:txBody>
                    <a:bodyPr/>
                    <a:lstStyle/>
                    <a:p>
                      <a:r>
                        <a:rPr lang="vi-VN" sz="2000" dirty="0" smtClean="0"/>
                        <a:t>Luyện</a:t>
                      </a:r>
                      <a:r>
                        <a:rPr lang="vi-VN" sz="2000" baseline="0" dirty="0" smtClean="0"/>
                        <a:t> tập – củng cố</a:t>
                      </a:r>
                      <a:endParaRPr lang="en-GB" sz="2000" dirty="0"/>
                    </a:p>
                  </a:txBody>
                  <a:tcPr/>
                </a:tc>
                <a:tc>
                  <a:txBody>
                    <a:bodyPr/>
                    <a:lstStyle/>
                    <a:p>
                      <a:pPr algn="ctr"/>
                      <a:r>
                        <a:rPr lang="vi-VN" dirty="0" smtClean="0"/>
                        <a:t>10 p</a:t>
                      </a:r>
                      <a:endParaRPr lang="en-GB" dirty="0"/>
                    </a:p>
                  </a:txBody>
                  <a:tcPr/>
                </a:tc>
                <a:tc>
                  <a:txBody>
                    <a:bodyPr/>
                    <a:lstStyle/>
                    <a:p>
                      <a:pPr algn="ctr"/>
                      <a:r>
                        <a:rPr lang="vi-VN" dirty="0" smtClean="0"/>
                        <a:t>5 </a:t>
                      </a:r>
                      <a:r>
                        <a:rPr lang="vi-VN" dirty="0" smtClean="0"/>
                        <a:t>p</a:t>
                      </a:r>
                      <a:endParaRPr lang="en-GB" dirty="0"/>
                    </a:p>
                  </a:txBody>
                  <a:tcPr/>
                </a:tc>
                <a:tc>
                  <a:txBody>
                    <a:bodyPr/>
                    <a:lstStyle/>
                    <a:p>
                      <a:endParaRPr lang="en-GB" dirty="0"/>
                    </a:p>
                  </a:txBody>
                  <a:tcPr/>
                </a:tc>
              </a:tr>
              <a:tr h="660400">
                <a:tc>
                  <a:txBody>
                    <a:bodyPr/>
                    <a:lstStyle/>
                    <a:p>
                      <a:r>
                        <a:rPr lang="vi-VN" dirty="0" smtClean="0"/>
                        <a:t>4</a:t>
                      </a:r>
                      <a:endParaRPr lang="en-GB" dirty="0"/>
                    </a:p>
                  </a:txBody>
                  <a:tcPr/>
                </a:tc>
                <a:tc>
                  <a:txBody>
                    <a:bodyPr/>
                    <a:lstStyle/>
                    <a:p>
                      <a:r>
                        <a:rPr lang="vi-VN" sz="2000" dirty="0" smtClean="0"/>
                        <a:t>Ghi nhớ</a:t>
                      </a:r>
                      <a:r>
                        <a:rPr lang="vi-VN" sz="2000" baseline="0" dirty="0" smtClean="0"/>
                        <a:t> - Vận dụng</a:t>
                      </a:r>
                      <a:endParaRPr lang="en-GB" sz="2000" dirty="0"/>
                    </a:p>
                  </a:txBody>
                  <a:tcPr/>
                </a:tc>
                <a:tc>
                  <a:txBody>
                    <a:bodyPr/>
                    <a:lstStyle/>
                    <a:p>
                      <a:pPr algn="ctr"/>
                      <a:r>
                        <a:rPr lang="vi-VN" dirty="0" smtClean="0"/>
                        <a:t>5-7 p</a:t>
                      </a:r>
                      <a:endParaRPr lang="en-GB" dirty="0"/>
                    </a:p>
                  </a:txBody>
                  <a:tcPr/>
                </a:tc>
                <a:tc>
                  <a:txBody>
                    <a:bodyPr/>
                    <a:lstStyle/>
                    <a:p>
                      <a:pPr algn="ctr"/>
                      <a:r>
                        <a:rPr lang="vi-VN" dirty="0" smtClean="0"/>
                        <a:t>3-5p</a:t>
                      </a:r>
                      <a:endParaRPr lang="en-GB" dirty="0"/>
                    </a:p>
                  </a:txBody>
                  <a:tcPr/>
                </a:tc>
                <a:tc>
                  <a:txBody>
                    <a:bodyPr/>
                    <a:lstStyle/>
                    <a:p>
                      <a:endParaRPr lang="en-GB" dirty="0"/>
                    </a:p>
                  </a:txBody>
                  <a:tcPr/>
                </a:tc>
              </a:tr>
              <a:tr h="660400">
                <a:tc>
                  <a:txBody>
                    <a:bodyPr/>
                    <a:lstStyle/>
                    <a:p>
                      <a:r>
                        <a:rPr lang="vi-VN" dirty="0" smtClean="0"/>
                        <a:t>5</a:t>
                      </a:r>
                      <a:endParaRPr lang="en-GB" dirty="0"/>
                    </a:p>
                  </a:txBody>
                  <a:tcPr/>
                </a:tc>
                <a:tc>
                  <a:txBody>
                    <a:bodyPr/>
                    <a:lstStyle/>
                    <a:p>
                      <a:r>
                        <a:rPr lang="vi-VN" sz="2000" dirty="0" smtClean="0"/>
                        <a:t>Tiếp</a:t>
                      </a:r>
                      <a:r>
                        <a:rPr lang="vi-VN" sz="2000" baseline="0" dirty="0" smtClean="0"/>
                        <a:t> nối</a:t>
                      </a:r>
                      <a:endParaRPr lang="en-GB" sz="2000" dirty="0"/>
                    </a:p>
                  </a:txBody>
                  <a:tcPr/>
                </a:tc>
                <a:tc>
                  <a:txBody>
                    <a:bodyPr/>
                    <a:lstStyle/>
                    <a:p>
                      <a:pPr algn="ctr"/>
                      <a:r>
                        <a:rPr lang="vi-VN" dirty="0" smtClean="0"/>
                        <a:t>3 p</a:t>
                      </a:r>
                      <a:endParaRPr lang="en-GB" dirty="0"/>
                    </a:p>
                  </a:txBody>
                  <a:tcPr/>
                </a:tc>
                <a:tc>
                  <a:txBody>
                    <a:bodyPr/>
                    <a:lstStyle/>
                    <a:p>
                      <a:pPr algn="ctr"/>
                      <a:r>
                        <a:rPr lang="vi-VN" dirty="0" smtClean="0"/>
                        <a:t>2- 3p</a:t>
                      </a:r>
                      <a:endParaRPr lang="en-GB" dirty="0"/>
                    </a:p>
                  </a:txBody>
                  <a:tcPr/>
                </a:tc>
                <a:tc>
                  <a:txBody>
                    <a:bodyPr/>
                    <a:lstStyle/>
                    <a:p>
                      <a:endParaRPr lang="en-GB" dirty="0"/>
                    </a:p>
                  </a:txBody>
                  <a:tcPr/>
                </a:tc>
              </a:tr>
            </a:tbl>
          </a:graphicData>
        </a:graphic>
      </p:graphicFrame>
      <p:sp>
        <p:nvSpPr>
          <p:cNvPr id="12" name="Text Placeholder 11"/>
          <p:cNvSpPr>
            <a:spLocks noGrp="1"/>
          </p:cNvSpPr>
          <p:nvPr>
            <p:ph type="body" sz="half" idx="3"/>
          </p:nvPr>
        </p:nvSpPr>
        <p:spPr/>
        <p:txBody>
          <a:bodyPr/>
          <a:lstStyle/>
          <a:p>
            <a:endParaRPr lang="en-GB" dirty="0"/>
          </a:p>
        </p:txBody>
      </p:sp>
    </p:spTree>
    <p:extLst>
      <p:ext uri="{BB962C8B-B14F-4D97-AF65-F5344CB8AC3E}">
        <p14:creationId xmlns:p14="http://schemas.microsoft.com/office/powerpoint/2010/main" val="3029924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56263" cy="762000"/>
          </a:xfrm>
        </p:spPr>
        <p:txBody>
          <a:bodyPr>
            <a:normAutofit fontScale="90000"/>
          </a:bodyPr>
          <a:lstStyle/>
          <a:p>
            <a:pPr marL="0" indent="0" algn="l">
              <a:buNone/>
            </a:pPr>
            <a:r>
              <a:rPr lang="vi-VN" dirty="0"/>
              <a:t>1</a:t>
            </a:r>
            <a:r>
              <a:rPr lang="vi-VN" dirty="0" smtClean="0"/>
              <a:t>. KHỞI ĐỘNG</a:t>
            </a:r>
            <a:endParaRPr lang="en-GB" dirty="0"/>
          </a:p>
        </p:txBody>
      </p:sp>
      <p:pic>
        <p:nvPicPr>
          <p:cNvPr id="5" name="Content Placeholder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09600" y="1219199"/>
            <a:ext cx="3581400" cy="3111115"/>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08262" y="1676400"/>
            <a:ext cx="4309533" cy="2424112"/>
          </a:xfrm>
        </p:spPr>
      </p:pic>
      <p:sp>
        <p:nvSpPr>
          <p:cNvPr id="7" name="Title 1"/>
          <p:cNvSpPr txBox="1">
            <a:spLocks/>
          </p:cNvSpPr>
          <p:nvPr/>
        </p:nvSpPr>
        <p:spPr>
          <a:xfrm>
            <a:off x="533400" y="4648200"/>
            <a:ext cx="8213463" cy="1600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vi-VN" sz="2400" dirty="0" smtClean="0"/>
              <a:t>1.Quan sát 2 bức ảnh và cho biết: bánh chưng (và bánh dày) thường xuất hiện ở nhũng nơi nào? Trong hoàn cảnh nào?</a:t>
            </a:r>
          </a:p>
          <a:p>
            <a:pPr algn="just"/>
            <a:r>
              <a:rPr lang="vi-VN" sz="2400" dirty="0" smtClean="0"/>
              <a:t>2. Kể và miêu tả vài nét về sự chuẩn bị mâm cỗ cúng tổ tiên ngày tết ở gia đình em</a:t>
            </a:r>
            <a:r>
              <a:rPr lang="vi-VN" sz="1800" dirty="0" smtClean="0"/>
              <a:t>? </a:t>
            </a:r>
            <a:endParaRPr lang="en-GB" sz="1800" dirty="0"/>
          </a:p>
        </p:txBody>
      </p:sp>
    </p:spTree>
    <p:extLst>
      <p:ext uri="{BB962C8B-B14F-4D97-AF65-F5344CB8AC3E}">
        <p14:creationId xmlns:p14="http://schemas.microsoft.com/office/powerpoint/2010/main" val="3839930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2400" dirty="0" smtClean="0"/>
              <a:t>Con cho cô biết hình bên là con gì? </a:t>
            </a:r>
            <a:br>
              <a:rPr lang="vi-VN" sz="2400" dirty="0" smtClean="0"/>
            </a:br>
            <a:r>
              <a:rPr lang="vi-VN" sz="2400" dirty="0" smtClean="0"/>
              <a:t>Con vật đó có tiếng kêu thế nào? Có bạn nào bắt chước tiếng kêu của nó không?</a:t>
            </a:r>
            <a:endParaRPr lang="en-GB" sz="240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95300" y="2156619"/>
            <a:ext cx="3962400" cy="3962400"/>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24400" y="2667000"/>
            <a:ext cx="4038600" cy="2823369"/>
          </a:xfrm>
        </p:spPr>
      </p:pic>
    </p:spTree>
    <p:extLst>
      <p:ext uri="{BB962C8B-B14F-4D97-AF65-F5344CB8AC3E}">
        <p14:creationId xmlns:p14="http://schemas.microsoft.com/office/powerpoint/2010/main" val="2380852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vi-VN" dirty="0" smtClean="0"/>
              <a:t>Gợi ý các hình thức khởi động</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1547838"/>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673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304800"/>
            <a:ext cx="8763000" cy="1143000"/>
          </a:xfrm>
        </p:spPr>
        <p:txBody>
          <a:bodyPr>
            <a:normAutofit/>
          </a:bodyPr>
          <a:lstStyle/>
          <a:p>
            <a:pPr marL="0" indent="0" algn="l">
              <a:buNone/>
            </a:pPr>
            <a:r>
              <a:rPr lang="vi-VN" sz="3600" dirty="0" smtClean="0"/>
              <a:t>B. HÌNH THÀNH KIẾN THỨC MỚI</a:t>
            </a:r>
            <a:endParaRPr lang="en-GB"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838466"/>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73006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dirty="0" smtClean="0"/>
              <a:t> </a:t>
            </a:r>
            <a:r>
              <a:rPr lang="vi-VN" sz="4400" dirty="0" smtClean="0"/>
              <a:t>CẤU TRÚC GIÁO ÁN</a:t>
            </a:r>
            <a:endParaRPr lang="en-GB" sz="4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6798279"/>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20723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756263" cy="725244"/>
          </a:xfrm>
        </p:spPr>
        <p:txBody>
          <a:bodyPr>
            <a:normAutofit/>
          </a:bodyPr>
          <a:lstStyle/>
          <a:p>
            <a:pPr algn="ctr"/>
            <a:r>
              <a:rPr lang="vi-VN" sz="3600" dirty="0" smtClean="0">
                <a:solidFill>
                  <a:srgbClr val="FF0000"/>
                </a:solidFill>
              </a:rPr>
              <a:t>HĐ 1: Đọc và tìm hiểu bố cục</a:t>
            </a:r>
            <a:endParaRPr lang="en-GB" sz="3600" dirty="0">
              <a:solidFill>
                <a:srgbClr val="FF0000"/>
              </a:solidFill>
            </a:endParaRP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1327537723"/>
              </p:ext>
            </p:extLst>
          </p:nvPr>
        </p:nvGraphicFramePr>
        <p:xfrm>
          <a:off x="533400" y="1954530"/>
          <a:ext cx="8458200" cy="4846320"/>
        </p:xfrm>
        <a:graphic>
          <a:graphicData uri="http://schemas.openxmlformats.org/drawingml/2006/table">
            <a:tbl>
              <a:tblPr firstRow="1" bandRow="1">
                <a:tableStyleId>{5C22544A-7EE6-4342-B048-85BDC9FD1C3A}</a:tableStyleId>
              </a:tblPr>
              <a:tblGrid>
                <a:gridCol w="2113005"/>
                <a:gridCol w="3130378"/>
                <a:gridCol w="1968299"/>
                <a:gridCol w="1246518"/>
              </a:tblGrid>
              <a:tr h="914400">
                <a:tc>
                  <a:txBody>
                    <a:bodyPr/>
                    <a:lstStyle/>
                    <a:p>
                      <a:r>
                        <a:rPr lang="vi-VN" dirty="0" smtClean="0"/>
                        <a:t>Hoạt</a:t>
                      </a:r>
                      <a:r>
                        <a:rPr lang="vi-VN" baseline="0" dirty="0" smtClean="0"/>
                        <a:t> động của thầy</a:t>
                      </a:r>
                      <a:endParaRPr lang="en-GB" dirty="0"/>
                    </a:p>
                  </a:txBody>
                  <a:tcPr/>
                </a:tc>
                <a:tc>
                  <a:txBody>
                    <a:bodyPr/>
                    <a:lstStyle/>
                    <a:p>
                      <a:r>
                        <a:rPr lang="vi-VN" dirty="0" smtClean="0"/>
                        <a:t>Hoạt</a:t>
                      </a:r>
                      <a:r>
                        <a:rPr lang="vi-VN" baseline="0" dirty="0" smtClean="0"/>
                        <a:t> động của trò</a:t>
                      </a:r>
                      <a:endParaRPr lang="en-GB" dirty="0"/>
                    </a:p>
                  </a:txBody>
                  <a:tcPr/>
                </a:tc>
                <a:tc>
                  <a:txBody>
                    <a:bodyPr/>
                    <a:lstStyle/>
                    <a:p>
                      <a:r>
                        <a:rPr lang="vi-VN" dirty="0" smtClean="0"/>
                        <a:t>Mục tiêu</a:t>
                      </a:r>
                      <a:r>
                        <a:rPr lang="vi-VN" baseline="0" dirty="0" smtClean="0"/>
                        <a:t> cần đạt</a:t>
                      </a:r>
                      <a:endParaRPr lang="en-GB" dirty="0"/>
                    </a:p>
                  </a:txBody>
                  <a:tcPr/>
                </a:tc>
                <a:tc>
                  <a:txBody>
                    <a:bodyPr/>
                    <a:lstStyle/>
                    <a:p>
                      <a:r>
                        <a:rPr lang="vi-VN" dirty="0" smtClean="0"/>
                        <a:t>Năng</a:t>
                      </a:r>
                      <a:r>
                        <a:rPr lang="vi-VN" baseline="0" dirty="0" smtClean="0"/>
                        <a:t> lực</a:t>
                      </a:r>
                      <a:endParaRPr lang="en-GB" dirty="0"/>
                    </a:p>
                  </a:txBody>
                  <a:tcPr/>
                </a:tc>
              </a:tr>
              <a:tr h="914400">
                <a:tc>
                  <a:txBody>
                    <a:bodyPr/>
                    <a:lstStyle/>
                    <a:p>
                      <a:r>
                        <a:rPr lang="vi-VN" dirty="0" smtClean="0"/>
                        <a:t>Đọc</a:t>
                      </a:r>
                      <a:r>
                        <a:rPr lang="vi-VN" baseline="0" dirty="0" smtClean="0"/>
                        <a:t> và chia bố cục cho văn bản</a:t>
                      </a:r>
                      <a:endParaRPr lang="en-GB" dirty="0"/>
                    </a:p>
                  </a:txBody>
                  <a:tcPr/>
                </a:tc>
                <a:tc>
                  <a:txBody>
                    <a:bodyPr/>
                    <a:lstStyle/>
                    <a:p>
                      <a:r>
                        <a:rPr lang="vi-VN" dirty="0" smtClean="0"/>
                        <a:t>Họ</a:t>
                      </a:r>
                      <a:r>
                        <a:rPr lang="vi-VN" baseline="0" dirty="0" smtClean="0"/>
                        <a:t>c sinh đọc, tìm các dấu hiệu để phân chia: Dấu chấm xuống dòng, ý chính...</a:t>
                      </a:r>
                    </a:p>
                    <a:p>
                      <a:r>
                        <a:rPr lang="vi-VN" baseline="0" dirty="0" smtClean="0"/>
                        <a:t>HS trả lời câu hỏi:</a:t>
                      </a:r>
                      <a:endParaRPr lang="en-GB" dirty="0"/>
                    </a:p>
                  </a:txBody>
                  <a:tcPr/>
                </a:tc>
                <a:tc>
                  <a:txBody>
                    <a:bodyPr/>
                    <a:lstStyle/>
                    <a:p>
                      <a:r>
                        <a:rPr lang="vi-VN" dirty="0" smtClean="0"/>
                        <a:t>Văn</a:t>
                      </a:r>
                      <a:r>
                        <a:rPr lang="vi-VN" baseline="0" dirty="0" smtClean="0"/>
                        <a:t> bản chia làm 3 phần</a:t>
                      </a:r>
                      <a:endParaRPr lang="en-GB" dirty="0"/>
                    </a:p>
                  </a:txBody>
                  <a:tcPr/>
                </a:tc>
                <a:tc>
                  <a:txBody>
                    <a:bodyPr/>
                    <a:lstStyle/>
                    <a:p>
                      <a:r>
                        <a:rPr lang="vi-VN" dirty="0" smtClean="0"/>
                        <a:t>Giao tiếp</a:t>
                      </a:r>
                      <a:r>
                        <a:rPr lang="vi-VN" baseline="0" dirty="0" smtClean="0"/>
                        <a:t> (Đọc hiểu, trình bày)</a:t>
                      </a:r>
                      <a:endParaRPr lang="en-GB" dirty="0"/>
                    </a:p>
                  </a:txBody>
                  <a:tcPr/>
                </a:tc>
              </a:tr>
              <a:tr h="914400">
                <a:tc>
                  <a:txBody>
                    <a:bodyPr/>
                    <a:lstStyle/>
                    <a:p>
                      <a:r>
                        <a:rPr lang="vi-VN" dirty="0" smtClean="0"/>
                        <a:t>Tìm</a:t>
                      </a:r>
                      <a:r>
                        <a:rPr lang="vi-VN" baseline="0" dirty="0" smtClean="0"/>
                        <a:t> các từ ngữ chỉ thời gian trong vb</a:t>
                      </a:r>
                      <a:endParaRPr lang="en-GB" dirty="0"/>
                    </a:p>
                  </a:txBody>
                  <a:tcPr/>
                </a:tc>
                <a:tc>
                  <a:txBody>
                    <a:bodyPr/>
                    <a:lstStyle/>
                    <a:p>
                      <a:r>
                        <a:rPr lang="vi-VN" dirty="0" smtClean="0"/>
                        <a:t>HS đọc</a:t>
                      </a:r>
                      <a:r>
                        <a:rPr lang="vi-VN" baseline="0" dirty="0" smtClean="0"/>
                        <a:t>, ghi lại các từ chỉ thời gian, thời đại</a:t>
                      </a:r>
                      <a:endParaRPr lang="en-GB" dirty="0"/>
                    </a:p>
                  </a:txBody>
                  <a:tcPr/>
                </a:tc>
                <a:tc>
                  <a:txBody>
                    <a:bodyPr/>
                    <a:lstStyle/>
                    <a:p>
                      <a:r>
                        <a:rPr lang="vi-VN" dirty="0" smtClean="0"/>
                        <a:t>Vào</a:t>
                      </a:r>
                      <a:r>
                        <a:rPr lang="vi-VN" baseline="0" dirty="0" smtClean="0"/>
                        <a:t> thời Hùng vương thứ 6, sau khi đánh giặc Ân..</a:t>
                      </a:r>
                      <a:endParaRPr lang="en-GB" dirty="0"/>
                    </a:p>
                  </a:txBody>
                  <a:tcPr/>
                </a:tc>
                <a:tc>
                  <a:txBody>
                    <a:bodyPr/>
                    <a:lstStyle/>
                    <a:p>
                      <a:endParaRPr lang="en-GB" dirty="0"/>
                    </a:p>
                  </a:txBody>
                  <a:tcPr/>
                </a:tc>
              </a:tr>
              <a:tr h="91440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914400">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tr>
            </a:tbl>
          </a:graphicData>
        </a:graphic>
      </p:graphicFrame>
      <p:sp>
        <p:nvSpPr>
          <p:cNvPr id="6" name="Content Placeholder 3"/>
          <p:cNvSpPr txBox="1">
            <a:spLocks/>
          </p:cNvSpPr>
          <p:nvPr/>
        </p:nvSpPr>
        <p:spPr>
          <a:xfrm>
            <a:off x="5753100" y="4095750"/>
            <a:ext cx="3352800" cy="2209800"/>
          </a:xfrm>
          <a:prstGeom prst="rect">
            <a:avLst/>
          </a:prstGeom>
        </p:spPr>
        <p:txBody>
          <a:bodyPr vert="horz" lIns="91440" tIns="45720" rIns="91440" bIns="45720" rtlCol="0">
            <a:norm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0" indent="0">
              <a:buNone/>
            </a:pPr>
            <a:endParaRPr lang="en-GB" dirty="0"/>
          </a:p>
        </p:txBody>
      </p:sp>
    </p:spTree>
    <p:extLst>
      <p:ext uri="{BB962C8B-B14F-4D97-AF65-F5344CB8AC3E}">
        <p14:creationId xmlns:p14="http://schemas.microsoft.com/office/powerpoint/2010/main" val="1613571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533400"/>
            <a:ext cx="3803904" cy="5660136"/>
          </a:xfrm>
        </p:spPr>
        <p:txBody>
          <a:bodyPr>
            <a:normAutofit fontScale="92500" lnSpcReduction="20000"/>
          </a:bodyPr>
          <a:lstStyle/>
          <a:p>
            <a:r>
              <a:rPr lang="vi-VN" dirty="0" smtClean="0"/>
              <a:t>CÂU HỎI</a:t>
            </a:r>
          </a:p>
          <a:p>
            <a:r>
              <a:rPr lang="vi-VN" dirty="0" smtClean="0"/>
              <a:t>3. Dùng một câu văn để tóm tắt ý chính lời của vị thần nói với Lang Liêu</a:t>
            </a:r>
          </a:p>
          <a:p>
            <a:r>
              <a:rPr lang="vi-VN" dirty="0" smtClean="0"/>
              <a:t>4. Nhận xét về ý nghĩa tượng trưng của bánh chưng và bánh dày trong lời của thần?</a:t>
            </a:r>
          </a:p>
          <a:p>
            <a:r>
              <a:rPr lang="vi-VN" dirty="0" smtClean="0"/>
              <a:t>5. Lí giải vì sao Hùng Vương lại chọn Lang Liêu là người kế nghiệp? Đánh giá về quyết định đó của Hùng Vương</a:t>
            </a:r>
          </a:p>
          <a:p>
            <a:endParaRPr lang="vi-VN" dirty="0" smtClean="0"/>
          </a:p>
          <a:p>
            <a:endParaRPr lang="vi-VN" dirty="0" smtClean="0"/>
          </a:p>
          <a:p>
            <a:pPr marL="457200" indent="-457200">
              <a:buAutoNum type="arabicPeriod"/>
            </a:pPr>
            <a:endParaRPr lang="en-GB" dirty="0"/>
          </a:p>
        </p:txBody>
      </p:sp>
      <p:sp>
        <p:nvSpPr>
          <p:cNvPr id="4" name="Content Placeholder 3"/>
          <p:cNvSpPr>
            <a:spLocks noGrp="1"/>
          </p:cNvSpPr>
          <p:nvPr>
            <p:ph sz="half" idx="2"/>
          </p:nvPr>
        </p:nvSpPr>
        <p:spPr>
          <a:xfrm>
            <a:off x="4495800" y="457200"/>
            <a:ext cx="4114799" cy="5943600"/>
          </a:xfrm>
        </p:spPr>
        <p:txBody>
          <a:bodyPr>
            <a:normAutofit fontScale="92500" lnSpcReduction="20000"/>
          </a:bodyPr>
          <a:lstStyle/>
          <a:p>
            <a:pPr algn="just"/>
            <a:r>
              <a:rPr lang="vi-VN" dirty="0"/>
              <a:t>Đến ngày hẹn, các hoàng tử đều đem thức ăn đến bày trên mâm cỗ, đủ cả sơn hào hải vị, nhiều món ngon lành. Hoàng tử Tiết Liêu thì chỉ có bánh Dầy và bánh Chưng. Vua Hùng Vương lấy làm lạ hỏi, thì Tiết Liêu đem chuyện Thần báo mộng kể, giải thích ý nghĩa của Bánh Dầy Bánh Chưng. Vua cha nếm thử, thấy bánh ngon, khen có ý nghĩa, bèn truyền ngôi vua lại cho Tiết Liêu và lệnh cho dân chúng mỗi khi đến Tết thì phải làm bánh Chưng và bánh Dầy để dâng cúng Tổ Tiên và Trời Đất.</a:t>
            </a:r>
          </a:p>
          <a:p>
            <a:endParaRPr lang="en-GB" dirty="0"/>
          </a:p>
        </p:txBody>
      </p:sp>
    </p:spTree>
    <p:extLst>
      <p:ext uri="{BB962C8B-B14F-4D97-AF65-F5344CB8AC3E}">
        <p14:creationId xmlns:p14="http://schemas.microsoft.com/office/powerpoint/2010/main" val="32490115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0"/>
            <a:ext cx="7315200" cy="1143000"/>
          </a:xfrm>
        </p:spPr>
        <p:txBody>
          <a:bodyPr/>
          <a:lstStyle/>
          <a:p>
            <a:pPr marL="0" indent="0">
              <a:buNone/>
            </a:pPr>
            <a:r>
              <a:rPr lang="vi-VN" dirty="0" smtClean="0"/>
              <a:t>LUYỆN TẬP – CỦNG CỐ</a:t>
            </a:r>
            <a:endParaRPr lang="en-GB" dirty="0"/>
          </a:p>
        </p:txBody>
      </p:sp>
      <p:sp>
        <p:nvSpPr>
          <p:cNvPr id="6" name="Text Placeholder 5"/>
          <p:cNvSpPr>
            <a:spLocks noGrp="1"/>
          </p:cNvSpPr>
          <p:nvPr>
            <p:ph type="body" sz="half" idx="2"/>
          </p:nvPr>
        </p:nvSpPr>
        <p:spPr/>
        <p:txBody>
          <a:bodyPr/>
          <a:lstStyle/>
          <a:p>
            <a:endParaRPr lang="en-GB"/>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0819" r="10819"/>
          <a:stretch>
            <a:fillRect/>
          </a:stretch>
        </p:blipFill>
        <p:spPr/>
      </p:pic>
    </p:spTree>
    <p:extLst>
      <p:ext uri="{BB962C8B-B14F-4D97-AF65-F5344CB8AC3E}">
        <p14:creationId xmlns:p14="http://schemas.microsoft.com/office/powerpoint/2010/main" val="1558579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62000" y="381001"/>
            <a:ext cx="7175351" cy="685800"/>
          </a:xfrm>
        </p:spPr>
        <p:txBody>
          <a:bodyPr/>
          <a:lstStyle/>
          <a:p>
            <a:pPr lvl="0"/>
            <a:r>
              <a:rPr lang="vi-VN" sz="3200" dirty="0" smtClean="0"/>
              <a:t>Đọc văn bản </a:t>
            </a:r>
            <a:r>
              <a:rPr lang="en-US" sz="3200" dirty="0" err="1" smtClean="0"/>
              <a:t>Hạt</a:t>
            </a:r>
            <a:r>
              <a:rPr lang="en-US" sz="3200" dirty="0" smtClean="0"/>
              <a:t> </a:t>
            </a:r>
            <a:r>
              <a:rPr lang="en-US" sz="3200" dirty="0" err="1"/>
              <a:t>lúa</a:t>
            </a:r>
            <a:r>
              <a:rPr lang="en-US" sz="3200" dirty="0"/>
              <a:t> </a:t>
            </a:r>
            <a:r>
              <a:rPr lang="en-US" sz="3200" dirty="0" err="1" smtClean="0"/>
              <a:t>th</a:t>
            </a:r>
            <a:r>
              <a:rPr lang="vi-VN" sz="3200" dirty="0" smtClean="0"/>
              <a:t>ần</a:t>
            </a:r>
            <a:endParaRPr lang="en-GB" sz="3200" dirty="0"/>
          </a:p>
        </p:txBody>
      </p:sp>
      <p:sp>
        <p:nvSpPr>
          <p:cNvPr id="2" name="Subtitle 1"/>
          <p:cNvSpPr>
            <a:spLocks noGrp="1"/>
          </p:cNvSpPr>
          <p:nvPr>
            <p:ph type="subTitle" idx="1"/>
          </p:nvPr>
        </p:nvSpPr>
        <p:spPr>
          <a:xfrm>
            <a:off x="381000" y="1447800"/>
            <a:ext cx="8534400" cy="5410200"/>
          </a:xfrm>
        </p:spPr>
        <p:txBody>
          <a:bodyPr>
            <a:normAutofit fontScale="77500" lnSpcReduction="20000"/>
          </a:bodyPr>
          <a:lstStyle/>
          <a:p>
            <a:r>
              <a:rPr lang="en-US" dirty="0"/>
              <a:t>	</a:t>
            </a:r>
            <a:r>
              <a:rPr lang="vi-VN" dirty="0" smtClean="0"/>
              <a:t>N</a:t>
            </a:r>
            <a:r>
              <a:rPr lang="en-US" dirty="0" err="1" smtClean="0"/>
              <a:t>gày</a:t>
            </a:r>
            <a:r>
              <a:rPr lang="en-US" dirty="0" smtClean="0"/>
              <a:t> </a:t>
            </a:r>
            <a:r>
              <a:rPr lang="en-US" dirty="0" err="1"/>
              <a:t>xưa</a:t>
            </a:r>
            <a:r>
              <a:rPr lang="en-US" dirty="0"/>
              <a:t> </a:t>
            </a:r>
            <a:r>
              <a:rPr lang="en-US" dirty="0" err="1"/>
              <a:t>ven</a:t>
            </a:r>
            <a:r>
              <a:rPr lang="en-US" dirty="0"/>
              <a:t> </a:t>
            </a:r>
            <a:r>
              <a:rPr lang="en-US" dirty="0" err="1"/>
              <a:t>các</a:t>
            </a:r>
            <a:r>
              <a:rPr lang="en-US" dirty="0"/>
              <a:t> con </a:t>
            </a:r>
            <a:r>
              <a:rPr lang="en-US" dirty="0" err="1"/>
              <a:t>sông</a:t>
            </a:r>
            <a:r>
              <a:rPr lang="en-US" dirty="0"/>
              <a:t> </a:t>
            </a:r>
            <a:r>
              <a:rPr lang="en-US" dirty="0" err="1"/>
              <a:t>Thao</a:t>
            </a:r>
            <a:r>
              <a:rPr lang="en-US" dirty="0"/>
              <a:t>, </a:t>
            </a:r>
            <a:r>
              <a:rPr lang="en-US" dirty="0" err="1"/>
              <a:t>sông</a:t>
            </a:r>
            <a:r>
              <a:rPr lang="en-US" dirty="0"/>
              <a:t> </a:t>
            </a:r>
            <a:r>
              <a:rPr lang="en-US" dirty="0" err="1"/>
              <a:t>Đà</a:t>
            </a:r>
            <a:r>
              <a:rPr lang="en-US" dirty="0"/>
              <a:t>, </a:t>
            </a:r>
            <a:r>
              <a:rPr lang="en-US" dirty="0" err="1"/>
              <a:t>sông</a:t>
            </a:r>
            <a:r>
              <a:rPr lang="en-US" dirty="0"/>
              <a:t> </a:t>
            </a:r>
            <a:r>
              <a:rPr lang="en-US" dirty="0" err="1"/>
              <a:t>Lô</a:t>
            </a:r>
            <a:r>
              <a:rPr lang="en-US" dirty="0"/>
              <a:t>, </a:t>
            </a:r>
            <a:r>
              <a:rPr lang="en-US" dirty="0" err="1"/>
              <a:t>đất</a:t>
            </a:r>
            <a:r>
              <a:rPr lang="en-US" dirty="0"/>
              <a:t> </a:t>
            </a:r>
            <a:r>
              <a:rPr lang="en-US" dirty="0" err="1"/>
              <a:t>đai</a:t>
            </a:r>
            <a:r>
              <a:rPr lang="en-US" dirty="0"/>
              <a:t> </a:t>
            </a:r>
            <a:r>
              <a:rPr lang="en-US" dirty="0" err="1"/>
              <a:t>màu</a:t>
            </a:r>
            <a:r>
              <a:rPr lang="en-US" dirty="0"/>
              <a:t> </a:t>
            </a:r>
            <a:r>
              <a:rPr lang="en-US" dirty="0" err="1"/>
              <a:t>mỡ</a:t>
            </a:r>
            <a:r>
              <a:rPr lang="en-US" dirty="0"/>
              <a:t>. </a:t>
            </a:r>
            <a:r>
              <a:rPr lang="en-US" dirty="0" err="1"/>
              <a:t>Trên</a:t>
            </a:r>
            <a:r>
              <a:rPr lang="en-US" dirty="0"/>
              <a:t> </a:t>
            </a:r>
            <a:r>
              <a:rPr lang="en-US" dirty="0" err="1"/>
              <a:t>các</a:t>
            </a:r>
            <a:r>
              <a:rPr lang="en-US" dirty="0"/>
              <a:t> </a:t>
            </a:r>
            <a:r>
              <a:rPr lang="en-US" dirty="0" err="1"/>
              <a:t>bãi</a:t>
            </a:r>
            <a:r>
              <a:rPr lang="en-US" dirty="0"/>
              <a:t> </a:t>
            </a:r>
            <a:r>
              <a:rPr lang="en-US" dirty="0" err="1"/>
              <a:t>bồi</a:t>
            </a:r>
            <a:r>
              <a:rPr lang="en-US" dirty="0"/>
              <a:t>, </a:t>
            </a:r>
            <a:r>
              <a:rPr lang="en-US" dirty="0" err="1"/>
              <a:t>một</a:t>
            </a:r>
            <a:r>
              <a:rPr lang="en-US" dirty="0"/>
              <a:t> </a:t>
            </a:r>
            <a:r>
              <a:rPr lang="en-US" dirty="0" err="1"/>
              <a:t>loại</a:t>
            </a:r>
            <a:r>
              <a:rPr lang="en-US" dirty="0"/>
              <a:t> </a:t>
            </a:r>
            <a:r>
              <a:rPr lang="en-US" dirty="0" err="1"/>
              <a:t>cây</a:t>
            </a:r>
            <a:r>
              <a:rPr lang="en-US" dirty="0"/>
              <a:t> </a:t>
            </a:r>
            <a:r>
              <a:rPr lang="vi-VN" dirty="0" smtClean="0"/>
              <a:t>LÚA </a:t>
            </a:r>
            <a:r>
              <a:rPr lang="en-US" dirty="0" err="1" smtClean="0"/>
              <a:t>thân</a:t>
            </a:r>
            <a:r>
              <a:rPr lang="en-US" dirty="0" smtClean="0"/>
              <a:t> </a:t>
            </a:r>
            <a:r>
              <a:rPr lang="en-US" dirty="0" err="1"/>
              <a:t>như</a:t>
            </a:r>
            <a:r>
              <a:rPr lang="en-US" dirty="0"/>
              <a:t> </a:t>
            </a:r>
            <a:r>
              <a:rPr lang="en-US" dirty="0" err="1"/>
              <a:t>thân</a:t>
            </a:r>
            <a:r>
              <a:rPr lang="en-US" dirty="0"/>
              <a:t> </a:t>
            </a:r>
            <a:r>
              <a:rPr lang="en-US" dirty="0" err="1"/>
              <a:t>lau</a:t>
            </a:r>
            <a:r>
              <a:rPr lang="en-US" dirty="0"/>
              <a:t>, </a:t>
            </a:r>
            <a:r>
              <a:rPr lang="en-US" dirty="0" err="1"/>
              <a:t>lá</a:t>
            </a:r>
            <a:r>
              <a:rPr lang="en-US" dirty="0"/>
              <a:t> </a:t>
            </a:r>
            <a:r>
              <a:rPr lang="en-US" dirty="0" err="1"/>
              <a:t>giống</a:t>
            </a:r>
            <a:r>
              <a:rPr lang="en-US" dirty="0"/>
              <a:t> </a:t>
            </a:r>
            <a:r>
              <a:rPr lang="en-US" dirty="0" err="1"/>
              <a:t>lá</a:t>
            </a:r>
            <a:r>
              <a:rPr lang="en-US" dirty="0"/>
              <a:t> </a:t>
            </a:r>
            <a:r>
              <a:rPr lang="en-US" dirty="0" err="1"/>
              <a:t>mía</a:t>
            </a:r>
            <a:r>
              <a:rPr lang="en-US" dirty="0"/>
              <a:t> </a:t>
            </a:r>
            <a:r>
              <a:rPr lang="en-US" dirty="0" err="1"/>
              <a:t>mọc</a:t>
            </a:r>
            <a:r>
              <a:rPr lang="en-US" dirty="0"/>
              <a:t> </a:t>
            </a:r>
            <a:r>
              <a:rPr lang="en-US" dirty="0" err="1"/>
              <a:t>lên</a:t>
            </a:r>
            <a:r>
              <a:rPr lang="en-US" dirty="0"/>
              <a:t> </a:t>
            </a:r>
            <a:r>
              <a:rPr lang="en-US" dirty="0" err="1"/>
              <a:t>rất</a:t>
            </a:r>
            <a:r>
              <a:rPr lang="en-US" dirty="0"/>
              <a:t> </a:t>
            </a:r>
            <a:r>
              <a:rPr lang="en-US" dirty="0" err="1"/>
              <a:t>nhanh</a:t>
            </a:r>
            <a:r>
              <a:rPr lang="en-US" dirty="0"/>
              <a:t> </a:t>
            </a:r>
            <a:r>
              <a:rPr lang="en-US" dirty="0" err="1"/>
              <a:t>rồi</a:t>
            </a:r>
            <a:r>
              <a:rPr lang="en-US" dirty="0"/>
              <a:t> </a:t>
            </a:r>
            <a:r>
              <a:rPr lang="en-US" dirty="0" err="1"/>
              <a:t>nở</a:t>
            </a:r>
            <a:r>
              <a:rPr lang="en-US" dirty="0"/>
              <a:t> </a:t>
            </a:r>
            <a:r>
              <a:rPr lang="en-US" dirty="0" err="1"/>
              <a:t>từng</a:t>
            </a:r>
            <a:r>
              <a:rPr lang="en-US" dirty="0"/>
              <a:t> </a:t>
            </a:r>
            <a:r>
              <a:rPr lang="en-US" dirty="0" err="1"/>
              <a:t>bụi</a:t>
            </a:r>
            <a:r>
              <a:rPr lang="en-US" dirty="0"/>
              <a:t> sum </a:t>
            </a:r>
            <a:r>
              <a:rPr lang="en-US" dirty="0" err="1"/>
              <a:t>sê</a:t>
            </a:r>
            <a:r>
              <a:rPr lang="en-US" dirty="0"/>
              <a:t>, </a:t>
            </a:r>
            <a:r>
              <a:rPr lang="en-US" dirty="0" err="1"/>
              <a:t>bông</a:t>
            </a:r>
            <a:r>
              <a:rPr lang="en-US" dirty="0"/>
              <a:t> </a:t>
            </a:r>
            <a:r>
              <a:rPr lang="en-US" dirty="0" err="1"/>
              <a:t>trĩu</a:t>
            </a:r>
            <a:r>
              <a:rPr lang="en-US" dirty="0"/>
              <a:t>, </a:t>
            </a:r>
            <a:r>
              <a:rPr lang="en-US" dirty="0" err="1"/>
              <a:t>quả</a:t>
            </a:r>
            <a:r>
              <a:rPr lang="en-US" dirty="0"/>
              <a:t> to </a:t>
            </a:r>
            <a:r>
              <a:rPr lang="en-US" dirty="0" err="1"/>
              <a:t>như</a:t>
            </a:r>
            <a:r>
              <a:rPr lang="en-US" dirty="0"/>
              <a:t> </a:t>
            </a:r>
            <a:r>
              <a:rPr lang="en-US" dirty="0" err="1"/>
              <a:t>chiếc</a:t>
            </a:r>
            <a:r>
              <a:rPr lang="en-US" dirty="0"/>
              <a:t> </a:t>
            </a:r>
            <a:r>
              <a:rPr lang="en-US" dirty="0" err="1"/>
              <a:t>thuyền</a:t>
            </a:r>
            <a:r>
              <a:rPr lang="en-US" dirty="0"/>
              <a:t> con. </a:t>
            </a:r>
            <a:r>
              <a:rPr lang="en-US" dirty="0" err="1"/>
              <a:t>Khi</a:t>
            </a:r>
            <a:r>
              <a:rPr lang="en-US" dirty="0"/>
              <a:t> </a:t>
            </a:r>
            <a:r>
              <a:rPr lang="en-US" dirty="0" err="1"/>
              <a:t>quả</a:t>
            </a:r>
            <a:r>
              <a:rPr lang="en-US" dirty="0"/>
              <a:t> </a:t>
            </a:r>
            <a:r>
              <a:rPr lang="en-US" dirty="0" err="1"/>
              <a:t>chín</a:t>
            </a:r>
            <a:r>
              <a:rPr lang="en-US" dirty="0"/>
              <a:t> </a:t>
            </a:r>
            <a:r>
              <a:rPr lang="en-US" dirty="0" err="1"/>
              <a:t>rụng</a:t>
            </a:r>
            <a:r>
              <a:rPr lang="en-US" dirty="0"/>
              <a:t> </a:t>
            </a:r>
            <a:r>
              <a:rPr lang="en-US" dirty="0" err="1"/>
              <a:t>xuống</a:t>
            </a:r>
            <a:r>
              <a:rPr lang="en-US" dirty="0"/>
              <a:t>, </a:t>
            </a:r>
            <a:r>
              <a:rPr lang="en-US" dirty="0" err="1"/>
              <a:t>chim</a:t>
            </a:r>
            <a:r>
              <a:rPr lang="en-US" dirty="0"/>
              <a:t> </a:t>
            </a:r>
            <a:r>
              <a:rPr lang="en-US" dirty="0" err="1"/>
              <a:t>chóc</a:t>
            </a:r>
            <a:r>
              <a:rPr lang="en-US" dirty="0"/>
              <a:t> </a:t>
            </a:r>
            <a:r>
              <a:rPr lang="en-US" dirty="0" err="1"/>
              <a:t>cứ</a:t>
            </a:r>
            <a:r>
              <a:rPr lang="en-US" dirty="0"/>
              <a:t> </a:t>
            </a:r>
            <a:r>
              <a:rPr lang="en-US" dirty="0" err="1"/>
              <a:t>mổ</a:t>
            </a:r>
            <a:r>
              <a:rPr lang="en-US" dirty="0"/>
              <a:t> </a:t>
            </a:r>
            <a:r>
              <a:rPr lang="en-US" dirty="0" err="1"/>
              <a:t>ăn</a:t>
            </a:r>
            <a:r>
              <a:rPr lang="en-US" dirty="0"/>
              <a:t> </a:t>
            </a:r>
            <a:r>
              <a:rPr lang="en-US" dirty="0" err="1"/>
              <a:t>không</a:t>
            </a:r>
            <a:r>
              <a:rPr lang="en-US" dirty="0"/>
              <a:t> </a:t>
            </a:r>
            <a:r>
              <a:rPr lang="en-US" dirty="0" err="1"/>
              <a:t>xuể</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thấy</a:t>
            </a:r>
            <a:r>
              <a:rPr lang="en-US" dirty="0"/>
              <a:t> </a:t>
            </a:r>
            <a:r>
              <a:rPr lang="en-US" dirty="0" err="1"/>
              <a:t>vậy</a:t>
            </a:r>
            <a:r>
              <a:rPr lang="en-US" dirty="0"/>
              <a:t> </a:t>
            </a:r>
            <a:r>
              <a:rPr lang="en-US" dirty="0" err="1"/>
              <a:t>cùng</a:t>
            </a:r>
            <a:r>
              <a:rPr lang="en-US" dirty="0"/>
              <a:t> </a:t>
            </a:r>
            <a:r>
              <a:rPr lang="en-US" dirty="0" err="1"/>
              <a:t>nhau</a:t>
            </a:r>
            <a:r>
              <a:rPr lang="en-US" dirty="0"/>
              <a:t> </a:t>
            </a:r>
            <a:r>
              <a:rPr lang="en-US" dirty="0" err="1"/>
              <a:t>lấy</a:t>
            </a:r>
            <a:r>
              <a:rPr lang="en-US" dirty="0"/>
              <a:t> </a:t>
            </a:r>
            <a:r>
              <a:rPr lang="en-US" dirty="0" err="1"/>
              <a:t>rìu</a:t>
            </a:r>
            <a:r>
              <a:rPr lang="en-US" dirty="0"/>
              <a:t> </a:t>
            </a:r>
            <a:r>
              <a:rPr lang="en-US" dirty="0" err="1"/>
              <a:t>bổ</a:t>
            </a:r>
            <a:r>
              <a:rPr lang="en-US" dirty="0"/>
              <a:t> </a:t>
            </a:r>
            <a:r>
              <a:rPr lang="en-US" dirty="0" err="1"/>
              <a:t>ăn</a:t>
            </a:r>
            <a:r>
              <a:rPr lang="en-US" dirty="0"/>
              <a:t>, </a:t>
            </a:r>
            <a:r>
              <a:rPr lang="en-US" dirty="0" err="1"/>
              <a:t>ăn</a:t>
            </a:r>
            <a:r>
              <a:rPr lang="en-US" dirty="0"/>
              <a:t> </a:t>
            </a:r>
            <a:r>
              <a:rPr lang="en-US" dirty="0" err="1"/>
              <a:t>vào</a:t>
            </a:r>
            <a:r>
              <a:rPr lang="en-US" dirty="0"/>
              <a:t> </a:t>
            </a:r>
            <a:r>
              <a:rPr lang="en-US" dirty="0" err="1"/>
              <a:t>thấy</a:t>
            </a:r>
            <a:r>
              <a:rPr lang="en-US" dirty="0"/>
              <a:t> </a:t>
            </a:r>
            <a:r>
              <a:rPr lang="en-US" dirty="0" err="1"/>
              <a:t>dễ</a:t>
            </a:r>
            <a:r>
              <a:rPr lang="en-US" dirty="0"/>
              <a:t> </a:t>
            </a:r>
            <a:r>
              <a:rPr lang="en-US" dirty="0" err="1"/>
              <a:t>chịu</a:t>
            </a:r>
            <a:r>
              <a:rPr lang="en-US" dirty="0"/>
              <a:t>, </a:t>
            </a:r>
            <a:r>
              <a:rPr lang="en-US" dirty="0" err="1"/>
              <a:t>liền</a:t>
            </a:r>
            <a:r>
              <a:rPr lang="en-US" dirty="0"/>
              <a:t> </a:t>
            </a:r>
            <a:r>
              <a:rPr lang="en-US" dirty="0" err="1"/>
              <a:t>cho</a:t>
            </a:r>
            <a:r>
              <a:rPr lang="en-US" dirty="0"/>
              <a:t> </a:t>
            </a:r>
            <a:r>
              <a:rPr lang="en-US" dirty="0" err="1"/>
              <a:t>vào</a:t>
            </a:r>
            <a:r>
              <a:rPr lang="en-US" dirty="0"/>
              <a:t> </a:t>
            </a:r>
            <a:r>
              <a:rPr lang="en-US" dirty="0" err="1"/>
              <a:t>ống</a:t>
            </a:r>
            <a:r>
              <a:rPr lang="en-US" dirty="0"/>
              <a:t> </a:t>
            </a:r>
            <a:r>
              <a:rPr lang="en-US" dirty="0" err="1"/>
              <a:t>nứa</a:t>
            </a:r>
            <a:r>
              <a:rPr lang="en-US" dirty="0"/>
              <a:t> </a:t>
            </a:r>
            <a:r>
              <a:rPr lang="en-US" dirty="0" err="1"/>
              <a:t>đốt</a:t>
            </a:r>
            <a:r>
              <a:rPr lang="en-US" dirty="0"/>
              <a:t> </a:t>
            </a:r>
            <a:r>
              <a:rPr lang="en-US" dirty="0" err="1"/>
              <a:t>như</a:t>
            </a:r>
            <a:r>
              <a:rPr lang="en-US" dirty="0"/>
              <a:t> </a:t>
            </a:r>
            <a:r>
              <a:rPr lang="en-US" dirty="0" err="1"/>
              <a:t>nấu</a:t>
            </a:r>
            <a:r>
              <a:rPr lang="en-US" dirty="0"/>
              <a:t> </a:t>
            </a:r>
            <a:r>
              <a:rPr lang="en-US" dirty="0" err="1"/>
              <a:t>khoai</a:t>
            </a:r>
            <a:r>
              <a:rPr lang="en-US" dirty="0"/>
              <a:t> </a:t>
            </a:r>
            <a:r>
              <a:rPr lang="en-US" dirty="0" err="1"/>
              <a:t>mài</a:t>
            </a:r>
            <a:r>
              <a:rPr lang="en-US" dirty="0"/>
              <a:t>, </a:t>
            </a:r>
            <a:r>
              <a:rPr lang="en-US" dirty="0" err="1"/>
              <a:t>ăn</a:t>
            </a:r>
            <a:r>
              <a:rPr lang="en-US" dirty="0"/>
              <a:t> </a:t>
            </a:r>
            <a:r>
              <a:rPr lang="en-US" dirty="0" err="1"/>
              <a:t>thấy</a:t>
            </a:r>
            <a:r>
              <a:rPr lang="en-US" dirty="0"/>
              <a:t> </a:t>
            </a:r>
            <a:r>
              <a:rPr lang="en-US" dirty="0" err="1"/>
              <a:t>càng</a:t>
            </a:r>
            <a:r>
              <a:rPr lang="en-US" dirty="0"/>
              <a:t> </a:t>
            </a:r>
            <a:r>
              <a:rPr lang="en-US" dirty="0" err="1"/>
              <a:t>thơm</a:t>
            </a:r>
            <a:r>
              <a:rPr lang="en-US" dirty="0"/>
              <a:t> </a:t>
            </a:r>
            <a:r>
              <a:rPr lang="en-US" dirty="0" err="1"/>
              <a:t>ngon</a:t>
            </a:r>
            <a:r>
              <a:rPr lang="en-US" dirty="0"/>
              <a:t>. </a:t>
            </a:r>
            <a:r>
              <a:rPr lang="en-US" dirty="0" err="1"/>
              <a:t>Thế</a:t>
            </a:r>
            <a:r>
              <a:rPr lang="en-US" dirty="0"/>
              <a:t> </a:t>
            </a:r>
            <a:r>
              <a:rPr lang="en-US" dirty="0" err="1"/>
              <a:t>là</a:t>
            </a:r>
            <a:r>
              <a:rPr lang="en-US" dirty="0"/>
              <a:t> </a:t>
            </a:r>
            <a:r>
              <a:rPr lang="en-US" dirty="0" err="1"/>
              <a:t>dân</a:t>
            </a:r>
            <a:r>
              <a:rPr lang="en-US" dirty="0"/>
              <a:t> </a:t>
            </a:r>
            <a:r>
              <a:rPr lang="en-US" dirty="0" err="1"/>
              <a:t>làng</a:t>
            </a:r>
            <a:r>
              <a:rPr lang="en-US" dirty="0"/>
              <a:t> </a:t>
            </a:r>
            <a:r>
              <a:rPr lang="en-US" dirty="0" err="1"/>
              <a:t>rủ</a:t>
            </a:r>
            <a:r>
              <a:rPr lang="en-US" dirty="0"/>
              <a:t> </a:t>
            </a:r>
            <a:r>
              <a:rPr lang="en-US" dirty="0" err="1"/>
              <a:t>nhau</a:t>
            </a:r>
            <a:r>
              <a:rPr lang="en-US" dirty="0"/>
              <a:t> </a:t>
            </a:r>
            <a:r>
              <a:rPr lang="en-US" dirty="0" err="1"/>
              <a:t>đi</a:t>
            </a:r>
            <a:r>
              <a:rPr lang="en-US" dirty="0"/>
              <a:t> </a:t>
            </a:r>
            <a:r>
              <a:rPr lang="en-US" dirty="0" err="1"/>
              <a:t>nhặt</a:t>
            </a:r>
            <a:r>
              <a:rPr lang="en-US" dirty="0"/>
              <a:t> </a:t>
            </a:r>
            <a:r>
              <a:rPr lang="en-US" dirty="0" err="1"/>
              <a:t>về</a:t>
            </a:r>
            <a:r>
              <a:rPr lang="en-US" dirty="0"/>
              <a:t> </a:t>
            </a:r>
            <a:r>
              <a:rPr lang="en-US" dirty="0" err="1"/>
              <a:t>để</a:t>
            </a:r>
            <a:r>
              <a:rPr lang="en-US" dirty="0"/>
              <a:t> </a:t>
            </a:r>
            <a:r>
              <a:rPr lang="en-US" dirty="0" err="1"/>
              <a:t>dành</a:t>
            </a:r>
            <a:r>
              <a:rPr lang="en-US" dirty="0"/>
              <a:t> </a:t>
            </a:r>
            <a:r>
              <a:rPr lang="en-US" dirty="0" err="1"/>
              <a:t>ăn</a:t>
            </a:r>
            <a:r>
              <a:rPr lang="en-US" dirty="0"/>
              <a:t> </a:t>
            </a:r>
            <a:r>
              <a:rPr lang="en-US" dirty="0" err="1"/>
              <a:t>vào</a:t>
            </a:r>
            <a:r>
              <a:rPr lang="en-US" dirty="0"/>
              <a:t> </a:t>
            </a:r>
            <a:r>
              <a:rPr lang="en-US" dirty="0" err="1"/>
              <a:t>mùa</a:t>
            </a:r>
            <a:r>
              <a:rPr lang="en-US" dirty="0"/>
              <a:t> </a:t>
            </a:r>
            <a:r>
              <a:rPr lang="en-US" dirty="0" err="1"/>
              <a:t>đông</a:t>
            </a:r>
            <a:r>
              <a:rPr lang="en-US" dirty="0"/>
              <a:t> </a:t>
            </a:r>
            <a:r>
              <a:rPr lang="en-US" dirty="0" err="1"/>
              <a:t>rét</a:t>
            </a:r>
            <a:r>
              <a:rPr lang="en-US" dirty="0"/>
              <a:t> </a:t>
            </a:r>
            <a:r>
              <a:rPr lang="en-US" dirty="0" err="1"/>
              <a:t>buốt</a:t>
            </a:r>
            <a:r>
              <a:rPr lang="en-US" dirty="0"/>
              <a:t>. </a:t>
            </a:r>
            <a:endParaRPr lang="en-GB" dirty="0"/>
          </a:p>
          <a:p>
            <a:r>
              <a:rPr lang="en-US" dirty="0"/>
              <a:t>	</a:t>
            </a:r>
            <a:r>
              <a:rPr lang="en-US" dirty="0" err="1"/>
              <a:t>Bỗng</a:t>
            </a:r>
            <a:r>
              <a:rPr lang="en-US" dirty="0"/>
              <a:t> </a:t>
            </a:r>
            <a:r>
              <a:rPr lang="en-US" dirty="0" err="1"/>
              <a:t>có</a:t>
            </a:r>
            <a:r>
              <a:rPr lang="en-US" dirty="0"/>
              <a:t> </a:t>
            </a:r>
            <a:r>
              <a:rPr lang="en-US" dirty="0" err="1"/>
              <a:t>năm</a:t>
            </a:r>
            <a:r>
              <a:rPr lang="en-US" dirty="0"/>
              <a:t>, </a:t>
            </a:r>
            <a:r>
              <a:rPr lang="en-US" dirty="0" err="1"/>
              <a:t>cây</a:t>
            </a:r>
            <a:r>
              <a:rPr lang="en-US" dirty="0"/>
              <a:t> </a:t>
            </a:r>
            <a:r>
              <a:rPr lang="en-US" dirty="0" err="1"/>
              <a:t>lúa</a:t>
            </a:r>
            <a:r>
              <a:rPr lang="en-US" dirty="0"/>
              <a:t> </a:t>
            </a:r>
            <a:r>
              <a:rPr lang="en-US" dirty="0" err="1"/>
              <a:t>vẫn</a:t>
            </a:r>
            <a:r>
              <a:rPr lang="en-US" dirty="0"/>
              <a:t> </a:t>
            </a:r>
            <a:r>
              <a:rPr lang="en-US" dirty="0" err="1"/>
              <a:t>tốt</a:t>
            </a:r>
            <a:r>
              <a:rPr lang="en-US" dirty="0"/>
              <a:t>, </a:t>
            </a:r>
            <a:r>
              <a:rPr lang="en-US" dirty="0" err="1"/>
              <a:t>lúc</a:t>
            </a:r>
            <a:r>
              <a:rPr lang="en-US" dirty="0"/>
              <a:t> </a:t>
            </a:r>
            <a:r>
              <a:rPr lang="en-US" dirty="0" err="1"/>
              <a:t>ra</a:t>
            </a:r>
            <a:r>
              <a:rPr lang="en-US" dirty="0"/>
              <a:t> </a:t>
            </a:r>
            <a:r>
              <a:rPr lang="en-US" dirty="0" err="1"/>
              <a:t>hoa</a:t>
            </a:r>
            <a:r>
              <a:rPr lang="en-US" dirty="0"/>
              <a:t> </a:t>
            </a:r>
            <a:r>
              <a:rPr lang="en-US" dirty="0" err="1"/>
              <a:t>trời</a:t>
            </a:r>
            <a:r>
              <a:rPr lang="en-US" dirty="0"/>
              <a:t> </a:t>
            </a:r>
            <a:r>
              <a:rPr lang="en-US" dirty="0" err="1"/>
              <a:t>nắng</a:t>
            </a:r>
            <a:r>
              <a:rPr lang="en-US" dirty="0"/>
              <a:t>, </a:t>
            </a:r>
            <a:r>
              <a:rPr lang="en-US" dirty="0" err="1"/>
              <a:t>bông</a:t>
            </a:r>
            <a:r>
              <a:rPr lang="en-US" dirty="0"/>
              <a:t> </a:t>
            </a:r>
            <a:r>
              <a:rPr lang="en-US" dirty="0" err="1"/>
              <a:t>vẫn</a:t>
            </a:r>
            <a:r>
              <a:rPr lang="en-US" dirty="0"/>
              <a:t> to </a:t>
            </a:r>
            <a:r>
              <a:rPr lang="en-US" dirty="0" err="1"/>
              <a:t>nhưng</a:t>
            </a:r>
            <a:r>
              <a:rPr lang="en-US" dirty="0"/>
              <a:t> </a:t>
            </a:r>
            <a:r>
              <a:rPr lang="en-US" dirty="0" err="1"/>
              <a:t>lép</a:t>
            </a:r>
            <a:r>
              <a:rPr lang="en-US" dirty="0"/>
              <a:t> </a:t>
            </a:r>
            <a:r>
              <a:rPr lang="en-US" dirty="0" err="1"/>
              <a:t>kịp</a:t>
            </a:r>
            <a:r>
              <a:rPr lang="en-US" dirty="0"/>
              <a:t> </a:t>
            </a:r>
            <a:r>
              <a:rPr lang="en-US" dirty="0" err="1"/>
              <a:t>cứ</a:t>
            </a:r>
            <a:r>
              <a:rPr lang="en-US" dirty="0"/>
              <a:t> </a:t>
            </a:r>
            <a:r>
              <a:rPr lang="en-US" dirty="0" err="1"/>
              <a:t>giơ</a:t>
            </a:r>
            <a:r>
              <a:rPr lang="en-US" dirty="0"/>
              <a:t> </a:t>
            </a:r>
            <a:r>
              <a:rPr lang="en-US" dirty="0" err="1"/>
              <a:t>thẳng</a:t>
            </a:r>
            <a:r>
              <a:rPr lang="en-US" dirty="0"/>
              <a:t> </a:t>
            </a:r>
            <a:r>
              <a:rPr lang="en-US" dirty="0" err="1"/>
              <a:t>lên</a:t>
            </a:r>
            <a:r>
              <a:rPr lang="en-US" dirty="0"/>
              <a:t> </a:t>
            </a:r>
            <a:r>
              <a:rPr lang="en-US" dirty="0" err="1"/>
              <a:t>trời</a:t>
            </a:r>
            <a:r>
              <a:rPr lang="en-US" dirty="0"/>
              <a:t>. </a:t>
            </a:r>
            <a:r>
              <a:rPr lang="en-US" dirty="0" err="1"/>
              <a:t>Dân</a:t>
            </a:r>
            <a:r>
              <a:rPr lang="en-US" dirty="0"/>
              <a:t> </a:t>
            </a:r>
            <a:r>
              <a:rPr lang="en-US" dirty="0" err="1"/>
              <a:t>làng</a:t>
            </a:r>
            <a:r>
              <a:rPr lang="en-US" dirty="0"/>
              <a:t> </a:t>
            </a:r>
            <a:r>
              <a:rPr lang="en-US" dirty="0" err="1"/>
              <a:t>bèn</a:t>
            </a:r>
            <a:r>
              <a:rPr lang="en-US" dirty="0"/>
              <a:t> </a:t>
            </a:r>
            <a:r>
              <a:rPr lang="en-US" dirty="0" err="1"/>
              <a:t>đốt</a:t>
            </a:r>
            <a:r>
              <a:rPr lang="en-US" dirty="0"/>
              <a:t>  </a:t>
            </a:r>
            <a:r>
              <a:rPr lang="en-US" dirty="0" err="1"/>
              <a:t>trầm</a:t>
            </a:r>
            <a:r>
              <a:rPr lang="en-US" dirty="0"/>
              <a:t> </a:t>
            </a:r>
            <a:r>
              <a:rPr lang="en-US" dirty="0" err="1"/>
              <a:t>hương</a:t>
            </a:r>
            <a:r>
              <a:rPr lang="en-US" dirty="0"/>
              <a:t> </a:t>
            </a:r>
            <a:r>
              <a:rPr lang="en-US" dirty="0" err="1"/>
              <a:t>gọi</a:t>
            </a:r>
            <a:r>
              <a:rPr lang="en-US" dirty="0"/>
              <a:t> </a:t>
            </a:r>
            <a:r>
              <a:rPr lang="en-US" dirty="0" err="1"/>
              <a:t>vía</a:t>
            </a:r>
            <a:r>
              <a:rPr lang="en-US" dirty="0"/>
              <a:t>, </a:t>
            </a:r>
            <a:r>
              <a:rPr lang="en-US" dirty="0" err="1"/>
              <a:t>gọi</a:t>
            </a:r>
            <a:r>
              <a:rPr lang="en-US" dirty="0"/>
              <a:t> </a:t>
            </a:r>
            <a:r>
              <a:rPr lang="en-US" dirty="0" err="1"/>
              <a:t>hồn</a:t>
            </a:r>
            <a:r>
              <a:rPr lang="en-US" dirty="0"/>
              <a:t> </a:t>
            </a:r>
            <a:r>
              <a:rPr lang="en-US" dirty="0" err="1"/>
              <a:t>lúa</a:t>
            </a:r>
            <a:r>
              <a:rPr lang="en-US" dirty="0"/>
              <a:t> </a:t>
            </a:r>
            <a:r>
              <a:rPr lang="en-US" dirty="0" err="1"/>
              <a:t>mãi</a:t>
            </a:r>
            <a:r>
              <a:rPr lang="en-US" dirty="0"/>
              <a:t> </a:t>
            </a:r>
            <a:r>
              <a:rPr lang="en-US" dirty="0" err="1"/>
              <a:t>mà</a:t>
            </a:r>
            <a:r>
              <a:rPr lang="en-US" dirty="0"/>
              <a:t> </a:t>
            </a:r>
            <a:r>
              <a:rPr lang="en-US" dirty="0" err="1"/>
              <a:t>hạt</a:t>
            </a:r>
            <a:r>
              <a:rPr lang="en-US" dirty="0"/>
              <a:t> </a:t>
            </a:r>
            <a:r>
              <a:rPr lang="en-US" dirty="0" err="1"/>
              <a:t>vẫn</a:t>
            </a:r>
            <a:r>
              <a:rPr lang="en-US" dirty="0"/>
              <a:t> </a:t>
            </a:r>
            <a:r>
              <a:rPr lang="en-US" dirty="0" err="1"/>
              <a:t>không</a:t>
            </a:r>
            <a:r>
              <a:rPr lang="en-US" dirty="0"/>
              <a:t> to, </a:t>
            </a:r>
            <a:r>
              <a:rPr lang="en-US" dirty="0" err="1"/>
              <a:t>bông</a:t>
            </a:r>
            <a:r>
              <a:rPr lang="en-US" dirty="0"/>
              <a:t> </a:t>
            </a:r>
            <a:r>
              <a:rPr lang="en-US" dirty="0" err="1"/>
              <a:t>cũng</a:t>
            </a:r>
            <a:r>
              <a:rPr lang="en-US" dirty="0"/>
              <a:t> </a:t>
            </a:r>
            <a:r>
              <a:rPr lang="en-US" dirty="0" err="1"/>
              <a:t>không</a:t>
            </a:r>
            <a:r>
              <a:rPr lang="en-US" dirty="0"/>
              <a:t> </a:t>
            </a:r>
            <a:r>
              <a:rPr lang="en-US" dirty="0" err="1"/>
              <a:t>trĩu</a:t>
            </a:r>
            <a:r>
              <a:rPr lang="en-US" dirty="0"/>
              <a:t> </a:t>
            </a:r>
            <a:r>
              <a:rPr lang="en-US" dirty="0" err="1"/>
              <a:t>xuống</a:t>
            </a:r>
            <a:r>
              <a:rPr lang="en-US" dirty="0"/>
              <a:t>. </a:t>
            </a:r>
            <a:r>
              <a:rPr lang="en-US" dirty="0" err="1"/>
              <a:t>Vua</a:t>
            </a:r>
            <a:r>
              <a:rPr lang="en-US" dirty="0"/>
              <a:t> </a:t>
            </a:r>
            <a:r>
              <a:rPr lang="en-US" dirty="0" err="1"/>
              <a:t>Hùng</a:t>
            </a:r>
            <a:r>
              <a:rPr lang="en-US" dirty="0"/>
              <a:t> </a:t>
            </a:r>
            <a:r>
              <a:rPr lang="en-US" dirty="0" err="1"/>
              <a:t>thấy</a:t>
            </a:r>
            <a:r>
              <a:rPr lang="en-US" dirty="0"/>
              <a:t> </a:t>
            </a:r>
            <a:r>
              <a:rPr lang="en-US" dirty="0" err="1"/>
              <a:t>vậy</a:t>
            </a:r>
            <a:r>
              <a:rPr lang="en-US" dirty="0"/>
              <a:t>, </a:t>
            </a:r>
            <a:r>
              <a:rPr lang="en-US" dirty="0" err="1"/>
              <a:t>bèn</a:t>
            </a:r>
            <a:r>
              <a:rPr lang="en-US" dirty="0"/>
              <a:t> </a:t>
            </a:r>
            <a:r>
              <a:rPr lang="en-US" dirty="0" err="1"/>
              <a:t>cùng</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tìm</a:t>
            </a:r>
            <a:r>
              <a:rPr lang="en-US" dirty="0"/>
              <a:t> </a:t>
            </a:r>
            <a:r>
              <a:rPr lang="en-US" dirty="0" err="1"/>
              <a:t>một</a:t>
            </a:r>
            <a:r>
              <a:rPr lang="en-US" dirty="0"/>
              <a:t> </a:t>
            </a:r>
            <a:r>
              <a:rPr lang="en-US" dirty="0" err="1"/>
              <a:t>ngọn</a:t>
            </a:r>
            <a:r>
              <a:rPr lang="en-US" dirty="0"/>
              <a:t> </a:t>
            </a:r>
            <a:r>
              <a:rPr lang="en-US" dirty="0" err="1"/>
              <a:t>núi</a:t>
            </a:r>
            <a:r>
              <a:rPr lang="en-US" dirty="0"/>
              <a:t> </a:t>
            </a:r>
            <a:r>
              <a:rPr lang="en-US" dirty="0" err="1"/>
              <a:t>cao</a:t>
            </a:r>
            <a:r>
              <a:rPr lang="en-US" dirty="0"/>
              <a:t> (</a:t>
            </a:r>
            <a:r>
              <a:rPr lang="en-US" dirty="0" err="1"/>
              <a:t>chính</a:t>
            </a:r>
            <a:r>
              <a:rPr lang="en-US" dirty="0"/>
              <a:t> </a:t>
            </a:r>
            <a:r>
              <a:rPr lang="en-US" dirty="0" err="1"/>
              <a:t>là</a:t>
            </a:r>
            <a:r>
              <a:rPr lang="en-US" dirty="0"/>
              <a:t> </a:t>
            </a:r>
            <a:r>
              <a:rPr lang="en-US" dirty="0" err="1"/>
              <a:t>Nghĩa</a:t>
            </a:r>
            <a:r>
              <a:rPr lang="en-US" dirty="0"/>
              <a:t> </a:t>
            </a:r>
            <a:r>
              <a:rPr lang="en-US" dirty="0" err="1"/>
              <a:t>Lĩnh</a:t>
            </a:r>
            <a:r>
              <a:rPr lang="en-US" dirty="0"/>
              <a:t>) </a:t>
            </a:r>
            <a:r>
              <a:rPr lang="en-US" dirty="0" err="1"/>
              <a:t>im</a:t>
            </a:r>
            <a:r>
              <a:rPr lang="en-US" dirty="0"/>
              <a:t> </a:t>
            </a:r>
            <a:r>
              <a:rPr lang="en-US" dirty="0" err="1"/>
              <a:t>lặng</a:t>
            </a:r>
            <a:r>
              <a:rPr lang="en-US" dirty="0"/>
              <a:t> </a:t>
            </a:r>
            <a:r>
              <a:rPr lang="en-US" dirty="0" err="1"/>
              <a:t>trèo</a:t>
            </a:r>
            <a:r>
              <a:rPr lang="en-US" dirty="0"/>
              <a:t> </a:t>
            </a:r>
            <a:r>
              <a:rPr lang="en-US" dirty="0" err="1"/>
              <a:t>lên</a:t>
            </a:r>
            <a:r>
              <a:rPr lang="en-US" dirty="0"/>
              <a:t> </a:t>
            </a:r>
            <a:r>
              <a:rPr lang="en-US" dirty="0" err="1"/>
              <a:t>đỉnh</a:t>
            </a:r>
            <a:r>
              <a:rPr lang="en-US" dirty="0"/>
              <a:t>, </a:t>
            </a:r>
            <a:r>
              <a:rPr lang="en-US" dirty="0" err="1"/>
              <a:t>đốt</a:t>
            </a:r>
            <a:r>
              <a:rPr lang="en-US" dirty="0"/>
              <a:t> </a:t>
            </a:r>
            <a:r>
              <a:rPr lang="en-US" dirty="0" err="1"/>
              <a:t>hương</a:t>
            </a:r>
            <a:r>
              <a:rPr lang="en-US" dirty="0"/>
              <a:t> </a:t>
            </a:r>
            <a:r>
              <a:rPr lang="en-US" dirty="0" err="1"/>
              <a:t>vái</a:t>
            </a:r>
            <a:r>
              <a:rPr lang="en-US" dirty="0"/>
              <a:t> </a:t>
            </a:r>
            <a:r>
              <a:rPr lang="en-US" dirty="0" err="1"/>
              <a:t>lạy</a:t>
            </a:r>
            <a:r>
              <a:rPr lang="en-US" dirty="0"/>
              <a:t> </a:t>
            </a:r>
            <a:r>
              <a:rPr lang="en-US" dirty="0" err="1"/>
              <a:t>bốn</a:t>
            </a:r>
            <a:r>
              <a:rPr lang="en-US" dirty="0"/>
              <a:t> </a:t>
            </a:r>
            <a:r>
              <a:rPr lang="en-US" dirty="0" err="1"/>
              <a:t>phương</a:t>
            </a:r>
            <a:r>
              <a:rPr lang="en-US" dirty="0"/>
              <a:t> </a:t>
            </a:r>
            <a:r>
              <a:rPr lang="en-US" dirty="0" err="1"/>
              <a:t>cầu</a:t>
            </a:r>
            <a:r>
              <a:rPr lang="en-US" dirty="0"/>
              <a:t> </a:t>
            </a:r>
            <a:r>
              <a:rPr lang="en-US" dirty="0" err="1"/>
              <a:t>mong</a:t>
            </a:r>
            <a:r>
              <a:rPr lang="en-US" dirty="0"/>
              <a:t> </a:t>
            </a:r>
            <a:r>
              <a:rPr lang="en-US" dirty="0" err="1"/>
              <a:t>Lạc</a:t>
            </a:r>
            <a:r>
              <a:rPr lang="en-US" dirty="0"/>
              <a:t> Long </a:t>
            </a:r>
            <a:r>
              <a:rPr lang="en-US" dirty="0" err="1"/>
              <a:t>Quân</a:t>
            </a:r>
            <a:r>
              <a:rPr lang="en-US" dirty="0"/>
              <a:t> </a:t>
            </a:r>
            <a:r>
              <a:rPr lang="en-US" dirty="0" err="1"/>
              <a:t>về</a:t>
            </a:r>
            <a:r>
              <a:rPr lang="en-US" dirty="0"/>
              <a:t> </a:t>
            </a:r>
            <a:r>
              <a:rPr lang="en-US" dirty="0" err="1"/>
              <a:t>phù</a:t>
            </a:r>
            <a:r>
              <a:rPr lang="en-US" dirty="0"/>
              <a:t> </a:t>
            </a:r>
            <a:r>
              <a:rPr lang="en-US" dirty="0" err="1"/>
              <a:t>hộ</a:t>
            </a:r>
            <a:r>
              <a:rPr lang="en-US" dirty="0"/>
              <a:t>. </a:t>
            </a:r>
            <a:r>
              <a:rPr lang="en-US" dirty="0" err="1"/>
              <a:t>Cầu</a:t>
            </a:r>
            <a:r>
              <a:rPr lang="en-US" dirty="0"/>
              <a:t> </a:t>
            </a:r>
            <a:r>
              <a:rPr lang="en-US" dirty="0" err="1"/>
              <a:t>khấn</a:t>
            </a:r>
            <a:r>
              <a:rPr lang="en-US" dirty="0"/>
              <a:t> </a:t>
            </a:r>
            <a:r>
              <a:rPr lang="en-US" dirty="0" err="1"/>
              <a:t>suốt</a:t>
            </a:r>
            <a:r>
              <a:rPr lang="en-US" dirty="0"/>
              <a:t> </a:t>
            </a:r>
            <a:r>
              <a:rPr lang="en-US" dirty="0" err="1"/>
              <a:t>ngày</a:t>
            </a:r>
            <a:r>
              <a:rPr lang="en-US" dirty="0"/>
              <a:t> qua </a:t>
            </a:r>
            <a:r>
              <a:rPr lang="en-US" dirty="0" err="1"/>
              <a:t>đêm</a:t>
            </a:r>
            <a:r>
              <a:rPr lang="en-US" dirty="0"/>
              <a:t>, </a:t>
            </a:r>
            <a:r>
              <a:rPr lang="en-US" dirty="0" err="1"/>
              <a:t>sáng</a:t>
            </a:r>
            <a:r>
              <a:rPr lang="en-US" dirty="0"/>
              <a:t> </a:t>
            </a:r>
            <a:r>
              <a:rPr lang="en-US" dirty="0" err="1"/>
              <a:t>hôm</a:t>
            </a:r>
            <a:r>
              <a:rPr lang="en-US" dirty="0"/>
              <a:t> </a:t>
            </a:r>
            <a:r>
              <a:rPr lang="en-US" dirty="0" err="1"/>
              <a:t>sau</a:t>
            </a:r>
            <a:r>
              <a:rPr lang="en-US" dirty="0"/>
              <a:t>, </a:t>
            </a:r>
            <a:r>
              <a:rPr lang="en-US" dirty="0" err="1"/>
              <a:t>bỗng</a:t>
            </a:r>
            <a:r>
              <a:rPr lang="en-US" dirty="0"/>
              <a:t> </a:t>
            </a:r>
            <a:r>
              <a:rPr lang="en-US" dirty="0" err="1"/>
              <a:t>nhiên</a:t>
            </a:r>
            <a:r>
              <a:rPr lang="en-US" dirty="0"/>
              <a:t> </a:t>
            </a:r>
            <a:r>
              <a:rPr lang="en-US" dirty="0" err="1"/>
              <a:t>trời</a:t>
            </a:r>
            <a:r>
              <a:rPr lang="en-US" dirty="0"/>
              <a:t> </a:t>
            </a:r>
            <a:r>
              <a:rPr lang="en-US" dirty="0" err="1"/>
              <a:t>nổi</a:t>
            </a:r>
            <a:r>
              <a:rPr lang="en-US" dirty="0"/>
              <a:t> </a:t>
            </a:r>
            <a:r>
              <a:rPr lang="en-US" dirty="0" err="1"/>
              <a:t>giông</a:t>
            </a:r>
            <a:r>
              <a:rPr lang="en-US" dirty="0"/>
              <a:t> </a:t>
            </a:r>
            <a:r>
              <a:rPr lang="en-US" dirty="0" err="1"/>
              <a:t>bão</a:t>
            </a:r>
            <a:r>
              <a:rPr lang="en-US" dirty="0"/>
              <a:t> </a:t>
            </a:r>
            <a:r>
              <a:rPr lang="en-US" dirty="0" err="1"/>
              <a:t>sấm</a:t>
            </a:r>
            <a:r>
              <a:rPr lang="en-US" dirty="0"/>
              <a:t> </a:t>
            </a:r>
            <a:r>
              <a:rPr lang="en-US" dirty="0" err="1"/>
              <a:t>chớp</a:t>
            </a:r>
            <a:r>
              <a:rPr lang="en-US" dirty="0"/>
              <a:t>, </a:t>
            </a:r>
            <a:r>
              <a:rPr lang="en-US" dirty="0" err="1"/>
              <a:t>mua</a:t>
            </a:r>
            <a:r>
              <a:rPr lang="en-US" dirty="0"/>
              <a:t> </a:t>
            </a:r>
            <a:r>
              <a:rPr lang="en-US" dirty="0" err="1"/>
              <a:t>trút</a:t>
            </a:r>
            <a:r>
              <a:rPr lang="en-US" dirty="0"/>
              <a:t> </a:t>
            </a:r>
            <a:r>
              <a:rPr lang="en-US" dirty="0" err="1"/>
              <a:t>xuống</a:t>
            </a:r>
            <a:r>
              <a:rPr lang="en-US" dirty="0"/>
              <a:t>, </a:t>
            </a:r>
            <a:r>
              <a:rPr lang="en-US" dirty="0" err="1"/>
              <a:t>trên</a:t>
            </a:r>
            <a:r>
              <a:rPr lang="en-US" dirty="0"/>
              <a:t> </a:t>
            </a:r>
            <a:r>
              <a:rPr lang="en-US" dirty="0" err="1"/>
              <a:t>đám</a:t>
            </a:r>
            <a:r>
              <a:rPr lang="en-US" dirty="0"/>
              <a:t> </a:t>
            </a:r>
            <a:r>
              <a:rPr lang="en-US" dirty="0" err="1"/>
              <a:t>mây</a:t>
            </a:r>
            <a:r>
              <a:rPr lang="en-US" dirty="0"/>
              <a:t> </a:t>
            </a:r>
            <a:r>
              <a:rPr lang="en-US" dirty="0" err="1"/>
              <a:t>mưa</a:t>
            </a:r>
            <a:r>
              <a:rPr lang="en-US" dirty="0"/>
              <a:t> </a:t>
            </a:r>
            <a:r>
              <a:rPr lang="en-US" dirty="0" err="1"/>
              <a:t>có</a:t>
            </a:r>
            <a:r>
              <a:rPr lang="en-US" dirty="0"/>
              <a:t> </a:t>
            </a:r>
            <a:r>
              <a:rPr lang="en-US" dirty="0" err="1"/>
              <a:t>vị</a:t>
            </a:r>
            <a:r>
              <a:rPr lang="en-US" dirty="0"/>
              <a:t> </a:t>
            </a:r>
            <a:r>
              <a:rPr lang="en-US" dirty="0" err="1"/>
              <a:t>thần</a:t>
            </a:r>
            <a:r>
              <a:rPr lang="en-US" dirty="0"/>
              <a:t> </a:t>
            </a:r>
            <a:r>
              <a:rPr lang="en-US" dirty="0" err="1"/>
              <a:t>nói</a:t>
            </a:r>
            <a:r>
              <a:rPr lang="en-US" dirty="0"/>
              <a:t> to </a:t>
            </a:r>
            <a:r>
              <a:rPr lang="en-US" dirty="0" err="1"/>
              <a:t>lên</a:t>
            </a:r>
            <a:r>
              <a:rPr lang="en-US" dirty="0"/>
              <a:t> </a:t>
            </a:r>
            <a:r>
              <a:rPr lang="en-US" dirty="0" err="1"/>
              <a:t>rằng</a:t>
            </a:r>
            <a:r>
              <a:rPr lang="en-US" dirty="0"/>
              <a:t> : "</a:t>
            </a:r>
            <a:r>
              <a:rPr lang="en-US" dirty="0" err="1"/>
              <a:t>Từ</a:t>
            </a:r>
            <a:r>
              <a:rPr lang="en-US" dirty="0"/>
              <a:t> nay </a:t>
            </a:r>
            <a:r>
              <a:rPr lang="en-US" dirty="0" err="1"/>
              <a:t>trở</a:t>
            </a:r>
            <a:r>
              <a:rPr lang="en-US" dirty="0"/>
              <a:t> </a:t>
            </a:r>
            <a:r>
              <a:rPr lang="en-US" dirty="0" err="1"/>
              <a:t>đi</a:t>
            </a:r>
            <a:r>
              <a:rPr lang="en-US" dirty="0"/>
              <a:t> </a:t>
            </a:r>
            <a:r>
              <a:rPr lang="en-US" dirty="0" err="1"/>
              <a:t>cứ</a:t>
            </a:r>
            <a:r>
              <a:rPr lang="en-US" dirty="0"/>
              <a:t> </a:t>
            </a:r>
            <a:r>
              <a:rPr lang="en-US" dirty="0" err="1"/>
              <a:t>sáng</a:t>
            </a:r>
            <a:r>
              <a:rPr lang="en-US" dirty="0"/>
              <a:t> </a:t>
            </a:r>
            <a:r>
              <a:rPr lang="en-US" dirty="0" err="1"/>
              <a:t>mồng</a:t>
            </a:r>
            <a:r>
              <a:rPr lang="en-US" dirty="0"/>
              <a:t> </a:t>
            </a:r>
            <a:r>
              <a:rPr lang="en-US" dirty="0" err="1"/>
              <a:t>một</a:t>
            </a:r>
            <a:r>
              <a:rPr lang="en-US" dirty="0"/>
              <a:t> </a:t>
            </a:r>
            <a:r>
              <a:rPr lang="en-US" dirty="0" err="1"/>
              <a:t>tết</a:t>
            </a:r>
            <a:r>
              <a:rPr lang="en-US" dirty="0"/>
              <a:t>, </a:t>
            </a:r>
            <a:r>
              <a:rPr lang="en-US" dirty="0" err="1"/>
              <a:t>nhà</a:t>
            </a:r>
            <a:r>
              <a:rPr lang="en-US" dirty="0"/>
              <a:t> </a:t>
            </a:r>
            <a:r>
              <a:rPr lang="en-US" dirty="0" err="1"/>
              <a:t>nào</a:t>
            </a:r>
            <a:r>
              <a:rPr lang="en-US" dirty="0"/>
              <a:t> </a:t>
            </a:r>
            <a:r>
              <a:rPr lang="en-US" dirty="0" err="1"/>
              <a:t>cũng</a:t>
            </a:r>
            <a:r>
              <a:rPr lang="en-US" dirty="0"/>
              <a:t> </a:t>
            </a:r>
            <a:r>
              <a:rPr lang="en-US" dirty="0" err="1"/>
              <a:t>phải</a:t>
            </a:r>
            <a:r>
              <a:rPr lang="en-US" dirty="0"/>
              <a:t> </a:t>
            </a:r>
            <a:r>
              <a:rPr lang="en-US" dirty="0" err="1"/>
              <a:t>quét</a:t>
            </a:r>
            <a:r>
              <a:rPr lang="en-US" dirty="0"/>
              <a:t> </a:t>
            </a:r>
            <a:r>
              <a:rPr lang="en-US" dirty="0" err="1"/>
              <a:t>cho</a:t>
            </a:r>
            <a:r>
              <a:rPr lang="en-US" dirty="0"/>
              <a:t> </a:t>
            </a:r>
            <a:r>
              <a:rPr lang="en-US" dirty="0" err="1"/>
              <a:t>sạch</a:t>
            </a:r>
            <a:r>
              <a:rPr lang="en-US" dirty="0"/>
              <a:t> </a:t>
            </a:r>
            <a:r>
              <a:rPr lang="en-US" dirty="0" err="1"/>
              <a:t>cổng</a:t>
            </a:r>
            <a:r>
              <a:rPr lang="en-US" dirty="0"/>
              <a:t> </a:t>
            </a:r>
            <a:r>
              <a:rPr lang="en-US" dirty="0" err="1"/>
              <a:t>ngõ</a:t>
            </a:r>
            <a:r>
              <a:rPr lang="en-US" dirty="0"/>
              <a:t>, </a:t>
            </a:r>
            <a:r>
              <a:rPr lang="en-US" dirty="0" err="1"/>
              <a:t>nhà</a:t>
            </a:r>
            <a:r>
              <a:rPr lang="en-US" dirty="0"/>
              <a:t> </a:t>
            </a:r>
            <a:r>
              <a:rPr lang="en-US" dirty="0" err="1"/>
              <a:t>cửa</a:t>
            </a:r>
            <a:r>
              <a:rPr lang="en-US" dirty="0"/>
              <a:t>, </a:t>
            </a:r>
            <a:r>
              <a:rPr lang="en-US" dirty="0" err="1"/>
              <a:t>sân</a:t>
            </a:r>
            <a:r>
              <a:rPr lang="en-US" dirty="0"/>
              <a:t> </a:t>
            </a:r>
            <a:r>
              <a:rPr lang="en-US" dirty="0" err="1"/>
              <a:t>bãi</a:t>
            </a:r>
            <a:r>
              <a:rPr lang="en-US" dirty="0"/>
              <a:t>. </a:t>
            </a:r>
            <a:r>
              <a:rPr lang="en-US" dirty="0" err="1"/>
              <a:t>Đến</a:t>
            </a:r>
            <a:r>
              <a:rPr lang="en-US" dirty="0"/>
              <a:t> </a:t>
            </a:r>
            <a:r>
              <a:rPr lang="en-US" dirty="0" err="1"/>
              <a:t>giờ</a:t>
            </a:r>
            <a:r>
              <a:rPr lang="en-US" dirty="0"/>
              <a:t> </a:t>
            </a:r>
            <a:r>
              <a:rPr lang="en-US" dirty="0" err="1"/>
              <a:t>dần</a:t>
            </a:r>
            <a:r>
              <a:rPr lang="en-US" dirty="0"/>
              <a:t> </a:t>
            </a:r>
            <a:r>
              <a:rPr lang="en-US" dirty="0" err="1"/>
              <a:t>lúa</a:t>
            </a:r>
            <a:r>
              <a:rPr lang="en-US" dirty="0"/>
              <a:t> </a:t>
            </a:r>
            <a:r>
              <a:rPr lang="en-US" dirty="0" err="1"/>
              <a:t>thần</a:t>
            </a:r>
            <a:r>
              <a:rPr lang="en-US" dirty="0"/>
              <a:t> </a:t>
            </a:r>
            <a:r>
              <a:rPr lang="en-US" dirty="0" err="1"/>
              <a:t>về</a:t>
            </a:r>
            <a:r>
              <a:rPr lang="en-US" dirty="0"/>
              <a:t> </a:t>
            </a:r>
            <a:r>
              <a:rPr lang="en-US" dirty="0" err="1"/>
              <a:t>mới</a:t>
            </a:r>
            <a:r>
              <a:rPr lang="en-US" dirty="0"/>
              <a:t> </a:t>
            </a:r>
            <a:r>
              <a:rPr lang="en-US" dirty="0" err="1"/>
              <a:t>được</a:t>
            </a:r>
            <a:r>
              <a:rPr lang="en-US" dirty="0"/>
              <a:t> </a:t>
            </a:r>
            <a:r>
              <a:rPr lang="en-US" dirty="0" err="1"/>
              <a:t>ăn</a:t>
            </a:r>
            <a:r>
              <a:rPr lang="en-US" dirty="0"/>
              <a:t>, </a:t>
            </a:r>
            <a:r>
              <a:rPr lang="en-US" dirty="0" err="1"/>
              <a:t>bằng</a:t>
            </a:r>
            <a:r>
              <a:rPr lang="en-US" dirty="0"/>
              <a:t> </a:t>
            </a:r>
            <a:r>
              <a:rPr lang="en-US" dirty="0" err="1"/>
              <a:t>trái</a:t>
            </a:r>
            <a:r>
              <a:rPr lang="en-US" dirty="0"/>
              <a:t> ý </a:t>
            </a:r>
            <a:r>
              <a:rPr lang="en-US" dirty="0" err="1"/>
              <a:t>là</a:t>
            </a:r>
            <a:r>
              <a:rPr lang="en-US" dirty="0"/>
              <a:t> </a:t>
            </a:r>
            <a:r>
              <a:rPr lang="en-US" dirty="0" err="1"/>
              <a:t>lúa</a:t>
            </a:r>
            <a:r>
              <a:rPr lang="en-US" dirty="0"/>
              <a:t> </a:t>
            </a:r>
            <a:r>
              <a:rPr lang="en-US" dirty="0" err="1"/>
              <a:t>sẽ</a:t>
            </a:r>
            <a:r>
              <a:rPr lang="en-US" dirty="0"/>
              <a:t> bay </a:t>
            </a:r>
            <a:r>
              <a:rPr lang="en-US" dirty="0" err="1"/>
              <a:t>đi</a:t>
            </a:r>
            <a:r>
              <a:rPr lang="en-US" dirty="0"/>
              <a:t>". Tan </a:t>
            </a:r>
            <a:r>
              <a:rPr lang="en-US" dirty="0" err="1"/>
              <a:t>cơn</a:t>
            </a:r>
            <a:r>
              <a:rPr lang="en-US" dirty="0"/>
              <a:t> </a:t>
            </a:r>
            <a:r>
              <a:rPr lang="en-US" dirty="0" err="1"/>
              <a:t>mưa</a:t>
            </a:r>
            <a:r>
              <a:rPr lang="en-US" dirty="0"/>
              <a:t>, </a:t>
            </a:r>
            <a:r>
              <a:rPr lang="en-US" dirty="0" err="1"/>
              <a:t>vua</a:t>
            </a:r>
            <a:r>
              <a:rPr lang="en-US" dirty="0"/>
              <a:t> </a:t>
            </a:r>
            <a:r>
              <a:rPr lang="en-US" dirty="0" err="1"/>
              <a:t>Hùng</a:t>
            </a:r>
            <a:r>
              <a:rPr lang="en-US" dirty="0"/>
              <a:t> </a:t>
            </a:r>
            <a:r>
              <a:rPr lang="en-US" dirty="0" err="1"/>
              <a:t>cùng</a:t>
            </a:r>
            <a:r>
              <a:rPr lang="en-US" dirty="0"/>
              <a:t> </a:t>
            </a:r>
            <a:r>
              <a:rPr lang="en-US" dirty="0" err="1"/>
              <a:t>các</a:t>
            </a:r>
            <a:r>
              <a:rPr lang="en-US" dirty="0"/>
              <a:t> </a:t>
            </a:r>
            <a:r>
              <a:rPr lang="en-US" dirty="0" err="1"/>
              <a:t>già</a:t>
            </a:r>
            <a:r>
              <a:rPr lang="en-US" dirty="0"/>
              <a:t> </a:t>
            </a:r>
            <a:r>
              <a:rPr lang="en-US" dirty="0" err="1"/>
              <a:t>làng</a:t>
            </a:r>
            <a:r>
              <a:rPr lang="en-US" dirty="0"/>
              <a:t> </a:t>
            </a:r>
            <a:r>
              <a:rPr lang="en-US" dirty="0" err="1"/>
              <a:t>như</a:t>
            </a:r>
            <a:r>
              <a:rPr lang="en-US" dirty="0"/>
              <a:t> </a:t>
            </a:r>
            <a:r>
              <a:rPr lang="en-US" dirty="0" err="1"/>
              <a:t>tỉnh</a:t>
            </a:r>
            <a:r>
              <a:rPr lang="en-US" dirty="0"/>
              <a:t> </a:t>
            </a:r>
            <a:r>
              <a:rPr lang="en-US" dirty="0" err="1"/>
              <a:t>mộng</a:t>
            </a:r>
            <a:r>
              <a:rPr lang="en-US" dirty="0"/>
              <a:t>, </a:t>
            </a:r>
            <a:r>
              <a:rPr lang="en-US" dirty="0" err="1"/>
              <a:t>nhìn</a:t>
            </a:r>
            <a:r>
              <a:rPr lang="en-US" dirty="0"/>
              <a:t> </a:t>
            </a:r>
            <a:r>
              <a:rPr lang="en-US" dirty="0" err="1"/>
              <a:t>thấy</a:t>
            </a:r>
            <a:r>
              <a:rPr lang="en-US" dirty="0"/>
              <a:t> </a:t>
            </a:r>
            <a:r>
              <a:rPr lang="en-US" dirty="0" err="1"/>
              <a:t>ngay</a:t>
            </a:r>
            <a:r>
              <a:rPr lang="en-US" dirty="0"/>
              <a:t> </a:t>
            </a:r>
            <a:r>
              <a:rPr lang="en-US" dirty="0" err="1"/>
              <a:t>trước</a:t>
            </a:r>
            <a:r>
              <a:rPr lang="en-US" dirty="0"/>
              <a:t> </a:t>
            </a:r>
            <a:r>
              <a:rPr lang="en-US" dirty="0" err="1"/>
              <a:t>mặt</a:t>
            </a:r>
            <a:r>
              <a:rPr lang="en-US" dirty="0"/>
              <a:t> </a:t>
            </a:r>
            <a:r>
              <a:rPr lang="en-US" dirty="0" err="1"/>
              <a:t>một</a:t>
            </a:r>
            <a:r>
              <a:rPr lang="en-US" dirty="0"/>
              <a:t> </a:t>
            </a:r>
            <a:r>
              <a:rPr lang="en-US" dirty="0" err="1"/>
              <a:t>hạt</a:t>
            </a:r>
            <a:r>
              <a:rPr lang="en-US" dirty="0"/>
              <a:t> </a:t>
            </a:r>
            <a:r>
              <a:rPr lang="en-US" dirty="0" err="1"/>
              <a:t>lúa</a:t>
            </a:r>
            <a:r>
              <a:rPr lang="en-US" dirty="0"/>
              <a:t> </a:t>
            </a:r>
            <a:r>
              <a:rPr lang="en-US" dirty="0" err="1"/>
              <a:t>thần</a:t>
            </a:r>
            <a:r>
              <a:rPr lang="en-US" dirty="0"/>
              <a:t> to </a:t>
            </a:r>
            <a:r>
              <a:rPr lang="en-US" dirty="0" err="1"/>
              <a:t>bằng</a:t>
            </a:r>
            <a:r>
              <a:rPr lang="en-US" dirty="0"/>
              <a:t> </a:t>
            </a:r>
            <a:r>
              <a:rPr lang="en-US" dirty="0" err="1"/>
              <a:t>chiếc</a:t>
            </a:r>
            <a:r>
              <a:rPr lang="en-US" dirty="0"/>
              <a:t> </a:t>
            </a:r>
            <a:r>
              <a:rPr lang="en-US" dirty="0" err="1"/>
              <a:t>thuyền</a:t>
            </a:r>
            <a:r>
              <a:rPr lang="en-US" dirty="0"/>
              <a:t> </a:t>
            </a:r>
            <a:r>
              <a:rPr lang="en-US" dirty="0" err="1"/>
              <a:t>ba</a:t>
            </a:r>
            <a:r>
              <a:rPr lang="en-US" dirty="0"/>
              <a:t> </a:t>
            </a:r>
            <a:r>
              <a:rPr lang="en-US" dirty="0" err="1"/>
              <a:t>cắng</a:t>
            </a:r>
            <a:r>
              <a:rPr lang="en-US" dirty="0"/>
              <a:t>. </a:t>
            </a:r>
            <a:r>
              <a:rPr lang="en-US" dirty="0" err="1"/>
              <a:t>Thế</a:t>
            </a:r>
            <a:r>
              <a:rPr lang="en-US" dirty="0"/>
              <a:t> </a:t>
            </a:r>
            <a:r>
              <a:rPr lang="en-US" dirty="0" err="1"/>
              <a:t>là</a:t>
            </a:r>
            <a:r>
              <a:rPr lang="en-US" dirty="0"/>
              <a:t> </a:t>
            </a:r>
            <a:r>
              <a:rPr lang="en-US" dirty="0" err="1"/>
              <a:t>nhà</a:t>
            </a:r>
            <a:r>
              <a:rPr lang="en-US" dirty="0"/>
              <a:t> </a:t>
            </a:r>
            <a:r>
              <a:rPr lang="en-US" dirty="0" err="1"/>
              <a:t>vua</a:t>
            </a:r>
            <a:r>
              <a:rPr lang="en-US" dirty="0"/>
              <a:t> </a:t>
            </a:r>
            <a:r>
              <a:rPr lang="en-US" dirty="0" err="1"/>
              <a:t>cho</a:t>
            </a:r>
            <a:r>
              <a:rPr lang="en-US" dirty="0"/>
              <a:t> </a:t>
            </a:r>
            <a:r>
              <a:rPr lang="en-US" dirty="0" err="1"/>
              <a:t>lập</a:t>
            </a:r>
            <a:r>
              <a:rPr lang="en-US" dirty="0"/>
              <a:t> </a:t>
            </a:r>
            <a:r>
              <a:rPr lang="en-US" dirty="0" err="1"/>
              <a:t>đền</a:t>
            </a:r>
            <a:r>
              <a:rPr lang="en-US" dirty="0"/>
              <a:t> </a:t>
            </a:r>
            <a:r>
              <a:rPr lang="en-US" dirty="0" err="1"/>
              <a:t>thờ</a:t>
            </a:r>
            <a:r>
              <a:rPr lang="en-US" dirty="0"/>
              <a:t> </a:t>
            </a:r>
            <a:r>
              <a:rPr lang="en-US" dirty="0" err="1"/>
              <a:t>đưa</a:t>
            </a:r>
            <a:r>
              <a:rPr lang="en-US" dirty="0"/>
              <a:t> </a:t>
            </a:r>
            <a:r>
              <a:rPr lang="en-US" dirty="0" err="1"/>
              <a:t>hạt</a:t>
            </a:r>
            <a:r>
              <a:rPr lang="en-US" dirty="0"/>
              <a:t> </a:t>
            </a:r>
            <a:r>
              <a:rPr lang="en-US" dirty="0" err="1"/>
              <a:t>lúa</a:t>
            </a:r>
            <a:r>
              <a:rPr lang="en-US" dirty="0"/>
              <a:t> </a:t>
            </a:r>
            <a:r>
              <a:rPr lang="en-US" dirty="0" err="1"/>
              <a:t>thần</a:t>
            </a:r>
            <a:r>
              <a:rPr lang="en-US" dirty="0"/>
              <a:t> </a:t>
            </a:r>
            <a:r>
              <a:rPr lang="en-US" dirty="0" err="1"/>
              <a:t>bằng</a:t>
            </a:r>
            <a:r>
              <a:rPr lang="en-US" dirty="0"/>
              <a:t> </a:t>
            </a:r>
            <a:r>
              <a:rPr lang="en-US" dirty="0" err="1"/>
              <a:t>đá</a:t>
            </a:r>
            <a:r>
              <a:rPr lang="en-US" dirty="0"/>
              <a:t> </a:t>
            </a:r>
            <a:r>
              <a:rPr lang="en-US" dirty="0" err="1"/>
              <a:t>đặt</a:t>
            </a:r>
            <a:r>
              <a:rPr lang="en-US" dirty="0"/>
              <a:t> </a:t>
            </a:r>
            <a:r>
              <a:rPr lang="en-US" dirty="0" err="1"/>
              <a:t>lên</a:t>
            </a:r>
            <a:r>
              <a:rPr lang="en-US" dirty="0"/>
              <a:t> </a:t>
            </a:r>
            <a:r>
              <a:rPr lang="en-US" dirty="0" err="1"/>
              <a:t>điện</a:t>
            </a:r>
            <a:r>
              <a:rPr lang="en-US" dirty="0"/>
              <a:t>, </a:t>
            </a:r>
            <a:r>
              <a:rPr lang="en-US" dirty="0" err="1"/>
              <a:t>ra</a:t>
            </a:r>
            <a:r>
              <a:rPr lang="en-US" dirty="0"/>
              <a:t> </a:t>
            </a:r>
            <a:r>
              <a:rPr lang="en-US" dirty="0" err="1"/>
              <a:t>lệ</a:t>
            </a:r>
            <a:r>
              <a:rPr lang="en-US" dirty="0"/>
              <a:t> </a:t>
            </a:r>
            <a:r>
              <a:rPr lang="en-US" dirty="0" err="1"/>
              <a:t>hàng</a:t>
            </a:r>
            <a:r>
              <a:rPr lang="en-US" dirty="0"/>
              <a:t> </a:t>
            </a:r>
            <a:r>
              <a:rPr lang="en-US" dirty="0" err="1"/>
              <a:t>năm</a:t>
            </a:r>
            <a:r>
              <a:rPr lang="en-US" dirty="0"/>
              <a:t> </a:t>
            </a:r>
            <a:r>
              <a:rPr lang="en-US" dirty="0" err="1"/>
              <a:t>cầu</a:t>
            </a:r>
            <a:r>
              <a:rPr lang="en-US" dirty="0"/>
              <a:t> </a:t>
            </a:r>
            <a:r>
              <a:rPr lang="en-US" dirty="0" err="1" smtClean="0"/>
              <a:t>khấn</a:t>
            </a:r>
            <a:endParaRPr lang="en-GB" dirty="0"/>
          </a:p>
        </p:txBody>
      </p:sp>
    </p:spTree>
    <p:extLst>
      <p:ext uri="{BB962C8B-B14F-4D97-AF65-F5344CB8AC3E}">
        <p14:creationId xmlns:p14="http://schemas.microsoft.com/office/powerpoint/2010/main" val="22020476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198311" cy="1143000"/>
          </a:xfrm>
        </p:spPr>
        <p:txBody>
          <a:bodyPr/>
          <a:lstStyle/>
          <a:p>
            <a:pPr marL="0" indent="0">
              <a:buNone/>
            </a:pPr>
            <a:r>
              <a:rPr lang="vi-VN" dirty="0" smtClean="0"/>
              <a:t>TRẢ LỜI CÂU HỎI</a:t>
            </a:r>
            <a:endParaRPr lang="en-GB" dirty="0"/>
          </a:p>
        </p:txBody>
      </p:sp>
      <p:sp>
        <p:nvSpPr>
          <p:cNvPr id="3" name="Content Placeholder 2"/>
          <p:cNvSpPr>
            <a:spLocks noGrp="1"/>
          </p:cNvSpPr>
          <p:nvPr>
            <p:ph idx="1"/>
          </p:nvPr>
        </p:nvSpPr>
        <p:spPr>
          <a:xfrm>
            <a:off x="914400" y="1981200"/>
            <a:ext cx="7696200" cy="4236720"/>
          </a:xfrm>
        </p:spPr>
        <p:txBody>
          <a:bodyPr/>
          <a:lstStyle/>
          <a:p>
            <a:pPr marL="502920" indent="-457200">
              <a:buAutoNum type="arabicPeriod"/>
            </a:pPr>
            <a:r>
              <a:rPr lang="vi-VN" dirty="0" smtClean="0"/>
              <a:t>Cây lúa được miêu tả bằng từ ngữ nào?</a:t>
            </a:r>
          </a:p>
          <a:p>
            <a:pPr marL="502920" indent="-457200">
              <a:buAutoNum type="arabicPeriod"/>
            </a:pPr>
            <a:r>
              <a:rPr lang="vi-VN" dirty="0" smtClean="0"/>
              <a:t>Câu chuyện có những sự việc nào? </a:t>
            </a:r>
          </a:p>
          <a:p>
            <a:pPr marL="502920" indent="-457200">
              <a:buAutoNum type="arabicPeriod"/>
            </a:pPr>
            <a:r>
              <a:rPr lang="vi-VN" dirty="0" smtClean="0"/>
              <a:t>Từ</a:t>
            </a:r>
          </a:p>
          <a:p>
            <a:pPr marL="502920" indent="-457200">
              <a:buAutoNum type="arabicPeriod"/>
            </a:pPr>
            <a:r>
              <a:rPr lang="vi-VN" dirty="0" smtClean="0"/>
              <a:t>...</a:t>
            </a:r>
            <a:endParaRPr lang="en-GB" dirty="0"/>
          </a:p>
        </p:txBody>
      </p:sp>
    </p:spTree>
    <p:extLst>
      <p:ext uri="{BB962C8B-B14F-4D97-AF65-F5344CB8AC3E}">
        <p14:creationId xmlns:p14="http://schemas.microsoft.com/office/powerpoint/2010/main" val="10608468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76800"/>
            <a:ext cx="8305799" cy="1143000"/>
          </a:xfrm>
        </p:spPr>
        <p:txBody>
          <a:bodyPr/>
          <a:lstStyle/>
          <a:p>
            <a:pPr marL="0" indent="0">
              <a:buNone/>
            </a:pPr>
            <a:r>
              <a:rPr lang="vi-VN" dirty="0" smtClean="0"/>
              <a:t>Xem video/Nghe 1 bài hát</a:t>
            </a:r>
            <a:endParaRPr lang="en-GB" dirty="0"/>
          </a:p>
        </p:txBody>
      </p:sp>
      <p:sp>
        <p:nvSpPr>
          <p:cNvPr id="4" name="Content Placeholder 3"/>
          <p:cNvSpPr>
            <a:spLocks noGrp="1"/>
          </p:cNvSpPr>
          <p:nvPr>
            <p:ph sz="half" idx="2"/>
          </p:nvPr>
        </p:nvSpPr>
        <p:spPr>
          <a:xfrm>
            <a:off x="5334000" y="609600"/>
            <a:ext cx="3346704" cy="3474720"/>
          </a:xfrm>
        </p:spPr>
        <p:txBody>
          <a:bodyPr/>
          <a:lstStyle/>
          <a:p>
            <a:r>
              <a:rPr lang="vi-VN" dirty="0" smtClean="0"/>
              <a:t>Ngày xuân long phụng sum vầy</a:t>
            </a:r>
          </a:p>
          <a:p>
            <a:r>
              <a:rPr lang="vi-VN" dirty="0" smtClean="0"/>
              <a:t>Nghe và ghi lại các danh từ chỉ sự vật xuất hiện trong dịp tết</a:t>
            </a:r>
            <a:endParaRPr lang="en-GB" dirty="0"/>
          </a:p>
        </p:txBody>
      </p:sp>
      <p:pic>
        <p:nvPicPr>
          <p:cNvPr id="9" name="NgayXuanLongPhungSumVay-VA-2712302.mp3">
            <a:hlinkClick r:id="" action="ppaction://media"/>
          </p:cNvPr>
          <p:cNvPicPr>
            <a:picLocks noGrp="1" noChangeAspect="1"/>
          </p:cNvPicPr>
          <p:nvPr>
            <p:ph sz="half" idx="1"/>
            <a:audioFile r:link="rId2"/>
            <p:extLst>
              <p:ext uri="{DAA4B4D4-6D71-4841-9C94-3DE7FCFB9230}">
                <p14:media xmlns:p14="http://schemas.microsoft.com/office/powerpoint/2010/main" r:embed="rId1"/>
              </p:ext>
            </p:extLst>
          </p:nvPr>
        </p:nvPicPr>
        <p:blipFill>
          <a:blip r:embed="rId4"/>
          <a:stretch>
            <a:fillRect/>
          </a:stretch>
        </p:blipFill>
        <p:spPr>
          <a:xfrm>
            <a:off x="2233613" y="3894138"/>
            <a:ext cx="487362" cy="487362"/>
          </a:xfrm>
        </p:spPr>
      </p:pic>
    </p:spTree>
    <p:extLst>
      <p:ext uri="{BB962C8B-B14F-4D97-AF65-F5344CB8AC3E}">
        <p14:creationId xmlns:p14="http://schemas.microsoft.com/office/powerpoint/2010/main" val="18880719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7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38600"/>
            <a:ext cx="2212848" cy="1582621"/>
          </a:xfrm>
        </p:spPr>
        <p:txBody>
          <a:bodyPr/>
          <a:lstStyle/>
          <a:p>
            <a:pPr marL="0" indent="0">
              <a:buNone/>
            </a:pPr>
            <a:r>
              <a:rPr lang="vi-VN" dirty="0" smtClean="0"/>
              <a:t>VIẾT</a:t>
            </a:r>
            <a:endParaRPr lang="en-GB" dirty="0"/>
          </a:p>
        </p:txBody>
      </p:sp>
      <p:sp>
        <p:nvSpPr>
          <p:cNvPr id="3" name="Text Placeholder 2"/>
          <p:cNvSpPr>
            <a:spLocks noGrp="1"/>
          </p:cNvSpPr>
          <p:nvPr>
            <p:ph type="body" sz="half" idx="2"/>
          </p:nvPr>
        </p:nvSpPr>
        <p:spPr>
          <a:xfrm>
            <a:off x="381000" y="457200"/>
            <a:ext cx="2667000" cy="3276600"/>
          </a:xfrm>
        </p:spPr>
        <p:txBody>
          <a:bodyPr>
            <a:normAutofit fontScale="92500"/>
          </a:bodyPr>
          <a:lstStyle/>
          <a:p>
            <a:pPr marL="0" indent="0">
              <a:buNone/>
            </a:pPr>
            <a:r>
              <a:rPr lang="vi-VN" sz="2400" dirty="0" smtClean="0"/>
              <a:t>Đây là cảnh giã gạo được khắc trên mặt trống đồng. Từ việc quan sát hình họa trên, em viết đoạn văn trình bày về các sản phẩm được chế biến từ thóc gạo của người Việt. </a:t>
            </a:r>
          </a:p>
          <a:p>
            <a:pPr marL="0" indent="0">
              <a:buNone/>
            </a:pPr>
            <a:endParaRPr lang="vi-VN" dirty="0"/>
          </a:p>
          <a:p>
            <a:pPr marL="0" indent="0">
              <a:buNone/>
            </a:pPr>
            <a:r>
              <a:rPr lang="vi-VN" dirty="0" smtClean="0"/>
              <a:t>................</a:t>
            </a:r>
          </a:p>
          <a:p>
            <a:pPr marL="0" indent="0">
              <a:buNone/>
            </a:pPr>
            <a:endParaRPr lang="vi-VN" dirty="0"/>
          </a:p>
          <a:p>
            <a:pPr marL="0" indent="0">
              <a:buNone/>
            </a:pPr>
            <a:endParaRPr lang="vi-VN" dirty="0" smtClean="0"/>
          </a:p>
          <a:p>
            <a:pPr marL="0" indent="0">
              <a:buNone/>
            </a:pPr>
            <a:endParaRPr lang="en-GB" dirty="0"/>
          </a:p>
        </p:txBody>
      </p:sp>
      <p:pic>
        <p:nvPicPr>
          <p:cNvPr id="2050"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297" r="18297"/>
          <a:stretch>
            <a:fillRect/>
          </a:stretch>
        </p:blipFill>
        <p:spPr bwMode="auto">
          <a:xfrm>
            <a:off x="3455165" y="1524000"/>
            <a:ext cx="5307835" cy="2975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54835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029200"/>
            <a:ext cx="7239000" cy="1143000"/>
          </a:xfrm>
        </p:spPr>
        <p:txBody>
          <a:bodyPr/>
          <a:lstStyle/>
          <a:p>
            <a:pPr marL="0" indent="0">
              <a:buNone/>
            </a:pPr>
            <a:r>
              <a:rPr lang="vi-VN" dirty="0" smtClean="0"/>
              <a:t>GHI NHỚ - VẬN DỤNG</a:t>
            </a:r>
            <a:endParaRPr lang="en-GB" dirty="0"/>
          </a:p>
        </p:txBody>
      </p:sp>
      <p:sp>
        <p:nvSpPr>
          <p:cNvPr id="3" name="Content Placeholder 2"/>
          <p:cNvSpPr>
            <a:spLocks noGrp="1"/>
          </p:cNvSpPr>
          <p:nvPr>
            <p:ph idx="1"/>
          </p:nvPr>
        </p:nvSpPr>
        <p:spPr>
          <a:xfrm>
            <a:off x="1143000" y="609600"/>
            <a:ext cx="7162800" cy="3962400"/>
          </a:xfrm>
        </p:spPr>
        <p:txBody>
          <a:bodyPr>
            <a:normAutofit/>
          </a:bodyPr>
          <a:lstStyle/>
          <a:p>
            <a:pPr marL="502920" indent="-457200">
              <a:buAutoNum type="arabicPeriod"/>
            </a:pPr>
            <a:r>
              <a:rPr lang="vi-VN" dirty="0" smtClean="0"/>
              <a:t>Truyền thuyết kể về phong tục thuộc nhóm truyền thuyết phong vật là những truyện dân gian lí giải nguồn gốc của các phong tục, sự vật; gắn sự ra đời đó vào một thời đại nhất định, nhằm phản ánh thành tựu về lao động sản xuất, sự sáng tạo của cộng đồng</a:t>
            </a:r>
          </a:p>
          <a:p>
            <a:pPr marL="502920" indent="-457200">
              <a:buAutoNum type="arabicPeriod"/>
            </a:pPr>
            <a:r>
              <a:rPr lang="vi-VN" dirty="0" smtClean="0"/>
              <a:t>Danh từ </a:t>
            </a:r>
          </a:p>
          <a:p>
            <a:pPr marL="502920" indent="-457200">
              <a:buAutoNum type="arabicPeriod"/>
            </a:pPr>
            <a:r>
              <a:rPr lang="vi-VN" dirty="0" smtClean="0"/>
              <a:t>.... Kể chuyện/Miêu tả</a:t>
            </a:r>
          </a:p>
          <a:p>
            <a:pPr marL="502920" indent="-457200">
              <a:buAutoNum type="arabicPeriod"/>
            </a:pPr>
            <a:endParaRPr lang="en-GB" dirty="0"/>
          </a:p>
        </p:txBody>
      </p:sp>
    </p:spTree>
    <p:extLst>
      <p:ext uri="{BB962C8B-B14F-4D97-AF65-F5344CB8AC3E}">
        <p14:creationId xmlns:p14="http://schemas.microsoft.com/office/powerpoint/2010/main" val="10404468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4372168"/>
            <a:ext cx="7620000" cy="1143000"/>
          </a:xfrm>
        </p:spPr>
        <p:txBody>
          <a:bodyPr/>
          <a:lstStyle/>
          <a:p>
            <a:pPr marL="0" indent="0">
              <a:buNone/>
            </a:pPr>
            <a:r>
              <a:rPr lang="vi-VN" dirty="0" smtClean="0"/>
              <a:t>Vận dụng</a:t>
            </a:r>
            <a:endParaRPr lang="en-GB" dirty="0"/>
          </a:p>
        </p:txBody>
      </p:sp>
      <p:sp>
        <p:nvSpPr>
          <p:cNvPr id="3" name="Content Placeholder 2"/>
          <p:cNvSpPr>
            <a:spLocks noGrp="1"/>
          </p:cNvSpPr>
          <p:nvPr>
            <p:ph sz="half" idx="1"/>
          </p:nvPr>
        </p:nvSpPr>
        <p:spPr>
          <a:xfrm>
            <a:off x="762000" y="731519"/>
            <a:ext cx="3727703" cy="3474720"/>
          </a:xfrm>
        </p:spPr>
        <p:txBody>
          <a:bodyPr/>
          <a:lstStyle/>
          <a:p>
            <a:r>
              <a:rPr lang="vi-VN" dirty="0" smtClean="0">
                <a:solidFill>
                  <a:srgbClr val="FF0000"/>
                </a:solidFill>
              </a:rPr>
              <a:t>Kể tên </a:t>
            </a:r>
            <a:r>
              <a:rPr lang="vi-VN" dirty="0" smtClean="0"/>
              <a:t>những loại bánh được làm từ gạo? </a:t>
            </a:r>
            <a:r>
              <a:rPr lang="vi-VN" dirty="0" smtClean="0">
                <a:solidFill>
                  <a:srgbClr val="FF0000"/>
                </a:solidFill>
              </a:rPr>
              <a:t>Miêu tả </a:t>
            </a:r>
            <a:r>
              <a:rPr lang="vi-VN" dirty="0" smtClean="0"/>
              <a:t>một trong các loại bánh đó mà em biết?</a:t>
            </a:r>
            <a:endParaRPr lang="en-GB" dirty="0"/>
          </a:p>
        </p:txBody>
      </p:sp>
      <p:sp>
        <p:nvSpPr>
          <p:cNvPr id="4" name="Content Placeholder 3"/>
          <p:cNvSpPr>
            <a:spLocks noGrp="1"/>
          </p:cNvSpPr>
          <p:nvPr>
            <p:ph sz="half" idx="2"/>
          </p:nvPr>
        </p:nvSpPr>
        <p:spPr>
          <a:xfrm>
            <a:off x="4645152" y="731520"/>
            <a:ext cx="4041648" cy="3474720"/>
          </a:xfrm>
        </p:spPr>
        <p:txBody>
          <a:bodyPr/>
          <a:lstStyle/>
          <a:p>
            <a:r>
              <a:rPr lang="vi-VN" dirty="0" smtClean="0">
                <a:solidFill>
                  <a:srgbClr val="FF0000"/>
                </a:solidFill>
              </a:rPr>
              <a:t>Kể lại </a:t>
            </a:r>
            <a:r>
              <a:rPr lang="vi-VN" dirty="0" smtClean="0"/>
              <a:t>một truyền thuyết về nguồn gốc sự vật thời Hùng Vương</a:t>
            </a:r>
          </a:p>
          <a:p>
            <a:r>
              <a:rPr lang="vi-VN" dirty="0" smtClean="0">
                <a:solidFill>
                  <a:srgbClr val="FF0000"/>
                </a:solidFill>
              </a:rPr>
              <a:t>Tóm tắt </a:t>
            </a:r>
            <a:r>
              <a:rPr lang="vi-VN" dirty="0" smtClean="0"/>
              <a:t>một truyện về việc thử tài truyền ngôi báu mà em biết?</a:t>
            </a:r>
            <a:endParaRPr lang="en-GB" dirty="0"/>
          </a:p>
        </p:txBody>
      </p:sp>
    </p:spTree>
    <p:extLst>
      <p:ext uri="{BB962C8B-B14F-4D97-AF65-F5344CB8AC3E}">
        <p14:creationId xmlns:p14="http://schemas.microsoft.com/office/powerpoint/2010/main" val="4612724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0" indent="0">
              <a:buNone/>
            </a:pPr>
            <a:r>
              <a:rPr lang="vi-VN" dirty="0" smtClean="0"/>
              <a:t>Bài học tiếp theo</a:t>
            </a:r>
            <a:endParaRPr lang="en-GB" dirty="0"/>
          </a:p>
        </p:txBody>
      </p:sp>
      <p:sp>
        <p:nvSpPr>
          <p:cNvPr id="3" name="Text Placeholder 2"/>
          <p:cNvSpPr>
            <a:spLocks noGrp="1"/>
          </p:cNvSpPr>
          <p:nvPr>
            <p:ph type="body" sz="half" idx="2"/>
          </p:nvPr>
        </p:nvSpPr>
        <p:spPr>
          <a:xfrm>
            <a:off x="457200" y="685800"/>
            <a:ext cx="4114801" cy="4038600"/>
          </a:xfrm>
        </p:spPr>
        <p:txBody>
          <a:bodyPr/>
          <a:lstStyle/>
          <a:p>
            <a:pPr marL="0" indent="0">
              <a:buNone/>
            </a:pPr>
            <a:r>
              <a:rPr lang="vi-VN" sz="1800" b="1" dirty="0" smtClean="0"/>
              <a:t>Bức ảnh bên cho biết đây là sự kiện gì? Tại sao lấy tên Phù Đổng?</a:t>
            </a:r>
          </a:p>
          <a:p>
            <a:pPr marL="0" indent="0">
              <a:buNone/>
            </a:pPr>
            <a:r>
              <a:rPr lang="vi-VN" sz="1800" b="1" dirty="0" smtClean="0"/>
              <a:t>SƯU TẬP.....</a:t>
            </a:r>
          </a:p>
          <a:p>
            <a:pPr marL="0" indent="0">
              <a:buNone/>
            </a:pPr>
            <a:r>
              <a:rPr lang="vi-VN" sz="1800" b="1" dirty="0" smtClean="0"/>
              <a:t>XEM LINK:  ....</a:t>
            </a:r>
          </a:p>
          <a:p>
            <a:pPr marL="0" indent="0">
              <a:buNone/>
            </a:pPr>
            <a:endParaRPr lang="vi-VN" sz="1800" b="1" dirty="0" smtClean="0"/>
          </a:p>
          <a:p>
            <a:pPr marL="0" indent="0">
              <a:buNone/>
            </a:pPr>
            <a:endParaRPr lang="en-GB"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0788" r="10788"/>
          <a:stretch>
            <a:fillRect/>
          </a:stretch>
        </p:blipFill>
        <p:spPr>
          <a:xfrm rot="420000">
            <a:off x="4952430" y="1393534"/>
            <a:ext cx="3101497" cy="3931920"/>
          </a:xfrm>
        </p:spPr>
      </p:pic>
    </p:spTree>
    <p:extLst>
      <p:ext uri="{BB962C8B-B14F-4D97-AF65-F5344CB8AC3E}">
        <p14:creationId xmlns:p14="http://schemas.microsoft.com/office/powerpoint/2010/main" val="34595194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 Mục tiêu dạy học là gì?</a:t>
            </a:r>
            <a:endParaRPr lang="en-GB" dirty="0"/>
          </a:p>
        </p:txBody>
      </p:sp>
      <p:sp>
        <p:nvSpPr>
          <p:cNvPr id="3" name="Content Placeholder 2"/>
          <p:cNvSpPr>
            <a:spLocks noGrp="1"/>
          </p:cNvSpPr>
          <p:nvPr>
            <p:ph idx="1"/>
          </p:nvPr>
        </p:nvSpPr>
        <p:spPr>
          <a:xfrm>
            <a:off x="457200" y="2286000"/>
            <a:ext cx="8229600" cy="4038600"/>
          </a:xfrm>
        </p:spPr>
        <p:txBody>
          <a:bodyPr>
            <a:normAutofit lnSpcReduction="10000"/>
          </a:bodyPr>
          <a:lstStyle/>
          <a:p>
            <a:r>
              <a:rPr lang="en-US" sz="3600" dirty="0" err="1"/>
              <a:t>Mục</a:t>
            </a:r>
            <a:r>
              <a:rPr lang="en-US" sz="3600" dirty="0"/>
              <a:t> </a:t>
            </a:r>
            <a:r>
              <a:rPr lang="en-US" sz="3600" dirty="0" err="1"/>
              <a:t>tiêu</a:t>
            </a:r>
            <a:r>
              <a:rPr lang="en-US" sz="3600" dirty="0"/>
              <a:t> </a:t>
            </a:r>
            <a:r>
              <a:rPr lang="en-US" sz="3600" dirty="0" err="1"/>
              <a:t>dạy</a:t>
            </a:r>
            <a:r>
              <a:rPr lang="en-US" sz="3600" dirty="0"/>
              <a:t> </a:t>
            </a:r>
            <a:r>
              <a:rPr lang="en-US" sz="3600" dirty="0" err="1"/>
              <a:t>học</a:t>
            </a:r>
            <a:r>
              <a:rPr lang="en-US" sz="3600" dirty="0"/>
              <a:t> </a:t>
            </a:r>
            <a:r>
              <a:rPr lang="en-US" sz="3600" dirty="0" err="1"/>
              <a:t>cụ</a:t>
            </a:r>
            <a:r>
              <a:rPr lang="en-US" sz="3600" dirty="0"/>
              <a:t> </a:t>
            </a:r>
            <a:r>
              <a:rPr lang="en-US" sz="3600" dirty="0" err="1"/>
              <a:t>thể</a:t>
            </a:r>
            <a:r>
              <a:rPr lang="en-US" sz="3600" dirty="0"/>
              <a:t> </a:t>
            </a:r>
            <a:r>
              <a:rPr lang="en-US" sz="3600" dirty="0" err="1"/>
              <a:t>là</a:t>
            </a:r>
            <a:r>
              <a:rPr lang="en-US" sz="3600" dirty="0"/>
              <a:t> </a:t>
            </a:r>
            <a:r>
              <a:rPr lang="en-US" sz="3600" dirty="0" err="1"/>
              <a:t>cái</a:t>
            </a:r>
            <a:r>
              <a:rPr lang="en-US" sz="3600" dirty="0"/>
              <a:t> </a:t>
            </a:r>
            <a:r>
              <a:rPr lang="en-US" sz="3600" dirty="0" err="1"/>
              <a:t>đích</a:t>
            </a:r>
            <a:r>
              <a:rPr lang="en-US" sz="3600" dirty="0"/>
              <a:t> </a:t>
            </a:r>
            <a:r>
              <a:rPr lang="en-US" sz="3600" dirty="0" err="1"/>
              <a:t>mà</a:t>
            </a:r>
            <a:r>
              <a:rPr lang="en-US" sz="3600" dirty="0"/>
              <a:t> </a:t>
            </a:r>
            <a:r>
              <a:rPr lang="en-US" sz="3600" dirty="0" err="1"/>
              <a:t>giáo</a:t>
            </a:r>
            <a:r>
              <a:rPr lang="en-US" sz="3600" dirty="0"/>
              <a:t> </a:t>
            </a:r>
            <a:r>
              <a:rPr lang="en-US" sz="3600" dirty="0" err="1"/>
              <a:t>viên</a:t>
            </a:r>
            <a:r>
              <a:rPr lang="en-US" sz="3600" dirty="0"/>
              <a:t> </a:t>
            </a:r>
            <a:r>
              <a:rPr lang="en-US" sz="3600" dirty="0" err="1"/>
              <a:t>mong</a:t>
            </a:r>
            <a:r>
              <a:rPr lang="en-US" sz="3600" dirty="0"/>
              <a:t> </a:t>
            </a:r>
            <a:r>
              <a:rPr lang="en-US" sz="3600" dirty="0" err="1"/>
              <a:t>muốn</a:t>
            </a:r>
            <a:r>
              <a:rPr lang="en-US" sz="3600" dirty="0"/>
              <a:t> </a:t>
            </a:r>
            <a:r>
              <a:rPr lang="en-US" sz="3600" dirty="0" err="1"/>
              <a:t>đạt</a:t>
            </a:r>
            <a:r>
              <a:rPr lang="en-US" sz="3600" dirty="0"/>
              <a:t> </a:t>
            </a:r>
            <a:r>
              <a:rPr lang="en-US" sz="3600" dirty="0" err="1"/>
              <a:t>được</a:t>
            </a:r>
            <a:r>
              <a:rPr lang="en-US" sz="3600" dirty="0"/>
              <a:t> </a:t>
            </a:r>
            <a:r>
              <a:rPr lang="en-US" sz="3600" dirty="0" err="1"/>
              <a:t>khi</a:t>
            </a:r>
            <a:r>
              <a:rPr lang="en-US" sz="3600" dirty="0"/>
              <a:t> </a:t>
            </a:r>
            <a:r>
              <a:rPr lang="en-US" sz="3600" dirty="0" err="1"/>
              <a:t>dạy</a:t>
            </a:r>
            <a:r>
              <a:rPr lang="en-US" sz="3600" dirty="0"/>
              <a:t> </a:t>
            </a:r>
            <a:r>
              <a:rPr lang="en-US" sz="3600" dirty="0" err="1"/>
              <a:t>học</a:t>
            </a:r>
            <a:r>
              <a:rPr lang="en-US" sz="3600" dirty="0"/>
              <a:t> </a:t>
            </a:r>
            <a:r>
              <a:rPr lang="en-US" sz="3600" dirty="0" err="1"/>
              <a:t>một</a:t>
            </a:r>
            <a:r>
              <a:rPr lang="en-US" sz="3600" dirty="0"/>
              <a:t> </a:t>
            </a:r>
            <a:r>
              <a:rPr lang="en-US" sz="3600" dirty="0" err="1"/>
              <a:t>kiến</a:t>
            </a:r>
            <a:r>
              <a:rPr lang="en-US" sz="3600" dirty="0"/>
              <a:t> </a:t>
            </a:r>
            <a:r>
              <a:rPr lang="en-US" sz="3600" dirty="0" err="1"/>
              <a:t>thức</a:t>
            </a:r>
            <a:r>
              <a:rPr lang="en-US" sz="3600" dirty="0"/>
              <a:t> </a:t>
            </a:r>
            <a:r>
              <a:rPr lang="en-US" sz="3600" dirty="0" err="1"/>
              <a:t>cụ</a:t>
            </a:r>
            <a:r>
              <a:rPr lang="en-US" sz="3600" dirty="0"/>
              <a:t> </a:t>
            </a:r>
            <a:r>
              <a:rPr lang="en-US" sz="3600" dirty="0" err="1"/>
              <a:t>thể</a:t>
            </a:r>
            <a:r>
              <a:rPr lang="en-US" sz="3600" dirty="0"/>
              <a:t>.</a:t>
            </a:r>
          </a:p>
          <a:p>
            <a:r>
              <a:rPr lang="en-US" sz="3600" dirty="0" err="1" smtClean="0"/>
              <a:t>Diễn</a:t>
            </a:r>
            <a:r>
              <a:rPr lang="en-US" sz="3600" dirty="0" smtClean="0"/>
              <a:t> </a:t>
            </a:r>
            <a:r>
              <a:rPr lang="en-US" sz="3600" dirty="0" err="1"/>
              <a:t>đạt</a:t>
            </a:r>
            <a:r>
              <a:rPr lang="en-US" sz="3600" dirty="0"/>
              <a:t> </a:t>
            </a:r>
            <a:r>
              <a:rPr lang="en-US" sz="3600" dirty="0" err="1"/>
              <a:t>mục</a:t>
            </a:r>
            <a:r>
              <a:rPr lang="en-US" sz="3600" dirty="0"/>
              <a:t> </a:t>
            </a:r>
            <a:r>
              <a:rPr lang="en-US" sz="3600" dirty="0" err="1"/>
              <a:t>tiêu</a:t>
            </a:r>
            <a:r>
              <a:rPr lang="en-US" sz="3600" dirty="0"/>
              <a:t> </a:t>
            </a:r>
            <a:r>
              <a:rPr lang="en-US" sz="3600" dirty="0" err="1"/>
              <a:t>là</a:t>
            </a:r>
            <a:r>
              <a:rPr lang="en-US" sz="3600" dirty="0"/>
              <a:t> </a:t>
            </a:r>
            <a:r>
              <a:rPr lang="en-US" sz="3600" dirty="0" err="1"/>
              <a:t>diễn</a:t>
            </a:r>
            <a:r>
              <a:rPr lang="en-US" sz="3600" dirty="0"/>
              <a:t> </a:t>
            </a:r>
            <a:r>
              <a:rPr lang="en-US" sz="3600" dirty="0" err="1"/>
              <a:t>đạt</a:t>
            </a:r>
            <a:r>
              <a:rPr lang="en-US" sz="3600" dirty="0"/>
              <a:t> </a:t>
            </a:r>
            <a:r>
              <a:rPr lang="en-US" sz="3600" dirty="0" err="1"/>
              <a:t>hành</a:t>
            </a:r>
            <a:r>
              <a:rPr lang="en-US" sz="3600" dirty="0"/>
              <a:t> vi </a:t>
            </a:r>
            <a:r>
              <a:rPr lang="en-US" sz="3600" dirty="0" err="1"/>
              <a:t>của</a:t>
            </a:r>
            <a:r>
              <a:rPr lang="en-US" sz="3600" dirty="0"/>
              <a:t> </a:t>
            </a:r>
            <a:r>
              <a:rPr lang="en-US" sz="3600" dirty="0" err="1"/>
              <a:t>học</a:t>
            </a:r>
            <a:r>
              <a:rPr lang="en-US" sz="3600" dirty="0"/>
              <a:t> </a:t>
            </a:r>
            <a:r>
              <a:rPr lang="en-US" sz="3600" dirty="0" err="1"/>
              <a:t>sinh</a:t>
            </a:r>
            <a:r>
              <a:rPr lang="en-US" sz="3600" dirty="0"/>
              <a:t> </a:t>
            </a:r>
            <a:r>
              <a:rPr lang="en-US" sz="3600" dirty="0" err="1"/>
              <a:t>phải</a:t>
            </a:r>
            <a:r>
              <a:rPr lang="en-US" sz="3600" dirty="0"/>
              <a:t> </a:t>
            </a:r>
            <a:r>
              <a:rPr lang="en-US" sz="3600" dirty="0" err="1"/>
              <a:t>thể</a:t>
            </a:r>
            <a:r>
              <a:rPr lang="en-US" sz="3600" dirty="0"/>
              <a:t> </a:t>
            </a:r>
            <a:r>
              <a:rPr lang="en-US" sz="3600" dirty="0" err="1"/>
              <a:t>hiện</a:t>
            </a:r>
            <a:r>
              <a:rPr lang="en-US" sz="3600" dirty="0"/>
              <a:t> </a:t>
            </a:r>
            <a:r>
              <a:rPr lang="en-US" sz="3600" dirty="0" err="1"/>
              <a:t>ra</a:t>
            </a:r>
            <a:r>
              <a:rPr lang="en-US" sz="3600" dirty="0"/>
              <a:t> </a:t>
            </a:r>
            <a:r>
              <a:rPr lang="en-US" sz="3600" dirty="0" err="1"/>
              <a:t>được</a:t>
            </a:r>
            <a:r>
              <a:rPr lang="en-US" sz="3600" dirty="0"/>
              <a:t>. </a:t>
            </a:r>
            <a:r>
              <a:rPr lang="en-US" sz="3600" dirty="0" err="1"/>
              <a:t>Hành</a:t>
            </a:r>
            <a:r>
              <a:rPr lang="en-US" sz="3600" dirty="0"/>
              <a:t> vi </a:t>
            </a:r>
            <a:r>
              <a:rPr lang="en-US" sz="3600" dirty="0" err="1"/>
              <a:t>này</a:t>
            </a:r>
            <a:r>
              <a:rPr lang="en-US" sz="3600" dirty="0"/>
              <a:t> </a:t>
            </a:r>
            <a:r>
              <a:rPr lang="en-US" sz="3600" dirty="0" err="1"/>
              <a:t>là</a:t>
            </a:r>
            <a:r>
              <a:rPr lang="en-US" sz="3600" dirty="0"/>
              <a:t> </a:t>
            </a:r>
            <a:r>
              <a:rPr lang="en-US" sz="3600" dirty="0" err="1"/>
              <a:t>căn</a:t>
            </a:r>
            <a:r>
              <a:rPr lang="en-US" sz="3600" dirty="0"/>
              <a:t> </a:t>
            </a:r>
            <a:r>
              <a:rPr lang="en-US" sz="3600" dirty="0" err="1"/>
              <a:t>cứ</a:t>
            </a:r>
            <a:r>
              <a:rPr lang="en-US" sz="3600" dirty="0"/>
              <a:t> </a:t>
            </a:r>
            <a:r>
              <a:rPr lang="en-US" sz="3600" dirty="0" err="1"/>
              <a:t>để</a:t>
            </a:r>
            <a:r>
              <a:rPr lang="en-US" sz="3600" dirty="0"/>
              <a:t> </a:t>
            </a:r>
            <a:r>
              <a:rPr lang="en-US" sz="3600" dirty="0" err="1"/>
              <a:t>kiểm</a:t>
            </a:r>
            <a:r>
              <a:rPr lang="en-US" sz="3600" dirty="0"/>
              <a:t> </a:t>
            </a:r>
            <a:r>
              <a:rPr lang="en-US" sz="3600" dirty="0" err="1"/>
              <a:t>tra</a:t>
            </a:r>
            <a:r>
              <a:rPr lang="en-US" sz="3600" dirty="0"/>
              <a:t> </a:t>
            </a:r>
            <a:r>
              <a:rPr lang="en-US" sz="3600" dirty="0" err="1"/>
              <a:t>đánh</a:t>
            </a:r>
            <a:r>
              <a:rPr lang="en-US" sz="3600" dirty="0"/>
              <a:t> </a:t>
            </a:r>
            <a:r>
              <a:rPr lang="en-US" sz="3600" dirty="0" err="1"/>
              <a:t>giá</a:t>
            </a:r>
            <a:r>
              <a:rPr lang="en-US" sz="3600" dirty="0"/>
              <a:t> </a:t>
            </a:r>
            <a:r>
              <a:rPr lang="en-US" sz="3600" dirty="0" err="1"/>
              <a:t>hiệu</a:t>
            </a:r>
            <a:r>
              <a:rPr lang="en-US" sz="3600" dirty="0"/>
              <a:t> </a:t>
            </a:r>
            <a:r>
              <a:rPr lang="en-US" sz="3600" dirty="0" err="1"/>
              <a:t>quả</a:t>
            </a:r>
            <a:r>
              <a:rPr lang="en-US" sz="3600" dirty="0"/>
              <a:t> </a:t>
            </a:r>
            <a:r>
              <a:rPr lang="en-US" sz="3600" dirty="0" err="1"/>
              <a:t>dạy</a:t>
            </a:r>
            <a:r>
              <a:rPr lang="en-US" sz="3600" dirty="0"/>
              <a:t> </a:t>
            </a:r>
            <a:r>
              <a:rPr lang="en-US" sz="3600" dirty="0" err="1"/>
              <a:t>học</a:t>
            </a:r>
            <a:endParaRPr lang="en-US" sz="3600" dirty="0"/>
          </a:p>
          <a:p>
            <a:endParaRPr lang="en-GB" dirty="0"/>
          </a:p>
        </p:txBody>
      </p:sp>
    </p:spTree>
    <p:extLst>
      <p:ext uri="{BB962C8B-B14F-4D97-AF65-F5344CB8AC3E}">
        <p14:creationId xmlns:p14="http://schemas.microsoft.com/office/powerpoint/2010/main" val="4302610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GB"/>
          </a:p>
        </p:txBody>
      </p:sp>
      <p:sp>
        <p:nvSpPr>
          <p:cNvPr id="3" name="Text Placeholder 2"/>
          <p:cNvSpPr>
            <a:spLocks noGrp="1"/>
          </p:cNvSpPr>
          <p:nvPr>
            <p:ph type="body" sz="half" idx="2"/>
          </p:nvPr>
        </p:nvSpPr>
        <p:spPr/>
        <p:txBody>
          <a:bodyPr/>
          <a:lstStyle/>
          <a:p>
            <a:endParaRPr lang="en-GB"/>
          </a:p>
        </p:txBody>
      </p:sp>
      <p:sp>
        <p:nvSpPr>
          <p:cNvPr id="2" name="Picture Placeholder 1"/>
          <p:cNvSpPr>
            <a:spLocks noGrp="1"/>
          </p:cNvSpPr>
          <p:nvPr>
            <p:ph type="pic" idx="1"/>
          </p:nvPr>
        </p:nvSpPr>
        <p:spPr/>
      </p:sp>
    </p:spTree>
    <p:extLst>
      <p:ext uri="{BB962C8B-B14F-4D97-AF65-F5344CB8AC3E}">
        <p14:creationId xmlns:p14="http://schemas.microsoft.com/office/powerpoint/2010/main" val="1340377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Phân loại mục tiêu</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61714207"/>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12643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1, Kiến thức</a:t>
            </a:r>
            <a:endParaRPr lang="en-GB" dirty="0"/>
          </a:p>
        </p:txBody>
      </p:sp>
      <p:sp>
        <p:nvSpPr>
          <p:cNvPr id="3" name="Content Placeholder 2"/>
          <p:cNvSpPr>
            <a:spLocks noGrp="1"/>
          </p:cNvSpPr>
          <p:nvPr>
            <p:ph idx="1"/>
          </p:nvPr>
        </p:nvSpPr>
        <p:spPr/>
        <p:txBody>
          <a:bodyPr/>
          <a:lstStyle/>
          <a:p>
            <a:pPr marL="0" indent="0">
              <a:buNone/>
            </a:pPr>
            <a:endParaRPr lang="en-GB" dirty="0"/>
          </a:p>
        </p:txBody>
      </p:sp>
      <p:grpSp>
        <p:nvGrpSpPr>
          <p:cNvPr id="5" name="Group 19"/>
          <p:cNvGrpSpPr>
            <a:grpSpLocks/>
          </p:cNvGrpSpPr>
          <p:nvPr/>
        </p:nvGrpSpPr>
        <p:grpSpPr bwMode="auto">
          <a:xfrm>
            <a:off x="1066800" y="2324100"/>
            <a:ext cx="6402388" cy="3771900"/>
            <a:chOff x="941" y="1464"/>
            <a:chExt cx="3764" cy="1776"/>
          </a:xfrm>
        </p:grpSpPr>
        <p:sp>
          <p:nvSpPr>
            <p:cNvPr id="6" name="Rectangle 8"/>
            <p:cNvSpPr>
              <a:spLocks noChangeArrowheads="1"/>
            </p:cNvSpPr>
            <p:nvPr/>
          </p:nvSpPr>
          <p:spPr bwMode="auto">
            <a:xfrm>
              <a:off x="2079" y="1464"/>
              <a:ext cx="1479"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6. Đánh giá</a:t>
              </a:r>
            </a:p>
          </p:txBody>
        </p:sp>
        <p:sp>
          <p:nvSpPr>
            <p:cNvPr id="7" name="Rectangle 13"/>
            <p:cNvSpPr>
              <a:spLocks noChangeArrowheads="1"/>
            </p:cNvSpPr>
            <p:nvPr/>
          </p:nvSpPr>
          <p:spPr bwMode="auto">
            <a:xfrm>
              <a:off x="1901" y="1760"/>
              <a:ext cx="182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5. Tổng hợp</a:t>
              </a:r>
            </a:p>
          </p:txBody>
        </p:sp>
        <p:sp>
          <p:nvSpPr>
            <p:cNvPr id="8" name="Rectangle 14"/>
            <p:cNvSpPr>
              <a:spLocks noChangeArrowheads="1"/>
            </p:cNvSpPr>
            <p:nvPr/>
          </p:nvSpPr>
          <p:spPr bwMode="auto">
            <a:xfrm>
              <a:off x="1703" y="2057"/>
              <a:ext cx="223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4. Phân tích</a:t>
              </a:r>
            </a:p>
          </p:txBody>
        </p:sp>
        <p:sp>
          <p:nvSpPr>
            <p:cNvPr id="9" name="Rectangle 15"/>
            <p:cNvSpPr>
              <a:spLocks noChangeArrowheads="1"/>
            </p:cNvSpPr>
            <p:nvPr/>
          </p:nvSpPr>
          <p:spPr bwMode="auto">
            <a:xfrm>
              <a:off x="1441" y="2351"/>
              <a:ext cx="2736"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3. Ứng dụng</a:t>
              </a:r>
            </a:p>
          </p:txBody>
        </p:sp>
        <p:sp>
          <p:nvSpPr>
            <p:cNvPr id="10" name="Rectangle 16"/>
            <p:cNvSpPr>
              <a:spLocks noChangeArrowheads="1"/>
            </p:cNvSpPr>
            <p:nvPr/>
          </p:nvSpPr>
          <p:spPr bwMode="auto">
            <a:xfrm>
              <a:off x="1153" y="2647"/>
              <a:ext cx="3312"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2. Hiểu</a:t>
              </a:r>
            </a:p>
          </p:txBody>
        </p:sp>
        <p:sp>
          <p:nvSpPr>
            <p:cNvPr id="11" name="Rectangle 17"/>
            <p:cNvSpPr>
              <a:spLocks noChangeArrowheads="1"/>
            </p:cNvSpPr>
            <p:nvPr/>
          </p:nvSpPr>
          <p:spPr bwMode="auto">
            <a:xfrm>
              <a:off x="941" y="2946"/>
              <a:ext cx="3764" cy="29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p>
              <a:r>
                <a:rPr lang="en-US" sz="2400">
                  <a:latin typeface="Verdana" pitchFamily="34" charset="0"/>
                </a:rPr>
                <a:t>                   1. Biết</a:t>
              </a:r>
            </a:p>
          </p:txBody>
        </p:sp>
      </p:grpSp>
    </p:spTree>
    <p:extLst>
      <p:ext uri="{BB962C8B-B14F-4D97-AF65-F5344CB8AC3E}">
        <p14:creationId xmlns:p14="http://schemas.microsoft.com/office/powerpoint/2010/main" val="1503942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vi-VN" dirty="0" smtClean="0"/>
              <a:t>Cấp độ thấp nhất</a:t>
            </a:r>
            <a:endParaRPr lang="en-GB" dirty="0"/>
          </a:p>
        </p:txBody>
      </p:sp>
      <p:sp>
        <p:nvSpPr>
          <p:cNvPr id="3" name="Content Placeholder 2"/>
          <p:cNvSpPr>
            <a:spLocks noGrp="1"/>
          </p:cNvSpPr>
          <p:nvPr>
            <p:ph idx="1"/>
          </p:nvPr>
        </p:nvSpPr>
        <p:spPr>
          <a:xfrm>
            <a:off x="457200" y="1935480"/>
            <a:ext cx="8229600" cy="4617720"/>
          </a:xfrm>
        </p:spPr>
        <p:txBody>
          <a:bodyPr>
            <a:normAutofit fontScale="92500" lnSpcReduction="10000"/>
          </a:bodyPr>
          <a:lstStyle/>
          <a:p>
            <a:pPr marL="533400" indent="-533400">
              <a:buFont typeface="Wingdings" pitchFamily="2" charset="2"/>
              <a:buNone/>
            </a:pPr>
            <a:r>
              <a:rPr lang="en-US" sz="2800" dirty="0"/>
              <a:t>. </a:t>
            </a:r>
            <a:r>
              <a:rPr lang="en-US" sz="2800" u="sng" dirty="0" err="1"/>
              <a:t>Biết</a:t>
            </a:r>
            <a:r>
              <a:rPr lang="en-US" sz="2800" u="sng" dirty="0"/>
              <a:t> (Knowledge)</a:t>
            </a:r>
            <a:r>
              <a:rPr lang="en-US" sz="2800" dirty="0"/>
              <a:t>:</a:t>
            </a:r>
          </a:p>
          <a:p>
            <a:pPr marL="533400" indent="-533400">
              <a:buFontTx/>
              <a:buChar char="•"/>
            </a:pPr>
            <a:r>
              <a:rPr lang="en-US" sz="2800" dirty="0" err="1">
                <a:solidFill>
                  <a:srgbClr val="FF3300"/>
                </a:solidFill>
              </a:rPr>
              <a:t>Định</a:t>
            </a:r>
            <a:r>
              <a:rPr lang="en-US" sz="2800" dirty="0">
                <a:solidFill>
                  <a:srgbClr val="FF3300"/>
                </a:solidFill>
              </a:rPr>
              <a:t> </a:t>
            </a:r>
            <a:r>
              <a:rPr lang="en-US" sz="2800" dirty="0" err="1">
                <a:solidFill>
                  <a:srgbClr val="FF3300"/>
                </a:solidFill>
              </a:rPr>
              <a:t>nghĩa</a:t>
            </a:r>
            <a:r>
              <a:rPr lang="en-US" sz="2800" dirty="0"/>
              <a:t>: </a:t>
            </a:r>
            <a:r>
              <a:rPr lang="en-US" sz="2800" dirty="0" err="1"/>
              <a:t>Biết</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nhớ</a:t>
            </a:r>
            <a:r>
              <a:rPr lang="en-US" sz="2800" dirty="0"/>
              <a:t> </a:t>
            </a:r>
            <a:r>
              <a:rPr lang="en-US" sz="2800" dirty="0" err="1"/>
              <a:t>lại</a:t>
            </a:r>
            <a:r>
              <a:rPr lang="en-US" sz="2800" dirty="0"/>
              <a:t> </a:t>
            </a:r>
            <a:r>
              <a:rPr lang="en-US" sz="2800" dirty="0" err="1"/>
              <a:t>các</a:t>
            </a:r>
            <a:r>
              <a:rPr lang="en-US" sz="2800" dirty="0"/>
              <a:t> </a:t>
            </a:r>
            <a:r>
              <a:rPr lang="en-US" sz="2800" dirty="0" err="1"/>
              <a:t>sự</a:t>
            </a:r>
            <a:r>
              <a:rPr lang="en-US" sz="2800" dirty="0"/>
              <a:t> </a:t>
            </a:r>
            <a:r>
              <a:rPr lang="en-US" sz="2800" dirty="0" err="1"/>
              <a:t>kiện</a:t>
            </a:r>
            <a:r>
              <a:rPr lang="en-US" sz="2800" dirty="0"/>
              <a:t> </a:t>
            </a:r>
            <a:r>
              <a:rPr lang="en-US" sz="2800" dirty="0" err="1"/>
              <a:t>mà</a:t>
            </a:r>
            <a:r>
              <a:rPr lang="en-US" sz="2800" dirty="0"/>
              <a:t> </a:t>
            </a:r>
            <a:r>
              <a:rPr lang="en-US" sz="2800" dirty="0" err="1"/>
              <a:t>không</a:t>
            </a:r>
            <a:r>
              <a:rPr lang="en-US" sz="2800" dirty="0"/>
              <a:t> </a:t>
            </a:r>
            <a:r>
              <a:rPr lang="en-US" sz="2800" dirty="0" err="1"/>
              <a:t>nhất</a:t>
            </a:r>
            <a:r>
              <a:rPr lang="en-US" sz="2800" dirty="0"/>
              <a:t> </a:t>
            </a:r>
            <a:r>
              <a:rPr lang="en-US" sz="2800" dirty="0" err="1"/>
              <a:t>thiết</a:t>
            </a:r>
            <a:r>
              <a:rPr lang="en-US" sz="2800" dirty="0"/>
              <a:t> </a:t>
            </a:r>
            <a:r>
              <a:rPr lang="en-US" sz="2800" dirty="0" err="1"/>
              <a:t>phải</a:t>
            </a:r>
            <a:r>
              <a:rPr lang="en-US" sz="2800" dirty="0"/>
              <a:t> </a:t>
            </a:r>
            <a:r>
              <a:rPr lang="en-US" sz="2800" dirty="0" err="1"/>
              <a:t>hiểu</a:t>
            </a:r>
            <a:r>
              <a:rPr lang="en-US" sz="2800" dirty="0"/>
              <a:t> </a:t>
            </a:r>
            <a:r>
              <a:rPr lang="en-US" sz="2800" dirty="0" err="1"/>
              <a:t>chúng</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t>: </a:t>
            </a:r>
            <a:r>
              <a:rPr lang="en-US" sz="2800" i="1" dirty="0" err="1"/>
              <a:t>nhận</a:t>
            </a:r>
            <a:r>
              <a:rPr lang="en-US" sz="2800" i="1" dirty="0"/>
              <a:t> </a:t>
            </a:r>
            <a:r>
              <a:rPr lang="en-US" sz="2800" i="1" dirty="0" err="1"/>
              <a:t>biết</a:t>
            </a:r>
            <a:r>
              <a:rPr lang="en-US" sz="2800" i="1" dirty="0"/>
              <a:t>, </a:t>
            </a:r>
            <a:r>
              <a:rPr lang="vi-VN" sz="2800" i="1" dirty="0" smtClean="0"/>
              <a:t>mô tả, </a:t>
            </a:r>
            <a:r>
              <a:rPr lang="en-US" sz="2800" i="1" dirty="0" err="1" smtClean="0"/>
              <a:t>xác</a:t>
            </a:r>
            <a:r>
              <a:rPr lang="en-US" sz="2800" i="1" dirty="0" smtClean="0"/>
              <a:t> </a:t>
            </a:r>
            <a:r>
              <a:rPr lang="en-US" sz="2800" i="1" dirty="0" err="1"/>
              <a:t>định</a:t>
            </a:r>
            <a:r>
              <a:rPr lang="en-US" sz="2800" i="1" dirty="0"/>
              <a:t>, </a:t>
            </a:r>
            <a:r>
              <a:rPr lang="en-US" sz="2800" i="1" dirty="0" err="1"/>
              <a:t>gọi</a:t>
            </a:r>
            <a:r>
              <a:rPr lang="en-US" sz="2800" i="1" dirty="0"/>
              <a:t> </a:t>
            </a:r>
            <a:r>
              <a:rPr lang="en-US" sz="2800" i="1" dirty="0" err="1" smtClean="0"/>
              <a:t>tên</a:t>
            </a:r>
            <a:r>
              <a:rPr lang="vi-VN" sz="2800" i="1" dirty="0" smtClean="0"/>
              <a:t>, kể lại</a:t>
            </a:r>
            <a:r>
              <a:rPr lang="vi-VN" sz="2800" dirty="0" smtClean="0"/>
              <a:t>, </a:t>
            </a:r>
            <a:r>
              <a:rPr lang="en-US" sz="2800" i="1" dirty="0" err="1" smtClean="0"/>
              <a:t>bố</a:t>
            </a:r>
            <a:r>
              <a:rPr lang="en-US" sz="2800" i="1" dirty="0" smtClean="0"/>
              <a:t> </a:t>
            </a:r>
            <a:r>
              <a:rPr lang="en-US" sz="2800" i="1" dirty="0" err="1"/>
              <a:t>trí</a:t>
            </a:r>
            <a:r>
              <a:rPr lang="en-US" sz="2800" i="1" dirty="0"/>
              <a:t>, </a:t>
            </a:r>
            <a:r>
              <a:rPr lang="en-US" sz="2800" i="1" dirty="0" err="1"/>
              <a:t>thu</a:t>
            </a:r>
            <a:r>
              <a:rPr lang="en-US" sz="2800" i="1" dirty="0"/>
              <a:t> </a:t>
            </a:r>
            <a:r>
              <a:rPr lang="en-US" sz="2800" i="1" dirty="0" err="1"/>
              <a:t>thập</a:t>
            </a:r>
            <a:r>
              <a:rPr lang="en-US" sz="2800" i="1" dirty="0"/>
              <a:t>, </a:t>
            </a:r>
            <a:r>
              <a:rPr lang="en-US" sz="2800" i="1" dirty="0" err="1"/>
              <a:t>định</a:t>
            </a:r>
            <a:r>
              <a:rPr lang="en-US" sz="2800" i="1" dirty="0"/>
              <a:t> </a:t>
            </a:r>
            <a:r>
              <a:rPr lang="en-US" sz="2800" i="1" dirty="0" err="1"/>
              <a:t>nghĩa</a:t>
            </a:r>
            <a:r>
              <a:rPr lang="en-US" sz="2800" i="1" dirty="0"/>
              <a:t>, </a:t>
            </a:r>
            <a:r>
              <a:rPr lang="en-US" sz="2800" i="1" dirty="0" err="1" smtClean="0"/>
              <a:t>kiểm</a:t>
            </a:r>
            <a:r>
              <a:rPr lang="en-US" sz="2800" i="1" dirty="0" smtClean="0"/>
              <a:t> </a:t>
            </a:r>
            <a:r>
              <a:rPr lang="en-US" sz="2800" i="1" dirty="0" err="1"/>
              <a:t>tra</a:t>
            </a:r>
            <a:r>
              <a:rPr lang="en-US" sz="2800" i="1" dirty="0" smtClean="0"/>
              <a:t>,, </a:t>
            </a:r>
            <a:r>
              <a:rPr lang="en-US" sz="2800" i="1" dirty="0" err="1"/>
              <a:t>phác</a:t>
            </a:r>
            <a:r>
              <a:rPr lang="en-US" sz="2800" i="1" dirty="0"/>
              <a:t> </a:t>
            </a:r>
            <a:r>
              <a:rPr lang="en-US" sz="2800" i="1" dirty="0" err="1"/>
              <a:t>thảo</a:t>
            </a:r>
            <a:r>
              <a:rPr lang="en-US" sz="2800" i="1" dirty="0"/>
              <a:t>, </a:t>
            </a:r>
            <a:r>
              <a:rPr lang="en-US" sz="2800" i="1" dirty="0" err="1"/>
              <a:t>trình</a:t>
            </a:r>
            <a:r>
              <a:rPr lang="en-US" sz="2800" i="1" dirty="0"/>
              <a:t> </a:t>
            </a:r>
            <a:r>
              <a:rPr lang="en-US" sz="2800" i="1" dirty="0" err="1"/>
              <a:t>bày</a:t>
            </a:r>
            <a:r>
              <a:rPr lang="en-US" sz="2800" i="1" dirty="0"/>
              <a:t>, </a:t>
            </a:r>
            <a:r>
              <a:rPr lang="en-US" sz="2800" i="1" dirty="0" err="1"/>
              <a:t>tường</a:t>
            </a:r>
            <a:r>
              <a:rPr lang="en-US" sz="2800" i="1" dirty="0"/>
              <a:t> </a:t>
            </a:r>
            <a:r>
              <a:rPr lang="en-US" sz="2800" i="1" dirty="0" err="1"/>
              <a:t>thuật</a:t>
            </a:r>
            <a:r>
              <a:rPr lang="en-US" sz="2800" i="1" dirty="0"/>
              <a:t>, </a:t>
            </a:r>
            <a:r>
              <a:rPr lang="en-US" sz="2800" i="1" dirty="0" err="1"/>
              <a:t>trích</a:t>
            </a:r>
            <a:r>
              <a:rPr lang="en-US" sz="2800" i="1" dirty="0"/>
              <a:t> </a:t>
            </a:r>
            <a:r>
              <a:rPr lang="en-US" sz="2800" i="1" dirty="0" err="1"/>
              <a:t>dẫn</a:t>
            </a:r>
            <a:r>
              <a:rPr lang="en-US" sz="2800" i="1" dirty="0"/>
              <a:t>, </a:t>
            </a:r>
            <a:r>
              <a:rPr lang="en-US" sz="2800" i="1" dirty="0" err="1"/>
              <a:t>ghi</a:t>
            </a:r>
            <a:r>
              <a:rPr lang="en-US" sz="2800" i="1" dirty="0"/>
              <a:t> </a:t>
            </a:r>
            <a:r>
              <a:rPr lang="en-US" sz="2800" i="1" dirty="0" err="1"/>
              <a:t>chép</a:t>
            </a:r>
            <a:r>
              <a:rPr lang="en-US" sz="2800" i="1" dirty="0"/>
              <a:t>, </a:t>
            </a:r>
            <a:r>
              <a:rPr lang="en-US" sz="2800" i="1" dirty="0" err="1"/>
              <a:t>nhắc</a:t>
            </a:r>
            <a:r>
              <a:rPr lang="en-US" sz="2800" i="1" dirty="0"/>
              <a:t> </a:t>
            </a:r>
            <a:r>
              <a:rPr lang="en-US" sz="2800" i="1" dirty="0" err="1"/>
              <a:t>lại</a:t>
            </a:r>
            <a:r>
              <a:rPr lang="en-US" sz="2800" i="1" dirty="0"/>
              <a:t>, </a:t>
            </a:r>
            <a:r>
              <a:rPr lang="en-US" sz="2800" i="1" dirty="0" err="1"/>
              <a:t>tái</a:t>
            </a:r>
            <a:r>
              <a:rPr lang="en-US" sz="2800" i="1" dirty="0"/>
              <a:t> </a:t>
            </a:r>
            <a:r>
              <a:rPr lang="en-US" sz="2800" i="1" dirty="0" err="1"/>
              <a:t>tạo</a:t>
            </a:r>
            <a:r>
              <a:rPr lang="en-US" sz="2800" i="1" dirty="0"/>
              <a:t>, </a:t>
            </a:r>
            <a:r>
              <a:rPr lang="en-US" sz="2800" i="1" dirty="0" err="1" smtClean="0"/>
              <a:t>khẳng</a:t>
            </a:r>
            <a:r>
              <a:rPr lang="en-US" sz="2800" i="1" dirty="0" smtClean="0"/>
              <a:t> </a:t>
            </a:r>
            <a:r>
              <a:rPr lang="en-US" sz="2800" i="1" dirty="0" err="1"/>
              <a:t>định</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solidFill>
                  <a:srgbClr val="FF3300"/>
                </a:solidFill>
              </a:rPr>
              <a:t>:  </a:t>
            </a:r>
          </a:p>
          <a:p>
            <a:pPr marL="533400" indent="-533400">
              <a:buFontTx/>
              <a:buNone/>
            </a:pPr>
            <a:r>
              <a:rPr lang="en-US" sz="2800" dirty="0"/>
              <a:t>	- </a:t>
            </a:r>
            <a:r>
              <a:rPr lang="en-US" sz="2800" u="sng" dirty="0" err="1"/>
              <a:t>Mô</a:t>
            </a:r>
            <a:r>
              <a:rPr lang="en-US" sz="2800" u="sng" dirty="0"/>
              <a:t> </a:t>
            </a:r>
            <a:r>
              <a:rPr lang="en-US" sz="2800" u="sng" dirty="0" err="1"/>
              <a:t>tả</a:t>
            </a:r>
            <a:r>
              <a:rPr lang="en-US" sz="2800" dirty="0"/>
              <a:t> </a:t>
            </a:r>
            <a:r>
              <a:rPr lang="en-US" sz="2800" dirty="0" err="1"/>
              <a:t>được</a:t>
            </a:r>
            <a:r>
              <a:rPr lang="en-US" sz="2800" dirty="0"/>
              <a:t> </a:t>
            </a:r>
            <a:r>
              <a:rPr lang="en-US" sz="2800" dirty="0" err="1"/>
              <a:t>đặc</a:t>
            </a:r>
            <a:r>
              <a:rPr lang="en-US" sz="2800" dirty="0"/>
              <a:t> </a:t>
            </a:r>
            <a:r>
              <a:rPr lang="en-US" sz="2800" dirty="0" err="1"/>
              <a:t>điểm</a:t>
            </a:r>
            <a:r>
              <a:rPr lang="en-US" sz="2800" dirty="0"/>
              <a:t>, </a:t>
            </a:r>
            <a:r>
              <a:rPr lang="en-US" sz="2800" dirty="0" err="1"/>
              <a:t>diện</a:t>
            </a:r>
            <a:r>
              <a:rPr lang="en-US" sz="2800" dirty="0"/>
              <a:t> </a:t>
            </a:r>
            <a:r>
              <a:rPr lang="en-US" sz="2800" dirty="0" err="1"/>
              <a:t>mạo</a:t>
            </a:r>
            <a:r>
              <a:rPr lang="en-US" sz="2800" dirty="0"/>
              <a:t>, </a:t>
            </a:r>
            <a:r>
              <a:rPr lang="en-US" sz="2800" dirty="0" err="1"/>
              <a:t>hoạt</a:t>
            </a:r>
            <a:r>
              <a:rPr lang="en-US" sz="2800" dirty="0"/>
              <a:t> </a:t>
            </a:r>
            <a:r>
              <a:rPr lang="en-US" sz="2800" dirty="0" err="1"/>
              <a:t>động</a:t>
            </a:r>
            <a:r>
              <a:rPr lang="en-US" sz="2800" dirty="0"/>
              <a:t> con </a:t>
            </a:r>
            <a:r>
              <a:rPr lang="en-US" sz="2800" dirty="0" err="1"/>
              <a:t>vật</a:t>
            </a:r>
            <a:endParaRPr lang="en-US" sz="2800" dirty="0"/>
          </a:p>
          <a:p>
            <a:pPr marL="533400" indent="-533400">
              <a:buFontTx/>
              <a:buNone/>
            </a:pPr>
            <a:r>
              <a:rPr lang="en-US" sz="2800" dirty="0"/>
              <a:t>	- </a:t>
            </a:r>
            <a:r>
              <a:rPr lang="en-US" sz="2800" u="sng" dirty="0" err="1"/>
              <a:t>Liệt</a:t>
            </a:r>
            <a:r>
              <a:rPr lang="en-US" sz="2800" u="sng" dirty="0"/>
              <a:t> </a:t>
            </a:r>
            <a:r>
              <a:rPr lang="en-US" sz="2800" u="sng" dirty="0" err="1"/>
              <a:t>kê</a:t>
            </a:r>
            <a:r>
              <a:rPr lang="en-US" sz="2800" dirty="0"/>
              <a:t> </a:t>
            </a:r>
            <a:r>
              <a:rPr lang="en-US" sz="2800" dirty="0" err="1"/>
              <a:t>các</a:t>
            </a:r>
            <a:r>
              <a:rPr lang="en-US" sz="2800" dirty="0"/>
              <a:t> </a:t>
            </a:r>
            <a:r>
              <a:rPr lang="en-US" sz="2800" dirty="0" err="1"/>
              <a:t>bộ</a:t>
            </a:r>
            <a:r>
              <a:rPr lang="en-US" sz="2800" dirty="0"/>
              <a:t> </a:t>
            </a:r>
            <a:r>
              <a:rPr lang="en-US" sz="2800" dirty="0" err="1"/>
              <a:t>phận</a:t>
            </a:r>
            <a:r>
              <a:rPr lang="en-US" sz="2800" dirty="0"/>
              <a:t> </a:t>
            </a:r>
            <a:r>
              <a:rPr lang="en-US" sz="2800" dirty="0" err="1"/>
              <a:t>cơ</a:t>
            </a:r>
            <a:r>
              <a:rPr lang="en-US" sz="2800" dirty="0"/>
              <a:t> </a:t>
            </a:r>
            <a:r>
              <a:rPr lang="en-US" sz="2800" dirty="0" err="1"/>
              <a:t>thể</a:t>
            </a:r>
            <a:r>
              <a:rPr lang="en-US" sz="2800" dirty="0"/>
              <a:t> </a:t>
            </a:r>
            <a:r>
              <a:rPr lang="en-US" sz="2800" dirty="0" err="1"/>
              <a:t>người</a:t>
            </a:r>
            <a:r>
              <a:rPr lang="en-US" sz="2800" dirty="0"/>
              <a:t>, </a:t>
            </a:r>
            <a:r>
              <a:rPr lang="en-US" sz="2800" dirty="0" err="1"/>
              <a:t>động</a:t>
            </a:r>
            <a:r>
              <a:rPr lang="en-US" sz="2800" dirty="0"/>
              <a:t> </a:t>
            </a:r>
            <a:r>
              <a:rPr lang="en-US" sz="2800" dirty="0" err="1"/>
              <a:t>vật</a:t>
            </a:r>
            <a:endParaRPr lang="en-US" sz="2800" dirty="0"/>
          </a:p>
          <a:p>
            <a:pPr marL="533400" indent="-533400">
              <a:buFontTx/>
              <a:buNone/>
            </a:pPr>
            <a:r>
              <a:rPr lang="en-US" sz="2800" dirty="0"/>
              <a:t>	- </a:t>
            </a:r>
            <a:r>
              <a:rPr lang="en-US" sz="2800" u="sng" dirty="0" err="1"/>
              <a:t>Trình</a:t>
            </a:r>
            <a:r>
              <a:rPr lang="en-US" sz="2800" u="sng" dirty="0"/>
              <a:t> </a:t>
            </a:r>
            <a:r>
              <a:rPr lang="en-US" sz="2800" u="sng" dirty="0" err="1"/>
              <a:t>bày</a:t>
            </a:r>
            <a:r>
              <a:rPr lang="en-US" sz="2800" dirty="0"/>
              <a:t> </a:t>
            </a:r>
            <a:r>
              <a:rPr lang="en-US" sz="2800" dirty="0" err="1"/>
              <a:t>các</a:t>
            </a:r>
            <a:r>
              <a:rPr lang="en-US" sz="2800" dirty="0"/>
              <a:t> </a:t>
            </a:r>
            <a:r>
              <a:rPr lang="en-US" sz="2800" dirty="0" err="1"/>
              <a:t>cách</a:t>
            </a:r>
            <a:r>
              <a:rPr lang="en-US" sz="2800" dirty="0"/>
              <a:t> </a:t>
            </a:r>
            <a:r>
              <a:rPr lang="en-US" sz="2800" dirty="0" err="1"/>
              <a:t>vẽ</a:t>
            </a:r>
            <a:r>
              <a:rPr lang="en-US" sz="2800" dirty="0"/>
              <a:t> </a:t>
            </a:r>
            <a:r>
              <a:rPr lang="en-US" sz="2800" dirty="0" err="1"/>
              <a:t>một</a:t>
            </a:r>
            <a:r>
              <a:rPr lang="en-US" sz="2800" dirty="0"/>
              <a:t> </a:t>
            </a:r>
            <a:r>
              <a:rPr lang="en-US" sz="2800" dirty="0" err="1"/>
              <a:t>đường</a:t>
            </a:r>
            <a:r>
              <a:rPr lang="en-US" sz="2800" dirty="0"/>
              <a:t> </a:t>
            </a:r>
            <a:r>
              <a:rPr lang="en-US" sz="2800" dirty="0" err="1"/>
              <a:t>tròn</a:t>
            </a:r>
            <a:endParaRPr lang="en-US" sz="2800" dirty="0"/>
          </a:p>
          <a:p>
            <a:pPr marL="0" indent="0">
              <a:buNone/>
            </a:pPr>
            <a:endParaRPr lang="en-GB" dirty="0"/>
          </a:p>
        </p:txBody>
      </p:sp>
    </p:spTree>
    <p:extLst>
      <p:ext uri="{BB962C8B-B14F-4D97-AF65-F5344CB8AC3E}">
        <p14:creationId xmlns:p14="http://schemas.microsoft.com/office/powerpoint/2010/main" val="2477166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382000" cy="1371600"/>
          </a:xfrm>
        </p:spPr>
        <p:txBody>
          <a:bodyPr>
            <a:normAutofit fontScale="90000"/>
          </a:bodyPr>
          <a:lstStyle/>
          <a:p>
            <a:r>
              <a:rPr lang="vi-VN" sz="4400" dirty="0" smtClean="0"/>
              <a:t>Cấp độ 2:</a:t>
            </a:r>
            <a:r>
              <a:rPr lang="en-US" sz="4400" u="sng" dirty="0" err="1"/>
              <a:t>Hiểu</a:t>
            </a:r>
            <a:r>
              <a:rPr lang="en-US" sz="4400" u="sng" dirty="0"/>
              <a:t> (</a:t>
            </a:r>
            <a:r>
              <a:rPr lang="en-US" sz="4400" u="sng" dirty="0" err="1"/>
              <a:t>Comprehention</a:t>
            </a:r>
            <a:r>
              <a:rPr lang="en-US" sz="4400" u="sng" dirty="0"/>
              <a:t>)</a:t>
            </a:r>
            <a:r>
              <a:rPr lang="en-US" sz="4400" dirty="0"/>
              <a:t>:</a:t>
            </a:r>
            <a:r>
              <a:rPr lang="en-US" sz="5400" dirty="0"/>
              <a:t/>
            </a:r>
            <a:br>
              <a:rPr lang="en-US" sz="5400" dirty="0"/>
            </a:br>
            <a:endParaRPr lang="en-GB" dirty="0"/>
          </a:p>
        </p:txBody>
      </p:sp>
      <p:sp>
        <p:nvSpPr>
          <p:cNvPr id="3" name="Content Placeholder 2"/>
          <p:cNvSpPr>
            <a:spLocks noGrp="1"/>
          </p:cNvSpPr>
          <p:nvPr>
            <p:ph idx="1"/>
          </p:nvPr>
        </p:nvSpPr>
        <p:spPr>
          <a:xfrm>
            <a:off x="457200" y="1447800"/>
            <a:ext cx="8229600" cy="4876800"/>
          </a:xfrm>
        </p:spPr>
        <p:txBody>
          <a:bodyPr>
            <a:normAutofit fontScale="925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t>: </a:t>
            </a:r>
            <a:r>
              <a:rPr lang="en-US" sz="2800" dirty="0" err="1"/>
              <a:t>Hiểu</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hiểu</a:t>
            </a:r>
            <a:r>
              <a:rPr lang="en-US" sz="2800" dirty="0"/>
              <a:t> </a:t>
            </a:r>
            <a:r>
              <a:rPr lang="en-US" sz="2800" dirty="0" err="1"/>
              <a:t>và</a:t>
            </a:r>
            <a:r>
              <a:rPr lang="en-US" sz="2800" dirty="0"/>
              <a:t> </a:t>
            </a:r>
            <a:r>
              <a:rPr lang="en-US" sz="2800" dirty="0" err="1"/>
              <a:t>giải</a:t>
            </a:r>
            <a:r>
              <a:rPr lang="en-US" sz="2800" dirty="0"/>
              <a:t> </a:t>
            </a:r>
            <a:r>
              <a:rPr lang="en-US" sz="2800" dirty="0" err="1"/>
              <a:t>thích</a:t>
            </a:r>
            <a:r>
              <a:rPr lang="en-US" sz="2800" dirty="0"/>
              <a:t> </a:t>
            </a:r>
            <a:r>
              <a:rPr lang="en-US" sz="2800" dirty="0" err="1"/>
              <a:t>các</a:t>
            </a:r>
            <a:r>
              <a:rPr lang="en-US" sz="2800" dirty="0"/>
              <a:t> </a:t>
            </a:r>
            <a:r>
              <a:rPr lang="en-US" sz="2800" dirty="0" err="1"/>
              <a:t>thông</a:t>
            </a:r>
            <a:r>
              <a:rPr lang="en-US" sz="2800" dirty="0"/>
              <a:t> tin </a:t>
            </a:r>
            <a:r>
              <a:rPr lang="en-US" sz="2800" dirty="0" err="1"/>
              <a:t>được</a:t>
            </a:r>
            <a:r>
              <a:rPr lang="en-US" sz="2800" dirty="0"/>
              <a:t> </a:t>
            </a:r>
            <a:r>
              <a:rPr lang="en-US" sz="2800" dirty="0" err="1"/>
              <a:t>học</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t>: </a:t>
            </a:r>
            <a:r>
              <a:rPr lang="en-US" sz="2800" i="1" dirty="0" err="1"/>
              <a:t>liên</a:t>
            </a:r>
            <a:r>
              <a:rPr lang="en-US" sz="2800" i="1" dirty="0"/>
              <a:t> </a:t>
            </a:r>
            <a:r>
              <a:rPr lang="en-US" sz="2800" i="1" dirty="0" err="1"/>
              <a:t>kết</a:t>
            </a:r>
            <a:r>
              <a:rPr lang="en-US" sz="2800" i="1" dirty="0"/>
              <a:t>, </a:t>
            </a:r>
            <a:r>
              <a:rPr lang="en-US" sz="2800" i="1" dirty="0" err="1"/>
              <a:t>thay</a:t>
            </a:r>
            <a:r>
              <a:rPr lang="en-US" sz="2800" i="1" dirty="0"/>
              <a:t> </a:t>
            </a:r>
            <a:r>
              <a:rPr lang="en-US" sz="2800" i="1" dirty="0" err="1"/>
              <a:t>đổi,phân</a:t>
            </a:r>
            <a:r>
              <a:rPr lang="en-US" sz="2800" i="1" dirty="0"/>
              <a:t> </a:t>
            </a:r>
            <a:r>
              <a:rPr lang="en-US" sz="2800" i="1" dirty="0" err="1"/>
              <a:t>loại</a:t>
            </a:r>
            <a:r>
              <a:rPr lang="en-US" sz="2800" i="1" dirty="0"/>
              <a:t>, </a:t>
            </a:r>
            <a:r>
              <a:rPr lang="en-US" sz="2800" i="1" dirty="0" err="1"/>
              <a:t>làm</a:t>
            </a:r>
            <a:r>
              <a:rPr lang="en-US" sz="2800" i="1" dirty="0"/>
              <a:t> </a:t>
            </a:r>
            <a:r>
              <a:rPr lang="en-US" sz="2800" i="1" dirty="0" err="1"/>
              <a:t>rõ</a:t>
            </a:r>
            <a:r>
              <a:rPr lang="en-US" sz="2800" i="1" dirty="0"/>
              <a:t>, </a:t>
            </a:r>
            <a:r>
              <a:rPr lang="en-US" sz="2800" i="1" dirty="0" err="1"/>
              <a:t>kiến</a:t>
            </a:r>
            <a:r>
              <a:rPr lang="en-US" sz="2800" i="1" dirty="0"/>
              <a:t> </a:t>
            </a:r>
            <a:r>
              <a:rPr lang="en-US" sz="2800" i="1" dirty="0" err="1"/>
              <a:t>tạo</a:t>
            </a:r>
            <a:r>
              <a:rPr lang="en-US" sz="2800" i="1" dirty="0"/>
              <a:t>, </a:t>
            </a:r>
            <a:r>
              <a:rPr lang="en-US" sz="2800" i="1" dirty="0" err="1"/>
              <a:t>phân</a:t>
            </a:r>
            <a:r>
              <a:rPr lang="en-US" sz="2800" i="1" dirty="0"/>
              <a:t> </a:t>
            </a:r>
            <a:r>
              <a:rPr lang="en-US" sz="2800" i="1" dirty="0" err="1"/>
              <a:t>biệt</a:t>
            </a:r>
            <a:r>
              <a:rPr lang="en-US" sz="2800" i="1" dirty="0"/>
              <a:t>, </a:t>
            </a:r>
            <a:r>
              <a:rPr lang="en-US" sz="2800" i="1" dirty="0" err="1"/>
              <a:t>tương</a:t>
            </a:r>
            <a:r>
              <a:rPr lang="en-US" sz="2800" i="1" dirty="0"/>
              <a:t> </a:t>
            </a:r>
            <a:r>
              <a:rPr lang="en-US" sz="2800" i="1" dirty="0" err="1"/>
              <a:t>phản</a:t>
            </a:r>
            <a:r>
              <a:rPr lang="en-US" sz="2800" i="1" dirty="0"/>
              <a:t>, </a:t>
            </a:r>
            <a:r>
              <a:rPr lang="en-US" sz="2800" i="1" dirty="0" err="1"/>
              <a:t>giải</a:t>
            </a:r>
            <a:r>
              <a:rPr lang="en-US" sz="2800" i="1" dirty="0"/>
              <a:t> </a:t>
            </a:r>
            <a:r>
              <a:rPr lang="en-US" sz="2800" i="1" dirty="0" err="1"/>
              <a:t>mã</a:t>
            </a:r>
            <a:r>
              <a:rPr lang="en-US" sz="2800" i="1" dirty="0"/>
              <a:t>, </a:t>
            </a:r>
            <a:r>
              <a:rPr lang="en-US" sz="2800" i="1" dirty="0" err="1"/>
              <a:t>mô</a:t>
            </a:r>
            <a:r>
              <a:rPr lang="en-US" sz="2800" i="1" dirty="0"/>
              <a:t> </a:t>
            </a:r>
            <a:r>
              <a:rPr lang="en-US" sz="2800" i="1" dirty="0" err="1"/>
              <a:t>tả</a:t>
            </a:r>
            <a:r>
              <a:rPr lang="en-US" sz="2800" i="1" dirty="0"/>
              <a:t>, </a:t>
            </a:r>
            <a:r>
              <a:rPr lang="en-US" sz="2800" i="1" dirty="0" err="1"/>
              <a:t>làm</a:t>
            </a:r>
            <a:r>
              <a:rPr lang="en-US" sz="2800" i="1" dirty="0"/>
              <a:t> </a:t>
            </a:r>
            <a:r>
              <a:rPr lang="en-US" sz="2800" i="1" dirty="0" err="1"/>
              <a:t>khác</a:t>
            </a:r>
            <a:r>
              <a:rPr lang="en-US" sz="2800" i="1" dirty="0"/>
              <a:t>, </a:t>
            </a:r>
            <a:r>
              <a:rPr lang="en-US" sz="2800" i="1" dirty="0" err="1"/>
              <a:t>thảo</a:t>
            </a:r>
            <a:r>
              <a:rPr lang="en-US" sz="2800" i="1" dirty="0"/>
              <a:t> </a:t>
            </a:r>
            <a:r>
              <a:rPr lang="en-US" sz="2800" i="1" dirty="0" err="1"/>
              <a:t>luận</a:t>
            </a:r>
            <a:r>
              <a:rPr lang="en-US" sz="2800" i="1" dirty="0"/>
              <a:t>, </a:t>
            </a:r>
            <a:r>
              <a:rPr lang="en-US" sz="2800" i="1" dirty="0" err="1"/>
              <a:t>lượng</a:t>
            </a:r>
            <a:r>
              <a:rPr lang="en-US" sz="2800" i="1" dirty="0"/>
              <a:t> </a:t>
            </a:r>
            <a:r>
              <a:rPr lang="en-US" sz="2800" i="1" dirty="0" err="1"/>
              <a:t>giá</a:t>
            </a:r>
            <a:r>
              <a:rPr lang="en-US" sz="2800" i="1" dirty="0"/>
              <a:t>, </a:t>
            </a:r>
            <a:r>
              <a:rPr lang="en-US" sz="2800" i="1" dirty="0" err="1"/>
              <a:t>giải</a:t>
            </a:r>
            <a:r>
              <a:rPr lang="en-US" sz="2800" i="1" dirty="0"/>
              <a:t> </a:t>
            </a:r>
            <a:r>
              <a:rPr lang="en-US" sz="2800" i="1" dirty="0" err="1"/>
              <a:t>thích</a:t>
            </a:r>
            <a:r>
              <a:rPr lang="en-US" sz="2800" i="1" dirty="0"/>
              <a:t>, </a:t>
            </a:r>
            <a:r>
              <a:rPr lang="en-US" sz="2800" i="1" dirty="0" err="1"/>
              <a:t>thể</a:t>
            </a:r>
            <a:r>
              <a:rPr lang="en-US" sz="2800" i="1" dirty="0"/>
              <a:t> </a:t>
            </a:r>
            <a:r>
              <a:rPr lang="en-US" sz="2800" i="1" dirty="0" err="1"/>
              <a:t>hiện</a:t>
            </a:r>
            <a:r>
              <a:rPr lang="en-US" sz="2800" i="1" dirty="0"/>
              <a:t>, </a:t>
            </a:r>
            <a:r>
              <a:rPr lang="en-US" sz="2800" i="1" dirty="0" err="1"/>
              <a:t>mở</a:t>
            </a:r>
            <a:r>
              <a:rPr lang="en-US" sz="2800" i="1" dirty="0"/>
              <a:t> </a:t>
            </a:r>
            <a:r>
              <a:rPr lang="en-US" sz="2800" i="1" dirty="0" err="1"/>
              <a:t>rộng</a:t>
            </a:r>
            <a:r>
              <a:rPr lang="en-US" sz="2800" i="1" dirty="0"/>
              <a:t>, </a:t>
            </a:r>
            <a:r>
              <a:rPr lang="en-US" sz="2800" i="1" dirty="0" err="1"/>
              <a:t>khái</a:t>
            </a:r>
            <a:r>
              <a:rPr lang="en-US" sz="2800" i="1" dirty="0"/>
              <a:t> </a:t>
            </a:r>
            <a:r>
              <a:rPr lang="en-US" sz="2800" i="1" dirty="0" err="1"/>
              <a:t>quát</a:t>
            </a:r>
            <a:r>
              <a:rPr lang="en-US" sz="2800" i="1" dirty="0"/>
              <a:t> </a:t>
            </a:r>
            <a:r>
              <a:rPr lang="en-US" sz="2800" i="1" dirty="0" err="1"/>
              <a:t>hóa</a:t>
            </a:r>
            <a:r>
              <a:rPr lang="en-US" sz="2800" i="1" dirty="0"/>
              <a:t>, minh </a:t>
            </a:r>
            <a:r>
              <a:rPr lang="en-US" sz="2800" i="1" dirty="0" err="1"/>
              <a:t>họa</a:t>
            </a:r>
            <a:r>
              <a:rPr lang="en-US" sz="2800" i="1" dirty="0"/>
              <a:t>, </a:t>
            </a:r>
            <a:r>
              <a:rPr lang="en-US" sz="2800" i="1" dirty="0" err="1"/>
              <a:t>suy</a:t>
            </a:r>
            <a:r>
              <a:rPr lang="en-US" sz="2800" i="1" dirty="0"/>
              <a:t> </a:t>
            </a:r>
            <a:r>
              <a:rPr lang="en-US" sz="2800" i="1" dirty="0" err="1"/>
              <a:t>luận</a:t>
            </a:r>
            <a:r>
              <a:rPr lang="en-US" sz="2800" i="1" dirty="0"/>
              <a:t>, </a:t>
            </a:r>
            <a:r>
              <a:rPr lang="en-US" sz="2800" i="1" dirty="0" err="1"/>
              <a:t>báo</a:t>
            </a:r>
            <a:r>
              <a:rPr lang="en-US" sz="2800" i="1" dirty="0"/>
              <a:t> </a:t>
            </a:r>
            <a:r>
              <a:rPr lang="en-US" sz="2800" i="1" dirty="0" err="1"/>
              <a:t>cáo</a:t>
            </a:r>
            <a:r>
              <a:rPr lang="en-US" sz="2800" i="1" dirty="0"/>
              <a:t>, </a:t>
            </a:r>
            <a:r>
              <a:rPr lang="en-US" sz="2800" i="1" dirty="0" err="1"/>
              <a:t>giải</a:t>
            </a:r>
            <a:r>
              <a:rPr lang="en-US" sz="2800" i="1" dirty="0"/>
              <a:t> </a:t>
            </a:r>
            <a:r>
              <a:rPr lang="en-US" sz="2800" i="1" dirty="0" err="1"/>
              <a:t>quyết</a:t>
            </a:r>
            <a:r>
              <a:rPr lang="en-US" sz="2800" i="1" dirty="0"/>
              <a:t>, </a:t>
            </a:r>
            <a:r>
              <a:rPr lang="en-US" sz="2800" i="1" dirty="0" err="1"/>
              <a:t>xem</a:t>
            </a:r>
            <a:r>
              <a:rPr lang="en-US" sz="2800" i="1" dirty="0"/>
              <a:t> </a:t>
            </a:r>
            <a:r>
              <a:rPr lang="en-US" sz="2800" i="1" dirty="0" err="1"/>
              <a:t>xét</a:t>
            </a:r>
            <a:r>
              <a:rPr lang="en-US" sz="2800" i="1" dirty="0"/>
              <a:t>, </a:t>
            </a:r>
            <a:r>
              <a:rPr lang="en-US" sz="2800" i="1" dirty="0" err="1"/>
              <a:t>thay</a:t>
            </a:r>
            <a:r>
              <a:rPr lang="en-US" sz="2800" i="1" dirty="0"/>
              <a:t> </a:t>
            </a:r>
            <a:r>
              <a:rPr lang="en-US" sz="2800" i="1" dirty="0" err="1"/>
              <a:t>đổi</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t>:  </a:t>
            </a:r>
          </a:p>
          <a:p>
            <a:pPr marL="533400" indent="-533400">
              <a:buFontTx/>
              <a:buNone/>
            </a:pPr>
            <a:r>
              <a:rPr lang="en-US" sz="2800" dirty="0"/>
              <a:t>	- </a:t>
            </a:r>
            <a:r>
              <a:rPr lang="en-US" sz="2800" u="sng" dirty="0" err="1"/>
              <a:t>Phân</a:t>
            </a:r>
            <a:r>
              <a:rPr lang="en-US" sz="2800" u="sng" dirty="0"/>
              <a:t> </a:t>
            </a:r>
            <a:r>
              <a:rPr lang="en-US" sz="2800" u="sng" dirty="0" err="1"/>
              <a:t>biệt</a:t>
            </a:r>
            <a:r>
              <a:rPr lang="en-US" sz="2800" dirty="0"/>
              <a:t> </a:t>
            </a:r>
            <a:r>
              <a:rPr lang="vi-VN" sz="2800" dirty="0" smtClean="0"/>
              <a:t>vần oanh và oách</a:t>
            </a:r>
            <a:endParaRPr lang="en-US" sz="2800" dirty="0"/>
          </a:p>
          <a:p>
            <a:pPr marL="533400" indent="-533400">
              <a:buFontTx/>
              <a:buNone/>
            </a:pPr>
            <a:r>
              <a:rPr lang="en-US" sz="2800" dirty="0"/>
              <a:t>	- </a:t>
            </a:r>
            <a:r>
              <a:rPr lang="en-US" sz="2800" u="sng" dirty="0" err="1"/>
              <a:t>Giải</a:t>
            </a:r>
            <a:r>
              <a:rPr lang="en-US" sz="2800" u="sng" dirty="0"/>
              <a:t> </a:t>
            </a:r>
            <a:r>
              <a:rPr lang="en-US" sz="2800" u="sng" dirty="0" err="1"/>
              <a:t>thích</a:t>
            </a:r>
            <a:r>
              <a:rPr lang="en-US" sz="2800" dirty="0"/>
              <a:t> </a:t>
            </a:r>
            <a:r>
              <a:rPr lang="vi-VN" sz="2800" dirty="0" smtClean="0"/>
              <a:t>tại sao có cầu vồng</a:t>
            </a:r>
            <a:endParaRPr lang="en-US" sz="2800" dirty="0"/>
          </a:p>
          <a:p>
            <a:pPr marL="533400" indent="-533400">
              <a:buFontTx/>
              <a:buNone/>
            </a:pPr>
            <a:r>
              <a:rPr lang="en-US" sz="2800" dirty="0"/>
              <a:t>	- </a:t>
            </a:r>
            <a:r>
              <a:rPr lang="en-US" sz="2800" u="sng" dirty="0" err="1"/>
              <a:t>Thảo</a:t>
            </a:r>
            <a:r>
              <a:rPr lang="en-US" sz="2800" u="sng" dirty="0"/>
              <a:t> </a:t>
            </a:r>
            <a:r>
              <a:rPr lang="en-US" sz="2800" u="sng" dirty="0" err="1"/>
              <a:t>luận</a:t>
            </a:r>
            <a:r>
              <a:rPr lang="en-US" sz="2800" dirty="0"/>
              <a:t> </a:t>
            </a:r>
            <a:r>
              <a:rPr lang="en-US" sz="2800" dirty="0" err="1"/>
              <a:t>về</a:t>
            </a:r>
            <a:r>
              <a:rPr lang="en-US" sz="2800" dirty="0"/>
              <a:t> </a:t>
            </a:r>
            <a:r>
              <a:rPr lang="en-US" sz="2800" dirty="0" err="1"/>
              <a:t>nguyên</a:t>
            </a:r>
            <a:r>
              <a:rPr lang="en-US" sz="2800" dirty="0"/>
              <a:t> </a:t>
            </a:r>
            <a:r>
              <a:rPr lang="en-US" sz="2800" dirty="0" err="1"/>
              <a:t>nhân</a:t>
            </a:r>
            <a:r>
              <a:rPr lang="en-US" sz="2800" dirty="0"/>
              <a:t> </a:t>
            </a:r>
            <a:r>
              <a:rPr lang="vi-VN" sz="2800" dirty="0" smtClean="0"/>
              <a:t>gây ra lũ lụt</a:t>
            </a:r>
            <a:endParaRPr lang="en-GB" dirty="0"/>
          </a:p>
        </p:txBody>
      </p:sp>
    </p:spTree>
    <p:extLst>
      <p:ext uri="{BB962C8B-B14F-4D97-AF65-F5344CB8AC3E}">
        <p14:creationId xmlns:p14="http://schemas.microsoft.com/office/powerpoint/2010/main" val="27522611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vi-VN" sz="4400" dirty="0" smtClean="0"/>
              <a:t>Mức độ 3  </a:t>
            </a:r>
            <a:r>
              <a:rPr lang="en-US" sz="4400" u="sng" dirty="0" err="1"/>
              <a:t>Ứng</a:t>
            </a:r>
            <a:r>
              <a:rPr lang="en-US" sz="4400" u="sng" dirty="0"/>
              <a:t> </a:t>
            </a:r>
            <a:r>
              <a:rPr lang="en-US" sz="4400" u="sng" dirty="0" err="1"/>
              <a:t>dụng</a:t>
            </a:r>
            <a:r>
              <a:rPr lang="en-US" sz="4400" u="sng" dirty="0"/>
              <a:t> (Application</a:t>
            </a:r>
            <a:r>
              <a:rPr lang="en-US" sz="4400" u="sng" dirty="0" smtClean="0"/>
              <a:t>)</a:t>
            </a:r>
            <a:r>
              <a:rPr lang="en-US" sz="4400" dirty="0" smtClean="0"/>
              <a:t>:</a:t>
            </a:r>
            <a:endParaRPr lang="en-GB" sz="4400" dirty="0"/>
          </a:p>
        </p:txBody>
      </p:sp>
      <p:sp>
        <p:nvSpPr>
          <p:cNvPr id="3" name="Content Placeholder 2"/>
          <p:cNvSpPr>
            <a:spLocks noGrp="1"/>
          </p:cNvSpPr>
          <p:nvPr>
            <p:ph idx="1"/>
          </p:nvPr>
        </p:nvSpPr>
        <p:spPr>
          <a:xfrm>
            <a:off x="228600" y="1676400"/>
            <a:ext cx="8610600" cy="4389120"/>
          </a:xfrm>
        </p:spPr>
        <p:txBody>
          <a:bodyPr>
            <a:normAutofit fontScale="92500" lnSpcReduction="100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solidFill>
                  <a:srgbClr val="FF3300"/>
                </a:solidFill>
              </a:rPr>
              <a:t>:</a:t>
            </a:r>
            <a:r>
              <a:rPr lang="en-US" sz="2800" dirty="0"/>
              <a:t> </a:t>
            </a:r>
            <a:r>
              <a:rPr lang="en-US" sz="2800" dirty="0" err="1"/>
              <a:t>Ứng</a:t>
            </a:r>
            <a:r>
              <a:rPr lang="en-US" sz="2800" dirty="0"/>
              <a:t> </a:t>
            </a:r>
            <a:r>
              <a:rPr lang="en-US" sz="2800" dirty="0" err="1"/>
              <a:t>dụng</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a:t>
            </a:r>
            <a:r>
              <a:rPr lang="en-US" sz="2800" dirty="0" err="1"/>
              <a:t>vận</a:t>
            </a:r>
            <a:r>
              <a:rPr lang="en-US" sz="2800" dirty="0"/>
              <a:t> </a:t>
            </a:r>
            <a:r>
              <a:rPr lang="en-US" sz="2800" dirty="0" err="1"/>
              <a:t>dụng</a:t>
            </a:r>
            <a:r>
              <a:rPr lang="en-US" sz="2800" dirty="0"/>
              <a:t> </a:t>
            </a:r>
            <a:r>
              <a:rPr lang="en-US" sz="2800" dirty="0" err="1"/>
              <a:t>các</a:t>
            </a:r>
            <a:r>
              <a:rPr lang="en-US" sz="2800" dirty="0"/>
              <a:t> </a:t>
            </a:r>
            <a:r>
              <a:rPr lang="en-US" sz="2800" dirty="0" err="1"/>
              <a:t>tài</a:t>
            </a:r>
            <a:r>
              <a:rPr lang="en-US" sz="2800" dirty="0"/>
              <a:t> </a:t>
            </a:r>
            <a:r>
              <a:rPr lang="en-US" sz="2800" dirty="0" err="1"/>
              <a:t>liệu</a:t>
            </a:r>
            <a:r>
              <a:rPr lang="en-US" sz="2800" dirty="0"/>
              <a:t> </a:t>
            </a:r>
            <a:r>
              <a:rPr lang="en-US" sz="2800" dirty="0" err="1"/>
              <a:t>được</a:t>
            </a:r>
            <a:r>
              <a:rPr lang="en-US" sz="2800" dirty="0"/>
              <a:t> </a:t>
            </a:r>
            <a:r>
              <a:rPr lang="en-US" sz="2800" dirty="0" err="1"/>
              <a:t>học</a:t>
            </a:r>
            <a:r>
              <a:rPr lang="en-US" sz="2800" dirty="0"/>
              <a:t> </a:t>
            </a:r>
            <a:r>
              <a:rPr lang="en-US" sz="2800" dirty="0" err="1"/>
              <a:t>vào</a:t>
            </a:r>
            <a:r>
              <a:rPr lang="en-US" sz="2800" dirty="0"/>
              <a:t> </a:t>
            </a:r>
            <a:r>
              <a:rPr lang="en-US" sz="2800" dirty="0" err="1"/>
              <a:t>những</a:t>
            </a:r>
            <a:r>
              <a:rPr lang="en-US" sz="2800" dirty="0"/>
              <a:t> </a:t>
            </a:r>
            <a:r>
              <a:rPr lang="en-US" sz="2800" dirty="0" err="1"/>
              <a:t>tình</a:t>
            </a:r>
            <a:r>
              <a:rPr lang="en-US" sz="2800" dirty="0"/>
              <a:t> </a:t>
            </a:r>
            <a:r>
              <a:rPr lang="en-US" sz="2800" dirty="0" err="1"/>
              <a:t>huống</a:t>
            </a:r>
            <a:r>
              <a:rPr lang="en-US" sz="2800" dirty="0"/>
              <a:t> </a:t>
            </a:r>
            <a:r>
              <a:rPr lang="en-US" sz="2800" dirty="0" err="1"/>
              <a:t>mới</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solidFill>
                  <a:srgbClr val="FF3300"/>
                </a:solidFill>
              </a:rPr>
              <a:t> </a:t>
            </a:r>
            <a:r>
              <a:rPr lang="en-US" sz="2800" dirty="0" err="1">
                <a:solidFill>
                  <a:srgbClr val="FF3300"/>
                </a:solidFill>
              </a:rPr>
              <a:t>dùng</a:t>
            </a:r>
            <a:r>
              <a:rPr lang="en-US" sz="2800" dirty="0">
                <a:solidFill>
                  <a:srgbClr val="FF3300"/>
                </a:solidFill>
              </a:rPr>
              <a:t>:</a:t>
            </a:r>
            <a:r>
              <a:rPr lang="en-US" sz="2800" dirty="0"/>
              <a:t> </a:t>
            </a:r>
            <a:r>
              <a:rPr lang="en-US" sz="2800" i="1" dirty="0" err="1"/>
              <a:t>áp</a:t>
            </a:r>
            <a:r>
              <a:rPr lang="en-US" sz="2800" i="1" dirty="0"/>
              <a:t> </a:t>
            </a:r>
            <a:r>
              <a:rPr lang="en-US" sz="2800" i="1" dirty="0" err="1"/>
              <a:t>dụng</a:t>
            </a:r>
            <a:r>
              <a:rPr lang="en-US" sz="2800" i="1" dirty="0"/>
              <a:t>, </a:t>
            </a:r>
            <a:r>
              <a:rPr lang="en-US" sz="2800" i="1" dirty="0" err="1"/>
              <a:t>vận</a:t>
            </a:r>
            <a:r>
              <a:rPr lang="en-US" sz="2800" i="1" dirty="0"/>
              <a:t> </a:t>
            </a:r>
            <a:r>
              <a:rPr lang="en-US" sz="2800" i="1" dirty="0" err="1"/>
              <a:t>dụng</a:t>
            </a:r>
            <a:r>
              <a:rPr lang="en-US" sz="2800" i="1" dirty="0"/>
              <a:t>, </a:t>
            </a:r>
            <a:r>
              <a:rPr lang="en-US" sz="2800" i="1" dirty="0" err="1"/>
              <a:t>đánh</a:t>
            </a:r>
            <a:r>
              <a:rPr lang="en-US" sz="2800" i="1" dirty="0"/>
              <a:t> </a:t>
            </a:r>
            <a:r>
              <a:rPr lang="en-US" sz="2800" i="1" dirty="0" err="1"/>
              <a:t>giá</a:t>
            </a:r>
            <a:r>
              <a:rPr lang="en-US" sz="2800" i="1" dirty="0"/>
              <a:t>, </a:t>
            </a:r>
            <a:r>
              <a:rPr lang="en-US" sz="2800" i="1" dirty="0" err="1"/>
              <a:t>tính</a:t>
            </a:r>
            <a:r>
              <a:rPr lang="en-US" sz="2800" i="1" dirty="0"/>
              <a:t> </a:t>
            </a:r>
            <a:r>
              <a:rPr lang="en-US" sz="2800" i="1" dirty="0" err="1"/>
              <a:t>toán</a:t>
            </a:r>
            <a:r>
              <a:rPr lang="en-US" sz="2800" i="1" dirty="0"/>
              <a:t>, </a:t>
            </a:r>
            <a:r>
              <a:rPr lang="en-US" sz="2800" i="1" dirty="0" err="1"/>
              <a:t>thay</a:t>
            </a:r>
            <a:r>
              <a:rPr lang="en-US" sz="2800" i="1" dirty="0"/>
              <a:t> </a:t>
            </a:r>
            <a:r>
              <a:rPr lang="en-US" sz="2800" i="1" dirty="0" err="1"/>
              <a:t>đổi</a:t>
            </a:r>
            <a:r>
              <a:rPr lang="en-US" sz="2800" i="1" dirty="0"/>
              <a:t>, </a:t>
            </a:r>
            <a:r>
              <a:rPr lang="en-US" sz="2800" i="1" dirty="0" err="1"/>
              <a:t>chọn</a:t>
            </a:r>
            <a:r>
              <a:rPr lang="en-US" sz="2800" i="1" dirty="0"/>
              <a:t>, </a:t>
            </a:r>
            <a:r>
              <a:rPr lang="en-US" sz="2800" i="1" dirty="0" err="1"/>
              <a:t>hoàn</a:t>
            </a:r>
            <a:r>
              <a:rPr lang="en-US" sz="2800" i="1" dirty="0"/>
              <a:t> </a:t>
            </a:r>
            <a:r>
              <a:rPr lang="en-US" sz="2800" i="1" dirty="0" err="1"/>
              <a:t>tất</a:t>
            </a:r>
            <a:r>
              <a:rPr lang="en-US" sz="2800" i="1" dirty="0"/>
              <a:t>, </a:t>
            </a:r>
            <a:r>
              <a:rPr lang="en-US" sz="2800" i="1" dirty="0" err="1"/>
              <a:t>kiến</a:t>
            </a:r>
            <a:r>
              <a:rPr lang="en-US" sz="2800" i="1" dirty="0"/>
              <a:t> </a:t>
            </a:r>
            <a:r>
              <a:rPr lang="en-US" sz="2800" i="1" dirty="0" err="1"/>
              <a:t>tạo</a:t>
            </a:r>
            <a:r>
              <a:rPr lang="en-US" sz="2800" i="1" dirty="0"/>
              <a:t>, </a:t>
            </a:r>
            <a:r>
              <a:rPr lang="en-US" sz="2800" i="1" dirty="0" err="1"/>
              <a:t>chứng</a:t>
            </a:r>
            <a:r>
              <a:rPr lang="en-US" sz="2800" i="1" dirty="0"/>
              <a:t> minh, </a:t>
            </a:r>
            <a:r>
              <a:rPr lang="en-US" sz="2800" i="1" dirty="0" err="1"/>
              <a:t>phát</a:t>
            </a:r>
            <a:r>
              <a:rPr lang="en-US" sz="2800" i="1" dirty="0"/>
              <a:t> </a:t>
            </a:r>
            <a:r>
              <a:rPr lang="en-US" sz="2800" i="1" dirty="0" err="1"/>
              <a:t>triển</a:t>
            </a:r>
            <a:r>
              <a:rPr lang="en-US" sz="2800" i="1" dirty="0"/>
              <a:t>, </a:t>
            </a:r>
            <a:r>
              <a:rPr lang="en-US" sz="2800" i="1" dirty="0" err="1"/>
              <a:t>phát</a:t>
            </a:r>
            <a:r>
              <a:rPr lang="en-US" sz="2800" i="1" dirty="0"/>
              <a:t> </a:t>
            </a:r>
            <a:r>
              <a:rPr lang="en-US" sz="2800" i="1" dirty="0" err="1"/>
              <a:t>hiện</a:t>
            </a:r>
            <a:r>
              <a:rPr lang="en-US" sz="2800" i="1" dirty="0"/>
              <a:t>, </a:t>
            </a:r>
            <a:r>
              <a:rPr lang="en-US" sz="2800" i="1" dirty="0" err="1"/>
              <a:t>khai</a:t>
            </a:r>
            <a:r>
              <a:rPr lang="en-US" sz="2800" i="1" dirty="0"/>
              <a:t> </a:t>
            </a:r>
            <a:r>
              <a:rPr lang="en-US" sz="2800" i="1" dirty="0" err="1"/>
              <a:t>thác</a:t>
            </a:r>
            <a:r>
              <a:rPr lang="en-US" sz="2800" i="1" dirty="0"/>
              <a:t>, </a:t>
            </a:r>
            <a:r>
              <a:rPr lang="en-US" sz="2800" i="1" dirty="0" err="1"/>
              <a:t>kiểm</a:t>
            </a:r>
            <a:r>
              <a:rPr lang="en-US" sz="2800" i="1" dirty="0"/>
              <a:t> </a:t>
            </a:r>
            <a:r>
              <a:rPr lang="en-US" sz="2800" i="1" dirty="0" err="1"/>
              <a:t>tra</a:t>
            </a:r>
            <a:r>
              <a:rPr lang="en-US" sz="2800" i="1" dirty="0"/>
              <a:t>, </a:t>
            </a:r>
            <a:r>
              <a:rPr lang="en-US" sz="2800" i="1" dirty="0" err="1"/>
              <a:t>nhận</a:t>
            </a:r>
            <a:r>
              <a:rPr lang="en-US" sz="2800" i="1" dirty="0"/>
              <a:t> </a:t>
            </a:r>
            <a:r>
              <a:rPr lang="en-US" sz="2800" i="1" dirty="0" err="1"/>
              <a:t>biết</a:t>
            </a:r>
            <a:r>
              <a:rPr lang="en-US" sz="2800" i="1" dirty="0"/>
              <a:t>, minh </a:t>
            </a:r>
            <a:r>
              <a:rPr lang="en-US" sz="2800" i="1" dirty="0" err="1"/>
              <a:t>họa</a:t>
            </a:r>
            <a:r>
              <a:rPr lang="en-US" sz="2800" i="1" dirty="0"/>
              <a:t>, </a:t>
            </a:r>
            <a:r>
              <a:rPr lang="en-US" sz="2800" i="1" dirty="0" err="1"/>
              <a:t>giải</a:t>
            </a:r>
            <a:r>
              <a:rPr lang="en-US" sz="2800" i="1" dirty="0"/>
              <a:t> </a:t>
            </a:r>
            <a:r>
              <a:rPr lang="en-US" sz="2800" i="1" dirty="0" err="1"/>
              <a:t>nghĩa</a:t>
            </a:r>
            <a:r>
              <a:rPr lang="en-US" sz="2800" i="1" dirty="0"/>
              <a:t>, </a:t>
            </a:r>
            <a:r>
              <a:rPr lang="en-US" sz="2800" i="1" dirty="0" err="1"/>
              <a:t>điều</a:t>
            </a:r>
            <a:r>
              <a:rPr lang="en-US" sz="2800" i="1" dirty="0"/>
              <a:t> </a:t>
            </a:r>
            <a:r>
              <a:rPr lang="en-US" sz="2800" i="1" dirty="0" err="1"/>
              <a:t>chỉnh</a:t>
            </a:r>
            <a:r>
              <a:rPr lang="en-US" sz="2800" i="1" dirty="0"/>
              <a:t>, </a:t>
            </a:r>
            <a:r>
              <a:rPr lang="en-US" sz="2800" i="1" dirty="0" err="1"/>
              <a:t>điều</a:t>
            </a:r>
            <a:r>
              <a:rPr lang="en-US" sz="2800" i="1" dirty="0"/>
              <a:t> </a:t>
            </a:r>
            <a:r>
              <a:rPr lang="en-US" sz="2800" i="1" dirty="0" err="1"/>
              <a:t>khiển</a:t>
            </a:r>
            <a:r>
              <a:rPr lang="en-US" sz="2800" i="1" dirty="0"/>
              <a:t>, </a:t>
            </a:r>
            <a:r>
              <a:rPr lang="en-US" sz="2800" i="1" dirty="0" err="1"/>
              <a:t>vận</a:t>
            </a:r>
            <a:r>
              <a:rPr lang="en-US" sz="2800" i="1" dirty="0"/>
              <a:t> </a:t>
            </a:r>
            <a:r>
              <a:rPr lang="en-US" sz="2800" i="1" dirty="0" err="1"/>
              <a:t>hành</a:t>
            </a:r>
            <a:r>
              <a:rPr lang="en-US" sz="2800" i="1" dirty="0"/>
              <a:t>, </a:t>
            </a:r>
            <a:r>
              <a:rPr lang="en-US" sz="2800" i="1" dirty="0" err="1"/>
              <a:t>tổ</a:t>
            </a:r>
            <a:r>
              <a:rPr lang="en-US" sz="2800" i="1" dirty="0"/>
              <a:t> </a:t>
            </a:r>
            <a:r>
              <a:rPr lang="en-US" sz="2800" i="1" dirty="0" err="1"/>
              <a:t>chức</a:t>
            </a:r>
            <a:r>
              <a:rPr lang="en-US" sz="2800" i="1" dirty="0"/>
              <a:t>, </a:t>
            </a:r>
            <a:r>
              <a:rPr lang="en-US" sz="2800" i="1" dirty="0" err="1"/>
              <a:t>tạo</a:t>
            </a:r>
            <a:r>
              <a:rPr lang="en-US" sz="2800" i="1" dirty="0"/>
              <a:t> </a:t>
            </a:r>
            <a:r>
              <a:rPr lang="en-US" sz="2800" i="1" dirty="0" err="1"/>
              <a:t>ra</a:t>
            </a:r>
            <a:r>
              <a:rPr lang="en-US" sz="2800" i="1" dirty="0"/>
              <a:t>, </a:t>
            </a:r>
            <a:r>
              <a:rPr lang="en-US" sz="2800" i="1" dirty="0" err="1"/>
              <a:t>lên</a:t>
            </a:r>
            <a:r>
              <a:rPr lang="en-US" sz="2800" i="1" dirty="0"/>
              <a:t> </a:t>
            </a:r>
            <a:r>
              <a:rPr lang="en-US" sz="2800" i="1" dirty="0" err="1"/>
              <a:t>kế</a:t>
            </a:r>
            <a:r>
              <a:rPr lang="en-US" sz="2800" i="1" dirty="0"/>
              <a:t> </a:t>
            </a:r>
            <a:r>
              <a:rPr lang="en-US" sz="2800" i="1" dirty="0" err="1"/>
              <a:t>hoạch,trình</a:t>
            </a:r>
            <a:r>
              <a:rPr lang="en-US" sz="2800" i="1" dirty="0"/>
              <a:t> </a:t>
            </a:r>
            <a:r>
              <a:rPr lang="en-US" sz="2800" i="1" dirty="0" err="1"/>
              <a:t>diễn</a:t>
            </a:r>
            <a:r>
              <a:rPr lang="en-US" sz="2800" i="1" dirty="0"/>
              <a:t>, </a:t>
            </a:r>
            <a:r>
              <a:rPr lang="en-US" sz="2800" i="1" dirty="0" err="1"/>
              <a:t>phác</a:t>
            </a:r>
            <a:r>
              <a:rPr lang="en-US" sz="2800" i="1" dirty="0"/>
              <a:t> </a:t>
            </a:r>
            <a:r>
              <a:rPr lang="en-US" sz="2800" i="1" dirty="0" err="1"/>
              <a:t>thảo,phác</a:t>
            </a:r>
            <a:r>
              <a:rPr lang="en-US" sz="2800" i="1" dirty="0"/>
              <a:t> </a:t>
            </a:r>
            <a:r>
              <a:rPr lang="en-US" sz="2800" i="1" dirty="0" err="1"/>
              <a:t>họa</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solidFill>
                  <a:srgbClr val="FF3300"/>
                </a:solidFill>
              </a:rPr>
              <a:t>:</a:t>
            </a:r>
            <a:r>
              <a:rPr lang="en-US" sz="2800" dirty="0"/>
              <a:t>  </a:t>
            </a:r>
          </a:p>
          <a:p>
            <a:pPr marL="533400" indent="-533400">
              <a:buFontTx/>
              <a:buNone/>
            </a:pPr>
            <a:r>
              <a:rPr lang="en-US" sz="2800" dirty="0"/>
              <a:t>	- </a:t>
            </a:r>
            <a:r>
              <a:rPr lang="en-US" sz="2800" u="sng" dirty="0" err="1"/>
              <a:t>Phác</a:t>
            </a:r>
            <a:r>
              <a:rPr lang="en-US" sz="2800" u="sng" dirty="0"/>
              <a:t> </a:t>
            </a:r>
            <a:r>
              <a:rPr lang="en-US" sz="2800" u="sng" dirty="0" err="1"/>
              <a:t>thảo</a:t>
            </a:r>
            <a:r>
              <a:rPr lang="en-US" sz="2800" dirty="0"/>
              <a:t> </a:t>
            </a:r>
            <a:r>
              <a:rPr lang="vi-VN" sz="2800" dirty="0" smtClean="0"/>
              <a:t>cấu tạo của rễ cây</a:t>
            </a:r>
            <a:endParaRPr lang="en-US" sz="2800" dirty="0"/>
          </a:p>
          <a:p>
            <a:pPr marL="533400" indent="-533400">
              <a:buFontTx/>
              <a:buNone/>
            </a:pPr>
            <a:r>
              <a:rPr lang="en-US" sz="2800" dirty="0"/>
              <a:t>	- </a:t>
            </a:r>
            <a:r>
              <a:rPr lang="en-US" sz="2800" u="sng" dirty="0" err="1"/>
              <a:t>Áp</a:t>
            </a:r>
            <a:r>
              <a:rPr lang="en-US" sz="2800" u="sng" dirty="0"/>
              <a:t> </a:t>
            </a:r>
            <a:r>
              <a:rPr lang="en-US" sz="2800" u="sng" dirty="0" err="1"/>
              <a:t>dụng</a:t>
            </a:r>
            <a:r>
              <a:rPr lang="en-US" sz="2800" dirty="0"/>
              <a:t> </a:t>
            </a:r>
            <a:r>
              <a:rPr lang="vi-VN" sz="2800" dirty="0" smtClean="0"/>
              <a:t>sơ đồ vào giải toán có lời văn</a:t>
            </a:r>
            <a:endParaRPr lang="en-US" sz="2800" dirty="0"/>
          </a:p>
        </p:txBody>
      </p:sp>
    </p:spTree>
    <p:extLst>
      <p:ext uri="{BB962C8B-B14F-4D97-AF65-F5344CB8AC3E}">
        <p14:creationId xmlns:p14="http://schemas.microsoft.com/office/powerpoint/2010/main" val="30157063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vi-VN" dirty="0" smtClean="0"/>
              <a:t>Mức độ 4: Phân tích (analysis)</a:t>
            </a:r>
            <a:endParaRPr lang="en-GB" dirty="0"/>
          </a:p>
        </p:txBody>
      </p:sp>
      <p:sp>
        <p:nvSpPr>
          <p:cNvPr id="3" name="Content Placeholder 2"/>
          <p:cNvSpPr>
            <a:spLocks noGrp="1"/>
          </p:cNvSpPr>
          <p:nvPr>
            <p:ph idx="1"/>
          </p:nvPr>
        </p:nvSpPr>
        <p:spPr/>
        <p:txBody>
          <a:bodyPr>
            <a:normAutofit lnSpcReduction="10000"/>
          </a:bodyPr>
          <a:lstStyle/>
          <a:p>
            <a:pPr marL="533400" indent="-533400">
              <a:buFontTx/>
              <a:buChar char="•"/>
            </a:pPr>
            <a:r>
              <a:rPr lang="en-US" sz="2800" dirty="0" err="1" smtClean="0">
                <a:solidFill>
                  <a:srgbClr val="FF3300"/>
                </a:solidFill>
              </a:rPr>
              <a:t>Định</a:t>
            </a:r>
            <a:r>
              <a:rPr lang="en-US" sz="2800" dirty="0" smtClean="0">
                <a:solidFill>
                  <a:srgbClr val="FF3300"/>
                </a:solidFill>
              </a:rPr>
              <a:t> </a:t>
            </a:r>
            <a:r>
              <a:rPr lang="en-US" sz="2800" dirty="0" err="1">
                <a:solidFill>
                  <a:srgbClr val="FF3300"/>
                </a:solidFill>
              </a:rPr>
              <a:t>nghĩa</a:t>
            </a:r>
            <a:r>
              <a:rPr lang="en-US" sz="2800" dirty="0"/>
              <a:t>: </a:t>
            </a:r>
            <a:r>
              <a:rPr lang="en-US" sz="2800" dirty="0" err="1"/>
              <a:t>Phân</a:t>
            </a:r>
            <a:r>
              <a:rPr lang="en-US" sz="2800" dirty="0"/>
              <a:t> </a:t>
            </a:r>
            <a:r>
              <a:rPr lang="en-US" sz="2800" dirty="0" err="1"/>
              <a:t>tích</a:t>
            </a:r>
            <a:r>
              <a:rPr lang="en-US" sz="2800" dirty="0"/>
              <a:t> </a:t>
            </a:r>
            <a:r>
              <a:rPr lang="en-US" sz="2800" dirty="0" err="1"/>
              <a:t>là</a:t>
            </a:r>
            <a:r>
              <a:rPr lang="en-US" sz="2800" dirty="0"/>
              <a:t> </a:t>
            </a:r>
            <a:r>
              <a:rPr lang="en-US" sz="2800" dirty="0" err="1"/>
              <a:t>năng</a:t>
            </a:r>
            <a:r>
              <a:rPr lang="en-US" sz="2800" dirty="0"/>
              <a:t> </a:t>
            </a:r>
            <a:r>
              <a:rPr lang="en-US" sz="2800" dirty="0" err="1"/>
              <a:t>lực</a:t>
            </a:r>
            <a:r>
              <a:rPr lang="en-US" sz="2800" dirty="0"/>
              <a:t> chia </a:t>
            </a:r>
            <a:r>
              <a:rPr lang="en-US" sz="2800" dirty="0" err="1"/>
              <a:t>thông</a:t>
            </a:r>
            <a:r>
              <a:rPr lang="en-US" sz="2800" dirty="0"/>
              <a:t> tin </a:t>
            </a:r>
            <a:r>
              <a:rPr lang="en-US" sz="2800" dirty="0" err="1"/>
              <a:t>thành</a:t>
            </a:r>
            <a:r>
              <a:rPr lang="en-US" sz="2800" dirty="0"/>
              <a:t> </a:t>
            </a:r>
            <a:r>
              <a:rPr lang="en-US" sz="2800" dirty="0" err="1"/>
              <a:t>nhiều</a:t>
            </a:r>
            <a:r>
              <a:rPr lang="en-US" sz="2800" dirty="0"/>
              <a:t> </a:t>
            </a:r>
            <a:r>
              <a:rPr lang="en-US" sz="2800" dirty="0" err="1"/>
              <a:t>thành</a:t>
            </a:r>
            <a:r>
              <a:rPr lang="en-US" sz="2800" dirty="0"/>
              <a:t> </a:t>
            </a:r>
            <a:r>
              <a:rPr lang="en-US" sz="2800" dirty="0" err="1"/>
              <a:t>tố</a:t>
            </a:r>
            <a:r>
              <a:rPr lang="en-US" sz="2800" dirty="0"/>
              <a:t> </a:t>
            </a:r>
            <a:r>
              <a:rPr lang="en-US" sz="2800" dirty="0" err="1"/>
              <a:t>để</a:t>
            </a:r>
            <a:r>
              <a:rPr lang="en-US" sz="2800" dirty="0"/>
              <a:t> </a:t>
            </a:r>
            <a:r>
              <a:rPr lang="en-US" sz="2800" dirty="0" err="1"/>
              <a:t>biết</a:t>
            </a:r>
            <a:r>
              <a:rPr lang="en-US" sz="2800" dirty="0"/>
              <a:t> </a:t>
            </a:r>
            <a:r>
              <a:rPr lang="en-US" sz="2800" dirty="0" err="1"/>
              <a:t>được</a:t>
            </a:r>
            <a:r>
              <a:rPr lang="en-US" sz="2800" dirty="0"/>
              <a:t> </a:t>
            </a:r>
            <a:r>
              <a:rPr lang="en-US" sz="2800" dirty="0" err="1"/>
              <a:t>các</a:t>
            </a:r>
            <a:r>
              <a:rPr lang="en-US" sz="2800" dirty="0"/>
              <a:t> </a:t>
            </a:r>
            <a:r>
              <a:rPr lang="en-US" sz="2800" dirty="0" err="1"/>
              <a:t>mối</a:t>
            </a:r>
            <a:r>
              <a:rPr lang="en-US" sz="2800" dirty="0"/>
              <a:t> </a:t>
            </a:r>
            <a:r>
              <a:rPr lang="en-US" sz="2800" dirty="0" err="1"/>
              <a:t>quan</a:t>
            </a:r>
            <a:r>
              <a:rPr lang="en-US" sz="2800" dirty="0"/>
              <a:t> </a:t>
            </a:r>
            <a:r>
              <a:rPr lang="en-US" sz="2800" dirty="0" err="1"/>
              <a:t>hệ</a:t>
            </a:r>
            <a:r>
              <a:rPr lang="en-US" sz="2800" dirty="0"/>
              <a:t> </a:t>
            </a:r>
            <a:r>
              <a:rPr lang="en-US" sz="2800" dirty="0" err="1"/>
              <a:t>nội</a:t>
            </a:r>
            <a:r>
              <a:rPr lang="en-US" sz="2800" dirty="0"/>
              <a:t> </a:t>
            </a:r>
            <a:r>
              <a:rPr lang="en-US" sz="2800" dirty="0" err="1"/>
              <a:t>tại</a:t>
            </a:r>
            <a:r>
              <a:rPr lang="en-US" sz="2800" dirty="0"/>
              <a:t> </a:t>
            </a:r>
            <a:r>
              <a:rPr lang="en-US" sz="2800" dirty="0" err="1"/>
              <a:t>và</a:t>
            </a:r>
            <a:r>
              <a:rPr lang="en-US" sz="2800" dirty="0"/>
              <a:t> </a:t>
            </a:r>
            <a:r>
              <a:rPr lang="en-US" sz="2800" dirty="0" err="1"/>
              <a:t>cấu</a:t>
            </a:r>
            <a:r>
              <a:rPr lang="en-US" sz="2800" dirty="0"/>
              <a:t> </a:t>
            </a:r>
            <a:r>
              <a:rPr lang="en-US" sz="2800" dirty="0" err="1"/>
              <a:t>trúc</a:t>
            </a:r>
            <a:r>
              <a:rPr lang="en-US" sz="2800" dirty="0"/>
              <a:t> </a:t>
            </a:r>
            <a:r>
              <a:rPr lang="en-US" sz="2800" dirty="0" err="1"/>
              <a:t>của</a:t>
            </a:r>
            <a:r>
              <a:rPr lang="en-US" sz="2800" dirty="0"/>
              <a:t> </a:t>
            </a:r>
            <a:r>
              <a:rPr lang="en-US" sz="2800" dirty="0" err="1"/>
              <a:t>chúng</a:t>
            </a:r>
            <a:r>
              <a:rPr lang="en-US" sz="2800" dirty="0"/>
              <a:t>.</a:t>
            </a:r>
          </a:p>
          <a:p>
            <a:pPr marL="533400" indent="-533400">
              <a:buFontTx/>
              <a:buChar char="•"/>
            </a:pPr>
            <a:r>
              <a:rPr lang="en-US" sz="2800" dirty="0" err="1">
                <a:solidFill>
                  <a:srgbClr val="FF3300"/>
                </a:solidFill>
              </a:rPr>
              <a:t>Các</a:t>
            </a:r>
            <a:r>
              <a:rPr lang="en-US" sz="2800" dirty="0">
                <a:solidFill>
                  <a:srgbClr val="FF3300"/>
                </a:solidFill>
              </a:rPr>
              <a:t> </a:t>
            </a:r>
            <a:r>
              <a:rPr lang="en-US" sz="2800" dirty="0" err="1">
                <a:solidFill>
                  <a:srgbClr val="FF3300"/>
                </a:solidFill>
              </a:rPr>
              <a:t>động</a:t>
            </a:r>
            <a:r>
              <a:rPr lang="en-US" sz="2800" dirty="0">
                <a:solidFill>
                  <a:srgbClr val="FF3300"/>
                </a:solidFill>
              </a:rPr>
              <a:t> </a:t>
            </a:r>
            <a:r>
              <a:rPr lang="en-US" sz="2800" dirty="0" err="1">
                <a:solidFill>
                  <a:srgbClr val="FF3300"/>
                </a:solidFill>
              </a:rPr>
              <a:t>từ</a:t>
            </a:r>
            <a:r>
              <a:rPr lang="en-US" sz="2800" dirty="0">
                <a:solidFill>
                  <a:srgbClr val="FF3300"/>
                </a:solidFill>
              </a:rPr>
              <a:t> </a:t>
            </a:r>
            <a:r>
              <a:rPr lang="en-US" sz="2800" dirty="0" err="1">
                <a:solidFill>
                  <a:srgbClr val="FF3300"/>
                </a:solidFill>
              </a:rPr>
              <a:t>khởi</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thường</a:t>
            </a:r>
            <a:r>
              <a:rPr lang="en-US" sz="2800" dirty="0"/>
              <a:t> </a:t>
            </a:r>
            <a:r>
              <a:rPr lang="en-US" sz="2800" i="1" dirty="0" err="1">
                <a:solidFill>
                  <a:srgbClr val="FF3300"/>
                </a:solidFill>
              </a:rPr>
              <a:t>dùng</a:t>
            </a:r>
            <a:r>
              <a:rPr lang="en-US" sz="2800" i="1" dirty="0" err="1"/>
              <a:t>:phân</a:t>
            </a:r>
            <a:r>
              <a:rPr lang="en-US" sz="2800" i="1" dirty="0"/>
              <a:t> </a:t>
            </a:r>
            <a:r>
              <a:rPr lang="en-US" sz="2800" i="1" dirty="0" err="1"/>
              <a:t>tích</a:t>
            </a:r>
            <a:r>
              <a:rPr lang="en-US" sz="2800" i="1" dirty="0"/>
              <a:t>, </a:t>
            </a:r>
            <a:r>
              <a:rPr lang="en-US" sz="2800" i="1" dirty="0" err="1"/>
              <a:t>thẩm</a:t>
            </a:r>
            <a:r>
              <a:rPr lang="en-US" sz="2800" i="1" dirty="0"/>
              <a:t> </a:t>
            </a:r>
            <a:r>
              <a:rPr lang="en-US" sz="2800" i="1" dirty="0" err="1"/>
              <a:t>định</a:t>
            </a:r>
            <a:r>
              <a:rPr lang="en-US" sz="2800" i="1" dirty="0"/>
              <a:t>, </a:t>
            </a:r>
            <a:r>
              <a:rPr lang="en-US" sz="2800" i="1" dirty="0" err="1"/>
              <a:t>bố</a:t>
            </a:r>
            <a:r>
              <a:rPr lang="en-US" sz="2800" i="1" dirty="0"/>
              <a:t> </a:t>
            </a:r>
            <a:r>
              <a:rPr lang="en-US" sz="2800" i="1" dirty="0" err="1"/>
              <a:t>trí</a:t>
            </a:r>
            <a:r>
              <a:rPr lang="en-US" sz="2800" i="1" dirty="0"/>
              <a:t>, </a:t>
            </a:r>
            <a:r>
              <a:rPr lang="en-US" sz="2800" i="1" dirty="0" err="1"/>
              <a:t>bóc</a:t>
            </a:r>
            <a:r>
              <a:rPr lang="en-US" sz="2800" i="1" dirty="0"/>
              <a:t> </a:t>
            </a:r>
            <a:r>
              <a:rPr lang="en-US" sz="2800" i="1" dirty="0" err="1"/>
              <a:t>tách</a:t>
            </a:r>
            <a:r>
              <a:rPr lang="en-US" sz="2800" i="1" dirty="0"/>
              <a:t>, </a:t>
            </a:r>
            <a:r>
              <a:rPr lang="en-US" sz="2800" i="1" dirty="0" err="1"/>
              <a:t>phân</a:t>
            </a:r>
            <a:r>
              <a:rPr lang="en-US" sz="2800" i="1" dirty="0"/>
              <a:t> </a:t>
            </a:r>
            <a:r>
              <a:rPr lang="en-US" sz="2800" i="1" dirty="0" err="1"/>
              <a:t>loại</a:t>
            </a:r>
            <a:r>
              <a:rPr lang="en-US" sz="2800" i="1" dirty="0"/>
              <a:t>, </a:t>
            </a:r>
            <a:r>
              <a:rPr lang="en-US" sz="2800" i="1" dirty="0" err="1"/>
              <a:t>tính</a:t>
            </a:r>
            <a:r>
              <a:rPr lang="en-US" sz="2800" i="1" dirty="0"/>
              <a:t> </a:t>
            </a:r>
            <a:r>
              <a:rPr lang="en-US" sz="2800" i="1" dirty="0" err="1"/>
              <a:t>toán</a:t>
            </a:r>
            <a:r>
              <a:rPr lang="en-US" sz="2800" i="1" dirty="0"/>
              <a:t>, </a:t>
            </a:r>
            <a:r>
              <a:rPr lang="en-US" sz="2800" i="1" dirty="0" err="1"/>
              <a:t>kết</a:t>
            </a:r>
            <a:r>
              <a:rPr lang="en-US" sz="2800" i="1" dirty="0"/>
              <a:t> </a:t>
            </a:r>
            <a:r>
              <a:rPr lang="en-US" sz="2800" i="1" dirty="0" err="1"/>
              <a:t>nối</a:t>
            </a:r>
            <a:r>
              <a:rPr lang="en-US" sz="2800" i="1" dirty="0"/>
              <a:t>, so </a:t>
            </a:r>
            <a:r>
              <a:rPr lang="en-US" sz="2800" i="1" dirty="0" err="1"/>
              <a:t>sánh</a:t>
            </a:r>
            <a:r>
              <a:rPr lang="en-US" sz="2800" i="1" dirty="0"/>
              <a:t>, </a:t>
            </a:r>
            <a:r>
              <a:rPr lang="en-US" sz="2800" i="1" dirty="0" err="1"/>
              <a:t>xác</a:t>
            </a:r>
            <a:r>
              <a:rPr lang="en-US" sz="2800" i="1" dirty="0"/>
              <a:t> </a:t>
            </a:r>
            <a:r>
              <a:rPr lang="en-US" sz="2800" i="1" dirty="0" err="1"/>
              <a:t>định</a:t>
            </a:r>
            <a:r>
              <a:rPr lang="en-US" sz="2800" i="1" dirty="0"/>
              <a:t>, </a:t>
            </a:r>
            <a:r>
              <a:rPr lang="en-US" sz="2800" i="1" dirty="0" err="1"/>
              <a:t>phân</a:t>
            </a:r>
            <a:r>
              <a:rPr lang="en-US" sz="2800" i="1" dirty="0"/>
              <a:t> </a:t>
            </a:r>
            <a:r>
              <a:rPr lang="en-US" sz="2800" i="1" dirty="0" err="1"/>
              <a:t>biệt</a:t>
            </a:r>
            <a:r>
              <a:rPr lang="en-US" sz="2800" i="1" dirty="0"/>
              <a:t>, </a:t>
            </a:r>
            <a:r>
              <a:rPr lang="en-US" sz="2800" i="1" dirty="0" err="1"/>
              <a:t>điều</a:t>
            </a:r>
            <a:r>
              <a:rPr lang="en-US" sz="2800" i="1" dirty="0"/>
              <a:t> </a:t>
            </a:r>
            <a:r>
              <a:rPr lang="en-US" sz="2800" i="1" dirty="0" err="1"/>
              <a:t>tra</a:t>
            </a:r>
            <a:r>
              <a:rPr lang="en-US" sz="2800" i="1" dirty="0"/>
              <a:t>, </a:t>
            </a:r>
            <a:r>
              <a:rPr lang="en-US" sz="2800" i="1" dirty="0" err="1"/>
              <a:t>khảo</a:t>
            </a:r>
            <a:r>
              <a:rPr lang="en-US" sz="2800" i="1" dirty="0"/>
              <a:t> </a:t>
            </a:r>
            <a:r>
              <a:rPr lang="en-US" sz="2800" i="1" dirty="0" err="1"/>
              <a:t>sát</a:t>
            </a:r>
            <a:r>
              <a:rPr lang="en-US" sz="2800" i="1" dirty="0"/>
              <a:t>, </a:t>
            </a:r>
            <a:r>
              <a:rPr lang="en-US" sz="2800" i="1" dirty="0" err="1"/>
              <a:t>đặt</a:t>
            </a:r>
            <a:r>
              <a:rPr lang="en-US" sz="2800" i="1" dirty="0"/>
              <a:t> </a:t>
            </a:r>
            <a:r>
              <a:rPr lang="en-US" sz="2800" i="1" dirty="0" err="1"/>
              <a:t>câu</a:t>
            </a:r>
            <a:r>
              <a:rPr lang="en-US" sz="2800" i="1" dirty="0"/>
              <a:t> </a:t>
            </a:r>
            <a:r>
              <a:rPr lang="en-US" sz="2800" i="1" dirty="0" err="1"/>
              <a:t>hỏi</a:t>
            </a:r>
            <a:r>
              <a:rPr lang="en-US" sz="2800" i="1" dirty="0"/>
              <a:t>, </a:t>
            </a:r>
            <a:r>
              <a:rPr lang="en-US" sz="2800" i="1" dirty="0" err="1"/>
              <a:t>suy</a:t>
            </a:r>
            <a:r>
              <a:rPr lang="en-US" sz="2800" i="1" dirty="0"/>
              <a:t> </a:t>
            </a:r>
            <a:r>
              <a:rPr lang="en-US" sz="2800" i="1" dirty="0" err="1"/>
              <a:t>luận</a:t>
            </a:r>
            <a:r>
              <a:rPr lang="en-US" sz="2800" i="1" dirty="0"/>
              <a:t>,…</a:t>
            </a:r>
          </a:p>
          <a:p>
            <a:pPr marL="533400" indent="-533400">
              <a:buFontTx/>
              <a:buChar char="•"/>
            </a:pPr>
            <a:r>
              <a:rPr lang="en-US" sz="2800" dirty="0" err="1">
                <a:solidFill>
                  <a:srgbClr val="FF3300"/>
                </a:solidFill>
              </a:rPr>
              <a:t>Vài</a:t>
            </a:r>
            <a:r>
              <a:rPr lang="en-US" sz="2800" dirty="0">
                <a:solidFill>
                  <a:srgbClr val="FF3300"/>
                </a:solidFill>
              </a:rPr>
              <a:t> </a:t>
            </a:r>
            <a:r>
              <a:rPr lang="en-US" sz="2800" dirty="0" err="1">
                <a:solidFill>
                  <a:srgbClr val="FF3300"/>
                </a:solidFill>
              </a:rPr>
              <a:t>ví</a:t>
            </a:r>
            <a:r>
              <a:rPr lang="en-US" sz="2800" dirty="0">
                <a:solidFill>
                  <a:srgbClr val="FF3300"/>
                </a:solidFill>
              </a:rPr>
              <a:t> </a:t>
            </a:r>
            <a:r>
              <a:rPr lang="en-US" sz="2800" dirty="0" err="1">
                <a:solidFill>
                  <a:srgbClr val="FF3300"/>
                </a:solidFill>
              </a:rPr>
              <a:t>dụ</a:t>
            </a:r>
            <a:r>
              <a:rPr lang="en-US" sz="2800" dirty="0">
                <a:solidFill>
                  <a:srgbClr val="FF3300"/>
                </a:solidFill>
              </a:rPr>
              <a:t> </a:t>
            </a:r>
            <a:r>
              <a:rPr lang="en-US" sz="2800" dirty="0" err="1">
                <a:solidFill>
                  <a:srgbClr val="FF3300"/>
                </a:solidFill>
              </a:rPr>
              <a:t>chuẩn</a:t>
            </a:r>
            <a:r>
              <a:rPr lang="en-US" sz="2800" dirty="0">
                <a:solidFill>
                  <a:srgbClr val="FF3300"/>
                </a:solidFill>
              </a:rPr>
              <a:t> </a:t>
            </a:r>
            <a:r>
              <a:rPr lang="en-US" sz="2800" dirty="0" err="1">
                <a:solidFill>
                  <a:srgbClr val="FF3300"/>
                </a:solidFill>
              </a:rPr>
              <a:t>đầu</a:t>
            </a:r>
            <a:r>
              <a:rPr lang="en-US" sz="2800" dirty="0">
                <a:solidFill>
                  <a:srgbClr val="FF3300"/>
                </a:solidFill>
              </a:rPr>
              <a:t> </a:t>
            </a:r>
            <a:r>
              <a:rPr lang="en-US" sz="2800" dirty="0" err="1">
                <a:solidFill>
                  <a:srgbClr val="FF3300"/>
                </a:solidFill>
              </a:rPr>
              <a:t>ra</a:t>
            </a:r>
            <a:r>
              <a:rPr lang="en-US" sz="2800" dirty="0"/>
              <a:t>:  </a:t>
            </a:r>
          </a:p>
          <a:p>
            <a:pPr marL="533400" indent="-533400">
              <a:buFontTx/>
              <a:buNone/>
            </a:pPr>
            <a:r>
              <a:rPr lang="en-US" sz="2800" dirty="0"/>
              <a:t>	- </a:t>
            </a:r>
            <a:r>
              <a:rPr lang="en-US" sz="2800" u="sng" dirty="0"/>
              <a:t>So </a:t>
            </a:r>
            <a:r>
              <a:rPr lang="en-US" sz="2800" u="sng" dirty="0" err="1"/>
              <a:t>sánh</a:t>
            </a:r>
            <a:r>
              <a:rPr lang="en-US" sz="2800" dirty="0"/>
              <a:t> </a:t>
            </a:r>
            <a:r>
              <a:rPr lang="vi-VN" sz="2800" dirty="0" smtClean="0"/>
              <a:t>sông ngòi Bắc Bộ và Trung Bộ</a:t>
            </a:r>
            <a:endParaRPr lang="en-US" sz="2800" dirty="0"/>
          </a:p>
          <a:p>
            <a:pPr marL="533400" indent="-533400">
              <a:buFontTx/>
              <a:buNone/>
            </a:pPr>
            <a:r>
              <a:rPr lang="en-US" sz="2800" dirty="0"/>
              <a:t>	- </a:t>
            </a:r>
            <a:r>
              <a:rPr lang="en-US" sz="2800" u="sng" dirty="0" err="1"/>
              <a:t>Phân</a:t>
            </a:r>
            <a:r>
              <a:rPr lang="en-US" sz="2800" u="sng" dirty="0"/>
              <a:t> </a:t>
            </a:r>
            <a:r>
              <a:rPr lang="en-US" sz="2800" u="sng" dirty="0" err="1"/>
              <a:t>tích</a:t>
            </a:r>
            <a:r>
              <a:rPr lang="en-US" sz="2800" dirty="0"/>
              <a:t> </a:t>
            </a:r>
            <a:r>
              <a:rPr lang="en-US" sz="2800" dirty="0" err="1"/>
              <a:t>tác</a:t>
            </a:r>
            <a:r>
              <a:rPr lang="en-US" sz="2800" dirty="0"/>
              <a:t> </a:t>
            </a:r>
            <a:r>
              <a:rPr lang="en-US" sz="2800" dirty="0" err="1"/>
              <a:t>động</a:t>
            </a:r>
            <a:r>
              <a:rPr lang="en-US" sz="2800" dirty="0"/>
              <a:t> </a:t>
            </a:r>
            <a:r>
              <a:rPr lang="vi-VN" sz="2800" dirty="0" smtClean="0"/>
              <a:t>thời tiết đến mùa vụ</a:t>
            </a:r>
            <a:endParaRPr lang="en-US" sz="2800" dirty="0"/>
          </a:p>
        </p:txBody>
      </p:sp>
    </p:spTree>
    <p:extLst>
      <p:ext uri="{BB962C8B-B14F-4D97-AF65-F5344CB8AC3E}">
        <p14:creationId xmlns:p14="http://schemas.microsoft.com/office/powerpoint/2010/main" val="35783987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812</TotalTime>
  <Words>1658</Words>
  <Application>Microsoft Office PowerPoint</Application>
  <PresentationFormat>On-screen Show (4:3)</PresentationFormat>
  <Paragraphs>174</Paragraphs>
  <Slides>30</Slides>
  <Notes>3</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Flow</vt:lpstr>
      <vt:lpstr>MÔ HÌNH SGK VÀ ĐỊNH HƯỚNG TỔ CHỨC DẠY HỌC  PHÁT TRIỂN NĂNG LỰC</vt:lpstr>
      <vt:lpstr> CẤU TRÚC GIÁO ÁN</vt:lpstr>
      <vt:lpstr> Mục tiêu dạy học là gì?</vt:lpstr>
      <vt:lpstr>Phân loại mục tiêu</vt:lpstr>
      <vt:lpstr>1, Kiến thức</vt:lpstr>
      <vt:lpstr>Cấp độ thấp nhất</vt:lpstr>
      <vt:lpstr>Cấp độ 2:Hiểu (Comprehention): </vt:lpstr>
      <vt:lpstr>Mức độ 3  Ứng dụng (Application):</vt:lpstr>
      <vt:lpstr>Mức độ 4: Phân tích (analysis)</vt:lpstr>
      <vt:lpstr>2. KĨ NĂNG</vt:lpstr>
      <vt:lpstr>3. Thái độ</vt:lpstr>
      <vt:lpstr>PowerPoint Presentation</vt:lpstr>
      <vt:lpstr>9 Năng lực cốt lõi của học sinh Việt Nam</vt:lpstr>
      <vt:lpstr>II. TỔ CHỨC HOẠT ĐỘNG DẠY HỌC</vt:lpstr>
      <vt:lpstr>Thời lượng cho các hoạt động</vt:lpstr>
      <vt:lpstr>1. KHỞI ĐỘNG</vt:lpstr>
      <vt:lpstr>Con cho cô biết hình bên là con gì?  Con vật đó có tiếng kêu thế nào? Có bạn nào bắt chước tiếng kêu của nó không?</vt:lpstr>
      <vt:lpstr>Gợi ý các hình thức khởi động</vt:lpstr>
      <vt:lpstr>B. HÌNH THÀNH KIẾN THỨC MỚI</vt:lpstr>
      <vt:lpstr>HĐ 1: Đọc và tìm hiểu bố cục</vt:lpstr>
      <vt:lpstr>PowerPoint Presentation</vt:lpstr>
      <vt:lpstr>LUYỆN TẬP – CỦNG CỐ</vt:lpstr>
      <vt:lpstr>Đọc văn bản Hạt lúa thần</vt:lpstr>
      <vt:lpstr>TRẢ LỜI CÂU HỎI</vt:lpstr>
      <vt:lpstr>Xem video/Nghe 1 bài hát</vt:lpstr>
      <vt:lpstr>VIẾT</vt:lpstr>
      <vt:lpstr>GHI NHỚ - VẬN DỤNG</vt:lpstr>
      <vt:lpstr>Vận dụng</vt:lpstr>
      <vt:lpstr>Bài học tiếp theo</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MDPC</dc:creator>
  <cp:lastModifiedBy>pc-pc</cp:lastModifiedBy>
  <cp:revision>47</cp:revision>
  <dcterms:created xsi:type="dcterms:W3CDTF">2006-08-16T00:00:00Z</dcterms:created>
  <dcterms:modified xsi:type="dcterms:W3CDTF">2018-08-04T07:50:04Z</dcterms:modified>
</cp:coreProperties>
</file>