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90" r:id="rId3"/>
    <p:sldId id="319" r:id="rId4"/>
    <p:sldId id="320" r:id="rId5"/>
    <p:sldId id="355" r:id="rId6"/>
    <p:sldId id="356" r:id="rId7"/>
    <p:sldId id="357" r:id="rId8"/>
    <p:sldId id="363" r:id="rId9"/>
    <p:sldId id="364" r:id="rId10"/>
    <p:sldId id="365" r:id="rId11"/>
    <p:sldId id="366" r:id="rId12"/>
    <p:sldId id="367" r:id="rId13"/>
    <p:sldId id="358" r:id="rId14"/>
    <p:sldId id="359" r:id="rId15"/>
    <p:sldId id="360" r:id="rId16"/>
    <p:sldId id="361" r:id="rId17"/>
    <p:sldId id="362" r:id="rId18"/>
    <p:sldId id="336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632AC4-EE0B-4B33-9F8C-86F2F61ADF39}" type="datetimeFigureOut">
              <a:rPr lang="en-US" smtClean="0"/>
              <a:pPr/>
              <a:t>11/29/2016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F39819-2FF4-4710-A40A-B2E06753AE8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681313-5001-4F99-96D0-376090498B4C}" type="slidenum">
              <a:rPr lang="en-US"/>
              <a:pPr/>
              <a:t>19</a:t>
            </a:fld>
            <a:endParaRPr lang="en-US"/>
          </a:p>
        </p:txBody>
      </p:sp>
      <p:sp>
        <p:nvSpPr>
          <p:cNvPr id="7065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ED77EF96-435A-47EC-9CCE-4F7D5FC06491}" type="slidenum">
              <a:rPr lang="en-US" sz="1200" u="sng"/>
              <a:pPr algn="r"/>
              <a:t>19</a:t>
            </a:fld>
            <a:endParaRPr lang="en-US" sz="1200" u="sng"/>
          </a:p>
        </p:txBody>
      </p:sp>
      <p:sp>
        <p:nvSpPr>
          <p:cNvPr id="706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FD4C-2A3B-48BF-87F3-9FCDCB751059}" type="datetimeFigureOut">
              <a:rPr lang="en-US" smtClean="0"/>
              <a:pPr/>
              <a:t>11/29/2016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8B85C-74BF-4986-9BE3-5F205D6EE0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FD4C-2A3B-48BF-87F3-9FCDCB751059}" type="datetimeFigureOut">
              <a:rPr lang="en-US" smtClean="0"/>
              <a:pPr/>
              <a:t>11/29/2016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8B85C-74BF-4986-9BE3-5F205D6EE0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FD4C-2A3B-48BF-87F3-9FCDCB751059}" type="datetimeFigureOut">
              <a:rPr lang="en-US" smtClean="0"/>
              <a:pPr/>
              <a:t>11/29/2016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8B85C-74BF-4986-9BE3-5F205D6EE0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FD4C-2A3B-48BF-87F3-9FCDCB751059}" type="datetimeFigureOut">
              <a:rPr lang="en-US" smtClean="0"/>
              <a:pPr/>
              <a:t>11/29/2016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8B85C-74BF-4986-9BE3-5F205D6EE0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FD4C-2A3B-48BF-87F3-9FCDCB751059}" type="datetimeFigureOut">
              <a:rPr lang="en-US" smtClean="0"/>
              <a:pPr/>
              <a:t>11/29/2016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8B85C-74BF-4986-9BE3-5F205D6EE0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FD4C-2A3B-48BF-87F3-9FCDCB751059}" type="datetimeFigureOut">
              <a:rPr lang="en-US" smtClean="0"/>
              <a:pPr/>
              <a:t>11/29/2016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8B85C-74BF-4986-9BE3-5F205D6EE0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FD4C-2A3B-48BF-87F3-9FCDCB751059}" type="datetimeFigureOut">
              <a:rPr lang="en-US" smtClean="0"/>
              <a:pPr/>
              <a:t>11/29/2016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8B85C-74BF-4986-9BE3-5F205D6EE0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FD4C-2A3B-48BF-87F3-9FCDCB751059}" type="datetimeFigureOut">
              <a:rPr lang="en-US" smtClean="0"/>
              <a:pPr/>
              <a:t>11/29/2016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8B85C-74BF-4986-9BE3-5F205D6EE0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FD4C-2A3B-48BF-87F3-9FCDCB751059}" type="datetimeFigureOut">
              <a:rPr lang="en-US" smtClean="0"/>
              <a:pPr/>
              <a:t>11/29/2016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8B85C-74BF-4986-9BE3-5F205D6EE0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FD4C-2A3B-48BF-87F3-9FCDCB751059}" type="datetimeFigureOut">
              <a:rPr lang="en-US" smtClean="0"/>
              <a:pPr/>
              <a:t>11/29/2016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8B85C-74BF-4986-9BE3-5F205D6EE0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FD4C-2A3B-48BF-87F3-9FCDCB751059}" type="datetimeFigureOut">
              <a:rPr lang="en-US" smtClean="0"/>
              <a:pPr/>
              <a:t>11/29/2016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8B85C-74BF-4986-9BE3-5F205D6EE0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5FD4C-2A3B-48BF-87F3-9FCDCB751059}" type="datetimeFigureOut">
              <a:rPr lang="en-US" smtClean="0"/>
              <a:pPr/>
              <a:t>11/29/2016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8B85C-74BF-4986-9BE3-5F205D6EE04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audio" Target="../media/audio2.wav"/><Relationship Id="rId7" Type="http://schemas.openxmlformats.org/officeDocument/2006/relationships/image" Target="../media/image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2.gif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audio" Target="../media/audio2.wav"/><Relationship Id="rId7" Type="http://schemas.openxmlformats.org/officeDocument/2006/relationships/image" Target="../media/image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2.gif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audio" Target="../media/audio2.wav"/><Relationship Id="rId7" Type="http://schemas.openxmlformats.org/officeDocument/2006/relationships/image" Target="../media/image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2.gif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1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gif"/><Relationship Id="rId5" Type="http://schemas.openxmlformats.org/officeDocument/2006/relationships/image" Target="../media/image13.jpeg"/><Relationship Id="rId4" Type="http://schemas.openxmlformats.org/officeDocument/2006/relationships/image" Target="../media/image12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audio" Target="../media/audio2.wav"/><Relationship Id="rId7" Type="http://schemas.openxmlformats.org/officeDocument/2006/relationships/image" Target="../media/image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2.gif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audio" Target="../media/audio2.wav"/><Relationship Id="rId7" Type="http://schemas.openxmlformats.org/officeDocument/2006/relationships/image" Target="../media/image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2.gif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243252"/>
            <a:ext cx="8763000" cy="6462348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7" descr="XMASCA~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86850" y="1382027"/>
            <a:ext cx="2743200" cy="838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1683960" y="429527"/>
            <a:ext cx="715524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6000" b="1" dirty="0">
                <a:solidFill>
                  <a:schemeClr val="bg2">
                    <a:lumMod val="25000"/>
                  </a:schemeClr>
                </a:solidFill>
                <a:latin typeface="Verdana" pitchFamily="34" charset="0"/>
              </a:rPr>
              <a:t>Good </a:t>
            </a:r>
            <a:r>
              <a:rPr lang="en-US" sz="6000" b="1" dirty="0" smtClean="0">
                <a:solidFill>
                  <a:schemeClr val="bg2">
                    <a:lumMod val="25000"/>
                  </a:schemeClr>
                </a:solidFill>
                <a:latin typeface="Verdana" pitchFamily="34" charset="0"/>
              </a:rPr>
              <a:t>afternoon </a:t>
            </a:r>
            <a:r>
              <a:rPr lang="en-US" sz="6000" b="1" dirty="0">
                <a:solidFill>
                  <a:schemeClr val="bg2">
                    <a:lumMod val="25000"/>
                  </a:schemeClr>
                </a:solidFill>
                <a:latin typeface="Verdana" pitchFamily="34" charset="0"/>
              </a:rPr>
              <a:t>Everybody</a:t>
            </a:r>
            <a:r>
              <a:rPr lang="en-US" sz="2400" b="1" dirty="0">
                <a:solidFill>
                  <a:schemeClr val="bg2">
                    <a:lumMod val="25000"/>
                  </a:schemeClr>
                </a:solidFill>
                <a:latin typeface="Verdana" pitchFamily="34" charset="0"/>
              </a:rPr>
              <a:t>  </a:t>
            </a:r>
          </a:p>
        </p:txBody>
      </p:sp>
      <p:sp>
        <p:nvSpPr>
          <p:cNvPr id="13" name="Rectangle 3"/>
          <p:cNvSpPr>
            <a:spLocks noGrp="1" noChangeArrowheads="1"/>
          </p:cNvSpPr>
          <p:nvPr>
            <p:ph type="title"/>
          </p:nvPr>
        </p:nvSpPr>
        <p:spPr>
          <a:xfrm>
            <a:off x="1143000" y="3962400"/>
            <a:ext cx="7130995" cy="1307198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  <p:txBody>
          <a:bodyPr>
            <a:noAutofit/>
          </a:bodyPr>
          <a:lstStyle/>
          <a:p>
            <a:r>
              <a:rPr lang="en-US" sz="5400" b="1" dirty="0">
                <a:solidFill>
                  <a:srgbClr val="FF0000"/>
                </a:solidFill>
                <a:latin typeface="VNtimes New Roman" pitchFamily="34" charset="0"/>
              </a:rPr>
              <a:t>WELCOME TO </a:t>
            </a:r>
            <a:r>
              <a:rPr lang="en-US" sz="5400" b="1" dirty="0" smtClean="0">
                <a:solidFill>
                  <a:srgbClr val="FF0000"/>
                </a:solidFill>
                <a:latin typeface="VNtimes New Roman" pitchFamily="34" charset="0"/>
              </a:rPr>
              <a:t/>
            </a:r>
            <a:br>
              <a:rPr lang="en-US" sz="5400" b="1" dirty="0" smtClean="0">
                <a:solidFill>
                  <a:srgbClr val="FF0000"/>
                </a:solidFill>
                <a:latin typeface="VNtimes New Roman" pitchFamily="34" charset="0"/>
              </a:rPr>
            </a:br>
            <a:r>
              <a:rPr lang="en-US" sz="5400" b="1" dirty="0" smtClean="0">
                <a:solidFill>
                  <a:srgbClr val="FF0000"/>
                </a:solidFill>
                <a:latin typeface="VNtimes New Roman" pitchFamily="34" charset="0"/>
              </a:rPr>
              <a:t>MY </a:t>
            </a:r>
            <a:r>
              <a:rPr lang="en-US" sz="5400" b="1" dirty="0">
                <a:solidFill>
                  <a:srgbClr val="FF0000"/>
                </a:solidFill>
                <a:latin typeface="VNtimes New Roman" pitchFamily="34" charset="0"/>
              </a:rPr>
              <a:t>CLASS</a:t>
            </a:r>
          </a:p>
        </p:txBody>
      </p:sp>
      <p:pic>
        <p:nvPicPr>
          <p:cNvPr id="14" name="Picture 7" descr="XMASCA~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34450" y="1534427"/>
            <a:ext cx="2743200" cy="838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7" descr="XMASCA~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0" y="1866900"/>
            <a:ext cx="2743200" cy="838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7" descr="XMASCA~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401150" y="1534427"/>
            <a:ext cx="2743200" cy="838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7" descr="XMASCA~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342909" y="5067300"/>
            <a:ext cx="1828800" cy="838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7" descr="XMASCA~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495309" y="5219700"/>
            <a:ext cx="1828800" cy="838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7" descr="XMASCA~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495309" y="5088080"/>
            <a:ext cx="1828800" cy="838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7" descr="XMASCA~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076209" y="4838700"/>
            <a:ext cx="1828800" cy="838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357438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00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33400" y="1219200"/>
            <a:ext cx="288925" cy="3294063"/>
            <a:chOff x="48" y="768"/>
            <a:chExt cx="182" cy="2075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 rot="5400000">
              <a:off x="-879" y="1752"/>
              <a:ext cx="2064" cy="96"/>
              <a:chOff x="0" y="1896"/>
              <a:chExt cx="5760" cy="120"/>
            </a:xfrm>
          </p:grpSpPr>
          <p:sp>
            <p:nvSpPr>
              <p:cNvPr id="12432" name="Rectangle 4"/>
              <p:cNvSpPr>
                <a:spLocks noChangeArrowheads="1"/>
              </p:cNvSpPr>
              <p:nvPr/>
            </p:nvSpPr>
            <p:spPr bwMode="gray">
              <a:xfrm>
                <a:off x="0" y="1896"/>
                <a:ext cx="5760" cy="47"/>
              </a:xfrm>
              <a:prstGeom prst="rect">
                <a:avLst/>
              </a:prstGeom>
              <a:gradFill rotWithShape="1">
                <a:gsLst>
                  <a:gs pos="0">
                    <a:srgbClr val="808080"/>
                  </a:gs>
                  <a:gs pos="100000">
                    <a:srgbClr val="ECECEC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vi-VN"/>
              </a:p>
            </p:txBody>
          </p:sp>
          <p:sp>
            <p:nvSpPr>
              <p:cNvPr id="12433" name="Rectangle 5"/>
              <p:cNvSpPr>
                <a:spLocks noChangeArrowheads="1"/>
              </p:cNvSpPr>
              <p:nvPr/>
            </p:nvSpPr>
            <p:spPr bwMode="gray">
              <a:xfrm>
                <a:off x="0" y="1942"/>
                <a:ext cx="5760" cy="74"/>
              </a:xfrm>
              <a:prstGeom prst="rect">
                <a:avLst/>
              </a:prstGeom>
              <a:gradFill rotWithShape="1">
                <a:gsLst>
                  <a:gs pos="0">
                    <a:srgbClr val="CFCFCF"/>
                  </a:gs>
                  <a:gs pos="100000">
                    <a:srgbClr val="5F5F5F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vi-VN"/>
              </a:p>
            </p:txBody>
          </p:sp>
        </p:grpSp>
        <p:grpSp>
          <p:nvGrpSpPr>
            <p:cNvPr id="4" name="Group 6"/>
            <p:cNvGrpSpPr>
              <a:grpSpLocks/>
            </p:cNvGrpSpPr>
            <p:nvPr/>
          </p:nvGrpSpPr>
          <p:grpSpPr bwMode="auto">
            <a:xfrm rot="5400000">
              <a:off x="57" y="2670"/>
              <a:ext cx="173" cy="173"/>
              <a:chOff x="1872" y="1824"/>
              <a:chExt cx="2014" cy="1821"/>
            </a:xfrm>
          </p:grpSpPr>
          <p:sp>
            <p:nvSpPr>
              <p:cNvPr id="366599" name="AutoShape 7"/>
              <p:cNvSpPr>
                <a:spLocks noChangeArrowheads="1"/>
              </p:cNvSpPr>
              <p:nvPr/>
            </p:nvSpPr>
            <p:spPr bwMode="gray">
              <a:xfrm rot="16200000" flipH="1">
                <a:off x="1824" y="2524"/>
                <a:ext cx="305" cy="210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366600" name="AutoShape 8"/>
              <p:cNvSpPr>
                <a:spLocks noChangeArrowheads="1"/>
              </p:cNvSpPr>
              <p:nvPr/>
            </p:nvSpPr>
            <p:spPr bwMode="gray">
              <a:xfrm rot="5400000" flipH="1">
                <a:off x="3629" y="2493"/>
                <a:ext cx="305" cy="210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366601" name="AutoShape 9"/>
              <p:cNvSpPr>
                <a:spLocks noChangeArrowheads="1"/>
              </p:cNvSpPr>
              <p:nvPr/>
            </p:nvSpPr>
            <p:spPr bwMode="gray">
              <a:xfrm rot="10800000" flipH="1">
                <a:off x="2722" y="3319"/>
                <a:ext cx="314" cy="211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12426" name="Oval 10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vi-VN"/>
              </a:p>
            </p:txBody>
          </p:sp>
          <p:sp>
            <p:nvSpPr>
              <p:cNvPr id="12427" name="Oval 11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vi-VN"/>
              </a:p>
            </p:txBody>
          </p:sp>
          <p:sp>
            <p:nvSpPr>
              <p:cNvPr id="366604" name="Oval 12"/>
              <p:cNvSpPr>
                <a:spLocks noChangeArrowheads="1"/>
              </p:cNvSpPr>
              <p:nvPr/>
            </p:nvSpPr>
            <p:spPr bwMode="gray">
              <a:xfrm>
                <a:off x="2256" y="1887"/>
                <a:ext cx="1257" cy="126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12429" name="Oval 13"/>
              <p:cNvSpPr>
                <a:spLocks noChangeArrowheads="1"/>
              </p:cNvSpPr>
              <p:nvPr/>
            </p:nvSpPr>
            <p:spPr bwMode="gray">
              <a:xfrm>
                <a:off x="2254" y="2000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eaLnBrk="1" hangingPunct="1"/>
                <a:endParaRPr lang="vi-VN"/>
              </a:p>
            </p:txBody>
          </p:sp>
          <p:sp>
            <p:nvSpPr>
              <p:cNvPr id="366606" name="Oval 14"/>
              <p:cNvSpPr>
                <a:spLocks noChangeArrowheads="1"/>
              </p:cNvSpPr>
              <p:nvPr/>
            </p:nvSpPr>
            <p:spPr bwMode="gray">
              <a:xfrm>
                <a:off x="2338" y="1971"/>
                <a:ext cx="1094" cy="1095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12431" name="Oval 15"/>
              <p:cNvSpPr>
                <a:spLocks noChangeArrowheads="1"/>
              </p:cNvSpPr>
              <p:nvPr/>
            </p:nvSpPr>
            <p:spPr bwMode="gray">
              <a:xfrm>
                <a:off x="2337" y="2083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eaLnBrk="1" hangingPunct="1"/>
                <a:endParaRPr lang="vi-VN"/>
              </a:p>
            </p:txBody>
          </p:sp>
        </p:grpSp>
        <p:grpSp>
          <p:nvGrpSpPr>
            <p:cNvPr id="5" name="Group 16"/>
            <p:cNvGrpSpPr>
              <a:grpSpLocks/>
            </p:cNvGrpSpPr>
            <p:nvPr/>
          </p:nvGrpSpPr>
          <p:grpSpPr bwMode="auto">
            <a:xfrm rot="5400000">
              <a:off x="48" y="1723"/>
              <a:ext cx="173" cy="173"/>
              <a:chOff x="1872" y="1824"/>
              <a:chExt cx="2014" cy="1821"/>
            </a:xfrm>
          </p:grpSpPr>
          <p:sp>
            <p:nvSpPr>
              <p:cNvPr id="366609" name="AutoShape 17"/>
              <p:cNvSpPr>
                <a:spLocks noChangeArrowheads="1"/>
              </p:cNvSpPr>
              <p:nvPr/>
            </p:nvSpPr>
            <p:spPr bwMode="gray">
              <a:xfrm rot="16200000" flipH="1">
                <a:off x="1824" y="2524"/>
                <a:ext cx="305" cy="210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366610" name="AutoShape 18"/>
              <p:cNvSpPr>
                <a:spLocks noChangeArrowheads="1"/>
              </p:cNvSpPr>
              <p:nvPr/>
            </p:nvSpPr>
            <p:spPr bwMode="gray">
              <a:xfrm rot="5400000" flipH="1">
                <a:off x="3629" y="2493"/>
                <a:ext cx="305" cy="210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366611" name="AutoShape 19"/>
              <p:cNvSpPr>
                <a:spLocks noChangeArrowheads="1"/>
              </p:cNvSpPr>
              <p:nvPr/>
            </p:nvSpPr>
            <p:spPr bwMode="gray">
              <a:xfrm rot="10800000" flipH="1">
                <a:off x="2722" y="3319"/>
                <a:ext cx="314" cy="211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12417" name="Oval 20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vi-VN"/>
              </a:p>
            </p:txBody>
          </p:sp>
          <p:sp>
            <p:nvSpPr>
              <p:cNvPr id="12418" name="Oval 21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vi-VN"/>
              </a:p>
            </p:txBody>
          </p:sp>
          <p:sp>
            <p:nvSpPr>
              <p:cNvPr id="366614" name="Oval 22"/>
              <p:cNvSpPr>
                <a:spLocks noChangeArrowheads="1"/>
              </p:cNvSpPr>
              <p:nvPr/>
            </p:nvSpPr>
            <p:spPr bwMode="gray">
              <a:xfrm>
                <a:off x="2256" y="1887"/>
                <a:ext cx="1257" cy="126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12420" name="Oval 23"/>
              <p:cNvSpPr>
                <a:spLocks noChangeArrowheads="1"/>
              </p:cNvSpPr>
              <p:nvPr/>
            </p:nvSpPr>
            <p:spPr bwMode="gray">
              <a:xfrm>
                <a:off x="2254" y="2000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eaLnBrk="1" hangingPunct="1"/>
                <a:endParaRPr lang="vi-VN"/>
              </a:p>
            </p:txBody>
          </p:sp>
          <p:sp>
            <p:nvSpPr>
              <p:cNvPr id="366616" name="Oval 24"/>
              <p:cNvSpPr>
                <a:spLocks noChangeArrowheads="1"/>
              </p:cNvSpPr>
              <p:nvPr/>
            </p:nvSpPr>
            <p:spPr bwMode="gray">
              <a:xfrm>
                <a:off x="2338" y="1971"/>
                <a:ext cx="1094" cy="1095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12422" name="Oval 25"/>
              <p:cNvSpPr>
                <a:spLocks noChangeArrowheads="1"/>
              </p:cNvSpPr>
              <p:nvPr/>
            </p:nvSpPr>
            <p:spPr bwMode="gray">
              <a:xfrm>
                <a:off x="2337" y="2083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eaLnBrk="1" hangingPunct="1"/>
                <a:endParaRPr lang="vi-VN"/>
              </a:p>
            </p:txBody>
          </p:sp>
        </p:grpSp>
      </p:grpSp>
      <p:grpSp>
        <p:nvGrpSpPr>
          <p:cNvPr id="6" name="Group 26"/>
          <p:cNvGrpSpPr>
            <a:grpSpLocks/>
          </p:cNvGrpSpPr>
          <p:nvPr/>
        </p:nvGrpSpPr>
        <p:grpSpPr bwMode="auto">
          <a:xfrm>
            <a:off x="1066800" y="2209800"/>
            <a:ext cx="7543800" cy="833438"/>
            <a:chOff x="384" y="1344"/>
            <a:chExt cx="3072" cy="381"/>
          </a:xfrm>
        </p:grpSpPr>
        <p:sp>
          <p:nvSpPr>
            <p:cNvPr id="366619" name="AutoShape 27"/>
            <p:cNvSpPr>
              <a:spLocks noChangeArrowheads="1"/>
            </p:cNvSpPr>
            <p:nvPr/>
          </p:nvSpPr>
          <p:spPr bwMode="gray">
            <a:xfrm>
              <a:off x="384" y="1344"/>
              <a:ext cx="3072" cy="381"/>
            </a:xfrm>
            <a:prstGeom prst="roundRect">
              <a:avLst>
                <a:gd name="adj" fmla="val 10889"/>
              </a:avLst>
            </a:prstGeom>
            <a:solidFill>
              <a:srgbClr val="002060"/>
            </a:soli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408" name="Freeform 29"/>
            <p:cNvSpPr>
              <a:spLocks/>
            </p:cNvSpPr>
            <p:nvPr/>
          </p:nvSpPr>
          <p:spPr bwMode="gray">
            <a:xfrm>
              <a:off x="488" y="1399"/>
              <a:ext cx="295" cy="156"/>
            </a:xfrm>
            <a:custGeom>
              <a:avLst/>
              <a:gdLst>
                <a:gd name="T0" fmla="*/ 0 w 596"/>
                <a:gd name="T1" fmla="*/ 0 h 598"/>
                <a:gd name="T2" fmla="*/ 0 w 596"/>
                <a:gd name="T3" fmla="*/ 0 h 598"/>
                <a:gd name="T4" fmla="*/ 0 w 596"/>
                <a:gd name="T5" fmla="*/ 0 h 598"/>
                <a:gd name="T6" fmla="*/ 0 w 596"/>
                <a:gd name="T7" fmla="*/ 0 h 598"/>
                <a:gd name="T8" fmla="*/ 0 w 596"/>
                <a:gd name="T9" fmla="*/ 0 h 598"/>
                <a:gd name="T10" fmla="*/ 0 w 596"/>
                <a:gd name="T11" fmla="*/ 0 h 5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6"/>
                <a:gd name="T19" fmla="*/ 0 h 598"/>
                <a:gd name="T20" fmla="*/ 596 w 596"/>
                <a:gd name="T21" fmla="*/ 598 h 5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solidFill>
              <a:srgbClr val="00CCFF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/>
              <a:endParaRPr lang="vi-VN"/>
            </a:p>
          </p:txBody>
        </p:sp>
      </p:grpSp>
      <p:sp>
        <p:nvSpPr>
          <p:cNvPr id="366624" name="AutoShape 32"/>
          <p:cNvSpPr>
            <a:spLocks noChangeArrowheads="1"/>
          </p:cNvSpPr>
          <p:nvPr/>
        </p:nvSpPr>
        <p:spPr bwMode="gray">
          <a:xfrm>
            <a:off x="990600" y="381000"/>
            <a:ext cx="7467600" cy="1219200"/>
          </a:xfrm>
          <a:prstGeom prst="roundRect">
            <a:avLst>
              <a:gd name="adj" fmla="val 50000"/>
            </a:avLst>
          </a:prstGeom>
          <a:solidFill>
            <a:srgbClr val="CCFFCC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endParaRPr lang="en-US" sz="2400" dirty="0">
              <a:solidFill>
                <a:srgbClr val="FF33CC"/>
              </a:solidFill>
            </a:endParaRPr>
          </a:p>
        </p:txBody>
      </p:sp>
      <p:grpSp>
        <p:nvGrpSpPr>
          <p:cNvPr id="7" name="Group 33"/>
          <p:cNvGrpSpPr>
            <a:grpSpLocks/>
          </p:cNvGrpSpPr>
          <p:nvPr/>
        </p:nvGrpSpPr>
        <p:grpSpPr bwMode="auto">
          <a:xfrm rot="5400000">
            <a:off x="197643" y="2240757"/>
            <a:ext cx="992188" cy="930275"/>
            <a:chOff x="1872" y="1824"/>
            <a:chExt cx="2014" cy="1821"/>
          </a:xfrm>
        </p:grpSpPr>
        <p:sp>
          <p:nvSpPr>
            <p:cNvPr id="366626" name="AutoShape 34"/>
            <p:cNvSpPr>
              <a:spLocks noChangeArrowheads="1"/>
            </p:cNvSpPr>
            <p:nvPr/>
          </p:nvSpPr>
          <p:spPr bwMode="gray">
            <a:xfrm rot="16200000" flipH="1">
              <a:off x="1821" y="2561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366627" name="AutoShape 35"/>
            <p:cNvSpPr>
              <a:spLocks noChangeArrowheads="1"/>
            </p:cNvSpPr>
            <p:nvPr/>
          </p:nvSpPr>
          <p:spPr bwMode="gray">
            <a:xfrm rot="5400000" flipH="1">
              <a:off x="3629" y="2527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366628" name="AutoShape 36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400" name="Oval 37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vi-VN"/>
            </a:p>
          </p:txBody>
        </p:sp>
        <p:sp>
          <p:nvSpPr>
            <p:cNvPr id="12401" name="Oval 38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vi-VN"/>
            </a:p>
          </p:txBody>
        </p:sp>
        <p:sp>
          <p:nvSpPr>
            <p:cNvPr id="366631" name="Oval 39"/>
            <p:cNvSpPr>
              <a:spLocks noChangeArrowheads="1"/>
            </p:cNvSpPr>
            <p:nvPr/>
          </p:nvSpPr>
          <p:spPr bwMode="gray">
            <a:xfrm>
              <a:off x="2255" y="2001"/>
              <a:ext cx="1260" cy="126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403" name="Oval 40"/>
            <p:cNvSpPr>
              <a:spLocks noChangeArrowheads="1"/>
            </p:cNvSpPr>
            <p:nvPr/>
          </p:nvSpPr>
          <p:spPr bwMode="gray">
            <a:xfrm>
              <a:off x="2254" y="2000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1" hangingPunct="1"/>
              <a:endParaRPr lang="vi-VN"/>
            </a:p>
          </p:txBody>
        </p:sp>
        <p:sp>
          <p:nvSpPr>
            <p:cNvPr id="366633" name="Oval 41"/>
            <p:cNvSpPr>
              <a:spLocks noChangeArrowheads="1"/>
            </p:cNvSpPr>
            <p:nvPr/>
          </p:nvSpPr>
          <p:spPr bwMode="gray">
            <a:xfrm>
              <a:off x="2336" y="2082"/>
              <a:ext cx="1096" cy="110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405" name="Oval 42"/>
            <p:cNvSpPr>
              <a:spLocks noChangeArrowheads="1"/>
            </p:cNvSpPr>
            <p:nvPr/>
          </p:nvSpPr>
          <p:spPr bwMode="gray">
            <a:xfrm>
              <a:off x="2337" y="2083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eaLnBrk="1" hangingPunct="1"/>
              <a:endParaRPr lang="vi-VN"/>
            </a:p>
          </p:txBody>
        </p:sp>
      </p:grpSp>
      <p:grpSp>
        <p:nvGrpSpPr>
          <p:cNvPr id="8" name="Group 43"/>
          <p:cNvGrpSpPr>
            <a:grpSpLocks/>
          </p:cNvGrpSpPr>
          <p:nvPr/>
        </p:nvGrpSpPr>
        <p:grpSpPr bwMode="auto">
          <a:xfrm rot="5400000">
            <a:off x="197644" y="3383756"/>
            <a:ext cx="992187" cy="930275"/>
            <a:chOff x="1872" y="1824"/>
            <a:chExt cx="2014" cy="1821"/>
          </a:xfrm>
        </p:grpSpPr>
        <p:sp>
          <p:nvSpPr>
            <p:cNvPr id="366636" name="AutoShape 44"/>
            <p:cNvSpPr>
              <a:spLocks noChangeArrowheads="1"/>
            </p:cNvSpPr>
            <p:nvPr/>
          </p:nvSpPr>
          <p:spPr bwMode="gray">
            <a:xfrm rot="16200000" flipH="1">
              <a:off x="1821" y="2561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366637" name="AutoShape 45"/>
            <p:cNvSpPr>
              <a:spLocks noChangeArrowheads="1"/>
            </p:cNvSpPr>
            <p:nvPr/>
          </p:nvSpPr>
          <p:spPr bwMode="gray">
            <a:xfrm rot="5400000" flipH="1">
              <a:off x="3629" y="2527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366638" name="AutoShape 46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391" name="Oval 47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vi-VN"/>
            </a:p>
          </p:txBody>
        </p:sp>
        <p:sp>
          <p:nvSpPr>
            <p:cNvPr id="12392" name="Oval 48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vi-VN"/>
            </a:p>
          </p:txBody>
        </p:sp>
        <p:sp>
          <p:nvSpPr>
            <p:cNvPr id="366641" name="Oval 49"/>
            <p:cNvSpPr>
              <a:spLocks noChangeArrowheads="1"/>
            </p:cNvSpPr>
            <p:nvPr/>
          </p:nvSpPr>
          <p:spPr bwMode="gray">
            <a:xfrm>
              <a:off x="2255" y="2001"/>
              <a:ext cx="1260" cy="126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394" name="Oval 50"/>
            <p:cNvSpPr>
              <a:spLocks noChangeArrowheads="1"/>
            </p:cNvSpPr>
            <p:nvPr/>
          </p:nvSpPr>
          <p:spPr bwMode="gray">
            <a:xfrm>
              <a:off x="2254" y="2000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1" hangingPunct="1"/>
              <a:endParaRPr lang="vi-VN"/>
            </a:p>
          </p:txBody>
        </p:sp>
        <p:sp>
          <p:nvSpPr>
            <p:cNvPr id="366643" name="Oval 51"/>
            <p:cNvSpPr>
              <a:spLocks noChangeArrowheads="1"/>
            </p:cNvSpPr>
            <p:nvPr/>
          </p:nvSpPr>
          <p:spPr bwMode="gray">
            <a:xfrm>
              <a:off x="2336" y="2082"/>
              <a:ext cx="1096" cy="110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396" name="Oval 52"/>
            <p:cNvSpPr>
              <a:spLocks noChangeArrowheads="1"/>
            </p:cNvSpPr>
            <p:nvPr/>
          </p:nvSpPr>
          <p:spPr bwMode="gray">
            <a:xfrm>
              <a:off x="2337" y="2083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eaLnBrk="1" hangingPunct="1"/>
              <a:endParaRPr lang="vi-VN"/>
            </a:p>
          </p:txBody>
        </p:sp>
      </p:grpSp>
      <p:pic>
        <p:nvPicPr>
          <p:cNvPr id="366646" name="Picture 54" descr="tdongva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2000" contrast="16000"/>
          </a:blip>
          <a:srcRect/>
          <a:stretch>
            <a:fillRect/>
          </a:stretch>
        </p:blipFill>
        <p:spPr bwMode="auto">
          <a:xfrm>
            <a:off x="381000" y="304800"/>
            <a:ext cx="914400" cy="914400"/>
          </a:xfrm>
          <a:prstGeom prst="rect">
            <a:avLst/>
          </a:prstGeom>
          <a:noFill/>
          <a:effectLst>
            <a:outerShdw dist="35921" dir="2700000" algn="ctr" rotWithShape="0">
              <a:srgbClr val="5F5F5F"/>
            </a:outerShdw>
          </a:effectLst>
        </p:spPr>
      </p:pic>
      <p:grpSp>
        <p:nvGrpSpPr>
          <p:cNvPr id="9" name="Group 79"/>
          <p:cNvGrpSpPr>
            <a:grpSpLocks/>
          </p:cNvGrpSpPr>
          <p:nvPr/>
        </p:nvGrpSpPr>
        <p:grpSpPr bwMode="auto">
          <a:xfrm>
            <a:off x="1143000" y="4419600"/>
            <a:ext cx="7467600" cy="838200"/>
            <a:chOff x="384" y="1344"/>
            <a:chExt cx="3072" cy="381"/>
          </a:xfrm>
          <a:solidFill>
            <a:srgbClr val="002060"/>
          </a:solidFill>
        </p:grpSpPr>
        <p:sp>
          <p:nvSpPr>
            <p:cNvPr id="366672" name="AutoShape 80"/>
            <p:cNvSpPr>
              <a:spLocks noChangeArrowheads="1"/>
            </p:cNvSpPr>
            <p:nvPr/>
          </p:nvSpPr>
          <p:spPr bwMode="gray">
            <a:xfrm>
              <a:off x="384" y="1344"/>
              <a:ext cx="3072" cy="381"/>
            </a:xfrm>
            <a:prstGeom prst="roundRect">
              <a:avLst>
                <a:gd name="adj" fmla="val 10889"/>
              </a:avLst>
            </a:prstGeom>
            <a:grpFill/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361" name="AutoShape 81"/>
            <p:cNvSpPr>
              <a:spLocks noChangeArrowheads="1"/>
            </p:cNvSpPr>
            <p:nvPr/>
          </p:nvSpPr>
          <p:spPr bwMode="gray">
            <a:xfrm>
              <a:off x="451" y="1379"/>
              <a:ext cx="592" cy="312"/>
            </a:xfrm>
            <a:prstGeom prst="roundRect">
              <a:avLst>
                <a:gd name="adj" fmla="val 11921"/>
              </a:avLst>
            </a:prstGeom>
            <a:grp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vi-VN"/>
            </a:p>
          </p:txBody>
        </p:sp>
        <p:sp>
          <p:nvSpPr>
            <p:cNvPr id="12362" name="Freeform 82"/>
            <p:cNvSpPr>
              <a:spLocks/>
            </p:cNvSpPr>
            <p:nvPr/>
          </p:nvSpPr>
          <p:spPr bwMode="gray">
            <a:xfrm>
              <a:off x="488" y="1399"/>
              <a:ext cx="295" cy="156"/>
            </a:xfrm>
            <a:custGeom>
              <a:avLst/>
              <a:gdLst>
                <a:gd name="T0" fmla="*/ 0 w 596"/>
                <a:gd name="T1" fmla="*/ 0 h 598"/>
                <a:gd name="T2" fmla="*/ 0 w 596"/>
                <a:gd name="T3" fmla="*/ 0 h 598"/>
                <a:gd name="T4" fmla="*/ 0 w 596"/>
                <a:gd name="T5" fmla="*/ 0 h 598"/>
                <a:gd name="T6" fmla="*/ 0 w 596"/>
                <a:gd name="T7" fmla="*/ 0 h 598"/>
                <a:gd name="T8" fmla="*/ 0 w 596"/>
                <a:gd name="T9" fmla="*/ 0 h 598"/>
                <a:gd name="T10" fmla="*/ 0 w 596"/>
                <a:gd name="T11" fmla="*/ 0 h 5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6"/>
                <a:gd name="T19" fmla="*/ 0 h 598"/>
                <a:gd name="T20" fmla="*/ 596 w 596"/>
                <a:gd name="T21" fmla="*/ 598 h 5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pFill/>
            <a:ln w="0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/>
              <a:endParaRPr lang="vi-VN"/>
            </a:p>
          </p:txBody>
        </p:sp>
        <p:sp>
          <p:nvSpPr>
            <p:cNvPr id="12364" name="Text Box 84"/>
            <p:cNvSpPr txBox="1">
              <a:spLocks noChangeArrowheads="1"/>
            </p:cNvSpPr>
            <p:nvPr/>
          </p:nvSpPr>
          <p:spPr bwMode="gray">
            <a:xfrm>
              <a:off x="1124" y="1404"/>
              <a:ext cx="2258" cy="167"/>
            </a:xfrm>
            <a:prstGeom prst="rect">
              <a:avLst/>
            </a:prstGeom>
            <a:grp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vi-VN" b="1"/>
            </a:p>
          </p:txBody>
        </p:sp>
      </p:grpSp>
      <p:grpSp>
        <p:nvGrpSpPr>
          <p:cNvPr id="10" name="Group 101"/>
          <p:cNvGrpSpPr>
            <a:grpSpLocks/>
          </p:cNvGrpSpPr>
          <p:nvPr/>
        </p:nvGrpSpPr>
        <p:grpSpPr bwMode="auto">
          <a:xfrm rot="5400000">
            <a:off x="197643" y="4450557"/>
            <a:ext cx="992188" cy="930275"/>
            <a:chOff x="1872" y="1824"/>
            <a:chExt cx="2014" cy="1821"/>
          </a:xfrm>
        </p:grpSpPr>
        <p:sp>
          <p:nvSpPr>
            <p:cNvPr id="366694" name="AutoShape 102"/>
            <p:cNvSpPr>
              <a:spLocks noChangeArrowheads="1"/>
            </p:cNvSpPr>
            <p:nvPr/>
          </p:nvSpPr>
          <p:spPr bwMode="gray">
            <a:xfrm rot="16200000" flipH="1">
              <a:off x="1821" y="2561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366695" name="AutoShape 103"/>
            <p:cNvSpPr>
              <a:spLocks noChangeArrowheads="1"/>
            </p:cNvSpPr>
            <p:nvPr/>
          </p:nvSpPr>
          <p:spPr bwMode="gray">
            <a:xfrm rot="5400000" flipH="1">
              <a:off x="3629" y="2527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366696" name="AutoShape 104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340" name="Oval 105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vi-VN"/>
            </a:p>
          </p:txBody>
        </p:sp>
        <p:sp>
          <p:nvSpPr>
            <p:cNvPr id="12341" name="Oval 106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vi-VN"/>
            </a:p>
          </p:txBody>
        </p:sp>
        <p:sp>
          <p:nvSpPr>
            <p:cNvPr id="366699" name="Oval 107"/>
            <p:cNvSpPr>
              <a:spLocks noChangeArrowheads="1"/>
            </p:cNvSpPr>
            <p:nvPr/>
          </p:nvSpPr>
          <p:spPr bwMode="gray">
            <a:xfrm>
              <a:off x="2255" y="2001"/>
              <a:ext cx="1260" cy="126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343" name="Oval 108"/>
            <p:cNvSpPr>
              <a:spLocks noChangeArrowheads="1"/>
            </p:cNvSpPr>
            <p:nvPr/>
          </p:nvSpPr>
          <p:spPr bwMode="gray">
            <a:xfrm>
              <a:off x="2254" y="2000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1" hangingPunct="1"/>
              <a:endParaRPr lang="vi-VN"/>
            </a:p>
          </p:txBody>
        </p:sp>
        <p:sp>
          <p:nvSpPr>
            <p:cNvPr id="366701" name="Oval 109"/>
            <p:cNvSpPr>
              <a:spLocks noChangeArrowheads="1"/>
            </p:cNvSpPr>
            <p:nvPr/>
          </p:nvSpPr>
          <p:spPr bwMode="gray">
            <a:xfrm>
              <a:off x="2336" y="2082"/>
              <a:ext cx="1096" cy="110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345" name="Oval 110"/>
            <p:cNvSpPr>
              <a:spLocks noChangeArrowheads="1"/>
            </p:cNvSpPr>
            <p:nvPr/>
          </p:nvSpPr>
          <p:spPr bwMode="gray">
            <a:xfrm>
              <a:off x="2337" y="2083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eaLnBrk="1" hangingPunct="1"/>
              <a:endParaRPr lang="vi-VN"/>
            </a:p>
          </p:txBody>
        </p:sp>
      </p:grpSp>
      <p:grpSp>
        <p:nvGrpSpPr>
          <p:cNvPr id="11" name="Group 113"/>
          <p:cNvGrpSpPr>
            <a:grpSpLocks/>
          </p:cNvGrpSpPr>
          <p:nvPr/>
        </p:nvGrpSpPr>
        <p:grpSpPr bwMode="auto">
          <a:xfrm>
            <a:off x="1066800" y="3352800"/>
            <a:ext cx="7620000" cy="838200"/>
            <a:chOff x="384" y="1344"/>
            <a:chExt cx="3072" cy="381"/>
          </a:xfrm>
        </p:grpSpPr>
        <p:sp>
          <p:nvSpPr>
            <p:cNvPr id="366706" name="AutoShape 114"/>
            <p:cNvSpPr>
              <a:spLocks noChangeArrowheads="1"/>
            </p:cNvSpPr>
            <p:nvPr/>
          </p:nvSpPr>
          <p:spPr bwMode="gray">
            <a:xfrm>
              <a:off x="384" y="1344"/>
              <a:ext cx="3072" cy="381"/>
            </a:xfrm>
            <a:prstGeom prst="roundRect">
              <a:avLst>
                <a:gd name="adj" fmla="val 10889"/>
              </a:avLst>
            </a:prstGeom>
            <a:solidFill>
              <a:srgbClr val="002060"/>
            </a:soli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334" name="Freeform 116"/>
            <p:cNvSpPr>
              <a:spLocks/>
            </p:cNvSpPr>
            <p:nvPr/>
          </p:nvSpPr>
          <p:spPr bwMode="gray">
            <a:xfrm>
              <a:off x="488" y="1399"/>
              <a:ext cx="295" cy="156"/>
            </a:xfrm>
            <a:custGeom>
              <a:avLst/>
              <a:gdLst>
                <a:gd name="T0" fmla="*/ 0 w 596"/>
                <a:gd name="T1" fmla="*/ 0 h 598"/>
                <a:gd name="T2" fmla="*/ 0 w 596"/>
                <a:gd name="T3" fmla="*/ 0 h 598"/>
                <a:gd name="T4" fmla="*/ 0 w 596"/>
                <a:gd name="T5" fmla="*/ 0 h 598"/>
                <a:gd name="T6" fmla="*/ 0 w 596"/>
                <a:gd name="T7" fmla="*/ 0 h 598"/>
                <a:gd name="T8" fmla="*/ 0 w 596"/>
                <a:gd name="T9" fmla="*/ 0 h 598"/>
                <a:gd name="T10" fmla="*/ 0 w 596"/>
                <a:gd name="T11" fmla="*/ 0 h 5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6"/>
                <a:gd name="T19" fmla="*/ 0 h 598"/>
                <a:gd name="T20" fmla="*/ 596 w 596"/>
                <a:gd name="T21" fmla="*/ 598 h 5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solidFill>
              <a:srgbClr val="00CCFF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/>
              <a:endParaRPr lang="vi-VN"/>
            </a:p>
          </p:txBody>
        </p:sp>
      </p:grpSp>
      <p:sp>
        <p:nvSpPr>
          <p:cNvPr id="133" name="Flowchart: Process 132"/>
          <p:cNvSpPr/>
          <p:nvPr/>
        </p:nvSpPr>
        <p:spPr>
          <a:xfrm>
            <a:off x="152400" y="152400"/>
            <a:ext cx="8839200" cy="6553200"/>
          </a:xfrm>
          <a:prstGeom prst="flowChartProcess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4" name="Picture 63" descr="FLOWR00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70937">
            <a:off x="8101722" y="58157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5" name="Picture 63" descr="FLOWR00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70937">
            <a:off x="8357478" y="57395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6" name="Picture 63" descr="FLOWR00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70937">
            <a:off x="7873122" y="55871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7" name="Picture 63" descr="FLOWR00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70937">
            <a:off x="8357478" y="49013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8" name="Picture 63" descr="FLOWR00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70937">
            <a:off x="7873122" y="51299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9" name="Picture 63" descr="FLOWR00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70937">
            <a:off x="8357478" y="5587124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0" name="Picture 63" descr="FLOWR00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70937">
            <a:off x="8025523" y="52823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1" name="Picture 63" descr="FLOWR00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70937">
            <a:off x="7873123" y="57395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" name="Picture 63" descr="FLOWR00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70937">
            <a:off x="8357478" y="52823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" name="TextBox 142"/>
          <p:cNvSpPr txBox="1"/>
          <p:nvPr/>
        </p:nvSpPr>
        <p:spPr>
          <a:xfrm>
            <a:off x="1600200" y="457200"/>
            <a:ext cx="655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3. What legend did Duong recommend to Nick?</a:t>
            </a:r>
          </a:p>
        </p:txBody>
      </p:sp>
      <p:sp>
        <p:nvSpPr>
          <p:cNvPr id="149" name="AutoShape 81"/>
          <p:cNvSpPr>
            <a:spLocks noChangeArrowheads="1"/>
          </p:cNvSpPr>
          <p:nvPr/>
        </p:nvSpPr>
        <p:spPr bwMode="gray">
          <a:xfrm>
            <a:off x="1219200" y="3429000"/>
            <a:ext cx="1248172" cy="686400"/>
          </a:xfrm>
          <a:prstGeom prst="roundRect">
            <a:avLst>
              <a:gd name="adj" fmla="val 11921"/>
            </a:avLst>
          </a:prstGeom>
          <a:solidFill>
            <a:srgbClr val="002060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vi-VN"/>
          </a:p>
        </p:txBody>
      </p:sp>
      <p:sp>
        <p:nvSpPr>
          <p:cNvPr id="150" name="AutoShape 81"/>
          <p:cNvSpPr>
            <a:spLocks noChangeArrowheads="1"/>
          </p:cNvSpPr>
          <p:nvPr/>
        </p:nvSpPr>
        <p:spPr bwMode="gray">
          <a:xfrm>
            <a:off x="1295400" y="2286000"/>
            <a:ext cx="1248172" cy="686400"/>
          </a:xfrm>
          <a:prstGeom prst="roundRect">
            <a:avLst>
              <a:gd name="adj" fmla="val 11921"/>
            </a:avLst>
          </a:prstGeom>
          <a:solidFill>
            <a:srgbClr val="002060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vi-VN"/>
          </a:p>
        </p:txBody>
      </p:sp>
      <p:sp>
        <p:nvSpPr>
          <p:cNvPr id="151" name="Rectangle 150"/>
          <p:cNvSpPr/>
          <p:nvPr/>
        </p:nvSpPr>
        <p:spPr>
          <a:xfrm>
            <a:off x="1447800" y="4572000"/>
            <a:ext cx="99060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</a:t>
            </a:r>
            <a:endParaRPr lang="en-US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53" name="Rectangle 152"/>
          <p:cNvSpPr/>
          <p:nvPr/>
        </p:nvSpPr>
        <p:spPr>
          <a:xfrm>
            <a:off x="2667000" y="2438400"/>
            <a:ext cx="57912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 legend about how Viet Nam began.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4" name="Rectangle 153"/>
          <p:cNvSpPr/>
          <p:nvPr/>
        </p:nvSpPr>
        <p:spPr>
          <a:xfrm>
            <a:off x="1371600" y="3505200"/>
            <a:ext cx="99060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B</a:t>
            </a:r>
            <a:endParaRPr lang="en-US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55" name="Rectangle 154"/>
          <p:cNvSpPr/>
          <p:nvPr/>
        </p:nvSpPr>
        <p:spPr>
          <a:xfrm>
            <a:off x="2590800" y="3352800"/>
            <a:ext cx="617220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 legend about Vietnamese people being original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6" name="Rectangle 155"/>
          <p:cNvSpPr/>
          <p:nvPr/>
        </p:nvSpPr>
        <p:spPr>
          <a:xfrm>
            <a:off x="1447800" y="2362200"/>
            <a:ext cx="99060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</a:t>
            </a:r>
            <a:endParaRPr lang="en-US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58" name="Rectangle 157"/>
          <p:cNvSpPr/>
          <p:nvPr/>
        </p:nvSpPr>
        <p:spPr>
          <a:xfrm>
            <a:off x="3048000" y="4495800"/>
            <a:ext cx="54102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 legend that isn’t well </a:t>
            </a:r>
            <a:r>
              <a:rPr lang="en-US" sz="28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kno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 162"/>
          <p:cNvGrpSpPr/>
          <p:nvPr/>
        </p:nvGrpSpPr>
        <p:grpSpPr>
          <a:xfrm>
            <a:off x="5924550" y="4191000"/>
            <a:ext cx="3219450" cy="990600"/>
            <a:chOff x="8286750" y="2362200"/>
            <a:chExt cx="3219450" cy="990600"/>
          </a:xfrm>
        </p:grpSpPr>
        <p:sp>
          <p:nvSpPr>
            <p:cNvPr id="160" name="Oval 159"/>
            <p:cNvSpPr/>
            <p:nvPr/>
          </p:nvSpPr>
          <p:spPr>
            <a:xfrm>
              <a:off x="8382000" y="2743200"/>
              <a:ext cx="3124200" cy="609600"/>
            </a:xfrm>
            <a:prstGeom prst="ellipse">
              <a:avLst/>
            </a:prstGeom>
            <a:blipFill>
              <a:blip r:embed="rId6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latin typeface=".VnMystical" pitchFamily="34" charset="0"/>
                </a:rPr>
                <a:t>WHAT A PITY !</a:t>
              </a:r>
              <a:endParaRPr lang="en-US" sz="2400" b="1" dirty="0">
                <a:latin typeface=".VnMystical" pitchFamily="34" charset="0"/>
              </a:endParaRPr>
            </a:p>
          </p:txBody>
        </p:sp>
        <p:pic>
          <p:nvPicPr>
            <p:cNvPr id="161" name="Picture 160" descr="000203DC.gif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286750" y="2362200"/>
              <a:ext cx="857250" cy="857250"/>
            </a:xfrm>
            <a:prstGeom prst="rect">
              <a:avLst/>
            </a:prstGeom>
          </p:spPr>
        </p:pic>
      </p:grpSp>
      <p:grpSp>
        <p:nvGrpSpPr>
          <p:cNvPr id="13" name="Group 166"/>
          <p:cNvGrpSpPr/>
          <p:nvPr/>
        </p:nvGrpSpPr>
        <p:grpSpPr>
          <a:xfrm>
            <a:off x="6400800" y="3352800"/>
            <a:ext cx="2743200" cy="762000"/>
            <a:chOff x="8458200" y="3657600"/>
            <a:chExt cx="2743200" cy="762000"/>
          </a:xfrm>
        </p:grpSpPr>
        <p:sp>
          <p:nvSpPr>
            <p:cNvPr id="165" name="Cloud 164"/>
            <p:cNvSpPr/>
            <p:nvPr/>
          </p:nvSpPr>
          <p:spPr>
            <a:xfrm>
              <a:off x="8610600" y="3886200"/>
              <a:ext cx="2590800" cy="533400"/>
            </a:xfrm>
            <a:prstGeom prst="cloud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FF0000"/>
                  </a:solidFill>
                  <a:latin typeface=".VnMystical" pitchFamily="34" charset="0"/>
                </a:rPr>
                <a:t>Well - done</a:t>
              </a:r>
              <a:endParaRPr lang="en-US" sz="2400" b="1" dirty="0">
                <a:solidFill>
                  <a:srgbClr val="FF0000"/>
                </a:solidFill>
                <a:latin typeface=".VnMystical" pitchFamily="34" charset="0"/>
              </a:endParaRPr>
            </a:p>
          </p:txBody>
        </p:sp>
        <p:pic>
          <p:nvPicPr>
            <p:cNvPr id="166" name="Picture 165" descr="12.gif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458200" y="3657600"/>
              <a:ext cx="685800" cy="685800"/>
            </a:xfrm>
            <a:prstGeom prst="rect">
              <a:avLst/>
            </a:prstGeom>
          </p:spPr>
        </p:pic>
      </p:grpSp>
      <p:grpSp>
        <p:nvGrpSpPr>
          <p:cNvPr id="14" name="Group 170"/>
          <p:cNvGrpSpPr/>
          <p:nvPr/>
        </p:nvGrpSpPr>
        <p:grpSpPr>
          <a:xfrm>
            <a:off x="5924550" y="1905000"/>
            <a:ext cx="3219450" cy="990600"/>
            <a:chOff x="8286750" y="2362200"/>
            <a:chExt cx="3219450" cy="990600"/>
          </a:xfrm>
        </p:grpSpPr>
        <p:sp>
          <p:nvSpPr>
            <p:cNvPr id="172" name="Oval 171"/>
            <p:cNvSpPr/>
            <p:nvPr/>
          </p:nvSpPr>
          <p:spPr>
            <a:xfrm>
              <a:off x="8382000" y="2743200"/>
              <a:ext cx="3124200" cy="609600"/>
            </a:xfrm>
            <a:prstGeom prst="ellipse">
              <a:avLst/>
            </a:prstGeom>
            <a:blipFill>
              <a:blip r:embed="rId6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latin typeface=".VnMystical" pitchFamily="34" charset="0"/>
                </a:rPr>
                <a:t>SORRY  !</a:t>
              </a:r>
              <a:endParaRPr lang="en-US" sz="2400" b="1" dirty="0">
                <a:latin typeface=".VnMystical" pitchFamily="34" charset="0"/>
              </a:endParaRPr>
            </a:p>
          </p:txBody>
        </p:sp>
        <p:pic>
          <p:nvPicPr>
            <p:cNvPr id="173" name="Picture 172" descr="000203DC.gif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286750" y="2362200"/>
              <a:ext cx="857250" cy="857250"/>
            </a:xfrm>
            <a:prstGeom prst="rect">
              <a:avLst/>
            </a:prstGeom>
          </p:spPr>
        </p:pic>
      </p:grpSp>
      <p:sp>
        <p:nvSpPr>
          <p:cNvPr id="145" name="TextBox 144"/>
          <p:cNvSpPr txBox="1"/>
          <p:nvPr/>
        </p:nvSpPr>
        <p:spPr>
          <a:xfrm>
            <a:off x="304800" y="304800"/>
            <a:ext cx="1143000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EX. a</a:t>
            </a:r>
          </a:p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 / P. 59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2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0"/>
                            </p:stCondLst>
                            <p:childTnLst>
                              <p:par>
                                <p:cTn id="29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1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51" grpId="0" animBg="1"/>
      <p:bldP spid="153" grpId="0"/>
      <p:bldP spid="154" grpId="0" animBg="1"/>
      <p:bldP spid="155" grpId="0"/>
      <p:bldP spid="156" grpId="0" animBg="1"/>
      <p:bldP spid="15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33400" y="1219200"/>
            <a:ext cx="288925" cy="3294063"/>
            <a:chOff x="48" y="768"/>
            <a:chExt cx="182" cy="2075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 rot="5400000">
              <a:off x="-879" y="1752"/>
              <a:ext cx="2064" cy="96"/>
              <a:chOff x="0" y="1896"/>
              <a:chExt cx="5760" cy="120"/>
            </a:xfrm>
          </p:grpSpPr>
          <p:sp>
            <p:nvSpPr>
              <p:cNvPr id="12432" name="Rectangle 4"/>
              <p:cNvSpPr>
                <a:spLocks noChangeArrowheads="1"/>
              </p:cNvSpPr>
              <p:nvPr/>
            </p:nvSpPr>
            <p:spPr bwMode="gray">
              <a:xfrm>
                <a:off x="0" y="1896"/>
                <a:ext cx="5760" cy="47"/>
              </a:xfrm>
              <a:prstGeom prst="rect">
                <a:avLst/>
              </a:prstGeom>
              <a:gradFill rotWithShape="1">
                <a:gsLst>
                  <a:gs pos="0">
                    <a:srgbClr val="808080"/>
                  </a:gs>
                  <a:gs pos="100000">
                    <a:srgbClr val="ECECEC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vi-VN"/>
              </a:p>
            </p:txBody>
          </p:sp>
          <p:sp>
            <p:nvSpPr>
              <p:cNvPr id="12433" name="Rectangle 5"/>
              <p:cNvSpPr>
                <a:spLocks noChangeArrowheads="1"/>
              </p:cNvSpPr>
              <p:nvPr/>
            </p:nvSpPr>
            <p:spPr bwMode="gray">
              <a:xfrm>
                <a:off x="0" y="1942"/>
                <a:ext cx="5760" cy="74"/>
              </a:xfrm>
              <a:prstGeom prst="rect">
                <a:avLst/>
              </a:prstGeom>
              <a:gradFill rotWithShape="1">
                <a:gsLst>
                  <a:gs pos="0">
                    <a:srgbClr val="CFCFCF"/>
                  </a:gs>
                  <a:gs pos="100000">
                    <a:srgbClr val="5F5F5F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vi-VN"/>
              </a:p>
            </p:txBody>
          </p:sp>
        </p:grpSp>
        <p:grpSp>
          <p:nvGrpSpPr>
            <p:cNvPr id="4" name="Group 6"/>
            <p:cNvGrpSpPr>
              <a:grpSpLocks/>
            </p:cNvGrpSpPr>
            <p:nvPr/>
          </p:nvGrpSpPr>
          <p:grpSpPr bwMode="auto">
            <a:xfrm rot="5400000">
              <a:off x="57" y="2670"/>
              <a:ext cx="173" cy="173"/>
              <a:chOff x="1872" y="1824"/>
              <a:chExt cx="2014" cy="1821"/>
            </a:xfrm>
          </p:grpSpPr>
          <p:sp>
            <p:nvSpPr>
              <p:cNvPr id="366599" name="AutoShape 7"/>
              <p:cNvSpPr>
                <a:spLocks noChangeArrowheads="1"/>
              </p:cNvSpPr>
              <p:nvPr/>
            </p:nvSpPr>
            <p:spPr bwMode="gray">
              <a:xfrm rot="16200000" flipH="1">
                <a:off x="1824" y="2524"/>
                <a:ext cx="305" cy="210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366600" name="AutoShape 8"/>
              <p:cNvSpPr>
                <a:spLocks noChangeArrowheads="1"/>
              </p:cNvSpPr>
              <p:nvPr/>
            </p:nvSpPr>
            <p:spPr bwMode="gray">
              <a:xfrm rot="5400000" flipH="1">
                <a:off x="3629" y="2493"/>
                <a:ext cx="305" cy="210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366601" name="AutoShape 9"/>
              <p:cNvSpPr>
                <a:spLocks noChangeArrowheads="1"/>
              </p:cNvSpPr>
              <p:nvPr/>
            </p:nvSpPr>
            <p:spPr bwMode="gray">
              <a:xfrm rot="10800000" flipH="1">
                <a:off x="2722" y="3319"/>
                <a:ext cx="314" cy="211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12426" name="Oval 10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vi-VN"/>
              </a:p>
            </p:txBody>
          </p:sp>
          <p:sp>
            <p:nvSpPr>
              <p:cNvPr id="12427" name="Oval 11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vi-VN"/>
              </a:p>
            </p:txBody>
          </p:sp>
          <p:sp>
            <p:nvSpPr>
              <p:cNvPr id="366604" name="Oval 12"/>
              <p:cNvSpPr>
                <a:spLocks noChangeArrowheads="1"/>
              </p:cNvSpPr>
              <p:nvPr/>
            </p:nvSpPr>
            <p:spPr bwMode="gray">
              <a:xfrm>
                <a:off x="2256" y="1887"/>
                <a:ext cx="1257" cy="126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12429" name="Oval 13"/>
              <p:cNvSpPr>
                <a:spLocks noChangeArrowheads="1"/>
              </p:cNvSpPr>
              <p:nvPr/>
            </p:nvSpPr>
            <p:spPr bwMode="gray">
              <a:xfrm>
                <a:off x="2254" y="2000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eaLnBrk="1" hangingPunct="1"/>
                <a:endParaRPr lang="vi-VN"/>
              </a:p>
            </p:txBody>
          </p:sp>
          <p:sp>
            <p:nvSpPr>
              <p:cNvPr id="366606" name="Oval 14"/>
              <p:cNvSpPr>
                <a:spLocks noChangeArrowheads="1"/>
              </p:cNvSpPr>
              <p:nvPr/>
            </p:nvSpPr>
            <p:spPr bwMode="gray">
              <a:xfrm>
                <a:off x="2338" y="1971"/>
                <a:ext cx="1094" cy="1095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12431" name="Oval 15"/>
              <p:cNvSpPr>
                <a:spLocks noChangeArrowheads="1"/>
              </p:cNvSpPr>
              <p:nvPr/>
            </p:nvSpPr>
            <p:spPr bwMode="gray">
              <a:xfrm>
                <a:off x="2337" y="2083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eaLnBrk="1" hangingPunct="1"/>
                <a:endParaRPr lang="vi-VN"/>
              </a:p>
            </p:txBody>
          </p:sp>
        </p:grpSp>
        <p:grpSp>
          <p:nvGrpSpPr>
            <p:cNvPr id="5" name="Group 16"/>
            <p:cNvGrpSpPr>
              <a:grpSpLocks/>
            </p:cNvGrpSpPr>
            <p:nvPr/>
          </p:nvGrpSpPr>
          <p:grpSpPr bwMode="auto">
            <a:xfrm rot="5400000">
              <a:off x="48" y="1723"/>
              <a:ext cx="173" cy="173"/>
              <a:chOff x="1872" y="1824"/>
              <a:chExt cx="2014" cy="1821"/>
            </a:xfrm>
          </p:grpSpPr>
          <p:sp>
            <p:nvSpPr>
              <p:cNvPr id="366609" name="AutoShape 17"/>
              <p:cNvSpPr>
                <a:spLocks noChangeArrowheads="1"/>
              </p:cNvSpPr>
              <p:nvPr/>
            </p:nvSpPr>
            <p:spPr bwMode="gray">
              <a:xfrm rot="16200000" flipH="1">
                <a:off x="1824" y="2524"/>
                <a:ext cx="305" cy="210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366610" name="AutoShape 18"/>
              <p:cNvSpPr>
                <a:spLocks noChangeArrowheads="1"/>
              </p:cNvSpPr>
              <p:nvPr/>
            </p:nvSpPr>
            <p:spPr bwMode="gray">
              <a:xfrm rot="5400000" flipH="1">
                <a:off x="3629" y="2493"/>
                <a:ext cx="305" cy="210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366611" name="AutoShape 19"/>
              <p:cNvSpPr>
                <a:spLocks noChangeArrowheads="1"/>
              </p:cNvSpPr>
              <p:nvPr/>
            </p:nvSpPr>
            <p:spPr bwMode="gray">
              <a:xfrm rot="10800000" flipH="1">
                <a:off x="2722" y="3319"/>
                <a:ext cx="314" cy="211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12417" name="Oval 20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vi-VN"/>
              </a:p>
            </p:txBody>
          </p:sp>
          <p:sp>
            <p:nvSpPr>
              <p:cNvPr id="12418" name="Oval 21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vi-VN"/>
              </a:p>
            </p:txBody>
          </p:sp>
          <p:sp>
            <p:nvSpPr>
              <p:cNvPr id="366614" name="Oval 22"/>
              <p:cNvSpPr>
                <a:spLocks noChangeArrowheads="1"/>
              </p:cNvSpPr>
              <p:nvPr/>
            </p:nvSpPr>
            <p:spPr bwMode="gray">
              <a:xfrm>
                <a:off x="2256" y="1887"/>
                <a:ext cx="1257" cy="126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12420" name="Oval 23"/>
              <p:cNvSpPr>
                <a:spLocks noChangeArrowheads="1"/>
              </p:cNvSpPr>
              <p:nvPr/>
            </p:nvSpPr>
            <p:spPr bwMode="gray">
              <a:xfrm>
                <a:off x="2254" y="2000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eaLnBrk="1" hangingPunct="1"/>
                <a:endParaRPr lang="vi-VN"/>
              </a:p>
            </p:txBody>
          </p:sp>
          <p:sp>
            <p:nvSpPr>
              <p:cNvPr id="366616" name="Oval 24"/>
              <p:cNvSpPr>
                <a:spLocks noChangeArrowheads="1"/>
              </p:cNvSpPr>
              <p:nvPr/>
            </p:nvSpPr>
            <p:spPr bwMode="gray">
              <a:xfrm>
                <a:off x="2338" y="1971"/>
                <a:ext cx="1094" cy="1095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12422" name="Oval 25"/>
              <p:cNvSpPr>
                <a:spLocks noChangeArrowheads="1"/>
              </p:cNvSpPr>
              <p:nvPr/>
            </p:nvSpPr>
            <p:spPr bwMode="gray">
              <a:xfrm>
                <a:off x="2337" y="2083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eaLnBrk="1" hangingPunct="1"/>
                <a:endParaRPr lang="vi-VN"/>
              </a:p>
            </p:txBody>
          </p:sp>
        </p:grpSp>
      </p:grpSp>
      <p:grpSp>
        <p:nvGrpSpPr>
          <p:cNvPr id="6" name="Group 26"/>
          <p:cNvGrpSpPr>
            <a:grpSpLocks/>
          </p:cNvGrpSpPr>
          <p:nvPr/>
        </p:nvGrpSpPr>
        <p:grpSpPr bwMode="auto">
          <a:xfrm>
            <a:off x="1066800" y="2209800"/>
            <a:ext cx="6477000" cy="833438"/>
            <a:chOff x="384" y="1344"/>
            <a:chExt cx="3072" cy="381"/>
          </a:xfrm>
        </p:grpSpPr>
        <p:sp>
          <p:nvSpPr>
            <p:cNvPr id="366619" name="AutoShape 27"/>
            <p:cNvSpPr>
              <a:spLocks noChangeArrowheads="1"/>
            </p:cNvSpPr>
            <p:nvPr/>
          </p:nvSpPr>
          <p:spPr bwMode="gray">
            <a:xfrm>
              <a:off x="384" y="1344"/>
              <a:ext cx="3072" cy="381"/>
            </a:xfrm>
            <a:prstGeom prst="roundRect">
              <a:avLst>
                <a:gd name="adj" fmla="val 10889"/>
              </a:avLst>
            </a:prstGeom>
            <a:solidFill>
              <a:srgbClr val="002060"/>
            </a:soli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408" name="Freeform 29"/>
            <p:cNvSpPr>
              <a:spLocks/>
            </p:cNvSpPr>
            <p:nvPr/>
          </p:nvSpPr>
          <p:spPr bwMode="gray">
            <a:xfrm>
              <a:off x="488" y="1399"/>
              <a:ext cx="295" cy="156"/>
            </a:xfrm>
            <a:custGeom>
              <a:avLst/>
              <a:gdLst>
                <a:gd name="T0" fmla="*/ 0 w 596"/>
                <a:gd name="T1" fmla="*/ 0 h 598"/>
                <a:gd name="T2" fmla="*/ 0 w 596"/>
                <a:gd name="T3" fmla="*/ 0 h 598"/>
                <a:gd name="T4" fmla="*/ 0 w 596"/>
                <a:gd name="T5" fmla="*/ 0 h 598"/>
                <a:gd name="T6" fmla="*/ 0 w 596"/>
                <a:gd name="T7" fmla="*/ 0 h 598"/>
                <a:gd name="T8" fmla="*/ 0 w 596"/>
                <a:gd name="T9" fmla="*/ 0 h 598"/>
                <a:gd name="T10" fmla="*/ 0 w 596"/>
                <a:gd name="T11" fmla="*/ 0 h 5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6"/>
                <a:gd name="T19" fmla="*/ 0 h 598"/>
                <a:gd name="T20" fmla="*/ 596 w 596"/>
                <a:gd name="T21" fmla="*/ 598 h 5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solidFill>
              <a:srgbClr val="00CCFF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/>
              <a:endParaRPr lang="vi-VN"/>
            </a:p>
          </p:txBody>
        </p:sp>
      </p:grpSp>
      <p:sp>
        <p:nvSpPr>
          <p:cNvPr id="366624" name="AutoShape 32"/>
          <p:cNvSpPr>
            <a:spLocks noChangeArrowheads="1"/>
          </p:cNvSpPr>
          <p:nvPr/>
        </p:nvSpPr>
        <p:spPr bwMode="gray">
          <a:xfrm>
            <a:off x="990600" y="381000"/>
            <a:ext cx="7467600" cy="1219200"/>
          </a:xfrm>
          <a:prstGeom prst="roundRect">
            <a:avLst>
              <a:gd name="adj" fmla="val 50000"/>
            </a:avLst>
          </a:prstGeom>
          <a:solidFill>
            <a:srgbClr val="CCFFCC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endParaRPr lang="en-US" sz="2400" dirty="0">
              <a:solidFill>
                <a:srgbClr val="FF33CC"/>
              </a:solidFill>
            </a:endParaRPr>
          </a:p>
        </p:txBody>
      </p:sp>
      <p:grpSp>
        <p:nvGrpSpPr>
          <p:cNvPr id="7" name="Group 33"/>
          <p:cNvGrpSpPr>
            <a:grpSpLocks/>
          </p:cNvGrpSpPr>
          <p:nvPr/>
        </p:nvGrpSpPr>
        <p:grpSpPr bwMode="auto">
          <a:xfrm rot="5400000">
            <a:off x="197643" y="2240757"/>
            <a:ext cx="992188" cy="930275"/>
            <a:chOff x="1872" y="1824"/>
            <a:chExt cx="2014" cy="1821"/>
          </a:xfrm>
        </p:grpSpPr>
        <p:sp>
          <p:nvSpPr>
            <p:cNvPr id="366626" name="AutoShape 34"/>
            <p:cNvSpPr>
              <a:spLocks noChangeArrowheads="1"/>
            </p:cNvSpPr>
            <p:nvPr/>
          </p:nvSpPr>
          <p:spPr bwMode="gray">
            <a:xfrm rot="16200000" flipH="1">
              <a:off x="1821" y="2561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366627" name="AutoShape 35"/>
            <p:cNvSpPr>
              <a:spLocks noChangeArrowheads="1"/>
            </p:cNvSpPr>
            <p:nvPr/>
          </p:nvSpPr>
          <p:spPr bwMode="gray">
            <a:xfrm rot="5400000" flipH="1">
              <a:off x="3629" y="2527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366628" name="AutoShape 36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400" name="Oval 37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vi-VN"/>
            </a:p>
          </p:txBody>
        </p:sp>
        <p:sp>
          <p:nvSpPr>
            <p:cNvPr id="12401" name="Oval 38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vi-VN"/>
            </a:p>
          </p:txBody>
        </p:sp>
        <p:sp>
          <p:nvSpPr>
            <p:cNvPr id="366631" name="Oval 39"/>
            <p:cNvSpPr>
              <a:spLocks noChangeArrowheads="1"/>
            </p:cNvSpPr>
            <p:nvPr/>
          </p:nvSpPr>
          <p:spPr bwMode="gray">
            <a:xfrm>
              <a:off x="2255" y="2001"/>
              <a:ext cx="1260" cy="126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403" name="Oval 40"/>
            <p:cNvSpPr>
              <a:spLocks noChangeArrowheads="1"/>
            </p:cNvSpPr>
            <p:nvPr/>
          </p:nvSpPr>
          <p:spPr bwMode="gray">
            <a:xfrm>
              <a:off x="2254" y="2000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1" hangingPunct="1"/>
              <a:endParaRPr lang="vi-VN"/>
            </a:p>
          </p:txBody>
        </p:sp>
        <p:sp>
          <p:nvSpPr>
            <p:cNvPr id="366633" name="Oval 41"/>
            <p:cNvSpPr>
              <a:spLocks noChangeArrowheads="1"/>
            </p:cNvSpPr>
            <p:nvPr/>
          </p:nvSpPr>
          <p:spPr bwMode="gray">
            <a:xfrm>
              <a:off x="2336" y="2082"/>
              <a:ext cx="1096" cy="110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405" name="Oval 42"/>
            <p:cNvSpPr>
              <a:spLocks noChangeArrowheads="1"/>
            </p:cNvSpPr>
            <p:nvPr/>
          </p:nvSpPr>
          <p:spPr bwMode="gray">
            <a:xfrm>
              <a:off x="2337" y="2083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eaLnBrk="1" hangingPunct="1"/>
              <a:endParaRPr lang="vi-VN"/>
            </a:p>
          </p:txBody>
        </p:sp>
      </p:grpSp>
      <p:grpSp>
        <p:nvGrpSpPr>
          <p:cNvPr id="8" name="Group 43"/>
          <p:cNvGrpSpPr>
            <a:grpSpLocks/>
          </p:cNvGrpSpPr>
          <p:nvPr/>
        </p:nvGrpSpPr>
        <p:grpSpPr bwMode="auto">
          <a:xfrm rot="5400000">
            <a:off x="197644" y="3383756"/>
            <a:ext cx="992187" cy="930275"/>
            <a:chOff x="1872" y="1824"/>
            <a:chExt cx="2014" cy="1821"/>
          </a:xfrm>
        </p:grpSpPr>
        <p:sp>
          <p:nvSpPr>
            <p:cNvPr id="366636" name="AutoShape 44"/>
            <p:cNvSpPr>
              <a:spLocks noChangeArrowheads="1"/>
            </p:cNvSpPr>
            <p:nvPr/>
          </p:nvSpPr>
          <p:spPr bwMode="gray">
            <a:xfrm rot="16200000" flipH="1">
              <a:off x="1821" y="2561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366637" name="AutoShape 45"/>
            <p:cNvSpPr>
              <a:spLocks noChangeArrowheads="1"/>
            </p:cNvSpPr>
            <p:nvPr/>
          </p:nvSpPr>
          <p:spPr bwMode="gray">
            <a:xfrm rot="5400000" flipH="1">
              <a:off x="3629" y="2527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366638" name="AutoShape 46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391" name="Oval 47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vi-VN"/>
            </a:p>
          </p:txBody>
        </p:sp>
        <p:sp>
          <p:nvSpPr>
            <p:cNvPr id="12392" name="Oval 48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vi-VN"/>
            </a:p>
          </p:txBody>
        </p:sp>
        <p:sp>
          <p:nvSpPr>
            <p:cNvPr id="366641" name="Oval 49"/>
            <p:cNvSpPr>
              <a:spLocks noChangeArrowheads="1"/>
            </p:cNvSpPr>
            <p:nvPr/>
          </p:nvSpPr>
          <p:spPr bwMode="gray">
            <a:xfrm>
              <a:off x="2255" y="2001"/>
              <a:ext cx="1260" cy="126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394" name="Oval 50"/>
            <p:cNvSpPr>
              <a:spLocks noChangeArrowheads="1"/>
            </p:cNvSpPr>
            <p:nvPr/>
          </p:nvSpPr>
          <p:spPr bwMode="gray">
            <a:xfrm>
              <a:off x="2254" y="2000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1" hangingPunct="1"/>
              <a:endParaRPr lang="vi-VN"/>
            </a:p>
          </p:txBody>
        </p:sp>
        <p:sp>
          <p:nvSpPr>
            <p:cNvPr id="366643" name="Oval 51"/>
            <p:cNvSpPr>
              <a:spLocks noChangeArrowheads="1"/>
            </p:cNvSpPr>
            <p:nvPr/>
          </p:nvSpPr>
          <p:spPr bwMode="gray">
            <a:xfrm>
              <a:off x="2336" y="2082"/>
              <a:ext cx="1096" cy="110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396" name="Oval 52"/>
            <p:cNvSpPr>
              <a:spLocks noChangeArrowheads="1"/>
            </p:cNvSpPr>
            <p:nvPr/>
          </p:nvSpPr>
          <p:spPr bwMode="gray">
            <a:xfrm>
              <a:off x="2337" y="2083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eaLnBrk="1" hangingPunct="1"/>
              <a:endParaRPr lang="vi-VN"/>
            </a:p>
          </p:txBody>
        </p:sp>
      </p:grpSp>
      <p:pic>
        <p:nvPicPr>
          <p:cNvPr id="366646" name="Picture 54" descr="tdongva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2000" contrast="16000"/>
          </a:blip>
          <a:srcRect/>
          <a:stretch>
            <a:fillRect/>
          </a:stretch>
        </p:blipFill>
        <p:spPr bwMode="auto">
          <a:xfrm>
            <a:off x="381000" y="304800"/>
            <a:ext cx="914400" cy="914400"/>
          </a:xfrm>
          <a:prstGeom prst="rect">
            <a:avLst/>
          </a:prstGeom>
          <a:noFill/>
          <a:effectLst>
            <a:outerShdw dist="35921" dir="2700000" algn="ctr" rotWithShape="0">
              <a:srgbClr val="5F5F5F"/>
            </a:outerShdw>
          </a:effectLst>
        </p:spPr>
      </p:pic>
      <p:grpSp>
        <p:nvGrpSpPr>
          <p:cNvPr id="9" name="Group 79"/>
          <p:cNvGrpSpPr>
            <a:grpSpLocks/>
          </p:cNvGrpSpPr>
          <p:nvPr/>
        </p:nvGrpSpPr>
        <p:grpSpPr bwMode="auto">
          <a:xfrm>
            <a:off x="1143000" y="4419600"/>
            <a:ext cx="6477000" cy="838200"/>
            <a:chOff x="384" y="1344"/>
            <a:chExt cx="3072" cy="381"/>
          </a:xfrm>
          <a:solidFill>
            <a:srgbClr val="002060"/>
          </a:solidFill>
        </p:grpSpPr>
        <p:sp>
          <p:nvSpPr>
            <p:cNvPr id="366672" name="AutoShape 80"/>
            <p:cNvSpPr>
              <a:spLocks noChangeArrowheads="1"/>
            </p:cNvSpPr>
            <p:nvPr/>
          </p:nvSpPr>
          <p:spPr bwMode="gray">
            <a:xfrm>
              <a:off x="384" y="1344"/>
              <a:ext cx="3072" cy="381"/>
            </a:xfrm>
            <a:prstGeom prst="roundRect">
              <a:avLst>
                <a:gd name="adj" fmla="val 10889"/>
              </a:avLst>
            </a:prstGeom>
            <a:grpFill/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361" name="AutoShape 81"/>
            <p:cNvSpPr>
              <a:spLocks noChangeArrowheads="1"/>
            </p:cNvSpPr>
            <p:nvPr/>
          </p:nvSpPr>
          <p:spPr bwMode="gray">
            <a:xfrm>
              <a:off x="451" y="1379"/>
              <a:ext cx="592" cy="312"/>
            </a:xfrm>
            <a:prstGeom prst="roundRect">
              <a:avLst>
                <a:gd name="adj" fmla="val 11921"/>
              </a:avLst>
            </a:prstGeom>
            <a:grp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vi-VN"/>
            </a:p>
          </p:txBody>
        </p:sp>
        <p:sp>
          <p:nvSpPr>
            <p:cNvPr id="12362" name="Freeform 82"/>
            <p:cNvSpPr>
              <a:spLocks/>
            </p:cNvSpPr>
            <p:nvPr/>
          </p:nvSpPr>
          <p:spPr bwMode="gray">
            <a:xfrm>
              <a:off x="488" y="1399"/>
              <a:ext cx="295" cy="156"/>
            </a:xfrm>
            <a:custGeom>
              <a:avLst/>
              <a:gdLst>
                <a:gd name="T0" fmla="*/ 0 w 596"/>
                <a:gd name="T1" fmla="*/ 0 h 598"/>
                <a:gd name="T2" fmla="*/ 0 w 596"/>
                <a:gd name="T3" fmla="*/ 0 h 598"/>
                <a:gd name="T4" fmla="*/ 0 w 596"/>
                <a:gd name="T5" fmla="*/ 0 h 598"/>
                <a:gd name="T6" fmla="*/ 0 w 596"/>
                <a:gd name="T7" fmla="*/ 0 h 598"/>
                <a:gd name="T8" fmla="*/ 0 w 596"/>
                <a:gd name="T9" fmla="*/ 0 h 598"/>
                <a:gd name="T10" fmla="*/ 0 w 596"/>
                <a:gd name="T11" fmla="*/ 0 h 5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6"/>
                <a:gd name="T19" fmla="*/ 0 h 598"/>
                <a:gd name="T20" fmla="*/ 596 w 596"/>
                <a:gd name="T21" fmla="*/ 598 h 5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pFill/>
            <a:ln w="0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/>
              <a:endParaRPr lang="vi-VN"/>
            </a:p>
          </p:txBody>
        </p:sp>
        <p:sp>
          <p:nvSpPr>
            <p:cNvPr id="12364" name="Text Box 84"/>
            <p:cNvSpPr txBox="1">
              <a:spLocks noChangeArrowheads="1"/>
            </p:cNvSpPr>
            <p:nvPr/>
          </p:nvSpPr>
          <p:spPr bwMode="gray">
            <a:xfrm>
              <a:off x="1124" y="1404"/>
              <a:ext cx="2258" cy="167"/>
            </a:xfrm>
            <a:prstGeom prst="rect">
              <a:avLst/>
            </a:prstGeom>
            <a:grp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vi-VN" b="1"/>
            </a:p>
          </p:txBody>
        </p:sp>
      </p:grpSp>
      <p:grpSp>
        <p:nvGrpSpPr>
          <p:cNvPr id="10" name="Group 101"/>
          <p:cNvGrpSpPr>
            <a:grpSpLocks/>
          </p:cNvGrpSpPr>
          <p:nvPr/>
        </p:nvGrpSpPr>
        <p:grpSpPr bwMode="auto">
          <a:xfrm rot="5400000">
            <a:off x="197643" y="4450557"/>
            <a:ext cx="992188" cy="930275"/>
            <a:chOff x="1872" y="1824"/>
            <a:chExt cx="2014" cy="1821"/>
          </a:xfrm>
        </p:grpSpPr>
        <p:sp>
          <p:nvSpPr>
            <p:cNvPr id="366694" name="AutoShape 102"/>
            <p:cNvSpPr>
              <a:spLocks noChangeArrowheads="1"/>
            </p:cNvSpPr>
            <p:nvPr/>
          </p:nvSpPr>
          <p:spPr bwMode="gray">
            <a:xfrm rot="16200000" flipH="1">
              <a:off x="1821" y="2561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366695" name="AutoShape 103"/>
            <p:cNvSpPr>
              <a:spLocks noChangeArrowheads="1"/>
            </p:cNvSpPr>
            <p:nvPr/>
          </p:nvSpPr>
          <p:spPr bwMode="gray">
            <a:xfrm rot="5400000" flipH="1">
              <a:off x="3629" y="2527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366696" name="AutoShape 104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340" name="Oval 105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vi-VN"/>
            </a:p>
          </p:txBody>
        </p:sp>
        <p:sp>
          <p:nvSpPr>
            <p:cNvPr id="12341" name="Oval 106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vi-VN"/>
            </a:p>
          </p:txBody>
        </p:sp>
        <p:sp>
          <p:nvSpPr>
            <p:cNvPr id="366699" name="Oval 107"/>
            <p:cNvSpPr>
              <a:spLocks noChangeArrowheads="1"/>
            </p:cNvSpPr>
            <p:nvPr/>
          </p:nvSpPr>
          <p:spPr bwMode="gray">
            <a:xfrm>
              <a:off x="2255" y="2001"/>
              <a:ext cx="1260" cy="126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343" name="Oval 108"/>
            <p:cNvSpPr>
              <a:spLocks noChangeArrowheads="1"/>
            </p:cNvSpPr>
            <p:nvPr/>
          </p:nvSpPr>
          <p:spPr bwMode="gray">
            <a:xfrm>
              <a:off x="2254" y="2000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1" hangingPunct="1"/>
              <a:endParaRPr lang="vi-VN"/>
            </a:p>
          </p:txBody>
        </p:sp>
        <p:sp>
          <p:nvSpPr>
            <p:cNvPr id="366701" name="Oval 109"/>
            <p:cNvSpPr>
              <a:spLocks noChangeArrowheads="1"/>
            </p:cNvSpPr>
            <p:nvPr/>
          </p:nvSpPr>
          <p:spPr bwMode="gray">
            <a:xfrm>
              <a:off x="2336" y="2082"/>
              <a:ext cx="1096" cy="110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345" name="Oval 110"/>
            <p:cNvSpPr>
              <a:spLocks noChangeArrowheads="1"/>
            </p:cNvSpPr>
            <p:nvPr/>
          </p:nvSpPr>
          <p:spPr bwMode="gray">
            <a:xfrm>
              <a:off x="2337" y="2083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eaLnBrk="1" hangingPunct="1"/>
              <a:endParaRPr lang="vi-VN"/>
            </a:p>
          </p:txBody>
        </p:sp>
      </p:grpSp>
      <p:grpSp>
        <p:nvGrpSpPr>
          <p:cNvPr id="11" name="Group 113"/>
          <p:cNvGrpSpPr>
            <a:grpSpLocks/>
          </p:cNvGrpSpPr>
          <p:nvPr/>
        </p:nvGrpSpPr>
        <p:grpSpPr bwMode="auto">
          <a:xfrm>
            <a:off x="1066800" y="3352800"/>
            <a:ext cx="6553200" cy="838200"/>
            <a:chOff x="384" y="1344"/>
            <a:chExt cx="3072" cy="381"/>
          </a:xfrm>
        </p:grpSpPr>
        <p:sp>
          <p:nvSpPr>
            <p:cNvPr id="366706" name="AutoShape 114"/>
            <p:cNvSpPr>
              <a:spLocks noChangeArrowheads="1"/>
            </p:cNvSpPr>
            <p:nvPr/>
          </p:nvSpPr>
          <p:spPr bwMode="gray">
            <a:xfrm>
              <a:off x="384" y="1344"/>
              <a:ext cx="3072" cy="381"/>
            </a:xfrm>
            <a:prstGeom prst="roundRect">
              <a:avLst>
                <a:gd name="adj" fmla="val 10889"/>
              </a:avLst>
            </a:prstGeom>
            <a:solidFill>
              <a:srgbClr val="002060"/>
            </a:soli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334" name="Freeform 116"/>
            <p:cNvSpPr>
              <a:spLocks/>
            </p:cNvSpPr>
            <p:nvPr/>
          </p:nvSpPr>
          <p:spPr bwMode="gray">
            <a:xfrm>
              <a:off x="488" y="1399"/>
              <a:ext cx="295" cy="156"/>
            </a:xfrm>
            <a:custGeom>
              <a:avLst/>
              <a:gdLst>
                <a:gd name="T0" fmla="*/ 0 w 596"/>
                <a:gd name="T1" fmla="*/ 0 h 598"/>
                <a:gd name="T2" fmla="*/ 0 w 596"/>
                <a:gd name="T3" fmla="*/ 0 h 598"/>
                <a:gd name="T4" fmla="*/ 0 w 596"/>
                <a:gd name="T5" fmla="*/ 0 h 598"/>
                <a:gd name="T6" fmla="*/ 0 w 596"/>
                <a:gd name="T7" fmla="*/ 0 h 598"/>
                <a:gd name="T8" fmla="*/ 0 w 596"/>
                <a:gd name="T9" fmla="*/ 0 h 598"/>
                <a:gd name="T10" fmla="*/ 0 w 596"/>
                <a:gd name="T11" fmla="*/ 0 h 5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6"/>
                <a:gd name="T19" fmla="*/ 0 h 598"/>
                <a:gd name="T20" fmla="*/ 596 w 596"/>
                <a:gd name="T21" fmla="*/ 598 h 5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solidFill>
              <a:srgbClr val="00CCFF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/>
              <a:endParaRPr lang="vi-VN"/>
            </a:p>
          </p:txBody>
        </p:sp>
      </p:grpSp>
      <p:sp>
        <p:nvSpPr>
          <p:cNvPr id="133" name="Flowchart: Process 132"/>
          <p:cNvSpPr/>
          <p:nvPr/>
        </p:nvSpPr>
        <p:spPr>
          <a:xfrm>
            <a:off x="152400" y="152400"/>
            <a:ext cx="8839200" cy="6553200"/>
          </a:xfrm>
          <a:prstGeom prst="flowChartProcess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4" name="Picture 63" descr="FLOWR00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70937">
            <a:off x="8101722" y="58157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5" name="Picture 63" descr="FLOWR00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70937">
            <a:off x="8357478" y="57395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6" name="Picture 63" descr="FLOWR00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70937">
            <a:off x="7873122" y="55871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7" name="Picture 63" descr="FLOWR00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70937">
            <a:off x="8357478" y="49013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8" name="Picture 63" descr="FLOWR00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70937">
            <a:off x="7873122" y="51299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9" name="Picture 63" descr="FLOWR00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70937">
            <a:off x="8357478" y="5587124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0" name="Picture 63" descr="FLOWR00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70937">
            <a:off x="8025523" y="52823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1" name="Picture 63" descr="FLOWR00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70937">
            <a:off x="7873123" y="57395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" name="Picture 63" descr="FLOWR00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70937">
            <a:off x="8357478" y="52823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" name="TextBox 142"/>
          <p:cNvSpPr txBox="1"/>
          <p:nvPr/>
        </p:nvSpPr>
        <p:spPr>
          <a:xfrm>
            <a:off x="1600200" y="685800"/>
            <a:ext cx="624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4. Who was Lac Long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49" name="AutoShape 81"/>
          <p:cNvSpPr>
            <a:spLocks noChangeArrowheads="1"/>
          </p:cNvSpPr>
          <p:nvPr/>
        </p:nvSpPr>
        <p:spPr bwMode="gray">
          <a:xfrm>
            <a:off x="1219200" y="3429000"/>
            <a:ext cx="1248172" cy="686400"/>
          </a:xfrm>
          <a:prstGeom prst="roundRect">
            <a:avLst>
              <a:gd name="adj" fmla="val 11921"/>
            </a:avLst>
          </a:prstGeom>
          <a:solidFill>
            <a:srgbClr val="002060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vi-VN"/>
          </a:p>
        </p:txBody>
      </p:sp>
      <p:sp>
        <p:nvSpPr>
          <p:cNvPr id="150" name="AutoShape 81"/>
          <p:cNvSpPr>
            <a:spLocks noChangeArrowheads="1"/>
          </p:cNvSpPr>
          <p:nvPr/>
        </p:nvSpPr>
        <p:spPr bwMode="gray">
          <a:xfrm>
            <a:off x="1295400" y="2286000"/>
            <a:ext cx="1248172" cy="686400"/>
          </a:xfrm>
          <a:prstGeom prst="roundRect">
            <a:avLst>
              <a:gd name="adj" fmla="val 11921"/>
            </a:avLst>
          </a:prstGeom>
          <a:solidFill>
            <a:srgbClr val="002060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vi-VN"/>
          </a:p>
        </p:txBody>
      </p:sp>
      <p:sp>
        <p:nvSpPr>
          <p:cNvPr id="151" name="Rectangle 150"/>
          <p:cNvSpPr/>
          <p:nvPr/>
        </p:nvSpPr>
        <p:spPr>
          <a:xfrm>
            <a:off x="1447800" y="2362200"/>
            <a:ext cx="99060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</a:t>
            </a:r>
            <a:endParaRPr lang="en-US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53" name="Rectangle 152"/>
          <p:cNvSpPr/>
          <p:nvPr/>
        </p:nvSpPr>
        <p:spPr>
          <a:xfrm>
            <a:off x="2514600" y="2362200"/>
            <a:ext cx="48768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 fairy 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4" name="Rectangle 153"/>
          <p:cNvSpPr/>
          <p:nvPr/>
        </p:nvSpPr>
        <p:spPr>
          <a:xfrm>
            <a:off x="1447800" y="4572000"/>
            <a:ext cx="99060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</a:t>
            </a:r>
            <a:endParaRPr lang="en-US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55" name="Rectangle 154"/>
          <p:cNvSpPr/>
          <p:nvPr/>
        </p:nvSpPr>
        <p:spPr>
          <a:xfrm>
            <a:off x="2514600" y="3429000"/>
            <a:ext cx="48768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Au Co’s father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6" name="Rectangle 155"/>
          <p:cNvSpPr/>
          <p:nvPr/>
        </p:nvSpPr>
        <p:spPr>
          <a:xfrm>
            <a:off x="1371600" y="3505200"/>
            <a:ext cx="99060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B</a:t>
            </a:r>
            <a:endParaRPr lang="en-US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58" name="Rectangle 157"/>
          <p:cNvSpPr/>
          <p:nvPr/>
        </p:nvSpPr>
        <p:spPr>
          <a:xfrm>
            <a:off x="2514600" y="4572000"/>
            <a:ext cx="47244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dragon king of the ocean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 162"/>
          <p:cNvGrpSpPr/>
          <p:nvPr/>
        </p:nvGrpSpPr>
        <p:grpSpPr>
          <a:xfrm>
            <a:off x="5638800" y="2057400"/>
            <a:ext cx="3219450" cy="990600"/>
            <a:chOff x="8286750" y="2362200"/>
            <a:chExt cx="3219450" cy="990600"/>
          </a:xfrm>
        </p:grpSpPr>
        <p:sp>
          <p:nvSpPr>
            <p:cNvPr id="160" name="Oval 159"/>
            <p:cNvSpPr/>
            <p:nvPr/>
          </p:nvSpPr>
          <p:spPr>
            <a:xfrm>
              <a:off x="8382000" y="2743200"/>
              <a:ext cx="3124200" cy="609600"/>
            </a:xfrm>
            <a:prstGeom prst="ellipse">
              <a:avLst/>
            </a:prstGeom>
            <a:blipFill>
              <a:blip r:embed="rId6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latin typeface=".VnMystical" pitchFamily="34" charset="0"/>
                </a:rPr>
                <a:t>WHAT A PITY !</a:t>
              </a:r>
              <a:endParaRPr lang="en-US" sz="2400" b="1" dirty="0">
                <a:latin typeface=".VnMystical" pitchFamily="34" charset="0"/>
              </a:endParaRPr>
            </a:p>
          </p:txBody>
        </p:sp>
        <p:pic>
          <p:nvPicPr>
            <p:cNvPr id="161" name="Picture 160" descr="000203DC.gif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286750" y="2362200"/>
              <a:ext cx="857250" cy="857250"/>
            </a:xfrm>
            <a:prstGeom prst="rect">
              <a:avLst/>
            </a:prstGeom>
          </p:spPr>
        </p:pic>
      </p:grpSp>
      <p:grpSp>
        <p:nvGrpSpPr>
          <p:cNvPr id="13" name="Group 166"/>
          <p:cNvGrpSpPr/>
          <p:nvPr/>
        </p:nvGrpSpPr>
        <p:grpSpPr>
          <a:xfrm>
            <a:off x="5715000" y="4419600"/>
            <a:ext cx="2743200" cy="762000"/>
            <a:chOff x="8458200" y="3657600"/>
            <a:chExt cx="2743200" cy="762000"/>
          </a:xfrm>
        </p:grpSpPr>
        <p:sp>
          <p:nvSpPr>
            <p:cNvPr id="165" name="Cloud 164"/>
            <p:cNvSpPr/>
            <p:nvPr/>
          </p:nvSpPr>
          <p:spPr>
            <a:xfrm>
              <a:off x="8610600" y="3886200"/>
              <a:ext cx="2590800" cy="533400"/>
            </a:xfrm>
            <a:prstGeom prst="cloud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FF0000"/>
                  </a:solidFill>
                  <a:latin typeface=".VnMystical" pitchFamily="34" charset="0"/>
                </a:rPr>
                <a:t>Well - done</a:t>
              </a:r>
              <a:endParaRPr lang="en-US" sz="2400" b="1" dirty="0">
                <a:solidFill>
                  <a:srgbClr val="FF0000"/>
                </a:solidFill>
                <a:latin typeface=".VnMystical" pitchFamily="34" charset="0"/>
              </a:endParaRPr>
            </a:p>
          </p:txBody>
        </p:sp>
        <p:pic>
          <p:nvPicPr>
            <p:cNvPr id="166" name="Picture 165" descr="12.gif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458200" y="3657600"/>
              <a:ext cx="685800" cy="685800"/>
            </a:xfrm>
            <a:prstGeom prst="rect">
              <a:avLst/>
            </a:prstGeom>
          </p:spPr>
        </p:pic>
      </p:grpSp>
      <p:grpSp>
        <p:nvGrpSpPr>
          <p:cNvPr id="14" name="Group 170"/>
          <p:cNvGrpSpPr/>
          <p:nvPr/>
        </p:nvGrpSpPr>
        <p:grpSpPr>
          <a:xfrm>
            <a:off x="5257800" y="3048000"/>
            <a:ext cx="3219450" cy="990600"/>
            <a:chOff x="8286750" y="2362200"/>
            <a:chExt cx="3219450" cy="990600"/>
          </a:xfrm>
        </p:grpSpPr>
        <p:sp>
          <p:nvSpPr>
            <p:cNvPr id="172" name="Oval 171"/>
            <p:cNvSpPr/>
            <p:nvPr/>
          </p:nvSpPr>
          <p:spPr>
            <a:xfrm>
              <a:off x="8382000" y="2743200"/>
              <a:ext cx="3124200" cy="609600"/>
            </a:xfrm>
            <a:prstGeom prst="ellipse">
              <a:avLst/>
            </a:prstGeom>
            <a:blipFill>
              <a:blip r:embed="rId6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latin typeface=".VnMystical" pitchFamily="34" charset="0"/>
                </a:rPr>
                <a:t>SORRY  !</a:t>
              </a:r>
              <a:endParaRPr lang="en-US" sz="2400" b="1" dirty="0">
                <a:latin typeface=".VnMystical" pitchFamily="34" charset="0"/>
              </a:endParaRPr>
            </a:p>
          </p:txBody>
        </p:sp>
        <p:pic>
          <p:nvPicPr>
            <p:cNvPr id="173" name="Picture 172" descr="000203DC.gif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286750" y="2362200"/>
              <a:ext cx="857250" cy="857250"/>
            </a:xfrm>
            <a:prstGeom prst="rect">
              <a:avLst/>
            </a:prstGeom>
          </p:spPr>
        </p:pic>
      </p:grpSp>
      <p:sp>
        <p:nvSpPr>
          <p:cNvPr id="145" name="TextBox 144"/>
          <p:cNvSpPr txBox="1"/>
          <p:nvPr/>
        </p:nvSpPr>
        <p:spPr>
          <a:xfrm>
            <a:off x="304800" y="304800"/>
            <a:ext cx="1143000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EX. a</a:t>
            </a:r>
          </a:p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 / P. 59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2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0"/>
                            </p:stCondLst>
                            <p:childTnLst>
                              <p:par>
                                <p:cTn id="29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1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3" grpId="0"/>
      <p:bldP spid="151" grpId="0" animBg="1"/>
      <p:bldP spid="153" grpId="0"/>
      <p:bldP spid="154" grpId="0" animBg="1"/>
      <p:bldP spid="155" grpId="0"/>
      <p:bldP spid="156" grpId="0" animBg="1"/>
      <p:bldP spid="15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33400" y="1219200"/>
            <a:ext cx="288925" cy="3294063"/>
            <a:chOff x="48" y="768"/>
            <a:chExt cx="182" cy="2075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 rot="5400000">
              <a:off x="-879" y="1752"/>
              <a:ext cx="2064" cy="96"/>
              <a:chOff x="0" y="1896"/>
              <a:chExt cx="5760" cy="120"/>
            </a:xfrm>
          </p:grpSpPr>
          <p:sp>
            <p:nvSpPr>
              <p:cNvPr id="12432" name="Rectangle 4"/>
              <p:cNvSpPr>
                <a:spLocks noChangeArrowheads="1"/>
              </p:cNvSpPr>
              <p:nvPr/>
            </p:nvSpPr>
            <p:spPr bwMode="gray">
              <a:xfrm>
                <a:off x="0" y="1896"/>
                <a:ext cx="5760" cy="47"/>
              </a:xfrm>
              <a:prstGeom prst="rect">
                <a:avLst/>
              </a:prstGeom>
              <a:gradFill rotWithShape="1">
                <a:gsLst>
                  <a:gs pos="0">
                    <a:srgbClr val="808080"/>
                  </a:gs>
                  <a:gs pos="100000">
                    <a:srgbClr val="ECECEC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vi-VN"/>
              </a:p>
            </p:txBody>
          </p:sp>
          <p:sp>
            <p:nvSpPr>
              <p:cNvPr id="12433" name="Rectangle 5"/>
              <p:cNvSpPr>
                <a:spLocks noChangeArrowheads="1"/>
              </p:cNvSpPr>
              <p:nvPr/>
            </p:nvSpPr>
            <p:spPr bwMode="gray">
              <a:xfrm>
                <a:off x="0" y="1942"/>
                <a:ext cx="5760" cy="74"/>
              </a:xfrm>
              <a:prstGeom prst="rect">
                <a:avLst/>
              </a:prstGeom>
              <a:gradFill rotWithShape="1">
                <a:gsLst>
                  <a:gs pos="0">
                    <a:srgbClr val="CFCFCF"/>
                  </a:gs>
                  <a:gs pos="100000">
                    <a:srgbClr val="5F5F5F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vi-VN"/>
              </a:p>
            </p:txBody>
          </p:sp>
        </p:grpSp>
        <p:grpSp>
          <p:nvGrpSpPr>
            <p:cNvPr id="4" name="Group 6"/>
            <p:cNvGrpSpPr>
              <a:grpSpLocks/>
            </p:cNvGrpSpPr>
            <p:nvPr/>
          </p:nvGrpSpPr>
          <p:grpSpPr bwMode="auto">
            <a:xfrm rot="5400000">
              <a:off x="57" y="2670"/>
              <a:ext cx="173" cy="173"/>
              <a:chOff x="1872" y="1824"/>
              <a:chExt cx="2014" cy="1821"/>
            </a:xfrm>
          </p:grpSpPr>
          <p:sp>
            <p:nvSpPr>
              <p:cNvPr id="366599" name="AutoShape 7"/>
              <p:cNvSpPr>
                <a:spLocks noChangeArrowheads="1"/>
              </p:cNvSpPr>
              <p:nvPr/>
            </p:nvSpPr>
            <p:spPr bwMode="gray">
              <a:xfrm rot="16200000" flipH="1">
                <a:off x="1824" y="2524"/>
                <a:ext cx="305" cy="210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366600" name="AutoShape 8"/>
              <p:cNvSpPr>
                <a:spLocks noChangeArrowheads="1"/>
              </p:cNvSpPr>
              <p:nvPr/>
            </p:nvSpPr>
            <p:spPr bwMode="gray">
              <a:xfrm rot="5400000" flipH="1">
                <a:off x="3629" y="2493"/>
                <a:ext cx="305" cy="210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366601" name="AutoShape 9"/>
              <p:cNvSpPr>
                <a:spLocks noChangeArrowheads="1"/>
              </p:cNvSpPr>
              <p:nvPr/>
            </p:nvSpPr>
            <p:spPr bwMode="gray">
              <a:xfrm rot="10800000" flipH="1">
                <a:off x="2722" y="3319"/>
                <a:ext cx="314" cy="211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12426" name="Oval 10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vi-VN"/>
              </a:p>
            </p:txBody>
          </p:sp>
          <p:sp>
            <p:nvSpPr>
              <p:cNvPr id="12427" name="Oval 11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vi-VN"/>
              </a:p>
            </p:txBody>
          </p:sp>
          <p:sp>
            <p:nvSpPr>
              <p:cNvPr id="366604" name="Oval 12"/>
              <p:cNvSpPr>
                <a:spLocks noChangeArrowheads="1"/>
              </p:cNvSpPr>
              <p:nvPr/>
            </p:nvSpPr>
            <p:spPr bwMode="gray">
              <a:xfrm>
                <a:off x="2256" y="1887"/>
                <a:ext cx="1257" cy="126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12429" name="Oval 13"/>
              <p:cNvSpPr>
                <a:spLocks noChangeArrowheads="1"/>
              </p:cNvSpPr>
              <p:nvPr/>
            </p:nvSpPr>
            <p:spPr bwMode="gray">
              <a:xfrm>
                <a:off x="2254" y="2000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eaLnBrk="1" hangingPunct="1"/>
                <a:endParaRPr lang="vi-VN"/>
              </a:p>
            </p:txBody>
          </p:sp>
          <p:sp>
            <p:nvSpPr>
              <p:cNvPr id="366606" name="Oval 14"/>
              <p:cNvSpPr>
                <a:spLocks noChangeArrowheads="1"/>
              </p:cNvSpPr>
              <p:nvPr/>
            </p:nvSpPr>
            <p:spPr bwMode="gray">
              <a:xfrm>
                <a:off x="2338" y="1971"/>
                <a:ext cx="1094" cy="1095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12431" name="Oval 15"/>
              <p:cNvSpPr>
                <a:spLocks noChangeArrowheads="1"/>
              </p:cNvSpPr>
              <p:nvPr/>
            </p:nvSpPr>
            <p:spPr bwMode="gray">
              <a:xfrm>
                <a:off x="2337" y="2083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eaLnBrk="1" hangingPunct="1"/>
                <a:endParaRPr lang="vi-VN"/>
              </a:p>
            </p:txBody>
          </p:sp>
        </p:grpSp>
        <p:grpSp>
          <p:nvGrpSpPr>
            <p:cNvPr id="5" name="Group 16"/>
            <p:cNvGrpSpPr>
              <a:grpSpLocks/>
            </p:cNvGrpSpPr>
            <p:nvPr/>
          </p:nvGrpSpPr>
          <p:grpSpPr bwMode="auto">
            <a:xfrm rot="5400000">
              <a:off x="48" y="1723"/>
              <a:ext cx="173" cy="173"/>
              <a:chOff x="1872" y="1824"/>
              <a:chExt cx="2014" cy="1821"/>
            </a:xfrm>
          </p:grpSpPr>
          <p:sp>
            <p:nvSpPr>
              <p:cNvPr id="366609" name="AutoShape 17"/>
              <p:cNvSpPr>
                <a:spLocks noChangeArrowheads="1"/>
              </p:cNvSpPr>
              <p:nvPr/>
            </p:nvSpPr>
            <p:spPr bwMode="gray">
              <a:xfrm rot="16200000" flipH="1">
                <a:off x="1824" y="2524"/>
                <a:ext cx="305" cy="210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366610" name="AutoShape 18"/>
              <p:cNvSpPr>
                <a:spLocks noChangeArrowheads="1"/>
              </p:cNvSpPr>
              <p:nvPr/>
            </p:nvSpPr>
            <p:spPr bwMode="gray">
              <a:xfrm rot="5400000" flipH="1">
                <a:off x="3629" y="2493"/>
                <a:ext cx="305" cy="210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366611" name="AutoShape 19"/>
              <p:cNvSpPr>
                <a:spLocks noChangeArrowheads="1"/>
              </p:cNvSpPr>
              <p:nvPr/>
            </p:nvSpPr>
            <p:spPr bwMode="gray">
              <a:xfrm rot="10800000" flipH="1">
                <a:off x="2722" y="3319"/>
                <a:ext cx="314" cy="211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12417" name="Oval 20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vi-VN"/>
              </a:p>
            </p:txBody>
          </p:sp>
          <p:sp>
            <p:nvSpPr>
              <p:cNvPr id="12418" name="Oval 21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vi-VN"/>
              </a:p>
            </p:txBody>
          </p:sp>
          <p:sp>
            <p:nvSpPr>
              <p:cNvPr id="366614" name="Oval 22"/>
              <p:cNvSpPr>
                <a:spLocks noChangeArrowheads="1"/>
              </p:cNvSpPr>
              <p:nvPr/>
            </p:nvSpPr>
            <p:spPr bwMode="gray">
              <a:xfrm>
                <a:off x="2256" y="1887"/>
                <a:ext cx="1257" cy="126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12420" name="Oval 23"/>
              <p:cNvSpPr>
                <a:spLocks noChangeArrowheads="1"/>
              </p:cNvSpPr>
              <p:nvPr/>
            </p:nvSpPr>
            <p:spPr bwMode="gray">
              <a:xfrm>
                <a:off x="2254" y="2000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eaLnBrk="1" hangingPunct="1"/>
                <a:endParaRPr lang="vi-VN"/>
              </a:p>
            </p:txBody>
          </p:sp>
          <p:sp>
            <p:nvSpPr>
              <p:cNvPr id="366616" name="Oval 24"/>
              <p:cNvSpPr>
                <a:spLocks noChangeArrowheads="1"/>
              </p:cNvSpPr>
              <p:nvPr/>
            </p:nvSpPr>
            <p:spPr bwMode="gray">
              <a:xfrm>
                <a:off x="2338" y="1971"/>
                <a:ext cx="1094" cy="1095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12422" name="Oval 25"/>
              <p:cNvSpPr>
                <a:spLocks noChangeArrowheads="1"/>
              </p:cNvSpPr>
              <p:nvPr/>
            </p:nvSpPr>
            <p:spPr bwMode="gray">
              <a:xfrm>
                <a:off x="2337" y="2083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eaLnBrk="1" hangingPunct="1"/>
                <a:endParaRPr lang="vi-VN"/>
              </a:p>
            </p:txBody>
          </p:sp>
        </p:grpSp>
      </p:grpSp>
      <p:grpSp>
        <p:nvGrpSpPr>
          <p:cNvPr id="6" name="Group 26"/>
          <p:cNvGrpSpPr>
            <a:grpSpLocks/>
          </p:cNvGrpSpPr>
          <p:nvPr/>
        </p:nvGrpSpPr>
        <p:grpSpPr bwMode="auto">
          <a:xfrm>
            <a:off x="1066800" y="2209800"/>
            <a:ext cx="6477000" cy="833438"/>
            <a:chOff x="384" y="1344"/>
            <a:chExt cx="3072" cy="381"/>
          </a:xfrm>
        </p:grpSpPr>
        <p:sp>
          <p:nvSpPr>
            <p:cNvPr id="366619" name="AutoShape 27"/>
            <p:cNvSpPr>
              <a:spLocks noChangeArrowheads="1"/>
            </p:cNvSpPr>
            <p:nvPr/>
          </p:nvSpPr>
          <p:spPr bwMode="gray">
            <a:xfrm>
              <a:off x="384" y="1344"/>
              <a:ext cx="3072" cy="381"/>
            </a:xfrm>
            <a:prstGeom prst="roundRect">
              <a:avLst>
                <a:gd name="adj" fmla="val 10889"/>
              </a:avLst>
            </a:prstGeom>
            <a:solidFill>
              <a:srgbClr val="002060"/>
            </a:soli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408" name="Freeform 29"/>
            <p:cNvSpPr>
              <a:spLocks/>
            </p:cNvSpPr>
            <p:nvPr/>
          </p:nvSpPr>
          <p:spPr bwMode="gray">
            <a:xfrm>
              <a:off x="488" y="1399"/>
              <a:ext cx="295" cy="156"/>
            </a:xfrm>
            <a:custGeom>
              <a:avLst/>
              <a:gdLst>
                <a:gd name="T0" fmla="*/ 0 w 596"/>
                <a:gd name="T1" fmla="*/ 0 h 598"/>
                <a:gd name="T2" fmla="*/ 0 w 596"/>
                <a:gd name="T3" fmla="*/ 0 h 598"/>
                <a:gd name="T4" fmla="*/ 0 w 596"/>
                <a:gd name="T5" fmla="*/ 0 h 598"/>
                <a:gd name="T6" fmla="*/ 0 w 596"/>
                <a:gd name="T7" fmla="*/ 0 h 598"/>
                <a:gd name="T8" fmla="*/ 0 w 596"/>
                <a:gd name="T9" fmla="*/ 0 h 598"/>
                <a:gd name="T10" fmla="*/ 0 w 596"/>
                <a:gd name="T11" fmla="*/ 0 h 5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6"/>
                <a:gd name="T19" fmla="*/ 0 h 598"/>
                <a:gd name="T20" fmla="*/ 596 w 596"/>
                <a:gd name="T21" fmla="*/ 598 h 5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solidFill>
              <a:srgbClr val="00CCFF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/>
              <a:endParaRPr lang="vi-VN"/>
            </a:p>
          </p:txBody>
        </p:sp>
      </p:grpSp>
      <p:sp>
        <p:nvSpPr>
          <p:cNvPr id="366624" name="AutoShape 32"/>
          <p:cNvSpPr>
            <a:spLocks noChangeArrowheads="1"/>
          </p:cNvSpPr>
          <p:nvPr/>
        </p:nvSpPr>
        <p:spPr bwMode="gray">
          <a:xfrm>
            <a:off x="990600" y="381000"/>
            <a:ext cx="7467600" cy="1219200"/>
          </a:xfrm>
          <a:prstGeom prst="roundRect">
            <a:avLst>
              <a:gd name="adj" fmla="val 50000"/>
            </a:avLst>
          </a:prstGeom>
          <a:solidFill>
            <a:srgbClr val="CCFFCC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endParaRPr lang="en-US" sz="2400" dirty="0">
              <a:solidFill>
                <a:srgbClr val="FF33CC"/>
              </a:solidFill>
            </a:endParaRPr>
          </a:p>
        </p:txBody>
      </p:sp>
      <p:grpSp>
        <p:nvGrpSpPr>
          <p:cNvPr id="7" name="Group 33"/>
          <p:cNvGrpSpPr>
            <a:grpSpLocks/>
          </p:cNvGrpSpPr>
          <p:nvPr/>
        </p:nvGrpSpPr>
        <p:grpSpPr bwMode="auto">
          <a:xfrm rot="5400000">
            <a:off x="197643" y="2240757"/>
            <a:ext cx="992188" cy="930275"/>
            <a:chOff x="1872" y="1824"/>
            <a:chExt cx="2014" cy="1821"/>
          </a:xfrm>
        </p:grpSpPr>
        <p:sp>
          <p:nvSpPr>
            <p:cNvPr id="366626" name="AutoShape 34"/>
            <p:cNvSpPr>
              <a:spLocks noChangeArrowheads="1"/>
            </p:cNvSpPr>
            <p:nvPr/>
          </p:nvSpPr>
          <p:spPr bwMode="gray">
            <a:xfrm rot="16200000" flipH="1">
              <a:off x="1821" y="2561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366627" name="AutoShape 35"/>
            <p:cNvSpPr>
              <a:spLocks noChangeArrowheads="1"/>
            </p:cNvSpPr>
            <p:nvPr/>
          </p:nvSpPr>
          <p:spPr bwMode="gray">
            <a:xfrm rot="5400000" flipH="1">
              <a:off x="3629" y="2527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366628" name="AutoShape 36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400" name="Oval 37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vi-VN"/>
            </a:p>
          </p:txBody>
        </p:sp>
        <p:sp>
          <p:nvSpPr>
            <p:cNvPr id="12401" name="Oval 38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vi-VN"/>
            </a:p>
          </p:txBody>
        </p:sp>
        <p:sp>
          <p:nvSpPr>
            <p:cNvPr id="366631" name="Oval 39"/>
            <p:cNvSpPr>
              <a:spLocks noChangeArrowheads="1"/>
            </p:cNvSpPr>
            <p:nvPr/>
          </p:nvSpPr>
          <p:spPr bwMode="gray">
            <a:xfrm>
              <a:off x="2255" y="2001"/>
              <a:ext cx="1260" cy="126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403" name="Oval 40"/>
            <p:cNvSpPr>
              <a:spLocks noChangeArrowheads="1"/>
            </p:cNvSpPr>
            <p:nvPr/>
          </p:nvSpPr>
          <p:spPr bwMode="gray">
            <a:xfrm>
              <a:off x="2254" y="2000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1" hangingPunct="1"/>
              <a:endParaRPr lang="vi-VN"/>
            </a:p>
          </p:txBody>
        </p:sp>
        <p:sp>
          <p:nvSpPr>
            <p:cNvPr id="366633" name="Oval 41"/>
            <p:cNvSpPr>
              <a:spLocks noChangeArrowheads="1"/>
            </p:cNvSpPr>
            <p:nvPr/>
          </p:nvSpPr>
          <p:spPr bwMode="gray">
            <a:xfrm>
              <a:off x="2336" y="2082"/>
              <a:ext cx="1096" cy="110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405" name="Oval 42"/>
            <p:cNvSpPr>
              <a:spLocks noChangeArrowheads="1"/>
            </p:cNvSpPr>
            <p:nvPr/>
          </p:nvSpPr>
          <p:spPr bwMode="gray">
            <a:xfrm>
              <a:off x="2337" y="2083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eaLnBrk="1" hangingPunct="1"/>
              <a:endParaRPr lang="vi-VN"/>
            </a:p>
          </p:txBody>
        </p:sp>
      </p:grpSp>
      <p:grpSp>
        <p:nvGrpSpPr>
          <p:cNvPr id="8" name="Group 43"/>
          <p:cNvGrpSpPr>
            <a:grpSpLocks/>
          </p:cNvGrpSpPr>
          <p:nvPr/>
        </p:nvGrpSpPr>
        <p:grpSpPr bwMode="auto">
          <a:xfrm rot="5400000">
            <a:off x="197644" y="3383756"/>
            <a:ext cx="992187" cy="930275"/>
            <a:chOff x="1872" y="1824"/>
            <a:chExt cx="2014" cy="1821"/>
          </a:xfrm>
        </p:grpSpPr>
        <p:sp>
          <p:nvSpPr>
            <p:cNvPr id="366636" name="AutoShape 44"/>
            <p:cNvSpPr>
              <a:spLocks noChangeArrowheads="1"/>
            </p:cNvSpPr>
            <p:nvPr/>
          </p:nvSpPr>
          <p:spPr bwMode="gray">
            <a:xfrm rot="16200000" flipH="1">
              <a:off x="1821" y="2561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366637" name="AutoShape 45"/>
            <p:cNvSpPr>
              <a:spLocks noChangeArrowheads="1"/>
            </p:cNvSpPr>
            <p:nvPr/>
          </p:nvSpPr>
          <p:spPr bwMode="gray">
            <a:xfrm rot="5400000" flipH="1">
              <a:off x="3629" y="2527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366638" name="AutoShape 46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391" name="Oval 47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vi-VN"/>
            </a:p>
          </p:txBody>
        </p:sp>
        <p:sp>
          <p:nvSpPr>
            <p:cNvPr id="12392" name="Oval 48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vi-VN"/>
            </a:p>
          </p:txBody>
        </p:sp>
        <p:sp>
          <p:nvSpPr>
            <p:cNvPr id="366641" name="Oval 49"/>
            <p:cNvSpPr>
              <a:spLocks noChangeArrowheads="1"/>
            </p:cNvSpPr>
            <p:nvPr/>
          </p:nvSpPr>
          <p:spPr bwMode="gray">
            <a:xfrm>
              <a:off x="2255" y="2001"/>
              <a:ext cx="1260" cy="126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394" name="Oval 50"/>
            <p:cNvSpPr>
              <a:spLocks noChangeArrowheads="1"/>
            </p:cNvSpPr>
            <p:nvPr/>
          </p:nvSpPr>
          <p:spPr bwMode="gray">
            <a:xfrm>
              <a:off x="2254" y="2000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1" hangingPunct="1"/>
              <a:endParaRPr lang="vi-VN"/>
            </a:p>
          </p:txBody>
        </p:sp>
        <p:sp>
          <p:nvSpPr>
            <p:cNvPr id="366643" name="Oval 51"/>
            <p:cNvSpPr>
              <a:spLocks noChangeArrowheads="1"/>
            </p:cNvSpPr>
            <p:nvPr/>
          </p:nvSpPr>
          <p:spPr bwMode="gray">
            <a:xfrm>
              <a:off x="2336" y="2082"/>
              <a:ext cx="1096" cy="110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396" name="Oval 52"/>
            <p:cNvSpPr>
              <a:spLocks noChangeArrowheads="1"/>
            </p:cNvSpPr>
            <p:nvPr/>
          </p:nvSpPr>
          <p:spPr bwMode="gray">
            <a:xfrm>
              <a:off x="2337" y="2083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eaLnBrk="1" hangingPunct="1"/>
              <a:endParaRPr lang="vi-VN"/>
            </a:p>
          </p:txBody>
        </p:sp>
      </p:grpSp>
      <p:pic>
        <p:nvPicPr>
          <p:cNvPr id="366646" name="Picture 54" descr="tdongva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2000" contrast="16000"/>
          </a:blip>
          <a:srcRect/>
          <a:stretch>
            <a:fillRect/>
          </a:stretch>
        </p:blipFill>
        <p:spPr bwMode="auto">
          <a:xfrm>
            <a:off x="381000" y="304800"/>
            <a:ext cx="914400" cy="914400"/>
          </a:xfrm>
          <a:prstGeom prst="rect">
            <a:avLst/>
          </a:prstGeom>
          <a:noFill/>
          <a:effectLst>
            <a:outerShdw dist="35921" dir="2700000" algn="ctr" rotWithShape="0">
              <a:srgbClr val="5F5F5F"/>
            </a:outerShdw>
          </a:effectLst>
        </p:spPr>
      </p:pic>
      <p:grpSp>
        <p:nvGrpSpPr>
          <p:cNvPr id="9" name="Group 79"/>
          <p:cNvGrpSpPr>
            <a:grpSpLocks/>
          </p:cNvGrpSpPr>
          <p:nvPr/>
        </p:nvGrpSpPr>
        <p:grpSpPr bwMode="auto">
          <a:xfrm>
            <a:off x="1143000" y="4419600"/>
            <a:ext cx="6477000" cy="838200"/>
            <a:chOff x="384" y="1344"/>
            <a:chExt cx="3072" cy="381"/>
          </a:xfrm>
          <a:solidFill>
            <a:srgbClr val="002060"/>
          </a:solidFill>
        </p:grpSpPr>
        <p:sp>
          <p:nvSpPr>
            <p:cNvPr id="366672" name="AutoShape 80"/>
            <p:cNvSpPr>
              <a:spLocks noChangeArrowheads="1"/>
            </p:cNvSpPr>
            <p:nvPr/>
          </p:nvSpPr>
          <p:spPr bwMode="gray">
            <a:xfrm>
              <a:off x="384" y="1344"/>
              <a:ext cx="3072" cy="381"/>
            </a:xfrm>
            <a:prstGeom prst="roundRect">
              <a:avLst>
                <a:gd name="adj" fmla="val 10889"/>
              </a:avLst>
            </a:prstGeom>
            <a:grpFill/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361" name="AutoShape 81"/>
            <p:cNvSpPr>
              <a:spLocks noChangeArrowheads="1"/>
            </p:cNvSpPr>
            <p:nvPr/>
          </p:nvSpPr>
          <p:spPr bwMode="gray">
            <a:xfrm>
              <a:off x="451" y="1379"/>
              <a:ext cx="592" cy="312"/>
            </a:xfrm>
            <a:prstGeom prst="roundRect">
              <a:avLst>
                <a:gd name="adj" fmla="val 11921"/>
              </a:avLst>
            </a:prstGeom>
            <a:grp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vi-VN"/>
            </a:p>
          </p:txBody>
        </p:sp>
        <p:sp>
          <p:nvSpPr>
            <p:cNvPr id="12362" name="Freeform 82"/>
            <p:cNvSpPr>
              <a:spLocks/>
            </p:cNvSpPr>
            <p:nvPr/>
          </p:nvSpPr>
          <p:spPr bwMode="gray">
            <a:xfrm>
              <a:off x="488" y="1399"/>
              <a:ext cx="295" cy="156"/>
            </a:xfrm>
            <a:custGeom>
              <a:avLst/>
              <a:gdLst>
                <a:gd name="T0" fmla="*/ 0 w 596"/>
                <a:gd name="T1" fmla="*/ 0 h 598"/>
                <a:gd name="T2" fmla="*/ 0 w 596"/>
                <a:gd name="T3" fmla="*/ 0 h 598"/>
                <a:gd name="T4" fmla="*/ 0 w 596"/>
                <a:gd name="T5" fmla="*/ 0 h 598"/>
                <a:gd name="T6" fmla="*/ 0 w 596"/>
                <a:gd name="T7" fmla="*/ 0 h 598"/>
                <a:gd name="T8" fmla="*/ 0 w 596"/>
                <a:gd name="T9" fmla="*/ 0 h 598"/>
                <a:gd name="T10" fmla="*/ 0 w 596"/>
                <a:gd name="T11" fmla="*/ 0 h 5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6"/>
                <a:gd name="T19" fmla="*/ 0 h 598"/>
                <a:gd name="T20" fmla="*/ 596 w 596"/>
                <a:gd name="T21" fmla="*/ 598 h 5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pFill/>
            <a:ln w="0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/>
              <a:endParaRPr lang="vi-VN"/>
            </a:p>
          </p:txBody>
        </p:sp>
        <p:sp>
          <p:nvSpPr>
            <p:cNvPr id="12364" name="Text Box 84"/>
            <p:cNvSpPr txBox="1">
              <a:spLocks noChangeArrowheads="1"/>
            </p:cNvSpPr>
            <p:nvPr/>
          </p:nvSpPr>
          <p:spPr bwMode="gray">
            <a:xfrm>
              <a:off x="1124" y="1404"/>
              <a:ext cx="2258" cy="167"/>
            </a:xfrm>
            <a:prstGeom prst="rect">
              <a:avLst/>
            </a:prstGeom>
            <a:grp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vi-VN" b="1"/>
            </a:p>
          </p:txBody>
        </p:sp>
      </p:grpSp>
      <p:grpSp>
        <p:nvGrpSpPr>
          <p:cNvPr id="10" name="Group 101"/>
          <p:cNvGrpSpPr>
            <a:grpSpLocks/>
          </p:cNvGrpSpPr>
          <p:nvPr/>
        </p:nvGrpSpPr>
        <p:grpSpPr bwMode="auto">
          <a:xfrm rot="5400000">
            <a:off x="197643" y="4450557"/>
            <a:ext cx="992188" cy="930275"/>
            <a:chOff x="1872" y="1824"/>
            <a:chExt cx="2014" cy="1821"/>
          </a:xfrm>
        </p:grpSpPr>
        <p:sp>
          <p:nvSpPr>
            <p:cNvPr id="366694" name="AutoShape 102"/>
            <p:cNvSpPr>
              <a:spLocks noChangeArrowheads="1"/>
            </p:cNvSpPr>
            <p:nvPr/>
          </p:nvSpPr>
          <p:spPr bwMode="gray">
            <a:xfrm rot="16200000" flipH="1">
              <a:off x="1821" y="2561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366695" name="AutoShape 103"/>
            <p:cNvSpPr>
              <a:spLocks noChangeArrowheads="1"/>
            </p:cNvSpPr>
            <p:nvPr/>
          </p:nvSpPr>
          <p:spPr bwMode="gray">
            <a:xfrm rot="5400000" flipH="1">
              <a:off x="3629" y="2527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366696" name="AutoShape 104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340" name="Oval 105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vi-VN"/>
            </a:p>
          </p:txBody>
        </p:sp>
        <p:sp>
          <p:nvSpPr>
            <p:cNvPr id="12341" name="Oval 106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vi-VN"/>
            </a:p>
          </p:txBody>
        </p:sp>
        <p:sp>
          <p:nvSpPr>
            <p:cNvPr id="366699" name="Oval 107"/>
            <p:cNvSpPr>
              <a:spLocks noChangeArrowheads="1"/>
            </p:cNvSpPr>
            <p:nvPr/>
          </p:nvSpPr>
          <p:spPr bwMode="gray">
            <a:xfrm>
              <a:off x="2255" y="2001"/>
              <a:ext cx="1260" cy="126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343" name="Oval 108"/>
            <p:cNvSpPr>
              <a:spLocks noChangeArrowheads="1"/>
            </p:cNvSpPr>
            <p:nvPr/>
          </p:nvSpPr>
          <p:spPr bwMode="gray">
            <a:xfrm>
              <a:off x="2254" y="2000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1" hangingPunct="1"/>
              <a:endParaRPr lang="vi-VN"/>
            </a:p>
          </p:txBody>
        </p:sp>
        <p:sp>
          <p:nvSpPr>
            <p:cNvPr id="366701" name="Oval 109"/>
            <p:cNvSpPr>
              <a:spLocks noChangeArrowheads="1"/>
            </p:cNvSpPr>
            <p:nvPr/>
          </p:nvSpPr>
          <p:spPr bwMode="gray">
            <a:xfrm>
              <a:off x="2336" y="2082"/>
              <a:ext cx="1096" cy="110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345" name="Oval 110"/>
            <p:cNvSpPr>
              <a:spLocks noChangeArrowheads="1"/>
            </p:cNvSpPr>
            <p:nvPr/>
          </p:nvSpPr>
          <p:spPr bwMode="gray">
            <a:xfrm>
              <a:off x="2337" y="2083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eaLnBrk="1" hangingPunct="1"/>
              <a:endParaRPr lang="vi-VN"/>
            </a:p>
          </p:txBody>
        </p:sp>
      </p:grpSp>
      <p:grpSp>
        <p:nvGrpSpPr>
          <p:cNvPr id="11" name="Group 113"/>
          <p:cNvGrpSpPr>
            <a:grpSpLocks/>
          </p:cNvGrpSpPr>
          <p:nvPr/>
        </p:nvGrpSpPr>
        <p:grpSpPr bwMode="auto">
          <a:xfrm>
            <a:off x="1066800" y="3352800"/>
            <a:ext cx="6553200" cy="838200"/>
            <a:chOff x="384" y="1344"/>
            <a:chExt cx="3072" cy="381"/>
          </a:xfrm>
        </p:grpSpPr>
        <p:sp>
          <p:nvSpPr>
            <p:cNvPr id="366706" name="AutoShape 114"/>
            <p:cNvSpPr>
              <a:spLocks noChangeArrowheads="1"/>
            </p:cNvSpPr>
            <p:nvPr/>
          </p:nvSpPr>
          <p:spPr bwMode="gray">
            <a:xfrm>
              <a:off x="384" y="1344"/>
              <a:ext cx="3072" cy="381"/>
            </a:xfrm>
            <a:prstGeom prst="roundRect">
              <a:avLst>
                <a:gd name="adj" fmla="val 10889"/>
              </a:avLst>
            </a:prstGeom>
            <a:solidFill>
              <a:srgbClr val="002060"/>
            </a:soli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334" name="Freeform 116"/>
            <p:cNvSpPr>
              <a:spLocks/>
            </p:cNvSpPr>
            <p:nvPr/>
          </p:nvSpPr>
          <p:spPr bwMode="gray">
            <a:xfrm>
              <a:off x="488" y="1399"/>
              <a:ext cx="295" cy="156"/>
            </a:xfrm>
            <a:custGeom>
              <a:avLst/>
              <a:gdLst>
                <a:gd name="T0" fmla="*/ 0 w 596"/>
                <a:gd name="T1" fmla="*/ 0 h 598"/>
                <a:gd name="T2" fmla="*/ 0 w 596"/>
                <a:gd name="T3" fmla="*/ 0 h 598"/>
                <a:gd name="T4" fmla="*/ 0 w 596"/>
                <a:gd name="T5" fmla="*/ 0 h 598"/>
                <a:gd name="T6" fmla="*/ 0 w 596"/>
                <a:gd name="T7" fmla="*/ 0 h 598"/>
                <a:gd name="T8" fmla="*/ 0 w 596"/>
                <a:gd name="T9" fmla="*/ 0 h 598"/>
                <a:gd name="T10" fmla="*/ 0 w 596"/>
                <a:gd name="T11" fmla="*/ 0 h 5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6"/>
                <a:gd name="T19" fmla="*/ 0 h 598"/>
                <a:gd name="T20" fmla="*/ 596 w 596"/>
                <a:gd name="T21" fmla="*/ 598 h 5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solidFill>
              <a:srgbClr val="00CCFF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/>
              <a:endParaRPr lang="vi-VN"/>
            </a:p>
          </p:txBody>
        </p:sp>
      </p:grpSp>
      <p:sp>
        <p:nvSpPr>
          <p:cNvPr id="133" name="Flowchart: Process 132"/>
          <p:cNvSpPr/>
          <p:nvPr/>
        </p:nvSpPr>
        <p:spPr>
          <a:xfrm>
            <a:off x="152400" y="152400"/>
            <a:ext cx="8839200" cy="6553200"/>
          </a:xfrm>
          <a:prstGeom prst="flowChartProcess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4" name="Picture 63" descr="FLOWR00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70937">
            <a:off x="8101722" y="58157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5" name="Picture 63" descr="FLOWR00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70937">
            <a:off x="8357478" y="57395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6" name="Picture 63" descr="FLOWR00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70937">
            <a:off x="7873122" y="55871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7" name="Picture 63" descr="FLOWR00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70937">
            <a:off x="8357478" y="49013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8" name="Picture 63" descr="FLOWR00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70937">
            <a:off x="7873122" y="51299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9" name="Picture 63" descr="FLOWR00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70937">
            <a:off x="8357478" y="5587124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0" name="Picture 63" descr="FLOWR00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70937">
            <a:off x="8025523" y="52823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1" name="Picture 63" descr="FLOWR00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70937">
            <a:off x="7873123" y="57395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" name="Picture 63" descr="FLOWR00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70937">
            <a:off x="8357478" y="52823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" name="TextBox 142"/>
          <p:cNvSpPr txBox="1"/>
          <p:nvPr/>
        </p:nvSpPr>
        <p:spPr>
          <a:xfrm>
            <a:off x="1600200" y="381000"/>
            <a:ext cx="624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5. Where did Au Co take half of the sons?</a:t>
            </a:r>
          </a:p>
        </p:txBody>
      </p:sp>
      <p:sp>
        <p:nvSpPr>
          <p:cNvPr id="149" name="AutoShape 81"/>
          <p:cNvSpPr>
            <a:spLocks noChangeArrowheads="1"/>
          </p:cNvSpPr>
          <p:nvPr/>
        </p:nvSpPr>
        <p:spPr bwMode="gray">
          <a:xfrm>
            <a:off x="1219200" y="3429000"/>
            <a:ext cx="1248172" cy="686400"/>
          </a:xfrm>
          <a:prstGeom prst="roundRect">
            <a:avLst>
              <a:gd name="adj" fmla="val 11921"/>
            </a:avLst>
          </a:prstGeom>
          <a:solidFill>
            <a:srgbClr val="002060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vi-VN"/>
          </a:p>
        </p:txBody>
      </p:sp>
      <p:sp>
        <p:nvSpPr>
          <p:cNvPr id="150" name="AutoShape 81"/>
          <p:cNvSpPr>
            <a:spLocks noChangeArrowheads="1"/>
          </p:cNvSpPr>
          <p:nvPr/>
        </p:nvSpPr>
        <p:spPr bwMode="gray">
          <a:xfrm>
            <a:off x="1295400" y="2286000"/>
            <a:ext cx="1248172" cy="686400"/>
          </a:xfrm>
          <a:prstGeom prst="roundRect">
            <a:avLst>
              <a:gd name="adj" fmla="val 11921"/>
            </a:avLst>
          </a:prstGeom>
          <a:solidFill>
            <a:srgbClr val="002060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vi-VN"/>
          </a:p>
        </p:txBody>
      </p:sp>
      <p:sp>
        <p:nvSpPr>
          <p:cNvPr id="151" name="Rectangle 150"/>
          <p:cNvSpPr/>
          <p:nvPr/>
        </p:nvSpPr>
        <p:spPr>
          <a:xfrm>
            <a:off x="1371600" y="3505200"/>
            <a:ext cx="99060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B</a:t>
            </a:r>
            <a:endParaRPr lang="en-US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53" name="Rectangle 152"/>
          <p:cNvSpPr/>
          <p:nvPr/>
        </p:nvSpPr>
        <p:spPr>
          <a:xfrm>
            <a:off x="2895600" y="2286000"/>
            <a:ext cx="32004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 the mountains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4" name="Rectangle 153"/>
          <p:cNvSpPr/>
          <p:nvPr/>
        </p:nvSpPr>
        <p:spPr>
          <a:xfrm>
            <a:off x="1447800" y="2362200"/>
            <a:ext cx="99060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</a:t>
            </a:r>
            <a:endParaRPr lang="en-US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55" name="Rectangle 154"/>
          <p:cNvSpPr/>
          <p:nvPr/>
        </p:nvSpPr>
        <p:spPr>
          <a:xfrm>
            <a:off x="3352800" y="3429000"/>
            <a:ext cx="22860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 the sea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7" name="Rectangle 156"/>
          <p:cNvSpPr/>
          <p:nvPr/>
        </p:nvSpPr>
        <p:spPr>
          <a:xfrm>
            <a:off x="1447800" y="4572000"/>
            <a:ext cx="99060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</a:t>
            </a:r>
            <a:endParaRPr lang="en-US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58" name="Rectangle 157"/>
          <p:cNvSpPr/>
          <p:nvPr/>
        </p:nvSpPr>
        <p:spPr>
          <a:xfrm>
            <a:off x="2590800" y="4495800"/>
            <a:ext cx="48006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 Lac Long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Quan’s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land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 162"/>
          <p:cNvGrpSpPr/>
          <p:nvPr/>
        </p:nvGrpSpPr>
        <p:grpSpPr>
          <a:xfrm>
            <a:off x="5410200" y="3124200"/>
            <a:ext cx="3219450" cy="990600"/>
            <a:chOff x="8286750" y="2362200"/>
            <a:chExt cx="3219450" cy="990600"/>
          </a:xfrm>
        </p:grpSpPr>
        <p:sp>
          <p:nvSpPr>
            <p:cNvPr id="160" name="Oval 159"/>
            <p:cNvSpPr/>
            <p:nvPr/>
          </p:nvSpPr>
          <p:spPr>
            <a:xfrm>
              <a:off x="8382000" y="2743200"/>
              <a:ext cx="3124200" cy="609600"/>
            </a:xfrm>
            <a:prstGeom prst="ellipse">
              <a:avLst/>
            </a:prstGeom>
            <a:blipFill>
              <a:blip r:embed="rId6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latin typeface=".VnMystical" pitchFamily="34" charset="0"/>
                </a:rPr>
                <a:t>WHAT A PITY !</a:t>
              </a:r>
              <a:endParaRPr lang="en-US" sz="2400" b="1" dirty="0">
                <a:latin typeface=".VnMystical" pitchFamily="34" charset="0"/>
              </a:endParaRPr>
            </a:p>
          </p:txBody>
        </p:sp>
        <p:pic>
          <p:nvPicPr>
            <p:cNvPr id="161" name="Picture 160" descr="000203DC.gif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286750" y="2362200"/>
              <a:ext cx="857250" cy="857250"/>
            </a:xfrm>
            <a:prstGeom prst="rect">
              <a:avLst/>
            </a:prstGeom>
          </p:spPr>
        </p:pic>
      </p:grpSp>
      <p:grpSp>
        <p:nvGrpSpPr>
          <p:cNvPr id="13" name="Group 166"/>
          <p:cNvGrpSpPr/>
          <p:nvPr/>
        </p:nvGrpSpPr>
        <p:grpSpPr>
          <a:xfrm>
            <a:off x="5486400" y="2209800"/>
            <a:ext cx="2743200" cy="762000"/>
            <a:chOff x="8458200" y="3657600"/>
            <a:chExt cx="2743200" cy="762000"/>
          </a:xfrm>
        </p:grpSpPr>
        <p:sp>
          <p:nvSpPr>
            <p:cNvPr id="165" name="Cloud 164"/>
            <p:cNvSpPr/>
            <p:nvPr/>
          </p:nvSpPr>
          <p:spPr>
            <a:xfrm>
              <a:off x="8610600" y="3886200"/>
              <a:ext cx="2590800" cy="533400"/>
            </a:xfrm>
            <a:prstGeom prst="cloud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FF0000"/>
                  </a:solidFill>
                  <a:latin typeface=".VnMystical" pitchFamily="34" charset="0"/>
                </a:rPr>
                <a:t>PERFECT</a:t>
              </a:r>
              <a:endParaRPr lang="en-US" sz="2400" b="1" dirty="0">
                <a:solidFill>
                  <a:srgbClr val="FF0000"/>
                </a:solidFill>
                <a:latin typeface=".VnMystical" pitchFamily="34" charset="0"/>
              </a:endParaRPr>
            </a:p>
          </p:txBody>
        </p:sp>
        <p:pic>
          <p:nvPicPr>
            <p:cNvPr id="166" name="Picture 165" descr="12.gif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458200" y="3657600"/>
              <a:ext cx="685800" cy="685800"/>
            </a:xfrm>
            <a:prstGeom prst="rect">
              <a:avLst/>
            </a:prstGeom>
          </p:spPr>
        </p:pic>
      </p:grpSp>
      <p:grpSp>
        <p:nvGrpSpPr>
          <p:cNvPr id="14" name="Group 167"/>
          <p:cNvGrpSpPr/>
          <p:nvPr/>
        </p:nvGrpSpPr>
        <p:grpSpPr>
          <a:xfrm>
            <a:off x="5486400" y="4191000"/>
            <a:ext cx="3219450" cy="990600"/>
            <a:chOff x="8286750" y="2362200"/>
            <a:chExt cx="3219450" cy="990600"/>
          </a:xfrm>
        </p:grpSpPr>
        <p:sp>
          <p:nvSpPr>
            <p:cNvPr id="146" name="Oval 145"/>
            <p:cNvSpPr/>
            <p:nvPr/>
          </p:nvSpPr>
          <p:spPr>
            <a:xfrm>
              <a:off x="8382000" y="2743200"/>
              <a:ext cx="3124200" cy="609600"/>
            </a:xfrm>
            <a:prstGeom prst="ellipse">
              <a:avLst/>
            </a:prstGeom>
            <a:blipFill>
              <a:blip r:embed="rId6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latin typeface=".VnMystical" pitchFamily="34" charset="0"/>
                </a:rPr>
                <a:t>SORRY  !</a:t>
              </a:r>
              <a:endParaRPr lang="en-US" sz="2400" b="1" dirty="0">
                <a:latin typeface=".VnMystical" pitchFamily="34" charset="0"/>
              </a:endParaRPr>
            </a:p>
          </p:txBody>
        </p:sp>
        <p:pic>
          <p:nvPicPr>
            <p:cNvPr id="147" name="Picture 146" descr="000203DC.gif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286750" y="2362200"/>
              <a:ext cx="857250" cy="857250"/>
            </a:xfrm>
            <a:prstGeom prst="rect">
              <a:avLst/>
            </a:prstGeom>
          </p:spPr>
        </p:pic>
      </p:grpSp>
      <p:sp>
        <p:nvSpPr>
          <p:cNvPr id="148" name="TextBox 147"/>
          <p:cNvSpPr txBox="1"/>
          <p:nvPr/>
        </p:nvSpPr>
        <p:spPr>
          <a:xfrm>
            <a:off x="304800" y="304800"/>
            <a:ext cx="1143000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EX. a</a:t>
            </a:r>
          </a:p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 / P. 59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2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0"/>
                            </p:stCondLst>
                            <p:childTnLst>
                              <p:par>
                                <p:cTn id="29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1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7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3" grpId="0"/>
      <p:bldP spid="151" grpId="0" animBg="1"/>
      <p:bldP spid="153" grpId="0"/>
      <p:bldP spid="154" grpId="0" animBg="1"/>
      <p:bldP spid="155" grpId="0"/>
      <p:bldP spid="157" grpId="0" animBg="1"/>
      <p:bldP spid="15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Process 4"/>
          <p:cNvSpPr/>
          <p:nvPr/>
        </p:nvSpPr>
        <p:spPr>
          <a:xfrm>
            <a:off x="152400" y="152400"/>
            <a:ext cx="8839200" cy="6553200"/>
          </a:xfrm>
          <a:prstGeom prst="flowChartProcess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357477" y="50537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177921" y="52823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357477" y="54347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7949322" y="56633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357477" y="58919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7720723" y="58919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101722" y="58157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838200" y="381000"/>
            <a:ext cx="693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2. Match the words to their meanings. (Ex. b/ p. 59) 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5" name="Right Arrow Callout 14"/>
          <p:cNvSpPr/>
          <p:nvPr/>
        </p:nvSpPr>
        <p:spPr>
          <a:xfrm>
            <a:off x="533400" y="1295400"/>
            <a:ext cx="3886200" cy="2819400"/>
          </a:xfrm>
          <a:prstGeom prst="rightArrowCallou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Left Arrow Callout 15"/>
          <p:cNvSpPr/>
          <p:nvPr/>
        </p:nvSpPr>
        <p:spPr>
          <a:xfrm>
            <a:off x="3276600" y="1981200"/>
            <a:ext cx="5410200" cy="3810000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1998"/>
            </a:avLst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685800" y="1371600"/>
            <a:ext cx="2819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rgbClr val="002060"/>
                </a:solidFill>
              </a:rPr>
              <a:t>1. title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rgbClr val="002060"/>
                </a:solidFill>
              </a:rPr>
              <a:t>2. Genre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rgbClr val="002060"/>
                </a:solidFill>
              </a:rPr>
              <a:t>3. main characters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rgbClr val="002060"/>
                </a:solidFill>
              </a:rPr>
              <a:t>4. plot</a:t>
            </a:r>
          </a:p>
          <a:p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029200" y="2133600"/>
            <a:ext cx="3657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lphaLcPeriod"/>
            </a:pPr>
            <a:r>
              <a:rPr lang="en-US" sz="2400" dirty="0" smtClean="0">
                <a:solidFill>
                  <a:srgbClr val="002060"/>
                </a:solidFill>
              </a:rPr>
              <a:t>the people the story is about</a:t>
            </a:r>
          </a:p>
          <a:p>
            <a:pPr marL="342900" indent="-342900">
              <a:lnSpc>
                <a:spcPct val="150000"/>
              </a:lnSpc>
              <a:buAutoNum type="alphaLcPeriod"/>
            </a:pPr>
            <a:r>
              <a:rPr lang="en-US" sz="2400" dirty="0" smtClean="0">
                <a:solidFill>
                  <a:srgbClr val="002060"/>
                </a:solidFill>
              </a:rPr>
              <a:t>b. the content of the story</a:t>
            </a:r>
          </a:p>
          <a:p>
            <a:pPr marL="342900" indent="-342900">
              <a:lnSpc>
                <a:spcPct val="150000"/>
              </a:lnSpc>
              <a:buFontTx/>
              <a:buAutoNum type="alphaLcPeriod"/>
            </a:pPr>
            <a:r>
              <a:rPr lang="en-US" sz="2400" dirty="0" smtClean="0">
                <a:solidFill>
                  <a:srgbClr val="002060"/>
                </a:solidFill>
              </a:rPr>
              <a:t>the name of the story</a:t>
            </a:r>
          </a:p>
          <a:p>
            <a:pPr marL="342900" indent="-342900">
              <a:lnSpc>
                <a:spcPct val="150000"/>
              </a:lnSpc>
              <a:buFontTx/>
              <a:buAutoNum type="alphaLcPeriod"/>
            </a:pPr>
            <a:r>
              <a:rPr lang="en-US" sz="2400" dirty="0" smtClean="0">
                <a:solidFill>
                  <a:srgbClr val="002060"/>
                </a:solidFill>
              </a:rPr>
              <a:t>d. the type of story it is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33400" y="4648200"/>
            <a:ext cx="762000" cy="533400"/>
          </a:xfrm>
          <a:prstGeom prst="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1. c</a:t>
            </a:r>
            <a:endParaRPr lang="en-US" sz="2800" b="1" dirty="0"/>
          </a:p>
        </p:txBody>
      </p:sp>
      <p:sp>
        <p:nvSpPr>
          <p:cNvPr id="20" name="Rectangle 19"/>
          <p:cNvSpPr/>
          <p:nvPr/>
        </p:nvSpPr>
        <p:spPr>
          <a:xfrm>
            <a:off x="1447800" y="4648200"/>
            <a:ext cx="762000" cy="533400"/>
          </a:xfrm>
          <a:prstGeom prst="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2. d</a:t>
            </a:r>
            <a:endParaRPr lang="en-US" sz="2800" b="1" dirty="0"/>
          </a:p>
        </p:txBody>
      </p:sp>
      <p:sp>
        <p:nvSpPr>
          <p:cNvPr id="21" name="Rectangle 20"/>
          <p:cNvSpPr/>
          <p:nvPr/>
        </p:nvSpPr>
        <p:spPr>
          <a:xfrm>
            <a:off x="2438400" y="4648200"/>
            <a:ext cx="762000" cy="533400"/>
          </a:xfrm>
          <a:prstGeom prst="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3. a</a:t>
            </a:r>
            <a:endParaRPr lang="en-US" sz="2800" b="1" dirty="0"/>
          </a:p>
        </p:txBody>
      </p:sp>
      <p:sp>
        <p:nvSpPr>
          <p:cNvPr id="22" name="Rectangle 21"/>
          <p:cNvSpPr/>
          <p:nvPr/>
        </p:nvSpPr>
        <p:spPr>
          <a:xfrm>
            <a:off x="3352800" y="4648200"/>
            <a:ext cx="762000" cy="533400"/>
          </a:xfrm>
          <a:prstGeom prst="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4. b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Process 4"/>
          <p:cNvSpPr/>
          <p:nvPr/>
        </p:nvSpPr>
        <p:spPr>
          <a:xfrm>
            <a:off x="152400" y="152400"/>
            <a:ext cx="8839200" cy="6553200"/>
          </a:xfrm>
          <a:prstGeom prst="flowChartProcess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357477" y="50537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177921" y="52823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357477" y="54347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7949322" y="56633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357477" y="58919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7720723" y="58919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101722" y="58157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533400" y="304800"/>
            <a:ext cx="762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3. Find the information in the conversation to complete the table. (Ex. a/ p. 7) </a:t>
            </a:r>
            <a:endParaRPr lang="en-US" sz="2400" b="1" dirty="0">
              <a:solidFill>
                <a:srgbClr val="FF0000"/>
              </a:solidFill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1066800" y="1676400"/>
          <a:ext cx="7315200" cy="394208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544417"/>
                <a:gridCol w="4770783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Title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Lac Long </a:t>
                      </a:r>
                      <a:r>
                        <a:rPr lang="en-US" dirty="0" err="1" smtClean="0"/>
                        <a:t>Quan</a:t>
                      </a:r>
                      <a:r>
                        <a:rPr lang="en-US" baseline="0" dirty="0" smtClean="0"/>
                        <a:t> and Au Co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Genre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Main characters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Plot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Font typeface="Wingdings" pitchFamily="2" charset="2"/>
                        <a:buChar char="§"/>
                      </a:pPr>
                      <a:r>
                        <a:rPr lang="en-US" dirty="0" smtClean="0"/>
                        <a:t> Lac Long </a:t>
                      </a:r>
                      <a:r>
                        <a:rPr lang="en-US" dirty="0" err="1" smtClean="0"/>
                        <a:t>Quan</a:t>
                      </a:r>
                      <a:r>
                        <a:rPr lang="en-US" dirty="0" smtClean="0"/>
                        <a:t> married Au Co.</a:t>
                      </a:r>
                    </a:p>
                    <a:p>
                      <a:pPr>
                        <a:lnSpc>
                          <a:spcPct val="150000"/>
                        </a:lnSpc>
                        <a:buFont typeface="Wingdings" pitchFamily="2" charset="2"/>
                        <a:buChar char="§"/>
                      </a:pPr>
                      <a:r>
                        <a:rPr lang="en-US" dirty="0" smtClean="0"/>
                        <a:t>  </a:t>
                      </a:r>
                    </a:p>
                    <a:p>
                      <a:pPr>
                        <a:lnSpc>
                          <a:spcPct val="150000"/>
                        </a:lnSpc>
                        <a:buFont typeface="Wingdings" pitchFamily="2" charset="2"/>
                        <a:buChar char="§"/>
                      </a:pPr>
                      <a:r>
                        <a:rPr lang="en-US" dirty="0" smtClean="0"/>
                        <a:t> </a:t>
                      </a:r>
                      <a:endParaRPr lang="en-US" baseline="0" dirty="0" smtClean="0"/>
                    </a:p>
                    <a:p>
                      <a:pPr>
                        <a:lnSpc>
                          <a:spcPct val="150000"/>
                        </a:lnSpc>
                        <a:buFont typeface="Wingdings" pitchFamily="2" charset="2"/>
                        <a:buChar char="§"/>
                      </a:pPr>
                      <a:r>
                        <a:rPr lang="en-US" baseline="0" dirty="0" smtClean="0"/>
                        <a:t> </a:t>
                      </a:r>
                    </a:p>
                    <a:p>
                      <a:pPr>
                        <a:lnSpc>
                          <a:spcPct val="150000"/>
                        </a:lnSpc>
                        <a:buFont typeface="Wingdings" pitchFamily="2" charset="2"/>
                        <a:buChar char="§"/>
                      </a:pPr>
                      <a:r>
                        <a:rPr lang="en-US" baseline="0" dirty="0" smtClean="0"/>
                        <a:t> </a:t>
                      </a:r>
                    </a:p>
                    <a:p>
                      <a:pPr>
                        <a:lnSpc>
                          <a:spcPct val="150000"/>
                        </a:lnSpc>
                        <a:buFont typeface="Wingdings" pitchFamily="2" charset="2"/>
                        <a:buNone/>
                      </a:pP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3581400" y="2057400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Legend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81400" y="2590800"/>
            <a:ext cx="419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Lac Long </a:t>
            </a:r>
            <a:r>
              <a:rPr lang="en-US" b="1" dirty="0" err="1" smtClean="0">
                <a:solidFill>
                  <a:srgbClr val="FF0000"/>
                </a:solidFill>
              </a:rPr>
              <a:t>Quan</a:t>
            </a:r>
            <a:r>
              <a:rPr lang="en-US" b="1" dirty="0" smtClean="0">
                <a:solidFill>
                  <a:srgbClr val="FF0000"/>
                </a:solidFill>
              </a:rPr>
              <a:t>, Au Co and their sons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886200" y="3581400"/>
            <a:ext cx="44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Au Co gave birth to one hundred baby boys.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86200" y="3968260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Lac Long </a:t>
            </a:r>
            <a:r>
              <a:rPr lang="en-US" b="1" dirty="0" err="1" smtClean="0">
                <a:solidFill>
                  <a:srgbClr val="FF0000"/>
                </a:solidFill>
              </a:rPr>
              <a:t>Quan</a:t>
            </a:r>
            <a:r>
              <a:rPr lang="en-US" b="1" dirty="0" smtClean="0">
                <a:solidFill>
                  <a:srgbClr val="FF0000"/>
                </a:solidFill>
              </a:rPr>
              <a:t> missed the sea.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86200" y="4343400"/>
            <a:ext cx="510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Lac Long </a:t>
            </a:r>
            <a:r>
              <a:rPr lang="en-US" b="1" dirty="0" err="1" smtClean="0">
                <a:solidFill>
                  <a:srgbClr val="FF0000"/>
                </a:solidFill>
              </a:rPr>
              <a:t>Quan</a:t>
            </a:r>
            <a:r>
              <a:rPr lang="en-US" b="1" dirty="0" smtClean="0">
                <a:solidFill>
                  <a:srgbClr val="FF0000"/>
                </a:solidFill>
              </a:rPr>
              <a:t> took 50 their sons to the sea.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52204" y="4744328"/>
            <a:ext cx="510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Au Co took the others to the mountains. 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  <p:bldP spid="20" grpId="0"/>
      <p:bldP spid="21" grpId="0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Process 4"/>
          <p:cNvSpPr/>
          <p:nvPr/>
        </p:nvSpPr>
        <p:spPr>
          <a:xfrm>
            <a:off x="152400" y="152400"/>
            <a:ext cx="8839200" cy="6553200"/>
          </a:xfrm>
          <a:prstGeom prst="flowChartProcess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357477" y="50537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177921" y="52823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357477" y="54347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7949322" y="56633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357477" y="58919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7720723" y="58919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101722" y="58157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685800" y="304800"/>
            <a:ext cx="792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smtClean="0">
                <a:solidFill>
                  <a:srgbClr val="FF0000"/>
                </a:solidFill>
              </a:rPr>
              <a:t>4. What does this sentence from the conversation express? (Ex. d/ p. 59) 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90600" y="1066800"/>
            <a:ext cx="731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smtClean="0">
                <a:solidFill>
                  <a:srgbClr val="FF0000"/>
                </a:solidFill>
              </a:rPr>
              <a:t>Nick:  </a:t>
            </a:r>
            <a:r>
              <a:rPr lang="en-US" sz="2800" dirty="0" smtClean="0"/>
              <a:t>What an interesting legend it is!</a:t>
            </a:r>
            <a:endParaRPr lang="en-US" sz="2800" dirty="0"/>
          </a:p>
        </p:txBody>
      </p:sp>
      <p:sp>
        <p:nvSpPr>
          <p:cNvPr id="16" name="Rectangle 15"/>
          <p:cNvSpPr/>
          <p:nvPr/>
        </p:nvSpPr>
        <p:spPr>
          <a:xfrm>
            <a:off x="1371600" y="381000"/>
            <a:ext cx="6605911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It’s an exclamatory sentence</a:t>
            </a:r>
            <a:endParaRPr lang="en-US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b="9231"/>
          <a:stretch>
            <a:fillRect/>
          </a:stretch>
        </p:blipFill>
        <p:spPr bwMode="auto">
          <a:xfrm>
            <a:off x="457200" y="1828800"/>
            <a:ext cx="8305800" cy="5029200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1066800" y="2050543"/>
            <a:ext cx="7162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Wingdings" pitchFamily="2" charset="2"/>
              <a:buChar char="q"/>
            </a:pPr>
            <a:r>
              <a:rPr lang="en-US" sz="2000" b="1" dirty="0" smtClean="0">
                <a:solidFill>
                  <a:schemeClr val="bg1"/>
                </a:solidFill>
              </a:rPr>
              <a:t>  Exclamatory sentences are used to express surprise or strong feelings. We use </a:t>
            </a:r>
            <a:r>
              <a:rPr lang="en-US" sz="2000" b="1" i="1" dirty="0" smtClean="0">
                <a:solidFill>
                  <a:schemeClr val="bg1"/>
                </a:solidFill>
              </a:rPr>
              <a:t>what</a:t>
            </a:r>
            <a:r>
              <a:rPr lang="en-US" sz="2000" b="1" dirty="0" smtClean="0">
                <a:solidFill>
                  <a:schemeClr val="bg1"/>
                </a:solidFill>
              </a:rPr>
              <a:t> in exclamatory sentences:</a:t>
            </a:r>
          </a:p>
          <a:p>
            <a:pPr lvl="0"/>
            <a:endParaRPr lang="en-US" sz="2000" dirty="0" smtClean="0">
              <a:solidFill>
                <a:schemeClr val="bg1"/>
              </a:solidFill>
            </a:endParaRPr>
          </a:p>
          <a:p>
            <a:r>
              <a:rPr lang="en-US" sz="2000" b="1" dirty="0" smtClean="0">
                <a:solidFill>
                  <a:schemeClr val="bg1"/>
                </a:solidFill>
              </a:rPr>
              <a:t> What + a / an + adjective + N (singular countable) + S + V!</a:t>
            </a: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      </a:t>
            </a:r>
            <a:r>
              <a:rPr lang="en-US" sz="2000" b="1" i="1" dirty="0" smtClean="0">
                <a:solidFill>
                  <a:schemeClr val="bg1"/>
                </a:solidFill>
              </a:rPr>
              <a:t>Example: </a:t>
            </a:r>
            <a:r>
              <a:rPr lang="en-US" sz="2000" b="1" dirty="0" smtClean="0">
                <a:solidFill>
                  <a:schemeClr val="bg1"/>
                </a:solidFill>
              </a:rPr>
              <a:t>What a naughty boy he is!</a:t>
            </a: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r>
              <a:rPr lang="en-US" sz="2000" dirty="0" smtClean="0">
                <a:solidFill>
                  <a:schemeClr val="bg1"/>
                </a:solidFill>
              </a:rPr>
              <a:t> </a:t>
            </a:r>
            <a:r>
              <a:rPr lang="en-US" sz="2000" b="1" dirty="0" smtClean="0">
                <a:solidFill>
                  <a:schemeClr val="bg1"/>
                </a:solidFill>
              </a:rPr>
              <a:t>What + adjective + N (uncountable/ plural countable) + S + V!</a:t>
            </a: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    </a:t>
            </a:r>
            <a:r>
              <a:rPr lang="en-US" sz="2000" b="1" i="1" dirty="0" smtClean="0">
                <a:solidFill>
                  <a:schemeClr val="bg1"/>
                </a:solidFill>
              </a:rPr>
              <a:t>Example:    - </a:t>
            </a:r>
            <a:r>
              <a:rPr lang="en-US" sz="2000" b="1" dirty="0" smtClean="0">
                <a:solidFill>
                  <a:schemeClr val="bg1"/>
                </a:solidFill>
              </a:rPr>
              <a:t>What naughty boys they are! </a:t>
            </a:r>
          </a:p>
          <a:p>
            <a:r>
              <a:rPr lang="en-US" sz="2000" b="1" dirty="0" smtClean="0">
                <a:solidFill>
                  <a:schemeClr val="bg1"/>
                </a:solidFill>
              </a:rPr>
              <a:t>                            -  What beautiful weather it is!</a:t>
            </a:r>
            <a:endParaRPr lang="en-US" sz="2000" dirty="0" smtClean="0">
              <a:solidFill>
                <a:schemeClr val="bg1"/>
              </a:solidFill>
            </a:endParaRPr>
          </a:p>
          <a:p>
            <a:pPr lvl="0">
              <a:buFont typeface="Wingdings" pitchFamily="2" charset="2"/>
              <a:buChar char="q"/>
            </a:pPr>
            <a:r>
              <a:rPr lang="en-US" sz="2000" b="1" dirty="0" smtClean="0">
                <a:solidFill>
                  <a:schemeClr val="bg1"/>
                </a:solidFill>
              </a:rPr>
              <a:t>     We don’t always use an adjective or a subject and a verb in exclamatory sentences.</a:t>
            </a:r>
            <a:r>
              <a:rPr lang="en-US" sz="2000" dirty="0" smtClean="0">
                <a:solidFill>
                  <a:schemeClr val="bg1"/>
                </a:solidFill>
              </a:rPr>
              <a:t> </a:t>
            </a:r>
          </a:p>
          <a:p>
            <a:pPr>
              <a:buFont typeface="Wingdings" pitchFamily="2" charset="2"/>
              <a:buChar char="Ø"/>
            </a:pPr>
            <a:r>
              <a:rPr lang="en-US" sz="2000" b="1" i="1" dirty="0" smtClean="0">
                <a:solidFill>
                  <a:schemeClr val="bg1"/>
                </a:solidFill>
              </a:rPr>
              <a:t>    Example: </a:t>
            </a:r>
            <a:r>
              <a:rPr lang="en-US" sz="2000" b="1" dirty="0" smtClean="0">
                <a:solidFill>
                  <a:schemeClr val="bg1"/>
                </a:solidFill>
              </a:rPr>
              <a:t>What a day!</a:t>
            </a:r>
            <a:endParaRPr lang="en-US" sz="2000" dirty="0" smtClean="0">
              <a:solidFill>
                <a:schemeClr val="bg1"/>
              </a:solidFill>
            </a:endParaRPr>
          </a:p>
          <a:p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81000" y="1524000"/>
            <a:ext cx="2060179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REMEMBER!</a:t>
            </a:r>
            <a:endParaRPr lang="en-US" sz="28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066800" y="2895600"/>
            <a:ext cx="6553200" cy="6096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914400" y="4114800"/>
            <a:ext cx="7010400" cy="6096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19" grpId="0" animBg="1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Process 4"/>
          <p:cNvSpPr/>
          <p:nvPr/>
        </p:nvSpPr>
        <p:spPr>
          <a:xfrm>
            <a:off x="0" y="0"/>
            <a:ext cx="8839200" cy="6553200"/>
          </a:xfrm>
          <a:prstGeom prst="flowChartProcess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357477" y="50537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177921" y="52823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357477" y="54347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101723" y="55109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357477" y="58919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357478" y="57395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357479" y="50537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2"/>
          <p:cNvSpPr/>
          <p:nvPr/>
        </p:nvSpPr>
        <p:spPr>
          <a:xfrm>
            <a:off x="1219200" y="228600"/>
            <a:ext cx="59436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II. PRACTICE</a:t>
            </a:r>
            <a:endParaRPr lang="en-US" sz="36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" y="838200"/>
            <a:ext cx="815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1. Match the words with their definitions. Then listen, check and repeat. (Ex. 2/ p. 59) 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1752600"/>
            <a:ext cx="7543800" cy="4343400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7848600" y="2362200"/>
            <a:ext cx="533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en-US" dirty="0" smtClean="0"/>
          </a:p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914400" y="1828800"/>
            <a:ext cx="10336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</a:rPr>
              <a:t>A</a:t>
            </a:r>
          </a:p>
          <a:p>
            <a:pPr algn="ctr"/>
            <a:r>
              <a:rPr lang="en-US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</a:rPr>
              <a:t>LEGEND</a:t>
            </a:r>
            <a:endParaRPr lang="en-US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38200" y="2895600"/>
            <a:ext cx="127676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</a:rPr>
              <a:t>B</a:t>
            </a:r>
          </a:p>
          <a:p>
            <a:pPr algn="ctr"/>
            <a:r>
              <a:rPr lang="en-US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</a:rPr>
              <a:t>FOLK TALE</a:t>
            </a:r>
            <a:endParaRPr lang="en-US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990600" y="3962400"/>
            <a:ext cx="88524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</a:rPr>
              <a:t>C</a:t>
            </a:r>
          </a:p>
          <a:p>
            <a:pPr algn="ctr"/>
            <a:r>
              <a:rPr lang="en-US" sz="2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</a:rPr>
              <a:t>FABLE</a:t>
            </a:r>
            <a:endParaRPr lang="en-US" sz="2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14400" y="5105400"/>
            <a:ext cx="1337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</a:rPr>
              <a:t>D</a:t>
            </a:r>
          </a:p>
          <a:p>
            <a:pPr algn="ctr"/>
            <a:r>
              <a:rPr lang="en-US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</a:rPr>
              <a:t>FAIRY TALE</a:t>
            </a:r>
            <a:endParaRPr lang="en-US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362200" y="2057400"/>
            <a:ext cx="5715000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en-US" dirty="0" smtClean="0"/>
              <a:t>1. traditional, imaginary short story that legend teaches a moral lesson; typically using  animal characters. 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286000" y="2971800"/>
            <a:ext cx="5715000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en-US" dirty="0" smtClean="0"/>
              <a:t>2. an imaginary story typically involving magic or fairies, usually for children. 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286000" y="4114800"/>
            <a:ext cx="5715000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en-US" dirty="0" smtClean="0"/>
              <a:t>3. a  very  old,  traditional  story  from  a particular  place  that  was  originally passed on to people in a spoken form.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362200" y="5257800"/>
            <a:ext cx="5715000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4. an ancient story about brave people or fairy tale magical events that are probably not true.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04624E-7 L -0.00416 0.3082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1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295  E" pathEditMode="relative" ptsTypes="">
                                      <p:cBhvr>
                                        <p:cTn id="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7 0.00855 L 0.00834 -0.1493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34 3.23699E-6 L -0.0125 -0.4686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-2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Process 4"/>
          <p:cNvSpPr/>
          <p:nvPr/>
        </p:nvSpPr>
        <p:spPr>
          <a:xfrm>
            <a:off x="152400" y="152400"/>
            <a:ext cx="8839200" cy="6553200"/>
          </a:xfrm>
          <a:prstGeom prst="flowChartProcess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357477" y="50537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177921" y="52823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357477" y="54347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7949322" y="56633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357477" y="58919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7720723" y="58919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101722" y="58157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990600" y="304800"/>
            <a:ext cx="632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2. GAME: GUESS THE STORY. (Ex. 3/ p. 59) 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14400" y="1524000"/>
            <a:ext cx="7391400" cy="40934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dirty="0" smtClean="0"/>
              <a:t> </a:t>
            </a:r>
          </a:p>
          <a:p>
            <a:r>
              <a:rPr lang="en-US" sz="2000" i="1" dirty="0" smtClean="0"/>
              <a:t>Example:</a:t>
            </a:r>
            <a:endParaRPr lang="en-US" sz="2000" dirty="0" smtClean="0"/>
          </a:p>
          <a:p>
            <a:r>
              <a:rPr lang="en-US" sz="2000" dirty="0" smtClean="0"/>
              <a:t> </a:t>
            </a:r>
          </a:p>
          <a:p>
            <a:pPr lvl="0">
              <a:buFont typeface="Wingdings" pitchFamily="2" charset="2"/>
              <a:buChar char="q"/>
            </a:pPr>
            <a:r>
              <a:rPr lang="en-US" sz="2000" dirty="0" smtClean="0"/>
              <a:t>  </a:t>
            </a:r>
            <a:r>
              <a:rPr lang="en-US" sz="2000" dirty="0" smtClean="0">
                <a:solidFill>
                  <a:srgbClr val="FF0000"/>
                </a:solidFill>
              </a:rPr>
              <a:t>What kind of story is it?</a:t>
            </a:r>
          </a:p>
          <a:p>
            <a:pPr lvl="0"/>
            <a:r>
              <a:rPr lang="en-US" sz="2000" dirty="0" smtClean="0"/>
              <a:t>      It’s a fairy tale.</a:t>
            </a:r>
          </a:p>
          <a:p>
            <a:pPr lvl="0">
              <a:buFont typeface="Wingdings" pitchFamily="2" charset="2"/>
              <a:buChar char="q"/>
            </a:pPr>
            <a:r>
              <a:rPr lang="en-US" sz="2000" dirty="0" smtClean="0"/>
              <a:t>  </a:t>
            </a:r>
            <a:r>
              <a:rPr lang="en-US" sz="2000" dirty="0" smtClean="0">
                <a:solidFill>
                  <a:srgbClr val="FF0000"/>
                </a:solidFill>
              </a:rPr>
              <a:t>Who are the main characters?</a:t>
            </a:r>
          </a:p>
          <a:p>
            <a:pPr lvl="0"/>
            <a:r>
              <a:rPr lang="en-US" sz="2000" dirty="0" smtClean="0"/>
              <a:t>      Cinderella, her stepsisters, her stepmother, and a prince.</a:t>
            </a:r>
          </a:p>
          <a:p>
            <a:pPr lvl="0">
              <a:buFont typeface="Wingdings" pitchFamily="2" charset="2"/>
              <a:buChar char="q"/>
            </a:pPr>
            <a:r>
              <a:rPr lang="en-US" sz="2000" dirty="0" smtClean="0"/>
              <a:t>  </a:t>
            </a:r>
            <a:r>
              <a:rPr lang="en-US" sz="2000" dirty="0" smtClean="0">
                <a:solidFill>
                  <a:srgbClr val="FF0000"/>
                </a:solidFill>
              </a:rPr>
              <a:t>What’s it about?</a:t>
            </a:r>
          </a:p>
          <a:p>
            <a:pPr lvl="0"/>
            <a:r>
              <a:rPr lang="en-US" sz="2000" dirty="0" smtClean="0"/>
              <a:t>      It’s about Cinderella, a kind and beautiful girl who finally gets</a:t>
            </a:r>
          </a:p>
          <a:p>
            <a:pPr lvl="0"/>
            <a:r>
              <a:rPr lang="en-US" sz="2000" dirty="0" smtClean="0"/>
              <a:t>       married to a prince.</a:t>
            </a:r>
          </a:p>
          <a:p>
            <a:pPr lvl="0">
              <a:buFont typeface="Wingdings" pitchFamily="2" charset="2"/>
              <a:buChar char="q"/>
            </a:pPr>
            <a:r>
              <a:rPr lang="en-US" sz="2000" dirty="0" smtClean="0"/>
              <a:t>  </a:t>
            </a:r>
            <a:r>
              <a:rPr lang="en-US" sz="2000" dirty="0" smtClean="0">
                <a:solidFill>
                  <a:srgbClr val="FF0000"/>
                </a:solidFill>
              </a:rPr>
              <a:t>Is it </a:t>
            </a:r>
            <a:r>
              <a:rPr lang="en-US" sz="2000" i="1" dirty="0" smtClean="0">
                <a:solidFill>
                  <a:srgbClr val="FF0000"/>
                </a:solidFill>
              </a:rPr>
              <a:t>Cinderella</a:t>
            </a:r>
            <a:r>
              <a:rPr lang="en-US" sz="2000" dirty="0" smtClean="0">
                <a:solidFill>
                  <a:srgbClr val="FF0000"/>
                </a:solidFill>
              </a:rPr>
              <a:t>?</a:t>
            </a:r>
          </a:p>
          <a:p>
            <a:pPr lvl="0"/>
            <a:r>
              <a:rPr lang="en-US" sz="2000" dirty="0" smtClean="0"/>
              <a:t>      Yes!</a:t>
            </a:r>
          </a:p>
          <a:p>
            <a:endParaRPr lang="en-US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1143000" y="762000"/>
            <a:ext cx="708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b="1" dirty="0" smtClean="0"/>
              <a:t>* Work in pairs. Interview each other and try to guess the title of the story.</a:t>
            </a:r>
            <a:endParaRPr lang="en-US" dirty="0" smtClean="0"/>
          </a:p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Process 4"/>
          <p:cNvSpPr/>
          <p:nvPr/>
        </p:nvSpPr>
        <p:spPr>
          <a:xfrm>
            <a:off x="152400" y="152400"/>
            <a:ext cx="8839200" cy="6553200"/>
          </a:xfrm>
          <a:prstGeom prst="flowChartProcess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357477" y="50537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177921" y="52823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7720722" y="46727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7949322" y="56633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7720722" y="52823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7720723" y="58919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7339723" y="47489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2"/>
          <p:cNvSpPr/>
          <p:nvPr/>
        </p:nvSpPr>
        <p:spPr>
          <a:xfrm>
            <a:off x="1219200" y="304800"/>
            <a:ext cx="59436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III. AT HOME</a:t>
            </a:r>
            <a:endParaRPr lang="en-US" sz="4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43000" y="1905000"/>
            <a:ext cx="7086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sz="3200" dirty="0" smtClean="0"/>
              <a:t> Learn by heart new words and structures.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sz="3200" dirty="0" smtClean="0"/>
              <a:t> Do Ex. 3a in your notebooks. 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sz="3200" dirty="0" smtClean="0"/>
              <a:t> Be ready for A CLOSER LOOK 1.  </a:t>
            </a:r>
            <a:endParaRPr lang="en-US" sz="3200" dirty="0"/>
          </a:p>
        </p:txBody>
      </p:sp>
      <p:sp>
        <p:nvSpPr>
          <p:cNvPr id="15" name="Up Arrow Callout 14"/>
          <p:cNvSpPr/>
          <p:nvPr/>
        </p:nvSpPr>
        <p:spPr>
          <a:xfrm>
            <a:off x="914400" y="1066800"/>
            <a:ext cx="7391400" cy="4648200"/>
          </a:xfrm>
          <a:prstGeom prst="upArrowCallout">
            <a:avLst>
              <a:gd name="adj1" fmla="val 13178"/>
              <a:gd name="adj2" fmla="val 25657"/>
              <a:gd name="adj3" fmla="val 10550"/>
              <a:gd name="adj4" fmla="val 8501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76200" y="1981200"/>
            <a:ext cx="92202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7600" smtClean="0">
                <a:solidFill>
                  <a:srgbClr val="F8A6F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 bye bye song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1981200"/>
            <a:ext cx="8229600" cy="4525963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endParaRPr lang="en-US" sz="4800" smtClean="0">
              <a:solidFill>
                <a:srgbClr val="0000FF"/>
              </a:solidFill>
            </a:endParaRPr>
          </a:p>
          <a:p>
            <a:pPr algn="ctr" eaLnBrk="1" hangingPunct="1">
              <a:buFont typeface="Wingdings" pitchFamily="2" charset="2"/>
              <a:buNone/>
            </a:pPr>
            <a:endParaRPr lang="en-US" sz="4800" smtClean="0">
              <a:solidFill>
                <a:srgbClr val="0000FF"/>
              </a:solidFill>
            </a:endParaRPr>
          </a:p>
        </p:txBody>
      </p:sp>
      <p:pic>
        <p:nvPicPr>
          <p:cNvPr id="66564" name="Picture 4" descr="2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973" name="Text Box 5"/>
          <p:cNvSpPr txBox="1">
            <a:spLocks noChangeArrowheads="1"/>
          </p:cNvSpPr>
          <p:nvPr/>
        </p:nvSpPr>
        <p:spPr bwMode="auto">
          <a:xfrm>
            <a:off x="0" y="-203200"/>
            <a:ext cx="9144000" cy="7137400"/>
          </a:xfrm>
          <a:prstGeom prst="rect">
            <a:avLst/>
          </a:prstGeom>
          <a:solidFill>
            <a:schemeClr val="tx1"/>
          </a:soli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6600" u="sng">
                <a:solidFill>
                  <a:schemeClr val="bg1"/>
                </a:solidFill>
                <a:cs typeface="Arial" charset="0"/>
              </a:rPr>
              <a:t>Bye, bye. </a:t>
            </a:r>
          </a:p>
          <a:p>
            <a:pPr algn="ctr"/>
            <a:r>
              <a:rPr lang="en-US" sz="6600" u="sng">
                <a:solidFill>
                  <a:schemeClr val="bg1"/>
                </a:solidFill>
                <a:cs typeface="Arial" charset="0"/>
              </a:rPr>
              <a:t>See you tomorrow.</a:t>
            </a:r>
          </a:p>
          <a:p>
            <a:pPr algn="ctr"/>
            <a:r>
              <a:rPr lang="en-US" sz="6600" u="sng">
                <a:solidFill>
                  <a:schemeClr val="bg1"/>
                </a:solidFill>
                <a:cs typeface="Arial" charset="0"/>
              </a:rPr>
              <a:t>Bye, bye. </a:t>
            </a:r>
          </a:p>
          <a:p>
            <a:pPr algn="ctr"/>
            <a:r>
              <a:rPr lang="en-US" sz="6600" u="sng">
                <a:solidFill>
                  <a:schemeClr val="bg1"/>
                </a:solidFill>
                <a:cs typeface="Arial" charset="0"/>
              </a:rPr>
              <a:t>See you tomorrow.</a:t>
            </a:r>
          </a:p>
          <a:p>
            <a:pPr algn="ctr"/>
            <a:r>
              <a:rPr lang="en-US" sz="6600" u="sng">
                <a:solidFill>
                  <a:schemeClr val="bg1"/>
                </a:solidFill>
                <a:cs typeface="Arial" charset="0"/>
              </a:rPr>
              <a:t>Bye, bye. </a:t>
            </a:r>
          </a:p>
          <a:p>
            <a:pPr algn="ctr"/>
            <a:r>
              <a:rPr lang="en-US" sz="6600" u="sng">
                <a:solidFill>
                  <a:schemeClr val="bg1"/>
                </a:solidFill>
                <a:cs typeface="Arial" charset="0"/>
              </a:rPr>
              <a:t>See you tomorrow.</a:t>
            </a:r>
          </a:p>
          <a:p>
            <a:pPr algn="ctr"/>
            <a:r>
              <a:rPr lang="en-US" sz="6600" u="sng">
                <a:solidFill>
                  <a:schemeClr val="bg1"/>
                </a:solidFill>
                <a:cs typeface="Arial" charset="0"/>
              </a:rPr>
              <a:t>Bye, bye. Bye, bye.</a:t>
            </a:r>
          </a:p>
        </p:txBody>
      </p:sp>
      <p:pic>
        <p:nvPicPr>
          <p:cNvPr id="66566" name="Picture 6" descr="music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321021">
            <a:off x="0" y="0"/>
            <a:ext cx="1676400" cy="91122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pic>
        <p:nvPicPr>
          <p:cNvPr id="66567" name="Picture 7" descr="Guitar_notes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510165">
            <a:off x="0" y="3200400"/>
            <a:ext cx="1252538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8" name="Picture 8" descr="Guitar_3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010525" y="0"/>
            <a:ext cx="1133475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977" name="WordArt 9"/>
          <p:cNvSpPr>
            <a:spLocks noChangeArrowheads="1" noChangeShapeType="1" noTextEdit="1"/>
          </p:cNvSpPr>
          <p:nvPr/>
        </p:nvSpPr>
        <p:spPr bwMode="auto">
          <a:xfrm>
            <a:off x="838200" y="1066800"/>
            <a:ext cx="7467600" cy="44958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>
              <a:defRPr/>
            </a:pPr>
            <a:r>
              <a:rPr lang="en-US" sz="3600" b="1" u="sng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CC00"/>
                    </a:gs>
                    <a:gs pos="100000">
                      <a:srgbClr val="520402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VNI-Baybuom"/>
              </a:rPr>
              <a:t>The bye bye</a:t>
            </a:r>
          </a:p>
          <a:p>
            <a:pPr algn="ctr">
              <a:defRPr/>
            </a:pPr>
            <a:r>
              <a:rPr lang="en-US" sz="3600" b="1" u="sng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CC00"/>
                    </a:gs>
                    <a:gs pos="100000">
                      <a:srgbClr val="520402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VNI-Baybuom"/>
              </a:rPr>
              <a:t>song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39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y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839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3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Process 4"/>
          <p:cNvSpPr/>
          <p:nvPr/>
        </p:nvSpPr>
        <p:spPr>
          <a:xfrm>
            <a:off x="152400" y="152400"/>
            <a:ext cx="8839200" cy="6553200"/>
          </a:xfrm>
          <a:prstGeom prst="flowChartProcess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357477" y="50537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177921" y="52823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357477" y="54347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7949322" y="56633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357477" y="58919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7720723" y="58919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101722" y="58157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2"/>
          <p:cNvSpPr/>
          <p:nvPr/>
        </p:nvSpPr>
        <p:spPr>
          <a:xfrm>
            <a:off x="1447800" y="457200"/>
            <a:ext cx="59436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* WARM UP: BRAINSTORMING</a:t>
            </a:r>
            <a:endParaRPr lang="en-US" sz="32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2895600" y="2133600"/>
            <a:ext cx="3276600" cy="1600200"/>
          </a:xfrm>
          <a:prstGeom prst="irregularSeal1">
            <a:avLst/>
          </a:prstGeom>
          <a:solidFill>
            <a:srgbClr val="C6D9F1">
              <a:alpha val="99001"/>
            </a:srgbClr>
          </a:solidFill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Arial" pitchFamily="34" charset="0"/>
              </a:rPr>
              <a:t> FOLK TALES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09600" y="1371600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The Crystal Pearl</a:t>
            </a:r>
            <a:endParaRPr lang="en-US" sz="2800" dirty="0"/>
          </a:p>
        </p:txBody>
      </p:sp>
      <p:sp>
        <p:nvSpPr>
          <p:cNvPr id="21" name="TextBox 20"/>
          <p:cNvSpPr txBox="1"/>
          <p:nvPr/>
        </p:nvSpPr>
        <p:spPr>
          <a:xfrm>
            <a:off x="457200" y="3657600"/>
            <a:ext cx="3505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The Hundred-knot Bamboo Tree</a:t>
            </a:r>
            <a:endParaRPr lang="en-US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6172200" y="2667000"/>
            <a:ext cx="259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The story of Tam and Cam</a:t>
            </a:r>
          </a:p>
          <a:p>
            <a:pPr algn="ctr"/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Process 4"/>
          <p:cNvSpPr/>
          <p:nvPr/>
        </p:nvSpPr>
        <p:spPr>
          <a:xfrm>
            <a:off x="152400" y="152400"/>
            <a:ext cx="8839200" cy="6553200"/>
          </a:xfrm>
          <a:prstGeom prst="flowChartProcess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6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357477" y="50537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177921" y="52823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357477" y="54347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7949322" y="56633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357477" y="58919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7720723" y="58919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101722" y="58157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2"/>
          <p:cNvSpPr/>
          <p:nvPr/>
        </p:nvSpPr>
        <p:spPr>
          <a:xfrm>
            <a:off x="1219200" y="304800"/>
            <a:ext cx="70104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Date</a:t>
            </a:r>
            <a:endParaRPr lang="en-US" sz="4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4" name="WordArt 7"/>
          <p:cNvSpPr>
            <a:spLocks noChangeArrowheads="1" noChangeShapeType="1" noTextEdit="1"/>
          </p:cNvSpPr>
          <p:nvPr/>
        </p:nvSpPr>
        <p:spPr bwMode="auto">
          <a:xfrm>
            <a:off x="2514600" y="1371600"/>
            <a:ext cx="4572000" cy="685800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9525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UNIT </a:t>
            </a:r>
            <a:r>
              <a:rPr lang="en-US" sz="3600" b="1" kern="10" dirty="0" smtClean="0">
                <a:ln w="9525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SIX</a:t>
            </a:r>
            <a:endParaRPr lang="en-US" sz="3600" b="1" kern="10" dirty="0">
              <a:ln w="9525">
                <a:solidFill>
                  <a:srgbClr val="FF33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Impact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38200" y="2286000"/>
            <a:ext cx="71628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FOLK TALES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7" name="WordArt 8"/>
          <p:cNvSpPr>
            <a:spLocks noChangeArrowheads="1" noChangeShapeType="1" noTextEdit="1"/>
          </p:cNvSpPr>
          <p:nvPr/>
        </p:nvSpPr>
        <p:spPr bwMode="auto">
          <a:xfrm>
            <a:off x="2286000" y="3276600"/>
            <a:ext cx="48006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66FF"/>
                </a:solidFill>
                <a:latin typeface="Arial Black"/>
              </a:rPr>
              <a:t>Period </a:t>
            </a:r>
            <a:r>
              <a:rPr lang="en-US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66FF"/>
                </a:solidFill>
                <a:latin typeface="Arial Black"/>
              </a:rPr>
              <a:t>44</a:t>
            </a:r>
            <a:endParaRPr lang="en-US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66FF"/>
              </a:solidFill>
              <a:latin typeface="Arial Black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3962400"/>
            <a:ext cx="9144000" cy="16927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GETTING STARTED</a:t>
            </a:r>
          </a:p>
          <a:p>
            <a:pPr algn="ctr"/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A SUGGESTION FOR NICK’S PROJECT</a:t>
            </a:r>
            <a:endParaRPr lang="en-US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lowchart: Process 4"/>
          <p:cNvSpPr>
            <a:spLocks noChangeArrowheads="1"/>
          </p:cNvSpPr>
          <p:nvPr/>
        </p:nvSpPr>
        <p:spPr bwMode="auto">
          <a:xfrm>
            <a:off x="152400" y="152400"/>
            <a:ext cx="8839200" cy="6553200"/>
          </a:xfrm>
          <a:prstGeom prst="flowChartProcess">
            <a:avLst/>
          </a:prstGeom>
          <a:noFill/>
          <a:ln w="76200">
            <a:solidFill>
              <a:schemeClr val="accent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pic>
        <p:nvPicPr>
          <p:cNvPr id="18435" name="Picture 63" descr="FLOWR0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229063">
            <a:off x="8356600" y="50546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63" descr="FLOWR0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229063">
            <a:off x="8178800" y="52832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63" descr="FLOWR0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229063">
            <a:off x="8356600" y="54356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63" descr="FLOWR0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229063">
            <a:off x="7950200" y="56642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63" descr="FLOWR0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229063">
            <a:off x="8356600" y="58928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63" descr="FLOWR0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229063">
            <a:off x="7721600" y="58928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63" descr="FLOWR0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229063">
            <a:off x="8102600" y="58166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3" name="TextBox 10"/>
          <p:cNvSpPr txBox="1">
            <a:spLocks noChangeArrowheads="1"/>
          </p:cNvSpPr>
          <p:nvPr/>
        </p:nvSpPr>
        <p:spPr bwMode="auto">
          <a:xfrm>
            <a:off x="539750" y="1511300"/>
            <a:ext cx="43926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legend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04" name="TextBox 12"/>
          <p:cNvSpPr txBox="1">
            <a:spLocks noChangeArrowheads="1"/>
          </p:cNvSpPr>
          <p:nvPr/>
        </p:nvSpPr>
        <p:spPr bwMode="auto">
          <a:xfrm>
            <a:off x="4041775" y="1511300"/>
            <a:ext cx="49498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thuyết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05" name="TextBox 13"/>
          <p:cNvSpPr txBox="1">
            <a:spLocks noChangeArrowheads="1"/>
          </p:cNvSpPr>
          <p:nvPr/>
        </p:nvSpPr>
        <p:spPr bwMode="auto">
          <a:xfrm>
            <a:off x="539750" y="2295525"/>
            <a:ext cx="43926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fable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06" name="TextBox 14"/>
          <p:cNvSpPr txBox="1">
            <a:spLocks noChangeArrowheads="1"/>
          </p:cNvSpPr>
          <p:nvPr/>
        </p:nvSpPr>
        <p:spPr bwMode="auto">
          <a:xfrm>
            <a:off x="4114800" y="2209800"/>
            <a:ext cx="43926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tích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07" name="TextBox 15"/>
          <p:cNvSpPr txBox="1">
            <a:spLocks noChangeArrowheads="1"/>
          </p:cNvSpPr>
          <p:nvPr/>
        </p:nvSpPr>
        <p:spPr bwMode="auto">
          <a:xfrm>
            <a:off x="539750" y="2971800"/>
            <a:ext cx="43926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genre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08" name="TextBox 16"/>
          <p:cNvSpPr txBox="1">
            <a:spLocks noChangeArrowheads="1"/>
          </p:cNvSpPr>
          <p:nvPr/>
        </p:nvSpPr>
        <p:spPr bwMode="auto">
          <a:xfrm>
            <a:off x="539750" y="3573463"/>
            <a:ext cx="43926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To give birth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09" name="TextBox 17"/>
          <p:cNvSpPr txBox="1">
            <a:spLocks noChangeArrowheads="1"/>
          </p:cNvSpPr>
          <p:nvPr/>
        </p:nvSpPr>
        <p:spPr bwMode="auto">
          <a:xfrm>
            <a:off x="533400" y="4267200"/>
            <a:ext cx="43926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To research on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10" name="TextBox 18"/>
          <p:cNvSpPr txBox="1">
            <a:spLocks noChangeArrowheads="1"/>
          </p:cNvSpPr>
          <p:nvPr/>
        </p:nvSpPr>
        <p:spPr bwMode="auto">
          <a:xfrm>
            <a:off x="539750" y="4887913"/>
            <a:ext cx="43926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Origin (n)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12" name="TextBox 20"/>
          <p:cNvSpPr txBox="1">
            <a:spLocks noChangeArrowheads="1"/>
          </p:cNvSpPr>
          <p:nvPr/>
        </p:nvSpPr>
        <p:spPr bwMode="auto">
          <a:xfrm>
            <a:off x="4041775" y="2958830"/>
            <a:ext cx="43926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loại</a:t>
            </a:r>
            <a:endParaRPr lang="vi-VN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13" name="TextBox 21"/>
          <p:cNvSpPr txBox="1">
            <a:spLocks noChangeArrowheads="1"/>
          </p:cNvSpPr>
          <p:nvPr/>
        </p:nvSpPr>
        <p:spPr bwMode="auto">
          <a:xfrm>
            <a:off x="3940175" y="3646488"/>
            <a:ext cx="43926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14" name="TextBox 22"/>
          <p:cNvSpPr txBox="1">
            <a:spLocks noChangeArrowheads="1"/>
          </p:cNvSpPr>
          <p:nvPr/>
        </p:nvSpPr>
        <p:spPr bwMode="auto">
          <a:xfrm>
            <a:off x="3943350" y="4248150"/>
            <a:ext cx="43926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nghiên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15" name="TextBox 23"/>
          <p:cNvSpPr txBox="1">
            <a:spLocks noChangeArrowheads="1"/>
          </p:cNvSpPr>
          <p:nvPr/>
        </p:nvSpPr>
        <p:spPr bwMode="auto">
          <a:xfrm>
            <a:off x="3962400" y="4876800"/>
            <a:ext cx="43926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gốc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600200" y="304800"/>
            <a:ext cx="59436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I. NEW WORDS</a:t>
            </a:r>
            <a:endParaRPr lang="en-US" sz="4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1295400" y="1600200"/>
            <a:ext cx="152400" cy="45719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1239128" y="2362200"/>
            <a:ext cx="152400" cy="45719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1752600" y="4343400"/>
            <a:ext cx="152400" cy="45719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914400" y="4933072"/>
            <a:ext cx="152400" cy="45719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3" grpId="0" autoUpdateAnimBg="0"/>
      <p:bldP spid="8204" grpId="0" autoUpdateAnimBg="0"/>
      <p:bldP spid="8205" grpId="0" autoUpdateAnimBg="0"/>
      <p:bldP spid="8206" grpId="0" autoUpdateAnimBg="0"/>
      <p:bldP spid="8207" grpId="0" autoUpdateAnimBg="0"/>
      <p:bldP spid="8208" grpId="0" autoUpdateAnimBg="0"/>
      <p:bldP spid="8209" grpId="0" autoUpdateAnimBg="0"/>
      <p:bldP spid="8210" grpId="0" autoUpdateAnimBg="0"/>
      <p:bldP spid="8212" grpId="0" autoUpdateAnimBg="0"/>
      <p:bldP spid="8213" grpId="0" autoUpdateAnimBg="0"/>
      <p:bldP spid="8214" grpId="0" autoUpdateAnimBg="0"/>
      <p:bldP spid="8215" grpId="0" autoUpdateAnimBg="0"/>
      <p:bldP spid="23" grpId="0" animBg="1"/>
      <p:bldP spid="24" grpId="0" animBg="1"/>
      <p:bldP spid="25" grpId="0" animBg="1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Process 4"/>
          <p:cNvSpPr/>
          <p:nvPr/>
        </p:nvSpPr>
        <p:spPr>
          <a:xfrm>
            <a:off x="152400" y="152400"/>
            <a:ext cx="8839200" cy="6553200"/>
          </a:xfrm>
          <a:prstGeom prst="flowChartProcess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357477" y="50537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177921" y="52823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357477" y="54347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7949322" y="56633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357477" y="58919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7720723" y="58919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101722" y="58157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2"/>
          <p:cNvSpPr/>
          <p:nvPr/>
        </p:nvSpPr>
        <p:spPr>
          <a:xfrm>
            <a:off x="1219200" y="228600"/>
            <a:ext cx="59436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II. LISTEN AND READ</a:t>
            </a:r>
            <a:endParaRPr lang="en-US" sz="4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5" name="Picture 14" descr="image2"/>
          <p:cNvPicPr/>
          <p:nvPr/>
        </p:nvPicPr>
        <p:blipFill>
          <a:blip r:embed="rId3">
            <a:lum bright="-20000" contrast="40000"/>
          </a:blip>
          <a:srcRect/>
          <a:stretch>
            <a:fillRect/>
          </a:stretch>
        </p:blipFill>
        <p:spPr bwMode="auto">
          <a:xfrm>
            <a:off x="533400" y="1295400"/>
            <a:ext cx="4267200" cy="4267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7" name="TextBox 16"/>
          <p:cNvSpPr txBox="1"/>
          <p:nvPr/>
        </p:nvSpPr>
        <p:spPr>
          <a:xfrm>
            <a:off x="5181600" y="1447800"/>
            <a:ext cx="3657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/>
              <a:t>1. Where are Duong and Nick?</a:t>
            </a:r>
          </a:p>
          <a:p>
            <a:r>
              <a:rPr lang="en-US" sz="3200" i="1" dirty="0" smtClean="0"/>
              <a:t>2. What are they doing?</a:t>
            </a:r>
          </a:p>
          <a:p>
            <a:r>
              <a:rPr lang="en-US" sz="3200" i="1" dirty="0" smtClean="0"/>
              <a:t>3. What are they talking about?</a:t>
            </a:r>
          </a:p>
          <a:p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Process 4"/>
          <p:cNvSpPr/>
          <p:nvPr/>
        </p:nvSpPr>
        <p:spPr>
          <a:xfrm>
            <a:off x="152400" y="152400"/>
            <a:ext cx="8839200" cy="6553200"/>
          </a:xfrm>
          <a:prstGeom prst="flowChartProcess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357477" y="50537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177921" y="52823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357477" y="54347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7949322" y="56633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357477" y="58919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7720723" y="58919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101722" y="58157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2"/>
          <p:cNvSpPr/>
          <p:nvPr/>
        </p:nvSpPr>
        <p:spPr>
          <a:xfrm>
            <a:off x="1219200" y="228600"/>
            <a:ext cx="59436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II. LISTEN AND READ</a:t>
            </a:r>
            <a:endParaRPr lang="en-US" sz="4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457" t="58038"/>
          <a:stretch>
            <a:fillRect/>
          </a:stretch>
        </p:blipFill>
        <p:spPr bwMode="auto">
          <a:xfrm>
            <a:off x="4572000" y="990600"/>
            <a:ext cx="4114800" cy="4876800"/>
          </a:xfrm>
          <a:prstGeom prst="rect">
            <a:avLst/>
          </a:prstGeom>
          <a:noFill/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68191" r="49543"/>
          <a:stretch>
            <a:fillRect/>
          </a:stretch>
        </p:blipFill>
        <p:spPr bwMode="auto">
          <a:xfrm>
            <a:off x="609600" y="1295400"/>
            <a:ext cx="3810000" cy="5334000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685800" y="1752600"/>
            <a:ext cx="3810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/>
              <a:t>Duong:</a:t>
            </a:r>
            <a:r>
              <a:rPr lang="en-US" dirty="0" smtClean="0"/>
              <a:t>	I phoned you around 9 p.m. </a:t>
            </a:r>
          </a:p>
          <a:p>
            <a:r>
              <a:rPr lang="en-US" dirty="0" smtClean="0"/>
              <a:t>                  last night, but no reply.</a:t>
            </a:r>
          </a:p>
          <a:p>
            <a:r>
              <a:rPr lang="en-US" dirty="0" smtClean="0"/>
              <a:t> </a:t>
            </a:r>
            <a:r>
              <a:rPr lang="en-US" b="1" i="1" dirty="0" smtClean="0"/>
              <a:t>Nick:</a:t>
            </a:r>
            <a:r>
              <a:rPr lang="en-US" dirty="0" smtClean="0"/>
              <a:t>	Oh, I was doing some </a:t>
            </a:r>
          </a:p>
          <a:p>
            <a:r>
              <a:rPr lang="en-US" dirty="0" smtClean="0"/>
              <a:t>                  Internet research on </a:t>
            </a:r>
          </a:p>
          <a:p>
            <a:r>
              <a:rPr lang="en-US" dirty="0" smtClean="0"/>
              <a:t>                   Vietnamese legends for my</a:t>
            </a:r>
          </a:p>
          <a:p>
            <a:r>
              <a:rPr lang="en-US" dirty="0" smtClean="0"/>
              <a:t>                 project. </a:t>
            </a:r>
          </a:p>
          <a:p>
            <a:r>
              <a:rPr lang="en-US" b="1" i="1" dirty="0" smtClean="0"/>
              <a:t>Duong:   </a:t>
            </a:r>
            <a:r>
              <a:rPr lang="en-US" dirty="0" smtClean="0"/>
              <a:t>Have you found one you like</a:t>
            </a:r>
          </a:p>
          <a:p>
            <a:r>
              <a:rPr lang="en-US" dirty="0" smtClean="0"/>
              <a:t>                yet? </a:t>
            </a:r>
          </a:p>
          <a:p>
            <a:r>
              <a:rPr lang="en-US" b="1" i="1" dirty="0" smtClean="0"/>
              <a:t>Nick:</a:t>
            </a:r>
            <a:r>
              <a:rPr lang="en-US" dirty="0" smtClean="0"/>
              <a:t>	Not really. Can you suggest </a:t>
            </a:r>
          </a:p>
          <a:p>
            <a:r>
              <a:rPr lang="en-US" dirty="0" smtClean="0"/>
              <a:t>                anything? </a:t>
            </a:r>
          </a:p>
          <a:p>
            <a:r>
              <a:rPr lang="en-US" b="1" i="1" dirty="0" smtClean="0"/>
              <a:t>Duong:</a:t>
            </a:r>
            <a:r>
              <a:rPr lang="en-US" dirty="0" smtClean="0"/>
              <a:t>	We have lots of legends, folk</a:t>
            </a:r>
          </a:p>
          <a:p>
            <a:r>
              <a:rPr lang="en-US" dirty="0" smtClean="0"/>
              <a:t>                 tales, and fables. A popular</a:t>
            </a:r>
          </a:p>
          <a:p>
            <a:r>
              <a:rPr lang="en-US" dirty="0" smtClean="0"/>
              <a:t>                one is the legend of  </a:t>
            </a:r>
            <a:r>
              <a:rPr lang="en-US" i="1" dirty="0" smtClean="0"/>
              <a:t>Lac Long</a:t>
            </a:r>
          </a:p>
          <a:p>
            <a:r>
              <a:rPr lang="en-US" i="1" dirty="0" smtClean="0"/>
              <a:t>                 </a:t>
            </a:r>
            <a:r>
              <a:rPr lang="en-US" i="1" dirty="0" err="1" smtClean="0"/>
              <a:t>Quan</a:t>
            </a:r>
            <a:r>
              <a:rPr lang="en-US" i="1" dirty="0" smtClean="0"/>
              <a:t> and Au Co.</a:t>
            </a:r>
            <a:r>
              <a:rPr lang="en-US" dirty="0" smtClean="0"/>
              <a:t> </a:t>
            </a:r>
          </a:p>
          <a:p>
            <a:r>
              <a:rPr lang="en-US" b="1" i="1" dirty="0" smtClean="0"/>
              <a:t>Nick:</a:t>
            </a:r>
            <a:r>
              <a:rPr lang="en-US" dirty="0" smtClean="0"/>
              <a:t>	Oh yeah? What’s it about?</a:t>
            </a:r>
          </a:p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572000" y="1066800"/>
            <a:ext cx="4572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/>
              <a:t>Duong: </a:t>
            </a:r>
            <a:r>
              <a:rPr lang="en-US" dirty="0" smtClean="0"/>
              <a:t>Well, it’s about the origins of the </a:t>
            </a:r>
          </a:p>
          <a:p>
            <a:r>
              <a:rPr lang="en-US" dirty="0" smtClean="0"/>
              <a:t>               Vietnamese</a:t>
            </a:r>
            <a:r>
              <a:rPr lang="en-US" b="1" i="1" dirty="0" smtClean="0"/>
              <a:t> </a:t>
            </a:r>
            <a:r>
              <a:rPr lang="en-US" dirty="0" smtClean="0"/>
              <a:t>people. </a:t>
            </a:r>
          </a:p>
          <a:p>
            <a:r>
              <a:rPr lang="en-US" b="1" i="1" dirty="0" smtClean="0"/>
              <a:t>Nick:</a:t>
            </a:r>
            <a:r>
              <a:rPr lang="en-US" dirty="0" smtClean="0"/>
              <a:t>	Who are the main characters? </a:t>
            </a:r>
          </a:p>
          <a:p>
            <a:r>
              <a:rPr lang="en-US" b="1" i="1" dirty="0" smtClean="0"/>
              <a:t>Duong: </a:t>
            </a:r>
            <a:r>
              <a:rPr lang="en-US" dirty="0" smtClean="0"/>
              <a:t>Lac Long </a:t>
            </a:r>
            <a:r>
              <a:rPr lang="en-US" dirty="0" err="1" smtClean="0"/>
              <a:t>Quan</a:t>
            </a:r>
            <a:r>
              <a:rPr lang="en-US" dirty="0" smtClean="0"/>
              <a:t> – the dragon king </a:t>
            </a:r>
          </a:p>
          <a:p>
            <a:r>
              <a:rPr lang="en-US" dirty="0" smtClean="0"/>
              <a:t>               of the</a:t>
            </a:r>
            <a:r>
              <a:rPr lang="en-US" b="1" i="1" dirty="0" smtClean="0"/>
              <a:t> </a:t>
            </a:r>
            <a:r>
              <a:rPr lang="en-US" dirty="0" smtClean="0"/>
              <a:t>ocean, Au Co – a fairy, and</a:t>
            </a:r>
          </a:p>
          <a:p>
            <a:r>
              <a:rPr lang="en-US" dirty="0" smtClean="0"/>
              <a:t>              their sons. </a:t>
            </a:r>
          </a:p>
          <a:p>
            <a:r>
              <a:rPr lang="en-US" b="1" i="1" dirty="0" smtClean="0"/>
              <a:t>Nick:</a:t>
            </a:r>
            <a:r>
              <a:rPr lang="en-US" dirty="0" smtClean="0"/>
              <a:t>	And what’s the story? </a:t>
            </a:r>
          </a:p>
          <a:p>
            <a:r>
              <a:rPr lang="en-US" b="1" i="1" dirty="0" smtClean="0"/>
              <a:t>Duong: </a:t>
            </a:r>
            <a:r>
              <a:rPr lang="en-US" dirty="0" smtClean="0"/>
              <a:t>Let me see… Lac Long </a:t>
            </a:r>
            <a:r>
              <a:rPr lang="en-US" dirty="0" err="1" smtClean="0"/>
              <a:t>Quan</a:t>
            </a:r>
            <a:r>
              <a:rPr lang="en-US" dirty="0" smtClean="0"/>
              <a:t> </a:t>
            </a:r>
          </a:p>
          <a:p>
            <a:r>
              <a:rPr lang="en-US" dirty="0" smtClean="0"/>
              <a:t>              married Au Co.</a:t>
            </a:r>
            <a:r>
              <a:rPr lang="en-US" b="1" i="1" dirty="0" smtClean="0"/>
              <a:t> </a:t>
            </a:r>
            <a:r>
              <a:rPr lang="en-US" dirty="0" smtClean="0"/>
              <a:t>She gave birth to </a:t>
            </a:r>
          </a:p>
          <a:p>
            <a:r>
              <a:rPr lang="en-US" dirty="0" smtClean="0"/>
              <a:t>             a bag of one hundred eggs, which</a:t>
            </a:r>
          </a:p>
          <a:p>
            <a:r>
              <a:rPr lang="en-US" dirty="0" smtClean="0"/>
              <a:t>             produced one hundred baby boys. </a:t>
            </a:r>
          </a:p>
          <a:p>
            <a:r>
              <a:rPr lang="en-US" b="1" i="1" dirty="0" smtClean="0"/>
              <a:t>Nick: </a:t>
            </a:r>
            <a:r>
              <a:rPr lang="en-US" dirty="0" smtClean="0"/>
              <a:t>One hundred baby boys? That’s a lot.</a:t>
            </a:r>
          </a:p>
          <a:p>
            <a:r>
              <a:rPr lang="en-US" dirty="0" smtClean="0"/>
              <a:t> </a:t>
            </a:r>
            <a:r>
              <a:rPr lang="en-US" b="1" i="1" dirty="0" smtClean="0"/>
              <a:t>Duong: </a:t>
            </a:r>
            <a:r>
              <a:rPr lang="en-US" dirty="0" smtClean="0"/>
              <a:t>And some years later, Lac Long </a:t>
            </a:r>
          </a:p>
          <a:p>
            <a:r>
              <a:rPr lang="en-US" dirty="0" smtClean="0"/>
              <a:t>             </a:t>
            </a:r>
            <a:r>
              <a:rPr lang="en-US" dirty="0" err="1" smtClean="0"/>
              <a:t>Quan</a:t>
            </a:r>
            <a:r>
              <a:rPr lang="en-US" dirty="0" smtClean="0"/>
              <a:t> missed</a:t>
            </a:r>
            <a:r>
              <a:rPr lang="en-US" b="1" i="1" dirty="0" smtClean="0"/>
              <a:t> </a:t>
            </a:r>
            <a:r>
              <a:rPr lang="en-US" dirty="0" smtClean="0"/>
              <a:t>the sea so he took</a:t>
            </a:r>
          </a:p>
          <a:p>
            <a:r>
              <a:rPr lang="en-US" dirty="0" smtClean="0"/>
              <a:t>            fifty of their sons to the sea, and Au</a:t>
            </a:r>
          </a:p>
          <a:p>
            <a:r>
              <a:rPr lang="en-US" dirty="0" smtClean="0"/>
              <a:t>              Co took the others to the mountains.</a:t>
            </a:r>
          </a:p>
          <a:p>
            <a:r>
              <a:rPr lang="en-US" dirty="0" smtClean="0"/>
              <a:t>             Those boys were the ancestors of the</a:t>
            </a:r>
          </a:p>
          <a:p>
            <a:r>
              <a:rPr lang="en-US" dirty="0" smtClean="0"/>
              <a:t>             Vietnamese. </a:t>
            </a:r>
          </a:p>
          <a:p>
            <a:r>
              <a:rPr lang="en-US" b="1" i="1" dirty="0" smtClean="0"/>
              <a:t>Nick: </a:t>
            </a:r>
            <a:r>
              <a:rPr lang="en-US" dirty="0" smtClean="0"/>
              <a:t>What an interesting legend it is! I think </a:t>
            </a:r>
          </a:p>
          <a:p>
            <a:r>
              <a:rPr lang="en-US" dirty="0" smtClean="0"/>
              <a:t>          I’ve</a:t>
            </a:r>
            <a:r>
              <a:rPr lang="en-US" b="1" i="1" dirty="0" smtClean="0"/>
              <a:t> </a:t>
            </a:r>
            <a:r>
              <a:rPr lang="en-US" dirty="0" smtClean="0"/>
              <a:t>found the subject of my project!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Process 4"/>
          <p:cNvSpPr/>
          <p:nvPr/>
        </p:nvSpPr>
        <p:spPr>
          <a:xfrm>
            <a:off x="152400" y="152400"/>
            <a:ext cx="8839200" cy="6553200"/>
          </a:xfrm>
          <a:prstGeom prst="flowChartProcess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357477" y="50537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177921" y="52823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357477" y="54347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7949322" y="56633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357477" y="58919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7720723" y="58919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3" descr="FLOWR0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937">
            <a:off x="8101722" y="58157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2"/>
          <p:cNvSpPr/>
          <p:nvPr/>
        </p:nvSpPr>
        <p:spPr>
          <a:xfrm>
            <a:off x="1524000" y="533400"/>
            <a:ext cx="59436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II. LISTEN AND READ</a:t>
            </a:r>
            <a:endParaRPr lang="en-US" sz="40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9600" y="2438400"/>
            <a:ext cx="7391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ctr">
              <a:buAutoNum type="arabicPeriod"/>
            </a:pPr>
            <a:r>
              <a:rPr lang="en-US" sz="3600" b="1" dirty="0" smtClean="0">
                <a:solidFill>
                  <a:srgbClr val="FF0000"/>
                </a:solidFill>
              </a:rPr>
              <a:t>Read the conversation again and choose the correct answers. </a:t>
            </a:r>
          </a:p>
          <a:p>
            <a:pPr marL="457200" lvl="0" indent="-457200" algn="ctr"/>
            <a:r>
              <a:rPr lang="en-US" sz="3600" b="1" dirty="0" smtClean="0">
                <a:solidFill>
                  <a:srgbClr val="FF0000"/>
                </a:solidFill>
              </a:rPr>
              <a:t>(Ex. a/ p. 59) 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33400" y="1219200"/>
            <a:ext cx="288925" cy="3294063"/>
            <a:chOff x="48" y="768"/>
            <a:chExt cx="182" cy="2075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 rot="5400000">
              <a:off x="-879" y="1752"/>
              <a:ext cx="2064" cy="96"/>
              <a:chOff x="0" y="1896"/>
              <a:chExt cx="5760" cy="120"/>
            </a:xfrm>
          </p:grpSpPr>
          <p:sp>
            <p:nvSpPr>
              <p:cNvPr id="12432" name="Rectangle 4"/>
              <p:cNvSpPr>
                <a:spLocks noChangeArrowheads="1"/>
              </p:cNvSpPr>
              <p:nvPr/>
            </p:nvSpPr>
            <p:spPr bwMode="gray">
              <a:xfrm>
                <a:off x="0" y="1896"/>
                <a:ext cx="5760" cy="47"/>
              </a:xfrm>
              <a:prstGeom prst="rect">
                <a:avLst/>
              </a:prstGeom>
              <a:gradFill rotWithShape="1">
                <a:gsLst>
                  <a:gs pos="0">
                    <a:srgbClr val="808080"/>
                  </a:gs>
                  <a:gs pos="100000">
                    <a:srgbClr val="ECECEC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vi-VN"/>
              </a:p>
            </p:txBody>
          </p:sp>
          <p:sp>
            <p:nvSpPr>
              <p:cNvPr id="12433" name="Rectangle 5"/>
              <p:cNvSpPr>
                <a:spLocks noChangeArrowheads="1"/>
              </p:cNvSpPr>
              <p:nvPr/>
            </p:nvSpPr>
            <p:spPr bwMode="gray">
              <a:xfrm>
                <a:off x="0" y="1942"/>
                <a:ext cx="5760" cy="74"/>
              </a:xfrm>
              <a:prstGeom prst="rect">
                <a:avLst/>
              </a:prstGeom>
              <a:gradFill rotWithShape="1">
                <a:gsLst>
                  <a:gs pos="0">
                    <a:srgbClr val="CFCFCF"/>
                  </a:gs>
                  <a:gs pos="100000">
                    <a:srgbClr val="5F5F5F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vi-VN"/>
              </a:p>
            </p:txBody>
          </p:sp>
        </p:grpSp>
        <p:grpSp>
          <p:nvGrpSpPr>
            <p:cNvPr id="4" name="Group 6"/>
            <p:cNvGrpSpPr>
              <a:grpSpLocks/>
            </p:cNvGrpSpPr>
            <p:nvPr/>
          </p:nvGrpSpPr>
          <p:grpSpPr bwMode="auto">
            <a:xfrm rot="5400000">
              <a:off x="57" y="2670"/>
              <a:ext cx="173" cy="173"/>
              <a:chOff x="1872" y="1824"/>
              <a:chExt cx="2014" cy="1821"/>
            </a:xfrm>
          </p:grpSpPr>
          <p:sp>
            <p:nvSpPr>
              <p:cNvPr id="366599" name="AutoShape 7"/>
              <p:cNvSpPr>
                <a:spLocks noChangeArrowheads="1"/>
              </p:cNvSpPr>
              <p:nvPr/>
            </p:nvSpPr>
            <p:spPr bwMode="gray">
              <a:xfrm rot="16200000" flipH="1">
                <a:off x="1824" y="2524"/>
                <a:ext cx="305" cy="210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366600" name="AutoShape 8"/>
              <p:cNvSpPr>
                <a:spLocks noChangeArrowheads="1"/>
              </p:cNvSpPr>
              <p:nvPr/>
            </p:nvSpPr>
            <p:spPr bwMode="gray">
              <a:xfrm rot="5400000" flipH="1">
                <a:off x="3629" y="2493"/>
                <a:ext cx="305" cy="210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366601" name="AutoShape 9"/>
              <p:cNvSpPr>
                <a:spLocks noChangeArrowheads="1"/>
              </p:cNvSpPr>
              <p:nvPr/>
            </p:nvSpPr>
            <p:spPr bwMode="gray">
              <a:xfrm rot="10800000" flipH="1">
                <a:off x="2722" y="3319"/>
                <a:ext cx="314" cy="211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12426" name="Oval 10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vi-VN"/>
              </a:p>
            </p:txBody>
          </p:sp>
          <p:sp>
            <p:nvSpPr>
              <p:cNvPr id="12427" name="Oval 11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vi-VN"/>
              </a:p>
            </p:txBody>
          </p:sp>
          <p:sp>
            <p:nvSpPr>
              <p:cNvPr id="366604" name="Oval 12"/>
              <p:cNvSpPr>
                <a:spLocks noChangeArrowheads="1"/>
              </p:cNvSpPr>
              <p:nvPr/>
            </p:nvSpPr>
            <p:spPr bwMode="gray">
              <a:xfrm>
                <a:off x="2256" y="1887"/>
                <a:ext cx="1257" cy="126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12429" name="Oval 13"/>
              <p:cNvSpPr>
                <a:spLocks noChangeArrowheads="1"/>
              </p:cNvSpPr>
              <p:nvPr/>
            </p:nvSpPr>
            <p:spPr bwMode="gray">
              <a:xfrm>
                <a:off x="2254" y="2000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eaLnBrk="1" hangingPunct="1"/>
                <a:endParaRPr lang="vi-VN"/>
              </a:p>
            </p:txBody>
          </p:sp>
          <p:sp>
            <p:nvSpPr>
              <p:cNvPr id="366606" name="Oval 14"/>
              <p:cNvSpPr>
                <a:spLocks noChangeArrowheads="1"/>
              </p:cNvSpPr>
              <p:nvPr/>
            </p:nvSpPr>
            <p:spPr bwMode="gray">
              <a:xfrm>
                <a:off x="2338" y="1971"/>
                <a:ext cx="1094" cy="1095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12431" name="Oval 15"/>
              <p:cNvSpPr>
                <a:spLocks noChangeArrowheads="1"/>
              </p:cNvSpPr>
              <p:nvPr/>
            </p:nvSpPr>
            <p:spPr bwMode="gray">
              <a:xfrm>
                <a:off x="2337" y="2083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eaLnBrk="1" hangingPunct="1"/>
                <a:endParaRPr lang="vi-VN"/>
              </a:p>
            </p:txBody>
          </p:sp>
        </p:grpSp>
        <p:grpSp>
          <p:nvGrpSpPr>
            <p:cNvPr id="5" name="Group 16"/>
            <p:cNvGrpSpPr>
              <a:grpSpLocks/>
            </p:cNvGrpSpPr>
            <p:nvPr/>
          </p:nvGrpSpPr>
          <p:grpSpPr bwMode="auto">
            <a:xfrm rot="5400000">
              <a:off x="48" y="1723"/>
              <a:ext cx="173" cy="173"/>
              <a:chOff x="1872" y="1824"/>
              <a:chExt cx="2014" cy="1821"/>
            </a:xfrm>
          </p:grpSpPr>
          <p:sp>
            <p:nvSpPr>
              <p:cNvPr id="366609" name="AutoShape 17"/>
              <p:cNvSpPr>
                <a:spLocks noChangeArrowheads="1"/>
              </p:cNvSpPr>
              <p:nvPr/>
            </p:nvSpPr>
            <p:spPr bwMode="gray">
              <a:xfrm rot="16200000" flipH="1">
                <a:off x="1824" y="2524"/>
                <a:ext cx="305" cy="210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366610" name="AutoShape 18"/>
              <p:cNvSpPr>
                <a:spLocks noChangeArrowheads="1"/>
              </p:cNvSpPr>
              <p:nvPr/>
            </p:nvSpPr>
            <p:spPr bwMode="gray">
              <a:xfrm rot="5400000" flipH="1">
                <a:off x="3629" y="2493"/>
                <a:ext cx="305" cy="210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366611" name="AutoShape 19"/>
              <p:cNvSpPr>
                <a:spLocks noChangeArrowheads="1"/>
              </p:cNvSpPr>
              <p:nvPr/>
            </p:nvSpPr>
            <p:spPr bwMode="gray">
              <a:xfrm rot="10800000" flipH="1">
                <a:off x="2722" y="3319"/>
                <a:ext cx="314" cy="211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12417" name="Oval 20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vi-VN"/>
              </a:p>
            </p:txBody>
          </p:sp>
          <p:sp>
            <p:nvSpPr>
              <p:cNvPr id="12418" name="Oval 21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vi-VN"/>
              </a:p>
            </p:txBody>
          </p:sp>
          <p:sp>
            <p:nvSpPr>
              <p:cNvPr id="366614" name="Oval 22"/>
              <p:cNvSpPr>
                <a:spLocks noChangeArrowheads="1"/>
              </p:cNvSpPr>
              <p:nvPr/>
            </p:nvSpPr>
            <p:spPr bwMode="gray">
              <a:xfrm>
                <a:off x="2256" y="1887"/>
                <a:ext cx="1257" cy="126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12420" name="Oval 23"/>
              <p:cNvSpPr>
                <a:spLocks noChangeArrowheads="1"/>
              </p:cNvSpPr>
              <p:nvPr/>
            </p:nvSpPr>
            <p:spPr bwMode="gray">
              <a:xfrm>
                <a:off x="2254" y="2000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eaLnBrk="1" hangingPunct="1"/>
                <a:endParaRPr lang="vi-VN"/>
              </a:p>
            </p:txBody>
          </p:sp>
          <p:sp>
            <p:nvSpPr>
              <p:cNvPr id="366616" name="Oval 24"/>
              <p:cNvSpPr>
                <a:spLocks noChangeArrowheads="1"/>
              </p:cNvSpPr>
              <p:nvPr/>
            </p:nvSpPr>
            <p:spPr bwMode="gray">
              <a:xfrm>
                <a:off x="2338" y="1971"/>
                <a:ext cx="1094" cy="1095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12422" name="Oval 25"/>
              <p:cNvSpPr>
                <a:spLocks noChangeArrowheads="1"/>
              </p:cNvSpPr>
              <p:nvPr/>
            </p:nvSpPr>
            <p:spPr bwMode="gray">
              <a:xfrm>
                <a:off x="2337" y="2083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eaLnBrk="1" hangingPunct="1"/>
                <a:endParaRPr lang="vi-VN"/>
              </a:p>
            </p:txBody>
          </p:sp>
        </p:grpSp>
      </p:grpSp>
      <p:grpSp>
        <p:nvGrpSpPr>
          <p:cNvPr id="6" name="Group 26"/>
          <p:cNvGrpSpPr>
            <a:grpSpLocks/>
          </p:cNvGrpSpPr>
          <p:nvPr/>
        </p:nvGrpSpPr>
        <p:grpSpPr bwMode="auto">
          <a:xfrm>
            <a:off x="1066800" y="2209800"/>
            <a:ext cx="6477000" cy="833438"/>
            <a:chOff x="384" y="1344"/>
            <a:chExt cx="3072" cy="381"/>
          </a:xfrm>
        </p:grpSpPr>
        <p:sp>
          <p:nvSpPr>
            <p:cNvPr id="366619" name="AutoShape 27"/>
            <p:cNvSpPr>
              <a:spLocks noChangeArrowheads="1"/>
            </p:cNvSpPr>
            <p:nvPr/>
          </p:nvSpPr>
          <p:spPr bwMode="gray">
            <a:xfrm>
              <a:off x="384" y="1344"/>
              <a:ext cx="3072" cy="381"/>
            </a:xfrm>
            <a:prstGeom prst="roundRect">
              <a:avLst>
                <a:gd name="adj" fmla="val 10889"/>
              </a:avLst>
            </a:prstGeom>
            <a:solidFill>
              <a:srgbClr val="002060"/>
            </a:soli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408" name="Freeform 29"/>
            <p:cNvSpPr>
              <a:spLocks/>
            </p:cNvSpPr>
            <p:nvPr/>
          </p:nvSpPr>
          <p:spPr bwMode="gray">
            <a:xfrm>
              <a:off x="488" y="1399"/>
              <a:ext cx="295" cy="156"/>
            </a:xfrm>
            <a:custGeom>
              <a:avLst/>
              <a:gdLst>
                <a:gd name="T0" fmla="*/ 0 w 596"/>
                <a:gd name="T1" fmla="*/ 0 h 598"/>
                <a:gd name="T2" fmla="*/ 0 w 596"/>
                <a:gd name="T3" fmla="*/ 0 h 598"/>
                <a:gd name="T4" fmla="*/ 0 w 596"/>
                <a:gd name="T5" fmla="*/ 0 h 598"/>
                <a:gd name="T6" fmla="*/ 0 w 596"/>
                <a:gd name="T7" fmla="*/ 0 h 598"/>
                <a:gd name="T8" fmla="*/ 0 w 596"/>
                <a:gd name="T9" fmla="*/ 0 h 598"/>
                <a:gd name="T10" fmla="*/ 0 w 596"/>
                <a:gd name="T11" fmla="*/ 0 h 5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6"/>
                <a:gd name="T19" fmla="*/ 0 h 598"/>
                <a:gd name="T20" fmla="*/ 596 w 596"/>
                <a:gd name="T21" fmla="*/ 598 h 5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solidFill>
              <a:srgbClr val="00CCFF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/>
              <a:endParaRPr lang="vi-VN"/>
            </a:p>
          </p:txBody>
        </p:sp>
      </p:grpSp>
      <p:sp>
        <p:nvSpPr>
          <p:cNvPr id="366624" name="AutoShape 32"/>
          <p:cNvSpPr>
            <a:spLocks noChangeArrowheads="1"/>
          </p:cNvSpPr>
          <p:nvPr/>
        </p:nvSpPr>
        <p:spPr bwMode="gray">
          <a:xfrm>
            <a:off x="990600" y="381000"/>
            <a:ext cx="7467600" cy="1219200"/>
          </a:xfrm>
          <a:prstGeom prst="roundRect">
            <a:avLst>
              <a:gd name="adj" fmla="val 50000"/>
            </a:avLst>
          </a:prstGeom>
          <a:solidFill>
            <a:srgbClr val="CCFFCC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endParaRPr lang="en-US" sz="2400" dirty="0">
              <a:solidFill>
                <a:srgbClr val="FF33CC"/>
              </a:solidFill>
            </a:endParaRPr>
          </a:p>
        </p:txBody>
      </p:sp>
      <p:grpSp>
        <p:nvGrpSpPr>
          <p:cNvPr id="7" name="Group 33"/>
          <p:cNvGrpSpPr>
            <a:grpSpLocks/>
          </p:cNvGrpSpPr>
          <p:nvPr/>
        </p:nvGrpSpPr>
        <p:grpSpPr bwMode="auto">
          <a:xfrm rot="5400000">
            <a:off x="197643" y="2240757"/>
            <a:ext cx="992188" cy="930275"/>
            <a:chOff x="1872" y="1824"/>
            <a:chExt cx="2014" cy="1821"/>
          </a:xfrm>
        </p:grpSpPr>
        <p:sp>
          <p:nvSpPr>
            <p:cNvPr id="366626" name="AutoShape 34"/>
            <p:cNvSpPr>
              <a:spLocks noChangeArrowheads="1"/>
            </p:cNvSpPr>
            <p:nvPr/>
          </p:nvSpPr>
          <p:spPr bwMode="gray">
            <a:xfrm rot="16200000" flipH="1">
              <a:off x="1821" y="2561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366627" name="AutoShape 35"/>
            <p:cNvSpPr>
              <a:spLocks noChangeArrowheads="1"/>
            </p:cNvSpPr>
            <p:nvPr/>
          </p:nvSpPr>
          <p:spPr bwMode="gray">
            <a:xfrm rot="5400000" flipH="1">
              <a:off x="3629" y="2527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366628" name="AutoShape 36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400" name="Oval 37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vi-VN"/>
            </a:p>
          </p:txBody>
        </p:sp>
        <p:sp>
          <p:nvSpPr>
            <p:cNvPr id="12401" name="Oval 38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vi-VN"/>
            </a:p>
          </p:txBody>
        </p:sp>
        <p:sp>
          <p:nvSpPr>
            <p:cNvPr id="366631" name="Oval 39"/>
            <p:cNvSpPr>
              <a:spLocks noChangeArrowheads="1"/>
            </p:cNvSpPr>
            <p:nvPr/>
          </p:nvSpPr>
          <p:spPr bwMode="gray">
            <a:xfrm>
              <a:off x="2255" y="2001"/>
              <a:ext cx="1260" cy="126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403" name="Oval 40"/>
            <p:cNvSpPr>
              <a:spLocks noChangeArrowheads="1"/>
            </p:cNvSpPr>
            <p:nvPr/>
          </p:nvSpPr>
          <p:spPr bwMode="gray">
            <a:xfrm>
              <a:off x="2254" y="2000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1" hangingPunct="1"/>
              <a:endParaRPr lang="vi-VN"/>
            </a:p>
          </p:txBody>
        </p:sp>
        <p:sp>
          <p:nvSpPr>
            <p:cNvPr id="366633" name="Oval 41"/>
            <p:cNvSpPr>
              <a:spLocks noChangeArrowheads="1"/>
            </p:cNvSpPr>
            <p:nvPr/>
          </p:nvSpPr>
          <p:spPr bwMode="gray">
            <a:xfrm>
              <a:off x="2336" y="2082"/>
              <a:ext cx="1096" cy="110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405" name="Oval 42"/>
            <p:cNvSpPr>
              <a:spLocks noChangeArrowheads="1"/>
            </p:cNvSpPr>
            <p:nvPr/>
          </p:nvSpPr>
          <p:spPr bwMode="gray">
            <a:xfrm>
              <a:off x="2337" y="2083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eaLnBrk="1" hangingPunct="1"/>
              <a:endParaRPr lang="vi-VN"/>
            </a:p>
          </p:txBody>
        </p:sp>
      </p:grpSp>
      <p:grpSp>
        <p:nvGrpSpPr>
          <p:cNvPr id="8" name="Group 43"/>
          <p:cNvGrpSpPr>
            <a:grpSpLocks/>
          </p:cNvGrpSpPr>
          <p:nvPr/>
        </p:nvGrpSpPr>
        <p:grpSpPr bwMode="auto">
          <a:xfrm rot="5400000">
            <a:off x="197644" y="3383756"/>
            <a:ext cx="992187" cy="930275"/>
            <a:chOff x="1872" y="1824"/>
            <a:chExt cx="2014" cy="1821"/>
          </a:xfrm>
        </p:grpSpPr>
        <p:sp>
          <p:nvSpPr>
            <p:cNvPr id="366636" name="AutoShape 44"/>
            <p:cNvSpPr>
              <a:spLocks noChangeArrowheads="1"/>
            </p:cNvSpPr>
            <p:nvPr/>
          </p:nvSpPr>
          <p:spPr bwMode="gray">
            <a:xfrm rot="16200000" flipH="1">
              <a:off x="1821" y="2561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366637" name="AutoShape 45"/>
            <p:cNvSpPr>
              <a:spLocks noChangeArrowheads="1"/>
            </p:cNvSpPr>
            <p:nvPr/>
          </p:nvSpPr>
          <p:spPr bwMode="gray">
            <a:xfrm rot="5400000" flipH="1">
              <a:off x="3629" y="2527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366638" name="AutoShape 46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391" name="Oval 47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vi-VN"/>
            </a:p>
          </p:txBody>
        </p:sp>
        <p:sp>
          <p:nvSpPr>
            <p:cNvPr id="12392" name="Oval 48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vi-VN"/>
            </a:p>
          </p:txBody>
        </p:sp>
        <p:sp>
          <p:nvSpPr>
            <p:cNvPr id="366641" name="Oval 49"/>
            <p:cNvSpPr>
              <a:spLocks noChangeArrowheads="1"/>
            </p:cNvSpPr>
            <p:nvPr/>
          </p:nvSpPr>
          <p:spPr bwMode="gray">
            <a:xfrm>
              <a:off x="2255" y="2001"/>
              <a:ext cx="1260" cy="126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394" name="Oval 50"/>
            <p:cNvSpPr>
              <a:spLocks noChangeArrowheads="1"/>
            </p:cNvSpPr>
            <p:nvPr/>
          </p:nvSpPr>
          <p:spPr bwMode="gray">
            <a:xfrm>
              <a:off x="2254" y="2000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1" hangingPunct="1"/>
              <a:endParaRPr lang="vi-VN"/>
            </a:p>
          </p:txBody>
        </p:sp>
        <p:sp>
          <p:nvSpPr>
            <p:cNvPr id="366643" name="Oval 51"/>
            <p:cNvSpPr>
              <a:spLocks noChangeArrowheads="1"/>
            </p:cNvSpPr>
            <p:nvPr/>
          </p:nvSpPr>
          <p:spPr bwMode="gray">
            <a:xfrm>
              <a:off x="2336" y="2082"/>
              <a:ext cx="1096" cy="110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396" name="Oval 52"/>
            <p:cNvSpPr>
              <a:spLocks noChangeArrowheads="1"/>
            </p:cNvSpPr>
            <p:nvPr/>
          </p:nvSpPr>
          <p:spPr bwMode="gray">
            <a:xfrm>
              <a:off x="2337" y="2083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eaLnBrk="1" hangingPunct="1"/>
              <a:endParaRPr lang="vi-VN"/>
            </a:p>
          </p:txBody>
        </p:sp>
      </p:grpSp>
      <p:pic>
        <p:nvPicPr>
          <p:cNvPr id="366646" name="Picture 54" descr="tdongva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2000" contrast="16000"/>
          </a:blip>
          <a:srcRect/>
          <a:stretch>
            <a:fillRect/>
          </a:stretch>
        </p:blipFill>
        <p:spPr bwMode="auto">
          <a:xfrm>
            <a:off x="381000" y="304800"/>
            <a:ext cx="914400" cy="914400"/>
          </a:xfrm>
          <a:prstGeom prst="rect">
            <a:avLst/>
          </a:prstGeom>
          <a:noFill/>
          <a:effectLst>
            <a:outerShdw dist="35921" dir="2700000" algn="ctr" rotWithShape="0">
              <a:srgbClr val="5F5F5F"/>
            </a:outerShdw>
          </a:effectLst>
        </p:spPr>
      </p:pic>
      <p:grpSp>
        <p:nvGrpSpPr>
          <p:cNvPr id="9" name="Group 79"/>
          <p:cNvGrpSpPr>
            <a:grpSpLocks/>
          </p:cNvGrpSpPr>
          <p:nvPr/>
        </p:nvGrpSpPr>
        <p:grpSpPr bwMode="auto">
          <a:xfrm>
            <a:off x="1143000" y="4419600"/>
            <a:ext cx="6477000" cy="838200"/>
            <a:chOff x="384" y="1344"/>
            <a:chExt cx="3072" cy="381"/>
          </a:xfrm>
          <a:solidFill>
            <a:srgbClr val="002060"/>
          </a:solidFill>
        </p:grpSpPr>
        <p:sp>
          <p:nvSpPr>
            <p:cNvPr id="366672" name="AutoShape 80"/>
            <p:cNvSpPr>
              <a:spLocks noChangeArrowheads="1"/>
            </p:cNvSpPr>
            <p:nvPr/>
          </p:nvSpPr>
          <p:spPr bwMode="gray">
            <a:xfrm>
              <a:off x="384" y="1344"/>
              <a:ext cx="3072" cy="381"/>
            </a:xfrm>
            <a:prstGeom prst="roundRect">
              <a:avLst>
                <a:gd name="adj" fmla="val 10889"/>
              </a:avLst>
            </a:prstGeom>
            <a:grpFill/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361" name="AutoShape 81"/>
            <p:cNvSpPr>
              <a:spLocks noChangeArrowheads="1"/>
            </p:cNvSpPr>
            <p:nvPr/>
          </p:nvSpPr>
          <p:spPr bwMode="gray">
            <a:xfrm>
              <a:off x="451" y="1379"/>
              <a:ext cx="592" cy="312"/>
            </a:xfrm>
            <a:prstGeom prst="roundRect">
              <a:avLst>
                <a:gd name="adj" fmla="val 11921"/>
              </a:avLst>
            </a:prstGeom>
            <a:grp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vi-VN"/>
            </a:p>
          </p:txBody>
        </p:sp>
        <p:sp>
          <p:nvSpPr>
            <p:cNvPr id="12362" name="Freeform 82"/>
            <p:cNvSpPr>
              <a:spLocks/>
            </p:cNvSpPr>
            <p:nvPr/>
          </p:nvSpPr>
          <p:spPr bwMode="gray">
            <a:xfrm>
              <a:off x="488" y="1399"/>
              <a:ext cx="295" cy="156"/>
            </a:xfrm>
            <a:custGeom>
              <a:avLst/>
              <a:gdLst>
                <a:gd name="T0" fmla="*/ 0 w 596"/>
                <a:gd name="T1" fmla="*/ 0 h 598"/>
                <a:gd name="T2" fmla="*/ 0 w 596"/>
                <a:gd name="T3" fmla="*/ 0 h 598"/>
                <a:gd name="T4" fmla="*/ 0 w 596"/>
                <a:gd name="T5" fmla="*/ 0 h 598"/>
                <a:gd name="T6" fmla="*/ 0 w 596"/>
                <a:gd name="T7" fmla="*/ 0 h 598"/>
                <a:gd name="T8" fmla="*/ 0 w 596"/>
                <a:gd name="T9" fmla="*/ 0 h 598"/>
                <a:gd name="T10" fmla="*/ 0 w 596"/>
                <a:gd name="T11" fmla="*/ 0 h 5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6"/>
                <a:gd name="T19" fmla="*/ 0 h 598"/>
                <a:gd name="T20" fmla="*/ 596 w 596"/>
                <a:gd name="T21" fmla="*/ 598 h 5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pFill/>
            <a:ln w="0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/>
              <a:endParaRPr lang="vi-VN"/>
            </a:p>
          </p:txBody>
        </p:sp>
        <p:sp>
          <p:nvSpPr>
            <p:cNvPr id="12364" name="Text Box 84"/>
            <p:cNvSpPr txBox="1">
              <a:spLocks noChangeArrowheads="1"/>
            </p:cNvSpPr>
            <p:nvPr/>
          </p:nvSpPr>
          <p:spPr bwMode="gray">
            <a:xfrm>
              <a:off x="1124" y="1404"/>
              <a:ext cx="2258" cy="167"/>
            </a:xfrm>
            <a:prstGeom prst="rect">
              <a:avLst/>
            </a:prstGeom>
            <a:grp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vi-VN" b="1"/>
            </a:p>
          </p:txBody>
        </p:sp>
      </p:grpSp>
      <p:grpSp>
        <p:nvGrpSpPr>
          <p:cNvPr id="10" name="Group 101"/>
          <p:cNvGrpSpPr>
            <a:grpSpLocks/>
          </p:cNvGrpSpPr>
          <p:nvPr/>
        </p:nvGrpSpPr>
        <p:grpSpPr bwMode="auto">
          <a:xfrm rot="5400000">
            <a:off x="197643" y="4450557"/>
            <a:ext cx="992188" cy="930275"/>
            <a:chOff x="1872" y="1824"/>
            <a:chExt cx="2014" cy="1821"/>
          </a:xfrm>
        </p:grpSpPr>
        <p:sp>
          <p:nvSpPr>
            <p:cNvPr id="366694" name="AutoShape 102"/>
            <p:cNvSpPr>
              <a:spLocks noChangeArrowheads="1"/>
            </p:cNvSpPr>
            <p:nvPr/>
          </p:nvSpPr>
          <p:spPr bwMode="gray">
            <a:xfrm rot="16200000" flipH="1">
              <a:off x="1821" y="2561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366695" name="AutoShape 103"/>
            <p:cNvSpPr>
              <a:spLocks noChangeArrowheads="1"/>
            </p:cNvSpPr>
            <p:nvPr/>
          </p:nvSpPr>
          <p:spPr bwMode="gray">
            <a:xfrm rot="5400000" flipH="1">
              <a:off x="3629" y="2527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366696" name="AutoShape 104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340" name="Oval 105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vi-VN"/>
            </a:p>
          </p:txBody>
        </p:sp>
        <p:sp>
          <p:nvSpPr>
            <p:cNvPr id="12341" name="Oval 106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vi-VN"/>
            </a:p>
          </p:txBody>
        </p:sp>
        <p:sp>
          <p:nvSpPr>
            <p:cNvPr id="366699" name="Oval 107"/>
            <p:cNvSpPr>
              <a:spLocks noChangeArrowheads="1"/>
            </p:cNvSpPr>
            <p:nvPr/>
          </p:nvSpPr>
          <p:spPr bwMode="gray">
            <a:xfrm>
              <a:off x="2255" y="2001"/>
              <a:ext cx="1260" cy="126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343" name="Oval 108"/>
            <p:cNvSpPr>
              <a:spLocks noChangeArrowheads="1"/>
            </p:cNvSpPr>
            <p:nvPr/>
          </p:nvSpPr>
          <p:spPr bwMode="gray">
            <a:xfrm>
              <a:off x="2254" y="2000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1" hangingPunct="1"/>
              <a:endParaRPr lang="vi-VN"/>
            </a:p>
          </p:txBody>
        </p:sp>
        <p:sp>
          <p:nvSpPr>
            <p:cNvPr id="366701" name="Oval 109"/>
            <p:cNvSpPr>
              <a:spLocks noChangeArrowheads="1"/>
            </p:cNvSpPr>
            <p:nvPr/>
          </p:nvSpPr>
          <p:spPr bwMode="gray">
            <a:xfrm>
              <a:off x="2336" y="2082"/>
              <a:ext cx="1096" cy="110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345" name="Oval 110"/>
            <p:cNvSpPr>
              <a:spLocks noChangeArrowheads="1"/>
            </p:cNvSpPr>
            <p:nvPr/>
          </p:nvSpPr>
          <p:spPr bwMode="gray">
            <a:xfrm>
              <a:off x="2337" y="2083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eaLnBrk="1" hangingPunct="1"/>
              <a:endParaRPr lang="vi-VN"/>
            </a:p>
          </p:txBody>
        </p:sp>
      </p:grpSp>
      <p:grpSp>
        <p:nvGrpSpPr>
          <p:cNvPr id="11" name="Group 113"/>
          <p:cNvGrpSpPr>
            <a:grpSpLocks/>
          </p:cNvGrpSpPr>
          <p:nvPr/>
        </p:nvGrpSpPr>
        <p:grpSpPr bwMode="auto">
          <a:xfrm>
            <a:off x="1066800" y="3352800"/>
            <a:ext cx="6553200" cy="838200"/>
            <a:chOff x="384" y="1344"/>
            <a:chExt cx="3072" cy="381"/>
          </a:xfrm>
        </p:grpSpPr>
        <p:sp>
          <p:nvSpPr>
            <p:cNvPr id="366706" name="AutoShape 114"/>
            <p:cNvSpPr>
              <a:spLocks noChangeArrowheads="1"/>
            </p:cNvSpPr>
            <p:nvPr/>
          </p:nvSpPr>
          <p:spPr bwMode="gray">
            <a:xfrm>
              <a:off x="384" y="1344"/>
              <a:ext cx="3072" cy="381"/>
            </a:xfrm>
            <a:prstGeom prst="roundRect">
              <a:avLst>
                <a:gd name="adj" fmla="val 10889"/>
              </a:avLst>
            </a:prstGeom>
            <a:solidFill>
              <a:srgbClr val="002060"/>
            </a:soli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334" name="Freeform 116"/>
            <p:cNvSpPr>
              <a:spLocks/>
            </p:cNvSpPr>
            <p:nvPr/>
          </p:nvSpPr>
          <p:spPr bwMode="gray">
            <a:xfrm>
              <a:off x="488" y="1399"/>
              <a:ext cx="295" cy="156"/>
            </a:xfrm>
            <a:custGeom>
              <a:avLst/>
              <a:gdLst>
                <a:gd name="T0" fmla="*/ 0 w 596"/>
                <a:gd name="T1" fmla="*/ 0 h 598"/>
                <a:gd name="T2" fmla="*/ 0 w 596"/>
                <a:gd name="T3" fmla="*/ 0 h 598"/>
                <a:gd name="T4" fmla="*/ 0 w 596"/>
                <a:gd name="T5" fmla="*/ 0 h 598"/>
                <a:gd name="T6" fmla="*/ 0 w 596"/>
                <a:gd name="T7" fmla="*/ 0 h 598"/>
                <a:gd name="T8" fmla="*/ 0 w 596"/>
                <a:gd name="T9" fmla="*/ 0 h 598"/>
                <a:gd name="T10" fmla="*/ 0 w 596"/>
                <a:gd name="T11" fmla="*/ 0 h 5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6"/>
                <a:gd name="T19" fmla="*/ 0 h 598"/>
                <a:gd name="T20" fmla="*/ 596 w 596"/>
                <a:gd name="T21" fmla="*/ 598 h 5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solidFill>
              <a:srgbClr val="00CCFF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/>
              <a:endParaRPr lang="vi-VN"/>
            </a:p>
          </p:txBody>
        </p:sp>
      </p:grpSp>
      <p:sp>
        <p:nvSpPr>
          <p:cNvPr id="133" name="Flowchart: Process 132"/>
          <p:cNvSpPr/>
          <p:nvPr/>
        </p:nvSpPr>
        <p:spPr>
          <a:xfrm>
            <a:off x="152400" y="152400"/>
            <a:ext cx="8839200" cy="6553200"/>
          </a:xfrm>
          <a:prstGeom prst="flowChartProcess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4" name="Picture 63" descr="FLOWR00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70937">
            <a:off x="8101722" y="58157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5" name="Picture 63" descr="FLOWR00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70937">
            <a:off x="8357478" y="57395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6" name="Picture 63" descr="FLOWR00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70937">
            <a:off x="7873122" y="55871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7" name="Picture 63" descr="FLOWR00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70937">
            <a:off x="8357478" y="49013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8" name="Picture 63" descr="FLOWR00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70937">
            <a:off x="7873122" y="51299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9" name="Picture 63" descr="FLOWR00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70937">
            <a:off x="8357478" y="5587124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0" name="Picture 63" descr="FLOWR00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70937">
            <a:off x="8025523" y="52823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1" name="Picture 63" descr="FLOWR00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70937">
            <a:off x="7873123" y="57395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" name="Picture 63" descr="FLOWR00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70937">
            <a:off x="8357478" y="52823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" name="TextBox 142"/>
          <p:cNvSpPr txBox="1"/>
          <p:nvPr/>
        </p:nvSpPr>
        <p:spPr>
          <a:xfrm>
            <a:off x="1600200" y="609600"/>
            <a:ext cx="6400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1. What was Duong doing at 9 p.m. last night?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9" name="AutoShape 81"/>
          <p:cNvSpPr>
            <a:spLocks noChangeArrowheads="1"/>
          </p:cNvSpPr>
          <p:nvPr/>
        </p:nvSpPr>
        <p:spPr bwMode="gray">
          <a:xfrm>
            <a:off x="1219200" y="3429000"/>
            <a:ext cx="1248172" cy="686400"/>
          </a:xfrm>
          <a:prstGeom prst="roundRect">
            <a:avLst>
              <a:gd name="adj" fmla="val 11921"/>
            </a:avLst>
          </a:prstGeom>
          <a:solidFill>
            <a:srgbClr val="002060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vi-VN"/>
          </a:p>
        </p:txBody>
      </p:sp>
      <p:sp>
        <p:nvSpPr>
          <p:cNvPr id="150" name="AutoShape 81"/>
          <p:cNvSpPr>
            <a:spLocks noChangeArrowheads="1"/>
          </p:cNvSpPr>
          <p:nvPr/>
        </p:nvSpPr>
        <p:spPr bwMode="gray">
          <a:xfrm>
            <a:off x="1295400" y="2286000"/>
            <a:ext cx="1248172" cy="686400"/>
          </a:xfrm>
          <a:prstGeom prst="roundRect">
            <a:avLst>
              <a:gd name="adj" fmla="val 11921"/>
            </a:avLst>
          </a:prstGeom>
          <a:solidFill>
            <a:srgbClr val="002060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vi-VN"/>
          </a:p>
        </p:txBody>
      </p:sp>
      <p:sp>
        <p:nvSpPr>
          <p:cNvPr id="151" name="Rectangle 150"/>
          <p:cNvSpPr/>
          <p:nvPr/>
        </p:nvSpPr>
        <p:spPr>
          <a:xfrm>
            <a:off x="1447800" y="2362200"/>
            <a:ext cx="99060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</a:t>
            </a:r>
            <a:endParaRPr lang="en-US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53" name="Rectangle 152"/>
          <p:cNvSpPr/>
          <p:nvPr/>
        </p:nvSpPr>
        <p:spPr>
          <a:xfrm>
            <a:off x="2590800" y="2438400"/>
            <a:ext cx="46482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He was coming to Nick’s house.</a:t>
            </a:r>
            <a:endParaRPr lang="en-US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4" name="Rectangle 153"/>
          <p:cNvSpPr/>
          <p:nvPr/>
        </p:nvSpPr>
        <p:spPr>
          <a:xfrm>
            <a:off x="1371600" y="3505200"/>
            <a:ext cx="99060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B</a:t>
            </a:r>
            <a:endParaRPr lang="en-US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55" name="Rectangle 154"/>
          <p:cNvSpPr/>
          <p:nvPr/>
        </p:nvSpPr>
        <p:spPr>
          <a:xfrm>
            <a:off x="2971800" y="3505200"/>
            <a:ext cx="293702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He was phoning Nick.</a:t>
            </a:r>
            <a:endParaRPr lang="en-US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6" name="Rectangle 155"/>
          <p:cNvSpPr/>
          <p:nvPr/>
        </p:nvSpPr>
        <p:spPr>
          <a:xfrm>
            <a:off x="1447800" y="4572000"/>
            <a:ext cx="99060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</a:t>
            </a:r>
            <a:endParaRPr lang="en-US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58" name="Rectangle 157"/>
          <p:cNvSpPr/>
          <p:nvPr/>
        </p:nvSpPr>
        <p:spPr>
          <a:xfrm>
            <a:off x="2819400" y="4495800"/>
            <a:ext cx="309732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He was talking to Nick.</a:t>
            </a:r>
            <a:endParaRPr lang="en-US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 162"/>
          <p:cNvGrpSpPr/>
          <p:nvPr/>
        </p:nvGrpSpPr>
        <p:grpSpPr>
          <a:xfrm>
            <a:off x="5029200" y="1981200"/>
            <a:ext cx="3219450" cy="990600"/>
            <a:chOff x="8286750" y="2362200"/>
            <a:chExt cx="3219450" cy="990600"/>
          </a:xfrm>
        </p:grpSpPr>
        <p:sp>
          <p:nvSpPr>
            <p:cNvPr id="160" name="Oval 159"/>
            <p:cNvSpPr/>
            <p:nvPr/>
          </p:nvSpPr>
          <p:spPr>
            <a:xfrm>
              <a:off x="8382000" y="2743200"/>
              <a:ext cx="3124200" cy="609600"/>
            </a:xfrm>
            <a:prstGeom prst="ellipse">
              <a:avLst/>
            </a:prstGeom>
            <a:blipFill>
              <a:blip r:embed="rId6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latin typeface=".VnMystical" pitchFamily="34" charset="0"/>
                </a:rPr>
                <a:t>WHAT A PITY !</a:t>
              </a:r>
              <a:endParaRPr lang="en-US" sz="2400" b="1" dirty="0">
                <a:latin typeface=".VnMystical" pitchFamily="34" charset="0"/>
              </a:endParaRPr>
            </a:p>
          </p:txBody>
        </p:sp>
        <p:pic>
          <p:nvPicPr>
            <p:cNvPr id="161" name="Picture 160" descr="000203DC.gif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286750" y="2362200"/>
              <a:ext cx="857250" cy="857250"/>
            </a:xfrm>
            <a:prstGeom prst="rect">
              <a:avLst/>
            </a:prstGeom>
          </p:spPr>
        </p:pic>
      </p:grpSp>
      <p:grpSp>
        <p:nvGrpSpPr>
          <p:cNvPr id="13" name="Group 166"/>
          <p:cNvGrpSpPr/>
          <p:nvPr/>
        </p:nvGrpSpPr>
        <p:grpSpPr>
          <a:xfrm>
            <a:off x="5867400" y="3352800"/>
            <a:ext cx="2743200" cy="762000"/>
            <a:chOff x="8458200" y="3657600"/>
            <a:chExt cx="2743200" cy="762000"/>
          </a:xfrm>
        </p:grpSpPr>
        <p:sp>
          <p:nvSpPr>
            <p:cNvPr id="165" name="Cloud 164"/>
            <p:cNvSpPr/>
            <p:nvPr/>
          </p:nvSpPr>
          <p:spPr>
            <a:xfrm>
              <a:off x="8610600" y="3886200"/>
              <a:ext cx="2590800" cy="533400"/>
            </a:xfrm>
            <a:prstGeom prst="cloud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FF0000"/>
                  </a:solidFill>
                  <a:latin typeface=".VnMystical" pitchFamily="34" charset="0"/>
                </a:rPr>
                <a:t>PERFECT</a:t>
              </a:r>
              <a:endParaRPr lang="en-US" sz="2400" b="1" dirty="0">
                <a:solidFill>
                  <a:srgbClr val="FF0000"/>
                </a:solidFill>
                <a:latin typeface=".VnMystical" pitchFamily="34" charset="0"/>
              </a:endParaRPr>
            </a:p>
          </p:txBody>
        </p:sp>
        <p:pic>
          <p:nvPicPr>
            <p:cNvPr id="166" name="Picture 165" descr="12.gif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458200" y="3657600"/>
              <a:ext cx="685800" cy="685800"/>
            </a:xfrm>
            <a:prstGeom prst="rect">
              <a:avLst/>
            </a:prstGeom>
          </p:spPr>
        </p:pic>
      </p:grpSp>
      <p:grpSp>
        <p:nvGrpSpPr>
          <p:cNvPr id="14" name="Group 167"/>
          <p:cNvGrpSpPr/>
          <p:nvPr/>
        </p:nvGrpSpPr>
        <p:grpSpPr>
          <a:xfrm>
            <a:off x="5486400" y="4191000"/>
            <a:ext cx="3219450" cy="990600"/>
            <a:chOff x="8286750" y="2362200"/>
            <a:chExt cx="3219450" cy="990600"/>
          </a:xfrm>
        </p:grpSpPr>
        <p:sp>
          <p:nvSpPr>
            <p:cNvPr id="169" name="Oval 168"/>
            <p:cNvSpPr/>
            <p:nvPr/>
          </p:nvSpPr>
          <p:spPr>
            <a:xfrm>
              <a:off x="8382000" y="2743200"/>
              <a:ext cx="3124200" cy="609600"/>
            </a:xfrm>
            <a:prstGeom prst="ellipse">
              <a:avLst/>
            </a:prstGeom>
            <a:blipFill>
              <a:blip r:embed="rId6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latin typeface=".VnMystical" pitchFamily="34" charset="0"/>
                </a:rPr>
                <a:t>SORRY  !</a:t>
              </a:r>
              <a:endParaRPr lang="en-US" sz="2400" b="1" dirty="0">
                <a:latin typeface=".VnMystical" pitchFamily="34" charset="0"/>
              </a:endParaRPr>
            </a:p>
          </p:txBody>
        </p:sp>
        <p:pic>
          <p:nvPicPr>
            <p:cNvPr id="170" name="Picture 169" descr="000203DC.gif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286750" y="2362200"/>
              <a:ext cx="857250" cy="857250"/>
            </a:xfrm>
            <a:prstGeom prst="rect">
              <a:avLst/>
            </a:prstGeom>
          </p:spPr>
        </p:pic>
      </p:grpSp>
      <p:sp>
        <p:nvSpPr>
          <p:cNvPr id="145" name="TextBox 144"/>
          <p:cNvSpPr txBox="1"/>
          <p:nvPr/>
        </p:nvSpPr>
        <p:spPr>
          <a:xfrm>
            <a:off x="304800" y="304800"/>
            <a:ext cx="1143000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EX. a</a:t>
            </a:r>
          </a:p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 / P. 59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2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0"/>
                            </p:stCondLst>
                            <p:childTnLst>
                              <p:par>
                                <p:cTn id="29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1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3" grpId="0"/>
      <p:bldP spid="151" grpId="0" animBg="1"/>
      <p:bldP spid="153" grpId="0"/>
      <p:bldP spid="154" grpId="0" animBg="1"/>
      <p:bldP spid="155" grpId="0"/>
      <p:bldP spid="156" grpId="0" animBg="1"/>
      <p:bldP spid="15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33400" y="1219200"/>
            <a:ext cx="288925" cy="3294063"/>
            <a:chOff x="48" y="768"/>
            <a:chExt cx="182" cy="2075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 rot="5400000">
              <a:off x="-879" y="1752"/>
              <a:ext cx="2064" cy="96"/>
              <a:chOff x="0" y="1896"/>
              <a:chExt cx="5760" cy="120"/>
            </a:xfrm>
          </p:grpSpPr>
          <p:sp>
            <p:nvSpPr>
              <p:cNvPr id="12432" name="Rectangle 4"/>
              <p:cNvSpPr>
                <a:spLocks noChangeArrowheads="1"/>
              </p:cNvSpPr>
              <p:nvPr/>
            </p:nvSpPr>
            <p:spPr bwMode="gray">
              <a:xfrm>
                <a:off x="0" y="1896"/>
                <a:ext cx="5760" cy="47"/>
              </a:xfrm>
              <a:prstGeom prst="rect">
                <a:avLst/>
              </a:prstGeom>
              <a:gradFill rotWithShape="1">
                <a:gsLst>
                  <a:gs pos="0">
                    <a:srgbClr val="808080"/>
                  </a:gs>
                  <a:gs pos="100000">
                    <a:srgbClr val="ECECEC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vi-VN"/>
              </a:p>
            </p:txBody>
          </p:sp>
          <p:sp>
            <p:nvSpPr>
              <p:cNvPr id="12433" name="Rectangle 5"/>
              <p:cNvSpPr>
                <a:spLocks noChangeArrowheads="1"/>
              </p:cNvSpPr>
              <p:nvPr/>
            </p:nvSpPr>
            <p:spPr bwMode="gray">
              <a:xfrm>
                <a:off x="0" y="1942"/>
                <a:ext cx="5760" cy="74"/>
              </a:xfrm>
              <a:prstGeom prst="rect">
                <a:avLst/>
              </a:prstGeom>
              <a:gradFill rotWithShape="1">
                <a:gsLst>
                  <a:gs pos="0">
                    <a:srgbClr val="CFCFCF"/>
                  </a:gs>
                  <a:gs pos="100000">
                    <a:srgbClr val="5F5F5F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vi-VN"/>
              </a:p>
            </p:txBody>
          </p:sp>
        </p:grpSp>
        <p:grpSp>
          <p:nvGrpSpPr>
            <p:cNvPr id="4" name="Group 6"/>
            <p:cNvGrpSpPr>
              <a:grpSpLocks/>
            </p:cNvGrpSpPr>
            <p:nvPr/>
          </p:nvGrpSpPr>
          <p:grpSpPr bwMode="auto">
            <a:xfrm rot="5400000">
              <a:off x="57" y="2670"/>
              <a:ext cx="173" cy="173"/>
              <a:chOff x="1872" y="1824"/>
              <a:chExt cx="2014" cy="1821"/>
            </a:xfrm>
          </p:grpSpPr>
          <p:sp>
            <p:nvSpPr>
              <p:cNvPr id="366599" name="AutoShape 7"/>
              <p:cNvSpPr>
                <a:spLocks noChangeArrowheads="1"/>
              </p:cNvSpPr>
              <p:nvPr/>
            </p:nvSpPr>
            <p:spPr bwMode="gray">
              <a:xfrm rot="16200000" flipH="1">
                <a:off x="1824" y="2524"/>
                <a:ext cx="305" cy="210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366600" name="AutoShape 8"/>
              <p:cNvSpPr>
                <a:spLocks noChangeArrowheads="1"/>
              </p:cNvSpPr>
              <p:nvPr/>
            </p:nvSpPr>
            <p:spPr bwMode="gray">
              <a:xfrm rot="5400000" flipH="1">
                <a:off x="3629" y="2493"/>
                <a:ext cx="305" cy="210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366601" name="AutoShape 9"/>
              <p:cNvSpPr>
                <a:spLocks noChangeArrowheads="1"/>
              </p:cNvSpPr>
              <p:nvPr/>
            </p:nvSpPr>
            <p:spPr bwMode="gray">
              <a:xfrm rot="10800000" flipH="1">
                <a:off x="2722" y="3319"/>
                <a:ext cx="314" cy="211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12426" name="Oval 10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vi-VN"/>
              </a:p>
            </p:txBody>
          </p:sp>
          <p:sp>
            <p:nvSpPr>
              <p:cNvPr id="12427" name="Oval 11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vi-VN"/>
              </a:p>
            </p:txBody>
          </p:sp>
          <p:sp>
            <p:nvSpPr>
              <p:cNvPr id="366604" name="Oval 12"/>
              <p:cNvSpPr>
                <a:spLocks noChangeArrowheads="1"/>
              </p:cNvSpPr>
              <p:nvPr/>
            </p:nvSpPr>
            <p:spPr bwMode="gray">
              <a:xfrm>
                <a:off x="2256" y="1887"/>
                <a:ext cx="1257" cy="126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12429" name="Oval 13"/>
              <p:cNvSpPr>
                <a:spLocks noChangeArrowheads="1"/>
              </p:cNvSpPr>
              <p:nvPr/>
            </p:nvSpPr>
            <p:spPr bwMode="gray">
              <a:xfrm>
                <a:off x="2254" y="2000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eaLnBrk="1" hangingPunct="1"/>
                <a:endParaRPr lang="vi-VN"/>
              </a:p>
            </p:txBody>
          </p:sp>
          <p:sp>
            <p:nvSpPr>
              <p:cNvPr id="366606" name="Oval 14"/>
              <p:cNvSpPr>
                <a:spLocks noChangeArrowheads="1"/>
              </p:cNvSpPr>
              <p:nvPr/>
            </p:nvSpPr>
            <p:spPr bwMode="gray">
              <a:xfrm>
                <a:off x="2338" y="1971"/>
                <a:ext cx="1094" cy="1095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12431" name="Oval 15"/>
              <p:cNvSpPr>
                <a:spLocks noChangeArrowheads="1"/>
              </p:cNvSpPr>
              <p:nvPr/>
            </p:nvSpPr>
            <p:spPr bwMode="gray">
              <a:xfrm>
                <a:off x="2337" y="2083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eaLnBrk="1" hangingPunct="1"/>
                <a:endParaRPr lang="vi-VN"/>
              </a:p>
            </p:txBody>
          </p:sp>
        </p:grpSp>
        <p:grpSp>
          <p:nvGrpSpPr>
            <p:cNvPr id="5" name="Group 16"/>
            <p:cNvGrpSpPr>
              <a:grpSpLocks/>
            </p:cNvGrpSpPr>
            <p:nvPr/>
          </p:nvGrpSpPr>
          <p:grpSpPr bwMode="auto">
            <a:xfrm rot="5400000">
              <a:off x="48" y="1723"/>
              <a:ext cx="173" cy="173"/>
              <a:chOff x="1872" y="1824"/>
              <a:chExt cx="2014" cy="1821"/>
            </a:xfrm>
          </p:grpSpPr>
          <p:sp>
            <p:nvSpPr>
              <p:cNvPr id="366609" name="AutoShape 17"/>
              <p:cNvSpPr>
                <a:spLocks noChangeArrowheads="1"/>
              </p:cNvSpPr>
              <p:nvPr/>
            </p:nvSpPr>
            <p:spPr bwMode="gray">
              <a:xfrm rot="16200000" flipH="1">
                <a:off x="1824" y="2524"/>
                <a:ext cx="305" cy="210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366610" name="AutoShape 18"/>
              <p:cNvSpPr>
                <a:spLocks noChangeArrowheads="1"/>
              </p:cNvSpPr>
              <p:nvPr/>
            </p:nvSpPr>
            <p:spPr bwMode="gray">
              <a:xfrm rot="5400000" flipH="1">
                <a:off x="3629" y="2493"/>
                <a:ext cx="305" cy="210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366611" name="AutoShape 19"/>
              <p:cNvSpPr>
                <a:spLocks noChangeArrowheads="1"/>
              </p:cNvSpPr>
              <p:nvPr/>
            </p:nvSpPr>
            <p:spPr bwMode="gray">
              <a:xfrm rot="10800000" flipH="1">
                <a:off x="2722" y="3319"/>
                <a:ext cx="314" cy="211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12417" name="Oval 20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vi-VN"/>
              </a:p>
            </p:txBody>
          </p:sp>
          <p:sp>
            <p:nvSpPr>
              <p:cNvPr id="12418" name="Oval 21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vi-VN"/>
              </a:p>
            </p:txBody>
          </p:sp>
          <p:sp>
            <p:nvSpPr>
              <p:cNvPr id="366614" name="Oval 22"/>
              <p:cNvSpPr>
                <a:spLocks noChangeArrowheads="1"/>
              </p:cNvSpPr>
              <p:nvPr/>
            </p:nvSpPr>
            <p:spPr bwMode="gray">
              <a:xfrm>
                <a:off x="2256" y="1887"/>
                <a:ext cx="1257" cy="126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12420" name="Oval 23"/>
              <p:cNvSpPr>
                <a:spLocks noChangeArrowheads="1"/>
              </p:cNvSpPr>
              <p:nvPr/>
            </p:nvSpPr>
            <p:spPr bwMode="gray">
              <a:xfrm>
                <a:off x="2254" y="2000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eaLnBrk="1" hangingPunct="1"/>
                <a:endParaRPr lang="vi-VN"/>
              </a:p>
            </p:txBody>
          </p:sp>
          <p:sp>
            <p:nvSpPr>
              <p:cNvPr id="366616" name="Oval 24"/>
              <p:cNvSpPr>
                <a:spLocks noChangeArrowheads="1"/>
              </p:cNvSpPr>
              <p:nvPr/>
            </p:nvSpPr>
            <p:spPr bwMode="gray">
              <a:xfrm>
                <a:off x="2338" y="1971"/>
                <a:ext cx="1094" cy="1095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eaLnBrk="1" hangingPunct="1"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12422" name="Oval 25"/>
              <p:cNvSpPr>
                <a:spLocks noChangeArrowheads="1"/>
              </p:cNvSpPr>
              <p:nvPr/>
            </p:nvSpPr>
            <p:spPr bwMode="gray">
              <a:xfrm>
                <a:off x="2337" y="2083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eaLnBrk="1" hangingPunct="1"/>
                <a:endParaRPr lang="vi-VN"/>
              </a:p>
            </p:txBody>
          </p:sp>
        </p:grpSp>
      </p:grpSp>
      <p:grpSp>
        <p:nvGrpSpPr>
          <p:cNvPr id="6" name="Group 26"/>
          <p:cNvGrpSpPr>
            <a:grpSpLocks/>
          </p:cNvGrpSpPr>
          <p:nvPr/>
        </p:nvGrpSpPr>
        <p:grpSpPr bwMode="auto">
          <a:xfrm>
            <a:off x="1066800" y="2209800"/>
            <a:ext cx="6477000" cy="833438"/>
            <a:chOff x="384" y="1344"/>
            <a:chExt cx="3072" cy="381"/>
          </a:xfrm>
        </p:grpSpPr>
        <p:sp>
          <p:nvSpPr>
            <p:cNvPr id="366619" name="AutoShape 27"/>
            <p:cNvSpPr>
              <a:spLocks noChangeArrowheads="1"/>
            </p:cNvSpPr>
            <p:nvPr/>
          </p:nvSpPr>
          <p:spPr bwMode="gray">
            <a:xfrm>
              <a:off x="384" y="1344"/>
              <a:ext cx="3072" cy="381"/>
            </a:xfrm>
            <a:prstGeom prst="roundRect">
              <a:avLst>
                <a:gd name="adj" fmla="val 10889"/>
              </a:avLst>
            </a:prstGeom>
            <a:solidFill>
              <a:srgbClr val="002060"/>
            </a:soli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408" name="Freeform 29"/>
            <p:cNvSpPr>
              <a:spLocks/>
            </p:cNvSpPr>
            <p:nvPr/>
          </p:nvSpPr>
          <p:spPr bwMode="gray">
            <a:xfrm>
              <a:off x="488" y="1399"/>
              <a:ext cx="295" cy="156"/>
            </a:xfrm>
            <a:custGeom>
              <a:avLst/>
              <a:gdLst>
                <a:gd name="T0" fmla="*/ 0 w 596"/>
                <a:gd name="T1" fmla="*/ 0 h 598"/>
                <a:gd name="T2" fmla="*/ 0 w 596"/>
                <a:gd name="T3" fmla="*/ 0 h 598"/>
                <a:gd name="T4" fmla="*/ 0 w 596"/>
                <a:gd name="T5" fmla="*/ 0 h 598"/>
                <a:gd name="T6" fmla="*/ 0 w 596"/>
                <a:gd name="T7" fmla="*/ 0 h 598"/>
                <a:gd name="T8" fmla="*/ 0 w 596"/>
                <a:gd name="T9" fmla="*/ 0 h 598"/>
                <a:gd name="T10" fmla="*/ 0 w 596"/>
                <a:gd name="T11" fmla="*/ 0 h 5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6"/>
                <a:gd name="T19" fmla="*/ 0 h 598"/>
                <a:gd name="T20" fmla="*/ 596 w 596"/>
                <a:gd name="T21" fmla="*/ 598 h 5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solidFill>
              <a:srgbClr val="00CCFF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/>
              <a:endParaRPr lang="vi-VN"/>
            </a:p>
          </p:txBody>
        </p:sp>
      </p:grpSp>
      <p:sp>
        <p:nvSpPr>
          <p:cNvPr id="366624" name="AutoShape 32"/>
          <p:cNvSpPr>
            <a:spLocks noChangeArrowheads="1"/>
          </p:cNvSpPr>
          <p:nvPr/>
        </p:nvSpPr>
        <p:spPr bwMode="gray">
          <a:xfrm>
            <a:off x="990600" y="381000"/>
            <a:ext cx="7467600" cy="1219200"/>
          </a:xfrm>
          <a:prstGeom prst="roundRect">
            <a:avLst>
              <a:gd name="adj" fmla="val 50000"/>
            </a:avLst>
          </a:prstGeom>
          <a:solidFill>
            <a:srgbClr val="CCFFCC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endParaRPr lang="en-US" sz="2400" dirty="0">
              <a:solidFill>
                <a:srgbClr val="FF33CC"/>
              </a:solidFill>
            </a:endParaRPr>
          </a:p>
        </p:txBody>
      </p:sp>
      <p:grpSp>
        <p:nvGrpSpPr>
          <p:cNvPr id="7" name="Group 33"/>
          <p:cNvGrpSpPr>
            <a:grpSpLocks/>
          </p:cNvGrpSpPr>
          <p:nvPr/>
        </p:nvGrpSpPr>
        <p:grpSpPr bwMode="auto">
          <a:xfrm rot="5400000">
            <a:off x="197643" y="2240757"/>
            <a:ext cx="992188" cy="930275"/>
            <a:chOff x="1872" y="1824"/>
            <a:chExt cx="2014" cy="1821"/>
          </a:xfrm>
        </p:grpSpPr>
        <p:sp>
          <p:nvSpPr>
            <p:cNvPr id="366626" name="AutoShape 34"/>
            <p:cNvSpPr>
              <a:spLocks noChangeArrowheads="1"/>
            </p:cNvSpPr>
            <p:nvPr/>
          </p:nvSpPr>
          <p:spPr bwMode="gray">
            <a:xfrm rot="16200000" flipH="1">
              <a:off x="1821" y="2561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366627" name="AutoShape 35"/>
            <p:cNvSpPr>
              <a:spLocks noChangeArrowheads="1"/>
            </p:cNvSpPr>
            <p:nvPr/>
          </p:nvSpPr>
          <p:spPr bwMode="gray">
            <a:xfrm rot="5400000" flipH="1">
              <a:off x="3629" y="2527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366628" name="AutoShape 36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400" name="Oval 37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vi-VN"/>
            </a:p>
          </p:txBody>
        </p:sp>
        <p:sp>
          <p:nvSpPr>
            <p:cNvPr id="12401" name="Oval 38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vi-VN"/>
            </a:p>
          </p:txBody>
        </p:sp>
        <p:sp>
          <p:nvSpPr>
            <p:cNvPr id="366631" name="Oval 39"/>
            <p:cNvSpPr>
              <a:spLocks noChangeArrowheads="1"/>
            </p:cNvSpPr>
            <p:nvPr/>
          </p:nvSpPr>
          <p:spPr bwMode="gray">
            <a:xfrm>
              <a:off x="2255" y="2001"/>
              <a:ext cx="1260" cy="126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403" name="Oval 40"/>
            <p:cNvSpPr>
              <a:spLocks noChangeArrowheads="1"/>
            </p:cNvSpPr>
            <p:nvPr/>
          </p:nvSpPr>
          <p:spPr bwMode="gray">
            <a:xfrm>
              <a:off x="2254" y="2000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1" hangingPunct="1"/>
              <a:endParaRPr lang="vi-VN"/>
            </a:p>
          </p:txBody>
        </p:sp>
        <p:sp>
          <p:nvSpPr>
            <p:cNvPr id="366633" name="Oval 41"/>
            <p:cNvSpPr>
              <a:spLocks noChangeArrowheads="1"/>
            </p:cNvSpPr>
            <p:nvPr/>
          </p:nvSpPr>
          <p:spPr bwMode="gray">
            <a:xfrm>
              <a:off x="2336" y="2082"/>
              <a:ext cx="1096" cy="110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405" name="Oval 42"/>
            <p:cNvSpPr>
              <a:spLocks noChangeArrowheads="1"/>
            </p:cNvSpPr>
            <p:nvPr/>
          </p:nvSpPr>
          <p:spPr bwMode="gray">
            <a:xfrm>
              <a:off x="2337" y="2083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eaLnBrk="1" hangingPunct="1"/>
              <a:endParaRPr lang="vi-VN"/>
            </a:p>
          </p:txBody>
        </p:sp>
      </p:grpSp>
      <p:grpSp>
        <p:nvGrpSpPr>
          <p:cNvPr id="8" name="Group 43"/>
          <p:cNvGrpSpPr>
            <a:grpSpLocks/>
          </p:cNvGrpSpPr>
          <p:nvPr/>
        </p:nvGrpSpPr>
        <p:grpSpPr bwMode="auto">
          <a:xfrm rot="5400000">
            <a:off x="197644" y="3383756"/>
            <a:ext cx="992187" cy="930275"/>
            <a:chOff x="1872" y="1824"/>
            <a:chExt cx="2014" cy="1821"/>
          </a:xfrm>
        </p:grpSpPr>
        <p:sp>
          <p:nvSpPr>
            <p:cNvPr id="366636" name="AutoShape 44"/>
            <p:cNvSpPr>
              <a:spLocks noChangeArrowheads="1"/>
            </p:cNvSpPr>
            <p:nvPr/>
          </p:nvSpPr>
          <p:spPr bwMode="gray">
            <a:xfrm rot="16200000" flipH="1">
              <a:off x="1821" y="2561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366637" name="AutoShape 45"/>
            <p:cNvSpPr>
              <a:spLocks noChangeArrowheads="1"/>
            </p:cNvSpPr>
            <p:nvPr/>
          </p:nvSpPr>
          <p:spPr bwMode="gray">
            <a:xfrm rot="5400000" flipH="1">
              <a:off x="3629" y="2527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366638" name="AutoShape 46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391" name="Oval 47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vi-VN"/>
            </a:p>
          </p:txBody>
        </p:sp>
        <p:sp>
          <p:nvSpPr>
            <p:cNvPr id="12392" name="Oval 48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vi-VN"/>
            </a:p>
          </p:txBody>
        </p:sp>
        <p:sp>
          <p:nvSpPr>
            <p:cNvPr id="366641" name="Oval 49"/>
            <p:cNvSpPr>
              <a:spLocks noChangeArrowheads="1"/>
            </p:cNvSpPr>
            <p:nvPr/>
          </p:nvSpPr>
          <p:spPr bwMode="gray">
            <a:xfrm>
              <a:off x="2255" y="2001"/>
              <a:ext cx="1260" cy="126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394" name="Oval 50"/>
            <p:cNvSpPr>
              <a:spLocks noChangeArrowheads="1"/>
            </p:cNvSpPr>
            <p:nvPr/>
          </p:nvSpPr>
          <p:spPr bwMode="gray">
            <a:xfrm>
              <a:off x="2254" y="2000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1" hangingPunct="1"/>
              <a:endParaRPr lang="vi-VN"/>
            </a:p>
          </p:txBody>
        </p:sp>
        <p:sp>
          <p:nvSpPr>
            <p:cNvPr id="366643" name="Oval 51"/>
            <p:cNvSpPr>
              <a:spLocks noChangeArrowheads="1"/>
            </p:cNvSpPr>
            <p:nvPr/>
          </p:nvSpPr>
          <p:spPr bwMode="gray">
            <a:xfrm>
              <a:off x="2336" y="2082"/>
              <a:ext cx="1096" cy="110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396" name="Oval 52"/>
            <p:cNvSpPr>
              <a:spLocks noChangeArrowheads="1"/>
            </p:cNvSpPr>
            <p:nvPr/>
          </p:nvSpPr>
          <p:spPr bwMode="gray">
            <a:xfrm>
              <a:off x="2337" y="2083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eaLnBrk="1" hangingPunct="1"/>
              <a:endParaRPr lang="vi-VN"/>
            </a:p>
          </p:txBody>
        </p:sp>
      </p:grpSp>
      <p:pic>
        <p:nvPicPr>
          <p:cNvPr id="366646" name="Picture 54" descr="tdongva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2000" contrast="16000"/>
          </a:blip>
          <a:srcRect/>
          <a:stretch>
            <a:fillRect/>
          </a:stretch>
        </p:blipFill>
        <p:spPr bwMode="auto">
          <a:xfrm>
            <a:off x="381000" y="304800"/>
            <a:ext cx="914400" cy="914400"/>
          </a:xfrm>
          <a:prstGeom prst="rect">
            <a:avLst/>
          </a:prstGeom>
          <a:noFill/>
          <a:effectLst>
            <a:outerShdw dist="35921" dir="2700000" algn="ctr" rotWithShape="0">
              <a:srgbClr val="5F5F5F"/>
            </a:outerShdw>
          </a:effectLst>
        </p:spPr>
      </p:pic>
      <p:grpSp>
        <p:nvGrpSpPr>
          <p:cNvPr id="9" name="Group 79"/>
          <p:cNvGrpSpPr>
            <a:grpSpLocks/>
          </p:cNvGrpSpPr>
          <p:nvPr/>
        </p:nvGrpSpPr>
        <p:grpSpPr bwMode="auto">
          <a:xfrm>
            <a:off x="1143000" y="4419600"/>
            <a:ext cx="6477000" cy="838200"/>
            <a:chOff x="384" y="1344"/>
            <a:chExt cx="3072" cy="381"/>
          </a:xfrm>
          <a:solidFill>
            <a:srgbClr val="002060"/>
          </a:solidFill>
        </p:grpSpPr>
        <p:sp>
          <p:nvSpPr>
            <p:cNvPr id="366672" name="AutoShape 80"/>
            <p:cNvSpPr>
              <a:spLocks noChangeArrowheads="1"/>
            </p:cNvSpPr>
            <p:nvPr/>
          </p:nvSpPr>
          <p:spPr bwMode="gray">
            <a:xfrm>
              <a:off x="384" y="1344"/>
              <a:ext cx="3072" cy="381"/>
            </a:xfrm>
            <a:prstGeom prst="roundRect">
              <a:avLst>
                <a:gd name="adj" fmla="val 10889"/>
              </a:avLst>
            </a:prstGeom>
            <a:grpFill/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361" name="AutoShape 81"/>
            <p:cNvSpPr>
              <a:spLocks noChangeArrowheads="1"/>
            </p:cNvSpPr>
            <p:nvPr/>
          </p:nvSpPr>
          <p:spPr bwMode="gray">
            <a:xfrm>
              <a:off x="451" y="1379"/>
              <a:ext cx="592" cy="312"/>
            </a:xfrm>
            <a:prstGeom prst="roundRect">
              <a:avLst>
                <a:gd name="adj" fmla="val 11921"/>
              </a:avLst>
            </a:prstGeom>
            <a:grp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vi-VN"/>
            </a:p>
          </p:txBody>
        </p:sp>
        <p:sp>
          <p:nvSpPr>
            <p:cNvPr id="12362" name="Freeform 82"/>
            <p:cNvSpPr>
              <a:spLocks/>
            </p:cNvSpPr>
            <p:nvPr/>
          </p:nvSpPr>
          <p:spPr bwMode="gray">
            <a:xfrm>
              <a:off x="488" y="1399"/>
              <a:ext cx="295" cy="156"/>
            </a:xfrm>
            <a:custGeom>
              <a:avLst/>
              <a:gdLst>
                <a:gd name="T0" fmla="*/ 0 w 596"/>
                <a:gd name="T1" fmla="*/ 0 h 598"/>
                <a:gd name="T2" fmla="*/ 0 w 596"/>
                <a:gd name="T3" fmla="*/ 0 h 598"/>
                <a:gd name="T4" fmla="*/ 0 w 596"/>
                <a:gd name="T5" fmla="*/ 0 h 598"/>
                <a:gd name="T6" fmla="*/ 0 w 596"/>
                <a:gd name="T7" fmla="*/ 0 h 598"/>
                <a:gd name="T8" fmla="*/ 0 w 596"/>
                <a:gd name="T9" fmla="*/ 0 h 598"/>
                <a:gd name="T10" fmla="*/ 0 w 596"/>
                <a:gd name="T11" fmla="*/ 0 h 5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6"/>
                <a:gd name="T19" fmla="*/ 0 h 598"/>
                <a:gd name="T20" fmla="*/ 596 w 596"/>
                <a:gd name="T21" fmla="*/ 598 h 5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pFill/>
            <a:ln w="0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/>
              <a:endParaRPr lang="vi-VN"/>
            </a:p>
          </p:txBody>
        </p:sp>
        <p:sp>
          <p:nvSpPr>
            <p:cNvPr id="12364" name="Text Box 84"/>
            <p:cNvSpPr txBox="1">
              <a:spLocks noChangeArrowheads="1"/>
            </p:cNvSpPr>
            <p:nvPr/>
          </p:nvSpPr>
          <p:spPr bwMode="gray">
            <a:xfrm>
              <a:off x="1124" y="1404"/>
              <a:ext cx="2258" cy="167"/>
            </a:xfrm>
            <a:prstGeom prst="rect">
              <a:avLst/>
            </a:prstGeom>
            <a:grp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vi-VN" b="1"/>
            </a:p>
          </p:txBody>
        </p:sp>
      </p:grpSp>
      <p:grpSp>
        <p:nvGrpSpPr>
          <p:cNvPr id="10" name="Group 101"/>
          <p:cNvGrpSpPr>
            <a:grpSpLocks/>
          </p:cNvGrpSpPr>
          <p:nvPr/>
        </p:nvGrpSpPr>
        <p:grpSpPr bwMode="auto">
          <a:xfrm rot="5400000">
            <a:off x="197643" y="4450557"/>
            <a:ext cx="992188" cy="930275"/>
            <a:chOff x="1872" y="1824"/>
            <a:chExt cx="2014" cy="1821"/>
          </a:xfrm>
        </p:grpSpPr>
        <p:sp>
          <p:nvSpPr>
            <p:cNvPr id="366694" name="AutoShape 102"/>
            <p:cNvSpPr>
              <a:spLocks noChangeArrowheads="1"/>
            </p:cNvSpPr>
            <p:nvPr/>
          </p:nvSpPr>
          <p:spPr bwMode="gray">
            <a:xfrm rot="16200000" flipH="1">
              <a:off x="1821" y="2561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366695" name="AutoShape 103"/>
            <p:cNvSpPr>
              <a:spLocks noChangeArrowheads="1"/>
            </p:cNvSpPr>
            <p:nvPr/>
          </p:nvSpPr>
          <p:spPr bwMode="gray">
            <a:xfrm rot="5400000" flipH="1">
              <a:off x="3629" y="2527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366696" name="AutoShape 104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340" name="Oval 105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vi-VN"/>
            </a:p>
          </p:txBody>
        </p:sp>
        <p:sp>
          <p:nvSpPr>
            <p:cNvPr id="12341" name="Oval 106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vi-VN"/>
            </a:p>
          </p:txBody>
        </p:sp>
        <p:sp>
          <p:nvSpPr>
            <p:cNvPr id="366699" name="Oval 107"/>
            <p:cNvSpPr>
              <a:spLocks noChangeArrowheads="1"/>
            </p:cNvSpPr>
            <p:nvPr/>
          </p:nvSpPr>
          <p:spPr bwMode="gray">
            <a:xfrm>
              <a:off x="2255" y="2001"/>
              <a:ext cx="1260" cy="126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343" name="Oval 108"/>
            <p:cNvSpPr>
              <a:spLocks noChangeArrowheads="1"/>
            </p:cNvSpPr>
            <p:nvPr/>
          </p:nvSpPr>
          <p:spPr bwMode="gray">
            <a:xfrm>
              <a:off x="2254" y="2000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1" hangingPunct="1"/>
              <a:endParaRPr lang="vi-VN"/>
            </a:p>
          </p:txBody>
        </p:sp>
        <p:sp>
          <p:nvSpPr>
            <p:cNvPr id="366701" name="Oval 109"/>
            <p:cNvSpPr>
              <a:spLocks noChangeArrowheads="1"/>
            </p:cNvSpPr>
            <p:nvPr/>
          </p:nvSpPr>
          <p:spPr bwMode="gray">
            <a:xfrm>
              <a:off x="2336" y="2082"/>
              <a:ext cx="1096" cy="110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345" name="Oval 110"/>
            <p:cNvSpPr>
              <a:spLocks noChangeArrowheads="1"/>
            </p:cNvSpPr>
            <p:nvPr/>
          </p:nvSpPr>
          <p:spPr bwMode="gray">
            <a:xfrm>
              <a:off x="2337" y="2083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eaLnBrk="1" hangingPunct="1"/>
              <a:endParaRPr lang="vi-VN"/>
            </a:p>
          </p:txBody>
        </p:sp>
      </p:grpSp>
      <p:grpSp>
        <p:nvGrpSpPr>
          <p:cNvPr id="11" name="Group 113"/>
          <p:cNvGrpSpPr>
            <a:grpSpLocks/>
          </p:cNvGrpSpPr>
          <p:nvPr/>
        </p:nvGrpSpPr>
        <p:grpSpPr bwMode="auto">
          <a:xfrm>
            <a:off x="1066800" y="3352800"/>
            <a:ext cx="6553200" cy="838200"/>
            <a:chOff x="384" y="1344"/>
            <a:chExt cx="3072" cy="381"/>
          </a:xfrm>
        </p:grpSpPr>
        <p:sp>
          <p:nvSpPr>
            <p:cNvPr id="366706" name="AutoShape 114"/>
            <p:cNvSpPr>
              <a:spLocks noChangeArrowheads="1"/>
            </p:cNvSpPr>
            <p:nvPr/>
          </p:nvSpPr>
          <p:spPr bwMode="gray">
            <a:xfrm>
              <a:off x="384" y="1344"/>
              <a:ext cx="3072" cy="381"/>
            </a:xfrm>
            <a:prstGeom prst="roundRect">
              <a:avLst>
                <a:gd name="adj" fmla="val 10889"/>
              </a:avLst>
            </a:prstGeom>
            <a:solidFill>
              <a:srgbClr val="002060"/>
            </a:soli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334" name="Freeform 116"/>
            <p:cNvSpPr>
              <a:spLocks/>
            </p:cNvSpPr>
            <p:nvPr/>
          </p:nvSpPr>
          <p:spPr bwMode="gray">
            <a:xfrm>
              <a:off x="488" y="1399"/>
              <a:ext cx="295" cy="156"/>
            </a:xfrm>
            <a:custGeom>
              <a:avLst/>
              <a:gdLst>
                <a:gd name="T0" fmla="*/ 0 w 596"/>
                <a:gd name="T1" fmla="*/ 0 h 598"/>
                <a:gd name="T2" fmla="*/ 0 w 596"/>
                <a:gd name="T3" fmla="*/ 0 h 598"/>
                <a:gd name="T4" fmla="*/ 0 w 596"/>
                <a:gd name="T5" fmla="*/ 0 h 598"/>
                <a:gd name="T6" fmla="*/ 0 w 596"/>
                <a:gd name="T7" fmla="*/ 0 h 598"/>
                <a:gd name="T8" fmla="*/ 0 w 596"/>
                <a:gd name="T9" fmla="*/ 0 h 598"/>
                <a:gd name="T10" fmla="*/ 0 w 596"/>
                <a:gd name="T11" fmla="*/ 0 h 5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6"/>
                <a:gd name="T19" fmla="*/ 0 h 598"/>
                <a:gd name="T20" fmla="*/ 596 w 596"/>
                <a:gd name="T21" fmla="*/ 598 h 5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solidFill>
              <a:srgbClr val="00CCFF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/>
              <a:endParaRPr lang="vi-VN"/>
            </a:p>
          </p:txBody>
        </p:sp>
      </p:grpSp>
      <p:sp>
        <p:nvSpPr>
          <p:cNvPr id="133" name="Flowchart: Process 132"/>
          <p:cNvSpPr/>
          <p:nvPr/>
        </p:nvSpPr>
        <p:spPr>
          <a:xfrm>
            <a:off x="152400" y="152400"/>
            <a:ext cx="8839200" cy="6553200"/>
          </a:xfrm>
          <a:prstGeom prst="flowChartProcess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4" name="Picture 63" descr="FLOWR00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70937">
            <a:off x="8101722" y="58157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5" name="Picture 63" descr="FLOWR00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70937">
            <a:off x="8357478" y="57395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6" name="Picture 63" descr="FLOWR00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70937">
            <a:off x="7873122" y="55871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7" name="Picture 63" descr="FLOWR00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70937">
            <a:off x="8357478" y="49013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8" name="Picture 63" descr="FLOWR00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70937">
            <a:off x="7873122" y="51299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9" name="Picture 63" descr="FLOWR00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70937">
            <a:off x="8357478" y="5587124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0" name="Picture 63" descr="FLOWR00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70937">
            <a:off x="8025523" y="528232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1" name="Picture 63" descr="FLOWR00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70937">
            <a:off x="7873123" y="57395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" name="Picture 63" descr="FLOWR00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70937">
            <a:off x="8357478" y="5282323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" name="TextBox 142"/>
          <p:cNvSpPr txBox="1"/>
          <p:nvPr/>
        </p:nvSpPr>
        <p:spPr>
          <a:xfrm>
            <a:off x="1600200" y="457200"/>
            <a:ext cx="624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2. What was Nick doing at 9 p.m. last night?</a:t>
            </a:r>
          </a:p>
        </p:txBody>
      </p:sp>
      <p:sp>
        <p:nvSpPr>
          <p:cNvPr id="149" name="AutoShape 81"/>
          <p:cNvSpPr>
            <a:spLocks noChangeArrowheads="1"/>
          </p:cNvSpPr>
          <p:nvPr/>
        </p:nvSpPr>
        <p:spPr bwMode="gray">
          <a:xfrm>
            <a:off x="1219200" y="3429000"/>
            <a:ext cx="1248172" cy="686400"/>
          </a:xfrm>
          <a:prstGeom prst="roundRect">
            <a:avLst>
              <a:gd name="adj" fmla="val 11921"/>
            </a:avLst>
          </a:prstGeom>
          <a:solidFill>
            <a:srgbClr val="002060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vi-VN"/>
          </a:p>
        </p:txBody>
      </p:sp>
      <p:sp>
        <p:nvSpPr>
          <p:cNvPr id="150" name="AutoShape 81"/>
          <p:cNvSpPr>
            <a:spLocks noChangeArrowheads="1"/>
          </p:cNvSpPr>
          <p:nvPr/>
        </p:nvSpPr>
        <p:spPr bwMode="gray">
          <a:xfrm>
            <a:off x="1295400" y="2286000"/>
            <a:ext cx="1248172" cy="686400"/>
          </a:xfrm>
          <a:prstGeom prst="roundRect">
            <a:avLst>
              <a:gd name="adj" fmla="val 11921"/>
            </a:avLst>
          </a:prstGeom>
          <a:solidFill>
            <a:srgbClr val="002060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vi-VN"/>
          </a:p>
        </p:txBody>
      </p:sp>
      <p:sp>
        <p:nvSpPr>
          <p:cNvPr id="151" name="Rectangle 150"/>
          <p:cNvSpPr/>
          <p:nvPr/>
        </p:nvSpPr>
        <p:spPr>
          <a:xfrm>
            <a:off x="1447800" y="2362200"/>
            <a:ext cx="99060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</a:t>
            </a:r>
            <a:endParaRPr lang="en-US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53" name="Rectangle 152"/>
          <p:cNvSpPr/>
          <p:nvPr/>
        </p:nvSpPr>
        <p:spPr>
          <a:xfrm>
            <a:off x="2514600" y="2362200"/>
            <a:ext cx="48768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He was watching a TV show.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4" name="Rectangle 153"/>
          <p:cNvSpPr/>
          <p:nvPr/>
        </p:nvSpPr>
        <p:spPr>
          <a:xfrm>
            <a:off x="1447800" y="4572000"/>
            <a:ext cx="99060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</a:t>
            </a:r>
            <a:endParaRPr lang="en-US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55" name="Rectangle 154"/>
          <p:cNvSpPr/>
          <p:nvPr/>
        </p:nvSpPr>
        <p:spPr>
          <a:xfrm>
            <a:off x="2514600" y="3429000"/>
            <a:ext cx="48768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He was talking about his project.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6" name="Rectangle 155"/>
          <p:cNvSpPr/>
          <p:nvPr/>
        </p:nvSpPr>
        <p:spPr>
          <a:xfrm>
            <a:off x="1371600" y="3505200"/>
            <a:ext cx="99060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B</a:t>
            </a:r>
            <a:endParaRPr lang="en-US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58" name="Rectangle 157"/>
          <p:cNvSpPr/>
          <p:nvPr/>
        </p:nvSpPr>
        <p:spPr>
          <a:xfrm>
            <a:off x="2514600" y="4343400"/>
            <a:ext cx="472440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He was searching for information on the web.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 162"/>
          <p:cNvGrpSpPr/>
          <p:nvPr/>
        </p:nvGrpSpPr>
        <p:grpSpPr>
          <a:xfrm>
            <a:off x="5638800" y="2057400"/>
            <a:ext cx="3219450" cy="990600"/>
            <a:chOff x="8286750" y="2362200"/>
            <a:chExt cx="3219450" cy="990600"/>
          </a:xfrm>
        </p:grpSpPr>
        <p:sp>
          <p:nvSpPr>
            <p:cNvPr id="160" name="Oval 159"/>
            <p:cNvSpPr/>
            <p:nvPr/>
          </p:nvSpPr>
          <p:spPr>
            <a:xfrm>
              <a:off x="8382000" y="2743200"/>
              <a:ext cx="3124200" cy="609600"/>
            </a:xfrm>
            <a:prstGeom prst="ellipse">
              <a:avLst/>
            </a:prstGeom>
            <a:blipFill>
              <a:blip r:embed="rId6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latin typeface=".VnMystical" pitchFamily="34" charset="0"/>
                </a:rPr>
                <a:t>WHAT A PITY !</a:t>
              </a:r>
              <a:endParaRPr lang="en-US" sz="2400" b="1" dirty="0">
                <a:latin typeface=".VnMystical" pitchFamily="34" charset="0"/>
              </a:endParaRPr>
            </a:p>
          </p:txBody>
        </p:sp>
        <p:pic>
          <p:nvPicPr>
            <p:cNvPr id="161" name="Picture 160" descr="000203DC.gif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286750" y="2362200"/>
              <a:ext cx="857250" cy="857250"/>
            </a:xfrm>
            <a:prstGeom prst="rect">
              <a:avLst/>
            </a:prstGeom>
          </p:spPr>
        </p:pic>
      </p:grpSp>
      <p:grpSp>
        <p:nvGrpSpPr>
          <p:cNvPr id="13" name="Group 166"/>
          <p:cNvGrpSpPr/>
          <p:nvPr/>
        </p:nvGrpSpPr>
        <p:grpSpPr>
          <a:xfrm>
            <a:off x="5715000" y="4419600"/>
            <a:ext cx="2743200" cy="762000"/>
            <a:chOff x="8458200" y="3657600"/>
            <a:chExt cx="2743200" cy="762000"/>
          </a:xfrm>
        </p:grpSpPr>
        <p:sp>
          <p:nvSpPr>
            <p:cNvPr id="165" name="Cloud 164"/>
            <p:cNvSpPr/>
            <p:nvPr/>
          </p:nvSpPr>
          <p:spPr>
            <a:xfrm>
              <a:off x="8610600" y="3886200"/>
              <a:ext cx="2590800" cy="533400"/>
            </a:xfrm>
            <a:prstGeom prst="cloud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FF0000"/>
                  </a:solidFill>
                  <a:latin typeface=".VnMystical" pitchFamily="34" charset="0"/>
                </a:rPr>
                <a:t>PERFECT</a:t>
              </a:r>
              <a:endParaRPr lang="en-US" sz="2400" b="1" dirty="0">
                <a:solidFill>
                  <a:srgbClr val="FF0000"/>
                </a:solidFill>
                <a:latin typeface=".VnMystical" pitchFamily="34" charset="0"/>
              </a:endParaRPr>
            </a:p>
          </p:txBody>
        </p:sp>
        <p:pic>
          <p:nvPicPr>
            <p:cNvPr id="166" name="Picture 165" descr="12.gif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458200" y="3657600"/>
              <a:ext cx="685800" cy="685800"/>
            </a:xfrm>
            <a:prstGeom prst="rect">
              <a:avLst/>
            </a:prstGeom>
          </p:spPr>
        </p:pic>
      </p:grpSp>
      <p:grpSp>
        <p:nvGrpSpPr>
          <p:cNvPr id="14" name="Group 170"/>
          <p:cNvGrpSpPr/>
          <p:nvPr/>
        </p:nvGrpSpPr>
        <p:grpSpPr>
          <a:xfrm>
            <a:off x="5257800" y="3048000"/>
            <a:ext cx="3219450" cy="990600"/>
            <a:chOff x="8286750" y="2362200"/>
            <a:chExt cx="3219450" cy="990600"/>
          </a:xfrm>
        </p:grpSpPr>
        <p:sp>
          <p:nvSpPr>
            <p:cNvPr id="172" name="Oval 171"/>
            <p:cNvSpPr/>
            <p:nvPr/>
          </p:nvSpPr>
          <p:spPr>
            <a:xfrm>
              <a:off x="8382000" y="2743200"/>
              <a:ext cx="3124200" cy="609600"/>
            </a:xfrm>
            <a:prstGeom prst="ellipse">
              <a:avLst/>
            </a:prstGeom>
            <a:blipFill>
              <a:blip r:embed="rId6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latin typeface=".VnMystical" pitchFamily="34" charset="0"/>
                </a:rPr>
                <a:t>SORRY  !</a:t>
              </a:r>
              <a:endParaRPr lang="en-US" sz="2400" b="1" dirty="0">
                <a:latin typeface=".VnMystical" pitchFamily="34" charset="0"/>
              </a:endParaRPr>
            </a:p>
          </p:txBody>
        </p:sp>
        <p:pic>
          <p:nvPicPr>
            <p:cNvPr id="173" name="Picture 172" descr="000203DC.gif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286750" y="2362200"/>
              <a:ext cx="857250" cy="857250"/>
            </a:xfrm>
            <a:prstGeom prst="rect">
              <a:avLst/>
            </a:prstGeom>
          </p:spPr>
        </p:pic>
      </p:grpSp>
      <p:sp>
        <p:nvSpPr>
          <p:cNvPr id="145" name="TextBox 144"/>
          <p:cNvSpPr txBox="1"/>
          <p:nvPr/>
        </p:nvSpPr>
        <p:spPr>
          <a:xfrm>
            <a:off x="304800" y="304800"/>
            <a:ext cx="1143000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EX. a</a:t>
            </a:r>
          </a:p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 / P. 59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2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0"/>
                            </p:stCondLst>
                            <p:childTnLst>
                              <p:par>
                                <p:cTn id="29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1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3" grpId="0"/>
      <p:bldP spid="151" grpId="0" animBg="1"/>
      <p:bldP spid="153" grpId="0"/>
      <p:bldP spid="154" grpId="0" animBg="1"/>
      <p:bldP spid="155" grpId="0"/>
      <p:bldP spid="156" grpId="0" animBg="1"/>
      <p:bldP spid="15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618</TotalTime>
  <Words>824</Words>
  <Application>Microsoft Office PowerPoint</Application>
  <PresentationFormat>On-screen Show (4:3)</PresentationFormat>
  <Paragraphs>219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WELCOME TO  MY CLASS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The bye bye song</vt:lpstr>
    </vt:vector>
  </TitlesOfParts>
  <Company>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MY CLASS</dc:title>
  <dc:creator>Mr</dc:creator>
  <cp:lastModifiedBy>Mr</cp:lastModifiedBy>
  <cp:revision>86</cp:revision>
  <dcterms:created xsi:type="dcterms:W3CDTF">2015-08-01T15:00:19Z</dcterms:created>
  <dcterms:modified xsi:type="dcterms:W3CDTF">2016-11-29T09:41:19Z</dcterms:modified>
</cp:coreProperties>
</file>