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23" r:id="rId2"/>
    <p:sldMasterId id="2147483711" r:id="rId3"/>
  </p:sldMasterIdLst>
  <p:notesMasterIdLst>
    <p:notesMasterId r:id="rId24"/>
  </p:notesMasterIdLst>
  <p:sldIdLst>
    <p:sldId id="256" r:id="rId4"/>
    <p:sldId id="293" r:id="rId5"/>
    <p:sldId id="270" r:id="rId6"/>
    <p:sldId id="271" r:id="rId7"/>
    <p:sldId id="294" r:id="rId8"/>
    <p:sldId id="272" r:id="rId9"/>
    <p:sldId id="295" r:id="rId10"/>
    <p:sldId id="296" r:id="rId11"/>
    <p:sldId id="301" r:id="rId12"/>
    <p:sldId id="286" r:id="rId13"/>
    <p:sldId id="292" r:id="rId14"/>
    <p:sldId id="287" r:id="rId15"/>
    <p:sldId id="288" r:id="rId16"/>
    <p:sldId id="289" r:id="rId17"/>
    <p:sldId id="290" r:id="rId18"/>
    <p:sldId id="291" r:id="rId19"/>
    <p:sldId id="297" r:id="rId20"/>
    <p:sldId id="298" r:id="rId21"/>
    <p:sldId id="299" r:id="rId22"/>
    <p:sldId id="300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190FEE-85CE-4616-AC08-AD3449EF6488}" type="doc">
      <dgm:prSet loTypeId="urn:microsoft.com/office/officeart/2005/8/layout/chevron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3B97E9BC-D1D4-4EAA-AA84-7B9E71F1F077}">
      <dgm:prSet phldrT="[Text]"/>
      <dgm:spPr>
        <a:solidFill>
          <a:schemeClr val="tx1"/>
        </a:solidFill>
        <a:ln>
          <a:solidFill>
            <a:srgbClr val="0070C0"/>
          </a:solidFill>
        </a:ln>
      </dgm:spPr>
      <dgm:t>
        <a:bodyPr/>
        <a:lstStyle/>
        <a:p>
          <a:r>
            <a:rPr lang="en-US" b="1" smtClean="0"/>
            <a:t>1</a:t>
          </a:r>
          <a:endParaRPr lang="en-US" b="1"/>
        </a:p>
      </dgm:t>
    </dgm:pt>
    <dgm:pt modelId="{57EF6091-E04F-4C3F-AB56-3528C4E6C70C}" type="parTrans" cxnId="{AD8AB92A-EE24-4F75-9603-6ECB32F86616}">
      <dgm:prSet/>
      <dgm:spPr/>
      <dgm:t>
        <a:bodyPr/>
        <a:lstStyle/>
        <a:p>
          <a:endParaRPr lang="en-US"/>
        </a:p>
      </dgm:t>
    </dgm:pt>
    <dgm:pt modelId="{735CD7C3-6410-4095-93B3-07B80C0BAF66}" type="sibTrans" cxnId="{AD8AB92A-EE24-4F75-9603-6ECB32F86616}">
      <dgm:prSet/>
      <dgm:spPr/>
      <dgm:t>
        <a:bodyPr/>
        <a:lstStyle/>
        <a:p>
          <a:endParaRPr lang="en-US"/>
        </a:p>
      </dgm:t>
    </dgm:pt>
    <dgm:pt modelId="{5FA4577B-657E-47F3-BF8C-C5A0CA1AB51C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800" smtClean="0"/>
            <a:t>Đại lượng đặc trưng cho sự nhanh hay chậm của chuyển động gọi là gì?</a:t>
          </a:r>
          <a:endParaRPr lang="en-US" sz="1800"/>
        </a:p>
      </dgm:t>
    </dgm:pt>
    <dgm:pt modelId="{CFC9CB12-6397-468D-A1D9-9297AC4FC410}" type="parTrans" cxnId="{0074CD88-5690-4D43-BF7C-F81FB4DDE6B8}">
      <dgm:prSet/>
      <dgm:spPr/>
      <dgm:t>
        <a:bodyPr/>
        <a:lstStyle/>
        <a:p>
          <a:endParaRPr lang="en-US"/>
        </a:p>
      </dgm:t>
    </dgm:pt>
    <dgm:pt modelId="{4B06AFCD-1186-4531-8344-98D635847DBC}" type="sibTrans" cxnId="{0074CD88-5690-4D43-BF7C-F81FB4DDE6B8}">
      <dgm:prSet/>
      <dgm:spPr/>
      <dgm:t>
        <a:bodyPr/>
        <a:lstStyle/>
        <a:p>
          <a:endParaRPr lang="en-US"/>
        </a:p>
      </dgm:t>
    </dgm:pt>
    <dgm:pt modelId="{EA47425C-8727-47BE-BD50-DB74E7828B3B}">
      <dgm:prSet phldrT="[Text]"/>
      <dgm:spPr>
        <a:solidFill>
          <a:schemeClr val="tx1"/>
        </a:solidFill>
        <a:ln>
          <a:solidFill>
            <a:srgbClr val="0070C0"/>
          </a:solidFill>
        </a:ln>
      </dgm:spPr>
      <dgm:t>
        <a:bodyPr/>
        <a:lstStyle/>
        <a:p>
          <a:r>
            <a:rPr lang="en-US" smtClean="0"/>
            <a:t>4</a:t>
          </a:r>
          <a:endParaRPr lang="en-US"/>
        </a:p>
      </dgm:t>
    </dgm:pt>
    <dgm:pt modelId="{301F802A-CEE7-45DE-9140-A9F424C47433}" type="parTrans" cxnId="{A0232FA0-09FC-4775-9F1C-45844E90C2B0}">
      <dgm:prSet/>
      <dgm:spPr/>
      <dgm:t>
        <a:bodyPr/>
        <a:lstStyle/>
        <a:p>
          <a:endParaRPr lang="en-US"/>
        </a:p>
      </dgm:t>
    </dgm:pt>
    <dgm:pt modelId="{199E0BE7-1250-49B6-A79F-2D6139A95E8B}" type="sibTrans" cxnId="{A0232FA0-09FC-4775-9F1C-45844E90C2B0}">
      <dgm:prSet/>
      <dgm:spPr/>
      <dgm:t>
        <a:bodyPr/>
        <a:lstStyle/>
        <a:p>
          <a:endParaRPr lang="en-US"/>
        </a:p>
      </dgm:t>
    </dgm:pt>
    <dgm:pt modelId="{1092749B-556F-4EA8-B084-BDF4F32D664D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800" smtClean="0"/>
            <a:t>36km/h = ? m/s</a:t>
          </a:r>
          <a:endParaRPr lang="en-US" sz="1800"/>
        </a:p>
      </dgm:t>
    </dgm:pt>
    <dgm:pt modelId="{B9E24C20-EC97-498B-AEE8-1EE91BACC2B6}" type="parTrans" cxnId="{184EDEC2-76CD-4B7E-9F93-8404043E08F6}">
      <dgm:prSet/>
      <dgm:spPr/>
      <dgm:t>
        <a:bodyPr/>
        <a:lstStyle/>
        <a:p>
          <a:endParaRPr lang="en-US"/>
        </a:p>
      </dgm:t>
    </dgm:pt>
    <dgm:pt modelId="{E8DDAC78-71AF-437F-919C-0E5B3B0A752C}" type="sibTrans" cxnId="{184EDEC2-76CD-4B7E-9F93-8404043E08F6}">
      <dgm:prSet/>
      <dgm:spPr/>
      <dgm:t>
        <a:bodyPr/>
        <a:lstStyle/>
        <a:p>
          <a:endParaRPr lang="en-US"/>
        </a:p>
      </dgm:t>
    </dgm:pt>
    <dgm:pt modelId="{ECBD88C1-5BFE-4128-BF97-C738384E6025}">
      <dgm:prSet phldrT="[Text]"/>
      <dgm:spPr>
        <a:solidFill>
          <a:schemeClr val="tx1"/>
        </a:solidFill>
        <a:ln>
          <a:solidFill>
            <a:srgbClr val="0070C0"/>
          </a:solidFill>
        </a:ln>
      </dgm:spPr>
      <dgm:t>
        <a:bodyPr/>
        <a:lstStyle/>
        <a:p>
          <a:r>
            <a:rPr lang="en-US" smtClean="0"/>
            <a:t>5</a:t>
          </a:r>
          <a:endParaRPr lang="en-US"/>
        </a:p>
      </dgm:t>
    </dgm:pt>
    <dgm:pt modelId="{000DDC3B-47F9-4618-A13C-291FBB669244}" type="parTrans" cxnId="{099C1BED-0497-4967-9FD6-19A38BCFAF51}">
      <dgm:prSet/>
      <dgm:spPr/>
      <dgm:t>
        <a:bodyPr/>
        <a:lstStyle/>
        <a:p>
          <a:endParaRPr lang="en-US"/>
        </a:p>
      </dgm:t>
    </dgm:pt>
    <dgm:pt modelId="{075DAD4C-C4E4-497E-A2C0-2683B86D09D6}" type="sibTrans" cxnId="{099C1BED-0497-4967-9FD6-19A38BCFAF51}">
      <dgm:prSet/>
      <dgm:spPr/>
      <dgm:t>
        <a:bodyPr/>
        <a:lstStyle/>
        <a:p>
          <a:endParaRPr lang="en-US"/>
        </a:p>
      </dgm:t>
    </dgm:pt>
    <dgm:pt modelId="{8F66F237-49E6-41A1-AF75-AF2B5111BD88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800" smtClean="0"/>
            <a:t>Quãng đường đi được trong 1 đơn vị thời gian gọi là gì?</a:t>
          </a:r>
          <a:endParaRPr lang="en-US" sz="1800"/>
        </a:p>
      </dgm:t>
    </dgm:pt>
    <dgm:pt modelId="{C021D9A4-0321-4262-8A88-A85644691951}" type="parTrans" cxnId="{9097F841-03A6-4322-BFA4-AF8DA93020FF}">
      <dgm:prSet/>
      <dgm:spPr/>
      <dgm:t>
        <a:bodyPr/>
        <a:lstStyle/>
        <a:p>
          <a:endParaRPr lang="en-US"/>
        </a:p>
      </dgm:t>
    </dgm:pt>
    <dgm:pt modelId="{602BCCCE-6BEC-4ADA-A027-A589DBE0C061}" type="sibTrans" cxnId="{9097F841-03A6-4322-BFA4-AF8DA93020FF}">
      <dgm:prSet/>
      <dgm:spPr/>
      <dgm:t>
        <a:bodyPr/>
        <a:lstStyle/>
        <a:p>
          <a:endParaRPr lang="en-US"/>
        </a:p>
      </dgm:t>
    </dgm:pt>
    <dgm:pt modelId="{E2FE60ED-305E-4F17-899F-4FEF43F090CB}">
      <dgm:prSet/>
      <dgm:spPr>
        <a:solidFill>
          <a:schemeClr val="tx1"/>
        </a:solidFill>
        <a:ln>
          <a:solidFill>
            <a:srgbClr val="0070C0"/>
          </a:solidFill>
        </a:ln>
      </dgm:spPr>
      <dgm:t>
        <a:bodyPr/>
        <a:lstStyle/>
        <a:p>
          <a:r>
            <a:rPr lang="en-US" smtClean="0"/>
            <a:t>2</a:t>
          </a:r>
          <a:endParaRPr lang="en-US"/>
        </a:p>
      </dgm:t>
    </dgm:pt>
    <dgm:pt modelId="{E472D1E3-0183-4675-852F-FB971FB22B27}" type="parTrans" cxnId="{8B6E05A5-5039-4EA8-84E9-611CD99488EB}">
      <dgm:prSet/>
      <dgm:spPr/>
      <dgm:t>
        <a:bodyPr/>
        <a:lstStyle/>
        <a:p>
          <a:endParaRPr lang="en-US"/>
        </a:p>
      </dgm:t>
    </dgm:pt>
    <dgm:pt modelId="{79F4031C-46E0-4043-BC15-5E6D1539D8B0}" type="sibTrans" cxnId="{8B6E05A5-5039-4EA8-84E9-611CD99488EB}">
      <dgm:prSet/>
      <dgm:spPr/>
      <dgm:t>
        <a:bodyPr/>
        <a:lstStyle/>
        <a:p>
          <a:endParaRPr lang="en-US"/>
        </a:p>
      </dgm:t>
    </dgm:pt>
    <dgm:pt modelId="{AFAEDB3E-117E-428F-A4D8-DA330A28256B}">
      <dgm:prSet/>
      <dgm:spPr>
        <a:solidFill>
          <a:schemeClr val="tx1"/>
        </a:solidFill>
        <a:ln>
          <a:solidFill>
            <a:srgbClr val="0070C0"/>
          </a:solidFill>
        </a:ln>
      </dgm:spPr>
      <dgm:t>
        <a:bodyPr/>
        <a:lstStyle/>
        <a:p>
          <a:r>
            <a:rPr lang="en-US" smtClean="0"/>
            <a:t>3</a:t>
          </a:r>
          <a:endParaRPr lang="en-US"/>
        </a:p>
      </dgm:t>
    </dgm:pt>
    <dgm:pt modelId="{E6ADDAFF-0E20-48D5-8A46-90D6898D25C7}" type="parTrans" cxnId="{374E810A-494B-4BC8-A10B-996C5F564105}">
      <dgm:prSet/>
      <dgm:spPr/>
      <dgm:t>
        <a:bodyPr/>
        <a:lstStyle/>
        <a:p>
          <a:endParaRPr lang="en-US"/>
        </a:p>
      </dgm:t>
    </dgm:pt>
    <dgm:pt modelId="{6C015F98-F79F-4E83-981A-A3554ADB86F6}" type="sibTrans" cxnId="{374E810A-494B-4BC8-A10B-996C5F564105}">
      <dgm:prSet/>
      <dgm:spPr/>
      <dgm:t>
        <a:bodyPr/>
        <a:lstStyle/>
        <a:p>
          <a:endParaRPr lang="en-US"/>
        </a:p>
      </dgm:t>
    </dgm:pt>
    <dgm:pt modelId="{E2DD9733-36FA-4F55-A1AB-E55A2F58D773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800" smtClean="0"/>
            <a:t>Công thức vận tốc?</a:t>
          </a:r>
          <a:endParaRPr lang="en-US" sz="1800"/>
        </a:p>
      </dgm:t>
    </dgm:pt>
    <dgm:pt modelId="{00ECE59A-B612-49A4-8524-9F608A3AE468}" type="parTrans" cxnId="{771F88E2-F802-407C-88B3-40BC8CA8FD40}">
      <dgm:prSet/>
      <dgm:spPr/>
      <dgm:t>
        <a:bodyPr/>
        <a:lstStyle/>
        <a:p>
          <a:endParaRPr lang="en-US"/>
        </a:p>
      </dgm:t>
    </dgm:pt>
    <dgm:pt modelId="{66D3E371-D367-4AAB-9B97-D70A3B970682}" type="sibTrans" cxnId="{771F88E2-F802-407C-88B3-40BC8CA8FD40}">
      <dgm:prSet/>
      <dgm:spPr/>
      <dgm:t>
        <a:bodyPr/>
        <a:lstStyle/>
        <a:p>
          <a:endParaRPr lang="en-US"/>
        </a:p>
      </dgm:t>
    </dgm:pt>
    <dgm:pt modelId="{96FB4980-8CC7-4DF9-8C6B-0FD7DF0123B8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800" smtClean="0"/>
            <a:t>Đơn vị vận tốc?</a:t>
          </a:r>
          <a:endParaRPr lang="en-US" sz="1800"/>
        </a:p>
      </dgm:t>
    </dgm:pt>
    <dgm:pt modelId="{318DACF9-A5CC-4F89-BFC7-2FE18E17631C}" type="parTrans" cxnId="{FB7C55A4-EDD2-42A0-A87E-EDE635E28DD4}">
      <dgm:prSet/>
      <dgm:spPr/>
      <dgm:t>
        <a:bodyPr/>
        <a:lstStyle/>
        <a:p>
          <a:endParaRPr lang="en-US"/>
        </a:p>
      </dgm:t>
    </dgm:pt>
    <dgm:pt modelId="{C68D21D9-B40B-47E3-8725-6FC178A9A90C}" type="sibTrans" cxnId="{FB7C55A4-EDD2-42A0-A87E-EDE635E28DD4}">
      <dgm:prSet/>
      <dgm:spPr/>
      <dgm:t>
        <a:bodyPr/>
        <a:lstStyle/>
        <a:p>
          <a:endParaRPr lang="en-US"/>
        </a:p>
      </dgm:t>
    </dgm:pt>
    <dgm:pt modelId="{355F2001-3586-44F8-92B8-C86D896C17E2}" type="pres">
      <dgm:prSet presAssocID="{90190FEE-85CE-4616-AC08-AD3449EF648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BCF1D5-47AA-4DBE-B04A-78DD6C494C35}" type="pres">
      <dgm:prSet presAssocID="{3B97E9BC-D1D4-4EAA-AA84-7B9E71F1F077}" presName="composite" presStyleCnt="0"/>
      <dgm:spPr/>
    </dgm:pt>
    <dgm:pt modelId="{920E9E30-28C2-48E7-9C41-66CA08ECB8B7}" type="pres">
      <dgm:prSet presAssocID="{3B97E9BC-D1D4-4EAA-AA84-7B9E71F1F077}" presName="parentText" presStyleLbl="alignNode1" presStyleIdx="0" presStyleCnt="5" custLinFactNeighborX="-44003" custLinFactNeighborY="-7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25873F-0391-4DF8-BAF3-58E09AA1EC9F}" type="pres">
      <dgm:prSet presAssocID="{3B97E9BC-D1D4-4EAA-AA84-7B9E71F1F077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7CA32-2289-4984-A467-5AB5F728CC8B}" type="pres">
      <dgm:prSet presAssocID="{735CD7C3-6410-4095-93B3-07B80C0BAF66}" presName="sp" presStyleCnt="0"/>
      <dgm:spPr/>
    </dgm:pt>
    <dgm:pt modelId="{86D326D2-FF95-4E7C-837D-27A792FDE116}" type="pres">
      <dgm:prSet presAssocID="{E2FE60ED-305E-4F17-899F-4FEF43F090CB}" presName="composite" presStyleCnt="0"/>
      <dgm:spPr/>
    </dgm:pt>
    <dgm:pt modelId="{449B70C7-11E2-4040-A570-2427A41DCC96}" type="pres">
      <dgm:prSet presAssocID="{E2FE60ED-305E-4F17-899F-4FEF43F090CB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BCD31B-C032-4EE5-A160-EC9802AF0D7B}" type="pres">
      <dgm:prSet presAssocID="{E2FE60ED-305E-4F17-899F-4FEF43F090CB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3268A-80B5-4E48-A898-2D07CD2F38DD}" type="pres">
      <dgm:prSet presAssocID="{79F4031C-46E0-4043-BC15-5E6D1539D8B0}" presName="sp" presStyleCnt="0"/>
      <dgm:spPr/>
    </dgm:pt>
    <dgm:pt modelId="{798CDA61-1D30-42F4-B2B7-BD25F2C2A325}" type="pres">
      <dgm:prSet presAssocID="{AFAEDB3E-117E-428F-A4D8-DA330A28256B}" presName="composite" presStyleCnt="0"/>
      <dgm:spPr/>
    </dgm:pt>
    <dgm:pt modelId="{AEBD2320-C698-442B-A9C1-B6CB2EF2FEA0}" type="pres">
      <dgm:prSet presAssocID="{AFAEDB3E-117E-428F-A4D8-DA330A28256B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4EF036-AF85-4185-8263-97A94FCE2083}" type="pres">
      <dgm:prSet presAssocID="{AFAEDB3E-117E-428F-A4D8-DA330A28256B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D681E-89D4-490B-B003-62973A4935EB}" type="pres">
      <dgm:prSet presAssocID="{6C015F98-F79F-4E83-981A-A3554ADB86F6}" presName="sp" presStyleCnt="0"/>
      <dgm:spPr/>
    </dgm:pt>
    <dgm:pt modelId="{66ACC445-C84D-4472-83AA-A39A72383B28}" type="pres">
      <dgm:prSet presAssocID="{EA47425C-8727-47BE-BD50-DB74E7828B3B}" presName="composite" presStyleCnt="0"/>
      <dgm:spPr/>
    </dgm:pt>
    <dgm:pt modelId="{727F3A10-FAE8-4C20-9B87-BBB190FFBF1E}" type="pres">
      <dgm:prSet presAssocID="{EA47425C-8727-47BE-BD50-DB74E7828B3B}" presName="parentText" presStyleLbl="alignNode1" presStyleIdx="3" presStyleCnt="5" custLinFactNeighborX="-12523" custLinFactNeighborY="87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043CD8-2735-4714-8512-A542207FB6A8}" type="pres">
      <dgm:prSet presAssocID="{EA47425C-8727-47BE-BD50-DB74E7828B3B}" presName="descendantText" presStyleLbl="alignAcc1" presStyleIdx="3" presStyleCnt="5" custScaleY="155718" custLinFactNeighborX="932" custLinFactNeighborY="122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7FE61-74C3-4394-B972-45F63CA4A97F}" type="pres">
      <dgm:prSet presAssocID="{199E0BE7-1250-49B6-A79F-2D6139A95E8B}" presName="sp" presStyleCnt="0"/>
      <dgm:spPr/>
    </dgm:pt>
    <dgm:pt modelId="{CC341540-277B-4E34-A33D-9374654C5FA3}" type="pres">
      <dgm:prSet presAssocID="{ECBD88C1-5BFE-4128-BF97-C738384E6025}" presName="composite" presStyleCnt="0"/>
      <dgm:spPr/>
    </dgm:pt>
    <dgm:pt modelId="{01A3BB2D-77B3-4980-A184-7071FF0789C3}" type="pres">
      <dgm:prSet presAssocID="{ECBD88C1-5BFE-4128-BF97-C738384E6025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D364B7-2CCB-4C1E-9583-6663AF8C1B04}" type="pres">
      <dgm:prSet presAssocID="{ECBD88C1-5BFE-4128-BF97-C738384E6025}" presName="descendantText" presStyleLbl="alignAcc1" presStyleIdx="4" presStyleCnt="5" custLinFactNeighborX="932" custLinFactNeighborY="209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DEDA40-AB5C-4DF0-9720-4535AE94D9EA}" type="presOf" srcId="{E2FE60ED-305E-4F17-899F-4FEF43F090CB}" destId="{449B70C7-11E2-4040-A570-2427A41DCC96}" srcOrd="0" destOrd="0" presId="urn:microsoft.com/office/officeart/2005/8/layout/chevron2"/>
    <dgm:cxn modelId="{FB7C55A4-EDD2-42A0-A87E-EDE635E28DD4}" srcId="{AFAEDB3E-117E-428F-A4D8-DA330A28256B}" destId="{96FB4980-8CC7-4DF9-8C6B-0FD7DF0123B8}" srcOrd="0" destOrd="0" parTransId="{318DACF9-A5CC-4F89-BFC7-2FE18E17631C}" sibTransId="{C68D21D9-B40B-47E3-8725-6FC178A9A90C}"/>
    <dgm:cxn modelId="{654B8A06-275B-4B5E-95E1-A3F55B784008}" type="presOf" srcId="{1092749B-556F-4EA8-B084-BDF4F32D664D}" destId="{4C043CD8-2735-4714-8512-A542207FB6A8}" srcOrd="0" destOrd="0" presId="urn:microsoft.com/office/officeart/2005/8/layout/chevron2"/>
    <dgm:cxn modelId="{A0232FA0-09FC-4775-9F1C-45844E90C2B0}" srcId="{90190FEE-85CE-4616-AC08-AD3449EF6488}" destId="{EA47425C-8727-47BE-BD50-DB74E7828B3B}" srcOrd="3" destOrd="0" parTransId="{301F802A-CEE7-45DE-9140-A9F424C47433}" sibTransId="{199E0BE7-1250-49B6-A79F-2D6139A95E8B}"/>
    <dgm:cxn modelId="{0074CD88-5690-4D43-BF7C-F81FB4DDE6B8}" srcId="{3B97E9BC-D1D4-4EAA-AA84-7B9E71F1F077}" destId="{5FA4577B-657E-47F3-BF8C-C5A0CA1AB51C}" srcOrd="0" destOrd="0" parTransId="{CFC9CB12-6397-468D-A1D9-9297AC4FC410}" sibTransId="{4B06AFCD-1186-4531-8344-98D635847DBC}"/>
    <dgm:cxn modelId="{AD8AB92A-EE24-4F75-9603-6ECB32F86616}" srcId="{90190FEE-85CE-4616-AC08-AD3449EF6488}" destId="{3B97E9BC-D1D4-4EAA-AA84-7B9E71F1F077}" srcOrd="0" destOrd="0" parTransId="{57EF6091-E04F-4C3F-AB56-3528C4E6C70C}" sibTransId="{735CD7C3-6410-4095-93B3-07B80C0BAF66}"/>
    <dgm:cxn modelId="{099C1BED-0497-4967-9FD6-19A38BCFAF51}" srcId="{90190FEE-85CE-4616-AC08-AD3449EF6488}" destId="{ECBD88C1-5BFE-4128-BF97-C738384E6025}" srcOrd="4" destOrd="0" parTransId="{000DDC3B-47F9-4618-A13C-291FBB669244}" sibTransId="{075DAD4C-C4E4-497E-A2C0-2683B86D09D6}"/>
    <dgm:cxn modelId="{374E810A-494B-4BC8-A10B-996C5F564105}" srcId="{90190FEE-85CE-4616-AC08-AD3449EF6488}" destId="{AFAEDB3E-117E-428F-A4D8-DA330A28256B}" srcOrd="2" destOrd="0" parTransId="{E6ADDAFF-0E20-48D5-8A46-90D6898D25C7}" sibTransId="{6C015F98-F79F-4E83-981A-A3554ADB86F6}"/>
    <dgm:cxn modelId="{195B9BCC-74EB-4295-B5E6-3909668E3785}" type="presOf" srcId="{E2DD9733-36FA-4F55-A1AB-E55A2F58D773}" destId="{8FBCD31B-C032-4EE5-A160-EC9802AF0D7B}" srcOrd="0" destOrd="0" presId="urn:microsoft.com/office/officeart/2005/8/layout/chevron2"/>
    <dgm:cxn modelId="{184EDEC2-76CD-4B7E-9F93-8404043E08F6}" srcId="{EA47425C-8727-47BE-BD50-DB74E7828B3B}" destId="{1092749B-556F-4EA8-B084-BDF4F32D664D}" srcOrd="0" destOrd="0" parTransId="{B9E24C20-EC97-498B-AEE8-1EE91BACC2B6}" sibTransId="{E8DDAC78-71AF-437F-919C-0E5B3B0A752C}"/>
    <dgm:cxn modelId="{AC1B58FA-5DD6-4FCE-9C9A-206DDCD8101A}" type="presOf" srcId="{EA47425C-8727-47BE-BD50-DB74E7828B3B}" destId="{727F3A10-FAE8-4C20-9B87-BBB190FFBF1E}" srcOrd="0" destOrd="0" presId="urn:microsoft.com/office/officeart/2005/8/layout/chevron2"/>
    <dgm:cxn modelId="{9097F841-03A6-4322-BFA4-AF8DA93020FF}" srcId="{ECBD88C1-5BFE-4128-BF97-C738384E6025}" destId="{8F66F237-49E6-41A1-AF75-AF2B5111BD88}" srcOrd="0" destOrd="0" parTransId="{C021D9A4-0321-4262-8A88-A85644691951}" sibTransId="{602BCCCE-6BEC-4ADA-A027-A589DBE0C061}"/>
    <dgm:cxn modelId="{063E5A54-1F42-42B2-8783-A186FCD3C5BE}" type="presOf" srcId="{96FB4980-8CC7-4DF9-8C6B-0FD7DF0123B8}" destId="{DF4EF036-AF85-4185-8263-97A94FCE2083}" srcOrd="0" destOrd="0" presId="urn:microsoft.com/office/officeart/2005/8/layout/chevron2"/>
    <dgm:cxn modelId="{80DCB299-43E7-47E9-83EE-807D387998BE}" type="presOf" srcId="{90190FEE-85CE-4616-AC08-AD3449EF6488}" destId="{355F2001-3586-44F8-92B8-C86D896C17E2}" srcOrd="0" destOrd="0" presId="urn:microsoft.com/office/officeart/2005/8/layout/chevron2"/>
    <dgm:cxn modelId="{836ACF91-3491-4C08-9057-758716E2B7CF}" type="presOf" srcId="{AFAEDB3E-117E-428F-A4D8-DA330A28256B}" destId="{AEBD2320-C698-442B-A9C1-B6CB2EF2FEA0}" srcOrd="0" destOrd="0" presId="urn:microsoft.com/office/officeart/2005/8/layout/chevron2"/>
    <dgm:cxn modelId="{771F88E2-F802-407C-88B3-40BC8CA8FD40}" srcId="{E2FE60ED-305E-4F17-899F-4FEF43F090CB}" destId="{E2DD9733-36FA-4F55-A1AB-E55A2F58D773}" srcOrd="0" destOrd="0" parTransId="{00ECE59A-B612-49A4-8524-9F608A3AE468}" sibTransId="{66D3E371-D367-4AAB-9B97-D70A3B970682}"/>
    <dgm:cxn modelId="{8B6E05A5-5039-4EA8-84E9-611CD99488EB}" srcId="{90190FEE-85CE-4616-AC08-AD3449EF6488}" destId="{E2FE60ED-305E-4F17-899F-4FEF43F090CB}" srcOrd="1" destOrd="0" parTransId="{E472D1E3-0183-4675-852F-FB971FB22B27}" sibTransId="{79F4031C-46E0-4043-BC15-5E6D1539D8B0}"/>
    <dgm:cxn modelId="{B0AC1F2A-12F7-44D5-83B2-894DD7521C3D}" type="presOf" srcId="{5FA4577B-657E-47F3-BF8C-C5A0CA1AB51C}" destId="{6F25873F-0391-4DF8-BAF3-58E09AA1EC9F}" srcOrd="0" destOrd="0" presId="urn:microsoft.com/office/officeart/2005/8/layout/chevron2"/>
    <dgm:cxn modelId="{A1DAC586-7E13-4E41-A986-F495136E3E59}" type="presOf" srcId="{3B97E9BC-D1D4-4EAA-AA84-7B9E71F1F077}" destId="{920E9E30-28C2-48E7-9C41-66CA08ECB8B7}" srcOrd="0" destOrd="0" presId="urn:microsoft.com/office/officeart/2005/8/layout/chevron2"/>
    <dgm:cxn modelId="{71F3C80D-FFE7-488D-B13E-7A15E631E32C}" type="presOf" srcId="{ECBD88C1-5BFE-4128-BF97-C738384E6025}" destId="{01A3BB2D-77B3-4980-A184-7071FF0789C3}" srcOrd="0" destOrd="0" presId="urn:microsoft.com/office/officeart/2005/8/layout/chevron2"/>
    <dgm:cxn modelId="{BB7CE9BF-496E-4D43-8F2F-935AB87ADAD0}" type="presOf" srcId="{8F66F237-49E6-41A1-AF75-AF2B5111BD88}" destId="{A7D364B7-2CCB-4C1E-9583-6663AF8C1B04}" srcOrd="0" destOrd="0" presId="urn:microsoft.com/office/officeart/2005/8/layout/chevron2"/>
    <dgm:cxn modelId="{139F8534-1916-4E27-B31A-C5136D503066}" type="presParOf" srcId="{355F2001-3586-44F8-92B8-C86D896C17E2}" destId="{CEBCF1D5-47AA-4DBE-B04A-78DD6C494C35}" srcOrd="0" destOrd="0" presId="urn:microsoft.com/office/officeart/2005/8/layout/chevron2"/>
    <dgm:cxn modelId="{B93C897F-E45C-4A68-961D-CF84AD21CF3E}" type="presParOf" srcId="{CEBCF1D5-47AA-4DBE-B04A-78DD6C494C35}" destId="{920E9E30-28C2-48E7-9C41-66CA08ECB8B7}" srcOrd="0" destOrd="0" presId="urn:microsoft.com/office/officeart/2005/8/layout/chevron2"/>
    <dgm:cxn modelId="{3249E7D1-9A0A-4B2F-BAE7-C84BF1EB8280}" type="presParOf" srcId="{CEBCF1D5-47AA-4DBE-B04A-78DD6C494C35}" destId="{6F25873F-0391-4DF8-BAF3-58E09AA1EC9F}" srcOrd="1" destOrd="0" presId="urn:microsoft.com/office/officeart/2005/8/layout/chevron2"/>
    <dgm:cxn modelId="{B94ACE2A-8307-4D2F-ABC1-5C7E319224BC}" type="presParOf" srcId="{355F2001-3586-44F8-92B8-C86D896C17E2}" destId="{AE47CA32-2289-4984-A467-5AB5F728CC8B}" srcOrd="1" destOrd="0" presId="urn:microsoft.com/office/officeart/2005/8/layout/chevron2"/>
    <dgm:cxn modelId="{42B1AC13-FE70-46A6-B182-45DF38E7309D}" type="presParOf" srcId="{355F2001-3586-44F8-92B8-C86D896C17E2}" destId="{86D326D2-FF95-4E7C-837D-27A792FDE116}" srcOrd="2" destOrd="0" presId="urn:microsoft.com/office/officeart/2005/8/layout/chevron2"/>
    <dgm:cxn modelId="{05206F77-94F5-49B3-A81E-1A682D6824C7}" type="presParOf" srcId="{86D326D2-FF95-4E7C-837D-27A792FDE116}" destId="{449B70C7-11E2-4040-A570-2427A41DCC96}" srcOrd="0" destOrd="0" presId="urn:microsoft.com/office/officeart/2005/8/layout/chevron2"/>
    <dgm:cxn modelId="{91404A71-2090-4773-89DC-EE6B513ECE90}" type="presParOf" srcId="{86D326D2-FF95-4E7C-837D-27A792FDE116}" destId="{8FBCD31B-C032-4EE5-A160-EC9802AF0D7B}" srcOrd="1" destOrd="0" presId="urn:microsoft.com/office/officeart/2005/8/layout/chevron2"/>
    <dgm:cxn modelId="{3F35A17F-2422-4179-887F-6FDAD6D26659}" type="presParOf" srcId="{355F2001-3586-44F8-92B8-C86D896C17E2}" destId="{E1F3268A-80B5-4E48-A898-2D07CD2F38DD}" srcOrd="3" destOrd="0" presId="urn:microsoft.com/office/officeart/2005/8/layout/chevron2"/>
    <dgm:cxn modelId="{6DD59BF6-2792-448E-956B-01B2002982F6}" type="presParOf" srcId="{355F2001-3586-44F8-92B8-C86D896C17E2}" destId="{798CDA61-1D30-42F4-B2B7-BD25F2C2A325}" srcOrd="4" destOrd="0" presId="urn:microsoft.com/office/officeart/2005/8/layout/chevron2"/>
    <dgm:cxn modelId="{F4CCB5FC-C7CB-4F45-AE96-09E15CA8EF83}" type="presParOf" srcId="{798CDA61-1D30-42F4-B2B7-BD25F2C2A325}" destId="{AEBD2320-C698-442B-A9C1-B6CB2EF2FEA0}" srcOrd="0" destOrd="0" presId="urn:microsoft.com/office/officeart/2005/8/layout/chevron2"/>
    <dgm:cxn modelId="{4028867C-8574-424E-BAA5-25DCD0C1A5CC}" type="presParOf" srcId="{798CDA61-1D30-42F4-B2B7-BD25F2C2A325}" destId="{DF4EF036-AF85-4185-8263-97A94FCE2083}" srcOrd="1" destOrd="0" presId="urn:microsoft.com/office/officeart/2005/8/layout/chevron2"/>
    <dgm:cxn modelId="{989D8E82-1B74-4D93-BB11-8557D984D088}" type="presParOf" srcId="{355F2001-3586-44F8-92B8-C86D896C17E2}" destId="{7A6D681E-89D4-490B-B003-62973A4935EB}" srcOrd="5" destOrd="0" presId="urn:microsoft.com/office/officeart/2005/8/layout/chevron2"/>
    <dgm:cxn modelId="{3548015C-C1D8-471B-9FA6-25D03D1D3D39}" type="presParOf" srcId="{355F2001-3586-44F8-92B8-C86D896C17E2}" destId="{66ACC445-C84D-4472-83AA-A39A72383B28}" srcOrd="6" destOrd="0" presId="urn:microsoft.com/office/officeart/2005/8/layout/chevron2"/>
    <dgm:cxn modelId="{1ED077C4-3A60-429F-A1F5-876362AF04A3}" type="presParOf" srcId="{66ACC445-C84D-4472-83AA-A39A72383B28}" destId="{727F3A10-FAE8-4C20-9B87-BBB190FFBF1E}" srcOrd="0" destOrd="0" presId="urn:microsoft.com/office/officeart/2005/8/layout/chevron2"/>
    <dgm:cxn modelId="{448F1570-84DB-4CBF-A786-9E29B00456CD}" type="presParOf" srcId="{66ACC445-C84D-4472-83AA-A39A72383B28}" destId="{4C043CD8-2735-4714-8512-A542207FB6A8}" srcOrd="1" destOrd="0" presId="urn:microsoft.com/office/officeart/2005/8/layout/chevron2"/>
    <dgm:cxn modelId="{E7047538-CF07-4633-8608-C1177C4E222A}" type="presParOf" srcId="{355F2001-3586-44F8-92B8-C86D896C17E2}" destId="{A957FE61-74C3-4394-B972-45F63CA4A97F}" srcOrd="7" destOrd="0" presId="urn:microsoft.com/office/officeart/2005/8/layout/chevron2"/>
    <dgm:cxn modelId="{BAF52F54-31D8-4363-B215-C2C1AB78C411}" type="presParOf" srcId="{355F2001-3586-44F8-92B8-C86D896C17E2}" destId="{CC341540-277B-4E34-A33D-9374654C5FA3}" srcOrd="8" destOrd="0" presId="urn:microsoft.com/office/officeart/2005/8/layout/chevron2"/>
    <dgm:cxn modelId="{CB442796-4920-4583-8D2A-9B8F23537AF6}" type="presParOf" srcId="{CC341540-277B-4E34-A33D-9374654C5FA3}" destId="{01A3BB2D-77B3-4980-A184-7071FF0789C3}" srcOrd="0" destOrd="0" presId="urn:microsoft.com/office/officeart/2005/8/layout/chevron2"/>
    <dgm:cxn modelId="{7B746355-09FD-4478-90DC-DC7AE8014315}" type="presParOf" srcId="{CC341540-277B-4E34-A33D-9374654C5FA3}" destId="{A7D364B7-2CCB-4C1E-9583-6663AF8C1B04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7E48306-C420-431B-9389-CF492C12C336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3CF3DFE-75DF-43C5-9EAF-2327C6E61E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4515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01C57B6-A582-4097-B783-3CF883513A34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480A169-FC7B-4E12-8BB1-BC90680AEF5B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EF88904-B512-4B6A-9FFE-1EBC1FA3F913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6522C87-6C26-4B03-AB38-E4E4D75A5939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16CAE74-62D5-491E-8B73-729E1B9200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6685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5E34E-F164-4284-8500-03E4EA160C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3285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ABE17-41FF-4884-AA65-DF95102A2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4974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EB6FD-5D21-4C9B-A71E-3E0FF2364CEB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1F97F-CE77-484C-90E6-94055224D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505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5C16E-E898-4AB2-9F0F-65509572B051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9B8F9-F8D7-4377-8E79-3ACFB90FD1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44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D678B-4306-4435-B46F-540A1D604287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6018C-63AF-482C-80B1-AB5454785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9653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668E7-9514-479B-B7C1-7AF6FFF6155F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E323D-4087-44E5-AE9A-A4BCCBF223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4328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34CA3-ABEB-47E6-97DA-2BC01FC1E76F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4DF4-C1E7-4713-BB3C-EA7FE0EA15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6987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9607A-9A15-4DFE-916D-B370086D6D20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4488D-6A12-4728-B5BA-93F00C251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4732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528DF-BEA1-4143-A683-CD7BEE0EB45E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4A201-D6DE-4774-AC08-75A8367156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6380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D1288-CE64-4FD2-88F8-8A320576CFE1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05A89-6230-4073-B986-30DCB060FF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7988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BB300-AE53-49D4-A5BF-A61619D7D0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7501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B4F3C-1AA5-4713-9527-E316CAB06FB9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3CA1F-0C89-46E9-B0FD-29333A1E75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3354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F5ECA-B66D-4C89-9745-501D0611DB7C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BEF59-8F8D-43C2-B786-496F6BAD4F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47767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D2225-1884-45BF-9DFD-522809557CDE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A7EB1-5A08-496C-99CD-65FC1F18E4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88848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AD0E0-30E5-4A06-BC17-A20D780B0B07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F5030-3706-460F-B2DA-7DF50214F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3003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24723-1BF9-410D-BF7E-10A06C69FACA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F2A3D-4E73-4CAF-A259-0EA52C8CD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2047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CCBD6-1E39-4E56-9921-CDA09E4E12F0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37C79-DE00-4AC0-85CD-4308A70FA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69145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3AE8-5E2E-4639-8D51-FB41478F2CEE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A546A-085D-4C1D-B73C-16EBC17565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47001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3C362-FCFB-48CF-9546-70E91665FA51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75E4F-70D8-4BC5-9AE3-29B8D0BD4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436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12D14-0045-4A4C-AB60-D325A93428E3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816C-2768-4B60-8274-9E50238876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4024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C9C2-9545-4A78-ACDD-74189624CBF0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605C8-7682-41AC-9244-EF754BD289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420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98947-E827-4B15-B166-D8AB7C9A5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4264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EC192-7934-4DD1-A1C5-1369C63112E6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1B612-04D1-4A55-9897-1BC1D9EA79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13304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CB5E9-9871-4C45-B45A-70547ECF57C1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46AB9-7268-4390-8906-D557FB9D4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53448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69E4-BC7E-44EE-98F4-AAE59DBD0743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98479-D97B-4285-BEC9-72DE07047C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09835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3E49A-039F-422A-885C-37C06A6A9EBB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7F11-05A1-4663-8A68-F8A1DCCB08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017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F3EA6-EA1F-479F-9C0C-81011C805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297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6D620-1FB5-4A84-829A-6667D97314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9252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556F5-A837-4189-ABBA-A4A2268D6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9232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6B8AD-5956-4967-94F9-A30CAE44A9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3577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46511-F3D1-4D92-AEB1-E9C43C3FF3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5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A03D7-EC53-45BD-A3BD-757434C7ED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9817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36D180A7-7A7E-45C0-BAB6-C25270DA6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887" r:id="rId2"/>
    <p:sldLayoutId id="2147483917" r:id="rId3"/>
    <p:sldLayoutId id="2147483888" r:id="rId4"/>
    <p:sldLayoutId id="2147483889" r:id="rId5"/>
    <p:sldLayoutId id="2147483890" r:id="rId6"/>
    <p:sldLayoutId id="2147483891" r:id="rId7"/>
    <p:sldLayoutId id="2147483918" r:id="rId8"/>
    <p:sldLayoutId id="2147483919" r:id="rId9"/>
    <p:sldLayoutId id="2147483892" r:id="rId10"/>
    <p:sldLayoutId id="214748389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CCE108-5F67-4C34-8DFE-86D3F1106267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58F98D-C148-4BD1-9834-6F69DF864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FED016-11B9-4FAC-80FF-C37763171251}" type="datetimeFigureOut">
              <a:rPr lang="en-US"/>
              <a:pPr>
                <a:defRPr/>
              </a:pPr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05193A5-ED34-43BF-A105-7110FCD7FE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27.gif"/><Relationship Id="rId7" Type="http://schemas.openxmlformats.org/officeDocument/2006/relationships/diagramColors" Target="../diagrams/colors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microsoft.com/office/2007/relationships/diagramDrawing" Target="../diagrams/drawing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9.jpeg"/><Relationship Id="rId4" Type="http://schemas.openxmlformats.org/officeDocument/2006/relationships/diagramData" Target="../diagrams/data1.xml"/><Relationship Id="rId9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A16868-6D6C-4DD3-B306-27C13610DA09}" type="slidenum">
              <a:rPr lang="en-US"/>
              <a:pPr>
                <a:defRPr/>
              </a:pPr>
              <a:t>1</a:t>
            </a:fld>
            <a:endParaRPr lang="en-US"/>
          </a:p>
        </p:txBody>
      </p:sp>
      <p:pic>
        <p:nvPicPr>
          <p:cNvPr id="819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763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304800"/>
            <a:ext cx="3300905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relaxedInse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Bài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 2.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Vận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tốc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2133600" cy="476250"/>
          </a:xfrm>
          <a:noFill/>
        </p:spPr>
        <p:txBody>
          <a:bodyPr/>
          <a:lstStyle/>
          <a:p>
            <a:pPr>
              <a:defRPr/>
            </a:pPr>
            <a:r>
              <a:rPr lang="en-US" smtClean="0">
                <a:latin typeface="Arial" pitchFamily="34" charset="0"/>
              </a:rPr>
              <a:t> </a:t>
            </a:r>
            <a:fld id="{88B479E9-3B42-4B2B-A964-E1A801165B33}" type="slidenum">
              <a:rPr lang="en-US" smtClean="0">
                <a:latin typeface="Arial" pitchFamily="34" charset="0"/>
              </a:rPr>
              <a:pPr>
                <a:defRPr/>
              </a:pPr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914400"/>
            <a:ext cx="51427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Trò chơi đoán chữ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71600" y="2133600"/>
            <a:ext cx="7239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solidFill>
                  <a:srgbClr val="FF0000"/>
                </a:solidFill>
              </a:rPr>
              <a:t>Gợi ý để đồng đội hiểu và nói đúng từ khóa cho bên dưới</a:t>
            </a:r>
          </a:p>
        </p:txBody>
      </p:sp>
      <p:pic>
        <p:nvPicPr>
          <p:cNvPr id="16389" name="Picture 10" descr="49505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419600"/>
            <a:ext cx="1676400" cy="170338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413625" y="4899025"/>
            <a:ext cx="1182688" cy="788988"/>
            <a:chOff x="4516" y="2889"/>
            <a:chExt cx="1140" cy="1140"/>
          </a:xfrm>
        </p:grpSpPr>
        <p:sp>
          <p:nvSpPr>
            <p:cNvPr id="16396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7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8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162800" y="3962400"/>
            <a:ext cx="16002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Hết giờ</a:t>
            </a:r>
          </a:p>
        </p:txBody>
      </p:sp>
      <p:sp>
        <p:nvSpPr>
          <p:cNvPr id="15" name="Up Arrow 14"/>
          <p:cNvSpPr/>
          <p:nvPr/>
        </p:nvSpPr>
        <p:spPr bwMode="auto">
          <a:xfrm>
            <a:off x="0" y="6172200"/>
            <a:ext cx="914400" cy="533400"/>
          </a:xfrm>
          <a:prstGeom prst="up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648200"/>
            <a:ext cx="5105400" cy="1323439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8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charset="0"/>
              </a:rPr>
              <a:t>Giỏi quá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95600"/>
            <a:ext cx="41910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vận tốc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repeatCount="200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2133600" cy="476250"/>
          </a:xfrm>
          <a:noFill/>
        </p:spPr>
        <p:txBody>
          <a:bodyPr/>
          <a:lstStyle/>
          <a:p>
            <a:pPr>
              <a:defRPr/>
            </a:pPr>
            <a:r>
              <a:rPr lang="en-US" smtClean="0">
                <a:latin typeface="Arial" pitchFamily="34" charset="0"/>
              </a:rPr>
              <a:t> </a:t>
            </a:r>
            <a:fld id="{E584728F-77F9-4FF6-A72C-0A7C228183B0}" type="slidenum">
              <a:rPr lang="en-US" smtClean="0">
                <a:latin typeface="Arial" pitchFamily="34" charset="0"/>
              </a:rPr>
              <a:pPr>
                <a:defRPr/>
              </a:pPr>
              <a:t>11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914400"/>
            <a:ext cx="51427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Trò chơi đoán chữ</a:t>
            </a:r>
          </a:p>
        </p:txBody>
      </p:sp>
      <p:pic>
        <p:nvPicPr>
          <p:cNvPr id="17412" name="Picture 10" descr="49505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419600"/>
            <a:ext cx="1676400" cy="170338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413625" y="4899025"/>
            <a:ext cx="1182688" cy="788988"/>
            <a:chOff x="4516" y="2889"/>
            <a:chExt cx="1140" cy="1140"/>
          </a:xfrm>
        </p:grpSpPr>
        <p:sp>
          <p:nvSpPr>
            <p:cNvPr id="17419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1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162800" y="3962400"/>
            <a:ext cx="16002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Hết giờ</a:t>
            </a:r>
          </a:p>
        </p:txBody>
      </p:sp>
      <p:sp>
        <p:nvSpPr>
          <p:cNvPr id="15" name="Up Arrow 14"/>
          <p:cNvSpPr/>
          <p:nvPr/>
        </p:nvSpPr>
        <p:spPr bwMode="auto">
          <a:xfrm>
            <a:off x="0" y="6172200"/>
            <a:ext cx="914400" cy="533400"/>
          </a:xfrm>
          <a:prstGeom prst="up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648200"/>
            <a:ext cx="5105400" cy="1323439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8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charset="0"/>
              </a:rPr>
              <a:t>Giỏi quá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95600"/>
            <a:ext cx="48768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thời gian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repeatCount="200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2133600" cy="476250"/>
          </a:xfrm>
          <a:noFill/>
        </p:spPr>
        <p:txBody>
          <a:bodyPr/>
          <a:lstStyle/>
          <a:p>
            <a:pPr>
              <a:defRPr/>
            </a:pPr>
            <a:r>
              <a:rPr lang="en-US" smtClean="0">
                <a:latin typeface="Arial" pitchFamily="34" charset="0"/>
              </a:rPr>
              <a:t> </a:t>
            </a:r>
            <a:fld id="{B349DCC5-217C-4E55-B073-60FD9E42EBE9}" type="slidenum">
              <a:rPr lang="en-US" smtClean="0">
                <a:latin typeface="Arial" pitchFamily="34" charset="0"/>
              </a:rPr>
              <a:pPr>
                <a:defRPr/>
              </a:pPr>
              <a:t>12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914400"/>
            <a:ext cx="51427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Trò chơi đoán chữ</a:t>
            </a:r>
          </a:p>
        </p:txBody>
      </p:sp>
      <p:pic>
        <p:nvPicPr>
          <p:cNvPr id="18436" name="Picture 10" descr="49505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419600"/>
            <a:ext cx="1676400" cy="170338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413625" y="4899025"/>
            <a:ext cx="1182688" cy="788988"/>
            <a:chOff x="4516" y="2889"/>
            <a:chExt cx="1140" cy="1140"/>
          </a:xfrm>
        </p:grpSpPr>
        <p:sp>
          <p:nvSpPr>
            <p:cNvPr id="18443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4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5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162800" y="3962400"/>
            <a:ext cx="16002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Hết giờ</a:t>
            </a:r>
          </a:p>
        </p:txBody>
      </p:sp>
      <p:sp>
        <p:nvSpPr>
          <p:cNvPr id="15" name="Up Arrow 14"/>
          <p:cNvSpPr/>
          <p:nvPr/>
        </p:nvSpPr>
        <p:spPr bwMode="auto">
          <a:xfrm>
            <a:off x="0" y="6172200"/>
            <a:ext cx="914400" cy="533400"/>
          </a:xfrm>
          <a:prstGeom prst="up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648200"/>
            <a:ext cx="5105400" cy="1323439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8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charset="0"/>
              </a:rPr>
              <a:t>Giỏi quá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95600"/>
            <a:ext cx="41910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mức độ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repeatCount="200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2133600" cy="476250"/>
          </a:xfrm>
          <a:noFill/>
        </p:spPr>
        <p:txBody>
          <a:bodyPr/>
          <a:lstStyle/>
          <a:p>
            <a:pPr>
              <a:defRPr/>
            </a:pPr>
            <a:r>
              <a:rPr lang="en-US" smtClean="0">
                <a:latin typeface="Arial" pitchFamily="34" charset="0"/>
              </a:rPr>
              <a:t> </a:t>
            </a:r>
            <a:fld id="{36B1B125-2C11-45C6-BAF8-300FB3E5F411}" type="slidenum">
              <a:rPr lang="en-US" smtClean="0">
                <a:latin typeface="Arial" pitchFamily="34" charset="0"/>
              </a:rPr>
              <a:pPr>
                <a:defRPr/>
              </a:pPr>
              <a:t>13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914400"/>
            <a:ext cx="51427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Trò chơi đoán chữ</a:t>
            </a:r>
          </a:p>
        </p:txBody>
      </p:sp>
      <p:pic>
        <p:nvPicPr>
          <p:cNvPr id="19460" name="Picture 10" descr="49505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419600"/>
            <a:ext cx="1676400" cy="170338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413625" y="4899025"/>
            <a:ext cx="1182688" cy="788988"/>
            <a:chOff x="4516" y="2889"/>
            <a:chExt cx="1140" cy="1140"/>
          </a:xfrm>
        </p:grpSpPr>
        <p:sp>
          <p:nvSpPr>
            <p:cNvPr id="19467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8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9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162800" y="3962400"/>
            <a:ext cx="16002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Hết giờ</a:t>
            </a:r>
          </a:p>
        </p:txBody>
      </p:sp>
      <p:sp>
        <p:nvSpPr>
          <p:cNvPr id="15" name="Up Arrow 14"/>
          <p:cNvSpPr/>
          <p:nvPr/>
        </p:nvSpPr>
        <p:spPr bwMode="auto">
          <a:xfrm>
            <a:off x="0" y="6172200"/>
            <a:ext cx="914400" cy="533400"/>
          </a:xfrm>
          <a:prstGeom prst="up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648200"/>
            <a:ext cx="5105400" cy="1323439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8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charset="0"/>
              </a:rPr>
              <a:t>Giỏi quá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95600"/>
            <a:ext cx="48768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nhanh hay chậm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repeatCount="200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2133600" cy="476250"/>
          </a:xfrm>
          <a:noFill/>
        </p:spPr>
        <p:txBody>
          <a:bodyPr/>
          <a:lstStyle/>
          <a:p>
            <a:pPr>
              <a:defRPr/>
            </a:pPr>
            <a:r>
              <a:rPr lang="en-US" smtClean="0">
                <a:latin typeface="Arial" pitchFamily="34" charset="0"/>
              </a:rPr>
              <a:t> </a:t>
            </a:r>
            <a:fld id="{6A99634E-EA49-403B-A4CA-425F51B4B1F6}" type="slidenum">
              <a:rPr lang="en-US" smtClean="0">
                <a:latin typeface="Arial" pitchFamily="34" charset="0"/>
              </a:rPr>
              <a:pPr>
                <a:defRPr/>
              </a:pPr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914400"/>
            <a:ext cx="51427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Trò chơi đoán chữ</a:t>
            </a:r>
          </a:p>
        </p:txBody>
      </p:sp>
      <p:pic>
        <p:nvPicPr>
          <p:cNvPr id="20484" name="Picture 10" descr="49505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419600"/>
            <a:ext cx="1676400" cy="170338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413625" y="4899025"/>
            <a:ext cx="1182688" cy="788988"/>
            <a:chOff x="4516" y="2889"/>
            <a:chExt cx="1140" cy="1140"/>
          </a:xfrm>
        </p:grpSpPr>
        <p:sp>
          <p:nvSpPr>
            <p:cNvPr id="20491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2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3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162800" y="3962400"/>
            <a:ext cx="16002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Hết giờ</a:t>
            </a:r>
          </a:p>
        </p:txBody>
      </p:sp>
      <p:sp>
        <p:nvSpPr>
          <p:cNvPr id="15" name="Up Arrow 14"/>
          <p:cNvSpPr/>
          <p:nvPr/>
        </p:nvSpPr>
        <p:spPr bwMode="auto">
          <a:xfrm>
            <a:off x="0" y="6172200"/>
            <a:ext cx="914400" cy="533400"/>
          </a:xfrm>
          <a:prstGeom prst="up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648200"/>
            <a:ext cx="5105400" cy="1323439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8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charset="0"/>
              </a:rPr>
              <a:t>Giỏi quá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95600"/>
            <a:ext cx="48768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độ dài quãng đường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repeatCount="200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2133600" cy="476250"/>
          </a:xfrm>
          <a:noFill/>
        </p:spPr>
        <p:txBody>
          <a:bodyPr/>
          <a:lstStyle/>
          <a:p>
            <a:pPr>
              <a:defRPr/>
            </a:pPr>
            <a:r>
              <a:rPr lang="en-US" smtClean="0">
                <a:latin typeface="Arial" pitchFamily="34" charset="0"/>
              </a:rPr>
              <a:t> </a:t>
            </a:r>
            <a:fld id="{864DB30F-7A2F-4C04-8286-7F5CB71577FA}" type="slidenum">
              <a:rPr lang="en-US" smtClean="0">
                <a:latin typeface="Arial" pitchFamily="34" charset="0"/>
              </a:rPr>
              <a:pPr>
                <a:defRPr/>
              </a:pPr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914400"/>
            <a:ext cx="51427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Trò chơi đoán chữ</a:t>
            </a:r>
          </a:p>
        </p:txBody>
      </p:sp>
      <p:pic>
        <p:nvPicPr>
          <p:cNvPr id="21508" name="Picture 10" descr="49505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419600"/>
            <a:ext cx="1676400" cy="170338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413625" y="4899025"/>
            <a:ext cx="1182688" cy="788988"/>
            <a:chOff x="4516" y="2889"/>
            <a:chExt cx="1140" cy="1140"/>
          </a:xfrm>
        </p:grpSpPr>
        <p:sp>
          <p:nvSpPr>
            <p:cNvPr id="21515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6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7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162800" y="3962400"/>
            <a:ext cx="16002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Hết giờ</a:t>
            </a:r>
          </a:p>
        </p:txBody>
      </p:sp>
      <p:sp>
        <p:nvSpPr>
          <p:cNvPr id="15" name="Up Arrow 14"/>
          <p:cNvSpPr/>
          <p:nvPr/>
        </p:nvSpPr>
        <p:spPr bwMode="auto">
          <a:xfrm>
            <a:off x="0" y="6172200"/>
            <a:ext cx="914400" cy="533400"/>
          </a:xfrm>
          <a:prstGeom prst="up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648200"/>
            <a:ext cx="5105400" cy="1323439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8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charset="0"/>
              </a:rPr>
              <a:t>Giỏi quá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95600"/>
            <a:ext cx="48768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đơn vị thời gian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repeatCount="200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2133600" cy="476250"/>
          </a:xfrm>
          <a:noFill/>
        </p:spPr>
        <p:txBody>
          <a:bodyPr/>
          <a:lstStyle/>
          <a:p>
            <a:pPr>
              <a:defRPr/>
            </a:pPr>
            <a:r>
              <a:rPr lang="en-US" smtClean="0">
                <a:latin typeface="Arial" pitchFamily="34" charset="0"/>
              </a:rPr>
              <a:t> </a:t>
            </a:r>
            <a:fld id="{EE463A94-52CF-4B1D-850D-2F8BA1F5F244}" type="slidenum">
              <a:rPr lang="en-US" smtClean="0">
                <a:latin typeface="Arial" pitchFamily="34" charset="0"/>
              </a:rPr>
              <a:pPr>
                <a:defRPr/>
              </a:pPr>
              <a:t>16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914400"/>
            <a:ext cx="51427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Trò chơi đoán chữ</a:t>
            </a:r>
          </a:p>
        </p:txBody>
      </p:sp>
      <p:pic>
        <p:nvPicPr>
          <p:cNvPr id="22532" name="Picture 10" descr="49505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419600"/>
            <a:ext cx="1676400" cy="170338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413625" y="4899025"/>
            <a:ext cx="1182688" cy="788988"/>
            <a:chOff x="4516" y="2889"/>
            <a:chExt cx="1140" cy="1140"/>
          </a:xfrm>
        </p:grpSpPr>
        <p:sp>
          <p:nvSpPr>
            <p:cNvPr id="22539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0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1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162800" y="3962400"/>
            <a:ext cx="16002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Hết giờ</a:t>
            </a:r>
          </a:p>
        </p:txBody>
      </p:sp>
      <p:sp>
        <p:nvSpPr>
          <p:cNvPr id="15" name="Up Arrow 14"/>
          <p:cNvSpPr/>
          <p:nvPr/>
        </p:nvSpPr>
        <p:spPr bwMode="auto">
          <a:xfrm>
            <a:off x="0" y="6172200"/>
            <a:ext cx="914400" cy="533400"/>
          </a:xfrm>
          <a:prstGeom prst="up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648200"/>
            <a:ext cx="5105400" cy="1323439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8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charset="0"/>
              </a:rPr>
              <a:t>Giỏi quá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95600"/>
            <a:ext cx="48768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m/s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repeatCount="200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2133600" cy="476250"/>
          </a:xfrm>
          <a:noFill/>
        </p:spPr>
        <p:txBody>
          <a:bodyPr/>
          <a:lstStyle/>
          <a:p>
            <a:pPr>
              <a:defRPr/>
            </a:pPr>
            <a:r>
              <a:rPr lang="en-US" smtClean="0">
                <a:latin typeface="Arial" pitchFamily="34" charset="0"/>
              </a:rPr>
              <a:t> </a:t>
            </a:r>
            <a:fld id="{1FFC1A1F-24C5-468B-B946-542E9C7EF4D0}" type="slidenum">
              <a:rPr lang="en-US" smtClean="0">
                <a:latin typeface="Arial" pitchFamily="34" charset="0"/>
              </a:rPr>
              <a:pPr>
                <a:defRPr/>
              </a:pPr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914400"/>
            <a:ext cx="51427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Trò chơi đoán chữ</a:t>
            </a:r>
          </a:p>
        </p:txBody>
      </p:sp>
      <p:pic>
        <p:nvPicPr>
          <p:cNvPr id="23556" name="Picture 10" descr="49505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419600"/>
            <a:ext cx="1676400" cy="170338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413625" y="4899025"/>
            <a:ext cx="1182688" cy="788988"/>
            <a:chOff x="4516" y="2889"/>
            <a:chExt cx="1140" cy="1140"/>
          </a:xfrm>
        </p:grpSpPr>
        <p:sp>
          <p:nvSpPr>
            <p:cNvPr id="23563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4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5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162800" y="3962400"/>
            <a:ext cx="16002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Hết giờ</a:t>
            </a:r>
          </a:p>
        </p:txBody>
      </p:sp>
      <p:sp>
        <p:nvSpPr>
          <p:cNvPr id="15" name="Up Arrow 14"/>
          <p:cNvSpPr/>
          <p:nvPr/>
        </p:nvSpPr>
        <p:spPr bwMode="auto">
          <a:xfrm>
            <a:off x="0" y="6172200"/>
            <a:ext cx="914400" cy="533400"/>
          </a:xfrm>
          <a:prstGeom prst="up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648200"/>
            <a:ext cx="5105400" cy="1323439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8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charset="0"/>
              </a:rPr>
              <a:t>Giỏi quá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95600"/>
            <a:ext cx="48768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km/h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repeatCount="200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2133600" cy="476250"/>
          </a:xfrm>
          <a:noFill/>
        </p:spPr>
        <p:txBody>
          <a:bodyPr/>
          <a:lstStyle/>
          <a:p>
            <a:pPr>
              <a:defRPr/>
            </a:pPr>
            <a:r>
              <a:rPr lang="en-US" smtClean="0">
                <a:latin typeface="Arial" pitchFamily="34" charset="0"/>
              </a:rPr>
              <a:t> </a:t>
            </a:r>
            <a:fld id="{A0F84CEB-AE5F-47DA-B4A2-F3F9C9E94819}" type="slidenum">
              <a:rPr lang="en-US" smtClean="0">
                <a:latin typeface="Arial" pitchFamily="34" charset="0"/>
              </a:rPr>
              <a:pPr>
                <a:defRPr/>
              </a:pPr>
              <a:t>18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914400"/>
            <a:ext cx="51427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Arial" charset="0"/>
              </a:rPr>
              <a:t>Trò chơi đoán chữ</a:t>
            </a:r>
          </a:p>
        </p:txBody>
      </p:sp>
      <p:pic>
        <p:nvPicPr>
          <p:cNvPr id="24580" name="Picture 10" descr="49505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4419600"/>
            <a:ext cx="1676400" cy="170338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413625" y="4899025"/>
            <a:ext cx="1182688" cy="788988"/>
            <a:chOff x="4516" y="2889"/>
            <a:chExt cx="1140" cy="1140"/>
          </a:xfrm>
        </p:grpSpPr>
        <p:sp>
          <p:nvSpPr>
            <p:cNvPr id="24587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8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9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162800" y="3962400"/>
            <a:ext cx="16002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Hết giờ</a:t>
            </a:r>
          </a:p>
        </p:txBody>
      </p:sp>
      <p:sp>
        <p:nvSpPr>
          <p:cNvPr id="15" name="Up Arrow 14"/>
          <p:cNvSpPr/>
          <p:nvPr/>
        </p:nvSpPr>
        <p:spPr bwMode="auto">
          <a:xfrm>
            <a:off x="0" y="6172200"/>
            <a:ext cx="914400" cy="533400"/>
          </a:xfrm>
          <a:prstGeom prst="up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4648200"/>
            <a:ext cx="5105400" cy="1323439"/>
          </a:xfrm>
          <a:prstGeom prst="rect">
            <a:avLst/>
          </a:prstGeom>
          <a:noFill/>
        </p:spPr>
        <p:txBody>
          <a:bodyPr spcFirstLastPara="1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80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charset="0"/>
              </a:rPr>
              <a:t>Giỏi quá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9800" y="2895600"/>
            <a:ext cx="48768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đơn vị vận tốc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repeatCount="200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defRPr/>
            </a:pPr>
            <a:fld id="{BC47930F-75FF-4BEB-8A19-6E67E0B4019D}" type="slidenum">
              <a:rPr lang="en-US" smtClean="0"/>
              <a:pPr>
                <a:defRPr/>
              </a:pPr>
              <a:t>19</a:t>
            </a:fld>
            <a:endParaRPr lang="en-US" smtClean="0"/>
          </a:p>
        </p:txBody>
      </p:sp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1752600" y="1447800"/>
            <a:ext cx="3810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200" b="1">
                <a:solidFill>
                  <a:srgbClr val="FF0000"/>
                </a:solidFill>
              </a:rPr>
              <a:t>Trả lời nhanh nhé!</a:t>
            </a:r>
          </a:p>
        </p:txBody>
      </p:sp>
      <p:pic>
        <p:nvPicPr>
          <p:cNvPr id="9" name="Picture 21" descr="Dong Ho Giay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8238" y="1524000"/>
            <a:ext cx="1274762" cy="12954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accent1"/>
            </a:solidFill>
          </a:ln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778750" y="1938338"/>
            <a:ext cx="698500" cy="501650"/>
            <a:chOff x="4516" y="2889"/>
            <a:chExt cx="1140" cy="1140"/>
          </a:xfrm>
        </p:grpSpPr>
        <p:sp>
          <p:nvSpPr>
            <p:cNvPr id="25611" name="Line 23"/>
            <p:cNvSpPr>
              <a:spLocks noChangeShapeType="1"/>
            </p:cNvSpPr>
            <p:nvPr/>
          </p:nvSpPr>
          <p:spPr bwMode="auto">
            <a:xfrm flipV="1">
              <a:off x="5084" y="2963"/>
              <a:ext cx="0" cy="4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2" name="Oval 24"/>
            <p:cNvSpPr>
              <a:spLocks noChangeArrowheads="1"/>
            </p:cNvSpPr>
            <p:nvPr/>
          </p:nvSpPr>
          <p:spPr bwMode="auto">
            <a:xfrm flipV="1">
              <a:off x="5012" y="3385"/>
              <a:ext cx="148" cy="14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FFFF66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3" name="Oval 25"/>
            <p:cNvSpPr>
              <a:spLocks noChangeArrowheads="1"/>
            </p:cNvSpPr>
            <p:nvPr/>
          </p:nvSpPr>
          <p:spPr bwMode="auto">
            <a:xfrm flipV="1">
              <a:off x="4516" y="2889"/>
              <a:ext cx="1140" cy="114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round/>
                  <a:headEnd type="none" w="sm" len="sm"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467600" y="1066800"/>
            <a:ext cx="13716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Hết giờ</a:t>
            </a:r>
          </a:p>
        </p:txBody>
      </p:sp>
      <p:pic>
        <p:nvPicPr>
          <p:cNvPr id="25607" name="Picture 13" descr="Mouse with flag Animati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99060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Diagram 16"/>
          <p:cNvGraphicFramePr/>
          <p:nvPr/>
        </p:nvGraphicFramePr>
        <p:xfrm>
          <a:off x="914400" y="2362200"/>
          <a:ext cx="64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5609" name="Picture 18" descr="mat cuoi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41020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20" descr="ngo nghinh.jpg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191000"/>
            <a:ext cx="83502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DB91AD-B2F6-49D3-8BC7-A6FB01BF8E8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3" name="Group 107"/>
          <p:cNvGraphicFramePr>
            <a:graphicFrameLocks noGrp="1"/>
          </p:cNvGraphicFramePr>
          <p:nvPr/>
        </p:nvGraphicFramePr>
        <p:xfrm>
          <a:off x="381000" y="1219200"/>
          <a:ext cx="8382000" cy="4102142"/>
        </p:xfrm>
        <a:graphic>
          <a:graphicData uri="http://schemas.openxmlformats.org/drawingml/2006/table">
            <a:tbl>
              <a:tblPr/>
              <a:tblGrid>
                <a:gridCol w="762000"/>
                <a:gridCol w="2438400"/>
                <a:gridCol w="1143000"/>
                <a:gridCol w="1600200"/>
                <a:gridCol w="1219200"/>
                <a:gridCol w="1219200"/>
              </a:tblGrid>
              <a:tr h="5587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Cột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6400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STT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Họ và tên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QĐ chạy s (m)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Thời gian chạy t (s)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Xếp hạng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580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Nguyễn An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60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Trần Bình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60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9,5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Lê Văn Cao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60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3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Đào Việt Hùng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60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9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Phạm Việt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60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10,5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Picture 14" descr="http://comps.fotosearch.com/comp/UNC/UNC220/eyeglasses-study-student_~u27063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5486400"/>
            <a:ext cx="9906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1752600" y="5410200"/>
            <a:ext cx="6019800" cy="762000"/>
          </a:xfrm>
          <a:prstGeom prst="wedgeEllipseCallout">
            <a:avLst>
              <a:gd name="adj1" fmla="val -55372"/>
              <a:gd name="adj2" fmla="val 54808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0000"/>
                </a:solidFill>
              </a:rPr>
              <a:t>Trong cuộc thi trên, làm thế nào để biết ai chạy nhanh, ai chạy chậm?</a:t>
            </a:r>
            <a:r>
              <a:rPr lang="en-US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3800" y="1828800"/>
            <a:ext cx="11430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QĐ trong 1 giây</a:t>
            </a:r>
          </a:p>
        </p:txBody>
      </p:sp>
      <p:sp>
        <p:nvSpPr>
          <p:cNvPr id="8" name="Text Box 95"/>
          <p:cNvSpPr txBox="1">
            <a:spLocks noChangeArrowheads="1"/>
          </p:cNvSpPr>
          <p:nvPr/>
        </p:nvSpPr>
        <p:spPr bwMode="auto">
          <a:xfrm>
            <a:off x="7696200" y="2514600"/>
            <a:ext cx="703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6m</a:t>
            </a:r>
          </a:p>
        </p:txBody>
      </p:sp>
      <p:sp>
        <p:nvSpPr>
          <p:cNvPr id="9" name="Text Box 95"/>
          <p:cNvSpPr txBox="1">
            <a:spLocks noChangeArrowheads="1"/>
          </p:cNvSpPr>
          <p:nvPr/>
        </p:nvSpPr>
        <p:spPr bwMode="auto">
          <a:xfrm>
            <a:off x="7696200" y="3048000"/>
            <a:ext cx="1204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6,32m</a:t>
            </a:r>
          </a:p>
        </p:txBody>
      </p:sp>
      <p:sp>
        <p:nvSpPr>
          <p:cNvPr id="10" name="Text Box 95"/>
          <p:cNvSpPr txBox="1">
            <a:spLocks noChangeArrowheads="1"/>
          </p:cNvSpPr>
          <p:nvPr/>
        </p:nvSpPr>
        <p:spPr bwMode="auto">
          <a:xfrm>
            <a:off x="7696200" y="3657600"/>
            <a:ext cx="1204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5,45m</a:t>
            </a:r>
          </a:p>
        </p:txBody>
      </p:sp>
      <p:sp>
        <p:nvSpPr>
          <p:cNvPr id="11" name="Text Box 95"/>
          <p:cNvSpPr txBox="1">
            <a:spLocks noChangeArrowheads="1"/>
          </p:cNvSpPr>
          <p:nvPr/>
        </p:nvSpPr>
        <p:spPr bwMode="auto">
          <a:xfrm>
            <a:off x="7696200" y="4191000"/>
            <a:ext cx="1204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6,67m</a:t>
            </a:r>
          </a:p>
        </p:txBody>
      </p:sp>
      <p:sp>
        <p:nvSpPr>
          <p:cNvPr id="12" name="Text Box 95"/>
          <p:cNvSpPr txBox="1">
            <a:spLocks noChangeArrowheads="1"/>
          </p:cNvSpPr>
          <p:nvPr/>
        </p:nvSpPr>
        <p:spPr bwMode="auto">
          <a:xfrm>
            <a:off x="7696200" y="4800600"/>
            <a:ext cx="1204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5,71m</a:t>
            </a:r>
          </a:p>
        </p:txBody>
      </p:sp>
      <p:sp>
        <p:nvSpPr>
          <p:cNvPr id="16" name="Text Box 95"/>
          <p:cNvSpPr txBox="1">
            <a:spLocks noChangeArrowheads="1"/>
          </p:cNvSpPr>
          <p:nvPr/>
        </p:nvSpPr>
        <p:spPr bwMode="auto">
          <a:xfrm>
            <a:off x="6781800" y="4191000"/>
            <a:ext cx="38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Text Box 95"/>
          <p:cNvSpPr txBox="1">
            <a:spLocks noChangeArrowheads="1"/>
          </p:cNvSpPr>
          <p:nvPr/>
        </p:nvSpPr>
        <p:spPr bwMode="auto">
          <a:xfrm>
            <a:off x="6781800" y="3048000"/>
            <a:ext cx="38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Text Box 95"/>
          <p:cNvSpPr txBox="1">
            <a:spLocks noChangeArrowheads="1"/>
          </p:cNvSpPr>
          <p:nvPr/>
        </p:nvSpPr>
        <p:spPr bwMode="auto">
          <a:xfrm>
            <a:off x="6781800" y="2438400"/>
            <a:ext cx="38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0" name="Text Box 95"/>
          <p:cNvSpPr txBox="1">
            <a:spLocks noChangeArrowheads="1"/>
          </p:cNvSpPr>
          <p:nvPr/>
        </p:nvSpPr>
        <p:spPr bwMode="auto">
          <a:xfrm>
            <a:off x="6858000" y="4724400"/>
            <a:ext cx="38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Text Box 95"/>
          <p:cNvSpPr txBox="1">
            <a:spLocks noChangeArrowheads="1"/>
          </p:cNvSpPr>
          <p:nvPr/>
        </p:nvSpPr>
        <p:spPr bwMode="auto">
          <a:xfrm>
            <a:off x="6781800" y="3581400"/>
            <a:ext cx="38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6" grpId="0"/>
      <p:bldP spid="18" grpId="0"/>
      <p:bldP spid="19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defRPr/>
            </a:pPr>
            <a:fld id="{7BFADABD-5DE6-48E9-BEEC-816DC22AE0EB}" type="slidenum">
              <a:rPr lang="en-US" smtClean="0"/>
              <a:pPr>
                <a:defRPr/>
              </a:pPr>
              <a:t>20</a:t>
            </a:fld>
            <a:endParaRPr lang="en-US" smtClean="0"/>
          </a:p>
        </p:txBody>
      </p:sp>
      <p:sp>
        <p:nvSpPr>
          <p:cNvPr id="3" name="Rectangle 2"/>
          <p:cNvSpPr/>
          <p:nvPr/>
        </p:nvSpPr>
        <p:spPr>
          <a:xfrm>
            <a:off x="3124200" y="1828800"/>
            <a:ext cx="3259226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Giỏi</a:t>
            </a:r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quá</a:t>
            </a:r>
            <a:endParaRPr lang="en-US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6628" name="Picture 4" descr="a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95600"/>
            <a:ext cx="34290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owchart: Connector 4"/>
          <p:cNvSpPr/>
          <p:nvPr/>
        </p:nvSpPr>
        <p:spPr>
          <a:xfrm>
            <a:off x="1828800" y="1371600"/>
            <a:ext cx="5715000" cy="4495800"/>
          </a:xfrm>
          <a:prstGeom prst="flowChartConnector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BE21AA-A177-4C5A-AE58-E22F5E7CAB6D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10245" name="Picture 14" descr="http://comps.fotosearch.com/comp/UNC/UNC220/eyeglasses-study-student_~u270632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4267200"/>
            <a:ext cx="1504950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2057400" y="1143000"/>
            <a:ext cx="5486400" cy="3276600"/>
          </a:xfrm>
          <a:prstGeom prst="cloudCallout">
            <a:avLst>
              <a:gd name="adj1" fmla="val -50992"/>
              <a:gd name="adj2" fmla="val 68148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90800" y="1905000"/>
            <a:ext cx="4419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200"/>
              <a:t>Quãng đường chạy trong 1 giây gọi là vận tốc.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17B049-41CA-47F6-9395-0002AACAD045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38200" y="1143000"/>
            <a:ext cx="36576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I. Vận tốc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0600" y="1676400"/>
            <a:ext cx="7848600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2400" b="1"/>
              <a:t>-  Độ lớn vận tốc cho biết mức độ ............................của chuyển động và được xác định bằng độ dài ............................................trong một ........................................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90600" y="2046516"/>
            <a:ext cx="243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000" b="1" dirty="0" err="1">
                <a:solidFill>
                  <a:srgbClr val="FF0000"/>
                </a:solidFill>
              </a:rPr>
              <a:t>nhanh</a:t>
            </a:r>
            <a:r>
              <a:rPr lang="en-US" sz="2000" b="1" dirty="0">
                <a:solidFill>
                  <a:srgbClr val="FF0000"/>
                </a:solidFill>
              </a:rPr>
              <a:t> hay </a:t>
            </a:r>
            <a:r>
              <a:rPr lang="en-US" sz="2000" b="1" dirty="0" err="1">
                <a:solidFill>
                  <a:srgbClr val="FF0000"/>
                </a:solidFill>
              </a:rPr>
              <a:t>chậm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971800" y="2405744"/>
            <a:ext cx="320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000" b="1" dirty="0" err="1">
                <a:solidFill>
                  <a:srgbClr val="FF0000"/>
                </a:solidFill>
              </a:rPr>
              <a:t>quãng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đường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đi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được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143000" y="2775858"/>
            <a:ext cx="320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000" b="1" dirty="0" err="1">
                <a:solidFill>
                  <a:srgbClr val="FF0000"/>
                </a:solidFill>
              </a:rPr>
              <a:t>đơn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vị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thời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gian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4400" y="3429000"/>
            <a:ext cx="36576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II. Công thức vận tốc</a:t>
            </a:r>
          </a:p>
        </p:txBody>
      </p:sp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0750" y="3276600"/>
            <a:ext cx="1593850" cy="114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4724400"/>
            <a:ext cx="7696200" cy="1485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438400" y="4800600"/>
            <a:ext cx="137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 b="1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438400" y="5235575"/>
            <a:ext cx="137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 b="1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438400" y="5715000"/>
            <a:ext cx="137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 b="1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681538" y="4876800"/>
            <a:ext cx="1447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1600" b="1">
                <a:solidFill>
                  <a:srgbClr val="FF0000"/>
                </a:solidFill>
              </a:rPr>
              <a:t>m/s; km/h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22290-6E82-4EA6-8171-73A229CEA72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295400"/>
            <a:ext cx="3657600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III. Đơn vị vận tốc</a:t>
            </a: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8382000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7947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048000"/>
            <a:ext cx="4478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0" y="1817916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 b="1" dirty="0" err="1">
                <a:solidFill>
                  <a:srgbClr val="FF0000"/>
                </a:solidFill>
              </a:rPr>
              <a:t>độ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dài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086600" y="1817916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 b="1">
                <a:solidFill>
                  <a:srgbClr val="FF0000"/>
                </a:solidFill>
              </a:rPr>
              <a:t>thời gian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0" y="2427516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 b="1">
                <a:solidFill>
                  <a:srgbClr val="FF0000"/>
                </a:solidFill>
              </a:rPr>
              <a:t>m/s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77000" y="2427516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 b="1">
                <a:solidFill>
                  <a:srgbClr val="FF0000"/>
                </a:solidFill>
              </a:rPr>
              <a:t>km/h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00400" y="3048000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2000" b="1">
                <a:solidFill>
                  <a:srgbClr val="FF0000"/>
                </a:solidFill>
              </a:rPr>
              <a:t>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CAD27-0206-46E2-B1DE-45F90659F63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762000" y="914400"/>
            <a:ext cx="76358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</a:rPr>
              <a:t>C5</a:t>
            </a:r>
            <a:r>
              <a:rPr lang="en-US" sz="2400" b="1">
                <a:ln>
                  <a:solidFill>
                    <a:sysClr val="windowText" lastClr="000000"/>
                  </a:solidFill>
                </a:ln>
              </a:rPr>
              <a:t> a) Vận tốc của một ôtô là 36km/h; của một người đi xe đạp là 10,8km/h; của một tàu hoả  là 10m/s. Điều đó cho biết gì?</a:t>
            </a: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838200" y="2057400"/>
            <a:ext cx="77676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en-US" sz="2000" b="1">
                <a:solidFill>
                  <a:srgbClr val="FF0000"/>
                </a:solidFill>
                <a:latin typeface="Verdana" pitchFamily="34" charset="0"/>
              </a:rPr>
              <a:t>Mỗi giờ ôtô đi được 36km; mỗi giờ xe đạp đi </a:t>
            </a:r>
            <a:r>
              <a:rPr lang="en-US" sz="2400" b="1">
                <a:solidFill>
                  <a:srgbClr val="FF0000"/>
                </a:solidFill>
                <a:latin typeface="Verdana" pitchFamily="34" charset="0"/>
              </a:rPr>
              <a:t>đ</a:t>
            </a:r>
            <a:r>
              <a:rPr lang="en-US" sz="2000" b="1">
                <a:solidFill>
                  <a:srgbClr val="FF0000"/>
                </a:solidFill>
                <a:latin typeface="Verdana" pitchFamily="34" charset="0"/>
              </a:rPr>
              <a:t>ược 10,8km; mỗt giây tàu hoả đi được 10m.</a:t>
            </a: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762000" y="2819400"/>
            <a:ext cx="7940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400" b="1">
                <a:ln>
                  <a:solidFill>
                    <a:schemeClr val="tx1"/>
                  </a:solidFill>
                </a:ln>
              </a:rPr>
              <a:t>b) Trong ba chuyển động trên chuyển động nào nhanh nhất, chuyển động nào chậm nhất?</a:t>
            </a: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838200" y="3733800"/>
            <a:ext cx="7620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Vận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tốc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ôtô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36km/h</a:t>
            </a:r>
          </a:p>
          <a:p>
            <a:pPr algn="just"/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Vận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tốc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xe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đạp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10,8km/h</a:t>
            </a:r>
          </a:p>
          <a:p>
            <a:pPr algn="just"/>
            <a:endParaRPr lang="en-US" sz="2000" b="1" dirty="0">
              <a:solidFill>
                <a:srgbClr val="FF0000"/>
              </a:solidFill>
              <a:latin typeface="Verdana" pitchFamily="34" charset="0"/>
            </a:endParaRPr>
          </a:p>
          <a:p>
            <a:pPr algn="just"/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Vận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tốc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tàu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Verdana" pitchFamily="34" charset="0"/>
              </a:rPr>
              <a:t>hoả</a:t>
            </a:r>
            <a:r>
              <a:rPr lang="en-US" sz="2000" b="1">
                <a:solidFill>
                  <a:srgbClr val="FF0000"/>
                </a:solidFill>
                <a:latin typeface="Verdana" pitchFamily="34" charset="0"/>
              </a:rPr>
              <a:t> 10m/s </a:t>
            </a:r>
            <a:r>
              <a:rPr lang="en-US" sz="2000" b="1" smtClean="0">
                <a:solidFill>
                  <a:srgbClr val="FF0000"/>
                </a:solidFill>
                <a:latin typeface="Verdana" pitchFamily="34" charset="0"/>
              </a:rPr>
              <a:t>   </a:t>
            </a:r>
            <a:r>
              <a:rPr lang="en-US" sz="2000" b="1" dirty="0">
                <a:solidFill>
                  <a:srgbClr val="FF0000"/>
                </a:solidFill>
                <a:latin typeface="Verdana" pitchFamily="34" charset="0"/>
              </a:rPr>
              <a:t>= 36km/h</a:t>
            </a:r>
          </a:p>
        </p:txBody>
      </p:sp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838200" y="5181600"/>
            <a:ext cx="7010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000" b="1" i="1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ahoma" pitchFamily="34" charset="0"/>
              </a:rPr>
              <a:t>Ôtô và tàu hoả chuyển động nhanh như nhau. Xe đạp chuyển động chậm nhất.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0AF9C-BF1A-464C-B4B6-0F25F8B36AC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81000" y="990600"/>
            <a:ext cx="8229600" cy="157003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en-US" sz="2400" b="1">
                <a:solidFill>
                  <a:srgbClr val="FF0066"/>
                </a:solidFill>
              </a:rPr>
              <a:t>C6</a:t>
            </a:r>
            <a:r>
              <a:rPr lang="en-US" sz="2400" b="1"/>
              <a:t> Một đoàn tàu trong thời gian </a:t>
            </a:r>
            <a:r>
              <a:rPr lang="en-US" sz="2400" b="1">
                <a:solidFill>
                  <a:srgbClr val="FF0000"/>
                </a:solidFill>
              </a:rPr>
              <a:t>1,5h</a:t>
            </a:r>
            <a:r>
              <a:rPr lang="en-US" sz="2400" b="1"/>
              <a:t> đi được quãng đường dài </a:t>
            </a:r>
            <a:r>
              <a:rPr lang="en-US" sz="2400" b="1">
                <a:solidFill>
                  <a:srgbClr val="FF0000"/>
                </a:solidFill>
              </a:rPr>
              <a:t>81km</a:t>
            </a:r>
            <a:r>
              <a:rPr lang="en-US" sz="2400" b="1"/>
              <a:t>. Tính vận tốc của tàu ra </a:t>
            </a:r>
            <a:r>
              <a:rPr lang="en-US" sz="2400" b="1">
                <a:solidFill>
                  <a:srgbClr val="FF0000"/>
                </a:solidFill>
              </a:rPr>
              <a:t>km/h</a:t>
            </a:r>
            <a:r>
              <a:rPr lang="en-US" sz="2400" b="1"/>
              <a:t> và </a:t>
            </a:r>
            <a:r>
              <a:rPr lang="en-US" sz="2400" b="1">
                <a:solidFill>
                  <a:srgbClr val="FF0000"/>
                </a:solidFill>
              </a:rPr>
              <a:t>m/s</a:t>
            </a:r>
            <a:r>
              <a:rPr lang="en-US" sz="2400" b="1"/>
              <a:t> và so sánh số đo vận tốc của tàu tính bằng các đơn vị trên.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81000" y="2667000"/>
            <a:ext cx="2814638" cy="13112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en-US" sz="2000" b="1">
                <a:solidFill>
                  <a:srgbClr val="7030A0"/>
                </a:solidFill>
                <a:latin typeface="Verdana" pitchFamily="34" charset="0"/>
              </a:rPr>
              <a:t>Tóm tắt:</a:t>
            </a:r>
          </a:p>
          <a:p>
            <a:pPr algn="just"/>
            <a:r>
              <a:rPr lang="en-US" sz="2000" b="1">
                <a:solidFill>
                  <a:srgbClr val="7030A0"/>
                </a:solidFill>
                <a:latin typeface="Verdana" pitchFamily="34" charset="0"/>
              </a:rPr>
              <a:t>t = 1,5h</a:t>
            </a:r>
          </a:p>
          <a:p>
            <a:pPr algn="just"/>
            <a:r>
              <a:rPr lang="en-US" sz="2000" b="1">
                <a:solidFill>
                  <a:srgbClr val="7030A0"/>
                </a:solidFill>
                <a:latin typeface="Verdana" pitchFamily="34" charset="0"/>
              </a:rPr>
              <a:t>s = 81km</a:t>
            </a:r>
          </a:p>
          <a:p>
            <a:pPr algn="just"/>
            <a:r>
              <a:rPr lang="en-US" sz="2000" b="1">
                <a:solidFill>
                  <a:srgbClr val="7030A0"/>
                </a:solidFill>
                <a:latin typeface="Verdana" pitchFamily="34" charset="0"/>
              </a:rPr>
              <a:t>v =?km/h = ?m/s</a:t>
            </a: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2667000"/>
            <a:ext cx="54864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152400" y="5334000"/>
            <a:ext cx="8778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000" b="1">
                <a:ln>
                  <a:solidFill>
                    <a:srgbClr val="FF33CC"/>
                  </a:solidFill>
                </a:ln>
                <a:solidFill>
                  <a:srgbClr val="FF0066"/>
                </a:solidFill>
                <a:latin typeface="Verdana" pitchFamily="34" charset="0"/>
              </a:rPr>
              <a:t>Vận tốc của đoàn tàu là 54km/h hay 15m/s. Ta không thể so sánh hai vận tốc có đơn vị khác nhau.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3D9BF-3173-41FC-8C8C-684FDE4B0D7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81000" y="1066800"/>
            <a:ext cx="8245475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en-US" sz="2400" b="1">
                <a:solidFill>
                  <a:srgbClr val="002060"/>
                </a:solidFill>
              </a:rPr>
              <a:t>C7 Một người đi xe đạp trong 40 phút với vận tốc là 12km/h. Hỏi quãng đường đi được là bao nhiêu?</a:t>
            </a: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95600"/>
            <a:ext cx="5924550" cy="2009775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0" name="Picture 16" descr="Cov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71813"/>
            <a:ext cx="2419350" cy="53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9" name="Picture 15" descr="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2063" y="2625725"/>
            <a:ext cx="1179512" cy="79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Cov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9075" y="2238375"/>
            <a:ext cx="957263" cy="118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 descr="Cov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4888" y="3021013"/>
            <a:ext cx="20320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913" y="2000250"/>
            <a:ext cx="2371725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7975" y="1543050"/>
            <a:ext cx="1539875" cy="55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8925" y="1128713"/>
            <a:ext cx="1273175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7875" y="1801813"/>
            <a:ext cx="863600" cy="60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0025" y="2259013"/>
            <a:ext cx="746125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9350" y="4111625"/>
            <a:ext cx="2805113" cy="81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7600" y="3184525"/>
            <a:ext cx="29432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1625" y="3727450"/>
            <a:ext cx="2259013" cy="149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3288" y="4518025"/>
            <a:ext cx="1512887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10547" y="179147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Củng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cố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066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409</TotalTime>
  <Words>589</Words>
  <Application>Microsoft Office PowerPoint</Application>
  <PresentationFormat>On-screen Show (4:3)</PresentationFormat>
  <Paragraphs>160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Equity</vt:lpstr>
      <vt:lpstr>1_Custom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 Thai T. Cam</dc:creator>
  <cp:lastModifiedBy>VATLY</cp:lastModifiedBy>
  <cp:revision>68</cp:revision>
  <cp:lastPrinted>1601-01-01T00:00:00Z</cp:lastPrinted>
  <dcterms:created xsi:type="dcterms:W3CDTF">1601-01-01T00:00:00Z</dcterms:created>
  <dcterms:modified xsi:type="dcterms:W3CDTF">2017-08-23T01:48:51Z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