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Default Extension="mp4" ContentType="video/unknown"/>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0"/>
  </p:notesMasterIdLst>
  <p:sldIdLst>
    <p:sldId id="570" r:id="rId2"/>
    <p:sldId id="503" r:id="rId3"/>
    <p:sldId id="550" r:id="rId4"/>
    <p:sldId id="497" r:id="rId5"/>
    <p:sldId id="551" r:id="rId6"/>
    <p:sldId id="552" r:id="rId7"/>
    <p:sldId id="553" r:id="rId8"/>
    <p:sldId id="515" r:id="rId9"/>
    <p:sldId id="559" r:id="rId10"/>
    <p:sldId id="554" r:id="rId11"/>
    <p:sldId id="568" r:id="rId12"/>
    <p:sldId id="521" r:id="rId13"/>
    <p:sldId id="534" r:id="rId14"/>
    <p:sldId id="567" r:id="rId15"/>
    <p:sldId id="555" r:id="rId16"/>
    <p:sldId id="556" r:id="rId17"/>
    <p:sldId id="569" r:id="rId18"/>
    <p:sldId id="557" r:id="rId19"/>
    <p:sldId id="558" r:id="rId20"/>
    <p:sldId id="571" r:id="rId21"/>
    <p:sldId id="572" r:id="rId22"/>
    <p:sldId id="541" r:id="rId23"/>
    <p:sldId id="544" r:id="rId24"/>
    <p:sldId id="564" r:id="rId25"/>
    <p:sldId id="566" r:id="rId26"/>
    <p:sldId id="527" r:id="rId27"/>
    <p:sldId id="519" r:id="rId28"/>
    <p:sldId id="537" r:id="rId2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D30DD"/>
    <a:srgbClr val="BCFCD4"/>
    <a:srgbClr val="33CCFF"/>
    <a:srgbClr val="99FF66"/>
    <a:srgbClr val="FFCCFF"/>
    <a:srgbClr val="009900"/>
    <a:srgbClr val="F11BAA"/>
    <a:srgbClr val="00FF00"/>
    <a:srgbClr val="11C1FF"/>
    <a:srgbClr val="FF505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43" autoAdjust="0"/>
    <p:restoredTop sz="94680" autoAdjust="0"/>
  </p:normalViewPr>
  <p:slideViewPr>
    <p:cSldViewPr>
      <p:cViewPr varScale="1">
        <p:scale>
          <a:sx n="83" d="100"/>
          <a:sy n="83" d="100"/>
        </p:scale>
        <p:origin x="-1459" y="-77"/>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s>
</file>

<file path=ppt/diagrams/_rels/data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image" Target="../media/image26.png"/></Relationships>
</file>

<file path=ppt/diagrams/_rels/data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image" Target="../media/image26.png"/></Relationships>
</file>

<file path=ppt/diagrams/_rels/data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image" Target="../media/image26.png"/></Relationships>
</file>

<file path=ppt/diagrams/_rels/drawing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image" Target="../media/image26.png"/></Relationships>
</file>

<file path=ppt/diagrams/_rels/drawing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image" Target="../media/image26.png"/></Relationships>
</file>

<file path=ppt/diagrams/_rels/drawing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image" Target="../media/image26.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55E36B4-5DBD-4D69-9E07-2ACE1B02C75C}"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n-US"/>
        </a:p>
      </dgm:t>
    </dgm:pt>
    <dgm:pt modelId="{75A2E02A-7769-4E94-8561-8178449CF35B}">
      <dgm:prSet phldrT="[Text]" custT="1"/>
      <dgm:spPr>
        <a:solidFill>
          <a:srgbClr val="99FF66"/>
        </a:solidFill>
      </dgm:spPr>
      <dgm:t>
        <a:bodyPr/>
        <a:lstStyle/>
        <a:p>
          <a:pPr algn="just"/>
          <a:r>
            <a:rPr lang="en-US" sz="1600" b="0" dirty="0" smtClean="0">
              <a:solidFill>
                <a:schemeClr val="tx1"/>
              </a:solidFill>
              <a:effectLst/>
              <a:latin typeface="Cambria" pitchFamily="18" charset="0"/>
              <a:ea typeface="Cambria" pitchFamily="18" charset="0"/>
              <a:cs typeface="Times New Roman"/>
            </a:rPr>
            <a:t>- </a:t>
          </a:r>
          <a:r>
            <a:rPr lang="en-US" sz="1600" b="0" dirty="0" err="1" smtClean="0">
              <a:solidFill>
                <a:schemeClr val="tx1"/>
              </a:solidFill>
              <a:effectLst/>
              <a:latin typeface="Cambria" pitchFamily="18" charset="0"/>
              <a:ea typeface="Cambria" pitchFamily="18" charset="0"/>
              <a:cs typeface="Times New Roman"/>
            </a:rPr>
            <a:t>Đất</a:t>
          </a:r>
          <a:r>
            <a:rPr lang="en-US" sz="1600" b="0" dirty="0" smtClean="0">
              <a:solidFill>
                <a:schemeClr val="tx1"/>
              </a:solidFill>
              <a:effectLst/>
              <a:latin typeface="Cambria" pitchFamily="18" charset="0"/>
              <a:ea typeface="Cambria" pitchFamily="18" charset="0"/>
              <a:cs typeface="Times New Roman"/>
            </a:rPr>
            <a:t> </a:t>
          </a:r>
          <a:r>
            <a:rPr lang="en-US" sz="1600" b="0" dirty="0" err="1" smtClean="0">
              <a:solidFill>
                <a:schemeClr val="tx1"/>
              </a:solidFill>
              <a:effectLst/>
              <a:latin typeface="Cambria" pitchFamily="18" charset="0"/>
              <a:ea typeface="Cambria" pitchFamily="18" charset="0"/>
              <a:cs typeface="Times New Roman"/>
            </a:rPr>
            <a:t>feralit</a:t>
          </a:r>
          <a:r>
            <a:rPr lang="en-US" sz="1600" b="0" dirty="0" smtClean="0">
              <a:solidFill>
                <a:schemeClr val="tx1"/>
              </a:solidFill>
              <a:effectLst/>
              <a:latin typeface="Cambria" pitchFamily="18" charset="0"/>
              <a:ea typeface="Cambria" pitchFamily="18" charset="0"/>
              <a:cs typeface="Times New Roman"/>
            </a:rPr>
            <a:t> c</a:t>
          </a:r>
          <a:r>
            <a:rPr lang="vi-VN" sz="1600" b="0" dirty="0" smtClean="0">
              <a:solidFill>
                <a:schemeClr val="tx1"/>
              </a:solidFill>
              <a:effectLst/>
              <a:latin typeface="Cambria" pitchFamily="18" charset="0"/>
              <a:ea typeface="Cambria" pitchFamily="18" charset="0"/>
              <a:cs typeface="Times New Roman"/>
            </a:rPr>
            <a:t>hiếm tới 65% diện tích đất tự nhiên.</a:t>
          </a:r>
          <a:endParaRPr lang="en-US" sz="1600" b="0" dirty="0" smtClean="0">
            <a:solidFill>
              <a:schemeClr val="tx1"/>
            </a:solidFill>
            <a:effectLst/>
            <a:latin typeface="Cambria" pitchFamily="18" charset="0"/>
            <a:ea typeface="Cambria" pitchFamily="18" charset="0"/>
            <a:cs typeface="Times New Roman"/>
          </a:endParaRPr>
        </a:p>
        <a:p>
          <a:pPr algn="just"/>
          <a:r>
            <a:rPr lang="en-US" sz="1600" b="1" dirty="0" smtClean="0">
              <a:solidFill>
                <a:schemeClr val="tx1"/>
              </a:solidFill>
              <a:effectLst/>
              <a:latin typeface="Cambria" pitchFamily="18" charset="0"/>
              <a:ea typeface="Cambria" pitchFamily="18" charset="0"/>
              <a:cs typeface="Times New Roman"/>
            </a:rPr>
            <a:t>- </a:t>
          </a:r>
          <a:r>
            <a:rPr lang="vi-VN" sz="1600" b="1" dirty="0" smtClean="0">
              <a:solidFill>
                <a:schemeClr val="tx1"/>
              </a:solidFill>
              <a:effectLst/>
              <a:latin typeface="Cambria" pitchFamily="18" charset="0"/>
              <a:ea typeface="Cambria" pitchFamily="18" charset="0"/>
              <a:cs typeface="Times New Roman"/>
            </a:rPr>
            <a:t>Phân bố</a:t>
          </a:r>
          <a:r>
            <a:rPr lang="en-US" sz="1600" b="1" dirty="0" smtClean="0">
              <a:solidFill>
                <a:schemeClr val="tx1"/>
              </a:solidFill>
              <a:effectLst/>
              <a:latin typeface="Cambria" pitchFamily="18" charset="0"/>
              <a:ea typeface="Cambria" pitchFamily="18" charset="0"/>
              <a:cs typeface="Times New Roman"/>
            </a:rPr>
            <a:t>:</a:t>
          </a:r>
          <a:r>
            <a:rPr lang="vi-VN" sz="1600" b="1" dirty="0" smtClean="0">
              <a:solidFill>
                <a:schemeClr val="tx1"/>
              </a:solidFill>
              <a:effectLst/>
              <a:latin typeface="Cambria" pitchFamily="18" charset="0"/>
              <a:ea typeface="Cambria" pitchFamily="18" charset="0"/>
              <a:cs typeface="Times New Roman"/>
            </a:rPr>
            <a:t> </a:t>
          </a:r>
          <a:r>
            <a:rPr lang="vi-VN" sz="1600" b="0" dirty="0" smtClean="0">
              <a:solidFill>
                <a:schemeClr val="tx1"/>
              </a:solidFill>
              <a:effectLst/>
              <a:latin typeface="Cambria" pitchFamily="18" charset="0"/>
              <a:ea typeface="Cambria" pitchFamily="18" charset="0"/>
              <a:cs typeface="Times New Roman"/>
            </a:rPr>
            <a:t>ở các tỉnh trung du và miền núi, từ độ cao 1600 đến 1700m trở xuống</a:t>
          </a:r>
          <a:r>
            <a:rPr lang="en-US" sz="1600" b="0" dirty="0" smtClean="0">
              <a:solidFill>
                <a:schemeClr val="tx1"/>
              </a:solidFill>
              <a:effectLst/>
              <a:latin typeface="Cambria" pitchFamily="18" charset="0"/>
              <a:ea typeface="Cambria" pitchFamily="18" charset="0"/>
              <a:cs typeface="Times New Roman"/>
            </a:rPr>
            <a:t> </a:t>
          </a:r>
          <a:r>
            <a:rPr lang="en-US" sz="1600" b="0" dirty="0" err="1" smtClean="0">
              <a:solidFill>
                <a:schemeClr val="tx1"/>
              </a:solidFill>
              <a:effectLst/>
              <a:latin typeface="Cambria" pitchFamily="18" charset="0"/>
              <a:ea typeface="Cambria" pitchFamily="18" charset="0"/>
              <a:cs typeface="Times New Roman"/>
            </a:rPr>
            <a:t>gồm</a:t>
          </a:r>
          <a:r>
            <a:rPr lang="en-US" sz="1600" b="0" dirty="0" smtClean="0">
              <a:solidFill>
                <a:schemeClr val="tx1"/>
              </a:solidFill>
              <a:effectLst/>
              <a:latin typeface="Cambria" pitchFamily="18" charset="0"/>
              <a:ea typeface="Cambria" pitchFamily="18" charset="0"/>
              <a:cs typeface="Times New Roman"/>
            </a:rPr>
            <a:t> đ</a:t>
          </a:r>
          <a:r>
            <a:rPr lang="vi-VN" sz="1600" b="0" dirty="0" smtClean="0">
              <a:solidFill>
                <a:schemeClr val="tx1"/>
              </a:solidFill>
              <a:effectLst/>
              <a:latin typeface="Cambria" pitchFamily="18" charset="0"/>
              <a:ea typeface="Cambria" pitchFamily="18" charset="0"/>
              <a:cs typeface="Times New Roman"/>
            </a:rPr>
            <a:t>ất feralit trên đá vôi phân bố ở Tây Bắc, </a:t>
          </a:r>
          <a:r>
            <a:rPr lang="en-US" sz="1600" b="0" dirty="0" smtClean="0">
              <a:solidFill>
                <a:schemeClr val="tx1"/>
              </a:solidFill>
              <a:effectLst/>
              <a:latin typeface="Cambria" pitchFamily="18" charset="0"/>
              <a:ea typeface="Cambria" pitchFamily="18" charset="0"/>
              <a:cs typeface="Times New Roman"/>
            </a:rPr>
            <a:t>Đ</a:t>
          </a:r>
          <a:r>
            <a:rPr lang="vi-VN" sz="1600" b="0" dirty="0" smtClean="0">
              <a:solidFill>
                <a:schemeClr val="tx1"/>
              </a:solidFill>
              <a:effectLst/>
              <a:latin typeface="Cambria" pitchFamily="18" charset="0"/>
              <a:ea typeface="Cambria" pitchFamily="18" charset="0"/>
              <a:cs typeface="Times New Roman"/>
            </a:rPr>
            <a:t>ông </a:t>
          </a:r>
          <a:r>
            <a:rPr lang="en-US" sz="1600" b="0" dirty="0" smtClean="0">
              <a:solidFill>
                <a:schemeClr val="tx1"/>
              </a:solidFill>
              <a:effectLst/>
              <a:latin typeface="Cambria" pitchFamily="18" charset="0"/>
              <a:ea typeface="Cambria" pitchFamily="18" charset="0"/>
              <a:cs typeface="Times New Roman"/>
            </a:rPr>
            <a:t>B</a:t>
          </a:r>
          <a:r>
            <a:rPr lang="vi-VN" sz="1600" b="0" dirty="0" smtClean="0">
              <a:solidFill>
                <a:schemeClr val="tx1"/>
              </a:solidFill>
              <a:effectLst/>
              <a:latin typeface="Cambria" pitchFamily="18" charset="0"/>
              <a:ea typeface="Cambria" pitchFamily="18" charset="0"/>
              <a:cs typeface="Times New Roman"/>
            </a:rPr>
            <a:t>ắc và Bắc Trung </a:t>
          </a:r>
          <a:r>
            <a:rPr lang="en-US" sz="1600" b="0" dirty="0" smtClean="0">
              <a:solidFill>
                <a:schemeClr val="tx1"/>
              </a:solidFill>
              <a:effectLst/>
              <a:latin typeface="Cambria" pitchFamily="18" charset="0"/>
              <a:ea typeface="Cambria" pitchFamily="18" charset="0"/>
              <a:cs typeface="Times New Roman"/>
            </a:rPr>
            <a:t>B</a:t>
          </a:r>
          <a:r>
            <a:rPr lang="vi-VN" sz="1600" b="0" dirty="0" smtClean="0">
              <a:solidFill>
                <a:schemeClr val="tx1"/>
              </a:solidFill>
              <a:effectLst/>
              <a:latin typeface="Cambria" pitchFamily="18" charset="0"/>
              <a:ea typeface="Cambria" pitchFamily="18" charset="0"/>
              <a:cs typeface="Times New Roman"/>
            </a:rPr>
            <a:t>ộ</a:t>
          </a:r>
          <a:r>
            <a:rPr lang="en-US" sz="1600" b="0" dirty="0" smtClean="0">
              <a:solidFill>
                <a:schemeClr val="tx1"/>
              </a:solidFill>
              <a:effectLst/>
              <a:latin typeface="Cambria" pitchFamily="18" charset="0"/>
              <a:ea typeface="Cambria" pitchFamily="18" charset="0"/>
              <a:cs typeface="Times New Roman"/>
            </a:rPr>
            <a:t>, đ</a:t>
          </a:r>
          <a:r>
            <a:rPr lang="vi-VN" sz="1600" b="0" dirty="0" smtClean="0">
              <a:solidFill>
                <a:schemeClr val="tx1"/>
              </a:solidFill>
              <a:effectLst/>
              <a:latin typeface="Cambria" pitchFamily="18" charset="0"/>
              <a:ea typeface="Cambria" pitchFamily="18" charset="0"/>
              <a:cs typeface="Times New Roman"/>
            </a:rPr>
            <a:t>ất feralit trên đá bazan phân bố ở Tây Nguyên và Đông Nam Bộ.</a:t>
          </a:r>
          <a:endParaRPr lang="en-US" sz="1600" b="0" dirty="0" smtClean="0">
            <a:solidFill>
              <a:schemeClr val="tx1"/>
            </a:solidFill>
            <a:effectLst/>
            <a:latin typeface="Cambria" pitchFamily="18" charset="0"/>
            <a:ea typeface="Cambria" pitchFamily="18" charset="0"/>
            <a:cs typeface="Times New Roman"/>
          </a:endParaRPr>
        </a:p>
      </dgm:t>
    </dgm:pt>
    <dgm:pt modelId="{985296F4-4FB3-49BD-BAEA-280CEAC6AFAC}" type="parTrans" cxnId="{D274CE2A-ED47-4CFE-981A-670E14BBB397}">
      <dgm:prSet/>
      <dgm:spPr/>
      <dgm:t>
        <a:bodyPr/>
        <a:lstStyle/>
        <a:p>
          <a:endParaRPr lang="en-US"/>
        </a:p>
      </dgm:t>
    </dgm:pt>
    <dgm:pt modelId="{9DA92A08-ED37-48A9-A0DD-F521D2142CD2}" type="sibTrans" cxnId="{D274CE2A-ED47-4CFE-981A-670E14BBB397}">
      <dgm:prSet/>
      <dgm:spPr/>
      <dgm:t>
        <a:bodyPr/>
        <a:lstStyle/>
        <a:p>
          <a:endParaRPr lang="en-US"/>
        </a:p>
      </dgm:t>
    </dgm:pt>
    <dgm:pt modelId="{2EA4557B-2359-4BA8-9F14-A6ECB8DAC4AB}">
      <dgm:prSet phldrT="[Text]" custT="1"/>
      <dgm:spPr>
        <a:solidFill>
          <a:srgbClr val="BCFCD4"/>
        </a:solidFill>
      </dgm:spPr>
      <dgm:t>
        <a:bodyPr/>
        <a:lstStyle/>
        <a:p>
          <a:pPr algn="just"/>
          <a:r>
            <a:rPr lang="en-US" sz="1600" b="1" dirty="0" smtClean="0">
              <a:solidFill>
                <a:schemeClr val="tx1"/>
              </a:solidFill>
              <a:effectLst/>
              <a:latin typeface="Cambria" pitchFamily="18" charset="0"/>
              <a:ea typeface="Cambria" pitchFamily="18" charset="0"/>
              <a:cs typeface="Times New Roman"/>
            </a:rPr>
            <a:t>- </a:t>
          </a:r>
          <a:r>
            <a:rPr lang="en-US" sz="1600" b="1" dirty="0" err="1" smtClean="0">
              <a:solidFill>
                <a:schemeClr val="tx1"/>
              </a:solidFill>
              <a:effectLst/>
              <a:latin typeface="Cambria" pitchFamily="18" charset="0"/>
              <a:ea typeface="Cambria" pitchFamily="18" charset="0"/>
              <a:cs typeface="Times New Roman"/>
            </a:rPr>
            <a:t>Đặc</a:t>
          </a:r>
          <a:r>
            <a:rPr lang="en-US" sz="1600" b="1" dirty="0" smtClean="0">
              <a:solidFill>
                <a:schemeClr val="tx1"/>
              </a:solidFill>
              <a:effectLst/>
              <a:latin typeface="Cambria" pitchFamily="18" charset="0"/>
              <a:ea typeface="Cambria" pitchFamily="18" charset="0"/>
              <a:cs typeface="Times New Roman"/>
            </a:rPr>
            <a:t> </a:t>
          </a:r>
          <a:r>
            <a:rPr lang="en-US" sz="1600" b="1" dirty="0" err="1" smtClean="0">
              <a:solidFill>
                <a:schemeClr val="tx1"/>
              </a:solidFill>
              <a:effectLst/>
              <a:latin typeface="Cambria" pitchFamily="18" charset="0"/>
              <a:ea typeface="Cambria" pitchFamily="18" charset="0"/>
              <a:cs typeface="Times New Roman"/>
            </a:rPr>
            <a:t>điểm</a:t>
          </a:r>
          <a:r>
            <a:rPr lang="en-US" sz="1600" b="1" dirty="0" smtClean="0">
              <a:solidFill>
                <a:schemeClr val="tx1"/>
              </a:solidFill>
              <a:effectLst/>
              <a:latin typeface="Cambria" pitchFamily="18" charset="0"/>
              <a:ea typeface="Cambria" pitchFamily="18" charset="0"/>
              <a:cs typeface="Times New Roman"/>
            </a:rPr>
            <a:t>: </a:t>
          </a:r>
        </a:p>
        <a:p>
          <a:pPr algn="just"/>
          <a:r>
            <a:rPr lang="en-US" sz="1600" b="0" dirty="0" smtClean="0">
              <a:solidFill>
                <a:schemeClr val="tx1"/>
              </a:solidFill>
              <a:effectLst/>
              <a:latin typeface="Cambria" pitchFamily="18" charset="0"/>
              <a:ea typeface="Cambria" pitchFamily="18" charset="0"/>
              <a:cs typeface="Times New Roman"/>
            </a:rPr>
            <a:t>+ C</a:t>
          </a:r>
          <a:r>
            <a:rPr lang="vi-VN" sz="1600" b="0" dirty="0" smtClean="0">
              <a:solidFill>
                <a:schemeClr val="tx1"/>
              </a:solidFill>
              <a:effectLst/>
              <a:latin typeface="Cambria" pitchFamily="18" charset="0"/>
              <a:ea typeface="Cambria" pitchFamily="18" charset="0"/>
              <a:cs typeface="Times New Roman"/>
            </a:rPr>
            <a:t>ó chứa nhiều oxit sắt và oxit nhôm tạo nên màu đỏ vàng.</a:t>
          </a:r>
          <a:endParaRPr lang="en-US" sz="1600" b="0" dirty="0" smtClean="0">
            <a:solidFill>
              <a:schemeClr val="tx1"/>
            </a:solidFill>
            <a:effectLst/>
            <a:latin typeface="Cambria" pitchFamily="18" charset="0"/>
            <a:ea typeface="Cambria" pitchFamily="18" charset="0"/>
            <a:cs typeface="Times New Roman"/>
          </a:endParaRPr>
        </a:p>
        <a:p>
          <a:pPr algn="just"/>
          <a:r>
            <a:rPr lang="en-US" sz="1600" b="0" dirty="0" smtClean="0">
              <a:solidFill>
                <a:schemeClr val="tx1"/>
              </a:solidFill>
              <a:effectLst/>
              <a:latin typeface="Cambria" pitchFamily="18" charset="0"/>
              <a:ea typeface="Cambria" pitchFamily="18" charset="0"/>
              <a:cs typeface="Times New Roman"/>
            </a:rPr>
            <a:t>+ L</a:t>
          </a:r>
          <a:r>
            <a:rPr lang="vi-VN" sz="1600" b="0" dirty="0" smtClean="0">
              <a:solidFill>
                <a:schemeClr val="tx1"/>
              </a:solidFill>
              <a:effectLst/>
              <a:latin typeface="Cambria" pitchFamily="18" charset="0"/>
              <a:ea typeface="Cambria" pitchFamily="18" charset="0"/>
              <a:cs typeface="Times New Roman"/>
            </a:rPr>
            <a:t>ớp vỏ phong hóa dày thoáng khí, dễ thoát nước, đất chua, nghèo các chất badơ và mùn.</a:t>
          </a:r>
          <a:endParaRPr lang="en-US" sz="1600" b="0" dirty="0" smtClean="0">
            <a:solidFill>
              <a:schemeClr val="tx1"/>
            </a:solidFill>
            <a:effectLst/>
            <a:latin typeface="Cambria" pitchFamily="18" charset="0"/>
            <a:ea typeface="Cambria" pitchFamily="18" charset="0"/>
            <a:cs typeface="Times New Roman"/>
          </a:endParaRPr>
        </a:p>
        <a:p>
          <a:pPr algn="just"/>
          <a:r>
            <a:rPr lang="en-US" sz="1600" b="0" dirty="0" smtClean="0">
              <a:solidFill>
                <a:schemeClr val="tx1"/>
              </a:solidFill>
              <a:effectLst/>
              <a:latin typeface="Cambria" pitchFamily="18" charset="0"/>
              <a:ea typeface="Cambria" pitchFamily="18" charset="0"/>
              <a:cs typeface="Times New Roman"/>
            </a:rPr>
            <a:t>+</a:t>
          </a:r>
          <a:r>
            <a:rPr lang="vi-VN" sz="1600" b="0" dirty="0" smtClean="0">
              <a:solidFill>
                <a:schemeClr val="tx1"/>
              </a:solidFill>
              <a:effectLst/>
              <a:latin typeface="Cambria" pitchFamily="18" charset="0"/>
              <a:ea typeface="Cambria" pitchFamily="18" charset="0"/>
              <a:cs typeface="Times New Roman"/>
            </a:rPr>
            <a:t> Đất feralit trên đá badan và đá vôi có độ phì cao nhất.</a:t>
          </a:r>
          <a:endParaRPr lang="en-US" sz="1600" b="0" dirty="0" smtClean="0">
            <a:solidFill>
              <a:schemeClr val="tx1"/>
            </a:solidFill>
            <a:effectLst/>
            <a:latin typeface="Cambria" pitchFamily="18" charset="0"/>
            <a:ea typeface="Cambria" pitchFamily="18" charset="0"/>
            <a:cs typeface="Times New Roman"/>
          </a:endParaRPr>
        </a:p>
      </dgm:t>
    </dgm:pt>
    <dgm:pt modelId="{46821B45-B9F5-4FAF-834F-499C8AE36BA2}" type="parTrans" cxnId="{E5E1F8D5-384F-4738-91BA-6CDDED360257}">
      <dgm:prSet/>
      <dgm:spPr/>
      <dgm:t>
        <a:bodyPr/>
        <a:lstStyle/>
        <a:p>
          <a:endParaRPr lang="en-US"/>
        </a:p>
      </dgm:t>
    </dgm:pt>
    <dgm:pt modelId="{29859120-04AA-48A6-ACAA-ED37A6A9AC18}" type="sibTrans" cxnId="{E5E1F8D5-384F-4738-91BA-6CDDED360257}">
      <dgm:prSet/>
      <dgm:spPr/>
      <dgm:t>
        <a:bodyPr/>
        <a:lstStyle/>
        <a:p>
          <a:endParaRPr lang="en-US"/>
        </a:p>
      </dgm:t>
    </dgm:pt>
    <dgm:pt modelId="{9B38993F-91D9-4E45-89FE-E7C2053BB052}">
      <dgm:prSet phldrT="[Text]" custT="1"/>
      <dgm:spPr>
        <a:solidFill>
          <a:srgbClr val="FFCCFF"/>
        </a:solidFill>
      </dgm:spPr>
      <dgm:t>
        <a:bodyPr/>
        <a:lstStyle/>
        <a:p>
          <a:pPr algn="just"/>
          <a:endParaRPr lang="en-US" sz="1600" dirty="0" smtClean="0">
            <a:solidFill>
              <a:schemeClr val="tx1"/>
            </a:solidFill>
            <a:latin typeface="Cambria" pitchFamily="18" charset="0"/>
            <a:ea typeface="Cambria" pitchFamily="18" charset="0"/>
          </a:endParaRPr>
        </a:p>
        <a:p>
          <a:pPr algn="just"/>
          <a:r>
            <a:rPr lang="en-US" sz="1600" dirty="0" smtClean="0">
              <a:solidFill>
                <a:schemeClr val="tx1"/>
              </a:solidFill>
              <a:latin typeface="Cambria" pitchFamily="18" charset="0"/>
              <a:ea typeface="Cambria" pitchFamily="18" charset="0"/>
            </a:rPr>
            <a:t>- </a:t>
          </a:r>
          <a:r>
            <a:rPr lang="en-US" sz="1600" b="1" dirty="0" err="1" smtClean="0">
              <a:solidFill>
                <a:schemeClr val="tx1"/>
              </a:solidFill>
              <a:latin typeface="Cambria" pitchFamily="18" charset="0"/>
              <a:ea typeface="Cambria" pitchFamily="18" charset="0"/>
            </a:rPr>
            <a:t>Giá</a:t>
          </a:r>
          <a:r>
            <a:rPr lang="en-US" sz="1600" b="1" dirty="0" smtClean="0">
              <a:solidFill>
                <a:schemeClr val="tx1"/>
              </a:solidFill>
              <a:latin typeface="Cambria" pitchFamily="18" charset="0"/>
              <a:ea typeface="Cambria" pitchFamily="18" charset="0"/>
            </a:rPr>
            <a:t> </a:t>
          </a:r>
          <a:r>
            <a:rPr lang="en-US" sz="1600" b="1" dirty="0" err="1" smtClean="0">
              <a:solidFill>
                <a:schemeClr val="tx1"/>
              </a:solidFill>
              <a:latin typeface="Cambria" pitchFamily="18" charset="0"/>
              <a:ea typeface="Cambria" pitchFamily="18" charset="0"/>
            </a:rPr>
            <a:t>trị</a:t>
          </a:r>
          <a:r>
            <a:rPr lang="en-US" sz="1600" b="1" dirty="0" smtClean="0">
              <a:solidFill>
                <a:schemeClr val="tx1"/>
              </a:solidFill>
              <a:latin typeface="Cambria" pitchFamily="18" charset="0"/>
              <a:ea typeface="Cambria" pitchFamily="18" charset="0"/>
            </a:rPr>
            <a:t> </a:t>
          </a:r>
          <a:r>
            <a:rPr lang="en-US" sz="1600" b="1" dirty="0" err="1" smtClean="0">
              <a:solidFill>
                <a:schemeClr val="tx1"/>
              </a:solidFill>
              <a:latin typeface="Cambria" pitchFamily="18" charset="0"/>
              <a:ea typeface="Cambria" pitchFamily="18" charset="0"/>
            </a:rPr>
            <a:t>sử</a:t>
          </a:r>
          <a:r>
            <a:rPr lang="en-US" sz="1600" b="1" dirty="0" smtClean="0">
              <a:solidFill>
                <a:schemeClr val="tx1"/>
              </a:solidFill>
              <a:latin typeface="Cambria" pitchFamily="18" charset="0"/>
              <a:ea typeface="Cambria" pitchFamily="18" charset="0"/>
            </a:rPr>
            <a:t> </a:t>
          </a:r>
          <a:r>
            <a:rPr lang="en-US" sz="1600" b="1" dirty="0" err="1" smtClean="0">
              <a:solidFill>
                <a:schemeClr val="tx1"/>
              </a:solidFill>
              <a:latin typeface="Cambria" pitchFamily="18" charset="0"/>
              <a:ea typeface="Cambria" pitchFamily="18" charset="0"/>
            </a:rPr>
            <a:t>dụng</a:t>
          </a:r>
          <a:r>
            <a:rPr lang="en-US" sz="1600" dirty="0" smtClean="0">
              <a:solidFill>
                <a:schemeClr val="tx1"/>
              </a:solidFill>
              <a:latin typeface="Cambria" pitchFamily="18" charset="0"/>
              <a:ea typeface="Cambria" pitchFamily="18" charset="0"/>
            </a:rPr>
            <a:t>:</a:t>
          </a:r>
        </a:p>
        <a:p>
          <a:pPr algn="just"/>
          <a:r>
            <a:rPr lang="en-US" sz="1600" dirty="0" smtClean="0">
              <a:solidFill>
                <a:schemeClr val="tx1"/>
              </a:solidFill>
              <a:latin typeface="Cambria" pitchFamily="18" charset="0"/>
              <a:ea typeface="Cambria" pitchFamily="18" charset="0"/>
            </a:rPr>
            <a:t>+</a:t>
          </a:r>
          <a:r>
            <a:rPr lang="vi-VN" sz="1600" dirty="0" smtClean="0">
              <a:solidFill>
                <a:schemeClr val="tx1"/>
              </a:solidFill>
              <a:latin typeface="Cambria" pitchFamily="18" charset="0"/>
              <a:ea typeface="Cambria" pitchFamily="18" charset="0"/>
            </a:rPr>
            <a:t> Trong lâm nghiệp: thích hợp phát triển rừng sản xuất với các loại cây như thông, bạch đàn, xà cừ, keo, cung cấp nguyên liệu cho công nghiệp chế biến gỗ.</a:t>
          </a:r>
          <a:endParaRPr lang="en-US" sz="1600" dirty="0" smtClean="0">
            <a:solidFill>
              <a:schemeClr val="tx1"/>
            </a:solidFill>
            <a:latin typeface="Cambria" pitchFamily="18" charset="0"/>
            <a:ea typeface="Cambria" pitchFamily="18" charset="0"/>
          </a:endParaRPr>
        </a:p>
        <a:p>
          <a:pPr algn="just"/>
          <a:r>
            <a:rPr lang="en-US" sz="1600" dirty="0" smtClean="0">
              <a:solidFill>
                <a:schemeClr val="tx1"/>
              </a:solidFill>
              <a:latin typeface="Cambria" pitchFamily="18" charset="0"/>
              <a:ea typeface="Cambria" pitchFamily="18" charset="0"/>
            </a:rPr>
            <a:t>+ </a:t>
          </a:r>
          <a:r>
            <a:rPr lang="en-US" sz="1600" dirty="0" err="1" smtClean="0">
              <a:solidFill>
                <a:schemeClr val="tx1"/>
              </a:solidFill>
              <a:latin typeface="Cambria" pitchFamily="18" charset="0"/>
              <a:ea typeface="Cambria" pitchFamily="18" charset="0"/>
            </a:rPr>
            <a:t>Trong</a:t>
          </a:r>
          <a:r>
            <a:rPr lang="en-US" sz="1600" dirty="0" smtClean="0">
              <a:solidFill>
                <a:schemeClr val="tx1"/>
              </a:solidFill>
              <a:latin typeface="Cambria" pitchFamily="18" charset="0"/>
              <a:ea typeface="Cambria" pitchFamily="18" charset="0"/>
            </a:rPr>
            <a:t> </a:t>
          </a:r>
          <a:r>
            <a:rPr lang="en-US" sz="1600" dirty="0" err="1" smtClean="0">
              <a:solidFill>
                <a:schemeClr val="tx1"/>
              </a:solidFill>
              <a:latin typeface="Cambria" pitchFamily="18" charset="0"/>
              <a:ea typeface="Cambria" pitchFamily="18" charset="0"/>
            </a:rPr>
            <a:t>nông</a:t>
          </a:r>
          <a:r>
            <a:rPr lang="en-US" sz="1600" dirty="0" smtClean="0">
              <a:solidFill>
                <a:schemeClr val="tx1"/>
              </a:solidFill>
              <a:latin typeface="Cambria" pitchFamily="18" charset="0"/>
              <a:ea typeface="Cambria" pitchFamily="18" charset="0"/>
            </a:rPr>
            <a:t> </a:t>
          </a:r>
          <a:r>
            <a:rPr lang="en-US" sz="1600" dirty="0" err="1" smtClean="0">
              <a:solidFill>
                <a:schemeClr val="tx1"/>
              </a:solidFill>
              <a:latin typeface="Cambria" pitchFamily="18" charset="0"/>
              <a:ea typeface="Cambria" pitchFamily="18" charset="0"/>
            </a:rPr>
            <a:t>nghiệp</a:t>
          </a:r>
          <a:r>
            <a:rPr lang="en-US" sz="1600" dirty="0" smtClean="0">
              <a:solidFill>
                <a:schemeClr val="tx1"/>
              </a:solidFill>
              <a:latin typeface="Cambria" pitchFamily="18" charset="0"/>
              <a:ea typeface="Cambria" pitchFamily="18" charset="0"/>
            </a:rPr>
            <a:t>: t</a:t>
          </a:r>
          <a:r>
            <a:rPr lang="vi-VN" sz="1600" dirty="0" smtClean="0">
              <a:solidFill>
                <a:schemeClr val="tx1"/>
              </a:solidFill>
              <a:latin typeface="Cambria" pitchFamily="18" charset="0"/>
              <a:ea typeface="Cambria" pitchFamily="18" charset="0"/>
            </a:rPr>
            <a:t>rồng các cây công nghiệp lâu năm (chè, cà phê, cao su, hồ tiêu,…), cây dược liệu (quế, hồi, sâm,…)</a:t>
          </a:r>
          <a:r>
            <a:rPr lang="en-US" sz="1600" dirty="0" smtClean="0">
              <a:solidFill>
                <a:schemeClr val="tx1"/>
              </a:solidFill>
              <a:latin typeface="Cambria" pitchFamily="18" charset="0"/>
              <a:ea typeface="Cambria" pitchFamily="18" charset="0"/>
            </a:rPr>
            <a:t>, t</a:t>
          </a:r>
          <a:r>
            <a:rPr lang="vi-VN" sz="1600" dirty="0" smtClean="0">
              <a:solidFill>
                <a:schemeClr val="tx1"/>
              </a:solidFill>
              <a:latin typeface="Cambria" pitchFamily="18" charset="0"/>
              <a:ea typeface="Cambria" pitchFamily="18" charset="0"/>
            </a:rPr>
            <a:t>rồng các loại cây ăn quả như: bưởi, cam, xoài…</a:t>
          </a:r>
          <a:endParaRPr lang="en-US" sz="1600" dirty="0" smtClean="0">
            <a:solidFill>
              <a:schemeClr val="tx1"/>
            </a:solidFill>
            <a:latin typeface="Cambria" pitchFamily="18" charset="0"/>
            <a:ea typeface="Cambria" pitchFamily="18" charset="0"/>
          </a:endParaRPr>
        </a:p>
        <a:p>
          <a:pPr algn="just"/>
          <a:endParaRPr lang="en-US" sz="1600" dirty="0" smtClean="0">
            <a:solidFill>
              <a:schemeClr val="tx1"/>
            </a:solidFill>
            <a:latin typeface="Cambria" pitchFamily="18" charset="0"/>
            <a:ea typeface="Cambria" pitchFamily="18" charset="0"/>
          </a:endParaRPr>
        </a:p>
      </dgm:t>
    </dgm:pt>
    <dgm:pt modelId="{09D1B164-619A-4073-BC5B-FCA5E09B6EF1}" type="parTrans" cxnId="{E47014BD-B35F-4A75-8D3A-E36CBE71105B}">
      <dgm:prSet/>
      <dgm:spPr/>
      <dgm:t>
        <a:bodyPr/>
        <a:lstStyle/>
        <a:p>
          <a:endParaRPr lang="en-US"/>
        </a:p>
      </dgm:t>
    </dgm:pt>
    <dgm:pt modelId="{D53B4CC3-4CE5-4F91-919B-A6C770DA696A}" type="sibTrans" cxnId="{E47014BD-B35F-4A75-8D3A-E36CBE71105B}">
      <dgm:prSet/>
      <dgm:spPr/>
      <dgm:t>
        <a:bodyPr/>
        <a:lstStyle/>
        <a:p>
          <a:endParaRPr lang="en-US"/>
        </a:p>
      </dgm:t>
    </dgm:pt>
    <dgm:pt modelId="{287E208B-7CBA-48D9-A845-7C3BA9246006}" type="pres">
      <dgm:prSet presAssocID="{A55E36B4-5DBD-4D69-9E07-2ACE1B02C75C}" presName="Name0" presStyleCnt="0">
        <dgm:presLayoutVars>
          <dgm:chMax val="7"/>
          <dgm:chPref val="7"/>
          <dgm:dir/>
        </dgm:presLayoutVars>
      </dgm:prSet>
      <dgm:spPr/>
      <dgm:t>
        <a:bodyPr/>
        <a:lstStyle/>
        <a:p>
          <a:endParaRPr lang="en-US"/>
        </a:p>
      </dgm:t>
    </dgm:pt>
    <dgm:pt modelId="{5A99791D-9E28-4B3D-8ACD-8F48A5C6199A}" type="pres">
      <dgm:prSet presAssocID="{A55E36B4-5DBD-4D69-9E07-2ACE1B02C75C}" presName="Name1" presStyleCnt="0"/>
      <dgm:spPr/>
    </dgm:pt>
    <dgm:pt modelId="{9839DEA4-81CC-40F3-A882-992AC1AF75D3}" type="pres">
      <dgm:prSet presAssocID="{A55E36B4-5DBD-4D69-9E07-2ACE1B02C75C}" presName="cycle" presStyleCnt="0"/>
      <dgm:spPr/>
    </dgm:pt>
    <dgm:pt modelId="{28F6DBF1-E187-4C38-B1F1-C875CC0EEA2D}" type="pres">
      <dgm:prSet presAssocID="{A55E36B4-5DBD-4D69-9E07-2ACE1B02C75C}" presName="srcNode" presStyleLbl="node1" presStyleIdx="0" presStyleCnt="3"/>
      <dgm:spPr/>
    </dgm:pt>
    <dgm:pt modelId="{C7497E28-FAE4-42DA-8D9D-5B4659273D7A}" type="pres">
      <dgm:prSet presAssocID="{A55E36B4-5DBD-4D69-9E07-2ACE1B02C75C}" presName="conn" presStyleLbl="parChTrans1D2" presStyleIdx="0" presStyleCnt="1"/>
      <dgm:spPr/>
      <dgm:t>
        <a:bodyPr/>
        <a:lstStyle/>
        <a:p>
          <a:endParaRPr lang="en-US"/>
        </a:p>
      </dgm:t>
    </dgm:pt>
    <dgm:pt modelId="{175AA276-58F2-4DD9-80FC-A508711E986D}" type="pres">
      <dgm:prSet presAssocID="{A55E36B4-5DBD-4D69-9E07-2ACE1B02C75C}" presName="extraNode" presStyleLbl="node1" presStyleIdx="0" presStyleCnt="3"/>
      <dgm:spPr/>
    </dgm:pt>
    <dgm:pt modelId="{99D1BCB1-BBEC-4020-AF46-9B84DFEEEB12}" type="pres">
      <dgm:prSet presAssocID="{A55E36B4-5DBD-4D69-9E07-2ACE1B02C75C}" presName="dstNode" presStyleLbl="node1" presStyleIdx="0" presStyleCnt="3"/>
      <dgm:spPr/>
    </dgm:pt>
    <dgm:pt modelId="{534504B8-3AD3-4D7F-BA10-772C4BC9F4DA}" type="pres">
      <dgm:prSet presAssocID="{75A2E02A-7769-4E94-8561-8178449CF35B}" presName="text_1" presStyleLbl="node1" presStyleIdx="0" presStyleCnt="3" custScaleY="122622">
        <dgm:presLayoutVars>
          <dgm:bulletEnabled val="1"/>
        </dgm:presLayoutVars>
      </dgm:prSet>
      <dgm:spPr/>
      <dgm:t>
        <a:bodyPr/>
        <a:lstStyle/>
        <a:p>
          <a:endParaRPr lang="en-US"/>
        </a:p>
      </dgm:t>
    </dgm:pt>
    <dgm:pt modelId="{449D8CCB-25E3-4F77-9AA7-F013F49094ED}" type="pres">
      <dgm:prSet presAssocID="{75A2E02A-7769-4E94-8561-8178449CF35B}" presName="accent_1" presStyleCnt="0"/>
      <dgm:spPr/>
    </dgm:pt>
    <dgm:pt modelId="{467C472B-F399-46AE-B017-5DC56BBEA7D7}" type="pres">
      <dgm:prSet presAssocID="{75A2E02A-7769-4E94-8561-8178449CF35B}" presName="accentRepeatNode" presStyleLbl="solidFgAcc1" presStyleIdx="0" presStyleCnt="3"/>
      <dgm:spPr>
        <a:blipFill rotWithShape="0">
          <a:blip xmlns:r="http://schemas.openxmlformats.org/officeDocument/2006/relationships" r:embed="rId1"/>
          <a:stretch>
            <a:fillRect/>
          </a:stretch>
        </a:blipFill>
      </dgm:spPr>
      <dgm:t>
        <a:bodyPr/>
        <a:lstStyle/>
        <a:p>
          <a:endParaRPr lang="en-US"/>
        </a:p>
      </dgm:t>
    </dgm:pt>
    <dgm:pt modelId="{DD97E049-4A6C-47F8-8707-C5FFDBF743ED}" type="pres">
      <dgm:prSet presAssocID="{2EA4557B-2359-4BA8-9F14-A6ECB8DAC4AB}" presName="text_2" presStyleLbl="node1" presStyleIdx="1" presStyleCnt="3" custScaleY="128716" custLinFactNeighborX="-386" custLinFactNeighborY="-6391">
        <dgm:presLayoutVars>
          <dgm:bulletEnabled val="1"/>
        </dgm:presLayoutVars>
      </dgm:prSet>
      <dgm:spPr/>
      <dgm:t>
        <a:bodyPr/>
        <a:lstStyle/>
        <a:p>
          <a:endParaRPr lang="en-US"/>
        </a:p>
      </dgm:t>
    </dgm:pt>
    <dgm:pt modelId="{7DBD23B7-51C8-4591-8906-0B740EFCF017}" type="pres">
      <dgm:prSet presAssocID="{2EA4557B-2359-4BA8-9F14-A6ECB8DAC4AB}" presName="accent_2" presStyleCnt="0"/>
      <dgm:spPr/>
    </dgm:pt>
    <dgm:pt modelId="{9D6C96D5-59F1-4074-AA4E-276172A59D56}" type="pres">
      <dgm:prSet presAssocID="{2EA4557B-2359-4BA8-9F14-A6ECB8DAC4AB}" presName="accentRepeatNode" presStyleLbl="solidFgAcc1" presStyleIdx="1" presStyleCnt="3"/>
      <dgm:spPr>
        <a:blipFill rotWithShape="0">
          <a:blip xmlns:r="http://schemas.openxmlformats.org/officeDocument/2006/relationships" r:embed="rId2"/>
          <a:stretch>
            <a:fillRect/>
          </a:stretch>
        </a:blipFill>
      </dgm:spPr>
      <dgm:t>
        <a:bodyPr/>
        <a:lstStyle/>
        <a:p>
          <a:endParaRPr lang="en-US"/>
        </a:p>
      </dgm:t>
    </dgm:pt>
    <dgm:pt modelId="{A0E9B536-5134-4AC7-990D-17E1F41843BA}" type="pres">
      <dgm:prSet presAssocID="{9B38993F-91D9-4E45-89FE-E7C2053BB052}" presName="text_3" presStyleLbl="node1" presStyleIdx="2" presStyleCnt="3" custScaleY="156448">
        <dgm:presLayoutVars>
          <dgm:bulletEnabled val="1"/>
        </dgm:presLayoutVars>
      </dgm:prSet>
      <dgm:spPr/>
      <dgm:t>
        <a:bodyPr/>
        <a:lstStyle/>
        <a:p>
          <a:endParaRPr lang="en-US"/>
        </a:p>
      </dgm:t>
    </dgm:pt>
    <dgm:pt modelId="{E6CA5371-E765-4FE6-A6BE-7ECD1C15C765}" type="pres">
      <dgm:prSet presAssocID="{9B38993F-91D9-4E45-89FE-E7C2053BB052}" presName="accent_3" presStyleCnt="0"/>
      <dgm:spPr/>
    </dgm:pt>
    <dgm:pt modelId="{BB02C15B-25BD-4CA5-8B62-85830BA892A9}" type="pres">
      <dgm:prSet presAssocID="{9B38993F-91D9-4E45-89FE-E7C2053BB052}" presName="accentRepeatNode" presStyleLbl="solidFgAcc1" presStyleIdx="2" presStyleCnt="3"/>
      <dgm:spPr>
        <a:blipFill rotWithShape="0">
          <a:blip xmlns:r="http://schemas.openxmlformats.org/officeDocument/2006/relationships" r:embed="rId3"/>
          <a:stretch>
            <a:fillRect/>
          </a:stretch>
        </a:blipFill>
      </dgm:spPr>
      <dgm:t>
        <a:bodyPr/>
        <a:lstStyle/>
        <a:p>
          <a:endParaRPr lang="en-US"/>
        </a:p>
      </dgm:t>
    </dgm:pt>
  </dgm:ptLst>
  <dgm:cxnLst>
    <dgm:cxn modelId="{072D405D-73E7-4DF3-80DB-1252449F3E8A}" type="presOf" srcId="{9DA92A08-ED37-48A9-A0DD-F521D2142CD2}" destId="{C7497E28-FAE4-42DA-8D9D-5B4659273D7A}" srcOrd="0" destOrd="0" presId="urn:microsoft.com/office/officeart/2008/layout/VerticalCurvedList"/>
    <dgm:cxn modelId="{D274CE2A-ED47-4CFE-981A-670E14BBB397}" srcId="{A55E36B4-5DBD-4D69-9E07-2ACE1B02C75C}" destId="{75A2E02A-7769-4E94-8561-8178449CF35B}" srcOrd="0" destOrd="0" parTransId="{985296F4-4FB3-49BD-BAEA-280CEAC6AFAC}" sibTransId="{9DA92A08-ED37-48A9-A0DD-F521D2142CD2}"/>
    <dgm:cxn modelId="{F24AF8D7-B66D-4CA6-A059-6418EEE5555E}" type="presOf" srcId="{75A2E02A-7769-4E94-8561-8178449CF35B}" destId="{534504B8-3AD3-4D7F-BA10-772C4BC9F4DA}" srcOrd="0" destOrd="0" presId="urn:microsoft.com/office/officeart/2008/layout/VerticalCurvedList"/>
    <dgm:cxn modelId="{7CC51CEC-1076-4DBA-B2A8-044422D98E55}" type="presOf" srcId="{2EA4557B-2359-4BA8-9F14-A6ECB8DAC4AB}" destId="{DD97E049-4A6C-47F8-8707-C5FFDBF743ED}" srcOrd="0" destOrd="0" presId="urn:microsoft.com/office/officeart/2008/layout/VerticalCurvedList"/>
    <dgm:cxn modelId="{E47014BD-B35F-4A75-8D3A-E36CBE71105B}" srcId="{A55E36B4-5DBD-4D69-9E07-2ACE1B02C75C}" destId="{9B38993F-91D9-4E45-89FE-E7C2053BB052}" srcOrd="2" destOrd="0" parTransId="{09D1B164-619A-4073-BC5B-FCA5E09B6EF1}" sibTransId="{D53B4CC3-4CE5-4F91-919B-A6C770DA696A}"/>
    <dgm:cxn modelId="{E5E1F8D5-384F-4738-91BA-6CDDED360257}" srcId="{A55E36B4-5DBD-4D69-9E07-2ACE1B02C75C}" destId="{2EA4557B-2359-4BA8-9F14-A6ECB8DAC4AB}" srcOrd="1" destOrd="0" parTransId="{46821B45-B9F5-4FAF-834F-499C8AE36BA2}" sibTransId="{29859120-04AA-48A6-ACAA-ED37A6A9AC18}"/>
    <dgm:cxn modelId="{76FE2FB9-A478-43AD-950A-4F15718C4D4F}" type="presOf" srcId="{9B38993F-91D9-4E45-89FE-E7C2053BB052}" destId="{A0E9B536-5134-4AC7-990D-17E1F41843BA}" srcOrd="0" destOrd="0" presId="urn:microsoft.com/office/officeart/2008/layout/VerticalCurvedList"/>
    <dgm:cxn modelId="{A3F5DF76-04EA-4037-8DC9-2B93E7713ADB}" type="presOf" srcId="{A55E36B4-5DBD-4D69-9E07-2ACE1B02C75C}" destId="{287E208B-7CBA-48D9-A845-7C3BA9246006}" srcOrd="0" destOrd="0" presId="urn:microsoft.com/office/officeart/2008/layout/VerticalCurvedList"/>
    <dgm:cxn modelId="{10EF0A21-DAF6-4D43-986E-E649370C0286}" type="presParOf" srcId="{287E208B-7CBA-48D9-A845-7C3BA9246006}" destId="{5A99791D-9E28-4B3D-8ACD-8F48A5C6199A}" srcOrd="0" destOrd="0" presId="urn:microsoft.com/office/officeart/2008/layout/VerticalCurvedList"/>
    <dgm:cxn modelId="{5AFA6E17-22B9-4BED-AEE6-95EF901271A6}" type="presParOf" srcId="{5A99791D-9E28-4B3D-8ACD-8F48A5C6199A}" destId="{9839DEA4-81CC-40F3-A882-992AC1AF75D3}" srcOrd="0" destOrd="0" presId="urn:microsoft.com/office/officeart/2008/layout/VerticalCurvedList"/>
    <dgm:cxn modelId="{63AA6B5D-B597-401F-A586-52479C4C7DD5}" type="presParOf" srcId="{9839DEA4-81CC-40F3-A882-992AC1AF75D3}" destId="{28F6DBF1-E187-4C38-B1F1-C875CC0EEA2D}" srcOrd="0" destOrd="0" presId="urn:microsoft.com/office/officeart/2008/layout/VerticalCurvedList"/>
    <dgm:cxn modelId="{5506CB25-0E96-4E59-BD4E-8C762FB37BD1}" type="presParOf" srcId="{9839DEA4-81CC-40F3-A882-992AC1AF75D3}" destId="{C7497E28-FAE4-42DA-8D9D-5B4659273D7A}" srcOrd="1" destOrd="0" presId="urn:microsoft.com/office/officeart/2008/layout/VerticalCurvedList"/>
    <dgm:cxn modelId="{FE3BEF7F-A6C8-4F3D-BF7E-015C34E14D04}" type="presParOf" srcId="{9839DEA4-81CC-40F3-A882-992AC1AF75D3}" destId="{175AA276-58F2-4DD9-80FC-A508711E986D}" srcOrd="2" destOrd="0" presId="urn:microsoft.com/office/officeart/2008/layout/VerticalCurvedList"/>
    <dgm:cxn modelId="{4C058B27-814F-47B1-AA56-D8F506AEE9C8}" type="presParOf" srcId="{9839DEA4-81CC-40F3-A882-992AC1AF75D3}" destId="{99D1BCB1-BBEC-4020-AF46-9B84DFEEEB12}" srcOrd="3" destOrd="0" presId="urn:microsoft.com/office/officeart/2008/layout/VerticalCurvedList"/>
    <dgm:cxn modelId="{0C3B285F-FEAD-43EC-9D2F-86C6C1A16C43}" type="presParOf" srcId="{5A99791D-9E28-4B3D-8ACD-8F48A5C6199A}" destId="{534504B8-3AD3-4D7F-BA10-772C4BC9F4DA}" srcOrd="1" destOrd="0" presId="urn:microsoft.com/office/officeart/2008/layout/VerticalCurvedList"/>
    <dgm:cxn modelId="{AAD850AC-AD3E-4D69-BEFC-AFE4B5533951}" type="presParOf" srcId="{5A99791D-9E28-4B3D-8ACD-8F48A5C6199A}" destId="{449D8CCB-25E3-4F77-9AA7-F013F49094ED}" srcOrd="2" destOrd="0" presId="urn:microsoft.com/office/officeart/2008/layout/VerticalCurvedList"/>
    <dgm:cxn modelId="{384084EA-E141-4268-AA2D-0BBAB1D388B0}" type="presParOf" srcId="{449D8CCB-25E3-4F77-9AA7-F013F49094ED}" destId="{467C472B-F399-46AE-B017-5DC56BBEA7D7}" srcOrd="0" destOrd="0" presId="urn:microsoft.com/office/officeart/2008/layout/VerticalCurvedList"/>
    <dgm:cxn modelId="{4E1E3035-C694-4EB1-85D6-DC213254F535}" type="presParOf" srcId="{5A99791D-9E28-4B3D-8ACD-8F48A5C6199A}" destId="{DD97E049-4A6C-47F8-8707-C5FFDBF743ED}" srcOrd="3" destOrd="0" presId="urn:microsoft.com/office/officeart/2008/layout/VerticalCurvedList"/>
    <dgm:cxn modelId="{CEBCCFF8-DB19-4336-B532-F1D25BA5FEC6}" type="presParOf" srcId="{5A99791D-9E28-4B3D-8ACD-8F48A5C6199A}" destId="{7DBD23B7-51C8-4591-8906-0B740EFCF017}" srcOrd="4" destOrd="0" presId="urn:microsoft.com/office/officeart/2008/layout/VerticalCurvedList"/>
    <dgm:cxn modelId="{6770415A-A14D-48FC-B16A-BBDB84E9DBB1}" type="presParOf" srcId="{7DBD23B7-51C8-4591-8906-0B740EFCF017}" destId="{9D6C96D5-59F1-4074-AA4E-276172A59D56}" srcOrd="0" destOrd="0" presId="urn:microsoft.com/office/officeart/2008/layout/VerticalCurvedList"/>
    <dgm:cxn modelId="{A20D8FE4-E9B7-467F-9395-2F0577A88176}" type="presParOf" srcId="{5A99791D-9E28-4B3D-8ACD-8F48A5C6199A}" destId="{A0E9B536-5134-4AC7-990D-17E1F41843BA}" srcOrd="5" destOrd="0" presId="urn:microsoft.com/office/officeart/2008/layout/VerticalCurvedList"/>
    <dgm:cxn modelId="{73ED4DE4-A03D-45D4-93D5-C36CF22AB4AF}" type="presParOf" srcId="{5A99791D-9E28-4B3D-8ACD-8F48A5C6199A}" destId="{E6CA5371-E765-4FE6-A6BE-7ECD1C15C765}" srcOrd="6" destOrd="0" presId="urn:microsoft.com/office/officeart/2008/layout/VerticalCurvedList"/>
    <dgm:cxn modelId="{9540B28C-D68E-4359-8D5C-C656F6646683}" type="presParOf" srcId="{E6CA5371-E765-4FE6-A6BE-7ECD1C15C765}" destId="{BB02C15B-25BD-4CA5-8B62-85830BA892A9}" srcOrd="0" destOrd="0" presId="urn:microsoft.com/office/officeart/2008/layout/VerticalCurved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55E36B4-5DBD-4D69-9E07-2ACE1B02C75C}"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n-US"/>
        </a:p>
      </dgm:t>
    </dgm:pt>
    <dgm:pt modelId="{75A2E02A-7769-4E94-8561-8178449CF35B}">
      <dgm:prSet phldrT="[Text]" custT="1"/>
      <dgm:spPr>
        <a:solidFill>
          <a:srgbClr val="99FF66"/>
        </a:solidFill>
      </dgm:spPr>
      <dgm:t>
        <a:bodyPr/>
        <a:lstStyle/>
        <a:p>
          <a:pPr algn="just"/>
          <a:r>
            <a:rPr lang="en-US" sz="1600" b="0" dirty="0" smtClean="0">
              <a:solidFill>
                <a:schemeClr val="tx1"/>
              </a:solidFill>
              <a:effectLst/>
              <a:latin typeface="Cambria" pitchFamily="18" charset="0"/>
              <a:ea typeface="Cambria" pitchFamily="18" charset="0"/>
              <a:cs typeface="Times New Roman"/>
            </a:rPr>
            <a:t>- </a:t>
          </a:r>
          <a:r>
            <a:rPr lang="vi-VN" sz="1600" b="0" dirty="0" smtClean="0">
              <a:solidFill>
                <a:schemeClr val="tx1"/>
              </a:solidFill>
              <a:effectLst/>
              <a:latin typeface="Cambria" pitchFamily="18" charset="0"/>
              <a:ea typeface="Cambria" pitchFamily="18" charset="0"/>
              <a:cs typeface="Times New Roman"/>
            </a:rPr>
            <a:t>Chiếm khoảng 24% diện tích đất tự nhiên.</a:t>
          </a:r>
          <a:endParaRPr lang="en-US" sz="1600" b="0" dirty="0" smtClean="0">
            <a:solidFill>
              <a:schemeClr val="tx1"/>
            </a:solidFill>
            <a:effectLst/>
            <a:latin typeface="Cambria" pitchFamily="18" charset="0"/>
            <a:ea typeface="Cambria" pitchFamily="18" charset="0"/>
            <a:cs typeface="Times New Roman"/>
          </a:endParaRPr>
        </a:p>
        <a:p>
          <a:pPr algn="just"/>
          <a:r>
            <a:rPr lang="en-US" sz="1600" b="1" dirty="0" smtClean="0">
              <a:solidFill>
                <a:schemeClr val="tx1"/>
              </a:solidFill>
              <a:effectLst/>
              <a:latin typeface="Cambria" pitchFamily="18" charset="0"/>
              <a:ea typeface="Cambria" pitchFamily="18" charset="0"/>
              <a:cs typeface="Times New Roman"/>
            </a:rPr>
            <a:t>- </a:t>
          </a:r>
          <a:r>
            <a:rPr lang="vi-VN" sz="1600" b="1" dirty="0" smtClean="0">
              <a:solidFill>
                <a:schemeClr val="tx1"/>
              </a:solidFill>
              <a:effectLst/>
              <a:latin typeface="Cambria" pitchFamily="18" charset="0"/>
              <a:ea typeface="Cambria" pitchFamily="18" charset="0"/>
              <a:cs typeface="Times New Roman"/>
            </a:rPr>
            <a:t>Phân bố</a:t>
          </a:r>
          <a:r>
            <a:rPr lang="en-US" sz="1600" b="1" dirty="0" smtClean="0">
              <a:solidFill>
                <a:schemeClr val="tx1"/>
              </a:solidFill>
              <a:effectLst/>
              <a:latin typeface="Cambria" pitchFamily="18" charset="0"/>
              <a:ea typeface="Cambria" pitchFamily="18" charset="0"/>
              <a:cs typeface="Times New Roman"/>
            </a:rPr>
            <a:t>:</a:t>
          </a:r>
          <a:r>
            <a:rPr lang="vi-VN" sz="1600" b="1" dirty="0" smtClean="0">
              <a:solidFill>
                <a:schemeClr val="tx1"/>
              </a:solidFill>
              <a:effectLst/>
              <a:latin typeface="Cambria" pitchFamily="18" charset="0"/>
              <a:ea typeface="Cambria" pitchFamily="18" charset="0"/>
              <a:cs typeface="Times New Roman"/>
            </a:rPr>
            <a:t> </a:t>
          </a:r>
          <a:r>
            <a:rPr lang="en-US" sz="1600" b="0" dirty="0" smtClean="0">
              <a:solidFill>
                <a:schemeClr val="tx1"/>
              </a:solidFill>
              <a:effectLst/>
              <a:latin typeface="Cambria" pitchFamily="18" charset="0"/>
              <a:ea typeface="Cambria" pitchFamily="18" charset="0"/>
              <a:cs typeface="Times New Roman"/>
            </a:rPr>
            <a:t>c</a:t>
          </a:r>
          <a:r>
            <a:rPr lang="vi-VN" sz="1600" b="0" dirty="0" smtClean="0">
              <a:solidFill>
                <a:schemeClr val="tx1"/>
              </a:solidFill>
              <a:effectLst/>
              <a:latin typeface="Cambria" pitchFamily="18" charset="0"/>
              <a:ea typeface="Cambria" pitchFamily="18" charset="0"/>
              <a:cs typeface="Times New Roman"/>
            </a:rPr>
            <a:t>hủ yếu ở đồng bằng sông Hồng, đồng bằng sông Cửu Long và các đồng bằng duyên hải miền Trung.</a:t>
          </a:r>
          <a:endParaRPr lang="en-US" sz="1600" b="0" dirty="0" smtClean="0">
            <a:solidFill>
              <a:schemeClr val="tx1"/>
            </a:solidFill>
            <a:effectLst/>
            <a:latin typeface="Cambria" pitchFamily="18" charset="0"/>
            <a:ea typeface="Cambria" pitchFamily="18" charset="0"/>
            <a:cs typeface="Times New Roman"/>
          </a:endParaRPr>
        </a:p>
      </dgm:t>
    </dgm:pt>
    <dgm:pt modelId="{985296F4-4FB3-49BD-BAEA-280CEAC6AFAC}" type="parTrans" cxnId="{D274CE2A-ED47-4CFE-981A-670E14BBB397}">
      <dgm:prSet/>
      <dgm:spPr/>
      <dgm:t>
        <a:bodyPr/>
        <a:lstStyle/>
        <a:p>
          <a:endParaRPr lang="en-US"/>
        </a:p>
      </dgm:t>
    </dgm:pt>
    <dgm:pt modelId="{9DA92A08-ED37-48A9-A0DD-F521D2142CD2}" type="sibTrans" cxnId="{D274CE2A-ED47-4CFE-981A-670E14BBB397}">
      <dgm:prSet/>
      <dgm:spPr/>
      <dgm:t>
        <a:bodyPr/>
        <a:lstStyle/>
        <a:p>
          <a:endParaRPr lang="en-US"/>
        </a:p>
      </dgm:t>
    </dgm:pt>
    <dgm:pt modelId="{2EA4557B-2359-4BA8-9F14-A6ECB8DAC4AB}">
      <dgm:prSet phldrT="[Text]" custT="1"/>
      <dgm:spPr>
        <a:solidFill>
          <a:srgbClr val="BCFCD4"/>
        </a:solidFill>
      </dgm:spPr>
      <dgm:t>
        <a:bodyPr/>
        <a:lstStyle/>
        <a:p>
          <a:pPr algn="just"/>
          <a:endParaRPr lang="en-US" sz="1600" b="1" dirty="0" smtClean="0">
            <a:solidFill>
              <a:schemeClr val="tx1"/>
            </a:solidFill>
            <a:effectLst/>
            <a:latin typeface="Cambria" pitchFamily="18" charset="0"/>
            <a:ea typeface="Cambria" pitchFamily="18" charset="0"/>
            <a:cs typeface="Times New Roman"/>
          </a:endParaRPr>
        </a:p>
        <a:p>
          <a:pPr algn="just"/>
          <a:r>
            <a:rPr lang="en-US" sz="1600" b="1" dirty="0" smtClean="0">
              <a:solidFill>
                <a:schemeClr val="tx1"/>
              </a:solidFill>
              <a:effectLst/>
              <a:latin typeface="Cambria" pitchFamily="18" charset="0"/>
              <a:ea typeface="Cambria" pitchFamily="18" charset="0"/>
              <a:cs typeface="Times New Roman"/>
            </a:rPr>
            <a:t>- </a:t>
          </a:r>
          <a:r>
            <a:rPr lang="en-US" sz="1600" b="1" dirty="0" err="1" smtClean="0">
              <a:solidFill>
                <a:schemeClr val="tx1"/>
              </a:solidFill>
              <a:effectLst/>
              <a:latin typeface="Cambria" pitchFamily="18" charset="0"/>
              <a:ea typeface="Cambria" pitchFamily="18" charset="0"/>
              <a:cs typeface="Times New Roman"/>
            </a:rPr>
            <a:t>Đặc</a:t>
          </a:r>
          <a:r>
            <a:rPr lang="en-US" sz="1600" b="1" dirty="0" smtClean="0">
              <a:solidFill>
                <a:schemeClr val="tx1"/>
              </a:solidFill>
              <a:effectLst/>
              <a:latin typeface="Cambria" pitchFamily="18" charset="0"/>
              <a:ea typeface="Cambria" pitchFamily="18" charset="0"/>
              <a:cs typeface="Times New Roman"/>
            </a:rPr>
            <a:t> </a:t>
          </a:r>
          <a:r>
            <a:rPr lang="en-US" sz="1600" b="1" dirty="0" err="1" smtClean="0">
              <a:solidFill>
                <a:schemeClr val="tx1"/>
              </a:solidFill>
              <a:effectLst/>
              <a:latin typeface="Cambria" pitchFamily="18" charset="0"/>
              <a:ea typeface="Cambria" pitchFamily="18" charset="0"/>
              <a:cs typeface="Times New Roman"/>
            </a:rPr>
            <a:t>điểm</a:t>
          </a:r>
          <a:r>
            <a:rPr lang="en-US" sz="1600" b="1" dirty="0" smtClean="0">
              <a:solidFill>
                <a:schemeClr val="tx1"/>
              </a:solidFill>
              <a:effectLst/>
              <a:latin typeface="Cambria" pitchFamily="18" charset="0"/>
              <a:ea typeface="Cambria" pitchFamily="18" charset="0"/>
              <a:cs typeface="Times New Roman"/>
            </a:rPr>
            <a:t>: </a:t>
          </a:r>
          <a:r>
            <a:rPr lang="en-US" sz="1600" b="0" dirty="0" err="1" smtClean="0">
              <a:solidFill>
                <a:schemeClr val="tx1"/>
              </a:solidFill>
              <a:effectLst/>
              <a:latin typeface="Cambria" pitchFamily="18" charset="0"/>
              <a:ea typeface="Cambria" pitchFamily="18" charset="0"/>
              <a:cs typeface="Times New Roman"/>
            </a:rPr>
            <a:t>có</a:t>
          </a:r>
          <a:r>
            <a:rPr lang="en-US" sz="1600" b="0" dirty="0" smtClean="0">
              <a:solidFill>
                <a:schemeClr val="tx1"/>
              </a:solidFill>
              <a:effectLst/>
              <a:latin typeface="Cambria" pitchFamily="18" charset="0"/>
              <a:ea typeface="Cambria" pitchFamily="18" charset="0"/>
              <a:cs typeface="Times New Roman"/>
            </a:rPr>
            <a:t> </a:t>
          </a:r>
          <a:r>
            <a:rPr lang="vi-VN" sz="1600" b="0" dirty="0" smtClean="0">
              <a:solidFill>
                <a:schemeClr val="tx1"/>
              </a:solidFill>
              <a:effectLst/>
              <a:latin typeface="Cambria" pitchFamily="18" charset="0"/>
              <a:ea typeface="Cambria" pitchFamily="18" charset="0"/>
              <a:cs typeface="Times New Roman"/>
            </a:rPr>
            <a:t>độ phì cao, rất giàu dinh dưỡng.</a:t>
          </a:r>
          <a:endParaRPr lang="en-US" sz="1600" b="0" dirty="0" smtClean="0">
            <a:solidFill>
              <a:schemeClr val="tx1"/>
            </a:solidFill>
            <a:effectLst/>
            <a:latin typeface="Cambria" pitchFamily="18" charset="0"/>
            <a:ea typeface="Cambria" pitchFamily="18" charset="0"/>
            <a:cs typeface="Times New Roman"/>
          </a:endParaRPr>
        </a:p>
        <a:p>
          <a:pPr algn="just"/>
          <a:r>
            <a:rPr lang="en-US" sz="1600" b="0" dirty="0" smtClean="0">
              <a:solidFill>
                <a:schemeClr val="tx1"/>
              </a:solidFill>
              <a:effectLst/>
              <a:latin typeface="Cambria" pitchFamily="18" charset="0"/>
              <a:ea typeface="Cambria" pitchFamily="18" charset="0"/>
              <a:cs typeface="Times New Roman"/>
            </a:rPr>
            <a:t>+</a:t>
          </a:r>
          <a:r>
            <a:rPr lang="vi-VN" sz="1600" b="0" dirty="0" smtClean="0">
              <a:solidFill>
                <a:schemeClr val="tx1"/>
              </a:solidFill>
              <a:effectLst/>
              <a:latin typeface="Cambria" pitchFamily="18" charset="0"/>
              <a:ea typeface="Cambria" pitchFamily="18" charset="0"/>
              <a:cs typeface="Times New Roman"/>
            </a:rPr>
            <a:t> Đất phù sa sông Hồng: ít chua, tơi xốp, giàu chất dinh dưỡng.</a:t>
          </a:r>
          <a:endParaRPr lang="en-US" sz="1600" b="0" dirty="0" smtClean="0">
            <a:solidFill>
              <a:schemeClr val="tx1"/>
            </a:solidFill>
            <a:effectLst/>
            <a:latin typeface="Cambria" pitchFamily="18" charset="0"/>
            <a:ea typeface="Cambria" pitchFamily="18" charset="0"/>
            <a:cs typeface="Times New Roman"/>
          </a:endParaRPr>
        </a:p>
        <a:p>
          <a:pPr algn="just"/>
          <a:r>
            <a:rPr lang="en-US" sz="1600" b="0" dirty="0" smtClean="0">
              <a:solidFill>
                <a:schemeClr val="tx1"/>
              </a:solidFill>
              <a:effectLst/>
              <a:latin typeface="Cambria" pitchFamily="18" charset="0"/>
              <a:ea typeface="Cambria" pitchFamily="18" charset="0"/>
              <a:cs typeface="Times New Roman"/>
            </a:rPr>
            <a:t>+</a:t>
          </a:r>
          <a:r>
            <a:rPr lang="vi-VN" sz="1600" b="0" dirty="0" smtClean="0">
              <a:solidFill>
                <a:schemeClr val="tx1"/>
              </a:solidFill>
              <a:effectLst/>
              <a:latin typeface="Cambria" pitchFamily="18" charset="0"/>
              <a:ea typeface="Cambria" pitchFamily="18" charset="0"/>
              <a:cs typeface="Times New Roman"/>
            </a:rPr>
            <a:t> Đất phù sa sông Cửu Long: đất phù sa ngọt có độ phì cao.</a:t>
          </a:r>
          <a:endParaRPr lang="en-US" sz="1600" b="0" dirty="0" smtClean="0">
            <a:solidFill>
              <a:schemeClr val="tx1"/>
            </a:solidFill>
            <a:effectLst/>
            <a:latin typeface="Cambria" pitchFamily="18" charset="0"/>
            <a:ea typeface="Cambria" pitchFamily="18" charset="0"/>
            <a:cs typeface="Times New Roman"/>
          </a:endParaRPr>
        </a:p>
        <a:p>
          <a:pPr algn="just"/>
          <a:r>
            <a:rPr lang="en-US" sz="1600" b="0" dirty="0" smtClean="0">
              <a:solidFill>
                <a:schemeClr val="tx1"/>
              </a:solidFill>
              <a:effectLst/>
              <a:latin typeface="Cambria" pitchFamily="18" charset="0"/>
              <a:ea typeface="Cambria" pitchFamily="18" charset="0"/>
              <a:cs typeface="Times New Roman"/>
            </a:rPr>
            <a:t>+ </a:t>
          </a:r>
          <a:r>
            <a:rPr lang="vi-VN" sz="1600" b="0" dirty="0" smtClean="0">
              <a:solidFill>
                <a:schemeClr val="tx1"/>
              </a:solidFill>
              <a:effectLst/>
              <a:latin typeface="Cambria" pitchFamily="18" charset="0"/>
              <a:ea typeface="Cambria" pitchFamily="18" charset="0"/>
              <a:cs typeface="Times New Roman"/>
            </a:rPr>
            <a:t>Đất phù sa ở dải đồng bằng ven biển miền Trung: độ phì thấp hơn, nhiều cát, ít phù sa sông.</a:t>
          </a:r>
          <a:endParaRPr lang="en-US" sz="1600" b="0" dirty="0" smtClean="0">
            <a:solidFill>
              <a:schemeClr val="tx1"/>
            </a:solidFill>
            <a:effectLst/>
            <a:latin typeface="Cambria" pitchFamily="18" charset="0"/>
            <a:ea typeface="Cambria" pitchFamily="18" charset="0"/>
            <a:cs typeface="Times New Roman"/>
          </a:endParaRPr>
        </a:p>
        <a:p>
          <a:pPr algn="just"/>
          <a:endParaRPr lang="en-US" sz="1600" b="0" dirty="0" smtClean="0">
            <a:solidFill>
              <a:schemeClr val="tx1"/>
            </a:solidFill>
            <a:effectLst/>
            <a:latin typeface="Cambria" pitchFamily="18" charset="0"/>
            <a:ea typeface="Cambria" pitchFamily="18" charset="0"/>
            <a:cs typeface="Times New Roman"/>
          </a:endParaRPr>
        </a:p>
      </dgm:t>
    </dgm:pt>
    <dgm:pt modelId="{46821B45-B9F5-4FAF-834F-499C8AE36BA2}" type="parTrans" cxnId="{E5E1F8D5-384F-4738-91BA-6CDDED360257}">
      <dgm:prSet/>
      <dgm:spPr/>
      <dgm:t>
        <a:bodyPr/>
        <a:lstStyle/>
        <a:p>
          <a:endParaRPr lang="en-US"/>
        </a:p>
      </dgm:t>
    </dgm:pt>
    <dgm:pt modelId="{29859120-04AA-48A6-ACAA-ED37A6A9AC18}" type="sibTrans" cxnId="{E5E1F8D5-384F-4738-91BA-6CDDED360257}">
      <dgm:prSet/>
      <dgm:spPr/>
      <dgm:t>
        <a:bodyPr/>
        <a:lstStyle/>
        <a:p>
          <a:endParaRPr lang="en-US"/>
        </a:p>
      </dgm:t>
    </dgm:pt>
    <dgm:pt modelId="{9B38993F-91D9-4E45-89FE-E7C2053BB052}">
      <dgm:prSet phldrT="[Text]" custT="1"/>
      <dgm:spPr>
        <a:solidFill>
          <a:srgbClr val="FFCCFF"/>
        </a:solidFill>
      </dgm:spPr>
      <dgm:t>
        <a:bodyPr/>
        <a:lstStyle/>
        <a:p>
          <a:pPr algn="just"/>
          <a:endParaRPr lang="en-US" sz="1600" dirty="0" smtClean="0">
            <a:solidFill>
              <a:schemeClr val="tx1"/>
            </a:solidFill>
            <a:latin typeface="Cambria" pitchFamily="18" charset="0"/>
            <a:ea typeface="Cambria" pitchFamily="18" charset="0"/>
          </a:endParaRPr>
        </a:p>
        <a:p>
          <a:pPr algn="just"/>
          <a:r>
            <a:rPr lang="en-US" sz="1600" dirty="0" smtClean="0">
              <a:solidFill>
                <a:schemeClr val="tx1"/>
              </a:solidFill>
              <a:latin typeface="Cambria" pitchFamily="18" charset="0"/>
              <a:ea typeface="Cambria" pitchFamily="18" charset="0"/>
            </a:rPr>
            <a:t>- </a:t>
          </a:r>
          <a:r>
            <a:rPr lang="en-US" sz="1600" b="1" dirty="0" err="1" smtClean="0">
              <a:solidFill>
                <a:schemeClr val="tx1"/>
              </a:solidFill>
              <a:latin typeface="Cambria" pitchFamily="18" charset="0"/>
              <a:ea typeface="Cambria" pitchFamily="18" charset="0"/>
            </a:rPr>
            <a:t>Giá</a:t>
          </a:r>
          <a:r>
            <a:rPr lang="en-US" sz="1600" b="1" dirty="0" smtClean="0">
              <a:solidFill>
                <a:schemeClr val="tx1"/>
              </a:solidFill>
              <a:latin typeface="Cambria" pitchFamily="18" charset="0"/>
              <a:ea typeface="Cambria" pitchFamily="18" charset="0"/>
            </a:rPr>
            <a:t> </a:t>
          </a:r>
          <a:r>
            <a:rPr lang="en-US" sz="1600" b="1" dirty="0" err="1" smtClean="0">
              <a:solidFill>
                <a:schemeClr val="tx1"/>
              </a:solidFill>
              <a:latin typeface="Cambria" pitchFamily="18" charset="0"/>
              <a:ea typeface="Cambria" pitchFamily="18" charset="0"/>
            </a:rPr>
            <a:t>trị</a:t>
          </a:r>
          <a:r>
            <a:rPr lang="en-US" sz="1600" b="1" dirty="0" smtClean="0">
              <a:solidFill>
                <a:schemeClr val="tx1"/>
              </a:solidFill>
              <a:latin typeface="Cambria" pitchFamily="18" charset="0"/>
              <a:ea typeface="Cambria" pitchFamily="18" charset="0"/>
            </a:rPr>
            <a:t> </a:t>
          </a:r>
          <a:r>
            <a:rPr lang="en-US" sz="1600" b="1" dirty="0" err="1" smtClean="0">
              <a:solidFill>
                <a:schemeClr val="tx1"/>
              </a:solidFill>
              <a:latin typeface="Cambria" pitchFamily="18" charset="0"/>
              <a:ea typeface="Cambria" pitchFamily="18" charset="0"/>
            </a:rPr>
            <a:t>sử</a:t>
          </a:r>
          <a:r>
            <a:rPr lang="en-US" sz="1600" b="1" dirty="0" smtClean="0">
              <a:solidFill>
                <a:schemeClr val="tx1"/>
              </a:solidFill>
              <a:latin typeface="Cambria" pitchFamily="18" charset="0"/>
              <a:ea typeface="Cambria" pitchFamily="18" charset="0"/>
            </a:rPr>
            <a:t> </a:t>
          </a:r>
          <a:r>
            <a:rPr lang="en-US" sz="1600" b="1" dirty="0" err="1" smtClean="0">
              <a:solidFill>
                <a:schemeClr val="tx1"/>
              </a:solidFill>
              <a:latin typeface="Cambria" pitchFamily="18" charset="0"/>
              <a:ea typeface="Cambria" pitchFamily="18" charset="0"/>
            </a:rPr>
            <a:t>dụng</a:t>
          </a:r>
          <a:r>
            <a:rPr lang="en-US" sz="1600" dirty="0" smtClean="0">
              <a:solidFill>
                <a:schemeClr val="tx1"/>
              </a:solidFill>
              <a:latin typeface="Cambria" pitchFamily="18" charset="0"/>
              <a:ea typeface="Cambria" pitchFamily="18" charset="0"/>
            </a:rPr>
            <a:t>:</a:t>
          </a:r>
        </a:p>
        <a:p>
          <a:pPr algn="just"/>
          <a:r>
            <a:rPr lang="en-US" sz="1600" dirty="0" smtClean="0">
              <a:solidFill>
                <a:schemeClr val="tx1"/>
              </a:solidFill>
              <a:latin typeface="Cambria" pitchFamily="18" charset="0"/>
              <a:ea typeface="Cambria" pitchFamily="18" charset="0"/>
            </a:rPr>
            <a:t>+ </a:t>
          </a:r>
          <a:r>
            <a:rPr lang="vi-VN" sz="1600" dirty="0" smtClean="0">
              <a:solidFill>
                <a:schemeClr val="tx1"/>
              </a:solidFill>
              <a:latin typeface="Cambria" pitchFamily="18" charset="0"/>
              <a:ea typeface="Cambria" pitchFamily="18" charset="0"/>
            </a:rPr>
            <a:t>Trong nông nghiệp: phù sa là nhóm đất phù hợp để sản xuất lương thực, cây công nghiệp hàng năm và cây ăn quả.</a:t>
          </a:r>
          <a:endParaRPr lang="en-US" sz="1600" dirty="0" smtClean="0">
            <a:solidFill>
              <a:schemeClr val="tx1"/>
            </a:solidFill>
            <a:latin typeface="Cambria" pitchFamily="18" charset="0"/>
            <a:ea typeface="Cambria" pitchFamily="18" charset="0"/>
          </a:endParaRPr>
        </a:p>
        <a:p>
          <a:pPr algn="just"/>
          <a:r>
            <a:rPr lang="en-US" sz="1600" dirty="0" smtClean="0">
              <a:solidFill>
                <a:schemeClr val="tx1"/>
              </a:solidFill>
              <a:latin typeface="Cambria" pitchFamily="18" charset="0"/>
              <a:ea typeface="Cambria" pitchFamily="18" charset="0"/>
            </a:rPr>
            <a:t>+</a:t>
          </a:r>
          <a:r>
            <a:rPr lang="vi-VN" sz="1600" dirty="0" smtClean="0">
              <a:solidFill>
                <a:schemeClr val="tx1"/>
              </a:solidFill>
              <a:latin typeface="Cambria" pitchFamily="18" charset="0"/>
              <a:ea typeface="Cambria" pitchFamily="18" charset="0"/>
            </a:rPr>
            <a:t> Trong thủy sản: </a:t>
          </a:r>
          <a:r>
            <a:rPr lang="en-US" sz="1600" dirty="0" smtClean="0">
              <a:solidFill>
                <a:schemeClr val="tx1"/>
              </a:solidFill>
              <a:latin typeface="Cambria" pitchFamily="18" charset="0"/>
              <a:ea typeface="Cambria" pitchFamily="18" charset="0"/>
            </a:rPr>
            <a:t>v</a:t>
          </a:r>
          <a:r>
            <a:rPr lang="vi-VN" sz="1600" dirty="0" smtClean="0">
              <a:solidFill>
                <a:schemeClr val="tx1"/>
              </a:solidFill>
              <a:latin typeface="Cambria" pitchFamily="18" charset="0"/>
              <a:ea typeface="Cambria" pitchFamily="18" charset="0"/>
            </a:rPr>
            <a:t>ùng đất phèn, đất mặn tạo điều kiện thuận lợi cho việc đánh bắt thuỷ sản</a:t>
          </a:r>
          <a:r>
            <a:rPr lang="en-US" sz="1600" dirty="0" smtClean="0">
              <a:solidFill>
                <a:schemeClr val="tx1"/>
              </a:solidFill>
              <a:latin typeface="Cambria" pitchFamily="18" charset="0"/>
              <a:ea typeface="Cambria" pitchFamily="18" charset="0"/>
            </a:rPr>
            <a:t>, ở</a:t>
          </a:r>
          <a:r>
            <a:rPr lang="vi-VN" sz="1600" dirty="0" smtClean="0">
              <a:solidFill>
                <a:schemeClr val="tx1"/>
              </a:solidFill>
              <a:latin typeface="Cambria" pitchFamily="18" charset="0"/>
              <a:ea typeface="Cambria" pitchFamily="18" charset="0"/>
            </a:rPr>
            <a:t> các rừng ngập mặn ven biển, các bãi triều ngập nước và ở cửa sông lớn thuận lợi cho nuôi trồng nhiều loại thuỷ sản nước lợ và nước mặn.</a:t>
          </a:r>
          <a:endParaRPr lang="en-US" sz="1600" dirty="0" smtClean="0">
            <a:solidFill>
              <a:schemeClr val="tx1"/>
            </a:solidFill>
            <a:latin typeface="Cambria" pitchFamily="18" charset="0"/>
            <a:ea typeface="Cambria" pitchFamily="18" charset="0"/>
          </a:endParaRPr>
        </a:p>
        <a:p>
          <a:pPr algn="just"/>
          <a:endParaRPr lang="en-US" sz="1600" dirty="0" smtClean="0">
            <a:solidFill>
              <a:schemeClr val="tx1"/>
            </a:solidFill>
            <a:latin typeface="Cambria" pitchFamily="18" charset="0"/>
            <a:ea typeface="Cambria" pitchFamily="18" charset="0"/>
          </a:endParaRPr>
        </a:p>
      </dgm:t>
    </dgm:pt>
    <dgm:pt modelId="{09D1B164-619A-4073-BC5B-FCA5E09B6EF1}" type="parTrans" cxnId="{E47014BD-B35F-4A75-8D3A-E36CBE71105B}">
      <dgm:prSet/>
      <dgm:spPr/>
      <dgm:t>
        <a:bodyPr/>
        <a:lstStyle/>
        <a:p>
          <a:endParaRPr lang="en-US"/>
        </a:p>
      </dgm:t>
    </dgm:pt>
    <dgm:pt modelId="{D53B4CC3-4CE5-4F91-919B-A6C770DA696A}" type="sibTrans" cxnId="{E47014BD-B35F-4A75-8D3A-E36CBE71105B}">
      <dgm:prSet/>
      <dgm:spPr/>
      <dgm:t>
        <a:bodyPr/>
        <a:lstStyle/>
        <a:p>
          <a:endParaRPr lang="en-US"/>
        </a:p>
      </dgm:t>
    </dgm:pt>
    <dgm:pt modelId="{287E208B-7CBA-48D9-A845-7C3BA9246006}" type="pres">
      <dgm:prSet presAssocID="{A55E36B4-5DBD-4D69-9E07-2ACE1B02C75C}" presName="Name0" presStyleCnt="0">
        <dgm:presLayoutVars>
          <dgm:chMax val="7"/>
          <dgm:chPref val="7"/>
          <dgm:dir/>
        </dgm:presLayoutVars>
      </dgm:prSet>
      <dgm:spPr/>
      <dgm:t>
        <a:bodyPr/>
        <a:lstStyle/>
        <a:p>
          <a:endParaRPr lang="en-US"/>
        </a:p>
      </dgm:t>
    </dgm:pt>
    <dgm:pt modelId="{5A99791D-9E28-4B3D-8ACD-8F48A5C6199A}" type="pres">
      <dgm:prSet presAssocID="{A55E36B4-5DBD-4D69-9E07-2ACE1B02C75C}" presName="Name1" presStyleCnt="0"/>
      <dgm:spPr/>
    </dgm:pt>
    <dgm:pt modelId="{9839DEA4-81CC-40F3-A882-992AC1AF75D3}" type="pres">
      <dgm:prSet presAssocID="{A55E36B4-5DBD-4D69-9E07-2ACE1B02C75C}" presName="cycle" presStyleCnt="0"/>
      <dgm:spPr/>
    </dgm:pt>
    <dgm:pt modelId="{28F6DBF1-E187-4C38-B1F1-C875CC0EEA2D}" type="pres">
      <dgm:prSet presAssocID="{A55E36B4-5DBD-4D69-9E07-2ACE1B02C75C}" presName="srcNode" presStyleLbl="node1" presStyleIdx="0" presStyleCnt="3"/>
      <dgm:spPr/>
    </dgm:pt>
    <dgm:pt modelId="{C7497E28-FAE4-42DA-8D9D-5B4659273D7A}" type="pres">
      <dgm:prSet presAssocID="{A55E36B4-5DBD-4D69-9E07-2ACE1B02C75C}" presName="conn" presStyleLbl="parChTrans1D2" presStyleIdx="0" presStyleCnt="1"/>
      <dgm:spPr/>
      <dgm:t>
        <a:bodyPr/>
        <a:lstStyle/>
        <a:p>
          <a:endParaRPr lang="en-US"/>
        </a:p>
      </dgm:t>
    </dgm:pt>
    <dgm:pt modelId="{175AA276-58F2-4DD9-80FC-A508711E986D}" type="pres">
      <dgm:prSet presAssocID="{A55E36B4-5DBD-4D69-9E07-2ACE1B02C75C}" presName="extraNode" presStyleLbl="node1" presStyleIdx="0" presStyleCnt="3"/>
      <dgm:spPr/>
    </dgm:pt>
    <dgm:pt modelId="{99D1BCB1-BBEC-4020-AF46-9B84DFEEEB12}" type="pres">
      <dgm:prSet presAssocID="{A55E36B4-5DBD-4D69-9E07-2ACE1B02C75C}" presName="dstNode" presStyleLbl="node1" presStyleIdx="0" presStyleCnt="3"/>
      <dgm:spPr/>
    </dgm:pt>
    <dgm:pt modelId="{534504B8-3AD3-4D7F-BA10-772C4BC9F4DA}" type="pres">
      <dgm:prSet presAssocID="{75A2E02A-7769-4E94-8561-8178449CF35B}" presName="text_1" presStyleLbl="node1" presStyleIdx="0" presStyleCnt="3" custScaleY="81194">
        <dgm:presLayoutVars>
          <dgm:bulletEnabled val="1"/>
        </dgm:presLayoutVars>
      </dgm:prSet>
      <dgm:spPr/>
      <dgm:t>
        <a:bodyPr/>
        <a:lstStyle/>
        <a:p>
          <a:endParaRPr lang="en-US"/>
        </a:p>
      </dgm:t>
    </dgm:pt>
    <dgm:pt modelId="{449D8CCB-25E3-4F77-9AA7-F013F49094ED}" type="pres">
      <dgm:prSet presAssocID="{75A2E02A-7769-4E94-8561-8178449CF35B}" presName="accent_1" presStyleCnt="0"/>
      <dgm:spPr/>
    </dgm:pt>
    <dgm:pt modelId="{467C472B-F399-46AE-B017-5DC56BBEA7D7}" type="pres">
      <dgm:prSet presAssocID="{75A2E02A-7769-4E94-8561-8178449CF35B}" presName="accentRepeatNode" presStyleLbl="solidFgAcc1" presStyleIdx="0" presStyleCnt="3"/>
      <dgm:spPr>
        <a:blipFill rotWithShape="0">
          <a:blip xmlns:r="http://schemas.openxmlformats.org/officeDocument/2006/relationships" r:embed="rId1"/>
          <a:stretch>
            <a:fillRect/>
          </a:stretch>
        </a:blipFill>
      </dgm:spPr>
      <dgm:t>
        <a:bodyPr/>
        <a:lstStyle/>
        <a:p>
          <a:endParaRPr lang="en-US"/>
        </a:p>
      </dgm:t>
    </dgm:pt>
    <dgm:pt modelId="{DD97E049-4A6C-47F8-8707-C5FFDBF743ED}" type="pres">
      <dgm:prSet presAssocID="{2EA4557B-2359-4BA8-9F14-A6ECB8DAC4AB}" presName="text_2" presStyleLbl="node1" presStyleIdx="1" presStyleCnt="3" custScaleY="133657" custLinFactNeighborX="-386" custLinFactNeighborY="-6391">
        <dgm:presLayoutVars>
          <dgm:bulletEnabled val="1"/>
        </dgm:presLayoutVars>
      </dgm:prSet>
      <dgm:spPr/>
      <dgm:t>
        <a:bodyPr/>
        <a:lstStyle/>
        <a:p>
          <a:endParaRPr lang="en-US"/>
        </a:p>
      </dgm:t>
    </dgm:pt>
    <dgm:pt modelId="{7DBD23B7-51C8-4591-8906-0B740EFCF017}" type="pres">
      <dgm:prSet presAssocID="{2EA4557B-2359-4BA8-9F14-A6ECB8DAC4AB}" presName="accent_2" presStyleCnt="0"/>
      <dgm:spPr/>
    </dgm:pt>
    <dgm:pt modelId="{9D6C96D5-59F1-4074-AA4E-276172A59D56}" type="pres">
      <dgm:prSet presAssocID="{2EA4557B-2359-4BA8-9F14-A6ECB8DAC4AB}" presName="accentRepeatNode" presStyleLbl="solidFgAcc1" presStyleIdx="1" presStyleCnt="3"/>
      <dgm:spPr>
        <a:blipFill rotWithShape="0">
          <a:blip xmlns:r="http://schemas.openxmlformats.org/officeDocument/2006/relationships" r:embed="rId2"/>
          <a:stretch>
            <a:fillRect/>
          </a:stretch>
        </a:blipFill>
      </dgm:spPr>
      <dgm:t>
        <a:bodyPr/>
        <a:lstStyle/>
        <a:p>
          <a:endParaRPr lang="en-US"/>
        </a:p>
      </dgm:t>
    </dgm:pt>
    <dgm:pt modelId="{A0E9B536-5134-4AC7-990D-17E1F41843BA}" type="pres">
      <dgm:prSet presAssocID="{9B38993F-91D9-4E45-89FE-E7C2053BB052}" presName="text_3" presStyleLbl="node1" presStyleIdx="2" presStyleCnt="3" custScaleY="156448">
        <dgm:presLayoutVars>
          <dgm:bulletEnabled val="1"/>
        </dgm:presLayoutVars>
      </dgm:prSet>
      <dgm:spPr/>
      <dgm:t>
        <a:bodyPr/>
        <a:lstStyle/>
        <a:p>
          <a:endParaRPr lang="en-US"/>
        </a:p>
      </dgm:t>
    </dgm:pt>
    <dgm:pt modelId="{E6CA5371-E765-4FE6-A6BE-7ECD1C15C765}" type="pres">
      <dgm:prSet presAssocID="{9B38993F-91D9-4E45-89FE-E7C2053BB052}" presName="accent_3" presStyleCnt="0"/>
      <dgm:spPr/>
    </dgm:pt>
    <dgm:pt modelId="{BB02C15B-25BD-4CA5-8B62-85830BA892A9}" type="pres">
      <dgm:prSet presAssocID="{9B38993F-91D9-4E45-89FE-E7C2053BB052}" presName="accentRepeatNode" presStyleLbl="solidFgAcc1" presStyleIdx="2" presStyleCnt="3"/>
      <dgm:spPr>
        <a:blipFill rotWithShape="0">
          <a:blip xmlns:r="http://schemas.openxmlformats.org/officeDocument/2006/relationships" r:embed="rId3"/>
          <a:stretch>
            <a:fillRect/>
          </a:stretch>
        </a:blipFill>
      </dgm:spPr>
      <dgm:t>
        <a:bodyPr/>
        <a:lstStyle/>
        <a:p>
          <a:endParaRPr lang="en-US"/>
        </a:p>
      </dgm:t>
    </dgm:pt>
  </dgm:ptLst>
  <dgm:cxnLst>
    <dgm:cxn modelId="{BC38D16C-5785-4895-AF11-15E84FDE8D9B}" type="presOf" srcId="{9B38993F-91D9-4E45-89FE-E7C2053BB052}" destId="{A0E9B536-5134-4AC7-990D-17E1F41843BA}" srcOrd="0" destOrd="0" presId="urn:microsoft.com/office/officeart/2008/layout/VerticalCurvedList"/>
    <dgm:cxn modelId="{D274CE2A-ED47-4CFE-981A-670E14BBB397}" srcId="{A55E36B4-5DBD-4D69-9E07-2ACE1B02C75C}" destId="{75A2E02A-7769-4E94-8561-8178449CF35B}" srcOrd="0" destOrd="0" parTransId="{985296F4-4FB3-49BD-BAEA-280CEAC6AFAC}" sibTransId="{9DA92A08-ED37-48A9-A0DD-F521D2142CD2}"/>
    <dgm:cxn modelId="{2BFA8A16-0E20-47D6-AF88-9AFE4F1608B2}" type="presOf" srcId="{75A2E02A-7769-4E94-8561-8178449CF35B}" destId="{534504B8-3AD3-4D7F-BA10-772C4BC9F4DA}" srcOrd="0" destOrd="0" presId="urn:microsoft.com/office/officeart/2008/layout/VerticalCurvedList"/>
    <dgm:cxn modelId="{599456E2-F2A4-4700-8B58-7B77A145344B}" type="presOf" srcId="{2EA4557B-2359-4BA8-9F14-A6ECB8DAC4AB}" destId="{DD97E049-4A6C-47F8-8707-C5FFDBF743ED}" srcOrd="0" destOrd="0" presId="urn:microsoft.com/office/officeart/2008/layout/VerticalCurvedList"/>
    <dgm:cxn modelId="{E47014BD-B35F-4A75-8D3A-E36CBE71105B}" srcId="{A55E36B4-5DBD-4D69-9E07-2ACE1B02C75C}" destId="{9B38993F-91D9-4E45-89FE-E7C2053BB052}" srcOrd="2" destOrd="0" parTransId="{09D1B164-619A-4073-BC5B-FCA5E09B6EF1}" sibTransId="{D53B4CC3-4CE5-4F91-919B-A6C770DA696A}"/>
    <dgm:cxn modelId="{A7A61303-8C8F-4E27-A038-69A515D8CC42}" type="presOf" srcId="{9DA92A08-ED37-48A9-A0DD-F521D2142CD2}" destId="{C7497E28-FAE4-42DA-8D9D-5B4659273D7A}" srcOrd="0" destOrd="0" presId="urn:microsoft.com/office/officeart/2008/layout/VerticalCurvedList"/>
    <dgm:cxn modelId="{E5E1F8D5-384F-4738-91BA-6CDDED360257}" srcId="{A55E36B4-5DBD-4D69-9E07-2ACE1B02C75C}" destId="{2EA4557B-2359-4BA8-9F14-A6ECB8DAC4AB}" srcOrd="1" destOrd="0" parTransId="{46821B45-B9F5-4FAF-834F-499C8AE36BA2}" sibTransId="{29859120-04AA-48A6-ACAA-ED37A6A9AC18}"/>
    <dgm:cxn modelId="{821C367C-2727-4C65-9449-AC24F91F3F47}" type="presOf" srcId="{A55E36B4-5DBD-4D69-9E07-2ACE1B02C75C}" destId="{287E208B-7CBA-48D9-A845-7C3BA9246006}" srcOrd="0" destOrd="0" presId="urn:microsoft.com/office/officeart/2008/layout/VerticalCurvedList"/>
    <dgm:cxn modelId="{63355B33-6441-4CA9-A898-43E5A0658F9C}" type="presParOf" srcId="{287E208B-7CBA-48D9-A845-7C3BA9246006}" destId="{5A99791D-9E28-4B3D-8ACD-8F48A5C6199A}" srcOrd="0" destOrd="0" presId="urn:microsoft.com/office/officeart/2008/layout/VerticalCurvedList"/>
    <dgm:cxn modelId="{8F92AB35-91DC-4A44-9F7D-C3A70EEC9B13}" type="presParOf" srcId="{5A99791D-9E28-4B3D-8ACD-8F48A5C6199A}" destId="{9839DEA4-81CC-40F3-A882-992AC1AF75D3}" srcOrd="0" destOrd="0" presId="urn:microsoft.com/office/officeart/2008/layout/VerticalCurvedList"/>
    <dgm:cxn modelId="{6D9ACA21-FF05-45D0-B892-FD14E9B29F0B}" type="presParOf" srcId="{9839DEA4-81CC-40F3-A882-992AC1AF75D3}" destId="{28F6DBF1-E187-4C38-B1F1-C875CC0EEA2D}" srcOrd="0" destOrd="0" presId="urn:microsoft.com/office/officeart/2008/layout/VerticalCurvedList"/>
    <dgm:cxn modelId="{F454F5F0-4736-4F97-BFCD-9D618E840073}" type="presParOf" srcId="{9839DEA4-81CC-40F3-A882-992AC1AF75D3}" destId="{C7497E28-FAE4-42DA-8D9D-5B4659273D7A}" srcOrd="1" destOrd="0" presId="urn:microsoft.com/office/officeart/2008/layout/VerticalCurvedList"/>
    <dgm:cxn modelId="{52ECA87C-764F-40F6-8489-06C6CFF14552}" type="presParOf" srcId="{9839DEA4-81CC-40F3-A882-992AC1AF75D3}" destId="{175AA276-58F2-4DD9-80FC-A508711E986D}" srcOrd="2" destOrd="0" presId="urn:microsoft.com/office/officeart/2008/layout/VerticalCurvedList"/>
    <dgm:cxn modelId="{90961B80-5D9E-45BA-9EC7-A56D48D85396}" type="presParOf" srcId="{9839DEA4-81CC-40F3-A882-992AC1AF75D3}" destId="{99D1BCB1-BBEC-4020-AF46-9B84DFEEEB12}" srcOrd="3" destOrd="0" presId="urn:microsoft.com/office/officeart/2008/layout/VerticalCurvedList"/>
    <dgm:cxn modelId="{2D843E0B-E396-43DC-B408-ECFD53E634B1}" type="presParOf" srcId="{5A99791D-9E28-4B3D-8ACD-8F48A5C6199A}" destId="{534504B8-3AD3-4D7F-BA10-772C4BC9F4DA}" srcOrd="1" destOrd="0" presId="urn:microsoft.com/office/officeart/2008/layout/VerticalCurvedList"/>
    <dgm:cxn modelId="{256C1D5B-7DD2-4CD5-8481-8AF8C22B0F8C}" type="presParOf" srcId="{5A99791D-9E28-4B3D-8ACD-8F48A5C6199A}" destId="{449D8CCB-25E3-4F77-9AA7-F013F49094ED}" srcOrd="2" destOrd="0" presId="urn:microsoft.com/office/officeart/2008/layout/VerticalCurvedList"/>
    <dgm:cxn modelId="{92C40CAA-47F4-4EA2-9215-E435439C2B22}" type="presParOf" srcId="{449D8CCB-25E3-4F77-9AA7-F013F49094ED}" destId="{467C472B-F399-46AE-B017-5DC56BBEA7D7}" srcOrd="0" destOrd="0" presId="urn:microsoft.com/office/officeart/2008/layout/VerticalCurvedList"/>
    <dgm:cxn modelId="{43E643E5-BB61-452A-8413-CDFB371637B1}" type="presParOf" srcId="{5A99791D-9E28-4B3D-8ACD-8F48A5C6199A}" destId="{DD97E049-4A6C-47F8-8707-C5FFDBF743ED}" srcOrd="3" destOrd="0" presId="urn:microsoft.com/office/officeart/2008/layout/VerticalCurvedList"/>
    <dgm:cxn modelId="{1F2D69F0-4B53-4B5B-9FC9-F2F0216E9A68}" type="presParOf" srcId="{5A99791D-9E28-4B3D-8ACD-8F48A5C6199A}" destId="{7DBD23B7-51C8-4591-8906-0B740EFCF017}" srcOrd="4" destOrd="0" presId="urn:microsoft.com/office/officeart/2008/layout/VerticalCurvedList"/>
    <dgm:cxn modelId="{F54F8E90-85D4-452F-B4A4-5FA4885FBFEC}" type="presParOf" srcId="{7DBD23B7-51C8-4591-8906-0B740EFCF017}" destId="{9D6C96D5-59F1-4074-AA4E-276172A59D56}" srcOrd="0" destOrd="0" presId="urn:microsoft.com/office/officeart/2008/layout/VerticalCurvedList"/>
    <dgm:cxn modelId="{CFE577B1-5C45-44D0-B75A-4B0ED12067C7}" type="presParOf" srcId="{5A99791D-9E28-4B3D-8ACD-8F48A5C6199A}" destId="{A0E9B536-5134-4AC7-990D-17E1F41843BA}" srcOrd="5" destOrd="0" presId="urn:microsoft.com/office/officeart/2008/layout/VerticalCurvedList"/>
    <dgm:cxn modelId="{1C15AD6C-510C-4C83-9B14-1307EA04A982}" type="presParOf" srcId="{5A99791D-9E28-4B3D-8ACD-8F48A5C6199A}" destId="{E6CA5371-E765-4FE6-A6BE-7ECD1C15C765}" srcOrd="6" destOrd="0" presId="urn:microsoft.com/office/officeart/2008/layout/VerticalCurvedList"/>
    <dgm:cxn modelId="{BDD5493A-1862-47C9-A825-DC267D53B875}" type="presParOf" srcId="{E6CA5371-E765-4FE6-A6BE-7ECD1C15C765}" destId="{BB02C15B-25BD-4CA5-8B62-85830BA892A9}" srcOrd="0" destOrd="0" presId="urn:microsoft.com/office/officeart/2008/layout/VerticalCurved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55E36B4-5DBD-4D69-9E07-2ACE1B02C75C}"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n-US"/>
        </a:p>
      </dgm:t>
    </dgm:pt>
    <dgm:pt modelId="{75A2E02A-7769-4E94-8561-8178449CF35B}">
      <dgm:prSet phldrT="[Text]" custT="1"/>
      <dgm:spPr>
        <a:solidFill>
          <a:srgbClr val="99FF66"/>
        </a:solidFill>
      </dgm:spPr>
      <dgm:t>
        <a:bodyPr/>
        <a:lstStyle/>
        <a:p>
          <a:pPr algn="just"/>
          <a:r>
            <a:rPr lang="vi-VN" sz="1800" b="0" dirty="0" smtClean="0">
              <a:solidFill>
                <a:schemeClr val="tx1"/>
              </a:solidFill>
              <a:effectLst/>
              <a:latin typeface="Cambria" pitchFamily="18" charset="0"/>
              <a:ea typeface="Cambria" pitchFamily="18" charset="0"/>
              <a:cs typeface="Times New Roman"/>
            </a:rPr>
            <a:t>- Chiếm khoảng 11% diện tích đất tự nhiên.</a:t>
          </a:r>
          <a:endParaRPr lang="en-US" sz="1800" b="0" dirty="0" smtClean="0">
            <a:solidFill>
              <a:schemeClr val="tx1"/>
            </a:solidFill>
            <a:effectLst/>
            <a:latin typeface="Cambria" pitchFamily="18" charset="0"/>
            <a:ea typeface="Cambria" pitchFamily="18" charset="0"/>
            <a:cs typeface="Times New Roman"/>
          </a:endParaRPr>
        </a:p>
        <a:p>
          <a:pPr algn="just"/>
          <a:r>
            <a:rPr lang="vi-VN" sz="1800" b="1" dirty="0" smtClean="0">
              <a:solidFill>
                <a:schemeClr val="tx1"/>
              </a:solidFill>
              <a:effectLst/>
              <a:latin typeface="Cambria" pitchFamily="18" charset="0"/>
              <a:ea typeface="Cambria" pitchFamily="18" charset="0"/>
              <a:cs typeface="Times New Roman"/>
            </a:rPr>
            <a:t>- Phân bố </a:t>
          </a:r>
          <a:r>
            <a:rPr lang="vi-VN" sz="1800" b="0" dirty="0" smtClean="0">
              <a:solidFill>
                <a:schemeClr val="tx1"/>
              </a:solidFill>
              <a:effectLst/>
              <a:latin typeface="Cambria" pitchFamily="18" charset="0"/>
              <a:ea typeface="Cambria" pitchFamily="18" charset="0"/>
              <a:cs typeface="Times New Roman"/>
            </a:rPr>
            <a:t>rải rác ở các khu vực núi có độ cao từ 1600 - 1700 m trở lên.</a:t>
          </a:r>
          <a:endParaRPr lang="en-US" sz="1800" b="0" dirty="0" smtClean="0">
            <a:solidFill>
              <a:schemeClr val="tx1"/>
            </a:solidFill>
            <a:effectLst/>
            <a:latin typeface="Cambria" pitchFamily="18" charset="0"/>
            <a:ea typeface="Cambria" pitchFamily="18" charset="0"/>
            <a:cs typeface="Times New Roman"/>
          </a:endParaRPr>
        </a:p>
      </dgm:t>
    </dgm:pt>
    <dgm:pt modelId="{985296F4-4FB3-49BD-BAEA-280CEAC6AFAC}" type="parTrans" cxnId="{D274CE2A-ED47-4CFE-981A-670E14BBB397}">
      <dgm:prSet/>
      <dgm:spPr/>
      <dgm:t>
        <a:bodyPr/>
        <a:lstStyle/>
        <a:p>
          <a:endParaRPr lang="en-US"/>
        </a:p>
      </dgm:t>
    </dgm:pt>
    <dgm:pt modelId="{9DA92A08-ED37-48A9-A0DD-F521D2142CD2}" type="sibTrans" cxnId="{D274CE2A-ED47-4CFE-981A-670E14BBB397}">
      <dgm:prSet/>
      <dgm:spPr/>
      <dgm:t>
        <a:bodyPr/>
        <a:lstStyle/>
        <a:p>
          <a:endParaRPr lang="en-US"/>
        </a:p>
      </dgm:t>
    </dgm:pt>
    <dgm:pt modelId="{2EA4557B-2359-4BA8-9F14-A6ECB8DAC4AB}">
      <dgm:prSet phldrT="[Text]" custT="1"/>
      <dgm:spPr>
        <a:solidFill>
          <a:srgbClr val="BCFCD4"/>
        </a:solidFill>
      </dgm:spPr>
      <dgm:t>
        <a:bodyPr/>
        <a:lstStyle/>
        <a:p>
          <a:pPr algn="just"/>
          <a:r>
            <a:rPr lang="en-US" sz="1800" b="1" dirty="0" err="1" smtClean="0">
              <a:solidFill>
                <a:schemeClr val="tx1"/>
              </a:solidFill>
              <a:effectLst/>
              <a:latin typeface="Cambria" pitchFamily="18" charset="0"/>
              <a:ea typeface="Cambria" pitchFamily="18" charset="0"/>
              <a:cs typeface="Times New Roman"/>
            </a:rPr>
            <a:t>Đặc</a:t>
          </a:r>
          <a:r>
            <a:rPr lang="en-US" sz="1800" b="1" dirty="0" smtClean="0">
              <a:solidFill>
                <a:schemeClr val="tx1"/>
              </a:solidFill>
              <a:effectLst/>
              <a:latin typeface="Cambria" pitchFamily="18" charset="0"/>
              <a:ea typeface="Cambria" pitchFamily="18" charset="0"/>
              <a:cs typeface="Times New Roman"/>
            </a:rPr>
            <a:t> </a:t>
          </a:r>
          <a:r>
            <a:rPr lang="en-US" sz="1800" b="1" dirty="0" err="1" smtClean="0">
              <a:solidFill>
                <a:schemeClr val="tx1"/>
              </a:solidFill>
              <a:effectLst/>
              <a:latin typeface="Cambria" pitchFamily="18" charset="0"/>
              <a:ea typeface="Cambria" pitchFamily="18" charset="0"/>
              <a:cs typeface="Times New Roman"/>
            </a:rPr>
            <a:t>điểm</a:t>
          </a:r>
          <a:r>
            <a:rPr lang="en-US" sz="1800" b="1" dirty="0" smtClean="0">
              <a:solidFill>
                <a:schemeClr val="tx1"/>
              </a:solidFill>
              <a:effectLst/>
              <a:latin typeface="Cambria" pitchFamily="18" charset="0"/>
              <a:ea typeface="Cambria" pitchFamily="18" charset="0"/>
              <a:cs typeface="Times New Roman"/>
            </a:rPr>
            <a:t>: </a:t>
          </a:r>
          <a:r>
            <a:rPr lang="vi-VN" sz="1800" b="0" dirty="0" smtClean="0">
              <a:solidFill>
                <a:schemeClr val="tx1"/>
              </a:solidFill>
              <a:effectLst/>
              <a:latin typeface="Cambria" pitchFamily="18" charset="0"/>
              <a:ea typeface="Cambria" pitchFamily="18" charset="0"/>
              <a:cs typeface="Times New Roman"/>
            </a:rPr>
            <a:t>Được hình thành trong điều kiện khí hậu cận nhiệt đới và ôn đới núi cao, nhiệt độ thấp khiến quá trình phong hóa, phân giải các chất hữu cơ diễn ra chậm nên đất giàu mùn, địa hình cao, độ dốc lớn nên tầng đất mỏng.</a:t>
          </a:r>
          <a:endParaRPr lang="en-US" sz="1800" b="0" dirty="0" smtClean="0">
            <a:solidFill>
              <a:schemeClr val="tx1"/>
            </a:solidFill>
            <a:effectLst/>
            <a:latin typeface="Cambria" pitchFamily="18" charset="0"/>
            <a:ea typeface="Cambria" pitchFamily="18" charset="0"/>
            <a:cs typeface="Times New Roman"/>
          </a:endParaRPr>
        </a:p>
      </dgm:t>
    </dgm:pt>
    <dgm:pt modelId="{46821B45-B9F5-4FAF-834F-499C8AE36BA2}" type="parTrans" cxnId="{E5E1F8D5-384F-4738-91BA-6CDDED360257}">
      <dgm:prSet/>
      <dgm:spPr/>
      <dgm:t>
        <a:bodyPr/>
        <a:lstStyle/>
        <a:p>
          <a:endParaRPr lang="en-US"/>
        </a:p>
      </dgm:t>
    </dgm:pt>
    <dgm:pt modelId="{29859120-04AA-48A6-ACAA-ED37A6A9AC18}" type="sibTrans" cxnId="{E5E1F8D5-384F-4738-91BA-6CDDED360257}">
      <dgm:prSet/>
      <dgm:spPr/>
      <dgm:t>
        <a:bodyPr/>
        <a:lstStyle/>
        <a:p>
          <a:endParaRPr lang="en-US"/>
        </a:p>
      </dgm:t>
    </dgm:pt>
    <dgm:pt modelId="{9B38993F-91D9-4E45-89FE-E7C2053BB052}">
      <dgm:prSet phldrT="[Text]" custT="1"/>
      <dgm:spPr>
        <a:solidFill>
          <a:srgbClr val="FFCCFF"/>
        </a:solidFill>
      </dgm:spPr>
      <dgm:t>
        <a:bodyPr/>
        <a:lstStyle/>
        <a:p>
          <a:pPr algn="just"/>
          <a:r>
            <a:rPr lang="en-US" sz="1800" b="1" dirty="0" err="1" smtClean="0">
              <a:solidFill>
                <a:schemeClr val="tx1"/>
              </a:solidFill>
              <a:latin typeface="Cambria" pitchFamily="18" charset="0"/>
              <a:ea typeface="Cambria" pitchFamily="18" charset="0"/>
            </a:rPr>
            <a:t>Giá</a:t>
          </a:r>
          <a:r>
            <a:rPr lang="en-US" sz="1800" b="1" dirty="0" smtClean="0">
              <a:solidFill>
                <a:schemeClr val="tx1"/>
              </a:solidFill>
              <a:latin typeface="Cambria" pitchFamily="18" charset="0"/>
              <a:ea typeface="Cambria" pitchFamily="18" charset="0"/>
            </a:rPr>
            <a:t> </a:t>
          </a:r>
          <a:r>
            <a:rPr lang="en-US" sz="1800" b="1" dirty="0" err="1" smtClean="0">
              <a:solidFill>
                <a:schemeClr val="tx1"/>
              </a:solidFill>
              <a:latin typeface="Cambria" pitchFamily="18" charset="0"/>
              <a:ea typeface="Cambria" pitchFamily="18" charset="0"/>
            </a:rPr>
            <a:t>trị</a:t>
          </a:r>
          <a:r>
            <a:rPr lang="en-US" sz="1800" b="1" dirty="0" smtClean="0">
              <a:solidFill>
                <a:schemeClr val="tx1"/>
              </a:solidFill>
              <a:latin typeface="Cambria" pitchFamily="18" charset="0"/>
              <a:ea typeface="Cambria" pitchFamily="18" charset="0"/>
            </a:rPr>
            <a:t> </a:t>
          </a:r>
          <a:r>
            <a:rPr lang="en-US" sz="1800" b="1" dirty="0" err="1" smtClean="0">
              <a:solidFill>
                <a:schemeClr val="tx1"/>
              </a:solidFill>
              <a:latin typeface="Cambria" pitchFamily="18" charset="0"/>
              <a:ea typeface="Cambria" pitchFamily="18" charset="0"/>
            </a:rPr>
            <a:t>sử</a:t>
          </a:r>
          <a:r>
            <a:rPr lang="en-US" sz="1800" b="1" dirty="0" smtClean="0">
              <a:solidFill>
                <a:schemeClr val="tx1"/>
              </a:solidFill>
              <a:latin typeface="Cambria" pitchFamily="18" charset="0"/>
              <a:ea typeface="Cambria" pitchFamily="18" charset="0"/>
            </a:rPr>
            <a:t> </a:t>
          </a:r>
          <a:r>
            <a:rPr lang="en-US" sz="1800" b="1" dirty="0" err="1" smtClean="0">
              <a:solidFill>
                <a:schemeClr val="tx1"/>
              </a:solidFill>
              <a:latin typeface="Cambria" pitchFamily="18" charset="0"/>
              <a:ea typeface="Cambria" pitchFamily="18" charset="0"/>
            </a:rPr>
            <a:t>dụng</a:t>
          </a:r>
          <a:r>
            <a:rPr lang="en-US" sz="1800" dirty="0" smtClean="0">
              <a:solidFill>
                <a:schemeClr val="tx1"/>
              </a:solidFill>
              <a:latin typeface="Cambria" pitchFamily="18" charset="0"/>
              <a:ea typeface="Cambria" pitchFamily="18" charset="0"/>
            </a:rPr>
            <a:t>: t</a:t>
          </a:r>
          <a:r>
            <a:rPr lang="vi-VN" sz="1800" dirty="0" smtClean="0">
              <a:solidFill>
                <a:schemeClr val="tx1"/>
              </a:solidFill>
              <a:latin typeface="Cambria" pitchFamily="18" charset="0"/>
              <a:ea typeface="Cambria" pitchFamily="18" charset="0"/>
            </a:rPr>
            <a:t>hích hợp trồng rừng phòng hộ đầu nguồn</a:t>
          </a:r>
          <a:r>
            <a:rPr lang="vi-VN" sz="1600" dirty="0" smtClean="0">
              <a:solidFill>
                <a:schemeClr val="tx1"/>
              </a:solidFill>
              <a:latin typeface="Cambria" pitchFamily="18" charset="0"/>
              <a:ea typeface="Cambria" pitchFamily="18" charset="0"/>
            </a:rPr>
            <a:t>.</a:t>
          </a:r>
          <a:endParaRPr lang="en-US" sz="1600" dirty="0" smtClean="0">
            <a:solidFill>
              <a:schemeClr val="tx1"/>
            </a:solidFill>
            <a:latin typeface="Cambria" pitchFamily="18" charset="0"/>
            <a:ea typeface="Cambria" pitchFamily="18" charset="0"/>
          </a:endParaRPr>
        </a:p>
      </dgm:t>
    </dgm:pt>
    <dgm:pt modelId="{09D1B164-619A-4073-BC5B-FCA5E09B6EF1}" type="parTrans" cxnId="{E47014BD-B35F-4A75-8D3A-E36CBE71105B}">
      <dgm:prSet/>
      <dgm:spPr/>
      <dgm:t>
        <a:bodyPr/>
        <a:lstStyle/>
        <a:p>
          <a:endParaRPr lang="en-US"/>
        </a:p>
      </dgm:t>
    </dgm:pt>
    <dgm:pt modelId="{D53B4CC3-4CE5-4F91-919B-A6C770DA696A}" type="sibTrans" cxnId="{E47014BD-B35F-4A75-8D3A-E36CBE71105B}">
      <dgm:prSet/>
      <dgm:spPr/>
      <dgm:t>
        <a:bodyPr/>
        <a:lstStyle/>
        <a:p>
          <a:endParaRPr lang="en-US"/>
        </a:p>
      </dgm:t>
    </dgm:pt>
    <dgm:pt modelId="{287E208B-7CBA-48D9-A845-7C3BA9246006}" type="pres">
      <dgm:prSet presAssocID="{A55E36B4-5DBD-4D69-9E07-2ACE1B02C75C}" presName="Name0" presStyleCnt="0">
        <dgm:presLayoutVars>
          <dgm:chMax val="7"/>
          <dgm:chPref val="7"/>
          <dgm:dir/>
        </dgm:presLayoutVars>
      </dgm:prSet>
      <dgm:spPr/>
      <dgm:t>
        <a:bodyPr/>
        <a:lstStyle/>
        <a:p>
          <a:endParaRPr lang="en-US"/>
        </a:p>
      </dgm:t>
    </dgm:pt>
    <dgm:pt modelId="{5A99791D-9E28-4B3D-8ACD-8F48A5C6199A}" type="pres">
      <dgm:prSet presAssocID="{A55E36B4-5DBD-4D69-9E07-2ACE1B02C75C}" presName="Name1" presStyleCnt="0"/>
      <dgm:spPr/>
    </dgm:pt>
    <dgm:pt modelId="{9839DEA4-81CC-40F3-A882-992AC1AF75D3}" type="pres">
      <dgm:prSet presAssocID="{A55E36B4-5DBD-4D69-9E07-2ACE1B02C75C}" presName="cycle" presStyleCnt="0"/>
      <dgm:spPr/>
    </dgm:pt>
    <dgm:pt modelId="{28F6DBF1-E187-4C38-B1F1-C875CC0EEA2D}" type="pres">
      <dgm:prSet presAssocID="{A55E36B4-5DBD-4D69-9E07-2ACE1B02C75C}" presName="srcNode" presStyleLbl="node1" presStyleIdx="0" presStyleCnt="3"/>
      <dgm:spPr/>
    </dgm:pt>
    <dgm:pt modelId="{C7497E28-FAE4-42DA-8D9D-5B4659273D7A}" type="pres">
      <dgm:prSet presAssocID="{A55E36B4-5DBD-4D69-9E07-2ACE1B02C75C}" presName="conn" presStyleLbl="parChTrans1D2" presStyleIdx="0" presStyleCnt="1"/>
      <dgm:spPr/>
      <dgm:t>
        <a:bodyPr/>
        <a:lstStyle/>
        <a:p>
          <a:endParaRPr lang="en-US"/>
        </a:p>
      </dgm:t>
    </dgm:pt>
    <dgm:pt modelId="{175AA276-58F2-4DD9-80FC-A508711E986D}" type="pres">
      <dgm:prSet presAssocID="{A55E36B4-5DBD-4D69-9E07-2ACE1B02C75C}" presName="extraNode" presStyleLbl="node1" presStyleIdx="0" presStyleCnt="3"/>
      <dgm:spPr/>
    </dgm:pt>
    <dgm:pt modelId="{99D1BCB1-BBEC-4020-AF46-9B84DFEEEB12}" type="pres">
      <dgm:prSet presAssocID="{A55E36B4-5DBD-4D69-9E07-2ACE1B02C75C}" presName="dstNode" presStyleLbl="node1" presStyleIdx="0" presStyleCnt="3"/>
      <dgm:spPr/>
    </dgm:pt>
    <dgm:pt modelId="{534504B8-3AD3-4D7F-BA10-772C4BC9F4DA}" type="pres">
      <dgm:prSet presAssocID="{75A2E02A-7769-4E94-8561-8178449CF35B}" presName="text_1" presStyleLbl="node1" presStyleIdx="0" presStyleCnt="3" custScaleY="108812">
        <dgm:presLayoutVars>
          <dgm:bulletEnabled val="1"/>
        </dgm:presLayoutVars>
      </dgm:prSet>
      <dgm:spPr/>
      <dgm:t>
        <a:bodyPr/>
        <a:lstStyle/>
        <a:p>
          <a:endParaRPr lang="en-US"/>
        </a:p>
      </dgm:t>
    </dgm:pt>
    <dgm:pt modelId="{449D8CCB-25E3-4F77-9AA7-F013F49094ED}" type="pres">
      <dgm:prSet presAssocID="{75A2E02A-7769-4E94-8561-8178449CF35B}" presName="accent_1" presStyleCnt="0"/>
      <dgm:spPr/>
    </dgm:pt>
    <dgm:pt modelId="{467C472B-F399-46AE-B017-5DC56BBEA7D7}" type="pres">
      <dgm:prSet presAssocID="{75A2E02A-7769-4E94-8561-8178449CF35B}" presName="accentRepeatNode" presStyleLbl="solidFgAcc1" presStyleIdx="0" presStyleCnt="3"/>
      <dgm:spPr>
        <a:blipFill rotWithShape="0">
          <a:blip xmlns:r="http://schemas.openxmlformats.org/officeDocument/2006/relationships" r:embed="rId1"/>
          <a:stretch>
            <a:fillRect/>
          </a:stretch>
        </a:blipFill>
      </dgm:spPr>
      <dgm:t>
        <a:bodyPr/>
        <a:lstStyle/>
        <a:p>
          <a:endParaRPr lang="en-US"/>
        </a:p>
      </dgm:t>
    </dgm:pt>
    <dgm:pt modelId="{DD97E049-4A6C-47F8-8707-C5FFDBF743ED}" type="pres">
      <dgm:prSet presAssocID="{2EA4557B-2359-4BA8-9F14-A6ECB8DAC4AB}" presName="text_2" presStyleLbl="node1" presStyleIdx="1" presStyleCnt="3" custScaleY="119848" custLinFactNeighborX="-386" custLinFactNeighborY="-6391">
        <dgm:presLayoutVars>
          <dgm:bulletEnabled val="1"/>
        </dgm:presLayoutVars>
      </dgm:prSet>
      <dgm:spPr/>
      <dgm:t>
        <a:bodyPr/>
        <a:lstStyle/>
        <a:p>
          <a:endParaRPr lang="en-US"/>
        </a:p>
      </dgm:t>
    </dgm:pt>
    <dgm:pt modelId="{7DBD23B7-51C8-4591-8906-0B740EFCF017}" type="pres">
      <dgm:prSet presAssocID="{2EA4557B-2359-4BA8-9F14-A6ECB8DAC4AB}" presName="accent_2" presStyleCnt="0"/>
      <dgm:spPr/>
    </dgm:pt>
    <dgm:pt modelId="{9D6C96D5-59F1-4074-AA4E-276172A59D56}" type="pres">
      <dgm:prSet presAssocID="{2EA4557B-2359-4BA8-9F14-A6ECB8DAC4AB}" presName="accentRepeatNode" presStyleLbl="solidFgAcc1" presStyleIdx="1" presStyleCnt="3"/>
      <dgm:spPr>
        <a:blipFill rotWithShape="0">
          <a:blip xmlns:r="http://schemas.openxmlformats.org/officeDocument/2006/relationships" r:embed="rId2"/>
          <a:stretch>
            <a:fillRect/>
          </a:stretch>
        </a:blipFill>
      </dgm:spPr>
      <dgm:t>
        <a:bodyPr/>
        <a:lstStyle/>
        <a:p>
          <a:endParaRPr lang="en-US"/>
        </a:p>
      </dgm:t>
    </dgm:pt>
    <dgm:pt modelId="{A0E9B536-5134-4AC7-990D-17E1F41843BA}" type="pres">
      <dgm:prSet presAssocID="{9B38993F-91D9-4E45-89FE-E7C2053BB052}" presName="text_3" presStyleLbl="node1" presStyleIdx="2" presStyleCnt="3" custScaleY="73593">
        <dgm:presLayoutVars>
          <dgm:bulletEnabled val="1"/>
        </dgm:presLayoutVars>
      </dgm:prSet>
      <dgm:spPr/>
      <dgm:t>
        <a:bodyPr/>
        <a:lstStyle/>
        <a:p>
          <a:endParaRPr lang="en-US"/>
        </a:p>
      </dgm:t>
    </dgm:pt>
    <dgm:pt modelId="{E6CA5371-E765-4FE6-A6BE-7ECD1C15C765}" type="pres">
      <dgm:prSet presAssocID="{9B38993F-91D9-4E45-89FE-E7C2053BB052}" presName="accent_3" presStyleCnt="0"/>
      <dgm:spPr/>
    </dgm:pt>
    <dgm:pt modelId="{BB02C15B-25BD-4CA5-8B62-85830BA892A9}" type="pres">
      <dgm:prSet presAssocID="{9B38993F-91D9-4E45-89FE-E7C2053BB052}" presName="accentRepeatNode" presStyleLbl="solidFgAcc1" presStyleIdx="2" presStyleCnt="3"/>
      <dgm:spPr>
        <a:blipFill rotWithShape="0">
          <a:blip xmlns:r="http://schemas.openxmlformats.org/officeDocument/2006/relationships" r:embed="rId3"/>
          <a:stretch>
            <a:fillRect/>
          </a:stretch>
        </a:blipFill>
      </dgm:spPr>
      <dgm:t>
        <a:bodyPr/>
        <a:lstStyle/>
        <a:p>
          <a:endParaRPr lang="en-US"/>
        </a:p>
      </dgm:t>
    </dgm:pt>
  </dgm:ptLst>
  <dgm:cxnLst>
    <dgm:cxn modelId="{D274CE2A-ED47-4CFE-981A-670E14BBB397}" srcId="{A55E36B4-5DBD-4D69-9E07-2ACE1B02C75C}" destId="{75A2E02A-7769-4E94-8561-8178449CF35B}" srcOrd="0" destOrd="0" parTransId="{985296F4-4FB3-49BD-BAEA-280CEAC6AFAC}" sibTransId="{9DA92A08-ED37-48A9-A0DD-F521D2142CD2}"/>
    <dgm:cxn modelId="{4B67E891-8B6B-4495-9201-D5A3210F8EE3}" type="presOf" srcId="{A55E36B4-5DBD-4D69-9E07-2ACE1B02C75C}" destId="{287E208B-7CBA-48D9-A845-7C3BA9246006}" srcOrd="0" destOrd="0" presId="urn:microsoft.com/office/officeart/2008/layout/VerticalCurvedList"/>
    <dgm:cxn modelId="{AB5B6360-5B85-4495-B177-ADF82165D359}" type="presOf" srcId="{2EA4557B-2359-4BA8-9F14-A6ECB8DAC4AB}" destId="{DD97E049-4A6C-47F8-8707-C5FFDBF743ED}" srcOrd="0" destOrd="0" presId="urn:microsoft.com/office/officeart/2008/layout/VerticalCurvedList"/>
    <dgm:cxn modelId="{E47014BD-B35F-4A75-8D3A-E36CBE71105B}" srcId="{A55E36B4-5DBD-4D69-9E07-2ACE1B02C75C}" destId="{9B38993F-91D9-4E45-89FE-E7C2053BB052}" srcOrd="2" destOrd="0" parTransId="{09D1B164-619A-4073-BC5B-FCA5E09B6EF1}" sibTransId="{D53B4CC3-4CE5-4F91-919B-A6C770DA696A}"/>
    <dgm:cxn modelId="{BFF49C48-B208-48C0-BB05-E0C2E5254FBE}" type="presOf" srcId="{75A2E02A-7769-4E94-8561-8178449CF35B}" destId="{534504B8-3AD3-4D7F-BA10-772C4BC9F4DA}" srcOrd="0" destOrd="0" presId="urn:microsoft.com/office/officeart/2008/layout/VerticalCurvedList"/>
    <dgm:cxn modelId="{D18E2C3A-4BF9-49C3-8E76-2EDF5EC93A54}" type="presOf" srcId="{9B38993F-91D9-4E45-89FE-E7C2053BB052}" destId="{A0E9B536-5134-4AC7-990D-17E1F41843BA}" srcOrd="0" destOrd="0" presId="urn:microsoft.com/office/officeart/2008/layout/VerticalCurvedList"/>
    <dgm:cxn modelId="{F3EE7431-45AC-45A8-8DFC-C4F582468BCC}" type="presOf" srcId="{9DA92A08-ED37-48A9-A0DD-F521D2142CD2}" destId="{C7497E28-FAE4-42DA-8D9D-5B4659273D7A}" srcOrd="0" destOrd="0" presId="urn:microsoft.com/office/officeart/2008/layout/VerticalCurvedList"/>
    <dgm:cxn modelId="{E5E1F8D5-384F-4738-91BA-6CDDED360257}" srcId="{A55E36B4-5DBD-4D69-9E07-2ACE1B02C75C}" destId="{2EA4557B-2359-4BA8-9F14-A6ECB8DAC4AB}" srcOrd="1" destOrd="0" parTransId="{46821B45-B9F5-4FAF-834F-499C8AE36BA2}" sibTransId="{29859120-04AA-48A6-ACAA-ED37A6A9AC18}"/>
    <dgm:cxn modelId="{C4ACA8D7-DA49-4EFC-8432-D292276F9A5A}" type="presParOf" srcId="{287E208B-7CBA-48D9-A845-7C3BA9246006}" destId="{5A99791D-9E28-4B3D-8ACD-8F48A5C6199A}" srcOrd="0" destOrd="0" presId="urn:microsoft.com/office/officeart/2008/layout/VerticalCurvedList"/>
    <dgm:cxn modelId="{816C77D1-955F-4598-B81B-F7F9A05C3D23}" type="presParOf" srcId="{5A99791D-9E28-4B3D-8ACD-8F48A5C6199A}" destId="{9839DEA4-81CC-40F3-A882-992AC1AF75D3}" srcOrd="0" destOrd="0" presId="urn:microsoft.com/office/officeart/2008/layout/VerticalCurvedList"/>
    <dgm:cxn modelId="{4BDA1E59-D45B-4873-A60A-6BC8D8D624F6}" type="presParOf" srcId="{9839DEA4-81CC-40F3-A882-992AC1AF75D3}" destId="{28F6DBF1-E187-4C38-B1F1-C875CC0EEA2D}" srcOrd="0" destOrd="0" presId="urn:microsoft.com/office/officeart/2008/layout/VerticalCurvedList"/>
    <dgm:cxn modelId="{A13F5DE3-AF05-49F6-BC6D-48F1430D1081}" type="presParOf" srcId="{9839DEA4-81CC-40F3-A882-992AC1AF75D3}" destId="{C7497E28-FAE4-42DA-8D9D-5B4659273D7A}" srcOrd="1" destOrd="0" presId="urn:microsoft.com/office/officeart/2008/layout/VerticalCurvedList"/>
    <dgm:cxn modelId="{D4BA53A4-11AA-4CD3-965B-F913E4EB3DA7}" type="presParOf" srcId="{9839DEA4-81CC-40F3-A882-992AC1AF75D3}" destId="{175AA276-58F2-4DD9-80FC-A508711E986D}" srcOrd="2" destOrd="0" presId="urn:microsoft.com/office/officeart/2008/layout/VerticalCurvedList"/>
    <dgm:cxn modelId="{C22DCF0A-866C-446A-BCE4-BA187B26A64D}" type="presParOf" srcId="{9839DEA4-81CC-40F3-A882-992AC1AF75D3}" destId="{99D1BCB1-BBEC-4020-AF46-9B84DFEEEB12}" srcOrd="3" destOrd="0" presId="urn:microsoft.com/office/officeart/2008/layout/VerticalCurvedList"/>
    <dgm:cxn modelId="{C478D970-8CFD-4885-8E36-6AD3FF3E6BB4}" type="presParOf" srcId="{5A99791D-9E28-4B3D-8ACD-8F48A5C6199A}" destId="{534504B8-3AD3-4D7F-BA10-772C4BC9F4DA}" srcOrd="1" destOrd="0" presId="urn:microsoft.com/office/officeart/2008/layout/VerticalCurvedList"/>
    <dgm:cxn modelId="{B98E23FC-CBD0-48C7-9324-C01B460EBFED}" type="presParOf" srcId="{5A99791D-9E28-4B3D-8ACD-8F48A5C6199A}" destId="{449D8CCB-25E3-4F77-9AA7-F013F49094ED}" srcOrd="2" destOrd="0" presId="urn:microsoft.com/office/officeart/2008/layout/VerticalCurvedList"/>
    <dgm:cxn modelId="{2AA8987A-E615-4571-A163-B95D0B856C1F}" type="presParOf" srcId="{449D8CCB-25E3-4F77-9AA7-F013F49094ED}" destId="{467C472B-F399-46AE-B017-5DC56BBEA7D7}" srcOrd="0" destOrd="0" presId="urn:microsoft.com/office/officeart/2008/layout/VerticalCurvedList"/>
    <dgm:cxn modelId="{65D85F46-2634-490A-A294-AAAE625B711C}" type="presParOf" srcId="{5A99791D-9E28-4B3D-8ACD-8F48A5C6199A}" destId="{DD97E049-4A6C-47F8-8707-C5FFDBF743ED}" srcOrd="3" destOrd="0" presId="urn:microsoft.com/office/officeart/2008/layout/VerticalCurvedList"/>
    <dgm:cxn modelId="{C39A0375-257D-482A-9659-3F8925EDEAB6}" type="presParOf" srcId="{5A99791D-9E28-4B3D-8ACD-8F48A5C6199A}" destId="{7DBD23B7-51C8-4591-8906-0B740EFCF017}" srcOrd="4" destOrd="0" presId="urn:microsoft.com/office/officeart/2008/layout/VerticalCurvedList"/>
    <dgm:cxn modelId="{C529B7A6-907B-43BE-B1BD-B40BD5D92038}" type="presParOf" srcId="{7DBD23B7-51C8-4591-8906-0B740EFCF017}" destId="{9D6C96D5-59F1-4074-AA4E-276172A59D56}" srcOrd="0" destOrd="0" presId="urn:microsoft.com/office/officeart/2008/layout/VerticalCurvedList"/>
    <dgm:cxn modelId="{520706B9-EBAF-4074-9CC3-002868B16805}" type="presParOf" srcId="{5A99791D-9E28-4B3D-8ACD-8F48A5C6199A}" destId="{A0E9B536-5134-4AC7-990D-17E1F41843BA}" srcOrd="5" destOrd="0" presId="urn:microsoft.com/office/officeart/2008/layout/VerticalCurvedList"/>
    <dgm:cxn modelId="{B4B838DE-04C4-4880-886F-8F88E2A9532B}" type="presParOf" srcId="{5A99791D-9E28-4B3D-8ACD-8F48A5C6199A}" destId="{E6CA5371-E765-4FE6-A6BE-7ECD1C15C765}" srcOrd="6" destOrd="0" presId="urn:microsoft.com/office/officeart/2008/layout/VerticalCurvedList"/>
    <dgm:cxn modelId="{2F6611E5-C014-4A90-A4DD-21141BDDFA61}" type="presParOf" srcId="{E6CA5371-E765-4FE6-A6BE-7ECD1C15C765}" destId="{BB02C15B-25BD-4CA5-8B62-85830BA892A9}" srcOrd="0" destOrd="0" presId="urn:microsoft.com/office/officeart/2008/layout/VerticalCurved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05F0AF9-0767-4948-8972-1518CD1A8D70}" type="doc">
      <dgm:prSet loTypeId="urn:microsoft.com/office/officeart/2005/8/layout/hierarchy2" loCatId="hierarchy" qsTypeId="urn:microsoft.com/office/officeart/2005/8/quickstyle/simple1" qsCatId="simple" csTypeId="urn:microsoft.com/office/officeart/2005/8/colors/accent1_2" csCatId="accent1" phldr="1"/>
      <dgm:spPr/>
      <dgm:t>
        <a:bodyPr/>
        <a:lstStyle/>
        <a:p>
          <a:endParaRPr lang="en-US"/>
        </a:p>
      </dgm:t>
    </dgm:pt>
    <dgm:pt modelId="{F3A90923-DA21-429E-BA8C-0BC22FE0EE25}">
      <dgm:prSet phldrT="[Text]" custT="1"/>
      <dgm:spPr>
        <a:solidFill>
          <a:srgbClr val="FFCCFF"/>
        </a:solidFill>
      </dgm:spPr>
      <dgm:t>
        <a:bodyPr/>
        <a:lstStyle/>
        <a:p>
          <a:r>
            <a:rPr lang="en-US" sz="2000" b="1" dirty="0" smtClean="0">
              <a:solidFill>
                <a:srgbClr val="FF0000"/>
              </a:solidFill>
              <a:latin typeface="Cambria" pitchFamily="18" charset="0"/>
              <a:ea typeface="Cambria" pitchFamily="18" charset="0"/>
            </a:rPr>
            <a:t>NHÓM 3</a:t>
          </a:r>
          <a:endParaRPr lang="en-US" sz="2000" b="1" dirty="0">
            <a:solidFill>
              <a:srgbClr val="FF0000"/>
            </a:solidFill>
            <a:latin typeface="Cambria" pitchFamily="18" charset="0"/>
            <a:ea typeface="Cambria" pitchFamily="18" charset="0"/>
          </a:endParaRPr>
        </a:p>
      </dgm:t>
    </dgm:pt>
    <dgm:pt modelId="{E35E5AE2-18D9-4DD9-A723-8B97B6CC21EC}" type="parTrans" cxnId="{295CE534-36BC-4701-A82E-E7033E92B509}">
      <dgm:prSet/>
      <dgm:spPr/>
      <dgm:t>
        <a:bodyPr/>
        <a:lstStyle/>
        <a:p>
          <a:endParaRPr lang="en-US"/>
        </a:p>
      </dgm:t>
    </dgm:pt>
    <dgm:pt modelId="{4B61347F-0666-41D0-A061-0E54F0237867}" type="sibTrans" cxnId="{295CE534-36BC-4701-A82E-E7033E92B509}">
      <dgm:prSet/>
      <dgm:spPr/>
      <dgm:t>
        <a:bodyPr/>
        <a:lstStyle/>
        <a:p>
          <a:endParaRPr lang="en-US"/>
        </a:p>
      </dgm:t>
    </dgm:pt>
    <dgm:pt modelId="{1634262A-FB6D-4858-A144-C3641F148963}">
      <dgm:prSet phldrT="[Text]" custT="1"/>
      <dgm:spPr>
        <a:solidFill>
          <a:srgbClr val="99FF66"/>
        </a:solidFill>
      </dgm:spPr>
      <dgm:t>
        <a:bodyPr/>
        <a:lstStyle/>
        <a:p>
          <a:r>
            <a:rPr lang="en-US" sz="2000" b="1" dirty="0" err="1" smtClean="0">
              <a:solidFill>
                <a:schemeClr val="tx1"/>
              </a:solidFill>
              <a:latin typeface="Cambria" pitchFamily="18" charset="0"/>
              <a:ea typeface="Cambria" pitchFamily="18" charset="0"/>
            </a:rPr>
            <a:t>Thực</a:t>
          </a:r>
          <a:r>
            <a:rPr lang="en-US" sz="2000" b="1" dirty="0" smtClean="0">
              <a:solidFill>
                <a:schemeClr val="tx1"/>
              </a:solidFill>
              <a:latin typeface="Cambria" pitchFamily="18" charset="0"/>
              <a:ea typeface="Cambria" pitchFamily="18" charset="0"/>
            </a:rPr>
            <a:t> </a:t>
          </a:r>
          <a:r>
            <a:rPr lang="en-US" sz="2000" b="1" dirty="0" err="1" smtClean="0">
              <a:solidFill>
                <a:schemeClr val="tx1"/>
              </a:solidFill>
              <a:latin typeface="Cambria" pitchFamily="18" charset="0"/>
              <a:ea typeface="Cambria" pitchFamily="18" charset="0"/>
            </a:rPr>
            <a:t>trạng</a:t>
          </a:r>
          <a:endParaRPr lang="en-US" sz="2000" b="1" dirty="0">
            <a:solidFill>
              <a:schemeClr val="tx1"/>
            </a:solidFill>
            <a:latin typeface="Cambria" pitchFamily="18" charset="0"/>
            <a:ea typeface="Cambria" pitchFamily="18" charset="0"/>
          </a:endParaRPr>
        </a:p>
      </dgm:t>
    </dgm:pt>
    <dgm:pt modelId="{0B9124BE-4ED4-4FF6-B81E-71DF7CE4C04C}" type="parTrans" cxnId="{8DC2E1E7-05EB-4E7C-9F49-6E1CDD58A1AC}">
      <dgm:prSet/>
      <dgm:spPr/>
      <dgm:t>
        <a:bodyPr/>
        <a:lstStyle/>
        <a:p>
          <a:endParaRPr lang="en-US"/>
        </a:p>
      </dgm:t>
    </dgm:pt>
    <dgm:pt modelId="{72E760BE-DB98-4E48-A13A-BC53E31FF3C6}" type="sibTrans" cxnId="{8DC2E1E7-05EB-4E7C-9F49-6E1CDD58A1AC}">
      <dgm:prSet/>
      <dgm:spPr/>
      <dgm:t>
        <a:bodyPr/>
        <a:lstStyle/>
        <a:p>
          <a:endParaRPr lang="en-US"/>
        </a:p>
      </dgm:t>
    </dgm:pt>
    <dgm:pt modelId="{AE81F2B6-4AEB-45C9-99C1-9516D9169289}">
      <dgm:prSet phldrT="[Text]" custT="1"/>
      <dgm:spPr>
        <a:solidFill>
          <a:srgbClr val="BCFCD4"/>
        </a:solidFill>
      </dgm:spPr>
      <dgm:t>
        <a:bodyPr/>
        <a:lstStyle/>
        <a:p>
          <a:pPr algn="just"/>
          <a:r>
            <a:rPr lang="vi-VN" sz="1600" dirty="0" smtClean="0">
              <a:solidFill>
                <a:schemeClr val="tx1"/>
              </a:solidFill>
              <a:latin typeface="Cambria" pitchFamily="18" charset="0"/>
              <a:ea typeface="Cambria" pitchFamily="18" charset="0"/>
            </a:rPr>
            <a:t>Nhiều diện tích đất ở trung du và miền núi bị rửa trôi, xói mòn, bạc màu, trở nên khô cằn, nghèo dinh dưỡng; nguy cơ hoang mạc hoá có thể xảy ra ở khu vực duyên hải Nam Trung Bộ.</a:t>
          </a:r>
          <a:endParaRPr lang="en-US" sz="1600" dirty="0">
            <a:solidFill>
              <a:schemeClr val="tx1"/>
            </a:solidFill>
            <a:latin typeface="Cambria" pitchFamily="18" charset="0"/>
            <a:ea typeface="Cambria" pitchFamily="18" charset="0"/>
          </a:endParaRPr>
        </a:p>
      </dgm:t>
    </dgm:pt>
    <dgm:pt modelId="{628BFE78-A541-4A4D-AE8E-691C1888CC46}" type="parTrans" cxnId="{E5C9BD0F-C1F3-4729-9572-03CEA9B9B1EF}">
      <dgm:prSet/>
      <dgm:spPr/>
      <dgm:t>
        <a:bodyPr/>
        <a:lstStyle/>
        <a:p>
          <a:endParaRPr lang="en-US"/>
        </a:p>
      </dgm:t>
    </dgm:pt>
    <dgm:pt modelId="{7296AC96-6041-4074-AD07-94AEA0A3E929}" type="sibTrans" cxnId="{E5C9BD0F-C1F3-4729-9572-03CEA9B9B1EF}">
      <dgm:prSet/>
      <dgm:spPr/>
      <dgm:t>
        <a:bodyPr/>
        <a:lstStyle/>
        <a:p>
          <a:endParaRPr lang="en-US"/>
        </a:p>
      </dgm:t>
    </dgm:pt>
    <dgm:pt modelId="{3D8889BC-0038-4C00-8994-17023F300B58}">
      <dgm:prSet phldrT="[Text]" custT="1"/>
      <dgm:spPr>
        <a:solidFill>
          <a:srgbClr val="BCFCD4"/>
        </a:solidFill>
      </dgm:spPr>
      <dgm:t>
        <a:bodyPr/>
        <a:lstStyle/>
        <a:p>
          <a:pPr algn="just"/>
          <a:r>
            <a:rPr lang="vi-VN" sz="1600" dirty="0" smtClean="0">
              <a:solidFill>
                <a:schemeClr val="tx1"/>
              </a:solidFill>
              <a:latin typeface="Cambria" pitchFamily="18" charset="0"/>
              <a:ea typeface="Cambria" pitchFamily="18" charset="0"/>
            </a:rPr>
            <a:t>Đất ở nhiều vùng cửa sông, ven biển bị suy thoái do nhiễm mặn, nhiễm phèn, ngập úng và có xu hướng ngày càng tăng.</a:t>
          </a:r>
          <a:endParaRPr lang="en-US" sz="1600" dirty="0">
            <a:solidFill>
              <a:schemeClr val="tx1"/>
            </a:solidFill>
            <a:latin typeface="Cambria" pitchFamily="18" charset="0"/>
            <a:ea typeface="Cambria" pitchFamily="18" charset="0"/>
          </a:endParaRPr>
        </a:p>
      </dgm:t>
    </dgm:pt>
    <dgm:pt modelId="{4C34C2E4-DF8D-4994-B558-0EF1B663C4F4}" type="parTrans" cxnId="{020B01D1-0AE6-4BAA-9818-C6DA2C85BF28}">
      <dgm:prSet/>
      <dgm:spPr/>
      <dgm:t>
        <a:bodyPr/>
        <a:lstStyle/>
        <a:p>
          <a:endParaRPr lang="en-US"/>
        </a:p>
      </dgm:t>
    </dgm:pt>
    <dgm:pt modelId="{23131B6C-8976-49E0-9AD1-34284966052D}" type="sibTrans" cxnId="{020B01D1-0AE6-4BAA-9818-C6DA2C85BF28}">
      <dgm:prSet/>
      <dgm:spPr/>
      <dgm:t>
        <a:bodyPr/>
        <a:lstStyle/>
        <a:p>
          <a:endParaRPr lang="en-US"/>
        </a:p>
      </dgm:t>
    </dgm:pt>
    <dgm:pt modelId="{2354FD9F-CD2E-44A5-B060-5A930A4E99F0}">
      <dgm:prSet phldrT="[Text]" custT="1"/>
      <dgm:spPr>
        <a:solidFill>
          <a:srgbClr val="99FF66"/>
        </a:solidFill>
      </dgm:spPr>
      <dgm:t>
        <a:bodyPr/>
        <a:lstStyle/>
        <a:p>
          <a:r>
            <a:rPr lang="en-US" sz="2000" b="1" dirty="0" err="1" smtClean="0">
              <a:solidFill>
                <a:schemeClr val="tx1"/>
              </a:solidFill>
              <a:latin typeface="Cambria" pitchFamily="18" charset="0"/>
              <a:ea typeface="Cambria" pitchFamily="18" charset="0"/>
            </a:rPr>
            <a:t>Nguyên</a:t>
          </a:r>
          <a:r>
            <a:rPr lang="en-US" sz="2000" b="1" dirty="0" smtClean="0">
              <a:solidFill>
                <a:schemeClr val="tx1"/>
              </a:solidFill>
              <a:latin typeface="Cambria" pitchFamily="18" charset="0"/>
              <a:ea typeface="Cambria" pitchFamily="18" charset="0"/>
            </a:rPr>
            <a:t> </a:t>
          </a:r>
          <a:r>
            <a:rPr lang="en-US" sz="2000" b="1" dirty="0" err="1" smtClean="0">
              <a:solidFill>
                <a:schemeClr val="tx1"/>
              </a:solidFill>
              <a:latin typeface="Cambria" pitchFamily="18" charset="0"/>
              <a:ea typeface="Cambria" pitchFamily="18" charset="0"/>
            </a:rPr>
            <a:t>nhân</a:t>
          </a:r>
          <a:endParaRPr lang="en-US" sz="2000" b="1" dirty="0">
            <a:solidFill>
              <a:schemeClr val="tx1"/>
            </a:solidFill>
            <a:latin typeface="Cambria" pitchFamily="18" charset="0"/>
            <a:ea typeface="Cambria" pitchFamily="18" charset="0"/>
          </a:endParaRPr>
        </a:p>
      </dgm:t>
    </dgm:pt>
    <dgm:pt modelId="{552909E3-A49D-419A-A306-3A8A76B0346F}" type="parTrans" cxnId="{B0948D33-BD34-4E03-B586-B3D7BC76211D}">
      <dgm:prSet/>
      <dgm:spPr/>
      <dgm:t>
        <a:bodyPr/>
        <a:lstStyle/>
        <a:p>
          <a:endParaRPr lang="en-US"/>
        </a:p>
      </dgm:t>
    </dgm:pt>
    <dgm:pt modelId="{4A31B90A-C92A-496F-B420-4E005E1F85B9}" type="sibTrans" cxnId="{B0948D33-BD34-4E03-B586-B3D7BC76211D}">
      <dgm:prSet/>
      <dgm:spPr/>
      <dgm:t>
        <a:bodyPr/>
        <a:lstStyle/>
        <a:p>
          <a:endParaRPr lang="en-US"/>
        </a:p>
      </dgm:t>
    </dgm:pt>
    <dgm:pt modelId="{10D0F947-8FEF-4A0E-A91D-CA6A7A9529ED}">
      <dgm:prSet phldrT="[Text]" custT="1"/>
      <dgm:spPr>
        <a:solidFill>
          <a:srgbClr val="BCFCD4"/>
        </a:solidFill>
      </dgm:spPr>
      <dgm:t>
        <a:bodyPr/>
        <a:lstStyle/>
        <a:p>
          <a:pPr algn="just"/>
          <a:r>
            <a:rPr lang="vi-VN" sz="1600" dirty="0" smtClean="0">
              <a:solidFill>
                <a:schemeClr val="tx1"/>
              </a:solidFill>
              <a:latin typeface="Cambria" pitchFamily="18" charset="0"/>
              <a:ea typeface="Cambria" pitchFamily="18" charset="0"/>
            </a:rPr>
            <a:t>Do tự nhiên: nước ta có ¾ diện tích đất ở vùng đồi núi, có độ dốc cao, lượng mưa lớn và tập trung theo mùa. Biến đổi khí hậu làm gia tăng tình trạng hạn hán, ngập lụt, nước biển dâng.</a:t>
          </a:r>
          <a:endParaRPr lang="en-US" sz="1600" dirty="0">
            <a:solidFill>
              <a:schemeClr val="tx1"/>
            </a:solidFill>
            <a:latin typeface="Cambria" pitchFamily="18" charset="0"/>
            <a:ea typeface="Cambria" pitchFamily="18" charset="0"/>
          </a:endParaRPr>
        </a:p>
      </dgm:t>
    </dgm:pt>
    <dgm:pt modelId="{665372D5-BE4E-4DCA-B1F6-E02FDFAAF9A2}" type="parTrans" cxnId="{8C65C94C-85AC-415D-AAA7-32CAA3931FB8}">
      <dgm:prSet/>
      <dgm:spPr/>
      <dgm:t>
        <a:bodyPr/>
        <a:lstStyle/>
        <a:p>
          <a:endParaRPr lang="en-US"/>
        </a:p>
      </dgm:t>
    </dgm:pt>
    <dgm:pt modelId="{6757853A-2D9E-4525-B93E-05A663A1EF86}" type="sibTrans" cxnId="{8C65C94C-85AC-415D-AAA7-32CAA3931FB8}">
      <dgm:prSet/>
      <dgm:spPr/>
      <dgm:t>
        <a:bodyPr/>
        <a:lstStyle/>
        <a:p>
          <a:endParaRPr lang="en-US"/>
        </a:p>
      </dgm:t>
    </dgm:pt>
    <dgm:pt modelId="{8223C472-8209-42F3-B27B-AD74AB189A29}">
      <dgm:prSet phldrT="[Text]" custT="1"/>
      <dgm:spPr>
        <a:solidFill>
          <a:srgbClr val="BCFCD4"/>
        </a:solidFill>
      </dgm:spPr>
      <dgm:t>
        <a:bodyPr/>
        <a:lstStyle/>
        <a:p>
          <a:pPr algn="just"/>
          <a:r>
            <a:rPr lang="vi-VN" sz="1600" dirty="0" smtClean="0">
              <a:solidFill>
                <a:schemeClr val="tx1"/>
              </a:solidFill>
              <a:latin typeface="Cambria" pitchFamily="18" charset="0"/>
              <a:ea typeface="Cambria" pitchFamily="18" charset="0"/>
            </a:rPr>
            <a:t>Do con người: nạn phá rừng lấy gỗ, đốt rừng làm nương gẫy, chưa quan tâm đến cải tạo đất, lạm dụng chất hóa học trong sản xuất.</a:t>
          </a:r>
          <a:endParaRPr lang="en-US" sz="1600" dirty="0">
            <a:solidFill>
              <a:schemeClr val="tx1"/>
            </a:solidFill>
            <a:latin typeface="Cambria" pitchFamily="18" charset="0"/>
            <a:ea typeface="Cambria" pitchFamily="18" charset="0"/>
          </a:endParaRPr>
        </a:p>
      </dgm:t>
    </dgm:pt>
    <dgm:pt modelId="{99908FFD-A0F5-4A87-B547-D4BBAEEB43AA}" type="parTrans" cxnId="{D336C923-F5B6-4B42-BAC3-A1769EF43F00}">
      <dgm:prSet/>
      <dgm:spPr/>
      <dgm:t>
        <a:bodyPr/>
        <a:lstStyle/>
        <a:p>
          <a:endParaRPr lang="en-US"/>
        </a:p>
      </dgm:t>
    </dgm:pt>
    <dgm:pt modelId="{CC5F4844-3B24-47F4-9ADF-C6338428CC3E}" type="sibTrans" cxnId="{D336C923-F5B6-4B42-BAC3-A1769EF43F00}">
      <dgm:prSet/>
      <dgm:spPr/>
      <dgm:t>
        <a:bodyPr/>
        <a:lstStyle/>
        <a:p>
          <a:endParaRPr lang="en-US"/>
        </a:p>
      </dgm:t>
    </dgm:pt>
    <dgm:pt modelId="{E698F970-A5A2-443E-98A7-4922B9BF8E1C}" type="pres">
      <dgm:prSet presAssocID="{205F0AF9-0767-4948-8972-1518CD1A8D70}" presName="diagram" presStyleCnt="0">
        <dgm:presLayoutVars>
          <dgm:chPref val="1"/>
          <dgm:dir/>
          <dgm:animOne val="branch"/>
          <dgm:animLvl val="lvl"/>
          <dgm:resizeHandles val="exact"/>
        </dgm:presLayoutVars>
      </dgm:prSet>
      <dgm:spPr/>
      <dgm:t>
        <a:bodyPr/>
        <a:lstStyle/>
        <a:p>
          <a:endParaRPr lang="en-US"/>
        </a:p>
      </dgm:t>
    </dgm:pt>
    <dgm:pt modelId="{C84F10C9-3A9A-4ECD-9AF4-62DA8DC98267}" type="pres">
      <dgm:prSet presAssocID="{F3A90923-DA21-429E-BA8C-0BC22FE0EE25}" presName="root1" presStyleCnt="0"/>
      <dgm:spPr/>
    </dgm:pt>
    <dgm:pt modelId="{00160372-EE32-43F3-AEC8-EDBE1EE30523}" type="pres">
      <dgm:prSet presAssocID="{F3A90923-DA21-429E-BA8C-0BC22FE0EE25}" presName="LevelOneTextNode" presStyleLbl="node0" presStyleIdx="0" presStyleCnt="1" custScaleX="40481">
        <dgm:presLayoutVars>
          <dgm:chPref val="3"/>
        </dgm:presLayoutVars>
      </dgm:prSet>
      <dgm:spPr/>
      <dgm:t>
        <a:bodyPr/>
        <a:lstStyle/>
        <a:p>
          <a:endParaRPr lang="en-US"/>
        </a:p>
      </dgm:t>
    </dgm:pt>
    <dgm:pt modelId="{5F69C5E3-989A-4E1E-8C9E-7C66267D231A}" type="pres">
      <dgm:prSet presAssocID="{F3A90923-DA21-429E-BA8C-0BC22FE0EE25}" presName="level2hierChild" presStyleCnt="0"/>
      <dgm:spPr/>
    </dgm:pt>
    <dgm:pt modelId="{977D9258-F91B-4ECD-93BD-F70F8E8628FA}" type="pres">
      <dgm:prSet presAssocID="{0B9124BE-4ED4-4FF6-B81E-71DF7CE4C04C}" presName="conn2-1" presStyleLbl="parChTrans1D2" presStyleIdx="0" presStyleCnt="2"/>
      <dgm:spPr/>
      <dgm:t>
        <a:bodyPr/>
        <a:lstStyle/>
        <a:p>
          <a:endParaRPr lang="en-US"/>
        </a:p>
      </dgm:t>
    </dgm:pt>
    <dgm:pt modelId="{00A668B9-5C07-47FF-AB23-6245ED1EB727}" type="pres">
      <dgm:prSet presAssocID="{0B9124BE-4ED4-4FF6-B81E-71DF7CE4C04C}" presName="connTx" presStyleLbl="parChTrans1D2" presStyleIdx="0" presStyleCnt="2"/>
      <dgm:spPr/>
      <dgm:t>
        <a:bodyPr/>
        <a:lstStyle/>
        <a:p>
          <a:endParaRPr lang="en-US"/>
        </a:p>
      </dgm:t>
    </dgm:pt>
    <dgm:pt modelId="{8C2B1B1C-2705-475C-9F06-61EFB223F8FB}" type="pres">
      <dgm:prSet presAssocID="{1634262A-FB6D-4858-A144-C3641F148963}" presName="root2" presStyleCnt="0"/>
      <dgm:spPr/>
    </dgm:pt>
    <dgm:pt modelId="{983CCE9D-A68F-45B6-B5E3-8C935362A290}" type="pres">
      <dgm:prSet presAssocID="{1634262A-FB6D-4858-A144-C3641F148963}" presName="LevelTwoTextNode" presStyleLbl="node2" presStyleIdx="0" presStyleCnt="2" custScaleX="42918">
        <dgm:presLayoutVars>
          <dgm:chPref val="3"/>
        </dgm:presLayoutVars>
      </dgm:prSet>
      <dgm:spPr/>
      <dgm:t>
        <a:bodyPr/>
        <a:lstStyle/>
        <a:p>
          <a:endParaRPr lang="en-US"/>
        </a:p>
      </dgm:t>
    </dgm:pt>
    <dgm:pt modelId="{076CED39-AF8E-4C73-904E-47B7B6680D87}" type="pres">
      <dgm:prSet presAssocID="{1634262A-FB6D-4858-A144-C3641F148963}" presName="level3hierChild" presStyleCnt="0"/>
      <dgm:spPr/>
    </dgm:pt>
    <dgm:pt modelId="{BEE14AB2-5155-4062-BDC9-81FC40CC96C5}" type="pres">
      <dgm:prSet presAssocID="{628BFE78-A541-4A4D-AE8E-691C1888CC46}" presName="conn2-1" presStyleLbl="parChTrans1D3" presStyleIdx="0" presStyleCnt="4"/>
      <dgm:spPr/>
      <dgm:t>
        <a:bodyPr/>
        <a:lstStyle/>
        <a:p>
          <a:endParaRPr lang="en-US"/>
        </a:p>
      </dgm:t>
    </dgm:pt>
    <dgm:pt modelId="{5518DF69-BB7B-49B4-B920-0E581597F8FE}" type="pres">
      <dgm:prSet presAssocID="{628BFE78-A541-4A4D-AE8E-691C1888CC46}" presName="connTx" presStyleLbl="parChTrans1D3" presStyleIdx="0" presStyleCnt="4"/>
      <dgm:spPr/>
      <dgm:t>
        <a:bodyPr/>
        <a:lstStyle/>
        <a:p>
          <a:endParaRPr lang="en-US"/>
        </a:p>
      </dgm:t>
    </dgm:pt>
    <dgm:pt modelId="{D0A0D276-BF89-496E-8084-BDA9A46C0387}" type="pres">
      <dgm:prSet presAssocID="{AE81F2B6-4AEB-45C9-99C1-9516D9169289}" presName="root2" presStyleCnt="0"/>
      <dgm:spPr/>
    </dgm:pt>
    <dgm:pt modelId="{74752D16-F284-4733-BD06-D81B903FC595}" type="pres">
      <dgm:prSet presAssocID="{AE81F2B6-4AEB-45C9-99C1-9516D9169289}" presName="LevelTwoTextNode" presStyleLbl="node3" presStyleIdx="0" presStyleCnt="4" custScaleX="191498">
        <dgm:presLayoutVars>
          <dgm:chPref val="3"/>
        </dgm:presLayoutVars>
      </dgm:prSet>
      <dgm:spPr/>
      <dgm:t>
        <a:bodyPr/>
        <a:lstStyle/>
        <a:p>
          <a:endParaRPr lang="en-US"/>
        </a:p>
      </dgm:t>
    </dgm:pt>
    <dgm:pt modelId="{7675D633-B686-4DD1-80DE-343425969930}" type="pres">
      <dgm:prSet presAssocID="{AE81F2B6-4AEB-45C9-99C1-9516D9169289}" presName="level3hierChild" presStyleCnt="0"/>
      <dgm:spPr/>
    </dgm:pt>
    <dgm:pt modelId="{085DDCEE-9B2A-4FE1-8803-7719DDB3D6CB}" type="pres">
      <dgm:prSet presAssocID="{4C34C2E4-DF8D-4994-B558-0EF1B663C4F4}" presName="conn2-1" presStyleLbl="parChTrans1D3" presStyleIdx="1" presStyleCnt="4"/>
      <dgm:spPr/>
      <dgm:t>
        <a:bodyPr/>
        <a:lstStyle/>
        <a:p>
          <a:endParaRPr lang="en-US"/>
        </a:p>
      </dgm:t>
    </dgm:pt>
    <dgm:pt modelId="{B41E6B5A-A328-4DE1-8785-B9517E0A6BB1}" type="pres">
      <dgm:prSet presAssocID="{4C34C2E4-DF8D-4994-B558-0EF1B663C4F4}" presName="connTx" presStyleLbl="parChTrans1D3" presStyleIdx="1" presStyleCnt="4"/>
      <dgm:spPr/>
      <dgm:t>
        <a:bodyPr/>
        <a:lstStyle/>
        <a:p>
          <a:endParaRPr lang="en-US"/>
        </a:p>
      </dgm:t>
    </dgm:pt>
    <dgm:pt modelId="{DA0981DE-30D7-4D21-BE1E-471740CC4E8B}" type="pres">
      <dgm:prSet presAssocID="{3D8889BC-0038-4C00-8994-17023F300B58}" presName="root2" presStyleCnt="0"/>
      <dgm:spPr/>
    </dgm:pt>
    <dgm:pt modelId="{83021AC3-EBE3-4F91-90D4-B475F247BF98}" type="pres">
      <dgm:prSet presAssocID="{3D8889BC-0038-4C00-8994-17023F300B58}" presName="LevelTwoTextNode" presStyleLbl="node3" presStyleIdx="1" presStyleCnt="4" custScaleX="191176">
        <dgm:presLayoutVars>
          <dgm:chPref val="3"/>
        </dgm:presLayoutVars>
      </dgm:prSet>
      <dgm:spPr/>
      <dgm:t>
        <a:bodyPr/>
        <a:lstStyle/>
        <a:p>
          <a:endParaRPr lang="en-US"/>
        </a:p>
      </dgm:t>
    </dgm:pt>
    <dgm:pt modelId="{582F9CE5-D76C-4DA4-B96A-62D405D74400}" type="pres">
      <dgm:prSet presAssocID="{3D8889BC-0038-4C00-8994-17023F300B58}" presName="level3hierChild" presStyleCnt="0"/>
      <dgm:spPr/>
    </dgm:pt>
    <dgm:pt modelId="{2C7633BD-46F7-4934-84F1-2C7EF7441B97}" type="pres">
      <dgm:prSet presAssocID="{552909E3-A49D-419A-A306-3A8A76B0346F}" presName="conn2-1" presStyleLbl="parChTrans1D2" presStyleIdx="1" presStyleCnt="2"/>
      <dgm:spPr/>
      <dgm:t>
        <a:bodyPr/>
        <a:lstStyle/>
        <a:p>
          <a:endParaRPr lang="en-US"/>
        </a:p>
      </dgm:t>
    </dgm:pt>
    <dgm:pt modelId="{37AA8596-C342-4C9F-A426-C1E1A14A36E8}" type="pres">
      <dgm:prSet presAssocID="{552909E3-A49D-419A-A306-3A8A76B0346F}" presName="connTx" presStyleLbl="parChTrans1D2" presStyleIdx="1" presStyleCnt="2"/>
      <dgm:spPr/>
      <dgm:t>
        <a:bodyPr/>
        <a:lstStyle/>
        <a:p>
          <a:endParaRPr lang="en-US"/>
        </a:p>
      </dgm:t>
    </dgm:pt>
    <dgm:pt modelId="{7D38F219-1E01-4266-8B60-82AF8B7D7D98}" type="pres">
      <dgm:prSet presAssocID="{2354FD9F-CD2E-44A5-B060-5A930A4E99F0}" presName="root2" presStyleCnt="0"/>
      <dgm:spPr/>
    </dgm:pt>
    <dgm:pt modelId="{E06B0587-1B83-4659-BE19-EEC915595376}" type="pres">
      <dgm:prSet presAssocID="{2354FD9F-CD2E-44A5-B060-5A930A4E99F0}" presName="LevelTwoTextNode" presStyleLbl="node2" presStyleIdx="1" presStyleCnt="2" custScaleX="42998">
        <dgm:presLayoutVars>
          <dgm:chPref val="3"/>
        </dgm:presLayoutVars>
      </dgm:prSet>
      <dgm:spPr/>
      <dgm:t>
        <a:bodyPr/>
        <a:lstStyle/>
        <a:p>
          <a:endParaRPr lang="en-US"/>
        </a:p>
      </dgm:t>
    </dgm:pt>
    <dgm:pt modelId="{26153FE8-1B0F-4CF1-96E4-EAF1D0D1B15F}" type="pres">
      <dgm:prSet presAssocID="{2354FD9F-CD2E-44A5-B060-5A930A4E99F0}" presName="level3hierChild" presStyleCnt="0"/>
      <dgm:spPr/>
    </dgm:pt>
    <dgm:pt modelId="{E015C146-2506-4481-A4D5-7B3CD11B341C}" type="pres">
      <dgm:prSet presAssocID="{665372D5-BE4E-4DCA-B1F6-E02FDFAAF9A2}" presName="conn2-1" presStyleLbl="parChTrans1D3" presStyleIdx="2" presStyleCnt="4"/>
      <dgm:spPr/>
      <dgm:t>
        <a:bodyPr/>
        <a:lstStyle/>
        <a:p>
          <a:endParaRPr lang="en-US"/>
        </a:p>
      </dgm:t>
    </dgm:pt>
    <dgm:pt modelId="{A1FEFD21-6778-4284-B86B-C974983303A3}" type="pres">
      <dgm:prSet presAssocID="{665372D5-BE4E-4DCA-B1F6-E02FDFAAF9A2}" presName="connTx" presStyleLbl="parChTrans1D3" presStyleIdx="2" presStyleCnt="4"/>
      <dgm:spPr/>
      <dgm:t>
        <a:bodyPr/>
        <a:lstStyle/>
        <a:p>
          <a:endParaRPr lang="en-US"/>
        </a:p>
      </dgm:t>
    </dgm:pt>
    <dgm:pt modelId="{13DD9C75-2758-4BB2-AEA3-56582D4C141A}" type="pres">
      <dgm:prSet presAssocID="{10D0F947-8FEF-4A0E-A91D-CA6A7A9529ED}" presName="root2" presStyleCnt="0"/>
      <dgm:spPr/>
    </dgm:pt>
    <dgm:pt modelId="{E830DF01-FA7C-4A8E-95CC-AC276B40E34D}" type="pres">
      <dgm:prSet presAssocID="{10D0F947-8FEF-4A0E-A91D-CA6A7A9529ED}" presName="LevelTwoTextNode" presStyleLbl="node3" presStyleIdx="2" presStyleCnt="4" custScaleX="192169">
        <dgm:presLayoutVars>
          <dgm:chPref val="3"/>
        </dgm:presLayoutVars>
      </dgm:prSet>
      <dgm:spPr/>
      <dgm:t>
        <a:bodyPr/>
        <a:lstStyle/>
        <a:p>
          <a:endParaRPr lang="en-US"/>
        </a:p>
      </dgm:t>
    </dgm:pt>
    <dgm:pt modelId="{671A03C5-2AFD-4D62-AF42-AE4FB2674A02}" type="pres">
      <dgm:prSet presAssocID="{10D0F947-8FEF-4A0E-A91D-CA6A7A9529ED}" presName="level3hierChild" presStyleCnt="0"/>
      <dgm:spPr/>
    </dgm:pt>
    <dgm:pt modelId="{516AF49E-EFD9-4C3D-9038-3141FA588384}" type="pres">
      <dgm:prSet presAssocID="{99908FFD-A0F5-4A87-B547-D4BBAEEB43AA}" presName="conn2-1" presStyleLbl="parChTrans1D3" presStyleIdx="3" presStyleCnt="4"/>
      <dgm:spPr/>
      <dgm:t>
        <a:bodyPr/>
        <a:lstStyle/>
        <a:p>
          <a:endParaRPr lang="en-US"/>
        </a:p>
      </dgm:t>
    </dgm:pt>
    <dgm:pt modelId="{80640835-4190-482C-AF6B-5C3B01C3B856}" type="pres">
      <dgm:prSet presAssocID="{99908FFD-A0F5-4A87-B547-D4BBAEEB43AA}" presName="connTx" presStyleLbl="parChTrans1D3" presStyleIdx="3" presStyleCnt="4"/>
      <dgm:spPr/>
      <dgm:t>
        <a:bodyPr/>
        <a:lstStyle/>
        <a:p>
          <a:endParaRPr lang="en-US"/>
        </a:p>
      </dgm:t>
    </dgm:pt>
    <dgm:pt modelId="{EF2BA584-9CB6-4D48-B705-DA1D96E5229D}" type="pres">
      <dgm:prSet presAssocID="{8223C472-8209-42F3-B27B-AD74AB189A29}" presName="root2" presStyleCnt="0"/>
      <dgm:spPr/>
    </dgm:pt>
    <dgm:pt modelId="{8ABD9155-0C2D-4925-B73A-7F453F57773A}" type="pres">
      <dgm:prSet presAssocID="{8223C472-8209-42F3-B27B-AD74AB189A29}" presName="LevelTwoTextNode" presStyleLbl="node3" presStyleIdx="3" presStyleCnt="4" custScaleX="192169">
        <dgm:presLayoutVars>
          <dgm:chPref val="3"/>
        </dgm:presLayoutVars>
      </dgm:prSet>
      <dgm:spPr/>
      <dgm:t>
        <a:bodyPr/>
        <a:lstStyle/>
        <a:p>
          <a:endParaRPr lang="en-US"/>
        </a:p>
      </dgm:t>
    </dgm:pt>
    <dgm:pt modelId="{AA72D46F-F664-4809-9A80-AB681CBC2A82}" type="pres">
      <dgm:prSet presAssocID="{8223C472-8209-42F3-B27B-AD74AB189A29}" presName="level3hierChild" presStyleCnt="0"/>
      <dgm:spPr/>
    </dgm:pt>
  </dgm:ptLst>
  <dgm:cxnLst>
    <dgm:cxn modelId="{83B0AFFF-AC81-43D2-B7C1-93DBA14E8A97}" type="presOf" srcId="{1634262A-FB6D-4858-A144-C3641F148963}" destId="{983CCE9D-A68F-45B6-B5E3-8C935362A290}" srcOrd="0" destOrd="0" presId="urn:microsoft.com/office/officeart/2005/8/layout/hierarchy2"/>
    <dgm:cxn modelId="{C98FE35F-295B-4FCB-9EF5-7E9AFEFD0E52}" type="presOf" srcId="{99908FFD-A0F5-4A87-B547-D4BBAEEB43AA}" destId="{80640835-4190-482C-AF6B-5C3B01C3B856}" srcOrd="1" destOrd="0" presId="urn:microsoft.com/office/officeart/2005/8/layout/hierarchy2"/>
    <dgm:cxn modelId="{B0948D33-BD34-4E03-B586-B3D7BC76211D}" srcId="{F3A90923-DA21-429E-BA8C-0BC22FE0EE25}" destId="{2354FD9F-CD2E-44A5-B060-5A930A4E99F0}" srcOrd="1" destOrd="0" parTransId="{552909E3-A49D-419A-A306-3A8A76B0346F}" sibTransId="{4A31B90A-C92A-496F-B420-4E005E1F85B9}"/>
    <dgm:cxn modelId="{5F44E168-D63E-4526-B6E5-EA2CEAF99B9B}" type="presOf" srcId="{0B9124BE-4ED4-4FF6-B81E-71DF7CE4C04C}" destId="{977D9258-F91B-4ECD-93BD-F70F8E8628FA}" srcOrd="0" destOrd="0" presId="urn:microsoft.com/office/officeart/2005/8/layout/hierarchy2"/>
    <dgm:cxn modelId="{EE239BAD-2933-451F-BDB0-E043D8F7744C}" type="presOf" srcId="{665372D5-BE4E-4DCA-B1F6-E02FDFAAF9A2}" destId="{E015C146-2506-4481-A4D5-7B3CD11B341C}" srcOrd="0" destOrd="0" presId="urn:microsoft.com/office/officeart/2005/8/layout/hierarchy2"/>
    <dgm:cxn modelId="{E5C9BD0F-C1F3-4729-9572-03CEA9B9B1EF}" srcId="{1634262A-FB6D-4858-A144-C3641F148963}" destId="{AE81F2B6-4AEB-45C9-99C1-9516D9169289}" srcOrd="0" destOrd="0" parTransId="{628BFE78-A541-4A4D-AE8E-691C1888CC46}" sibTransId="{7296AC96-6041-4074-AD07-94AEA0A3E929}"/>
    <dgm:cxn modelId="{B3830713-1D9F-4721-A5ED-6C6EFE21CBB0}" type="presOf" srcId="{2354FD9F-CD2E-44A5-B060-5A930A4E99F0}" destId="{E06B0587-1B83-4659-BE19-EEC915595376}" srcOrd="0" destOrd="0" presId="urn:microsoft.com/office/officeart/2005/8/layout/hierarchy2"/>
    <dgm:cxn modelId="{F3EBBC8C-B7A7-486A-81E5-98DE4901D941}" type="presOf" srcId="{8223C472-8209-42F3-B27B-AD74AB189A29}" destId="{8ABD9155-0C2D-4925-B73A-7F453F57773A}" srcOrd="0" destOrd="0" presId="urn:microsoft.com/office/officeart/2005/8/layout/hierarchy2"/>
    <dgm:cxn modelId="{255812AD-B3CB-44FA-8D7C-296391DE8DA3}" type="presOf" srcId="{3D8889BC-0038-4C00-8994-17023F300B58}" destId="{83021AC3-EBE3-4F91-90D4-B475F247BF98}" srcOrd="0" destOrd="0" presId="urn:microsoft.com/office/officeart/2005/8/layout/hierarchy2"/>
    <dgm:cxn modelId="{66D9A619-8F42-4760-B737-1A5051A7942F}" type="presOf" srcId="{4C34C2E4-DF8D-4994-B558-0EF1B663C4F4}" destId="{B41E6B5A-A328-4DE1-8785-B9517E0A6BB1}" srcOrd="1" destOrd="0" presId="urn:microsoft.com/office/officeart/2005/8/layout/hierarchy2"/>
    <dgm:cxn modelId="{603C53E0-B5A8-45EA-A5E7-770C7F36EC12}" type="presOf" srcId="{4C34C2E4-DF8D-4994-B558-0EF1B663C4F4}" destId="{085DDCEE-9B2A-4FE1-8803-7719DDB3D6CB}" srcOrd="0" destOrd="0" presId="urn:microsoft.com/office/officeart/2005/8/layout/hierarchy2"/>
    <dgm:cxn modelId="{51FF19EC-F1C7-4A3A-87B4-BD2DE357DAFC}" type="presOf" srcId="{10D0F947-8FEF-4A0E-A91D-CA6A7A9529ED}" destId="{E830DF01-FA7C-4A8E-95CC-AC276B40E34D}" srcOrd="0" destOrd="0" presId="urn:microsoft.com/office/officeart/2005/8/layout/hierarchy2"/>
    <dgm:cxn modelId="{8C65C94C-85AC-415D-AAA7-32CAA3931FB8}" srcId="{2354FD9F-CD2E-44A5-B060-5A930A4E99F0}" destId="{10D0F947-8FEF-4A0E-A91D-CA6A7A9529ED}" srcOrd="0" destOrd="0" parTransId="{665372D5-BE4E-4DCA-B1F6-E02FDFAAF9A2}" sibTransId="{6757853A-2D9E-4525-B93E-05A663A1EF86}"/>
    <dgm:cxn modelId="{57A8E382-5B83-4A26-8832-FB9E8640EF72}" type="presOf" srcId="{205F0AF9-0767-4948-8972-1518CD1A8D70}" destId="{E698F970-A5A2-443E-98A7-4922B9BF8E1C}" srcOrd="0" destOrd="0" presId="urn:microsoft.com/office/officeart/2005/8/layout/hierarchy2"/>
    <dgm:cxn modelId="{5600C77B-CC80-4D2C-9720-485CCE0EEE49}" type="presOf" srcId="{552909E3-A49D-419A-A306-3A8A76B0346F}" destId="{2C7633BD-46F7-4934-84F1-2C7EF7441B97}" srcOrd="0" destOrd="0" presId="urn:microsoft.com/office/officeart/2005/8/layout/hierarchy2"/>
    <dgm:cxn modelId="{A68F8FA9-910A-4A25-867E-C1194E452E0E}" type="presOf" srcId="{552909E3-A49D-419A-A306-3A8A76B0346F}" destId="{37AA8596-C342-4C9F-A426-C1E1A14A36E8}" srcOrd="1" destOrd="0" presId="urn:microsoft.com/office/officeart/2005/8/layout/hierarchy2"/>
    <dgm:cxn modelId="{020B01D1-0AE6-4BAA-9818-C6DA2C85BF28}" srcId="{1634262A-FB6D-4858-A144-C3641F148963}" destId="{3D8889BC-0038-4C00-8994-17023F300B58}" srcOrd="1" destOrd="0" parTransId="{4C34C2E4-DF8D-4994-B558-0EF1B663C4F4}" sibTransId="{23131B6C-8976-49E0-9AD1-34284966052D}"/>
    <dgm:cxn modelId="{3E4CB937-5FB5-43B6-8440-CA59D195A4B9}" type="presOf" srcId="{665372D5-BE4E-4DCA-B1F6-E02FDFAAF9A2}" destId="{A1FEFD21-6778-4284-B86B-C974983303A3}" srcOrd="1" destOrd="0" presId="urn:microsoft.com/office/officeart/2005/8/layout/hierarchy2"/>
    <dgm:cxn modelId="{F21DA777-2353-45F3-9760-5B87492D6928}" type="presOf" srcId="{F3A90923-DA21-429E-BA8C-0BC22FE0EE25}" destId="{00160372-EE32-43F3-AEC8-EDBE1EE30523}" srcOrd="0" destOrd="0" presId="urn:microsoft.com/office/officeart/2005/8/layout/hierarchy2"/>
    <dgm:cxn modelId="{792D29E2-65F0-4ED7-B003-2377A06F4B9A}" type="presOf" srcId="{AE81F2B6-4AEB-45C9-99C1-9516D9169289}" destId="{74752D16-F284-4733-BD06-D81B903FC595}" srcOrd="0" destOrd="0" presId="urn:microsoft.com/office/officeart/2005/8/layout/hierarchy2"/>
    <dgm:cxn modelId="{83C065F7-6F43-43B4-A9D8-F7CDD84A9F67}" type="presOf" srcId="{628BFE78-A541-4A4D-AE8E-691C1888CC46}" destId="{BEE14AB2-5155-4062-BDC9-81FC40CC96C5}" srcOrd="0" destOrd="0" presId="urn:microsoft.com/office/officeart/2005/8/layout/hierarchy2"/>
    <dgm:cxn modelId="{295CE534-36BC-4701-A82E-E7033E92B509}" srcId="{205F0AF9-0767-4948-8972-1518CD1A8D70}" destId="{F3A90923-DA21-429E-BA8C-0BC22FE0EE25}" srcOrd="0" destOrd="0" parTransId="{E35E5AE2-18D9-4DD9-A723-8B97B6CC21EC}" sibTransId="{4B61347F-0666-41D0-A061-0E54F0237867}"/>
    <dgm:cxn modelId="{B38B70CD-D315-4A37-849D-E6673CBE7E29}" type="presOf" srcId="{99908FFD-A0F5-4A87-B547-D4BBAEEB43AA}" destId="{516AF49E-EFD9-4C3D-9038-3141FA588384}" srcOrd="0" destOrd="0" presId="urn:microsoft.com/office/officeart/2005/8/layout/hierarchy2"/>
    <dgm:cxn modelId="{D4D4BFD5-726B-4AF6-BA96-7EF3F8D89095}" type="presOf" srcId="{628BFE78-A541-4A4D-AE8E-691C1888CC46}" destId="{5518DF69-BB7B-49B4-B920-0E581597F8FE}" srcOrd="1" destOrd="0" presId="urn:microsoft.com/office/officeart/2005/8/layout/hierarchy2"/>
    <dgm:cxn modelId="{D336C923-F5B6-4B42-BAC3-A1769EF43F00}" srcId="{2354FD9F-CD2E-44A5-B060-5A930A4E99F0}" destId="{8223C472-8209-42F3-B27B-AD74AB189A29}" srcOrd="1" destOrd="0" parTransId="{99908FFD-A0F5-4A87-B547-D4BBAEEB43AA}" sibTransId="{CC5F4844-3B24-47F4-9ADF-C6338428CC3E}"/>
    <dgm:cxn modelId="{8DC2E1E7-05EB-4E7C-9F49-6E1CDD58A1AC}" srcId="{F3A90923-DA21-429E-BA8C-0BC22FE0EE25}" destId="{1634262A-FB6D-4858-A144-C3641F148963}" srcOrd="0" destOrd="0" parTransId="{0B9124BE-4ED4-4FF6-B81E-71DF7CE4C04C}" sibTransId="{72E760BE-DB98-4E48-A13A-BC53E31FF3C6}"/>
    <dgm:cxn modelId="{DED11AD3-0908-4D40-85F2-C5215BCE4F54}" type="presOf" srcId="{0B9124BE-4ED4-4FF6-B81E-71DF7CE4C04C}" destId="{00A668B9-5C07-47FF-AB23-6245ED1EB727}" srcOrd="1" destOrd="0" presId="urn:microsoft.com/office/officeart/2005/8/layout/hierarchy2"/>
    <dgm:cxn modelId="{3685F0B2-E8A2-45D7-9455-543570ACFA1C}" type="presParOf" srcId="{E698F970-A5A2-443E-98A7-4922B9BF8E1C}" destId="{C84F10C9-3A9A-4ECD-9AF4-62DA8DC98267}" srcOrd="0" destOrd="0" presId="urn:microsoft.com/office/officeart/2005/8/layout/hierarchy2"/>
    <dgm:cxn modelId="{30622B56-2F66-4E5C-A4F5-17C3B87E84C3}" type="presParOf" srcId="{C84F10C9-3A9A-4ECD-9AF4-62DA8DC98267}" destId="{00160372-EE32-43F3-AEC8-EDBE1EE30523}" srcOrd="0" destOrd="0" presId="urn:microsoft.com/office/officeart/2005/8/layout/hierarchy2"/>
    <dgm:cxn modelId="{7CBA0C74-B666-4F31-B06D-EFB57E22C63E}" type="presParOf" srcId="{C84F10C9-3A9A-4ECD-9AF4-62DA8DC98267}" destId="{5F69C5E3-989A-4E1E-8C9E-7C66267D231A}" srcOrd="1" destOrd="0" presId="urn:microsoft.com/office/officeart/2005/8/layout/hierarchy2"/>
    <dgm:cxn modelId="{EAAEF713-DCAD-4C04-854E-7D56AE007D3A}" type="presParOf" srcId="{5F69C5E3-989A-4E1E-8C9E-7C66267D231A}" destId="{977D9258-F91B-4ECD-93BD-F70F8E8628FA}" srcOrd="0" destOrd="0" presId="urn:microsoft.com/office/officeart/2005/8/layout/hierarchy2"/>
    <dgm:cxn modelId="{5FB39DB8-042E-441F-94A5-999D3B7DA3CD}" type="presParOf" srcId="{977D9258-F91B-4ECD-93BD-F70F8E8628FA}" destId="{00A668B9-5C07-47FF-AB23-6245ED1EB727}" srcOrd="0" destOrd="0" presId="urn:microsoft.com/office/officeart/2005/8/layout/hierarchy2"/>
    <dgm:cxn modelId="{7C4FC9BF-DCD4-4DD0-B605-2C30BF69DDEE}" type="presParOf" srcId="{5F69C5E3-989A-4E1E-8C9E-7C66267D231A}" destId="{8C2B1B1C-2705-475C-9F06-61EFB223F8FB}" srcOrd="1" destOrd="0" presId="urn:microsoft.com/office/officeart/2005/8/layout/hierarchy2"/>
    <dgm:cxn modelId="{43637F97-BD3B-46AC-9A2C-3F0569183692}" type="presParOf" srcId="{8C2B1B1C-2705-475C-9F06-61EFB223F8FB}" destId="{983CCE9D-A68F-45B6-B5E3-8C935362A290}" srcOrd="0" destOrd="0" presId="urn:microsoft.com/office/officeart/2005/8/layout/hierarchy2"/>
    <dgm:cxn modelId="{B9438CCA-4212-4239-A2B8-F0229DDE6120}" type="presParOf" srcId="{8C2B1B1C-2705-475C-9F06-61EFB223F8FB}" destId="{076CED39-AF8E-4C73-904E-47B7B6680D87}" srcOrd="1" destOrd="0" presId="urn:microsoft.com/office/officeart/2005/8/layout/hierarchy2"/>
    <dgm:cxn modelId="{4A5CFFA1-F431-4C78-B47C-C4C89D98E29E}" type="presParOf" srcId="{076CED39-AF8E-4C73-904E-47B7B6680D87}" destId="{BEE14AB2-5155-4062-BDC9-81FC40CC96C5}" srcOrd="0" destOrd="0" presId="urn:microsoft.com/office/officeart/2005/8/layout/hierarchy2"/>
    <dgm:cxn modelId="{8C54474F-89BC-4F41-BBF3-9373EFFD9723}" type="presParOf" srcId="{BEE14AB2-5155-4062-BDC9-81FC40CC96C5}" destId="{5518DF69-BB7B-49B4-B920-0E581597F8FE}" srcOrd="0" destOrd="0" presId="urn:microsoft.com/office/officeart/2005/8/layout/hierarchy2"/>
    <dgm:cxn modelId="{B0E873E8-5D4D-4C1A-BCC5-D790B55581FA}" type="presParOf" srcId="{076CED39-AF8E-4C73-904E-47B7B6680D87}" destId="{D0A0D276-BF89-496E-8084-BDA9A46C0387}" srcOrd="1" destOrd="0" presId="urn:microsoft.com/office/officeart/2005/8/layout/hierarchy2"/>
    <dgm:cxn modelId="{76810B72-EEDA-401E-8C79-C2CB0581EEE4}" type="presParOf" srcId="{D0A0D276-BF89-496E-8084-BDA9A46C0387}" destId="{74752D16-F284-4733-BD06-D81B903FC595}" srcOrd="0" destOrd="0" presId="urn:microsoft.com/office/officeart/2005/8/layout/hierarchy2"/>
    <dgm:cxn modelId="{752BD169-C8AB-46AB-B933-0714F5ED89B4}" type="presParOf" srcId="{D0A0D276-BF89-496E-8084-BDA9A46C0387}" destId="{7675D633-B686-4DD1-80DE-343425969930}" srcOrd="1" destOrd="0" presId="urn:microsoft.com/office/officeart/2005/8/layout/hierarchy2"/>
    <dgm:cxn modelId="{BA23439A-3B1A-46F8-BE64-A2E1811CBCFA}" type="presParOf" srcId="{076CED39-AF8E-4C73-904E-47B7B6680D87}" destId="{085DDCEE-9B2A-4FE1-8803-7719DDB3D6CB}" srcOrd="2" destOrd="0" presId="urn:microsoft.com/office/officeart/2005/8/layout/hierarchy2"/>
    <dgm:cxn modelId="{CDC26F90-6E75-4DFE-B801-3E1EFFE0BD07}" type="presParOf" srcId="{085DDCEE-9B2A-4FE1-8803-7719DDB3D6CB}" destId="{B41E6B5A-A328-4DE1-8785-B9517E0A6BB1}" srcOrd="0" destOrd="0" presId="urn:microsoft.com/office/officeart/2005/8/layout/hierarchy2"/>
    <dgm:cxn modelId="{41273A0D-33EA-49EC-AA84-AAE9C7456C4E}" type="presParOf" srcId="{076CED39-AF8E-4C73-904E-47B7B6680D87}" destId="{DA0981DE-30D7-4D21-BE1E-471740CC4E8B}" srcOrd="3" destOrd="0" presId="urn:microsoft.com/office/officeart/2005/8/layout/hierarchy2"/>
    <dgm:cxn modelId="{B943922B-5C6C-4C8B-AD99-609F28204217}" type="presParOf" srcId="{DA0981DE-30D7-4D21-BE1E-471740CC4E8B}" destId="{83021AC3-EBE3-4F91-90D4-B475F247BF98}" srcOrd="0" destOrd="0" presId="urn:microsoft.com/office/officeart/2005/8/layout/hierarchy2"/>
    <dgm:cxn modelId="{17973E75-5F75-4BC5-B50A-259421A8D84B}" type="presParOf" srcId="{DA0981DE-30D7-4D21-BE1E-471740CC4E8B}" destId="{582F9CE5-D76C-4DA4-B96A-62D405D74400}" srcOrd="1" destOrd="0" presId="urn:microsoft.com/office/officeart/2005/8/layout/hierarchy2"/>
    <dgm:cxn modelId="{E888E58E-EA3C-4836-B8CB-BDB54EB30648}" type="presParOf" srcId="{5F69C5E3-989A-4E1E-8C9E-7C66267D231A}" destId="{2C7633BD-46F7-4934-84F1-2C7EF7441B97}" srcOrd="2" destOrd="0" presId="urn:microsoft.com/office/officeart/2005/8/layout/hierarchy2"/>
    <dgm:cxn modelId="{C832E4D8-F39F-4B32-8C1A-B9123B8F1711}" type="presParOf" srcId="{2C7633BD-46F7-4934-84F1-2C7EF7441B97}" destId="{37AA8596-C342-4C9F-A426-C1E1A14A36E8}" srcOrd="0" destOrd="0" presId="urn:microsoft.com/office/officeart/2005/8/layout/hierarchy2"/>
    <dgm:cxn modelId="{E7B0A29C-CAFC-4671-8A4B-0050B1D74E21}" type="presParOf" srcId="{5F69C5E3-989A-4E1E-8C9E-7C66267D231A}" destId="{7D38F219-1E01-4266-8B60-82AF8B7D7D98}" srcOrd="3" destOrd="0" presId="urn:microsoft.com/office/officeart/2005/8/layout/hierarchy2"/>
    <dgm:cxn modelId="{33EDBC0C-7187-48CB-8CFA-863C40639010}" type="presParOf" srcId="{7D38F219-1E01-4266-8B60-82AF8B7D7D98}" destId="{E06B0587-1B83-4659-BE19-EEC915595376}" srcOrd="0" destOrd="0" presId="urn:microsoft.com/office/officeart/2005/8/layout/hierarchy2"/>
    <dgm:cxn modelId="{2B5CA5F2-C130-425A-A73B-32AEF889B945}" type="presParOf" srcId="{7D38F219-1E01-4266-8B60-82AF8B7D7D98}" destId="{26153FE8-1B0F-4CF1-96E4-EAF1D0D1B15F}" srcOrd="1" destOrd="0" presId="urn:microsoft.com/office/officeart/2005/8/layout/hierarchy2"/>
    <dgm:cxn modelId="{C82A4E2C-415A-4531-943C-F113E48ACD82}" type="presParOf" srcId="{26153FE8-1B0F-4CF1-96E4-EAF1D0D1B15F}" destId="{E015C146-2506-4481-A4D5-7B3CD11B341C}" srcOrd="0" destOrd="0" presId="urn:microsoft.com/office/officeart/2005/8/layout/hierarchy2"/>
    <dgm:cxn modelId="{C99A456C-B104-4DE3-BB8F-FF4DBABE02A9}" type="presParOf" srcId="{E015C146-2506-4481-A4D5-7B3CD11B341C}" destId="{A1FEFD21-6778-4284-B86B-C974983303A3}" srcOrd="0" destOrd="0" presId="urn:microsoft.com/office/officeart/2005/8/layout/hierarchy2"/>
    <dgm:cxn modelId="{68682CA2-4620-4DCD-9C80-61AE1A8D9673}" type="presParOf" srcId="{26153FE8-1B0F-4CF1-96E4-EAF1D0D1B15F}" destId="{13DD9C75-2758-4BB2-AEA3-56582D4C141A}" srcOrd="1" destOrd="0" presId="urn:microsoft.com/office/officeart/2005/8/layout/hierarchy2"/>
    <dgm:cxn modelId="{893F34E5-7C7A-4AB1-BFC8-ED88F7AD93D8}" type="presParOf" srcId="{13DD9C75-2758-4BB2-AEA3-56582D4C141A}" destId="{E830DF01-FA7C-4A8E-95CC-AC276B40E34D}" srcOrd="0" destOrd="0" presId="urn:microsoft.com/office/officeart/2005/8/layout/hierarchy2"/>
    <dgm:cxn modelId="{CB62865C-5DF6-4C5A-B5F2-35C47EE952E9}" type="presParOf" srcId="{13DD9C75-2758-4BB2-AEA3-56582D4C141A}" destId="{671A03C5-2AFD-4D62-AF42-AE4FB2674A02}" srcOrd="1" destOrd="0" presId="urn:microsoft.com/office/officeart/2005/8/layout/hierarchy2"/>
    <dgm:cxn modelId="{A6B630D4-5301-425D-8818-F594984DA39C}" type="presParOf" srcId="{26153FE8-1B0F-4CF1-96E4-EAF1D0D1B15F}" destId="{516AF49E-EFD9-4C3D-9038-3141FA588384}" srcOrd="2" destOrd="0" presId="urn:microsoft.com/office/officeart/2005/8/layout/hierarchy2"/>
    <dgm:cxn modelId="{1F9A3987-160A-431E-8B18-2EF6452B990E}" type="presParOf" srcId="{516AF49E-EFD9-4C3D-9038-3141FA588384}" destId="{80640835-4190-482C-AF6B-5C3B01C3B856}" srcOrd="0" destOrd="0" presId="urn:microsoft.com/office/officeart/2005/8/layout/hierarchy2"/>
    <dgm:cxn modelId="{46EDB8B5-46EB-4DE5-8A5D-358F861EE7A2}" type="presParOf" srcId="{26153FE8-1B0F-4CF1-96E4-EAF1D0D1B15F}" destId="{EF2BA584-9CB6-4D48-B705-DA1D96E5229D}" srcOrd="3" destOrd="0" presId="urn:microsoft.com/office/officeart/2005/8/layout/hierarchy2"/>
    <dgm:cxn modelId="{DD97F712-069F-4B14-9183-F45C246E9F89}" type="presParOf" srcId="{EF2BA584-9CB6-4D48-B705-DA1D96E5229D}" destId="{8ABD9155-0C2D-4925-B73A-7F453F57773A}" srcOrd="0" destOrd="0" presId="urn:microsoft.com/office/officeart/2005/8/layout/hierarchy2"/>
    <dgm:cxn modelId="{0C0E7182-F8E8-43AE-82BB-A437A6638362}" type="presParOf" srcId="{EF2BA584-9CB6-4D48-B705-DA1D96E5229D}" destId="{AA72D46F-F664-4809-9A80-AB681CBC2A82}" srcOrd="1" destOrd="0" presId="urn:microsoft.com/office/officeart/2005/8/layout/hierarchy2"/>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205F0AF9-0767-4948-8972-1518CD1A8D70}" type="doc">
      <dgm:prSet loTypeId="urn:microsoft.com/office/officeart/2005/8/layout/hierarchy2" loCatId="hierarchy" qsTypeId="urn:microsoft.com/office/officeart/2005/8/quickstyle/simple1" qsCatId="simple" csTypeId="urn:microsoft.com/office/officeart/2005/8/colors/accent1_2" csCatId="accent1" phldr="1"/>
      <dgm:spPr/>
      <dgm:t>
        <a:bodyPr/>
        <a:lstStyle/>
        <a:p>
          <a:endParaRPr lang="en-US"/>
        </a:p>
      </dgm:t>
    </dgm:pt>
    <dgm:pt modelId="{F3A90923-DA21-429E-BA8C-0BC22FE0EE25}">
      <dgm:prSet phldrT="[Text]" custT="1"/>
      <dgm:spPr>
        <a:solidFill>
          <a:srgbClr val="FFCCFF"/>
        </a:solidFill>
      </dgm:spPr>
      <dgm:t>
        <a:bodyPr/>
        <a:lstStyle/>
        <a:p>
          <a:r>
            <a:rPr lang="en-US" sz="2000" b="1" dirty="0" smtClean="0">
              <a:solidFill>
                <a:srgbClr val="FF0000"/>
              </a:solidFill>
              <a:latin typeface="Cambria" pitchFamily="18" charset="0"/>
              <a:ea typeface="Cambria" pitchFamily="18" charset="0"/>
            </a:rPr>
            <a:t>NHÓM 7</a:t>
          </a:r>
          <a:endParaRPr lang="en-US" sz="2000" b="1" dirty="0">
            <a:solidFill>
              <a:srgbClr val="FF0000"/>
            </a:solidFill>
            <a:latin typeface="Cambria" pitchFamily="18" charset="0"/>
            <a:ea typeface="Cambria" pitchFamily="18" charset="0"/>
          </a:endParaRPr>
        </a:p>
      </dgm:t>
    </dgm:pt>
    <dgm:pt modelId="{E35E5AE2-18D9-4DD9-A723-8B97B6CC21EC}" type="parTrans" cxnId="{295CE534-36BC-4701-A82E-E7033E92B509}">
      <dgm:prSet/>
      <dgm:spPr/>
      <dgm:t>
        <a:bodyPr/>
        <a:lstStyle/>
        <a:p>
          <a:endParaRPr lang="en-US"/>
        </a:p>
      </dgm:t>
    </dgm:pt>
    <dgm:pt modelId="{4B61347F-0666-41D0-A061-0E54F0237867}" type="sibTrans" cxnId="{295CE534-36BC-4701-A82E-E7033E92B509}">
      <dgm:prSet/>
      <dgm:spPr/>
      <dgm:t>
        <a:bodyPr/>
        <a:lstStyle/>
        <a:p>
          <a:endParaRPr lang="en-US"/>
        </a:p>
      </dgm:t>
    </dgm:pt>
    <dgm:pt modelId="{1634262A-FB6D-4858-A144-C3641F148963}">
      <dgm:prSet phldrT="[Text]" custT="1"/>
      <dgm:spPr>
        <a:solidFill>
          <a:srgbClr val="99FF66"/>
        </a:solidFill>
      </dgm:spPr>
      <dgm:t>
        <a:bodyPr/>
        <a:lstStyle/>
        <a:p>
          <a:r>
            <a:rPr lang="en-US" sz="2000" b="1" dirty="0" err="1" smtClean="0">
              <a:solidFill>
                <a:schemeClr val="tx1"/>
              </a:solidFill>
              <a:latin typeface="Cambria" pitchFamily="18" charset="0"/>
              <a:ea typeface="Cambria" pitchFamily="18" charset="0"/>
            </a:rPr>
            <a:t>Hậu</a:t>
          </a:r>
          <a:r>
            <a:rPr lang="en-US" sz="2000" b="1" dirty="0" smtClean="0">
              <a:solidFill>
                <a:schemeClr val="tx1"/>
              </a:solidFill>
              <a:latin typeface="Cambria" pitchFamily="18" charset="0"/>
              <a:ea typeface="Cambria" pitchFamily="18" charset="0"/>
            </a:rPr>
            <a:t> </a:t>
          </a:r>
          <a:r>
            <a:rPr lang="en-US" sz="2000" b="1" dirty="0" err="1" smtClean="0">
              <a:solidFill>
                <a:schemeClr val="tx1"/>
              </a:solidFill>
              <a:latin typeface="Cambria" pitchFamily="18" charset="0"/>
              <a:ea typeface="Cambria" pitchFamily="18" charset="0"/>
            </a:rPr>
            <a:t>quả</a:t>
          </a:r>
          <a:endParaRPr lang="en-US" sz="2000" b="1" dirty="0">
            <a:solidFill>
              <a:schemeClr val="tx1"/>
            </a:solidFill>
            <a:latin typeface="Cambria" pitchFamily="18" charset="0"/>
            <a:ea typeface="Cambria" pitchFamily="18" charset="0"/>
          </a:endParaRPr>
        </a:p>
      </dgm:t>
    </dgm:pt>
    <dgm:pt modelId="{0B9124BE-4ED4-4FF6-B81E-71DF7CE4C04C}" type="parTrans" cxnId="{8DC2E1E7-05EB-4E7C-9F49-6E1CDD58A1AC}">
      <dgm:prSet/>
      <dgm:spPr/>
      <dgm:t>
        <a:bodyPr/>
        <a:lstStyle/>
        <a:p>
          <a:endParaRPr lang="en-US"/>
        </a:p>
      </dgm:t>
    </dgm:pt>
    <dgm:pt modelId="{72E760BE-DB98-4E48-A13A-BC53E31FF3C6}" type="sibTrans" cxnId="{8DC2E1E7-05EB-4E7C-9F49-6E1CDD58A1AC}">
      <dgm:prSet/>
      <dgm:spPr/>
      <dgm:t>
        <a:bodyPr/>
        <a:lstStyle/>
        <a:p>
          <a:endParaRPr lang="en-US"/>
        </a:p>
      </dgm:t>
    </dgm:pt>
    <dgm:pt modelId="{AE81F2B6-4AEB-45C9-99C1-9516D9169289}">
      <dgm:prSet phldrT="[Text]" custT="1"/>
      <dgm:spPr>
        <a:solidFill>
          <a:srgbClr val="BCFCD4"/>
        </a:solidFill>
      </dgm:spPr>
      <dgm:t>
        <a:bodyPr/>
        <a:lstStyle/>
        <a:p>
          <a:pPr algn="just"/>
          <a:r>
            <a:rPr lang="en-US" sz="1600" dirty="0" smtClean="0">
              <a:solidFill>
                <a:schemeClr val="tx1"/>
              </a:solidFill>
              <a:latin typeface="Cambria" pitchFamily="18" charset="0"/>
              <a:ea typeface="Cambria" pitchFamily="18" charset="0"/>
            </a:rPr>
            <a:t>Đ</a:t>
          </a:r>
          <a:r>
            <a:rPr lang="vi-VN" sz="1600" dirty="0" smtClean="0">
              <a:solidFill>
                <a:schemeClr val="tx1"/>
              </a:solidFill>
              <a:latin typeface="Cambria" pitchFamily="18" charset="0"/>
              <a:ea typeface="Cambria" pitchFamily="18" charset="0"/>
            </a:rPr>
            <a:t>ộ phì của đất giảm, mất chất dinh dưỡng, khiến năng suất cây trồng bị ảnh hưởng</a:t>
          </a:r>
          <a:r>
            <a:rPr lang="en-US" sz="1600" dirty="0" smtClean="0">
              <a:solidFill>
                <a:schemeClr val="tx1"/>
              </a:solidFill>
              <a:latin typeface="Cambria" pitchFamily="18" charset="0"/>
              <a:ea typeface="Cambria" pitchFamily="18" charset="0"/>
            </a:rPr>
            <a:t>.</a:t>
          </a:r>
          <a:endParaRPr lang="en-US" sz="1600" dirty="0">
            <a:solidFill>
              <a:schemeClr val="tx1"/>
            </a:solidFill>
            <a:latin typeface="Cambria" pitchFamily="18" charset="0"/>
            <a:ea typeface="Cambria" pitchFamily="18" charset="0"/>
          </a:endParaRPr>
        </a:p>
      </dgm:t>
    </dgm:pt>
    <dgm:pt modelId="{628BFE78-A541-4A4D-AE8E-691C1888CC46}" type="parTrans" cxnId="{E5C9BD0F-C1F3-4729-9572-03CEA9B9B1EF}">
      <dgm:prSet/>
      <dgm:spPr/>
      <dgm:t>
        <a:bodyPr/>
        <a:lstStyle/>
        <a:p>
          <a:endParaRPr lang="en-US"/>
        </a:p>
      </dgm:t>
    </dgm:pt>
    <dgm:pt modelId="{7296AC96-6041-4074-AD07-94AEA0A3E929}" type="sibTrans" cxnId="{E5C9BD0F-C1F3-4729-9572-03CEA9B9B1EF}">
      <dgm:prSet/>
      <dgm:spPr/>
      <dgm:t>
        <a:bodyPr/>
        <a:lstStyle/>
        <a:p>
          <a:endParaRPr lang="en-US"/>
        </a:p>
      </dgm:t>
    </dgm:pt>
    <dgm:pt modelId="{3D8889BC-0038-4C00-8994-17023F300B58}">
      <dgm:prSet phldrT="[Text]" custT="1"/>
      <dgm:spPr>
        <a:solidFill>
          <a:srgbClr val="BCFCD4"/>
        </a:solidFill>
      </dgm:spPr>
      <dgm:t>
        <a:bodyPr/>
        <a:lstStyle/>
        <a:p>
          <a:pPr algn="just"/>
          <a:r>
            <a:rPr lang="en-US" sz="1600" dirty="0" smtClean="0">
              <a:solidFill>
                <a:schemeClr val="tx1"/>
              </a:solidFill>
              <a:latin typeface="Cambria" pitchFamily="18" charset="0"/>
              <a:ea typeface="Cambria" pitchFamily="18" charset="0"/>
            </a:rPr>
            <a:t>N</a:t>
          </a:r>
          <a:r>
            <a:rPr lang="vi-VN" sz="1600" dirty="0" smtClean="0">
              <a:solidFill>
                <a:schemeClr val="tx1"/>
              </a:solidFill>
              <a:latin typeface="Cambria" pitchFamily="18" charset="0"/>
              <a:ea typeface="Cambria" pitchFamily="18" charset="0"/>
            </a:rPr>
            <a:t>hiều nơi đất bị thoái hóa nặng không thể sử dụng cho trồng trọt.</a:t>
          </a:r>
          <a:endParaRPr lang="en-US" sz="1600" dirty="0">
            <a:solidFill>
              <a:schemeClr val="tx1"/>
            </a:solidFill>
            <a:latin typeface="Cambria" pitchFamily="18" charset="0"/>
            <a:ea typeface="Cambria" pitchFamily="18" charset="0"/>
          </a:endParaRPr>
        </a:p>
      </dgm:t>
    </dgm:pt>
    <dgm:pt modelId="{4C34C2E4-DF8D-4994-B558-0EF1B663C4F4}" type="parTrans" cxnId="{020B01D1-0AE6-4BAA-9818-C6DA2C85BF28}">
      <dgm:prSet/>
      <dgm:spPr/>
      <dgm:t>
        <a:bodyPr/>
        <a:lstStyle/>
        <a:p>
          <a:endParaRPr lang="en-US"/>
        </a:p>
      </dgm:t>
    </dgm:pt>
    <dgm:pt modelId="{23131B6C-8976-49E0-9AD1-34284966052D}" type="sibTrans" cxnId="{020B01D1-0AE6-4BAA-9818-C6DA2C85BF28}">
      <dgm:prSet/>
      <dgm:spPr/>
      <dgm:t>
        <a:bodyPr/>
        <a:lstStyle/>
        <a:p>
          <a:endParaRPr lang="en-US"/>
        </a:p>
      </dgm:t>
    </dgm:pt>
    <dgm:pt modelId="{2354FD9F-CD2E-44A5-B060-5A930A4E99F0}">
      <dgm:prSet phldrT="[Text]" custT="1"/>
      <dgm:spPr>
        <a:solidFill>
          <a:srgbClr val="99FF66"/>
        </a:solidFill>
      </dgm:spPr>
      <dgm:t>
        <a:bodyPr/>
        <a:lstStyle/>
        <a:p>
          <a:r>
            <a:rPr lang="en-US" sz="2000" b="1" dirty="0" err="1" smtClean="0">
              <a:solidFill>
                <a:schemeClr val="tx1"/>
              </a:solidFill>
              <a:latin typeface="Cambria" pitchFamily="18" charset="0"/>
              <a:ea typeface="Cambria" pitchFamily="18" charset="0"/>
            </a:rPr>
            <a:t>Biện</a:t>
          </a:r>
          <a:r>
            <a:rPr lang="en-US" sz="2000" b="1" dirty="0" smtClean="0">
              <a:solidFill>
                <a:schemeClr val="tx1"/>
              </a:solidFill>
              <a:latin typeface="Cambria" pitchFamily="18" charset="0"/>
              <a:ea typeface="Cambria" pitchFamily="18" charset="0"/>
            </a:rPr>
            <a:t> </a:t>
          </a:r>
          <a:r>
            <a:rPr lang="en-US" sz="2000" b="1" dirty="0" err="1" smtClean="0">
              <a:solidFill>
                <a:schemeClr val="tx1"/>
              </a:solidFill>
              <a:latin typeface="Cambria" pitchFamily="18" charset="0"/>
              <a:ea typeface="Cambria" pitchFamily="18" charset="0"/>
            </a:rPr>
            <a:t>pháp</a:t>
          </a:r>
          <a:endParaRPr lang="en-US" sz="2000" b="1" dirty="0">
            <a:solidFill>
              <a:schemeClr val="tx1"/>
            </a:solidFill>
            <a:latin typeface="Cambria" pitchFamily="18" charset="0"/>
            <a:ea typeface="Cambria" pitchFamily="18" charset="0"/>
          </a:endParaRPr>
        </a:p>
      </dgm:t>
    </dgm:pt>
    <dgm:pt modelId="{552909E3-A49D-419A-A306-3A8A76B0346F}" type="parTrans" cxnId="{B0948D33-BD34-4E03-B586-B3D7BC76211D}">
      <dgm:prSet/>
      <dgm:spPr/>
      <dgm:t>
        <a:bodyPr/>
        <a:lstStyle/>
        <a:p>
          <a:endParaRPr lang="en-US"/>
        </a:p>
      </dgm:t>
    </dgm:pt>
    <dgm:pt modelId="{4A31B90A-C92A-496F-B420-4E005E1F85B9}" type="sibTrans" cxnId="{B0948D33-BD34-4E03-B586-B3D7BC76211D}">
      <dgm:prSet/>
      <dgm:spPr/>
      <dgm:t>
        <a:bodyPr/>
        <a:lstStyle/>
        <a:p>
          <a:endParaRPr lang="en-US"/>
        </a:p>
      </dgm:t>
    </dgm:pt>
    <dgm:pt modelId="{10D0F947-8FEF-4A0E-A91D-CA6A7A9529ED}">
      <dgm:prSet phldrT="[Text]" custT="1"/>
      <dgm:spPr>
        <a:solidFill>
          <a:srgbClr val="BCFCD4"/>
        </a:solidFill>
      </dgm:spPr>
      <dgm:t>
        <a:bodyPr/>
        <a:lstStyle/>
        <a:p>
          <a:pPr algn="just"/>
          <a:endParaRPr lang="en-US" sz="1600" dirty="0" smtClean="0">
            <a:solidFill>
              <a:schemeClr val="tx1"/>
            </a:solidFill>
            <a:latin typeface="Cambria" pitchFamily="18" charset="0"/>
            <a:ea typeface="Cambria" pitchFamily="18" charset="0"/>
          </a:endParaRPr>
        </a:p>
        <a:p>
          <a:pPr algn="just"/>
          <a:r>
            <a:rPr lang="en-US" sz="1600" dirty="0" err="1" smtClean="0">
              <a:solidFill>
                <a:schemeClr val="tx1"/>
              </a:solidFill>
              <a:latin typeface="Cambria" pitchFamily="18" charset="0"/>
              <a:ea typeface="Cambria" pitchFamily="18" charset="0"/>
            </a:rPr>
            <a:t>Bảo</a:t>
          </a:r>
          <a:r>
            <a:rPr lang="en-US" sz="1600" dirty="0" smtClean="0">
              <a:solidFill>
                <a:schemeClr val="tx1"/>
              </a:solidFill>
              <a:latin typeface="Cambria" pitchFamily="18" charset="0"/>
              <a:ea typeface="Cambria" pitchFamily="18" charset="0"/>
            </a:rPr>
            <a:t> </a:t>
          </a:r>
          <a:r>
            <a:rPr lang="en-US" sz="1600" dirty="0" err="1" smtClean="0">
              <a:solidFill>
                <a:schemeClr val="tx1"/>
              </a:solidFill>
              <a:latin typeface="Cambria" pitchFamily="18" charset="0"/>
              <a:ea typeface="Cambria" pitchFamily="18" charset="0"/>
            </a:rPr>
            <a:t>vệ</a:t>
          </a:r>
          <a:r>
            <a:rPr lang="en-US" sz="1600" dirty="0" smtClean="0">
              <a:solidFill>
                <a:schemeClr val="tx1"/>
              </a:solidFill>
              <a:latin typeface="Cambria" pitchFamily="18" charset="0"/>
              <a:ea typeface="Cambria" pitchFamily="18" charset="0"/>
            </a:rPr>
            <a:t> </a:t>
          </a:r>
          <a:r>
            <a:rPr lang="en-US" sz="1600" dirty="0" err="1" smtClean="0">
              <a:solidFill>
                <a:schemeClr val="tx1"/>
              </a:solidFill>
              <a:latin typeface="Cambria" pitchFamily="18" charset="0"/>
              <a:ea typeface="Cambria" pitchFamily="18" charset="0"/>
            </a:rPr>
            <a:t>rừng</a:t>
          </a:r>
          <a:r>
            <a:rPr lang="en-US" sz="1600" dirty="0" smtClean="0">
              <a:solidFill>
                <a:schemeClr val="tx1"/>
              </a:solidFill>
              <a:latin typeface="Cambria" pitchFamily="18" charset="0"/>
              <a:ea typeface="Cambria" pitchFamily="18" charset="0"/>
            </a:rPr>
            <a:t> </a:t>
          </a:r>
          <a:r>
            <a:rPr lang="en-US" sz="1600" dirty="0" err="1" smtClean="0">
              <a:solidFill>
                <a:schemeClr val="tx1"/>
              </a:solidFill>
              <a:latin typeface="Cambria" pitchFamily="18" charset="0"/>
              <a:ea typeface="Cambria" pitchFamily="18" charset="0"/>
            </a:rPr>
            <a:t>và</a:t>
          </a:r>
          <a:r>
            <a:rPr lang="en-US" sz="1600" dirty="0" smtClean="0">
              <a:solidFill>
                <a:schemeClr val="tx1"/>
              </a:solidFill>
              <a:latin typeface="Cambria" pitchFamily="18" charset="0"/>
              <a:ea typeface="Cambria" pitchFamily="18" charset="0"/>
            </a:rPr>
            <a:t> </a:t>
          </a:r>
          <a:r>
            <a:rPr lang="en-US" sz="1600" dirty="0" err="1" smtClean="0">
              <a:solidFill>
                <a:schemeClr val="tx1"/>
              </a:solidFill>
              <a:latin typeface="Cambria" pitchFamily="18" charset="0"/>
              <a:ea typeface="Cambria" pitchFamily="18" charset="0"/>
            </a:rPr>
            <a:t>trồng</a:t>
          </a:r>
          <a:r>
            <a:rPr lang="en-US" sz="1600" dirty="0" smtClean="0">
              <a:solidFill>
                <a:schemeClr val="tx1"/>
              </a:solidFill>
              <a:latin typeface="Cambria" pitchFamily="18" charset="0"/>
              <a:ea typeface="Cambria" pitchFamily="18" charset="0"/>
            </a:rPr>
            <a:t> </a:t>
          </a:r>
          <a:r>
            <a:rPr lang="en-US" sz="1600" dirty="0" err="1" smtClean="0">
              <a:solidFill>
                <a:schemeClr val="tx1"/>
              </a:solidFill>
              <a:latin typeface="Cambria" pitchFamily="18" charset="0"/>
              <a:ea typeface="Cambria" pitchFamily="18" charset="0"/>
            </a:rPr>
            <a:t>rừng</a:t>
          </a:r>
          <a:r>
            <a:rPr lang="en-US" sz="1600" dirty="0" smtClean="0">
              <a:solidFill>
                <a:schemeClr val="tx1"/>
              </a:solidFill>
              <a:latin typeface="Cambria" pitchFamily="18" charset="0"/>
              <a:ea typeface="Cambria" pitchFamily="18" charset="0"/>
            </a:rPr>
            <a:t>: b</a:t>
          </a:r>
          <a:r>
            <a:rPr lang="vi-VN" sz="1600" dirty="0" smtClean="0">
              <a:solidFill>
                <a:schemeClr val="tx1"/>
              </a:solidFill>
              <a:latin typeface="Cambria" pitchFamily="18" charset="0"/>
              <a:ea typeface="Cambria" pitchFamily="18" charset="0"/>
            </a:rPr>
            <a:t>ảo vệ rừng phòng hộ đầu nguồn, ven biển</a:t>
          </a:r>
          <a:r>
            <a:rPr lang="en-US" sz="1600" dirty="0" smtClean="0">
              <a:solidFill>
                <a:schemeClr val="tx1"/>
              </a:solidFill>
              <a:latin typeface="Cambria" pitchFamily="18" charset="0"/>
              <a:ea typeface="Cambria" pitchFamily="18" charset="0"/>
            </a:rPr>
            <a:t>; t</a:t>
          </a:r>
          <a:r>
            <a:rPr lang="vi-VN" sz="1600" dirty="0" smtClean="0">
              <a:solidFill>
                <a:schemeClr val="tx1"/>
              </a:solidFill>
              <a:latin typeface="Cambria" pitchFamily="18" charset="0"/>
              <a:ea typeface="Cambria" pitchFamily="18" charset="0"/>
            </a:rPr>
            <a:t>rồng cây phủ xanh đất trống, đồi núi trọc để hạn chế quá trình xói mòn đất.</a:t>
          </a:r>
          <a:endParaRPr lang="en-US" sz="1600" dirty="0" smtClean="0">
            <a:solidFill>
              <a:schemeClr val="tx1"/>
            </a:solidFill>
            <a:latin typeface="Cambria" pitchFamily="18" charset="0"/>
            <a:ea typeface="Cambria" pitchFamily="18" charset="0"/>
          </a:endParaRPr>
        </a:p>
        <a:p>
          <a:pPr algn="just"/>
          <a:endParaRPr lang="en-US" sz="1600" dirty="0">
            <a:solidFill>
              <a:schemeClr val="tx1"/>
            </a:solidFill>
            <a:latin typeface="Cambria" pitchFamily="18" charset="0"/>
            <a:ea typeface="Cambria" pitchFamily="18" charset="0"/>
          </a:endParaRPr>
        </a:p>
      </dgm:t>
    </dgm:pt>
    <dgm:pt modelId="{665372D5-BE4E-4DCA-B1F6-E02FDFAAF9A2}" type="parTrans" cxnId="{8C65C94C-85AC-415D-AAA7-32CAA3931FB8}">
      <dgm:prSet/>
      <dgm:spPr/>
      <dgm:t>
        <a:bodyPr/>
        <a:lstStyle/>
        <a:p>
          <a:endParaRPr lang="en-US"/>
        </a:p>
      </dgm:t>
    </dgm:pt>
    <dgm:pt modelId="{6757853A-2D9E-4525-B93E-05A663A1EF86}" type="sibTrans" cxnId="{8C65C94C-85AC-415D-AAA7-32CAA3931FB8}">
      <dgm:prSet/>
      <dgm:spPr/>
      <dgm:t>
        <a:bodyPr/>
        <a:lstStyle/>
        <a:p>
          <a:endParaRPr lang="en-US"/>
        </a:p>
      </dgm:t>
    </dgm:pt>
    <dgm:pt modelId="{8223C472-8209-42F3-B27B-AD74AB189A29}">
      <dgm:prSet phldrT="[Text]" custT="1"/>
      <dgm:spPr>
        <a:solidFill>
          <a:srgbClr val="BCFCD4"/>
        </a:solidFill>
      </dgm:spPr>
      <dgm:t>
        <a:bodyPr/>
        <a:lstStyle/>
        <a:p>
          <a:pPr algn="just"/>
          <a:r>
            <a:rPr lang="vi-VN" sz="1600" dirty="0" smtClean="0">
              <a:solidFill>
                <a:schemeClr val="tx1"/>
              </a:solidFill>
              <a:latin typeface="Cambria" pitchFamily="18" charset="0"/>
              <a:ea typeface="Cambria" pitchFamily="18" charset="0"/>
            </a:rPr>
            <a:t>Củng cố và hoàn thiện hệ thống đê biển, hệ thống công trình thủy lợi để duy trì nước ngọt thường xuyên, hạn chế tối đa tình trạng khô hạn, mặn hoá, phèn hoá.</a:t>
          </a:r>
          <a:endParaRPr lang="en-US" sz="1600" dirty="0">
            <a:solidFill>
              <a:schemeClr val="tx1"/>
            </a:solidFill>
            <a:latin typeface="Cambria" pitchFamily="18" charset="0"/>
            <a:ea typeface="Cambria" pitchFamily="18" charset="0"/>
          </a:endParaRPr>
        </a:p>
      </dgm:t>
    </dgm:pt>
    <dgm:pt modelId="{99908FFD-A0F5-4A87-B547-D4BBAEEB43AA}" type="parTrans" cxnId="{D336C923-F5B6-4B42-BAC3-A1769EF43F00}">
      <dgm:prSet/>
      <dgm:spPr/>
      <dgm:t>
        <a:bodyPr/>
        <a:lstStyle/>
        <a:p>
          <a:endParaRPr lang="en-US"/>
        </a:p>
      </dgm:t>
    </dgm:pt>
    <dgm:pt modelId="{CC5F4844-3B24-47F4-9ADF-C6338428CC3E}" type="sibTrans" cxnId="{D336C923-F5B6-4B42-BAC3-A1769EF43F00}">
      <dgm:prSet/>
      <dgm:spPr/>
      <dgm:t>
        <a:bodyPr/>
        <a:lstStyle/>
        <a:p>
          <a:endParaRPr lang="en-US"/>
        </a:p>
      </dgm:t>
    </dgm:pt>
    <dgm:pt modelId="{EAF95336-0C54-4952-B3ED-D14D519E43B8}">
      <dgm:prSet phldrT="[Text]" custT="1"/>
      <dgm:spPr>
        <a:solidFill>
          <a:srgbClr val="BCFCD4"/>
        </a:solidFill>
      </dgm:spPr>
      <dgm:t>
        <a:bodyPr/>
        <a:lstStyle/>
        <a:p>
          <a:pPr algn="just"/>
          <a:r>
            <a:rPr lang="vi-VN" sz="1600" dirty="0" smtClean="0">
              <a:solidFill>
                <a:schemeClr val="tx1"/>
              </a:solidFill>
              <a:latin typeface="Cambria" pitchFamily="18" charset="0"/>
              <a:ea typeface="Cambria" pitchFamily="18" charset="0"/>
            </a:rPr>
            <a:t>Bổ sung các chất hữu cơ cho đất, nhằm: cung cấp chất dinh dưỡng, bổ sung các vi sinh vật cho đất và làm tăng độ phì nhiêu của đất.</a:t>
          </a:r>
          <a:endParaRPr lang="en-US" sz="1600" dirty="0">
            <a:solidFill>
              <a:schemeClr val="tx1"/>
            </a:solidFill>
            <a:latin typeface="Cambria" pitchFamily="18" charset="0"/>
            <a:ea typeface="Cambria" pitchFamily="18" charset="0"/>
          </a:endParaRPr>
        </a:p>
      </dgm:t>
    </dgm:pt>
    <dgm:pt modelId="{67D40461-60B2-4B8A-AF1D-DA49317EB219}" type="parTrans" cxnId="{18329CCC-E92C-419A-97BE-4502365AD549}">
      <dgm:prSet/>
      <dgm:spPr/>
      <dgm:t>
        <a:bodyPr/>
        <a:lstStyle/>
        <a:p>
          <a:endParaRPr lang="en-US"/>
        </a:p>
      </dgm:t>
    </dgm:pt>
    <dgm:pt modelId="{B6187DA9-7897-4083-82B7-DE758D75714E}" type="sibTrans" cxnId="{18329CCC-E92C-419A-97BE-4502365AD549}">
      <dgm:prSet/>
      <dgm:spPr/>
      <dgm:t>
        <a:bodyPr/>
        <a:lstStyle/>
        <a:p>
          <a:endParaRPr lang="en-US"/>
        </a:p>
      </dgm:t>
    </dgm:pt>
    <dgm:pt modelId="{E698F970-A5A2-443E-98A7-4922B9BF8E1C}" type="pres">
      <dgm:prSet presAssocID="{205F0AF9-0767-4948-8972-1518CD1A8D70}" presName="diagram" presStyleCnt="0">
        <dgm:presLayoutVars>
          <dgm:chPref val="1"/>
          <dgm:dir/>
          <dgm:animOne val="branch"/>
          <dgm:animLvl val="lvl"/>
          <dgm:resizeHandles val="exact"/>
        </dgm:presLayoutVars>
      </dgm:prSet>
      <dgm:spPr/>
      <dgm:t>
        <a:bodyPr/>
        <a:lstStyle/>
        <a:p>
          <a:endParaRPr lang="en-US"/>
        </a:p>
      </dgm:t>
    </dgm:pt>
    <dgm:pt modelId="{C84F10C9-3A9A-4ECD-9AF4-62DA8DC98267}" type="pres">
      <dgm:prSet presAssocID="{F3A90923-DA21-429E-BA8C-0BC22FE0EE25}" presName="root1" presStyleCnt="0"/>
      <dgm:spPr/>
    </dgm:pt>
    <dgm:pt modelId="{00160372-EE32-43F3-AEC8-EDBE1EE30523}" type="pres">
      <dgm:prSet presAssocID="{F3A90923-DA21-429E-BA8C-0BC22FE0EE25}" presName="LevelOneTextNode" presStyleLbl="node0" presStyleIdx="0" presStyleCnt="1" custScaleX="40481">
        <dgm:presLayoutVars>
          <dgm:chPref val="3"/>
        </dgm:presLayoutVars>
      </dgm:prSet>
      <dgm:spPr/>
      <dgm:t>
        <a:bodyPr/>
        <a:lstStyle/>
        <a:p>
          <a:endParaRPr lang="en-US"/>
        </a:p>
      </dgm:t>
    </dgm:pt>
    <dgm:pt modelId="{5F69C5E3-989A-4E1E-8C9E-7C66267D231A}" type="pres">
      <dgm:prSet presAssocID="{F3A90923-DA21-429E-BA8C-0BC22FE0EE25}" presName="level2hierChild" presStyleCnt="0"/>
      <dgm:spPr/>
    </dgm:pt>
    <dgm:pt modelId="{977D9258-F91B-4ECD-93BD-F70F8E8628FA}" type="pres">
      <dgm:prSet presAssocID="{0B9124BE-4ED4-4FF6-B81E-71DF7CE4C04C}" presName="conn2-1" presStyleLbl="parChTrans1D2" presStyleIdx="0" presStyleCnt="2"/>
      <dgm:spPr/>
      <dgm:t>
        <a:bodyPr/>
        <a:lstStyle/>
        <a:p>
          <a:endParaRPr lang="en-US"/>
        </a:p>
      </dgm:t>
    </dgm:pt>
    <dgm:pt modelId="{00A668B9-5C07-47FF-AB23-6245ED1EB727}" type="pres">
      <dgm:prSet presAssocID="{0B9124BE-4ED4-4FF6-B81E-71DF7CE4C04C}" presName="connTx" presStyleLbl="parChTrans1D2" presStyleIdx="0" presStyleCnt="2"/>
      <dgm:spPr/>
      <dgm:t>
        <a:bodyPr/>
        <a:lstStyle/>
        <a:p>
          <a:endParaRPr lang="en-US"/>
        </a:p>
      </dgm:t>
    </dgm:pt>
    <dgm:pt modelId="{8C2B1B1C-2705-475C-9F06-61EFB223F8FB}" type="pres">
      <dgm:prSet presAssocID="{1634262A-FB6D-4858-A144-C3641F148963}" presName="root2" presStyleCnt="0"/>
      <dgm:spPr/>
    </dgm:pt>
    <dgm:pt modelId="{983CCE9D-A68F-45B6-B5E3-8C935362A290}" type="pres">
      <dgm:prSet presAssocID="{1634262A-FB6D-4858-A144-C3641F148963}" presName="LevelTwoTextNode" presStyleLbl="node2" presStyleIdx="0" presStyleCnt="2" custScaleX="42918">
        <dgm:presLayoutVars>
          <dgm:chPref val="3"/>
        </dgm:presLayoutVars>
      </dgm:prSet>
      <dgm:spPr/>
      <dgm:t>
        <a:bodyPr/>
        <a:lstStyle/>
        <a:p>
          <a:endParaRPr lang="en-US"/>
        </a:p>
      </dgm:t>
    </dgm:pt>
    <dgm:pt modelId="{076CED39-AF8E-4C73-904E-47B7B6680D87}" type="pres">
      <dgm:prSet presAssocID="{1634262A-FB6D-4858-A144-C3641F148963}" presName="level3hierChild" presStyleCnt="0"/>
      <dgm:spPr/>
    </dgm:pt>
    <dgm:pt modelId="{BEE14AB2-5155-4062-BDC9-81FC40CC96C5}" type="pres">
      <dgm:prSet presAssocID="{628BFE78-A541-4A4D-AE8E-691C1888CC46}" presName="conn2-1" presStyleLbl="parChTrans1D3" presStyleIdx="0" presStyleCnt="5"/>
      <dgm:spPr/>
      <dgm:t>
        <a:bodyPr/>
        <a:lstStyle/>
        <a:p>
          <a:endParaRPr lang="en-US"/>
        </a:p>
      </dgm:t>
    </dgm:pt>
    <dgm:pt modelId="{5518DF69-BB7B-49B4-B920-0E581597F8FE}" type="pres">
      <dgm:prSet presAssocID="{628BFE78-A541-4A4D-AE8E-691C1888CC46}" presName="connTx" presStyleLbl="parChTrans1D3" presStyleIdx="0" presStyleCnt="5"/>
      <dgm:spPr/>
      <dgm:t>
        <a:bodyPr/>
        <a:lstStyle/>
        <a:p>
          <a:endParaRPr lang="en-US"/>
        </a:p>
      </dgm:t>
    </dgm:pt>
    <dgm:pt modelId="{D0A0D276-BF89-496E-8084-BDA9A46C0387}" type="pres">
      <dgm:prSet presAssocID="{AE81F2B6-4AEB-45C9-99C1-9516D9169289}" presName="root2" presStyleCnt="0"/>
      <dgm:spPr/>
    </dgm:pt>
    <dgm:pt modelId="{74752D16-F284-4733-BD06-D81B903FC595}" type="pres">
      <dgm:prSet presAssocID="{AE81F2B6-4AEB-45C9-99C1-9516D9169289}" presName="LevelTwoTextNode" presStyleLbl="node3" presStyleIdx="0" presStyleCnt="5" custScaleX="191498" custScaleY="59349">
        <dgm:presLayoutVars>
          <dgm:chPref val="3"/>
        </dgm:presLayoutVars>
      </dgm:prSet>
      <dgm:spPr/>
      <dgm:t>
        <a:bodyPr/>
        <a:lstStyle/>
        <a:p>
          <a:endParaRPr lang="en-US"/>
        </a:p>
      </dgm:t>
    </dgm:pt>
    <dgm:pt modelId="{7675D633-B686-4DD1-80DE-343425969930}" type="pres">
      <dgm:prSet presAssocID="{AE81F2B6-4AEB-45C9-99C1-9516D9169289}" presName="level3hierChild" presStyleCnt="0"/>
      <dgm:spPr/>
    </dgm:pt>
    <dgm:pt modelId="{085DDCEE-9B2A-4FE1-8803-7719DDB3D6CB}" type="pres">
      <dgm:prSet presAssocID="{4C34C2E4-DF8D-4994-B558-0EF1B663C4F4}" presName="conn2-1" presStyleLbl="parChTrans1D3" presStyleIdx="1" presStyleCnt="5"/>
      <dgm:spPr/>
      <dgm:t>
        <a:bodyPr/>
        <a:lstStyle/>
        <a:p>
          <a:endParaRPr lang="en-US"/>
        </a:p>
      </dgm:t>
    </dgm:pt>
    <dgm:pt modelId="{B41E6B5A-A328-4DE1-8785-B9517E0A6BB1}" type="pres">
      <dgm:prSet presAssocID="{4C34C2E4-DF8D-4994-B558-0EF1B663C4F4}" presName="connTx" presStyleLbl="parChTrans1D3" presStyleIdx="1" presStyleCnt="5"/>
      <dgm:spPr/>
      <dgm:t>
        <a:bodyPr/>
        <a:lstStyle/>
        <a:p>
          <a:endParaRPr lang="en-US"/>
        </a:p>
      </dgm:t>
    </dgm:pt>
    <dgm:pt modelId="{DA0981DE-30D7-4D21-BE1E-471740CC4E8B}" type="pres">
      <dgm:prSet presAssocID="{3D8889BC-0038-4C00-8994-17023F300B58}" presName="root2" presStyleCnt="0"/>
      <dgm:spPr/>
    </dgm:pt>
    <dgm:pt modelId="{83021AC3-EBE3-4F91-90D4-B475F247BF98}" type="pres">
      <dgm:prSet presAssocID="{3D8889BC-0038-4C00-8994-17023F300B58}" presName="LevelTwoTextNode" presStyleLbl="node3" presStyleIdx="1" presStyleCnt="5" custScaleX="191176" custScaleY="56941">
        <dgm:presLayoutVars>
          <dgm:chPref val="3"/>
        </dgm:presLayoutVars>
      </dgm:prSet>
      <dgm:spPr/>
      <dgm:t>
        <a:bodyPr/>
        <a:lstStyle/>
        <a:p>
          <a:endParaRPr lang="en-US"/>
        </a:p>
      </dgm:t>
    </dgm:pt>
    <dgm:pt modelId="{582F9CE5-D76C-4DA4-B96A-62D405D74400}" type="pres">
      <dgm:prSet presAssocID="{3D8889BC-0038-4C00-8994-17023F300B58}" presName="level3hierChild" presStyleCnt="0"/>
      <dgm:spPr/>
    </dgm:pt>
    <dgm:pt modelId="{2C7633BD-46F7-4934-84F1-2C7EF7441B97}" type="pres">
      <dgm:prSet presAssocID="{552909E3-A49D-419A-A306-3A8A76B0346F}" presName="conn2-1" presStyleLbl="parChTrans1D2" presStyleIdx="1" presStyleCnt="2"/>
      <dgm:spPr/>
      <dgm:t>
        <a:bodyPr/>
        <a:lstStyle/>
        <a:p>
          <a:endParaRPr lang="en-US"/>
        </a:p>
      </dgm:t>
    </dgm:pt>
    <dgm:pt modelId="{37AA8596-C342-4C9F-A426-C1E1A14A36E8}" type="pres">
      <dgm:prSet presAssocID="{552909E3-A49D-419A-A306-3A8A76B0346F}" presName="connTx" presStyleLbl="parChTrans1D2" presStyleIdx="1" presStyleCnt="2"/>
      <dgm:spPr/>
      <dgm:t>
        <a:bodyPr/>
        <a:lstStyle/>
        <a:p>
          <a:endParaRPr lang="en-US"/>
        </a:p>
      </dgm:t>
    </dgm:pt>
    <dgm:pt modelId="{7D38F219-1E01-4266-8B60-82AF8B7D7D98}" type="pres">
      <dgm:prSet presAssocID="{2354FD9F-CD2E-44A5-B060-5A930A4E99F0}" presName="root2" presStyleCnt="0"/>
      <dgm:spPr/>
    </dgm:pt>
    <dgm:pt modelId="{E06B0587-1B83-4659-BE19-EEC915595376}" type="pres">
      <dgm:prSet presAssocID="{2354FD9F-CD2E-44A5-B060-5A930A4E99F0}" presName="LevelTwoTextNode" presStyleLbl="node2" presStyleIdx="1" presStyleCnt="2" custScaleX="42998">
        <dgm:presLayoutVars>
          <dgm:chPref val="3"/>
        </dgm:presLayoutVars>
      </dgm:prSet>
      <dgm:spPr/>
      <dgm:t>
        <a:bodyPr/>
        <a:lstStyle/>
        <a:p>
          <a:endParaRPr lang="en-US"/>
        </a:p>
      </dgm:t>
    </dgm:pt>
    <dgm:pt modelId="{26153FE8-1B0F-4CF1-96E4-EAF1D0D1B15F}" type="pres">
      <dgm:prSet presAssocID="{2354FD9F-CD2E-44A5-B060-5A930A4E99F0}" presName="level3hierChild" presStyleCnt="0"/>
      <dgm:spPr/>
    </dgm:pt>
    <dgm:pt modelId="{E015C146-2506-4481-A4D5-7B3CD11B341C}" type="pres">
      <dgm:prSet presAssocID="{665372D5-BE4E-4DCA-B1F6-E02FDFAAF9A2}" presName="conn2-1" presStyleLbl="parChTrans1D3" presStyleIdx="2" presStyleCnt="5"/>
      <dgm:spPr/>
      <dgm:t>
        <a:bodyPr/>
        <a:lstStyle/>
        <a:p>
          <a:endParaRPr lang="en-US"/>
        </a:p>
      </dgm:t>
    </dgm:pt>
    <dgm:pt modelId="{A1FEFD21-6778-4284-B86B-C974983303A3}" type="pres">
      <dgm:prSet presAssocID="{665372D5-BE4E-4DCA-B1F6-E02FDFAAF9A2}" presName="connTx" presStyleLbl="parChTrans1D3" presStyleIdx="2" presStyleCnt="5"/>
      <dgm:spPr/>
      <dgm:t>
        <a:bodyPr/>
        <a:lstStyle/>
        <a:p>
          <a:endParaRPr lang="en-US"/>
        </a:p>
      </dgm:t>
    </dgm:pt>
    <dgm:pt modelId="{13DD9C75-2758-4BB2-AEA3-56582D4C141A}" type="pres">
      <dgm:prSet presAssocID="{10D0F947-8FEF-4A0E-A91D-CA6A7A9529ED}" presName="root2" presStyleCnt="0"/>
      <dgm:spPr/>
    </dgm:pt>
    <dgm:pt modelId="{E830DF01-FA7C-4A8E-95CC-AC276B40E34D}" type="pres">
      <dgm:prSet presAssocID="{10D0F947-8FEF-4A0E-A91D-CA6A7A9529ED}" presName="LevelTwoTextNode" presStyleLbl="node3" presStyleIdx="2" presStyleCnt="5" custScaleX="192169" custScaleY="74473">
        <dgm:presLayoutVars>
          <dgm:chPref val="3"/>
        </dgm:presLayoutVars>
      </dgm:prSet>
      <dgm:spPr/>
      <dgm:t>
        <a:bodyPr/>
        <a:lstStyle/>
        <a:p>
          <a:endParaRPr lang="en-US"/>
        </a:p>
      </dgm:t>
    </dgm:pt>
    <dgm:pt modelId="{671A03C5-2AFD-4D62-AF42-AE4FB2674A02}" type="pres">
      <dgm:prSet presAssocID="{10D0F947-8FEF-4A0E-A91D-CA6A7A9529ED}" presName="level3hierChild" presStyleCnt="0"/>
      <dgm:spPr/>
    </dgm:pt>
    <dgm:pt modelId="{516AF49E-EFD9-4C3D-9038-3141FA588384}" type="pres">
      <dgm:prSet presAssocID="{99908FFD-A0F5-4A87-B547-D4BBAEEB43AA}" presName="conn2-1" presStyleLbl="parChTrans1D3" presStyleIdx="3" presStyleCnt="5"/>
      <dgm:spPr/>
      <dgm:t>
        <a:bodyPr/>
        <a:lstStyle/>
        <a:p>
          <a:endParaRPr lang="en-US"/>
        </a:p>
      </dgm:t>
    </dgm:pt>
    <dgm:pt modelId="{80640835-4190-482C-AF6B-5C3B01C3B856}" type="pres">
      <dgm:prSet presAssocID="{99908FFD-A0F5-4A87-B547-D4BBAEEB43AA}" presName="connTx" presStyleLbl="parChTrans1D3" presStyleIdx="3" presStyleCnt="5"/>
      <dgm:spPr/>
      <dgm:t>
        <a:bodyPr/>
        <a:lstStyle/>
        <a:p>
          <a:endParaRPr lang="en-US"/>
        </a:p>
      </dgm:t>
    </dgm:pt>
    <dgm:pt modelId="{EF2BA584-9CB6-4D48-B705-DA1D96E5229D}" type="pres">
      <dgm:prSet presAssocID="{8223C472-8209-42F3-B27B-AD74AB189A29}" presName="root2" presStyleCnt="0"/>
      <dgm:spPr/>
    </dgm:pt>
    <dgm:pt modelId="{8ABD9155-0C2D-4925-B73A-7F453F57773A}" type="pres">
      <dgm:prSet presAssocID="{8223C472-8209-42F3-B27B-AD74AB189A29}" presName="LevelTwoTextNode" presStyleLbl="node3" presStyleIdx="3" presStyleCnt="5" custScaleX="192169" custScaleY="79069">
        <dgm:presLayoutVars>
          <dgm:chPref val="3"/>
        </dgm:presLayoutVars>
      </dgm:prSet>
      <dgm:spPr/>
      <dgm:t>
        <a:bodyPr/>
        <a:lstStyle/>
        <a:p>
          <a:endParaRPr lang="en-US"/>
        </a:p>
      </dgm:t>
    </dgm:pt>
    <dgm:pt modelId="{AA72D46F-F664-4809-9A80-AB681CBC2A82}" type="pres">
      <dgm:prSet presAssocID="{8223C472-8209-42F3-B27B-AD74AB189A29}" presName="level3hierChild" presStyleCnt="0"/>
      <dgm:spPr/>
    </dgm:pt>
    <dgm:pt modelId="{BA4907F3-4C7A-4A8B-832D-CE4F945BC720}" type="pres">
      <dgm:prSet presAssocID="{67D40461-60B2-4B8A-AF1D-DA49317EB219}" presName="conn2-1" presStyleLbl="parChTrans1D3" presStyleIdx="4" presStyleCnt="5"/>
      <dgm:spPr/>
      <dgm:t>
        <a:bodyPr/>
        <a:lstStyle/>
        <a:p>
          <a:endParaRPr lang="en-US"/>
        </a:p>
      </dgm:t>
    </dgm:pt>
    <dgm:pt modelId="{0D90F2AA-B888-425E-8132-E3D284939858}" type="pres">
      <dgm:prSet presAssocID="{67D40461-60B2-4B8A-AF1D-DA49317EB219}" presName="connTx" presStyleLbl="parChTrans1D3" presStyleIdx="4" presStyleCnt="5"/>
      <dgm:spPr/>
      <dgm:t>
        <a:bodyPr/>
        <a:lstStyle/>
        <a:p>
          <a:endParaRPr lang="en-US"/>
        </a:p>
      </dgm:t>
    </dgm:pt>
    <dgm:pt modelId="{62A128C6-9D57-45C6-87F0-C26CCC53E88E}" type="pres">
      <dgm:prSet presAssocID="{EAF95336-0C54-4952-B3ED-D14D519E43B8}" presName="root2" presStyleCnt="0"/>
      <dgm:spPr/>
    </dgm:pt>
    <dgm:pt modelId="{2DF296F3-CC75-40EE-A52F-90B0CBEB6394}" type="pres">
      <dgm:prSet presAssocID="{EAF95336-0C54-4952-B3ED-D14D519E43B8}" presName="LevelTwoTextNode" presStyleLbl="node3" presStyleIdx="4" presStyleCnt="5" custScaleX="191386" custScaleY="71277">
        <dgm:presLayoutVars>
          <dgm:chPref val="3"/>
        </dgm:presLayoutVars>
      </dgm:prSet>
      <dgm:spPr/>
      <dgm:t>
        <a:bodyPr/>
        <a:lstStyle/>
        <a:p>
          <a:endParaRPr lang="en-US"/>
        </a:p>
      </dgm:t>
    </dgm:pt>
    <dgm:pt modelId="{75887232-210D-43DE-B2D9-2D16077EFB48}" type="pres">
      <dgm:prSet presAssocID="{EAF95336-0C54-4952-B3ED-D14D519E43B8}" presName="level3hierChild" presStyleCnt="0"/>
      <dgm:spPr/>
    </dgm:pt>
  </dgm:ptLst>
  <dgm:cxnLst>
    <dgm:cxn modelId="{E5C9BD0F-C1F3-4729-9572-03CEA9B9B1EF}" srcId="{1634262A-FB6D-4858-A144-C3641F148963}" destId="{AE81F2B6-4AEB-45C9-99C1-9516D9169289}" srcOrd="0" destOrd="0" parTransId="{628BFE78-A541-4A4D-AE8E-691C1888CC46}" sibTransId="{7296AC96-6041-4074-AD07-94AEA0A3E929}"/>
    <dgm:cxn modelId="{2A37E019-1D40-4C01-8CD2-890917F6D7E3}" type="presOf" srcId="{4C34C2E4-DF8D-4994-B558-0EF1B663C4F4}" destId="{085DDCEE-9B2A-4FE1-8803-7719DDB3D6CB}" srcOrd="0" destOrd="0" presId="urn:microsoft.com/office/officeart/2005/8/layout/hierarchy2"/>
    <dgm:cxn modelId="{8DC2E1E7-05EB-4E7C-9F49-6E1CDD58A1AC}" srcId="{F3A90923-DA21-429E-BA8C-0BC22FE0EE25}" destId="{1634262A-FB6D-4858-A144-C3641F148963}" srcOrd="0" destOrd="0" parTransId="{0B9124BE-4ED4-4FF6-B81E-71DF7CE4C04C}" sibTransId="{72E760BE-DB98-4E48-A13A-BC53E31FF3C6}"/>
    <dgm:cxn modelId="{6334032A-DA48-4A42-87AA-2DF203FBC4D4}" type="presOf" srcId="{67D40461-60B2-4B8A-AF1D-DA49317EB219}" destId="{BA4907F3-4C7A-4A8B-832D-CE4F945BC720}" srcOrd="0" destOrd="0" presId="urn:microsoft.com/office/officeart/2005/8/layout/hierarchy2"/>
    <dgm:cxn modelId="{9F89EBAE-686B-4439-A0D1-ADB1F55649A4}" type="presOf" srcId="{99908FFD-A0F5-4A87-B547-D4BBAEEB43AA}" destId="{516AF49E-EFD9-4C3D-9038-3141FA588384}" srcOrd="0" destOrd="0" presId="urn:microsoft.com/office/officeart/2005/8/layout/hierarchy2"/>
    <dgm:cxn modelId="{835E4FC5-0908-4132-AD7F-EEC793B15DBB}" type="presOf" srcId="{552909E3-A49D-419A-A306-3A8A76B0346F}" destId="{37AA8596-C342-4C9F-A426-C1E1A14A36E8}" srcOrd="1" destOrd="0" presId="urn:microsoft.com/office/officeart/2005/8/layout/hierarchy2"/>
    <dgm:cxn modelId="{5C2D051E-FEA6-4259-AD3C-DAE70BCDD8EC}" type="presOf" srcId="{628BFE78-A541-4A4D-AE8E-691C1888CC46}" destId="{5518DF69-BB7B-49B4-B920-0E581597F8FE}" srcOrd="1" destOrd="0" presId="urn:microsoft.com/office/officeart/2005/8/layout/hierarchy2"/>
    <dgm:cxn modelId="{F70879CD-2529-412A-8F34-21B812BAD6D0}" type="presOf" srcId="{67D40461-60B2-4B8A-AF1D-DA49317EB219}" destId="{0D90F2AA-B888-425E-8132-E3D284939858}" srcOrd="1" destOrd="0" presId="urn:microsoft.com/office/officeart/2005/8/layout/hierarchy2"/>
    <dgm:cxn modelId="{79D81F26-166A-4FF1-A6F4-B3ABFC3D184F}" type="presOf" srcId="{8223C472-8209-42F3-B27B-AD74AB189A29}" destId="{8ABD9155-0C2D-4925-B73A-7F453F57773A}" srcOrd="0" destOrd="0" presId="urn:microsoft.com/office/officeart/2005/8/layout/hierarchy2"/>
    <dgm:cxn modelId="{4D294B55-1B3D-4367-AE5A-350F903BBEB4}" type="presOf" srcId="{205F0AF9-0767-4948-8972-1518CD1A8D70}" destId="{E698F970-A5A2-443E-98A7-4922B9BF8E1C}" srcOrd="0" destOrd="0" presId="urn:microsoft.com/office/officeart/2005/8/layout/hierarchy2"/>
    <dgm:cxn modelId="{295CE534-36BC-4701-A82E-E7033E92B509}" srcId="{205F0AF9-0767-4948-8972-1518CD1A8D70}" destId="{F3A90923-DA21-429E-BA8C-0BC22FE0EE25}" srcOrd="0" destOrd="0" parTransId="{E35E5AE2-18D9-4DD9-A723-8B97B6CC21EC}" sibTransId="{4B61347F-0666-41D0-A061-0E54F0237867}"/>
    <dgm:cxn modelId="{3DC7A142-3547-43D4-B6A2-EF85D8B1FBD4}" type="presOf" srcId="{EAF95336-0C54-4952-B3ED-D14D519E43B8}" destId="{2DF296F3-CC75-40EE-A52F-90B0CBEB6394}" srcOrd="0" destOrd="0" presId="urn:microsoft.com/office/officeart/2005/8/layout/hierarchy2"/>
    <dgm:cxn modelId="{A1841F72-2CCD-4555-9D15-FFE5D8032AC2}" type="presOf" srcId="{AE81F2B6-4AEB-45C9-99C1-9516D9169289}" destId="{74752D16-F284-4733-BD06-D81B903FC595}" srcOrd="0" destOrd="0" presId="urn:microsoft.com/office/officeart/2005/8/layout/hierarchy2"/>
    <dgm:cxn modelId="{020B01D1-0AE6-4BAA-9818-C6DA2C85BF28}" srcId="{1634262A-FB6D-4858-A144-C3641F148963}" destId="{3D8889BC-0038-4C00-8994-17023F300B58}" srcOrd="1" destOrd="0" parTransId="{4C34C2E4-DF8D-4994-B558-0EF1B663C4F4}" sibTransId="{23131B6C-8976-49E0-9AD1-34284966052D}"/>
    <dgm:cxn modelId="{526BBD23-B68E-4FE9-85A8-5D11978E41B9}" type="presOf" srcId="{2354FD9F-CD2E-44A5-B060-5A930A4E99F0}" destId="{E06B0587-1B83-4659-BE19-EEC915595376}" srcOrd="0" destOrd="0" presId="urn:microsoft.com/office/officeart/2005/8/layout/hierarchy2"/>
    <dgm:cxn modelId="{3F81EC35-3569-4F99-A88E-6F85D9FA8A88}" type="presOf" srcId="{4C34C2E4-DF8D-4994-B558-0EF1B663C4F4}" destId="{B41E6B5A-A328-4DE1-8785-B9517E0A6BB1}" srcOrd="1" destOrd="0" presId="urn:microsoft.com/office/officeart/2005/8/layout/hierarchy2"/>
    <dgm:cxn modelId="{8E19C971-1A56-4CD8-9F6D-A85A14771A17}" type="presOf" srcId="{0B9124BE-4ED4-4FF6-B81E-71DF7CE4C04C}" destId="{00A668B9-5C07-47FF-AB23-6245ED1EB727}" srcOrd="1" destOrd="0" presId="urn:microsoft.com/office/officeart/2005/8/layout/hierarchy2"/>
    <dgm:cxn modelId="{D336C923-F5B6-4B42-BAC3-A1769EF43F00}" srcId="{2354FD9F-CD2E-44A5-B060-5A930A4E99F0}" destId="{8223C472-8209-42F3-B27B-AD74AB189A29}" srcOrd="1" destOrd="0" parTransId="{99908FFD-A0F5-4A87-B547-D4BBAEEB43AA}" sibTransId="{CC5F4844-3B24-47F4-9ADF-C6338428CC3E}"/>
    <dgm:cxn modelId="{BFED9840-3571-4A10-B1D3-C15F5DF8CDC2}" type="presOf" srcId="{0B9124BE-4ED4-4FF6-B81E-71DF7CE4C04C}" destId="{977D9258-F91B-4ECD-93BD-F70F8E8628FA}" srcOrd="0" destOrd="0" presId="urn:microsoft.com/office/officeart/2005/8/layout/hierarchy2"/>
    <dgm:cxn modelId="{5E4E841B-D58A-4049-A9BE-8BF42B14F111}" type="presOf" srcId="{3D8889BC-0038-4C00-8994-17023F300B58}" destId="{83021AC3-EBE3-4F91-90D4-B475F247BF98}" srcOrd="0" destOrd="0" presId="urn:microsoft.com/office/officeart/2005/8/layout/hierarchy2"/>
    <dgm:cxn modelId="{B0948D33-BD34-4E03-B586-B3D7BC76211D}" srcId="{F3A90923-DA21-429E-BA8C-0BC22FE0EE25}" destId="{2354FD9F-CD2E-44A5-B060-5A930A4E99F0}" srcOrd="1" destOrd="0" parTransId="{552909E3-A49D-419A-A306-3A8A76B0346F}" sibTransId="{4A31B90A-C92A-496F-B420-4E005E1F85B9}"/>
    <dgm:cxn modelId="{8C65C94C-85AC-415D-AAA7-32CAA3931FB8}" srcId="{2354FD9F-CD2E-44A5-B060-5A930A4E99F0}" destId="{10D0F947-8FEF-4A0E-A91D-CA6A7A9529ED}" srcOrd="0" destOrd="0" parTransId="{665372D5-BE4E-4DCA-B1F6-E02FDFAAF9A2}" sibTransId="{6757853A-2D9E-4525-B93E-05A663A1EF86}"/>
    <dgm:cxn modelId="{4A30725C-9E01-4C38-9B33-306F4CC3D418}" type="presOf" srcId="{1634262A-FB6D-4858-A144-C3641F148963}" destId="{983CCE9D-A68F-45B6-B5E3-8C935362A290}" srcOrd="0" destOrd="0" presId="urn:microsoft.com/office/officeart/2005/8/layout/hierarchy2"/>
    <dgm:cxn modelId="{7AF3FDCE-2994-4133-88CC-82DD2B649A3C}" type="presOf" srcId="{10D0F947-8FEF-4A0E-A91D-CA6A7A9529ED}" destId="{E830DF01-FA7C-4A8E-95CC-AC276B40E34D}" srcOrd="0" destOrd="0" presId="urn:microsoft.com/office/officeart/2005/8/layout/hierarchy2"/>
    <dgm:cxn modelId="{8B5681FD-8E56-4594-B339-12156C868C1F}" type="presOf" srcId="{665372D5-BE4E-4DCA-B1F6-E02FDFAAF9A2}" destId="{A1FEFD21-6778-4284-B86B-C974983303A3}" srcOrd="1" destOrd="0" presId="urn:microsoft.com/office/officeart/2005/8/layout/hierarchy2"/>
    <dgm:cxn modelId="{97534084-7F33-458A-BDC1-3AF8D8A62576}" type="presOf" srcId="{99908FFD-A0F5-4A87-B547-D4BBAEEB43AA}" destId="{80640835-4190-482C-AF6B-5C3B01C3B856}" srcOrd="1" destOrd="0" presId="urn:microsoft.com/office/officeart/2005/8/layout/hierarchy2"/>
    <dgm:cxn modelId="{5D3873EF-3EB2-4966-AA93-1A209DFCEFA5}" type="presOf" srcId="{628BFE78-A541-4A4D-AE8E-691C1888CC46}" destId="{BEE14AB2-5155-4062-BDC9-81FC40CC96C5}" srcOrd="0" destOrd="0" presId="urn:microsoft.com/office/officeart/2005/8/layout/hierarchy2"/>
    <dgm:cxn modelId="{FBE4D502-88AB-4D98-B3D3-BDE7A00D4683}" type="presOf" srcId="{665372D5-BE4E-4DCA-B1F6-E02FDFAAF9A2}" destId="{E015C146-2506-4481-A4D5-7B3CD11B341C}" srcOrd="0" destOrd="0" presId="urn:microsoft.com/office/officeart/2005/8/layout/hierarchy2"/>
    <dgm:cxn modelId="{880D8307-CEB9-4462-B6FF-E55D7F93CB5F}" type="presOf" srcId="{552909E3-A49D-419A-A306-3A8A76B0346F}" destId="{2C7633BD-46F7-4934-84F1-2C7EF7441B97}" srcOrd="0" destOrd="0" presId="urn:microsoft.com/office/officeart/2005/8/layout/hierarchy2"/>
    <dgm:cxn modelId="{18329CCC-E92C-419A-97BE-4502365AD549}" srcId="{2354FD9F-CD2E-44A5-B060-5A930A4E99F0}" destId="{EAF95336-0C54-4952-B3ED-D14D519E43B8}" srcOrd="2" destOrd="0" parTransId="{67D40461-60B2-4B8A-AF1D-DA49317EB219}" sibTransId="{B6187DA9-7897-4083-82B7-DE758D75714E}"/>
    <dgm:cxn modelId="{B312B7EF-5C6B-4DD3-9899-7957F5D64935}" type="presOf" srcId="{F3A90923-DA21-429E-BA8C-0BC22FE0EE25}" destId="{00160372-EE32-43F3-AEC8-EDBE1EE30523}" srcOrd="0" destOrd="0" presId="urn:microsoft.com/office/officeart/2005/8/layout/hierarchy2"/>
    <dgm:cxn modelId="{047901BA-EB96-47C5-9CF3-14E7CA339F79}" type="presParOf" srcId="{E698F970-A5A2-443E-98A7-4922B9BF8E1C}" destId="{C84F10C9-3A9A-4ECD-9AF4-62DA8DC98267}" srcOrd="0" destOrd="0" presId="urn:microsoft.com/office/officeart/2005/8/layout/hierarchy2"/>
    <dgm:cxn modelId="{455EC5C2-C98E-4F92-9BB2-38CFD231C6A5}" type="presParOf" srcId="{C84F10C9-3A9A-4ECD-9AF4-62DA8DC98267}" destId="{00160372-EE32-43F3-AEC8-EDBE1EE30523}" srcOrd="0" destOrd="0" presId="urn:microsoft.com/office/officeart/2005/8/layout/hierarchy2"/>
    <dgm:cxn modelId="{798E31BF-7C31-4646-8DD1-A3C73A7B57AD}" type="presParOf" srcId="{C84F10C9-3A9A-4ECD-9AF4-62DA8DC98267}" destId="{5F69C5E3-989A-4E1E-8C9E-7C66267D231A}" srcOrd="1" destOrd="0" presId="urn:microsoft.com/office/officeart/2005/8/layout/hierarchy2"/>
    <dgm:cxn modelId="{6CBC9DDE-050A-4AA4-96A5-49AFCFDD35A3}" type="presParOf" srcId="{5F69C5E3-989A-4E1E-8C9E-7C66267D231A}" destId="{977D9258-F91B-4ECD-93BD-F70F8E8628FA}" srcOrd="0" destOrd="0" presId="urn:microsoft.com/office/officeart/2005/8/layout/hierarchy2"/>
    <dgm:cxn modelId="{A48D2913-F41D-4FAE-B38C-7DDC921E01C5}" type="presParOf" srcId="{977D9258-F91B-4ECD-93BD-F70F8E8628FA}" destId="{00A668B9-5C07-47FF-AB23-6245ED1EB727}" srcOrd="0" destOrd="0" presId="urn:microsoft.com/office/officeart/2005/8/layout/hierarchy2"/>
    <dgm:cxn modelId="{67780289-609A-4F7C-B8CD-ECCF0350D9B9}" type="presParOf" srcId="{5F69C5E3-989A-4E1E-8C9E-7C66267D231A}" destId="{8C2B1B1C-2705-475C-9F06-61EFB223F8FB}" srcOrd="1" destOrd="0" presId="urn:microsoft.com/office/officeart/2005/8/layout/hierarchy2"/>
    <dgm:cxn modelId="{1C200D2D-C87B-40EA-866D-58C524D59AA9}" type="presParOf" srcId="{8C2B1B1C-2705-475C-9F06-61EFB223F8FB}" destId="{983CCE9D-A68F-45B6-B5E3-8C935362A290}" srcOrd="0" destOrd="0" presId="urn:microsoft.com/office/officeart/2005/8/layout/hierarchy2"/>
    <dgm:cxn modelId="{776A312C-CD28-4368-A232-DC29CF1A149D}" type="presParOf" srcId="{8C2B1B1C-2705-475C-9F06-61EFB223F8FB}" destId="{076CED39-AF8E-4C73-904E-47B7B6680D87}" srcOrd="1" destOrd="0" presId="urn:microsoft.com/office/officeart/2005/8/layout/hierarchy2"/>
    <dgm:cxn modelId="{9992765E-BA6E-4552-9E3D-F0FA6B5E2CC4}" type="presParOf" srcId="{076CED39-AF8E-4C73-904E-47B7B6680D87}" destId="{BEE14AB2-5155-4062-BDC9-81FC40CC96C5}" srcOrd="0" destOrd="0" presId="urn:microsoft.com/office/officeart/2005/8/layout/hierarchy2"/>
    <dgm:cxn modelId="{7B6DC04B-95A3-4ECA-9E9D-79E38982AD05}" type="presParOf" srcId="{BEE14AB2-5155-4062-BDC9-81FC40CC96C5}" destId="{5518DF69-BB7B-49B4-B920-0E581597F8FE}" srcOrd="0" destOrd="0" presId="urn:microsoft.com/office/officeart/2005/8/layout/hierarchy2"/>
    <dgm:cxn modelId="{27926606-EF5E-42C9-B161-074E22A5E3A6}" type="presParOf" srcId="{076CED39-AF8E-4C73-904E-47B7B6680D87}" destId="{D0A0D276-BF89-496E-8084-BDA9A46C0387}" srcOrd="1" destOrd="0" presId="urn:microsoft.com/office/officeart/2005/8/layout/hierarchy2"/>
    <dgm:cxn modelId="{DDD8C074-AD3D-46E6-9F28-552D442F8B3D}" type="presParOf" srcId="{D0A0D276-BF89-496E-8084-BDA9A46C0387}" destId="{74752D16-F284-4733-BD06-D81B903FC595}" srcOrd="0" destOrd="0" presId="urn:microsoft.com/office/officeart/2005/8/layout/hierarchy2"/>
    <dgm:cxn modelId="{1F55252E-5F13-424A-A029-CA4CEF7282A9}" type="presParOf" srcId="{D0A0D276-BF89-496E-8084-BDA9A46C0387}" destId="{7675D633-B686-4DD1-80DE-343425969930}" srcOrd="1" destOrd="0" presId="urn:microsoft.com/office/officeart/2005/8/layout/hierarchy2"/>
    <dgm:cxn modelId="{D83ECA73-2425-4A65-A80F-197BDDEFC44C}" type="presParOf" srcId="{076CED39-AF8E-4C73-904E-47B7B6680D87}" destId="{085DDCEE-9B2A-4FE1-8803-7719DDB3D6CB}" srcOrd="2" destOrd="0" presId="urn:microsoft.com/office/officeart/2005/8/layout/hierarchy2"/>
    <dgm:cxn modelId="{44904CA8-2EB1-410B-B29A-7579F103C630}" type="presParOf" srcId="{085DDCEE-9B2A-4FE1-8803-7719DDB3D6CB}" destId="{B41E6B5A-A328-4DE1-8785-B9517E0A6BB1}" srcOrd="0" destOrd="0" presId="urn:microsoft.com/office/officeart/2005/8/layout/hierarchy2"/>
    <dgm:cxn modelId="{9B397276-DC26-42F5-A8C5-9FDB8335FE8A}" type="presParOf" srcId="{076CED39-AF8E-4C73-904E-47B7B6680D87}" destId="{DA0981DE-30D7-4D21-BE1E-471740CC4E8B}" srcOrd="3" destOrd="0" presId="urn:microsoft.com/office/officeart/2005/8/layout/hierarchy2"/>
    <dgm:cxn modelId="{FC97DB40-EBC1-4220-A081-F8D8F42A4F6F}" type="presParOf" srcId="{DA0981DE-30D7-4D21-BE1E-471740CC4E8B}" destId="{83021AC3-EBE3-4F91-90D4-B475F247BF98}" srcOrd="0" destOrd="0" presId="urn:microsoft.com/office/officeart/2005/8/layout/hierarchy2"/>
    <dgm:cxn modelId="{7019C99A-C1C3-4B0A-81A3-FA2E4611C7F1}" type="presParOf" srcId="{DA0981DE-30D7-4D21-BE1E-471740CC4E8B}" destId="{582F9CE5-D76C-4DA4-B96A-62D405D74400}" srcOrd="1" destOrd="0" presId="urn:microsoft.com/office/officeart/2005/8/layout/hierarchy2"/>
    <dgm:cxn modelId="{D1A0B1FB-BD1E-453B-A72B-8C23C6AC3342}" type="presParOf" srcId="{5F69C5E3-989A-4E1E-8C9E-7C66267D231A}" destId="{2C7633BD-46F7-4934-84F1-2C7EF7441B97}" srcOrd="2" destOrd="0" presId="urn:microsoft.com/office/officeart/2005/8/layout/hierarchy2"/>
    <dgm:cxn modelId="{7A905E2A-8830-4D9F-A6E5-6CE0246A0FBD}" type="presParOf" srcId="{2C7633BD-46F7-4934-84F1-2C7EF7441B97}" destId="{37AA8596-C342-4C9F-A426-C1E1A14A36E8}" srcOrd="0" destOrd="0" presId="urn:microsoft.com/office/officeart/2005/8/layout/hierarchy2"/>
    <dgm:cxn modelId="{BCB999D3-700B-478A-83D2-0349B5D45B08}" type="presParOf" srcId="{5F69C5E3-989A-4E1E-8C9E-7C66267D231A}" destId="{7D38F219-1E01-4266-8B60-82AF8B7D7D98}" srcOrd="3" destOrd="0" presId="urn:microsoft.com/office/officeart/2005/8/layout/hierarchy2"/>
    <dgm:cxn modelId="{D14B599A-7B87-45C1-9A9E-CB7F8F933263}" type="presParOf" srcId="{7D38F219-1E01-4266-8B60-82AF8B7D7D98}" destId="{E06B0587-1B83-4659-BE19-EEC915595376}" srcOrd="0" destOrd="0" presId="urn:microsoft.com/office/officeart/2005/8/layout/hierarchy2"/>
    <dgm:cxn modelId="{16648770-233F-4AEA-B5BB-D89E0EB0AF7B}" type="presParOf" srcId="{7D38F219-1E01-4266-8B60-82AF8B7D7D98}" destId="{26153FE8-1B0F-4CF1-96E4-EAF1D0D1B15F}" srcOrd="1" destOrd="0" presId="urn:microsoft.com/office/officeart/2005/8/layout/hierarchy2"/>
    <dgm:cxn modelId="{4ABFE19F-195D-412C-8926-AD8D06182E2F}" type="presParOf" srcId="{26153FE8-1B0F-4CF1-96E4-EAF1D0D1B15F}" destId="{E015C146-2506-4481-A4D5-7B3CD11B341C}" srcOrd="0" destOrd="0" presId="urn:microsoft.com/office/officeart/2005/8/layout/hierarchy2"/>
    <dgm:cxn modelId="{93008369-1B33-4D70-8FFE-C2A701CC5FF9}" type="presParOf" srcId="{E015C146-2506-4481-A4D5-7B3CD11B341C}" destId="{A1FEFD21-6778-4284-B86B-C974983303A3}" srcOrd="0" destOrd="0" presId="urn:microsoft.com/office/officeart/2005/8/layout/hierarchy2"/>
    <dgm:cxn modelId="{046D8122-548B-428C-84CE-88B489AF70A0}" type="presParOf" srcId="{26153FE8-1B0F-4CF1-96E4-EAF1D0D1B15F}" destId="{13DD9C75-2758-4BB2-AEA3-56582D4C141A}" srcOrd="1" destOrd="0" presId="urn:microsoft.com/office/officeart/2005/8/layout/hierarchy2"/>
    <dgm:cxn modelId="{77182876-627D-4AB6-A281-8404B42855F2}" type="presParOf" srcId="{13DD9C75-2758-4BB2-AEA3-56582D4C141A}" destId="{E830DF01-FA7C-4A8E-95CC-AC276B40E34D}" srcOrd="0" destOrd="0" presId="urn:microsoft.com/office/officeart/2005/8/layout/hierarchy2"/>
    <dgm:cxn modelId="{F430B3B4-B51B-4156-9B52-EBD61BA17CB5}" type="presParOf" srcId="{13DD9C75-2758-4BB2-AEA3-56582D4C141A}" destId="{671A03C5-2AFD-4D62-AF42-AE4FB2674A02}" srcOrd="1" destOrd="0" presId="urn:microsoft.com/office/officeart/2005/8/layout/hierarchy2"/>
    <dgm:cxn modelId="{BB5F3804-6F2A-41A7-9D07-5F655276632D}" type="presParOf" srcId="{26153FE8-1B0F-4CF1-96E4-EAF1D0D1B15F}" destId="{516AF49E-EFD9-4C3D-9038-3141FA588384}" srcOrd="2" destOrd="0" presId="urn:microsoft.com/office/officeart/2005/8/layout/hierarchy2"/>
    <dgm:cxn modelId="{A80012B4-C5AA-43B8-A8F9-16201991D6EE}" type="presParOf" srcId="{516AF49E-EFD9-4C3D-9038-3141FA588384}" destId="{80640835-4190-482C-AF6B-5C3B01C3B856}" srcOrd="0" destOrd="0" presId="urn:microsoft.com/office/officeart/2005/8/layout/hierarchy2"/>
    <dgm:cxn modelId="{C31DF388-8179-46A6-9CDF-93DFF974B94B}" type="presParOf" srcId="{26153FE8-1B0F-4CF1-96E4-EAF1D0D1B15F}" destId="{EF2BA584-9CB6-4D48-B705-DA1D96E5229D}" srcOrd="3" destOrd="0" presId="urn:microsoft.com/office/officeart/2005/8/layout/hierarchy2"/>
    <dgm:cxn modelId="{C53A1251-F328-41A5-AFE1-909F3632EEAD}" type="presParOf" srcId="{EF2BA584-9CB6-4D48-B705-DA1D96E5229D}" destId="{8ABD9155-0C2D-4925-B73A-7F453F57773A}" srcOrd="0" destOrd="0" presId="urn:microsoft.com/office/officeart/2005/8/layout/hierarchy2"/>
    <dgm:cxn modelId="{69ED2C7D-4DFA-40FF-87CB-520DFFD40760}" type="presParOf" srcId="{EF2BA584-9CB6-4D48-B705-DA1D96E5229D}" destId="{AA72D46F-F664-4809-9A80-AB681CBC2A82}" srcOrd="1" destOrd="0" presId="urn:microsoft.com/office/officeart/2005/8/layout/hierarchy2"/>
    <dgm:cxn modelId="{70E830DA-6ED9-475A-85A4-6F2663730376}" type="presParOf" srcId="{26153FE8-1B0F-4CF1-96E4-EAF1D0D1B15F}" destId="{BA4907F3-4C7A-4A8B-832D-CE4F945BC720}" srcOrd="4" destOrd="0" presId="urn:microsoft.com/office/officeart/2005/8/layout/hierarchy2"/>
    <dgm:cxn modelId="{23CAEA73-C2C8-463F-A30D-5F6C1445B31C}" type="presParOf" srcId="{BA4907F3-4C7A-4A8B-832D-CE4F945BC720}" destId="{0D90F2AA-B888-425E-8132-E3D284939858}" srcOrd="0" destOrd="0" presId="urn:microsoft.com/office/officeart/2005/8/layout/hierarchy2"/>
    <dgm:cxn modelId="{81FBAC45-B582-41E6-AF3E-DAD4BB27AAB3}" type="presParOf" srcId="{26153FE8-1B0F-4CF1-96E4-EAF1D0D1B15F}" destId="{62A128C6-9D57-45C6-87F0-C26CCC53E88E}" srcOrd="5" destOrd="0" presId="urn:microsoft.com/office/officeart/2005/8/layout/hierarchy2"/>
    <dgm:cxn modelId="{F09973E2-D6EB-4F57-8652-090259FDA9CB}" type="presParOf" srcId="{62A128C6-9D57-45C6-87F0-C26CCC53E88E}" destId="{2DF296F3-CC75-40EE-A52F-90B0CBEB6394}" srcOrd="0" destOrd="0" presId="urn:microsoft.com/office/officeart/2005/8/layout/hierarchy2"/>
    <dgm:cxn modelId="{41D89818-E827-4F22-9470-7DEF45DC90CF}" type="presParOf" srcId="{62A128C6-9D57-45C6-87F0-C26CCC53E88E}" destId="{75887232-210D-43DE-B2D9-2D16077EFB48}" srcOrd="1" destOrd="0" presId="urn:microsoft.com/office/officeart/2005/8/layout/hierarchy2"/>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7497E28-FAE4-42DA-8D9D-5B4659273D7A}">
      <dsp:nvSpPr>
        <dsp:cNvPr id="0" name=""/>
        <dsp:cNvSpPr/>
      </dsp:nvSpPr>
      <dsp:spPr>
        <a:xfrm>
          <a:off x="-6237467" y="-954511"/>
          <a:ext cx="7427116" cy="7427116"/>
        </a:xfrm>
        <a:prstGeom prst="blockArc">
          <a:avLst>
            <a:gd name="adj1" fmla="val 18900000"/>
            <a:gd name="adj2" fmla="val 2700000"/>
            <a:gd name="adj3" fmla="val 291"/>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34504B8-3AD3-4D7F-BA10-772C4BC9F4DA}">
      <dsp:nvSpPr>
        <dsp:cNvPr id="0" name=""/>
        <dsp:cNvSpPr/>
      </dsp:nvSpPr>
      <dsp:spPr>
        <a:xfrm>
          <a:off x="765911" y="426979"/>
          <a:ext cx="7158940" cy="1353279"/>
        </a:xfrm>
        <a:prstGeom prst="rect">
          <a:avLst/>
        </a:prstGeom>
        <a:solidFill>
          <a:srgbClr val="99FF66"/>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5997" tIns="40640" rIns="40640" bIns="40640" numCol="1" spcCol="1270" anchor="ctr" anchorCtr="0">
          <a:noAutofit/>
        </a:bodyPr>
        <a:lstStyle/>
        <a:p>
          <a:pPr lvl="0" algn="just" defTabSz="711200">
            <a:lnSpc>
              <a:spcPct val="90000"/>
            </a:lnSpc>
            <a:spcBef>
              <a:spcPct val="0"/>
            </a:spcBef>
            <a:spcAft>
              <a:spcPct val="35000"/>
            </a:spcAft>
          </a:pPr>
          <a:r>
            <a:rPr lang="en-US" sz="1600" b="0" kern="1200" dirty="0" smtClean="0">
              <a:solidFill>
                <a:schemeClr val="tx1"/>
              </a:solidFill>
              <a:effectLst/>
              <a:latin typeface="Cambria" pitchFamily="18" charset="0"/>
              <a:ea typeface="Cambria" pitchFamily="18" charset="0"/>
              <a:cs typeface="Times New Roman"/>
            </a:rPr>
            <a:t>- </a:t>
          </a:r>
          <a:r>
            <a:rPr lang="en-US" sz="1600" b="0" kern="1200" dirty="0" err="1" smtClean="0">
              <a:solidFill>
                <a:schemeClr val="tx1"/>
              </a:solidFill>
              <a:effectLst/>
              <a:latin typeface="Cambria" pitchFamily="18" charset="0"/>
              <a:ea typeface="Cambria" pitchFamily="18" charset="0"/>
              <a:cs typeface="Times New Roman"/>
            </a:rPr>
            <a:t>Đất</a:t>
          </a:r>
          <a:r>
            <a:rPr lang="en-US" sz="1600" b="0" kern="1200" dirty="0" smtClean="0">
              <a:solidFill>
                <a:schemeClr val="tx1"/>
              </a:solidFill>
              <a:effectLst/>
              <a:latin typeface="Cambria" pitchFamily="18" charset="0"/>
              <a:ea typeface="Cambria" pitchFamily="18" charset="0"/>
              <a:cs typeface="Times New Roman"/>
            </a:rPr>
            <a:t> </a:t>
          </a:r>
          <a:r>
            <a:rPr lang="en-US" sz="1600" b="0" kern="1200" dirty="0" err="1" smtClean="0">
              <a:solidFill>
                <a:schemeClr val="tx1"/>
              </a:solidFill>
              <a:effectLst/>
              <a:latin typeface="Cambria" pitchFamily="18" charset="0"/>
              <a:ea typeface="Cambria" pitchFamily="18" charset="0"/>
              <a:cs typeface="Times New Roman"/>
            </a:rPr>
            <a:t>feralit</a:t>
          </a:r>
          <a:r>
            <a:rPr lang="en-US" sz="1600" b="0" kern="1200" dirty="0" smtClean="0">
              <a:solidFill>
                <a:schemeClr val="tx1"/>
              </a:solidFill>
              <a:effectLst/>
              <a:latin typeface="Cambria" pitchFamily="18" charset="0"/>
              <a:ea typeface="Cambria" pitchFamily="18" charset="0"/>
              <a:cs typeface="Times New Roman"/>
            </a:rPr>
            <a:t> c</a:t>
          </a:r>
          <a:r>
            <a:rPr lang="vi-VN" sz="1600" b="0" kern="1200" dirty="0" smtClean="0">
              <a:solidFill>
                <a:schemeClr val="tx1"/>
              </a:solidFill>
              <a:effectLst/>
              <a:latin typeface="Cambria" pitchFamily="18" charset="0"/>
              <a:ea typeface="Cambria" pitchFamily="18" charset="0"/>
              <a:cs typeface="Times New Roman"/>
            </a:rPr>
            <a:t>hiếm tới 65% diện tích đất tự nhiên.</a:t>
          </a:r>
          <a:endParaRPr lang="en-US" sz="1600" b="0" kern="1200" dirty="0" smtClean="0">
            <a:solidFill>
              <a:schemeClr val="tx1"/>
            </a:solidFill>
            <a:effectLst/>
            <a:latin typeface="Cambria" pitchFamily="18" charset="0"/>
            <a:ea typeface="Cambria" pitchFamily="18" charset="0"/>
            <a:cs typeface="Times New Roman"/>
          </a:endParaRPr>
        </a:p>
        <a:p>
          <a:pPr lvl="0" algn="just" defTabSz="711200">
            <a:lnSpc>
              <a:spcPct val="90000"/>
            </a:lnSpc>
            <a:spcBef>
              <a:spcPct val="0"/>
            </a:spcBef>
            <a:spcAft>
              <a:spcPct val="35000"/>
            </a:spcAft>
          </a:pPr>
          <a:r>
            <a:rPr lang="en-US" sz="1600" b="1" kern="1200" dirty="0" smtClean="0">
              <a:solidFill>
                <a:schemeClr val="tx1"/>
              </a:solidFill>
              <a:effectLst/>
              <a:latin typeface="Cambria" pitchFamily="18" charset="0"/>
              <a:ea typeface="Cambria" pitchFamily="18" charset="0"/>
              <a:cs typeface="Times New Roman"/>
            </a:rPr>
            <a:t>- </a:t>
          </a:r>
          <a:r>
            <a:rPr lang="vi-VN" sz="1600" b="1" kern="1200" dirty="0" smtClean="0">
              <a:solidFill>
                <a:schemeClr val="tx1"/>
              </a:solidFill>
              <a:effectLst/>
              <a:latin typeface="Cambria" pitchFamily="18" charset="0"/>
              <a:ea typeface="Cambria" pitchFamily="18" charset="0"/>
              <a:cs typeface="Times New Roman"/>
            </a:rPr>
            <a:t>Phân bố</a:t>
          </a:r>
          <a:r>
            <a:rPr lang="en-US" sz="1600" b="1" kern="1200" dirty="0" smtClean="0">
              <a:solidFill>
                <a:schemeClr val="tx1"/>
              </a:solidFill>
              <a:effectLst/>
              <a:latin typeface="Cambria" pitchFamily="18" charset="0"/>
              <a:ea typeface="Cambria" pitchFamily="18" charset="0"/>
              <a:cs typeface="Times New Roman"/>
            </a:rPr>
            <a:t>:</a:t>
          </a:r>
          <a:r>
            <a:rPr lang="vi-VN" sz="1600" b="1" kern="1200" dirty="0" smtClean="0">
              <a:solidFill>
                <a:schemeClr val="tx1"/>
              </a:solidFill>
              <a:effectLst/>
              <a:latin typeface="Cambria" pitchFamily="18" charset="0"/>
              <a:ea typeface="Cambria" pitchFamily="18" charset="0"/>
              <a:cs typeface="Times New Roman"/>
            </a:rPr>
            <a:t> </a:t>
          </a:r>
          <a:r>
            <a:rPr lang="vi-VN" sz="1600" b="0" kern="1200" dirty="0" smtClean="0">
              <a:solidFill>
                <a:schemeClr val="tx1"/>
              </a:solidFill>
              <a:effectLst/>
              <a:latin typeface="Cambria" pitchFamily="18" charset="0"/>
              <a:ea typeface="Cambria" pitchFamily="18" charset="0"/>
              <a:cs typeface="Times New Roman"/>
            </a:rPr>
            <a:t>ở các tỉnh trung du và miền núi, từ độ cao 1600 đến 1700m trở xuống</a:t>
          </a:r>
          <a:r>
            <a:rPr lang="en-US" sz="1600" b="0" kern="1200" dirty="0" smtClean="0">
              <a:solidFill>
                <a:schemeClr val="tx1"/>
              </a:solidFill>
              <a:effectLst/>
              <a:latin typeface="Cambria" pitchFamily="18" charset="0"/>
              <a:ea typeface="Cambria" pitchFamily="18" charset="0"/>
              <a:cs typeface="Times New Roman"/>
            </a:rPr>
            <a:t> </a:t>
          </a:r>
          <a:r>
            <a:rPr lang="en-US" sz="1600" b="0" kern="1200" dirty="0" err="1" smtClean="0">
              <a:solidFill>
                <a:schemeClr val="tx1"/>
              </a:solidFill>
              <a:effectLst/>
              <a:latin typeface="Cambria" pitchFamily="18" charset="0"/>
              <a:ea typeface="Cambria" pitchFamily="18" charset="0"/>
              <a:cs typeface="Times New Roman"/>
            </a:rPr>
            <a:t>gồm</a:t>
          </a:r>
          <a:r>
            <a:rPr lang="en-US" sz="1600" b="0" kern="1200" dirty="0" smtClean="0">
              <a:solidFill>
                <a:schemeClr val="tx1"/>
              </a:solidFill>
              <a:effectLst/>
              <a:latin typeface="Cambria" pitchFamily="18" charset="0"/>
              <a:ea typeface="Cambria" pitchFamily="18" charset="0"/>
              <a:cs typeface="Times New Roman"/>
            </a:rPr>
            <a:t> đ</a:t>
          </a:r>
          <a:r>
            <a:rPr lang="vi-VN" sz="1600" b="0" kern="1200" dirty="0" smtClean="0">
              <a:solidFill>
                <a:schemeClr val="tx1"/>
              </a:solidFill>
              <a:effectLst/>
              <a:latin typeface="Cambria" pitchFamily="18" charset="0"/>
              <a:ea typeface="Cambria" pitchFamily="18" charset="0"/>
              <a:cs typeface="Times New Roman"/>
            </a:rPr>
            <a:t>ất feralit trên đá vôi phân bố ở Tây Bắc, </a:t>
          </a:r>
          <a:r>
            <a:rPr lang="en-US" sz="1600" b="0" kern="1200" dirty="0" smtClean="0">
              <a:solidFill>
                <a:schemeClr val="tx1"/>
              </a:solidFill>
              <a:effectLst/>
              <a:latin typeface="Cambria" pitchFamily="18" charset="0"/>
              <a:ea typeface="Cambria" pitchFamily="18" charset="0"/>
              <a:cs typeface="Times New Roman"/>
            </a:rPr>
            <a:t>Đ</a:t>
          </a:r>
          <a:r>
            <a:rPr lang="vi-VN" sz="1600" b="0" kern="1200" dirty="0" smtClean="0">
              <a:solidFill>
                <a:schemeClr val="tx1"/>
              </a:solidFill>
              <a:effectLst/>
              <a:latin typeface="Cambria" pitchFamily="18" charset="0"/>
              <a:ea typeface="Cambria" pitchFamily="18" charset="0"/>
              <a:cs typeface="Times New Roman"/>
            </a:rPr>
            <a:t>ông </a:t>
          </a:r>
          <a:r>
            <a:rPr lang="en-US" sz="1600" b="0" kern="1200" dirty="0" smtClean="0">
              <a:solidFill>
                <a:schemeClr val="tx1"/>
              </a:solidFill>
              <a:effectLst/>
              <a:latin typeface="Cambria" pitchFamily="18" charset="0"/>
              <a:ea typeface="Cambria" pitchFamily="18" charset="0"/>
              <a:cs typeface="Times New Roman"/>
            </a:rPr>
            <a:t>B</a:t>
          </a:r>
          <a:r>
            <a:rPr lang="vi-VN" sz="1600" b="0" kern="1200" dirty="0" smtClean="0">
              <a:solidFill>
                <a:schemeClr val="tx1"/>
              </a:solidFill>
              <a:effectLst/>
              <a:latin typeface="Cambria" pitchFamily="18" charset="0"/>
              <a:ea typeface="Cambria" pitchFamily="18" charset="0"/>
              <a:cs typeface="Times New Roman"/>
            </a:rPr>
            <a:t>ắc và Bắc Trung </a:t>
          </a:r>
          <a:r>
            <a:rPr lang="en-US" sz="1600" b="0" kern="1200" dirty="0" smtClean="0">
              <a:solidFill>
                <a:schemeClr val="tx1"/>
              </a:solidFill>
              <a:effectLst/>
              <a:latin typeface="Cambria" pitchFamily="18" charset="0"/>
              <a:ea typeface="Cambria" pitchFamily="18" charset="0"/>
              <a:cs typeface="Times New Roman"/>
            </a:rPr>
            <a:t>B</a:t>
          </a:r>
          <a:r>
            <a:rPr lang="vi-VN" sz="1600" b="0" kern="1200" dirty="0" smtClean="0">
              <a:solidFill>
                <a:schemeClr val="tx1"/>
              </a:solidFill>
              <a:effectLst/>
              <a:latin typeface="Cambria" pitchFamily="18" charset="0"/>
              <a:ea typeface="Cambria" pitchFamily="18" charset="0"/>
              <a:cs typeface="Times New Roman"/>
            </a:rPr>
            <a:t>ộ</a:t>
          </a:r>
          <a:r>
            <a:rPr lang="en-US" sz="1600" b="0" kern="1200" dirty="0" smtClean="0">
              <a:solidFill>
                <a:schemeClr val="tx1"/>
              </a:solidFill>
              <a:effectLst/>
              <a:latin typeface="Cambria" pitchFamily="18" charset="0"/>
              <a:ea typeface="Cambria" pitchFamily="18" charset="0"/>
              <a:cs typeface="Times New Roman"/>
            </a:rPr>
            <a:t>, đ</a:t>
          </a:r>
          <a:r>
            <a:rPr lang="vi-VN" sz="1600" b="0" kern="1200" dirty="0" smtClean="0">
              <a:solidFill>
                <a:schemeClr val="tx1"/>
              </a:solidFill>
              <a:effectLst/>
              <a:latin typeface="Cambria" pitchFamily="18" charset="0"/>
              <a:ea typeface="Cambria" pitchFamily="18" charset="0"/>
              <a:cs typeface="Times New Roman"/>
            </a:rPr>
            <a:t>ất feralit trên đá bazan phân bố ở Tây Nguyên và Đông Nam Bộ.</a:t>
          </a:r>
          <a:endParaRPr lang="en-US" sz="1600" b="0" kern="1200" dirty="0" smtClean="0">
            <a:solidFill>
              <a:schemeClr val="tx1"/>
            </a:solidFill>
            <a:effectLst/>
            <a:latin typeface="Cambria" pitchFamily="18" charset="0"/>
            <a:ea typeface="Cambria" pitchFamily="18" charset="0"/>
            <a:cs typeface="Times New Roman"/>
          </a:endParaRPr>
        </a:p>
      </dsp:txBody>
      <dsp:txXfrm>
        <a:off x="765911" y="426979"/>
        <a:ext cx="7158940" cy="1353279"/>
      </dsp:txXfrm>
    </dsp:sp>
    <dsp:sp modelId="{467C472B-F399-46AE-B017-5DC56BBEA7D7}">
      <dsp:nvSpPr>
        <dsp:cNvPr id="0" name=""/>
        <dsp:cNvSpPr/>
      </dsp:nvSpPr>
      <dsp:spPr>
        <a:xfrm>
          <a:off x="76149" y="413856"/>
          <a:ext cx="1379523" cy="1379523"/>
        </a:xfrm>
        <a:prstGeom prst="ellipse">
          <a:avLst/>
        </a:prstGeom>
        <a:blipFill rotWithShape="0">
          <a:blip xmlns:r="http://schemas.openxmlformats.org/officeDocument/2006/relationships" r:embed="rId1"/>
          <a:stretch>
            <a:fillRect/>
          </a:stretch>
        </a:blip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D97E049-4A6C-47F8-8707-C5FFDBF743ED}">
      <dsp:nvSpPr>
        <dsp:cNvPr id="0" name=""/>
        <dsp:cNvSpPr/>
      </dsp:nvSpPr>
      <dsp:spPr>
        <a:xfrm>
          <a:off x="1140991" y="1978247"/>
          <a:ext cx="6757774" cy="1420533"/>
        </a:xfrm>
        <a:prstGeom prst="rect">
          <a:avLst/>
        </a:prstGeom>
        <a:solidFill>
          <a:srgbClr val="BCFCD4"/>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5997" tIns="40640" rIns="40640" bIns="40640" numCol="1" spcCol="1270" anchor="ctr" anchorCtr="0">
          <a:noAutofit/>
        </a:bodyPr>
        <a:lstStyle/>
        <a:p>
          <a:pPr lvl="0" algn="just" defTabSz="711200">
            <a:lnSpc>
              <a:spcPct val="90000"/>
            </a:lnSpc>
            <a:spcBef>
              <a:spcPct val="0"/>
            </a:spcBef>
            <a:spcAft>
              <a:spcPct val="35000"/>
            </a:spcAft>
          </a:pPr>
          <a:r>
            <a:rPr lang="en-US" sz="1600" b="1" kern="1200" dirty="0" smtClean="0">
              <a:solidFill>
                <a:schemeClr val="tx1"/>
              </a:solidFill>
              <a:effectLst/>
              <a:latin typeface="Cambria" pitchFamily="18" charset="0"/>
              <a:ea typeface="Cambria" pitchFamily="18" charset="0"/>
              <a:cs typeface="Times New Roman"/>
            </a:rPr>
            <a:t>- </a:t>
          </a:r>
          <a:r>
            <a:rPr lang="en-US" sz="1600" b="1" kern="1200" dirty="0" err="1" smtClean="0">
              <a:solidFill>
                <a:schemeClr val="tx1"/>
              </a:solidFill>
              <a:effectLst/>
              <a:latin typeface="Cambria" pitchFamily="18" charset="0"/>
              <a:ea typeface="Cambria" pitchFamily="18" charset="0"/>
              <a:cs typeface="Times New Roman"/>
            </a:rPr>
            <a:t>Đặc</a:t>
          </a:r>
          <a:r>
            <a:rPr lang="en-US" sz="1600" b="1" kern="1200" dirty="0" smtClean="0">
              <a:solidFill>
                <a:schemeClr val="tx1"/>
              </a:solidFill>
              <a:effectLst/>
              <a:latin typeface="Cambria" pitchFamily="18" charset="0"/>
              <a:ea typeface="Cambria" pitchFamily="18" charset="0"/>
              <a:cs typeface="Times New Roman"/>
            </a:rPr>
            <a:t> </a:t>
          </a:r>
          <a:r>
            <a:rPr lang="en-US" sz="1600" b="1" kern="1200" dirty="0" err="1" smtClean="0">
              <a:solidFill>
                <a:schemeClr val="tx1"/>
              </a:solidFill>
              <a:effectLst/>
              <a:latin typeface="Cambria" pitchFamily="18" charset="0"/>
              <a:ea typeface="Cambria" pitchFamily="18" charset="0"/>
              <a:cs typeface="Times New Roman"/>
            </a:rPr>
            <a:t>điểm</a:t>
          </a:r>
          <a:r>
            <a:rPr lang="en-US" sz="1600" b="1" kern="1200" dirty="0" smtClean="0">
              <a:solidFill>
                <a:schemeClr val="tx1"/>
              </a:solidFill>
              <a:effectLst/>
              <a:latin typeface="Cambria" pitchFamily="18" charset="0"/>
              <a:ea typeface="Cambria" pitchFamily="18" charset="0"/>
              <a:cs typeface="Times New Roman"/>
            </a:rPr>
            <a:t>: </a:t>
          </a:r>
        </a:p>
        <a:p>
          <a:pPr lvl="0" algn="just" defTabSz="711200">
            <a:lnSpc>
              <a:spcPct val="90000"/>
            </a:lnSpc>
            <a:spcBef>
              <a:spcPct val="0"/>
            </a:spcBef>
            <a:spcAft>
              <a:spcPct val="35000"/>
            </a:spcAft>
          </a:pPr>
          <a:r>
            <a:rPr lang="en-US" sz="1600" b="0" kern="1200" dirty="0" smtClean="0">
              <a:solidFill>
                <a:schemeClr val="tx1"/>
              </a:solidFill>
              <a:effectLst/>
              <a:latin typeface="Cambria" pitchFamily="18" charset="0"/>
              <a:ea typeface="Cambria" pitchFamily="18" charset="0"/>
              <a:cs typeface="Times New Roman"/>
            </a:rPr>
            <a:t>+ C</a:t>
          </a:r>
          <a:r>
            <a:rPr lang="vi-VN" sz="1600" b="0" kern="1200" dirty="0" smtClean="0">
              <a:solidFill>
                <a:schemeClr val="tx1"/>
              </a:solidFill>
              <a:effectLst/>
              <a:latin typeface="Cambria" pitchFamily="18" charset="0"/>
              <a:ea typeface="Cambria" pitchFamily="18" charset="0"/>
              <a:cs typeface="Times New Roman"/>
            </a:rPr>
            <a:t>ó chứa nhiều oxit sắt và oxit nhôm tạo nên màu đỏ vàng.</a:t>
          </a:r>
          <a:endParaRPr lang="en-US" sz="1600" b="0" kern="1200" dirty="0" smtClean="0">
            <a:solidFill>
              <a:schemeClr val="tx1"/>
            </a:solidFill>
            <a:effectLst/>
            <a:latin typeface="Cambria" pitchFamily="18" charset="0"/>
            <a:ea typeface="Cambria" pitchFamily="18" charset="0"/>
            <a:cs typeface="Times New Roman"/>
          </a:endParaRPr>
        </a:p>
        <a:p>
          <a:pPr lvl="0" algn="just" defTabSz="711200">
            <a:lnSpc>
              <a:spcPct val="90000"/>
            </a:lnSpc>
            <a:spcBef>
              <a:spcPct val="0"/>
            </a:spcBef>
            <a:spcAft>
              <a:spcPct val="35000"/>
            </a:spcAft>
          </a:pPr>
          <a:r>
            <a:rPr lang="en-US" sz="1600" b="0" kern="1200" dirty="0" smtClean="0">
              <a:solidFill>
                <a:schemeClr val="tx1"/>
              </a:solidFill>
              <a:effectLst/>
              <a:latin typeface="Cambria" pitchFamily="18" charset="0"/>
              <a:ea typeface="Cambria" pitchFamily="18" charset="0"/>
              <a:cs typeface="Times New Roman"/>
            </a:rPr>
            <a:t>+ L</a:t>
          </a:r>
          <a:r>
            <a:rPr lang="vi-VN" sz="1600" b="0" kern="1200" dirty="0" smtClean="0">
              <a:solidFill>
                <a:schemeClr val="tx1"/>
              </a:solidFill>
              <a:effectLst/>
              <a:latin typeface="Cambria" pitchFamily="18" charset="0"/>
              <a:ea typeface="Cambria" pitchFamily="18" charset="0"/>
              <a:cs typeface="Times New Roman"/>
            </a:rPr>
            <a:t>ớp vỏ phong hóa dày thoáng khí, dễ thoát nước, đất chua, nghèo các chất badơ và mùn.</a:t>
          </a:r>
          <a:endParaRPr lang="en-US" sz="1600" b="0" kern="1200" dirty="0" smtClean="0">
            <a:solidFill>
              <a:schemeClr val="tx1"/>
            </a:solidFill>
            <a:effectLst/>
            <a:latin typeface="Cambria" pitchFamily="18" charset="0"/>
            <a:ea typeface="Cambria" pitchFamily="18" charset="0"/>
            <a:cs typeface="Times New Roman"/>
          </a:endParaRPr>
        </a:p>
        <a:p>
          <a:pPr lvl="0" algn="just" defTabSz="711200">
            <a:lnSpc>
              <a:spcPct val="90000"/>
            </a:lnSpc>
            <a:spcBef>
              <a:spcPct val="0"/>
            </a:spcBef>
            <a:spcAft>
              <a:spcPct val="35000"/>
            </a:spcAft>
          </a:pPr>
          <a:r>
            <a:rPr lang="en-US" sz="1600" b="0" kern="1200" dirty="0" smtClean="0">
              <a:solidFill>
                <a:schemeClr val="tx1"/>
              </a:solidFill>
              <a:effectLst/>
              <a:latin typeface="Cambria" pitchFamily="18" charset="0"/>
              <a:ea typeface="Cambria" pitchFamily="18" charset="0"/>
              <a:cs typeface="Times New Roman"/>
            </a:rPr>
            <a:t>+</a:t>
          </a:r>
          <a:r>
            <a:rPr lang="vi-VN" sz="1600" b="0" kern="1200" dirty="0" smtClean="0">
              <a:solidFill>
                <a:schemeClr val="tx1"/>
              </a:solidFill>
              <a:effectLst/>
              <a:latin typeface="Cambria" pitchFamily="18" charset="0"/>
              <a:ea typeface="Cambria" pitchFamily="18" charset="0"/>
              <a:cs typeface="Times New Roman"/>
            </a:rPr>
            <a:t> Đất feralit trên đá badan và đá vôi có độ phì cao nhất.</a:t>
          </a:r>
          <a:endParaRPr lang="en-US" sz="1600" b="0" kern="1200" dirty="0" smtClean="0">
            <a:solidFill>
              <a:schemeClr val="tx1"/>
            </a:solidFill>
            <a:effectLst/>
            <a:latin typeface="Cambria" pitchFamily="18" charset="0"/>
            <a:ea typeface="Cambria" pitchFamily="18" charset="0"/>
            <a:cs typeface="Times New Roman"/>
          </a:endParaRPr>
        </a:p>
      </dsp:txBody>
      <dsp:txXfrm>
        <a:off x="1140991" y="1978247"/>
        <a:ext cx="6757774" cy="1420533"/>
      </dsp:txXfrm>
    </dsp:sp>
    <dsp:sp modelId="{9D6C96D5-59F1-4074-AA4E-276172A59D56}">
      <dsp:nvSpPr>
        <dsp:cNvPr id="0" name=""/>
        <dsp:cNvSpPr/>
      </dsp:nvSpPr>
      <dsp:spPr>
        <a:xfrm>
          <a:off x="477315" y="2069284"/>
          <a:ext cx="1379523" cy="1379523"/>
        </a:xfrm>
        <a:prstGeom prst="ellipse">
          <a:avLst/>
        </a:prstGeom>
        <a:blipFill rotWithShape="0">
          <a:blip xmlns:r="http://schemas.openxmlformats.org/officeDocument/2006/relationships" r:embed="rId2"/>
          <a:stretch>
            <a:fillRect/>
          </a:stretch>
        </a:blip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0E9B536-5134-4AC7-990D-17E1F41843BA}">
      <dsp:nvSpPr>
        <dsp:cNvPr id="0" name=""/>
        <dsp:cNvSpPr/>
      </dsp:nvSpPr>
      <dsp:spPr>
        <a:xfrm>
          <a:off x="765911" y="3551179"/>
          <a:ext cx="7158940" cy="1726589"/>
        </a:xfrm>
        <a:prstGeom prst="rect">
          <a:avLst/>
        </a:prstGeom>
        <a:solidFill>
          <a:srgbClr val="FFCCF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5997" tIns="40640" rIns="40640" bIns="40640" numCol="1" spcCol="1270" anchor="ctr" anchorCtr="0">
          <a:noAutofit/>
        </a:bodyPr>
        <a:lstStyle/>
        <a:p>
          <a:pPr lvl="0" algn="just" defTabSz="711200">
            <a:lnSpc>
              <a:spcPct val="90000"/>
            </a:lnSpc>
            <a:spcBef>
              <a:spcPct val="0"/>
            </a:spcBef>
            <a:spcAft>
              <a:spcPct val="35000"/>
            </a:spcAft>
          </a:pPr>
          <a:endParaRPr lang="en-US" sz="1600" kern="1200" dirty="0" smtClean="0">
            <a:solidFill>
              <a:schemeClr val="tx1"/>
            </a:solidFill>
            <a:latin typeface="Cambria" pitchFamily="18" charset="0"/>
            <a:ea typeface="Cambria" pitchFamily="18" charset="0"/>
          </a:endParaRPr>
        </a:p>
        <a:p>
          <a:pPr lvl="0" algn="just" defTabSz="711200">
            <a:lnSpc>
              <a:spcPct val="90000"/>
            </a:lnSpc>
            <a:spcBef>
              <a:spcPct val="0"/>
            </a:spcBef>
            <a:spcAft>
              <a:spcPct val="35000"/>
            </a:spcAft>
          </a:pPr>
          <a:r>
            <a:rPr lang="en-US" sz="1600" kern="1200" dirty="0" smtClean="0">
              <a:solidFill>
                <a:schemeClr val="tx1"/>
              </a:solidFill>
              <a:latin typeface="Cambria" pitchFamily="18" charset="0"/>
              <a:ea typeface="Cambria" pitchFamily="18" charset="0"/>
            </a:rPr>
            <a:t>- </a:t>
          </a:r>
          <a:r>
            <a:rPr lang="en-US" sz="1600" b="1" kern="1200" dirty="0" err="1" smtClean="0">
              <a:solidFill>
                <a:schemeClr val="tx1"/>
              </a:solidFill>
              <a:latin typeface="Cambria" pitchFamily="18" charset="0"/>
              <a:ea typeface="Cambria" pitchFamily="18" charset="0"/>
            </a:rPr>
            <a:t>Giá</a:t>
          </a:r>
          <a:r>
            <a:rPr lang="en-US" sz="1600" b="1" kern="1200" dirty="0" smtClean="0">
              <a:solidFill>
                <a:schemeClr val="tx1"/>
              </a:solidFill>
              <a:latin typeface="Cambria" pitchFamily="18" charset="0"/>
              <a:ea typeface="Cambria" pitchFamily="18" charset="0"/>
            </a:rPr>
            <a:t> </a:t>
          </a:r>
          <a:r>
            <a:rPr lang="en-US" sz="1600" b="1" kern="1200" dirty="0" err="1" smtClean="0">
              <a:solidFill>
                <a:schemeClr val="tx1"/>
              </a:solidFill>
              <a:latin typeface="Cambria" pitchFamily="18" charset="0"/>
              <a:ea typeface="Cambria" pitchFamily="18" charset="0"/>
            </a:rPr>
            <a:t>trị</a:t>
          </a:r>
          <a:r>
            <a:rPr lang="en-US" sz="1600" b="1" kern="1200" dirty="0" smtClean="0">
              <a:solidFill>
                <a:schemeClr val="tx1"/>
              </a:solidFill>
              <a:latin typeface="Cambria" pitchFamily="18" charset="0"/>
              <a:ea typeface="Cambria" pitchFamily="18" charset="0"/>
            </a:rPr>
            <a:t> </a:t>
          </a:r>
          <a:r>
            <a:rPr lang="en-US" sz="1600" b="1" kern="1200" dirty="0" err="1" smtClean="0">
              <a:solidFill>
                <a:schemeClr val="tx1"/>
              </a:solidFill>
              <a:latin typeface="Cambria" pitchFamily="18" charset="0"/>
              <a:ea typeface="Cambria" pitchFamily="18" charset="0"/>
            </a:rPr>
            <a:t>sử</a:t>
          </a:r>
          <a:r>
            <a:rPr lang="en-US" sz="1600" b="1" kern="1200" dirty="0" smtClean="0">
              <a:solidFill>
                <a:schemeClr val="tx1"/>
              </a:solidFill>
              <a:latin typeface="Cambria" pitchFamily="18" charset="0"/>
              <a:ea typeface="Cambria" pitchFamily="18" charset="0"/>
            </a:rPr>
            <a:t> </a:t>
          </a:r>
          <a:r>
            <a:rPr lang="en-US" sz="1600" b="1" kern="1200" dirty="0" err="1" smtClean="0">
              <a:solidFill>
                <a:schemeClr val="tx1"/>
              </a:solidFill>
              <a:latin typeface="Cambria" pitchFamily="18" charset="0"/>
              <a:ea typeface="Cambria" pitchFamily="18" charset="0"/>
            </a:rPr>
            <a:t>dụng</a:t>
          </a:r>
          <a:r>
            <a:rPr lang="en-US" sz="1600" kern="1200" dirty="0" smtClean="0">
              <a:solidFill>
                <a:schemeClr val="tx1"/>
              </a:solidFill>
              <a:latin typeface="Cambria" pitchFamily="18" charset="0"/>
              <a:ea typeface="Cambria" pitchFamily="18" charset="0"/>
            </a:rPr>
            <a:t>:</a:t>
          </a:r>
        </a:p>
        <a:p>
          <a:pPr lvl="0" algn="just" defTabSz="711200">
            <a:lnSpc>
              <a:spcPct val="90000"/>
            </a:lnSpc>
            <a:spcBef>
              <a:spcPct val="0"/>
            </a:spcBef>
            <a:spcAft>
              <a:spcPct val="35000"/>
            </a:spcAft>
          </a:pPr>
          <a:r>
            <a:rPr lang="en-US" sz="1600" kern="1200" dirty="0" smtClean="0">
              <a:solidFill>
                <a:schemeClr val="tx1"/>
              </a:solidFill>
              <a:latin typeface="Cambria" pitchFamily="18" charset="0"/>
              <a:ea typeface="Cambria" pitchFamily="18" charset="0"/>
            </a:rPr>
            <a:t>+</a:t>
          </a:r>
          <a:r>
            <a:rPr lang="vi-VN" sz="1600" kern="1200" dirty="0" smtClean="0">
              <a:solidFill>
                <a:schemeClr val="tx1"/>
              </a:solidFill>
              <a:latin typeface="Cambria" pitchFamily="18" charset="0"/>
              <a:ea typeface="Cambria" pitchFamily="18" charset="0"/>
            </a:rPr>
            <a:t> Trong lâm nghiệp: thích hợp phát triển rừng sản xuất với các loại cây như thông, bạch đàn, xà cừ, keo, cung cấp nguyên liệu cho công nghiệp chế biến gỗ.</a:t>
          </a:r>
          <a:endParaRPr lang="en-US" sz="1600" kern="1200" dirty="0" smtClean="0">
            <a:solidFill>
              <a:schemeClr val="tx1"/>
            </a:solidFill>
            <a:latin typeface="Cambria" pitchFamily="18" charset="0"/>
            <a:ea typeface="Cambria" pitchFamily="18" charset="0"/>
          </a:endParaRPr>
        </a:p>
        <a:p>
          <a:pPr lvl="0" algn="just" defTabSz="711200">
            <a:lnSpc>
              <a:spcPct val="90000"/>
            </a:lnSpc>
            <a:spcBef>
              <a:spcPct val="0"/>
            </a:spcBef>
            <a:spcAft>
              <a:spcPct val="35000"/>
            </a:spcAft>
          </a:pPr>
          <a:r>
            <a:rPr lang="en-US" sz="1600" kern="1200" dirty="0" smtClean="0">
              <a:solidFill>
                <a:schemeClr val="tx1"/>
              </a:solidFill>
              <a:latin typeface="Cambria" pitchFamily="18" charset="0"/>
              <a:ea typeface="Cambria" pitchFamily="18" charset="0"/>
            </a:rPr>
            <a:t>+ </a:t>
          </a:r>
          <a:r>
            <a:rPr lang="en-US" sz="1600" kern="1200" dirty="0" err="1" smtClean="0">
              <a:solidFill>
                <a:schemeClr val="tx1"/>
              </a:solidFill>
              <a:latin typeface="Cambria" pitchFamily="18" charset="0"/>
              <a:ea typeface="Cambria" pitchFamily="18" charset="0"/>
            </a:rPr>
            <a:t>Trong</a:t>
          </a:r>
          <a:r>
            <a:rPr lang="en-US" sz="1600" kern="1200" dirty="0" smtClean="0">
              <a:solidFill>
                <a:schemeClr val="tx1"/>
              </a:solidFill>
              <a:latin typeface="Cambria" pitchFamily="18" charset="0"/>
              <a:ea typeface="Cambria" pitchFamily="18" charset="0"/>
            </a:rPr>
            <a:t> </a:t>
          </a:r>
          <a:r>
            <a:rPr lang="en-US" sz="1600" kern="1200" dirty="0" err="1" smtClean="0">
              <a:solidFill>
                <a:schemeClr val="tx1"/>
              </a:solidFill>
              <a:latin typeface="Cambria" pitchFamily="18" charset="0"/>
              <a:ea typeface="Cambria" pitchFamily="18" charset="0"/>
            </a:rPr>
            <a:t>nông</a:t>
          </a:r>
          <a:r>
            <a:rPr lang="en-US" sz="1600" kern="1200" dirty="0" smtClean="0">
              <a:solidFill>
                <a:schemeClr val="tx1"/>
              </a:solidFill>
              <a:latin typeface="Cambria" pitchFamily="18" charset="0"/>
              <a:ea typeface="Cambria" pitchFamily="18" charset="0"/>
            </a:rPr>
            <a:t> </a:t>
          </a:r>
          <a:r>
            <a:rPr lang="en-US" sz="1600" kern="1200" dirty="0" err="1" smtClean="0">
              <a:solidFill>
                <a:schemeClr val="tx1"/>
              </a:solidFill>
              <a:latin typeface="Cambria" pitchFamily="18" charset="0"/>
              <a:ea typeface="Cambria" pitchFamily="18" charset="0"/>
            </a:rPr>
            <a:t>nghiệp</a:t>
          </a:r>
          <a:r>
            <a:rPr lang="en-US" sz="1600" kern="1200" dirty="0" smtClean="0">
              <a:solidFill>
                <a:schemeClr val="tx1"/>
              </a:solidFill>
              <a:latin typeface="Cambria" pitchFamily="18" charset="0"/>
              <a:ea typeface="Cambria" pitchFamily="18" charset="0"/>
            </a:rPr>
            <a:t>: t</a:t>
          </a:r>
          <a:r>
            <a:rPr lang="vi-VN" sz="1600" kern="1200" dirty="0" smtClean="0">
              <a:solidFill>
                <a:schemeClr val="tx1"/>
              </a:solidFill>
              <a:latin typeface="Cambria" pitchFamily="18" charset="0"/>
              <a:ea typeface="Cambria" pitchFamily="18" charset="0"/>
            </a:rPr>
            <a:t>rồng các cây công nghiệp lâu năm (chè, cà phê, cao su, hồ tiêu,…), cây dược liệu (quế, hồi, sâm,…)</a:t>
          </a:r>
          <a:r>
            <a:rPr lang="en-US" sz="1600" kern="1200" dirty="0" smtClean="0">
              <a:solidFill>
                <a:schemeClr val="tx1"/>
              </a:solidFill>
              <a:latin typeface="Cambria" pitchFamily="18" charset="0"/>
              <a:ea typeface="Cambria" pitchFamily="18" charset="0"/>
            </a:rPr>
            <a:t>, t</a:t>
          </a:r>
          <a:r>
            <a:rPr lang="vi-VN" sz="1600" kern="1200" dirty="0" smtClean="0">
              <a:solidFill>
                <a:schemeClr val="tx1"/>
              </a:solidFill>
              <a:latin typeface="Cambria" pitchFamily="18" charset="0"/>
              <a:ea typeface="Cambria" pitchFamily="18" charset="0"/>
            </a:rPr>
            <a:t>rồng các loại cây ăn quả như: bưởi, cam, xoài…</a:t>
          </a:r>
          <a:endParaRPr lang="en-US" sz="1600" kern="1200" dirty="0" smtClean="0">
            <a:solidFill>
              <a:schemeClr val="tx1"/>
            </a:solidFill>
            <a:latin typeface="Cambria" pitchFamily="18" charset="0"/>
            <a:ea typeface="Cambria" pitchFamily="18" charset="0"/>
          </a:endParaRPr>
        </a:p>
        <a:p>
          <a:pPr lvl="0" algn="just" defTabSz="711200">
            <a:lnSpc>
              <a:spcPct val="90000"/>
            </a:lnSpc>
            <a:spcBef>
              <a:spcPct val="0"/>
            </a:spcBef>
            <a:spcAft>
              <a:spcPct val="35000"/>
            </a:spcAft>
          </a:pPr>
          <a:endParaRPr lang="en-US" sz="1600" kern="1200" dirty="0" smtClean="0">
            <a:solidFill>
              <a:schemeClr val="tx1"/>
            </a:solidFill>
            <a:latin typeface="Cambria" pitchFamily="18" charset="0"/>
            <a:ea typeface="Cambria" pitchFamily="18" charset="0"/>
          </a:endParaRPr>
        </a:p>
      </dsp:txBody>
      <dsp:txXfrm>
        <a:off x="765911" y="3551179"/>
        <a:ext cx="7158940" cy="1726589"/>
      </dsp:txXfrm>
    </dsp:sp>
    <dsp:sp modelId="{BB02C15B-25BD-4CA5-8B62-85830BA892A9}">
      <dsp:nvSpPr>
        <dsp:cNvPr id="0" name=""/>
        <dsp:cNvSpPr/>
      </dsp:nvSpPr>
      <dsp:spPr>
        <a:xfrm>
          <a:off x="76149" y="3724712"/>
          <a:ext cx="1379523" cy="1379523"/>
        </a:xfrm>
        <a:prstGeom prst="ellipse">
          <a:avLst/>
        </a:prstGeom>
        <a:blipFill rotWithShape="0">
          <a:blip xmlns:r="http://schemas.openxmlformats.org/officeDocument/2006/relationships" r:embed="rId3"/>
          <a:stretch>
            <a:fillRect/>
          </a:stretch>
        </a:blip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7497E28-FAE4-42DA-8D9D-5B4659273D7A}">
      <dsp:nvSpPr>
        <dsp:cNvPr id="0" name=""/>
        <dsp:cNvSpPr/>
      </dsp:nvSpPr>
      <dsp:spPr>
        <a:xfrm>
          <a:off x="-6237467" y="-954511"/>
          <a:ext cx="7427116" cy="7427116"/>
        </a:xfrm>
        <a:prstGeom prst="blockArc">
          <a:avLst>
            <a:gd name="adj1" fmla="val 18900000"/>
            <a:gd name="adj2" fmla="val 2700000"/>
            <a:gd name="adj3" fmla="val 291"/>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34504B8-3AD3-4D7F-BA10-772C4BC9F4DA}">
      <dsp:nvSpPr>
        <dsp:cNvPr id="0" name=""/>
        <dsp:cNvSpPr/>
      </dsp:nvSpPr>
      <dsp:spPr>
        <a:xfrm>
          <a:off x="765911" y="655582"/>
          <a:ext cx="7158940" cy="896072"/>
        </a:xfrm>
        <a:prstGeom prst="rect">
          <a:avLst/>
        </a:prstGeom>
        <a:solidFill>
          <a:srgbClr val="99FF66"/>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5997" tIns="40640" rIns="40640" bIns="40640" numCol="1" spcCol="1270" anchor="ctr" anchorCtr="0">
          <a:noAutofit/>
        </a:bodyPr>
        <a:lstStyle/>
        <a:p>
          <a:pPr lvl="0" algn="just" defTabSz="711200">
            <a:lnSpc>
              <a:spcPct val="90000"/>
            </a:lnSpc>
            <a:spcBef>
              <a:spcPct val="0"/>
            </a:spcBef>
            <a:spcAft>
              <a:spcPct val="35000"/>
            </a:spcAft>
          </a:pPr>
          <a:r>
            <a:rPr lang="en-US" sz="1600" b="0" kern="1200" dirty="0" smtClean="0">
              <a:solidFill>
                <a:schemeClr val="tx1"/>
              </a:solidFill>
              <a:effectLst/>
              <a:latin typeface="Cambria" pitchFamily="18" charset="0"/>
              <a:ea typeface="Cambria" pitchFamily="18" charset="0"/>
              <a:cs typeface="Times New Roman"/>
            </a:rPr>
            <a:t>- </a:t>
          </a:r>
          <a:r>
            <a:rPr lang="vi-VN" sz="1600" b="0" kern="1200" dirty="0" smtClean="0">
              <a:solidFill>
                <a:schemeClr val="tx1"/>
              </a:solidFill>
              <a:effectLst/>
              <a:latin typeface="Cambria" pitchFamily="18" charset="0"/>
              <a:ea typeface="Cambria" pitchFamily="18" charset="0"/>
              <a:cs typeface="Times New Roman"/>
            </a:rPr>
            <a:t>Chiếm khoảng 24% diện tích đất tự nhiên.</a:t>
          </a:r>
          <a:endParaRPr lang="en-US" sz="1600" b="0" kern="1200" dirty="0" smtClean="0">
            <a:solidFill>
              <a:schemeClr val="tx1"/>
            </a:solidFill>
            <a:effectLst/>
            <a:latin typeface="Cambria" pitchFamily="18" charset="0"/>
            <a:ea typeface="Cambria" pitchFamily="18" charset="0"/>
            <a:cs typeface="Times New Roman"/>
          </a:endParaRPr>
        </a:p>
        <a:p>
          <a:pPr lvl="0" algn="just" defTabSz="711200">
            <a:lnSpc>
              <a:spcPct val="90000"/>
            </a:lnSpc>
            <a:spcBef>
              <a:spcPct val="0"/>
            </a:spcBef>
            <a:spcAft>
              <a:spcPct val="35000"/>
            </a:spcAft>
          </a:pPr>
          <a:r>
            <a:rPr lang="en-US" sz="1600" b="1" kern="1200" dirty="0" smtClean="0">
              <a:solidFill>
                <a:schemeClr val="tx1"/>
              </a:solidFill>
              <a:effectLst/>
              <a:latin typeface="Cambria" pitchFamily="18" charset="0"/>
              <a:ea typeface="Cambria" pitchFamily="18" charset="0"/>
              <a:cs typeface="Times New Roman"/>
            </a:rPr>
            <a:t>- </a:t>
          </a:r>
          <a:r>
            <a:rPr lang="vi-VN" sz="1600" b="1" kern="1200" dirty="0" smtClean="0">
              <a:solidFill>
                <a:schemeClr val="tx1"/>
              </a:solidFill>
              <a:effectLst/>
              <a:latin typeface="Cambria" pitchFamily="18" charset="0"/>
              <a:ea typeface="Cambria" pitchFamily="18" charset="0"/>
              <a:cs typeface="Times New Roman"/>
            </a:rPr>
            <a:t>Phân bố</a:t>
          </a:r>
          <a:r>
            <a:rPr lang="en-US" sz="1600" b="1" kern="1200" dirty="0" smtClean="0">
              <a:solidFill>
                <a:schemeClr val="tx1"/>
              </a:solidFill>
              <a:effectLst/>
              <a:latin typeface="Cambria" pitchFamily="18" charset="0"/>
              <a:ea typeface="Cambria" pitchFamily="18" charset="0"/>
              <a:cs typeface="Times New Roman"/>
            </a:rPr>
            <a:t>:</a:t>
          </a:r>
          <a:r>
            <a:rPr lang="vi-VN" sz="1600" b="1" kern="1200" dirty="0" smtClean="0">
              <a:solidFill>
                <a:schemeClr val="tx1"/>
              </a:solidFill>
              <a:effectLst/>
              <a:latin typeface="Cambria" pitchFamily="18" charset="0"/>
              <a:ea typeface="Cambria" pitchFamily="18" charset="0"/>
              <a:cs typeface="Times New Roman"/>
            </a:rPr>
            <a:t> </a:t>
          </a:r>
          <a:r>
            <a:rPr lang="en-US" sz="1600" b="0" kern="1200" dirty="0" smtClean="0">
              <a:solidFill>
                <a:schemeClr val="tx1"/>
              </a:solidFill>
              <a:effectLst/>
              <a:latin typeface="Cambria" pitchFamily="18" charset="0"/>
              <a:ea typeface="Cambria" pitchFamily="18" charset="0"/>
              <a:cs typeface="Times New Roman"/>
            </a:rPr>
            <a:t>c</a:t>
          </a:r>
          <a:r>
            <a:rPr lang="vi-VN" sz="1600" b="0" kern="1200" dirty="0" smtClean="0">
              <a:solidFill>
                <a:schemeClr val="tx1"/>
              </a:solidFill>
              <a:effectLst/>
              <a:latin typeface="Cambria" pitchFamily="18" charset="0"/>
              <a:ea typeface="Cambria" pitchFamily="18" charset="0"/>
              <a:cs typeface="Times New Roman"/>
            </a:rPr>
            <a:t>hủ yếu ở đồng bằng sông Hồng, đồng bằng sông Cửu Long và các đồng bằng duyên hải miền Trung.</a:t>
          </a:r>
          <a:endParaRPr lang="en-US" sz="1600" b="0" kern="1200" dirty="0" smtClean="0">
            <a:solidFill>
              <a:schemeClr val="tx1"/>
            </a:solidFill>
            <a:effectLst/>
            <a:latin typeface="Cambria" pitchFamily="18" charset="0"/>
            <a:ea typeface="Cambria" pitchFamily="18" charset="0"/>
            <a:cs typeface="Times New Roman"/>
          </a:endParaRPr>
        </a:p>
      </dsp:txBody>
      <dsp:txXfrm>
        <a:off x="765911" y="655582"/>
        <a:ext cx="7158940" cy="896072"/>
      </dsp:txXfrm>
    </dsp:sp>
    <dsp:sp modelId="{467C472B-F399-46AE-B017-5DC56BBEA7D7}">
      <dsp:nvSpPr>
        <dsp:cNvPr id="0" name=""/>
        <dsp:cNvSpPr/>
      </dsp:nvSpPr>
      <dsp:spPr>
        <a:xfrm>
          <a:off x="76149" y="413856"/>
          <a:ext cx="1379523" cy="1379523"/>
        </a:xfrm>
        <a:prstGeom prst="ellipse">
          <a:avLst/>
        </a:prstGeom>
        <a:blipFill rotWithShape="0">
          <a:blip xmlns:r="http://schemas.openxmlformats.org/officeDocument/2006/relationships" r:embed="rId1"/>
          <a:stretch>
            <a:fillRect/>
          </a:stretch>
        </a:blip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D97E049-4A6C-47F8-8707-C5FFDBF743ED}">
      <dsp:nvSpPr>
        <dsp:cNvPr id="0" name=""/>
        <dsp:cNvSpPr/>
      </dsp:nvSpPr>
      <dsp:spPr>
        <a:xfrm>
          <a:off x="1140991" y="1950982"/>
          <a:ext cx="6757774" cy="1475063"/>
        </a:xfrm>
        <a:prstGeom prst="rect">
          <a:avLst/>
        </a:prstGeom>
        <a:solidFill>
          <a:srgbClr val="BCFCD4"/>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5997" tIns="40640" rIns="40640" bIns="40640" numCol="1" spcCol="1270" anchor="ctr" anchorCtr="0">
          <a:noAutofit/>
        </a:bodyPr>
        <a:lstStyle/>
        <a:p>
          <a:pPr lvl="0" algn="just" defTabSz="711200">
            <a:lnSpc>
              <a:spcPct val="90000"/>
            </a:lnSpc>
            <a:spcBef>
              <a:spcPct val="0"/>
            </a:spcBef>
            <a:spcAft>
              <a:spcPct val="35000"/>
            </a:spcAft>
          </a:pPr>
          <a:endParaRPr lang="en-US" sz="1600" b="1" kern="1200" dirty="0" smtClean="0">
            <a:solidFill>
              <a:schemeClr val="tx1"/>
            </a:solidFill>
            <a:effectLst/>
            <a:latin typeface="Cambria" pitchFamily="18" charset="0"/>
            <a:ea typeface="Cambria" pitchFamily="18" charset="0"/>
            <a:cs typeface="Times New Roman"/>
          </a:endParaRPr>
        </a:p>
        <a:p>
          <a:pPr lvl="0" algn="just" defTabSz="711200">
            <a:lnSpc>
              <a:spcPct val="90000"/>
            </a:lnSpc>
            <a:spcBef>
              <a:spcPct val="0"/>
            </a:spcBef>
            <a:spcAft>
              <a:spcPct val="35000"/>
            </a:spcAft>
          </a:pPr>
          <a:r>
            <a:rPr lang="en-US" sz="1600" b="1" kern="1200" dirty="0" smtClean="0">
              <a:solidFill>
                <a:schemeClr val="tx1"/>
              </a:solidFill>
              <a:effectLst/>
              <a:latin typeface="Cambria" pitchFamily="18" charset="0"/>
              <a:ea typeface="Cambria" pitchFamily="18" charset="0"/>
              <a:cs typeface="Times New Roman"/>
            </a:rPr>
            <a:t>- </a:t>
          </a:r>
          <a:r>
            <a:rPr lang="en-US" sz="1600" b="1" kern="1200" dirty="0" err="1" smtClean="0">
              <a:solidFill>
                <a:schemeClr val="tx1"/>
              </a:solidFill>
              <a:effectLst/>
              <a:latin typeface="Cambria" pitchFamily="18" charset="0"/>
              <a:ea typeface="Cambria" pitchFamily="18" charset="0"/>
              <a:cs typeface="Times New Roman"/>
            </a:rPr>
            <a:t>Đặc</a:t>
          </a:r>
          <a:r>
            <a:rPr lang="en-US" sz="1600" b="1" kern="1200" dirty="0" smtClean="0">
              <a:solidFill>
                <a:schemeClr val="tx1"/>
              </a:solidFill>
              <a:effectLst/>
              <a:latin typeface="Cambria" pitchFamily="18" charset="0"/>
              <a:ea typeface="Cambria" pitchFamily="18" charset="0"/>
              <a:cs typeface="Times New Roman"/>
            </a:rPr>
            <a:t> </a:t>
          </a:r>
          <a:r>
            <a:rPr lang="en-US" sz="1600" b="1" kern="1200" dirty="0" err="1" smtClean="0">
              <a:solidFill>
                <a:schemeClr val="tx1"/>
              </a:solidFill>
              <a:effectLst/>
              <a:latin typeface="Cambria" pitchFamily="18" charset="0"/>
              <a:ea typeface="Cambria" pitchFamily="18" charset="0"/>
              <a:cs typeface="Times New Roman"/>
            </a:rPr>
            <a:t>điểm</a:t>
          </a:r>
          <a:r>
            <a:rPr lang="en-US" sz="1600" b="1" kern="1200" dirty="0" smtClean="0">
              <a:solidFill>
                <a:schemeClr val="tx1"/>
              </a:solidFill>
              <a:effectLst/>
              <a:latin typeface="Cambria" pitchFamily="18" charset="0"/>
              <a:ea typeface="Cambria" pitchFamily="18" charset="0"/>
              <a:cs typeface="Times New Roman"/>
            </a:rPr>
            <a:t>: </a:t>
          </a:r>
          <a:r>
            <a:rPr lang="en-US" sz="1600" b="0" kern="1200" dirty="0" err="1" smtClean="0">
              <a:solidFill>
                <a:schemeClr val="tx1"/>
              </a:solidFill>
              <a:effectLst/>
              <a:latin typeface="Cambria" pitchFamily="18" charset="0"/>
              <a:ea typeface="Cambria" pitchFamily="18" charset="0"/>
              <a:cs typeface="Times New Roman"/>
            </a:rPr>
            <a:t>có</a:t>
          </a:r>
          <a:r>
            <a:rPr lang="en-US" sz="1600" b="0" kern="1200" dirty="0" smtClean="0">
              <a:solidFill>
                <a:schemeClr val="tx1"/>
              </a:solidFill>
              <a:effectLst/>
              <a:latin typeface="Cambria" pitchFamily="18" charset="0"/>
              <a:ea typeface="Cambria" pitchFamily="18" charset="0"/>
              <a:cs typeface="Times New Roman"/>
            </a:rPr>
            <a:t> </a:t>
          </a:r>
          <a:r>
            <a:rPr lang="vi-VN" sz="1600" b="0" kern="1200" dirty="0" smtClean="0">
              <a:solidFill>
                <a:schemeClr val="tx1"/>
              </a:solidFill>
              <a:effectLst/>
              <a:latin typeface="Cambria" pitchFamily="18" charset="0"/>
              <a:ea typeface="Cambria" pitchFamily="18" charset="0"/>
              <a:cs typeface="Times New Roman"/>
            </a:rPr>
            <a:t>độ phì cao, rất giàu dinh dưỡng.</a:t>
          </a:r>
          <a:endParaRPr lang="en-US" sz="1600" b="0" kern="1200" dirty="0" smtClean="0">
            <a:solidFill>
              <a:schemeClr val="tx1"/>
            </a:solidFill>
            <a:effectLst/>
            <a:latin typeface="Cambria" pitchFamily="18" charset="0"/>
            <a:ea typeface="Cambria" pitchFamily="18" charset="0"/>
            <a:cs typeface="Times New Roman"/>
          </a:endParaRPr>
        </a:p>
        <a:p>
          <a:pPr lvl="0" algn="just" defTabSz="711200">
            <a:lnSpc>
              <a:spcPct val="90000"/>
            </a:lnSpc>
            <a:spcBef>
              <a:spcPct val="0"/>
            </a:spcBef>
            <a:spcAft>
              <a:spcPct val="35000"/>
            </a:spcAft>
          </a:pPr>
          <a:r>
            <a:rPr lang="en-US" sz="1600" b="0" kern="1200" dirty="0" smtClean="0">
              <a:solidFill>
                <a:schemeClr val="tx1"/>
              </a:solidFill>
              <a:effectLst/>
              <a:latin typeface="Cambria" pitchFamily="18" charset="0"/>
              <a:ea typeface="Cambria" pitchFamily="18" charset="0"/>
              <a:cs typeface="Times New Roman"/>
            </a:rPr>
            <a:t>+</a:t>
          </a:r>
          <a:r>
            <a:rPr lang="vi-VN" sz="1600" b="0" kern="1200" dirty="0" smtClean="0">
              <a:solidFill>
                <a:schemeClr val="tx1"/>
              </a:solidFill>
              <a:effectLst/>
              <a:latin typeface="Cambria" pitchFamily="18" charset="0"/>
              <a:ea typeface="Cambria" pitchFamily="18" charset="0"/>
              <a:cs typeface="Times New Roman"/>
            </a:rPr>
            <a:t> Đất phù sa sông Hồng: ít chua, tơi xốp, giàu chất dinh dưỡng.</a:t>
          </a:r>
          <a:endParaRPr lang="en-US" sz="1600" b="0" kern="1200" dirty="0" smtClean="0">
            <a:solidFill>
              <a:schemeClr val="tx1"/>
            </a:solidFill>
            <a:effectLst/>
            <a:latin typeface="Cambria" pitchFamily="18" charset="0"/>
            <a:ea typeface="Cambria" pitchFamily="18" charset="0"/>
            <a:cs typeface="Times New Roman"/>
          </a:endParaRPr>
        </a:p>
        <a:p>
          <a:pPr lvl="0" algn="just" defTabSz="711200">
            <a:lnSpc>
              <a:spcPct val="90000"/>
            </a:lnSpc>
            <a:spcBef>
              <a:spcPct val="0"/>
            </a:spcBef>
            <a:spcAft>
              <a:spcPct val="35000"/>
            </a:spcAft>
          </a:pPr>
          <a:r>
            <a:rPr lang="en-US" sz="1600" b="0" kern="1200" dirty="0" smtClean="0">
              <a:solidFill>
                <a:schemeClr val="tx1"/>
              </a:solidFill>
              <a:effectLst/>
              <a:latin typeface="Cambria" pitchFamily="18" charset="0"/>
              <a:ea typeface="Cambria" pitchFamily="18" charset="0"/>
              <a:cs typeface="Times New Roman"/>
            </a:rPr>
            <a:t>+</a:t>
          </a:r>
          <a:r>
            <a:rPr lang="vi-VN" sz="1600" b="0" kern="1200" dirty="0" smtClean="0">
              <a:solidFill>
                <a:schemeClr val="tx1"/>
              </a:solidFill>
              <a:effectLst/>
              <a:latin typeface="Cambria" pitchFamily="18" charset="0"/>
              <a:ea typeface="Cambria" pitchFamily="18" charset="0"/>
              <a:cs typeface="Times New Roman"/>
            </a:rPr>
            <a:t> Đất phù sa sông Cửu Long: đất phù sa ngọt có độ phì cao.</a:t>
          </a:r>
          <a:endParaRPr lang="en-US" sz="1600" b="0" kern="1200" dirty="0" smtClean="0">
            <a:solidFill>
              <a:schemeClr val="tx1"/>
            </a:solidFill>
            <a:effectLst/>
            <a:latin typeface="Cambria" pitchFamily="18" charset="0"/>
            <a:ea typeface="Cambria" pitchFamily="18" charset="0"/>
            <a:cs typeface="Times New Roman"/>
          </a:endParaRPr>
        </a:p>
        <a:p>
          <a:pPr lvl="0" algn="just" defTabSz="711200">
            <a:lnSpc>
              <a:spcPct val="90000"/>
            </a:lnSpc>
            <a:spcBef>
              <a:spcPct val="0"/>
            </a:spcBef>
            <a:spcAft>
              <a:spcPct val="35000"/>
            </a:spcAft>
          </a:pPr>
          <a:r>
            <a:rPr lang="en-US" sz="1600" b="0" kern="1200" dirty="0" smtClean="0">
              <a:solidFill>
                <a:schemeClr val="tx1"/>
              </a:solidFill>
              <a:effectLst/>
              <a:latin typeface="Cambria" pitchFamily="18" charset="0"/>
              <a:ea typeface="Cambria" pitchFamily="18" charset="0"/>
              <a:cs typeface="Times New Roman"/>
            </a:rPr>
            <a:t>+ </a:t>
          </a:r>
          <a:r>
            <a:rPr lang="vi-VN" sz="1600" b="0" kern="1200" dirty="0" smtClean="0">
              <a:solidFill>
                <a:schemeClr val="tx1"/>
              </a:solidFill>
              <a:effectLst/>
              <a:latin typeface="Cambria" pitchFamily="18" charset="0"/>
              <a:ea typeface="Cambria" pitchFamily="18" charset="0"/>
              <a:cs typeface="Times New Roman"/>
            </a:rPr>
            <a:t>Đất phù sa ở dải đồng bằng ven biển miền Trung: độ phì thấp hơn, nhiều cát, ít phù sa sông.</a:t>
          </a:r>
          <a:endParaRPr lang="en-US" sz="1600" b="0" kern="1200" dirty="0" smtClean="0">
            <a:solidFill>
              <a:schemeClr val="tx1"/>
            </a:solidFill>
            <a:effectLst/>
            <a:latin typeface="Cambria" pitchFamily="18" charset="0"/>
            <a:ea typeface="Cambria" pitchFamily="18" charset="0"/>
            <a:cs typeface="Times New Roman"/>
          </a:endParaRPr>
        </a:p>
        <a:p>
          <a:pPr lvl="0" algn="just" defTabSz="711200">
            <a:lnSpc>
              <a:spcPct val="90000"/>
            </a:lnSpc>
            <a:spcBef>
              <a:spcPct val="0"/>
            </a:spcBef>
            <a:spcAft>
              <a:spcPct val="35000"/>
            </a:spcAft>
          </a:pPr>
          <a:endParaRPr lang="en-US" sz="1600" b="0" kern="1200" dirty="0" smtClean="0">
            <a:solidFill>
              <a:schemeClr val="tx1"/>
            </a:solidFill>
            <a:effectLst/>
            <a:latin typeface="Cambria" pitchFamily="18" charset="0"/>
            <a:ea typeface="Cambria" pitchFamily="18" charset="0"/>
            <a:cs typeface="Times New Roman"/>
          </a:endParaRPr>
        </a:p>
      </dsp:txBody>
      <dsp:txXfrm>
        <a:off x="1140991" y="1950982"/>
        <a:ext cx="6757774" cy="1475063"/>
      </dsp:txXfrm>
    </dsp:sp>
    <dsp:sp modelId="{9D6C96D5-59F1-4074-AA4E-276172A59D56}">
      <dsp:nvSpPr>
        <dsp:cNvPr id="0" name=""/>
        <dsp:cNvSpPr/>
      </dsp:nvSpPr>
      <dsp:spPr>
        <a:xfrm>
          <a:off x="477315" y="2069284"/>
          <a:ext cx="1379523" cy="1379523"/>
        </a:xfrm>
        <a:prstGeom prst="ellipse">
          <a:avLst/>
        </a:prstGeom>
        <a:blipFill rotWithShape="0">
          <a:blip xmlns:r="http://schemas.openxmlformats.org/officeDocument/2006/relationships" r:embed="rId2"/>
          <a:stretch>
            <a:fillRect/>
          </a:stretch>
        </a:blip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0E9B536-5134-4AC7-990D-17E1F41843BA}">
      <dsp:nvSpPr>
        <dsp:cNvPr id="0" name=""/>
        <dsp:cNvSpPr/>
      </dsp:nvSpPr>
      <dsp:spPr>
        <a:xfrm>
          <a:off x="765911" y="3551179"/>
          <a:ext cx="7158940" cy="1726589"/>
        </a:xfrm>
        <a:prstGeom prst="rect">
          <a:avLst/>
        </a:prstGeom>
        <a:solidFill>
          <a:srgbClr val="FFCCF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5997" tIns="40640" rIns="40640" bIns="40640" numCol="1" spcCol="1270" anchor="ctr" anchorCtr="0">
          <a:noAutofit/>
        </a:bodyPr>
        <a:lstStyle/>
        <a:p>
          <a:pPr lvl="0" algn="just" defTabSz="711200">
            <a:lnSpc>
              <a:spcPct val="90000"/>
            </a:lnSpc>
            <a:spcBef>
              <a:spcPct val="0"/>
            </a:spcBef>
            <a:spcAft>
              <a:spcPct val="35000"/>
            </a:spcAft>
          </a:pPr>
          <a:endParaRPr lang="en-US" sz="1600" kern="1200" dirty="0" smtClean="0">
            <a:solidFill>
              <a:schemeClr val="tx1"/>
            </a:solidFill>
            <a:latin typeface="Cambria" pitchFamily="18" charset="0"/>
            <a:ea typeface="Cambria" pitchFamily="18" charset="0"/>
          </a:endParaRPr>
        </a:p>
        <a:p>
          <a:pPr lvl="0" algn="just" defTabSz="711200">
            <a:lnSpc>
              <a:spcPct val="90000"/>
            </a:lnSpc>
            <a:spcBef>
              <a:spcPct val="0"/>
            </a:spcBef>
            <a:spcAft>
              <a:spcPct val="35000"/>
            </a:spcAft>
          </a:pPr>
          <a:r>
            <a:rPr lang="en-US" sz="1600" kern="1200" dirty="0" smtClean="0">
              <a:solidFill>
                <a:schemeClr val="tx1"/>
              </a:solidFill>
              <a:latin typeface="Cambria" pitchFamily="18" charset="0"/>
              <a:ea typeface="Cambria" pitchFamily="18" charset="0"/>
            </a:rPr>
            <a:t>- </a:t>
          </a:r>
          <a:r>
            <a:rPr lang="en-US" sz="1600" b="1" kern="1200" dirty="0" err="1" smtClean="0">
              <a:solidFill>
                <a:schemeClr val="tx1"/>
              </a:solidFill>
              <a:latin typeface="Cambria" pitchFamily="18" charset="0"/>
              <a:ea typeface="Cambria" pitchFamily="18" charset="0"/>
            </a:rPr>
            <a:t>Giá</a:t>
          </a:r>
          <a:r>
            <a:rPr lang="en-US" sz="1600" b="1" kern="1200" dirty="0" smtClean="0">
              <a:solidFill>
                <a:schemeClr val="tx1"/>
              </a:solidFill>
              <a:latin typeface="Cambria" pitchFamily="18" charset="0"/>
              <a:ea typeface="Cambria" pitchFamily="18" charset="0"/>
            </a:rPr>
            <a:t> </a:t>
          </a:r>
          <a:r>
            <a:rPr lang="en-US" sz="1600" b="1" kern="1200" dirty="0" err="1" smtClean="0">
              <a:solidFill>
                <a:schemeClr val="tx1"/>
              </a:solidFill>
              <a:latin typeface="Cambria" pitchFamily="18" charset="0"/>
              <a:ea typeface="Cambria" pitchFamily="18" charset="0"/>
            </a:rPr>
            <a:t>trị</a:t>
          </a:r>
          <a:r>
            <a:rPr lang="en-US" sz="1600" b="1" kern="1200" dirty="0" smtClean="0">
              <a:solidFill>
                <a:schemeClr val="tx1"/>
              </a:solidFill>
              <a:latin typeface="Cambria" pitchFamily="18" charset="0"/>
              <a:ea typeface="Cambria" pitchFamily="18" charset="0"/>
            </a:rPr>
            <a:t> </a:t>
          </a:r>
          <a:r>
            <a:rPr lang="en-US" sz="1600" b="1" kern="1200" dirty="0" err="1" smtClean="0">
              <a:solidFill>
                <a:schemeClr val="tx1"/>
              </a:solidFill>
              <a:latin typeface="Cambria" pitchFamily="18" charset="0"/>
              <a:ea typeface="Cambria" pitchFamily="18" charset="0"/>
            </a:rPr>
            <a:t>sử</a:t>
          </a:r>
          <a:r>
            <a:rPr lang="en-US" sz="1600" b="1" kern="1200" dirty="0" smtClean="0">
              <a:solidFill>
                <a:schemeClr val="tx1"/>
              </a:solidFill>
              <a:latin typeface="Cambria" pitchFamily="18" charset="0"/>
              <a:ea typeface="Cambria" pitchFamily="18" charset="0"/>
            </a:rPr>
            <a:t> </a:t>
          </a:r>
          <a:r>
            <a:rPr lang="en-US" sz="1600" b="1" kern="1200" dirty="0" err="1" smtClean="0">
              <a:solidFill>
                <a:schemeClr val="tx1"/>
              </a:solidFill>
              <a:latin typeface="Cambria" pitchFamily="18" charset="0"/>
              <a:ea typeface="Cambria" pitchFamily="18" charset="0"/>
            </a:rPr>
            <a:t>dụng</a:t>
          </a:r>
          <a:r>
            <a:rPr lang="en-US" sz="1600" kern="1200" dirty="0" smtClean="0">
              <a:solidFill>
                <a:schemeClr val="tx1"/>
              </a:solidFill>
              <a:latin typeface="Cambria" pitchFamily="18" charset="0"/>
              <a:ea typeface="Cambria" pitchFamily="18" charset="0"/>
            </a:rPr>
            <a:t>:</a:t>
          </a:r>
        </a:p>
        <a:p>
          <a:pPr lvl="0" algn="just" defTabSz="711200">
            <a:lnSpc>
              <a:spcPct val="90000"/>
            </a:lnSpc>
            <a:spcBef>
              <a:spcPct val="0"/>
            </a:spcBef>
            <a:spcAft>
              <a:spcPct val="35000"/>
            </a:spcAft>
          </a:pPr>
          <a:r>
            <a:rPr lang="en-US" sz="1600" kern="1200" dirty="0" smtClean="0">
              <a:solidFill>
                <a:schemeClr val="tx1"/>
              </a:solidFill>
              <a:latin typeface="Cambria" pitchFamily="18" charset="0"/>
              <a:ea typeface="Cambria" pitchFamily="18" charset="0"/>
            </a:rPr>
            <a:t>+ </a:t>
          </a:r>
          <a:r>
            <a:rPr lang="vi-VN" sz="1600" kern="1200" dirty="0" smtClean="0">
              <a:solidFill>
                <a:schemeClr val="tx1"/>
              </a:solidFill>
              <a:latin typeface="Cambria" pitchFamily="18" charset="0"/>
              <a:ea typeface="Cambria" pitchFamily="18" charset="0"/>
            </a:rPr>
            <a:t>Trong nông nghiệp: phù sa là nhóm đất phù hợp để sản xuất lương thực, cây công nghiệp hàng năm và cây ăn quả.</a:t>
          </a:r>
          <a:endParaRPr lang="en-US" sz="1600" kern="1200" dirty="0" smtClean="0">
            <a:solidFill>
              <a:schemeClr val="tx1"/>
            </a:solidFill>
            <a:latin typeface="Cambria" pitchFamily="18" charset="0"/>
            <a:ea typeface="Cambria" pitchFamily="18" charset="0"/>
          </a:endParaRPr>
        </a:p>
        <a:p>
          <a:pPr lvl="0" algn="just" defTabSz="711200">
            <a:lnSpc>
              <a:spcPct val="90000"/>
            </a:lnSpc>
            <a:spcBef>
              <a:spcPct val="0"/>
            </a:spcBef>
            <a:spcAft>
              <a:spcPct val="35000"/>
            </a:spcAft>
          </a:pPr>
          <a:r>
            <a:rPr lang="en-US" sz="1600" kern="1200" dirty="0" smtClean="0">
              <a:solidFill>
                <a:schemeClr val="tx1"/>
              </a:solidFill>
              <a:latin typeface="Cambria" pitchFamily="18" charset="0"/>
              <a:ea typeface="Cambria" pitchFamily="18" charset="0"/>
            </a:rPr>
            <a:t>+</a:t>
          </a:r>
          <a:r>
            <a:rPr lang="vi-VN" sz="1600" kern="1200" dirty="0" smtClean="0">
              <a:solidFill>
                <a:schemeClr val="tx1"/>
              </a:solidFill>
              <a:latin typeface="Cambria" pitchFamily="18" charset="0"/>
              <a:ea typeface="Cambria" pitchFamily="18" charset="0"/>
            </a:rPr>
            <a:t> Trong thủy sản: </a:t>
          </a:r>
          <a:r>
            <a:rPr lang="en-US" sz="1600" kern="1200" dirty="0" smtClean="0">
              <a:solidFill>
                <a:schemeClr val="tx1"/>
              </a:solidFill>
              <a:latin typeface="Cambria" pitchFamily="18" charset="0"/>
              <a:ea typeface="Cambria" pitchFamily="18" charset="0"/>
            </a:rPr>
            <a:t>v</a:t>
          </a:r>
          <a:r>
            <a:rPr lang="vi-VN" sz="1600" kern="1200" dirty="0" smtClean="0">
              <a:solidFill>
                <a:schemeClr val="tx1"/>
              </a:solidFill>
              <a:latin typeface="Cambria" pitchFamily="18" charset="0"/>
              <a:ea typeface="Cambria" pitchFamily="18" charset="0"/>
            </a:rPr>
            <a:t>ùng đất phèn, đất mặn tạo điều kiện thuận lợi cho việc đánh bắt thuỷ sản</a:t>
          </a:r>
          <a:r>
            <a:rPr lang="en-US" sz="1600" kern="1200" dirty="0" smtClean="0">
              <a:solidFill>
                <a:schemeClr val="tx1"/>
              </a:solidFill>
              <a:latin typeface="Cambria" pitchFamily="18" charset="0"/>
              <a:ea typeface="Cambria" pitchFamily="18" charset="0"/>
            </a:rPr>
            <a:t>, ở</a:t>
          </a:r>
          <a:r>
            <a:rPr lang="vi-VN" sz="1600" kern="1200" dirty="0" smtClean="0">
              <a:solidFill>
                <a:schemeClr val="tx1"/>
              </a:solidFill>
              <a:latin typeface="Cambria" pitchFamily="18" charset="0"/>
              <a:ea typeface="Cambria" pitchFamily="18" charset="0"/>
            </a:rPr>
            <a:t> các rừng ngập mặn ven biển, các bãi triều ngập nước và ở cửa sông lớn thuận lợi cho nuôi trồng nhiều loại thuỷ sản nước lợ và nước mặn.</a:t>
          </a:r>
          <a:endParaRPr lang="en-US" sz="1600" kern="1200" dirty="0" smtClean="0">
            <a:solidFill>
              <a:schemeClr val="tx1"/>
            </a:solidFill>
            <a:latin typeface="Cambria" pitchFamily="18" charset="0"/>
            <a:ea typeface="Cambria" pitchFamily="18" charset="0"/>
          </a:endParaRPr>
        </a:p>
        <a:p>
          <a:pPr lvl="0" algn="just" defTabSz="711200">
            <a:lnSpc>
              <a:spcPct val="90000"/>
            </a:lnSpc>
            <a:spcBef>
              <a:spcPct val="0"/>
            </a:spcBef>
            <a:spcAft>
              <a:spcPct val="35000"/>
            </a:spcAft>
          </a:pPr>
          <a:endParaRPr lang="en-US" sz="1600" kern="1200" dirty="0" smtClean="0">
            <a:solidFill>
              <a:schemeClr val="tx1"/>
            </a:solidFill>
            <a:latin typeface="Cambria" pitchFamily="18" charset="0"/>
            <a:ea typeface="Cambria" pitchFamily="18" charset="0"/>
          </a:endParaRPr>
        </a:p>
      </dsp:txBody>
      <dsp:txXfrm>
        <a:off x="765911" y="3551179"/>
        <a:ext cx="7158940" cy="1726589"/>
      </dsp:txXfrm>
    </dsp:sp>
    <dsp:sp modelId="{BB02C15B-25BD-4CA5-8B62-85830BA892A9}">
      <dsp:nvSpPr>
        <dsp:cNvPr id="0" name=""/>
        <dsp:cNvSpPr/>
      </dsp:nvSpPr>
      <dsp:spPr>
        <a:xfrm>
          <a:off x="76149" y="3724712"/>
          <a:ext cx="1379523" cy="1379523"/>
        </a:xfrm>
        <a:prstGeom prst="ellipse">
          <a:avLst/>
        </a:prstGeom>
        <a:blipFill rotWithShape="0">
          <a:blip xmlns:r="http://schemas.openxmlformats.org/officeDocument/2006/relationships" r:embed="rId3"/>
          <a:stretch>
            <a:fillRect/>
          </a:stretch>
        </a:blip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7497E28-FAE4-42DA-8D9D-5B4659273D7A}">
      <dsp:nvSpPr>
        <dsp:cNvPr id="0" name=""/>
        <dsp:cNvSpPr/>
      </dsp:nvSpPr>
      <dsp:spPr>
        <a:xfrm>
          <a:off x="-6237467" y="-954511"/>
          <a:ext cx="7427116" cy="7427116"/>
        </a:xfrm>
        <a:prstGeom prst="blockArc">
          <a:avLst>
            <a:gd name="adj1" fmla="val 18900000"/>
            <a:gd name="adj2" fmla="val 2700000"/>
            <a:gd name="adj3" fmla="val 291"/>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34504B8-3AD3-4D7F-BA10-772C4BC9F4DA}">
      <dsp:nvSpPr>
        <dsp:cNvPr id="0" name=""/>
        <dsp:cNvSpPr/>
      </dsp:nvSpPr>
      <dsp:spPr>
        <a:xfrm>
          <a:off x="765911" y="503183"/>
          <a:ext cx="7158940" cy="1200869"/>
        </a:xfrm>
        <a:prstGeom prst="rect">
          <a:avLst/>
        </a:prstGeom>
        <a:solidFill>
          <a:srgbClr val="99FF66"/>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5997" tIns="45720" rIns="45720" bIns="45720" numCol="1" spcCol="1270" anchor="ctr" anchorCtr="0">
          <a:noAutofit/>
        </a:bodyPr>
        <a:lstStyle/>
        <a:p>
          <a:pPr lvl="0" algn="just" defTabSz="800100">
            <a:lnSpc>
              <a:spcPct val="90000"/>
            </a:lnSpc>
            <a:spcBef>
              <a:spcPct val="0"/>
            </a:spcBef>
            <a:spcAft>
              <a:spcPct val="35000"/>
            </a:spcAft>
          </a:pPr>
          <a:r>
            <a:rPr lang="vi-VN" sz="1800" b="0" kern="1200" dirty="0" smtClean="0">
              <a:solidFill>
                <a:schemeClr val="tx1"/>
              </a:solidFill>
              <a:effectLst/>
              <a:latin typeface="Cambria" pitchFamily="18" charset="0"/>
              <a:ea typeface="Cambria" pitchFamily="18" charset="0"/>
              <a:cs typeface="Times New Roman"/>
            </a:rPr>
            <a:t>- Chiếm khoảng 11% diện tích đất tự nhiên.</a:t>
          </a:r>
          <a:endParaRPr lang="en-US" sz="1800" b="0" kern="1200" dirty="0" smtClean="0">
            <a:solidFill>
              <a:schemeClr val="tx1"/>
            </a:solidFill>
            <a:effectLst/>
            <a:latin typeface="Cambria" pitchFamily="18" charset="0"/>
            <a:ea typeface="Cambria" pitchFamily="18" charset="0"/>
            <a:cs typeface="Times New Roman"/>
          </a:endParaRPr>
        </a:p>
        <a:p>
          <a:pPr lvl="0" algn="just" defTabSz="800100">
            <a:lnSpc>
              <a:spcPct val="90000"/>
            </a:lnSpc>
            <a:spcBef>
              <a:spcPct val="0"/>
            </a:spcBef>
            <a:spcAft>
              <a:spcPct val="35000"/>
            </a:spcAft>
          </a:pPr>
          <a:r>
            <a:rPr lang="vi-VN" sz="1800" b="1" kern="1200" dirty="0" smtClean="0">
              <a:solidFill>
                <a:schemeClr val="tx1"/>
              </a:solidFill>
              <a:effectLst/>
              <a:latin typeface="Cambria" pitchFamily="18" charset="0"/>
              <a:ea typeface="Cambria" pitchFamily="18" charset="0"/>
              <a:cs typeface="Times New Roman"/>
            </a:rPr>
            <a:t>- Phân bố </a:t>
          </a:r>
          <a:r>
            <a:rPr lang="vi-VN" sz="1800" b="0" kern="1200" dirty="0" smtClean="0">
              <a:solidFill>
                <a:schemeClr val="tx1"/>
              </a:solidFill>
              <a:effectLst/>
              <a:latin typeface="Cambria" pitchFamily="18" charset="0"/>
              <a:ea typeface="Cambria" pitchFamily="18" charset="0"/>
              <a:cs typeface="Times New Roman"/>
            </a:rPr>
            <a:t>rải rác ở các khu vực núi có độ cao từ 1600 - 1700 m trở lên.</a:t>
          </a:r>
          <a:endParaRPr lang="en-US" sz="1800" b="0" kern="1200" dirty="0" smtClean="0">
            <a:solidFill>
              <a:schemeClr val="tx1"/>
            </a:solidFill>
            <a:effectLst/>
            <a:latin typeface="Cambria" pitchFamily="18" charset="0"/>
            <a:ea typeface="Cambria" pitchFamily="18" charset="0"/>
            <a:cs typeface="Times New Roman"/>
          </a:endParaRPr>
        </a:p>
      </dsp:txBody>
      <dsp:txXfrm>
        <a:off x="765911" y="503183"/>
        <a:ext cx="7158940" cy="1200869"/>
      </dsp:txXfrm>
    </dsp:sp>
    <dsp:sp modelId="{467C472B-F399-46AE-B017-5DC56BBEA7D7}">
      <dsp:nvSpPr>
        <dsp:cNvPr id="0" name=""/>
        <dsp:cNvSpPr/>
      </dsp:nvSpPr>
      <dsp:spPr>
        <a:xfrm>
          <a:off x="76149" y="413856"/>
          <a:ext cx="1379523" cy="1379523"/>
        </a:xfrm>
        <a:prstGeom prst="ellipse">
          <a:avLst/>
        </a:prstGeom>
        <a:blipFill rotWithShape="0">
          <a:blip xmlns:r="http://schemas.openxmlformats.org/officeDocument/2006/relationships" r:embed="rId1"/>
          <a:stretch>
            <a:fillRect/>
          </a:stretch>
        </a:blip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D97E049-4A6C-47F8-8707-C5FFDBF743ED}">
      <dsp:nvSpPr>
        <dsp:cNvPr id="0" name=""/>
        <dsp:cNvSpPr/>
      </dsp:nvSpPr>
      <dsp:spPr>
        <a:xfrm>
          <a:off x="1140991" y="2027181"/>
          <a:ext cx="6757774" cy="1322664"/>
        </a:xfrm>
        <a:prstGeom prst="rect">
          <a:avLst/>
        </a:prstGeom>
        <a:solidFill>
          <a:srgbClr val="BCFCD4"/>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5997" tIns="45720" rIns="45720" bIns="45720" numCol="1" spcCol="1270" anchor="ctr" anchorCtr="0">
          <a:noAutofit/>
        </a:bodyPr>
        <a:lstStyle/>
        <a:p>
          <a:pPr lvl="0" algn="just" defTabSz="800100">
            <a:lnSpc>
              <a:spcPct val="90000"/>
            </a:lnSpc>
            <a:spcBef>
              <a:spcPct val="0"/>
            </a:spcBef>
            <a:spcAft>
              <a:spcPct val="35000"/>
            </a:spcAft>
          </a:pPr>
          <a:r>
            <a:rPr lang="en-US" sz="1800" b="1" kern="1200" dirty="0" err="1" smtClean="0">
              <a:solidFill>
                <a:schemeClr val="tx1"/>
              </a:solidFill>
              <a:effectLst/>
              <a:latin typeface="Cambria" pitchFamily="18" charset="0"/>
              <a:ea typeface="Cambria" pitchFamily="18" charset="0"/>
              <a:cs typeface="Times New Roman"/>
            </a:rPr>
            <a:t>Đặc</a:t>
          </a:r>
          <a:r>
            <a:rPr lang="en-US" sz="1800" b="1" kern="1200" dirty="0" smtClean="0">
              <a:solidFill>
                <a:schemeClr val="tx1"/>
              </a:solidFill>
              <a:effectLst/>
              <a:latin typeface="Cambria" pitchFamily="18" charset="0"/>
              <a:ea typeface="Cambria" pitchFamily="18" charset="0"/>
              <a:cs typeface="Times New Roman"/>
            </a:rPr>
            <a:t> </a:t>
          </a:r>
          <a:r>
            <a:rPr lang="en-US" sz="1800" b="1" kern="1200" dirty="0" err="1" smtClean="0">
              <a:solidFill>
                <a:schemeClr val="tx1"/>
              </a:solidFill>
              <a:effectLst/>
              <a:latin typeface="Cambria" pitchFamily="18" charset="0"/>
              <a:ea typeface="Cambria" pitchFamily="18" charset="0"/>
              <a:cs typeface="Times New Roman"/>
            </a:rPr>
            <a:t>điểm</a:t>
          </a:r>
          <a:r>
            <a:rPr lang="en-US" sz="1800" b="1" kern="1200" dirty="0" smtClean="0">
              <a:solidFill>
                <a:schemeClr val="tx1"/>
              </a:solidFill>
              <a:effectLst/>
              <a:latin typeface="Cambria" pitchFamily="18" charset="0"/>
              <a:ea typeface="Cambria" pitchFamily="18" charset="0"/>
              <a:cs typeface="Times New Roman"/>
            </a:rPr>
            <a:t>: </a:t>
          </a:r>
          <a:r>
            <a:rPr lang="vi-VN" sz="1800" b="0" kern="1200" dirty="0" smtClean="0">
              <a:solidFill>
                <a:schemeClr val="tx1"/>
              </a:solidFill>
              <a:effectLst/>
              <a:latin typeface="Cambria" pitchFamily="18" charset="0"/>
              <a:ea typeface="Cambria" pitchFamily="18" charset="0"/>
              <a:cs typeface="Times New Roman"/>
            </a:rPr>
            <a:t>Được hình thành trong điều kiện khí hậu cận nhiệt đới và ôn đới núi cao, nhiệt độ thấp khiến quá trình phong hóa, phân giải các chất hữu cơ diễn ra chậm nên đất giàu mùn, địa hình cao, độ dốc lớn nên tầng đất mỏng.</a:t>
          </a:r>
          <a:endParaRPr lang="en-US" sz="1800" b="0" kern="1200" dirty="0" smtClean="0">
            <a:solidFill>
              <a:schemeClr val="tx1"/>
            </a:solidFill>
            <a:effectLst/>
            <a:latin typeface="Cambria" pitchFamily="18" charset="0"/>
            <a:ea typeface="Cambria" pitchFamily="18" charset="0"/>
            <a:cs typeface="Times New Roman"/>
          </a:endParaRPr>
        </a:p>
      </dsp:txBody>
      <dsp:txXfrm>
        <a:off x="1140991" y="2027181"/>
        <a:ext cx="6757774" cy="1322664"/>
      </dsp:txXfrm>
    </dsp:sp>
    <dsp:sp modelId="{9D6C96D5-59F1-4074-AA4E-276172A59D56}">
      <dsp:nvSpPr>
        <dsp:cNvPr id="0" name=""/>
        <dsp:cNvSpPr/>
      </dsp:nvSpPr>
      <dsp:spPr>
        <a:xfrm>
          <a:off x="477315" y="2069284"/>
          <a:ext cx="1379523" cy="1379523"/>
        </a:xfrm>
        <a:prstGeom prst="ellipse">
          <a:avLst/>
        </a:prstGeom>
        <a:blipFill rotWithShape="0">
          <a:blip xmlns:r="http://schemas.openxmlformats.org/officeDocument/2006/relationships" r:embed="rId2"/>
          <a:stretch>
            <a:fillRect/>
          </a:stretch>
        </a:blip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0E9B536-5134-4AC7-990D-17E1F41843BA}">
      <dsp:nvSpPr>
        <dsp:cNvPr id="0" name=""/>
        <dsp:cNvSpPr/>
      </dsp:nvSpPr>
      <dsp:spPr>
        <a:xfrm>
          <a:off x="765911" y="4008381"/>
          <a:ext cx="7158940" cy="812186"/>
        </a:xfrm>
        <a:prstGeom prst="rect">
          <a:avLst/>
        </a:prstGeom>
        <a:solidFill>
          <a:srgbClr val="FFCCF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5997" tIns="45720" rIns="45720" bIns="45720" numCol="1" spcCol="1270" anchor="ctr" anchorCtr="0">
          <a:noAutofit/>
        </a:bodyPr>
        <a:lstStyle/>
        <a:p>
          <a:pPr lvl="0" algn="just" defTabSz="800100">
            <a:lnSpc>
              <a:spcPct val="90000"/>
            </a:lnSpc>
            <a:spcBef>
              <a:spcPct val="0"/>
            </a:spcBef>
            <a:spcAft>
              <a:spcPct val="35000"/>
            </a:spcAft>
          </a:pPr>
          <a:r>
            <a:rPr lang="en-US" sz="1800" b="1" kern="1200" dirty="0" err="1" smtClean="0">
              <a:solidFill>
                <a:schemeClr val="tx1"/>
              </a:solidFill>
              <a:latin typeface="Cambria" pitchFamily="18" charset="0"/>
              <a:ea typeface="Cambria" pitchFamily="18" charset="0"/>
            </a:rPr>
            <a:t>Giá</a:t>
          </a:r>
          <a:r>
            <a:rPr lang="en-US" sz="1800" b="1" kern="1200" dirty="0" smtClean="0">
              <a:solidFill>
                <a:schemeClr val="tx1"/>
              </a:solidFill>
              <a:latin typeface="Cambria" pitchFamily="18" charset="0"/>
              <a:ea typeface="Cambria" pitchFamily="18" charset="0"/>
            </a:rPr>
            <a:t> </a:t>
          </a:r>
          <a:r>
            <a:rPr lang="en-US" sz="1800" b="1" kern="1200" dirty="0" err="1" smtClean="0">
              <a:solidFill>
                <a:schemeClr val="tx1"/>
              </a:solidFill>
              <a:latin typeface="Cambria" pitchFamily="18" charset="0"/>
              <a:ea typeface="Cambria" pitchFamily="18" charset="0"/>
            </a:rPr>
            <a:t>trị</a:t>
          </a:r>
          <a:r>
            <a:rPr lang="en-US" sz="1800" b="1" kern="1200" dirty="0" smtClean="0">
              <a:solidFill>
                <a:schemeClr val="tx1"/>
              </a:solidFill>
              <a:latin typeface="Cambria" pitchFamily="18" charset="0"/>
              <a:ea typeface="Cambria" pitchFamily="18" charset="0"/>
            </a:rPr>
            <a:t> </a:t>
          </a:r>
          <a:r>
            <a:rPr lang="en-US" sz="1800" b="1" kern="1200" dirty="0" err="1" smtClean="0">
              <a:solidFill>
                <a:schemeClr val="tx1"/>
              </a:solidFill>
              <a:latin typeface="Cambria" pitchFamily="18" charset="0"/>
              <a:ea typeface="Cambria" pitchFamily="18" charset="0"/>
            </a:rPr>
            <a:t>sử</a:t>
          </a:r>
          <a:r>
            <a:rPr lang="en-US" sz="1800" b="1" kern="1200" dirty="0" smtClean="0">
              <a:solidFill>
                <a:schemeClr val="tx1"/>
              </a:solidFill>
              <a:latin typeface="Cambria" pitchFamily="18" charset="0"/>
              <a:ea typeface="Cambria" pitchFamily="18" charset="0"/>
            </a:rPr>
            <a:t> </a:t>
          </a:r>
          <a:r>
            <a:rPr lang="en-US" sz="1800" b="1" kern="1200" dirty="0" err="1" smtClean="0">
              <a:solidFill>
                <a:schemeClr val="tx1"/>
              </a:solidFill>
              <a:latin typeface="Cambria" pitchFamily="18" charset="0"/>
              <a:ea typeface="Cambria" pitchFamily="18" charset="0"/>
            </a:rPr>
            <a:t>dụng</a:t>
          </a:r>
          <a:r>
            <a:rPr lang="en-US" sz="1800" kern="1200" dirty="0" smtClean="0">
              <a:solidFill>
                <a:schemeClr val="tx1"/>
              </a:solidFill>
              <a:latin typeface="Cambria" pitchFamily="18" charset="0"/>
              <a:ea typeface="Cambria" pitchFamily="18" charset="0"/>
            </a:rPr>
            <a:t>: t</a:t>
          </a:r>
          <a:r>
            <a:rPr lang="vi-VN" sz="1800" kern="1200" dirty="0" smtClean="0">
              <a:solidFill>
                <a:schemeClr val="tx1"/>
              </a:solidFill>
              <a:latin typeface="Cambria" pitchFamily="18" charset="0"/>
              <a:ea typeface="Cambria" pitchFamily="18" charset="0"/>
            </a:rPr>
            <a:t>hích hợp trồng rừng phòng hộ đầu nguồn</a:t>
          </a:r>
          <a:r>
            <a:rPr lang="vi-VN" sz="1600" kern="1200" dirty="0" smtClean="0">
              <a:solidFill>
                <a:schemeClr val="tx1"/>
              </a:solidFill>
              <a:latin typeface="Cambria" pitchFamily="18" charset="0"/>
              <a:ea typeface="Cambria" pitchFamily="18" charset="0"/>
            </a:rPr>
            <a:t>.</a:t>
          </a:r>
          <a:endParaRPr lang="en-US" sz="1600" kern="1200" dirty="0" smtClean="0">
            <a:solidFill>
              <a:schemeClr val="tx1"/>
            </a:solidFill>
            <a:latin typeface="Cambria" pitchFamily="18" charset="0"/>
            <a:ea typeface="Cambria" pitchFamily="18" charset="0"/>
          </a:endParaRPr>
        </a:p>
      </dsp:txBody>
      <dsp:txXfrm>
        <a:off x="765911" y="4008381"/>
        <a:ext cx="7158940" cy="812186"/>
      </dsp:txXfrm>
    </dsp:sp>
    <dsp:sp modelId="{BB02C15B-25BD-4CA5-8B62-85830BA892A9}">
      <dsp:nvSpPr>
        <dsp:cNvPr id="0" name=""/>
        <dsp:cNvSpPr/>
      </dsp:nvSpPr>
      <dsp:spPr>
        <a:xfrm>
          <a:off x="76149" y="3724712"/>
          <a:ext cx="1379523" cy="1379523"/>
        </a:xfrm>
        <a:prstGeom prst="ellipse">
          <a:avLst/>
        </a:prstGeom>
        <a:blipFill rotWithShape="0">
          <a:blip xmlns:r="http://schemas.openxmlformats.org/officeDocument/2006/relationships" r:embed="rId3"/>
          <a:stretch>
            <a:fillRect/>
          </a:stretch>
        </a:blip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0160372-EE32-43F3-AEC8-EDBE1EE30523}">
      <dsp:nvSpPr>
        <dsp:cNvPr id="0" name=""/>
        <dsp:cNvSpPr/>
      </dsp:nvSpPr>
      <dsp:spPr>
        <a:xfrm>
          <a:off x="72153" y="2037597"/>
          <a:ext cx="954530" cy="1178985"/>
        </a:xfrm>
        <a:prstGeom prst="roundRect">
          <a:avLst>
            <a:gd name="adj" fmla="val 10000"/>
          </a:avLst>
        </a:prstGeom>
        <a:solidFill>
          <a:srgbClr val="FFCCF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US" sz="2000" b="1" kern="1200" dirty="0" smtClean="0">
              <a:solidFill>
                <a:srgbClr val="FF0000"/>
              </a:solidFill>
              <a:latin typeface="Cambria" pitchFamily="18" charset="0"/>
              <a:ea typeface="Cambria" pitchFamily="18" charset="0"/>
            </a:rPr>
            <a:t>NHÓM 3</a:t>
          </a:r>
          <a:endParaRPr lang="en-US" sz="2000" b="1" kern="1200" dirty="0">
            <a:solidFill>
              <a:srgbClr val="FF0000"/>
            </a:solidFill>
            <a:latin typeface="Cambria" pitchFamily="18" charset="0"/>
            <a:ea typeface="Cambria" pitchFamily="18" charset="0"/>
          </a:endParaRPr>
        </a:p>
      </dsp:txBody>
      <dsp:txXfrm>
        <a:off x="100110" y="2065554"/>
        <a:ext cx="898616" cy="1123071"/>
      </dsp:txXfrm>
    </dsp:sp>
    <dsp:sp modelId="{977D9258-F91B-4ECD-93BD-F70F8E8628FA}">
      <dsp:nvSpPr>
        <dsp:cNvPr id="0" name=""/>
        <dsp:cNvSpPr/>
      </dsp:nvSpPr>
      <dsp:spPr>
        <a:xfrm rot="18289469">
          <a:off x="672462" y="1928978"/>
          <a:ext cx="1651632" cy="40390"/>
        </a:xfrm>
        <a:custGeom>
          <a:avLst/>
          <a:gdLst/>
          <a:ahLst/>
          <a:cxnLst/>
          <a:rect l="0" t="0" r="0" b="0"/>
          <a:pathLst>
            <a:path>
              <a:moveTo>
                <a:pt x="0" y="20195"/>
              </a:moveTo>
              <a:lnTo>
                <a:pt x="1651632" y="20195"/>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1456987" y="1907882"/>
        <a:ext cx="82581" cy="82581"/>
      </dsp:txXfrm>
    </dsp:sp>
    <dsp:sp modelId="{983CCE9D-A68F-45B6-B5E3-8C935362A290}">
      <dsp:nvSpPr>
        <dsp:cNvPr id="0" name=""/>
        <dsp:cNvSpPr/>
      </dsp:nvSpPr>
      <dsp:spPr>
        <a:xfrm>
          <a:off x="1969873" y="681763"/>
          <a:ext cx="1011994" cy="1178985"/>
        </a:xfrm>
        <a:prstGeom prst="roundRect">
          <a:avLst>
            <a:gd name="adj" fmla="val 10000"/>
          </a:avLst>
        </a:prstGeom>
        <a:solidFill>
          <a:srgbClr val="99FF66"/>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US" sz="2000" b="1" kern="1200" dirty="0" err="1" smtClean="0">
              <a:solidFill>
                <a:schemeClr val="tx1"/>
              </a:solidFill>
              <a:latin typeface="Cambria" pitchFamily="18" charset="0"/>
              <a:ea typeface="Cambria" pitchFamily="18" charset="0"/>
            </a:rPr>
            <a:t>Thực</a:t>
          </a:r>
          <a:r>
            <a:rPr lang="en-US" sz="2000" b="1" kern="1200" dirty="0" smtClean="0">
              <a:solidFill>
                <a:schemeClr val="tx1"/>
              </a:solidFill>
              <a:latin typeface="Cambria" pitchFamily="18" charset="0"/>
              <a:ea typeface="Cambria" pitchFamily="18" charset="0"/>
            </a:rPr>
            <a:t> </a:t>
          </a:r>
          <a:r>
            <a:rPr lang="en-US" sz="2000" b="1" kern="1200" dirty="0" err="1" smtClean="0">
              <a:solidFill>
                <a:schemeClr val="tx1"/>
              </a:solidFill>
              <a:latin typeface="Cambria" pitchFamily="18" charset="0"/>
              <a:ea typeface="Cambria" pitchFamily="18" charset="0"/>
            </a:rPr>
            <a:t>trạng</a:t>
          </a:r>
          <a:endParaRPr lang="en-US" sz="2000" b="1" kern="1200" dirty="0">
            <a:solidFill>
              <a:schemeClr val="tx1"/>
            </a:solidFill>
            <a:latin typeface="Cambria" pitchFamily="18" charset="0"/>
            <a:ea typeface="Cambria" pitchFamily="18" charset="0"/>
          </a:endParaRPr>
        </a:p>
      </dsp:txBody>
      <dsp:txXfrm>
        <a:off x="1999513" y="711403"/>
        <a:ext cx="952714" cy="1119705"/>
      </dsp:txXfrm>
    </dsp:sp>
    <dsp:sp modelId="{BEE14AB2-5155-4062-BDC9-81FC40CC96C5}">
      <dsp:nvSpPr>
        <dsp:cNvPr id="0" name=""/>
        <dsp:cNvSpPr/>
      </dsp:nvSpPr>
      <dsp:spPr>
        <a:xfrm rot="19457599">
          <a:off x="2872691" y="912103"/>
          <a:ext cx="1161540" cy="40390"/>
        </a:xfrm>
        <a:custGeom>
          <a:avLst/>
          <a:gdLst/>
          <a:ahLst/>
          <a:cxnLst/>
          <a:rect l="0" t="0" r="0" b="0"/>
          <a:pathLst>
            <a:path>
              <a:moveTo>
                <a:pt x="0" y="20195"/>
              </a:moveTo>
              <a:lnTo>
                <a:pt x="1161540" y="20195"/>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3424423" y="903259"/>
        <a:ext cx="58077" cy="58077"/>
      </dsp:txXfrm>
    </dsp:sp>
    <dsp:sp modelId="{74752D16-F284-4733-BD06-D81B903FC595}">
      <dsp:nvSpPr>
        <dsp:cNvPr id="0" name=""/>
        <dsp:cNvSpPr/>
      </dsp:nvSpPr>
      <dsp:spPr>
        <a:xfrm>
          <a:off x="3925056" y="3847"/>
          <a:ext cx="4515468" cy="1178985"/>
        </a:xfrm>
        <a:prstGeom prst="roundRect">
          <a:avLst>
            <a:gd name="adj" fmla="val 10000"/>
          </a:avLst>
        </a:prstGeom>
        <a:solidFill>
          <a:srgbClr val="BCFCD4"/>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just" defTabSz="711200">
            <a:lnSpc>
              <a:spcPct val="90000"/>
            </a:lnSpc>
            <a:spcBef>
              <a:spcPct val="0"/>
            </a:spcBef>
            <a:spcAft>
              <a:spcPct val="35000"/>
            </a:spcAft>
          </a:pPr>
          <a:r>
            <a:rPr lang="vi-VN" sz="1600" kern="1200" dirty="0" smtClean="0">
              <a:solidFill>
                <a:schemeClr val="tx1"/>
              </a:solidFill>
              <a:latin typeface="Cambria" pitchFamily="18" charset="0"/>
              <a:ea typeface="Cambria" pitchFamily="18" charset="0"/>
            </a:rPr>
            <a:t>Nhiều diện tích đất ở trung du và miền núi bị rửa trôi, xói mòn, bạc màu, trở nên khô cằn, nghèo dinh dưỡng; nguy cơ hoang mạc hoá có thể xảy ra ở khu vực duyên hải Nam Trung Bộ.</a:t>
          </a:r>
          <a:endParaRPr lang="en-US" sz="1600" kern="1200" dirty="0">
            <a:solidFill>
              <a:schemeClr val="tx1"/>
            </a:solidFill>
            <a:latin typeface="Cambria" pitchFamily="18" charset="0"/>
            <a:ea typeface="Cambria" pitchFamily="18" charset="0"/>
          </a:endParaRPr>
        </a:p>
      </dsp:txBody>
      <dsp:txXfrm>
        <a:off x="3959587" y="38378"/>
        <a:ext cx="4446406" cy="1109923"/>
      </dsp:txXfrm>
    </dsp:sp>
    <dsp:sp modelId="{085DDCEE-9B2A-4FE1-8803-7719DDB3D6CB}">
      <dsp:nvSpPr>
        <dsp:cNvPr id="0" name=""/>
        <dsp:cNvSpPr/>
      </dsp:nvSpPr>
      <dsp:spPr>
        <a:xfrm rot="2142401">
          <a:off x="2872691" y="1590020"/>
          <a:ext cx="1161540" cy="40390"/>
        </a:xfrm>
        <a:custGeom>
          <a:avLst/>
          <a:gdLst/>
          <a:ahLst/>
          <a:cxnLst/>
          <a:rect l="0" t="0" r="0" b="0"/>
          <a:pathLst>
            <a:path>
              <a:moveTo>
                <a:pt x="0" y="20195"/>
              </a:moveTo>
              <a:lnTo>
                <a:pt x="1161540" y="20195"/>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3424423" y="1581176"/>
        <a:ext cx="58077" cy="58077"/>
      </dsp:txXfrm>
    </dsp:sp>
    <dsp:sp modelId="{83021AC3-EBE3-4F91-90D4-B475F247BF98}">
      <dsp:nvSpPr>
        <dsp:cNvPr id="0" name=""/>
        <dsp:cNvSpPr/>
      </dsp:nvSpPr>
      <dsp:spPr>
        <a:xfrm>
          <a:off x="3925056" y="1359680"/>
          <a:ext cx="4507875" cy="1178985"/>
        </a:xfrm>
        <a:prstGeom prst="roundRect">
          <a:avLst>
            <a:gd name="adj" fmla="val 10000"/>
          </a:avLst>
        </a:prstGeom>
        <a:solidFill>
          <a:srgbClr val="BCFCD4"/>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just" defTabSz="711200">
            <a:lnSpc>
              <a:spcPct val="90000"/>
            </a:lnSpc>
            <a:spcBef>
              <a:spcPct val="0"/>
            </a:spcBef>
            <a:spcAft>
              <a:spcPct val="35000"/>
            </a:spcAft>
          </a:pPr>
          <a:r>
            <a:rPr lang="vi-VN" sz="1600" kern="1200" dirty="0" smtClean="0">
              <a:solidFill>
                <a:schemeClr val="tx1"/>
              </a:solidFill>
              <a:latin typeface="Cambria" pitchFamily="18" charset="0"/>
              <a:ea typeface="Cambria" pitchFamily="18" charset="0"/>
            </a:rPr>
            <a:t>Đất ở nhiều vùng cửa sông, ven biển bị suy thoái do nhiễm mặn, nhiễm phèn, ngập úng và có xu hướng ngày càng tăng.</a:t>
          </a:r>
          <a:endParaRPr lang="en-US" sz="1600" kern="1200" dirty="0">
            <a:solidFill>
              <a:schemeClr val="tx1"/>
            </a:solidFill>
            <a:latin typeface="Cambria" pitchFamily="18" charset="0"/>
            <a:ea typeface="Cambria" pitchFamily="18" charset="0"/>
          </a:endParaRPr>
        </a:p>
      </dsp:txBody>
      <dsp:txXfrm>
        <a:off x="3959587" y="1394211"/>
        <a:ext cx="4438813" cy="1109923"/>
      </dsp:txXfrm>
    </dsp:sp>
    <dsp:sp modelId="{2C7633BD-46F7-4934-84F1-2C7EF7441B97}">
      <dsp:nvSpPr>
        <dsp:cNvPr id="0" name=""/>
        <dsp:cNvSpPr/>
      </dsp:nvSpPr>
      <dsp:spPr>
        <a:xfrm rot="3310531">
          <a:off x="672462" y="3284812"/>
          <a:ext cx="1651632" cy="40390"/>
        </a:xfrm>
        <a:custGeom>
          <a:avLst/>
          <a:gdLst/>
          <a:ahLst/>
          <a:cxnLst/>
          <a:rect l="0" t="0" r="0" b="0"/>
          <a:pathLst>
            <a:path>
              <a:moveTo>
                <a:pt x="0" y="20195"/>
              </a:moveTo>
              <a:lnTo>
                <a:pt x="1651632" y="20195"/>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1456987" y="3263716"/>
        <a:ext cx="82581" cy="82581"/>
      </dsp:txXfrm>
    </dsp:sp>
    <dsp:sp modelId="{E06B0587-1B83-4659-BE19-EEC915595376}">
      <dsp:nvSpPr>
        <dsp:cNvPr id="0" name=""/>
        <dsp:cNvSpPr/>
      </dsp:nvSpPr>
      <dsp:spPr>
        <a:xfrm>
          <a:off x="1969873" y="3393431"/>
          <a:ext cx="1013880" cy="1178985"/>
        </a:xfrm>
        <a:prstGeom prst="roundRect">
          <a:avLst>
            <a:gd name="adj" fmla="val 10000"/>
          </a:avLst>
        </a:prstGeom>
        <a:solidFill>
          <a:srgbClr val="99FF66"/>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US" sz="2000" b="1" kern="1200" dirty="0" err="1" smtClean="0">
              <a:solidFill>
                <a:schemeClr val="tx1"/>
              </a:solidFill>
              <a:latin typeface="Cambria" pitchFamily="18" charset="0"/>
              <a:ea typeface="Cambria" pitchFamily="18" charset="0"/>
            </a:rPr>
            <a:t>Nguyên</a:t>
          </a:r>
          <a:r>
            <a:rPr lang="en-US" sz="2000" b="1" kern="1200" dirty="0" smtClean="0">
              <a:solidFill>
                <a:schemeClr val="tx1"/>
              </a:solidFill>
              <a:latin typeface="Cambria" pitchFamily="18" charset="0"/>
              <a:ea typeface="Cambria" pitchFamily="18" charset="0"/>
            </a:rPr>
            <a:t> </a:t>
          </a:r>
          <a:r>
            <a:rPr lang="en-US" sz="2000" b="1" kern="1200" dirty="0" err="1" smtClean="0">
              <a:solidFill>
                <a:schemeClr val="tx1"/>
              </a:solidFill>
              <a:latin typeface="Cambria" pitchFamily="18" charset="0"/>
              <a:ea typeface="Cambria" pitchFamily="18" charset="0"/>
            </a:rPr>
            <a:t>nhân</a:t>
          </a:r>
          <a:endParaRPr lang="en-US" sz="2000" b="1" kern="1200" dirty="0">
            <a:solidFill>
              <a:schemeClr val="tx1"/>
            </a:solidFill>
            <a:latin typeface="Cambria" pitchFamily="18" charset="0"/>
            <a:ea typeface="Cambria" pitchFamily="18" charset="0"/>
          </a:endParaRPr>
        </a:p>
      </dsp:txBody>
      <dsp:txXfrm>
        <a:off x="1999569" y="3423127"/>
        <a:ext cx="954488" cy="1119593"/>
      </dsp:txXfrm>
    </dsp:sp>
    <dsp:sp modelId="{E015C146-2506-4481-A4D5-7B3CD11B341C}">
      <dsp:nvSpPr>
        <dsp:cNvPr id="0" name=""/>
        <dsp:cNvSpPr/>
      </dsp:nvSpPr>
      <dsp:spPr>
        <a:xfrm rot="19457599">
          <a:off x="2874577" y="3623770"/>
          <a:ext cx="1161540" cy="40390"/>
        </a:xfrm>
        <a:custGeom>
          <a:avLst/>
          <a:gdLst/>
          <a:ahLst/>
          <a:cxnLst/>
          <a:rect l="0" t="0" r="0" b="0"/>
          <a:pathLst>
            <a:path>
              <a:moveTo>
                <a:pt x="0" y="20195"/>
              </a:moveTo>
              <a:lnTo>
                <a:pt x="1161540" y="20195"/>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3426309" y="3614927"/>
        <a:ext cx="58077" cy="58077"/>
      </dsp:txXfrm>
    </dsp:sp>
    <dsp:sp modelId="{E830DF01-FA7C-4A8E-95CC-AC276B40E34D}">
      <dsp:nvSpPr>
        <dsp:cNvPr id="0" name=""/>
        <dsp:cNvSpPr/>
      </dsp:nvSpPr>
      <dsp:spPr>
        <a:xfrm>
          <a:off x="3926942" y="2715514"/>
          <a:ext cx="4531290" cy="1178985"/>
        </a:xfrm>
        <a:prstGeom prst="roundRect">
          <a:avLst>
            <a:gd name="adj" fmla="val 10000"/>
          </a:avLst>
        </a:prstGeom>
        <a:solidFill>
          <a:srgbClr val="BCFCD4"/>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just" defTabSz="711200">
            <a:lnSpc>
              <a:spcPct val="90000"/>
            </a:lnSpc>
            <a:spcBef>
              <a:spcPct val="0"/>
            </a:spcBef>
            <a:spcAft>
              <a:spcPct val="35000"/>
            </a:spcAft>
          </a:pPr>
          <a:r>
            <a:rPr lang="vi-VN" sz="1600" kern="1200" dirty="0" smtClean="0">
              <a:solidFill>
                <a:schemeClr val="tx1"/>
              </a:solidFill>
              <a:latin typeface="Cambria" pitchFamily="18" charset="0"/>
              <a:ea typeface="Cambria" pitchFamily="18" charset="0"/>
            </a:rPr>
            <a:t>Do tự nhiên: nước ta có ¾ diện tích đất ở vùng đồi núi, có độ dốc cao, lượng mưa lớn và tập trung theo mùa. Biến đổi khí hậu làm gia tăng tình trạng hạn hán, ngập lụt, nước biển dâng.</a:t>
          </a:r>
          <a:endParaRPr lang="en-US" sz="1600" kern="1200" dirty="0">
            <a:solidFill>
              <a:schemeClr val="tx1"/>
            </a:solidFill>
            <a:latin typeface="Cambria" pitchFamily="18" charset="0"/>
            <a:ea typeface="Cambria" pitchFamily="18" charset="0"/>
          </a:endParaRPr>
        </a:p>
      </dsp:txBody>
      <dsp:txXfrm>
        <a:off x="3961473" y="2750045"/>
        <a:ext cx="4462228" cy="1109923"/>
      </dsp:txXfrm>
    </dsp:sp>
    <dsp:sp modelId="{516AF49E-EFD9-4C3D-9038-3141FA588384}">
      <dsp:nvSpPr>
        <dsp:cNvPr id="0" name=""/>
        <dsp:cNvSpPr/>
      </dsp:nvSpPr>
      <dsp:spPr>
        <a:xfrm rot="2142401">
          <a:off x="2874577" y="4301687"/>
          <a:ext cx="1161540" cy="40390"/>
        </a:xfrm>
        <a:custGeom>
          <a:avLst/>
          <a:gdLst/>
          <a:ahLst/>
          <a:cxnLst/>
          <a:rect l="0" t="0" r="0" b="0"/>
          <a:pathLst>
            <a:path>
              <a:moveTo>
                <a:pt x="0" y="20195"/>
              </a:moveTo>
              <a:lnTo>
                <a:pt x="1161540" y="20195"/>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3426309" y="4292844"/>
        <a:ext cx="58077" cy="58077"/>
      </dsp:txXfrm>
    </dsp:sp>
    <dsp:sp modelId="{8ABD9155-0C2D-4925-B73A-7F453F57773A}">
      <dsp:nvSpPr>
        <dsp:cNvPr id="0" name=""/>
        <dsp:cNvSpPr/>
      </dsp:nvSpPr>
      <dsp:spPr>
        <a:xfrm>
          <a:off x="3926942" y="4071348"/>
          <a:ext cx="4531290" cy="1178985"/>
        </a:xfrm>
        <a:prstGeom prst="roundRect">
          <a:avLst>
            <a:gd name="adj" fmla="val 10000"/>
          </a:avLst>
        </a:prstGeom>
        <a:solidFill>
          <a:srgbClr val="BCFCD4"/>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just" defTabSz="711200">
            <a:lnSpc>
              <a:spcPct val="90000"/>
            </a:lnSpc>
            <a:spcBef>
              <a:spcPct val="0"/>
            </a:spcBef>
            <a:spcAft>
              <a:spcPct val="35000"/>
            </a:spcAft>
          </a:pPr>
          <a:r>
            <a:rPr lang="vi-VN" sz="1600" kern="1200" dirty="0" smtClean="0">
              <a:solidFill>
                <a:schemeClr val="tx1"/>
              </a:solidFill>
              <a:latin typeface="Cambria" pitchFamily="18" charset="0"/>
              <a:ea typeface="Cambria" pitchFamily="18" charset="0"/>
            </a:rPr>
            <a:t>Do con người: nạn phá rừng lấy gỗ, đốt rừng làm nương gẫy, chưa quan tâm đến cải tạo đất, lạm dụng chất hóa học trong sản xuất.</a:t>
          </a:r>
          <a:endParaRPr lang="en-US" sz="1600" kern="1200" dirty="0">
            <a:solidFill>
              <a:schemeClr val="tx1"/>
            </a:solidFill>
            <a:latin typeface="Cambria" pitchFamily="18" charset="0"/>
            <a:ea typeface="Cambria" pitchFamily="18" charset="0"/>
          </a:endParaRPr>
        </a:p>
      </dsp:txBody>
      <dsp:txXfrm>
        <a:off x="3961473" y="4105879"/>
        <a:ext cx="4462228" cy="1109923"/>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0160372-EE32-43F3-AEC8-EDBE1EE30523}">
      <dsp:nvSpPr>
        <dsp:cNvPr id="0" name=""/>
        <dsp:cNvSpPr/>
      </dsp:nvSpPr>
      <dsp:spPr>
        <a:xfrm>
          <a:off x="8346" y="1658989"/>
          <a:ext cx="969055" cy="1196926"/>
        </a:xfrm>
        <a:prstGeom prst="roundRect">
          <a:avLst>
            <a:gd name="adj" fmla="val 10000"/>
          </a:avLst>
        </a:prstGeom>
        <a:solidFill>
          <a:srgbClr val="FFCCF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US" sz="2000" b="1" kern="1200" dirty="0" smtClean="0">
              <a:solidFill>
                <a:srgbClr val="FF0000"/>
              </a:solidFill>
              <a:latin typeface="Cambria" pitchFamily="18" charset="0"/>
              <a:ea typeface="Cambria" pitchFamily="18" charset="0"/>
            </a:rPr>
            <a:t>NHÓM 7</a:t>
          </a:r>
          <a:endParaRPr lang="en-US" sz="2000" b="1" kern="1200" dirty="0">
            <a:solidFill>
              <a:srgbClr val="FF0000"/>
            </a:solidFill>
            <a:latin typeface="Cambria" pitchFamily="18" charset="0"/>
            <a:ea typeface="Cambria" pitchFamily="18" charset="0"/>
          </a:endParaRPr>
        </a:p>
      </dsp:txBody>
      <dsp:txXfrm>
        <a:off x="36729" y="1687372"/>
        <a:ext cx="912289" cy="1140160"/>
      </dsp:txXfrm>
    </dsp:sp>
    <dsp:sp modelId="{977D9258-F91B-4ECD-93BD-F70F8E8628FA}">
      <dsp:nvSpPr>
        <dsp:cNvPr id="0" name=""/>
        <dsp:cNvSpPr/>
      </dsp:nvSpPr>
      <dsp:spPr>
        <a:xfrm rot="18453680">
          <a:off x="670801" y="1614385"/>
          <a:ext cx="1570743" cy="41004"/>
        </a:xfrm>
        <a:custGeom>
          <a:avLst/>
          <a:gdLst/>
          <a:ahLst/>
          <a:cxnLst/>
          <a:rect l="0" t="0" r="0" b="0"/>
          <a:pathLst>
            <a:path>
              <a:moveTo>
                <a:pt x="0" y="20502"/>
              </a:moveTo>
              <a:lnTo>
                <a:pt x="1570743" y="20502"/>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1416905" y="1595618"/>
        <a:ext cx="78537" cy="78537"/>
      </dsp:txXfrm>
    </dsp:sp>
    <dsp:sp modelId="{983CCE9D-A68F-45B6-B5E3-8C935362A290}">
      <dsp:nvSpPr>
        <dsp:cNvPr id="0" name=""/>
        <dsp:cNvSpPr/>
      </dsp:nvSpPr>
      <dsp:spPr>
        <a:xfrm>
          <a:off x="1934944" y="413858"/>
          <a:ext cx="1027394" cy="1196926"/>
        </a:xfrm>
        <a:prstGeom prst="roundRect">
          <a:avLst>
            <a:gd name="adj" fmla="val 10000"/>
          </a:avLst>
        </a:prstGeom>
        <a:solidFill>
          <a:srgbClr val="99FF66"/>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US" sz="2000" b="1" kern="1200" dirty="0" err="1" smtClean="0">
              <a:solidFill>
                <a:schemeClr val="tx1"/>
              </a:solidFill>
              <a:latin typeface="Cambria" pitchFamily="18" charset="0"/>
              <a:ea typeface="Cambria" pitchFamily="18" charset="0"/>
            </a:rPr>
            <a:t>Hậu</a:t>
          </a:r>
          <a:r>
            <a:rPr lang="en-US" sz="2000" b="1" kern="1200" dirty="0" smtClean="0">
              <a:solidFill>
                <a:schemeClr val="tx1"/>
              </a:solidFill>
              <a:latin typeface="Cambria" pitchFamily="18" charset="0"/>
              <a:ea typeface="Cambria" pitchFamily="18" charset="0"/>
            </a:rPr>
            <a:t> </a:t>
          </a:r>
          <a:r>
            <a:rPr lang="en-US" sz="2000" b="1" kern="1200" dirty="0" err="1" smtClean="0">
              <a:solidFill>
                <a:schemeClr val="tx1"/>
              </a:solidFill>
              <a:latin typeface="Cambria" pitchFamily="18" charset="0"/>
              <a:ea typeface="Cambria" pitchFamily="18" charset="0"/>
            </a:rPr>
            <a:t>quả</a:t>
          </a:r>
          <a:endParaRPr lang="en-US" sz="2000" b="1" kern="1200" dirty="0">
            <a:solidFill>
              <a:schemeClr val="tx1"/>
            </a:solidFill>
            <a:latin typeface="Cambria" pitchFamily="18" charset="0"/>
            <a:ea typeface="Cambria" pitchFamily="18" charset="0"/>
          </a:endParaRPr>
        </a:p>
      </dsp:txBody>
      <dsp:txXfrm>
        <a:off x="1965035" y="443949"/>
        <a:ext cx="967212" cy="1136744"/>
      </dsp:txXfrm>
    </dsp:sp>
    <dsp:sp modelId="{BEE14AB2-5155-4062-BDC9-81FC40CC96C5}">
      <dsp:nvSpPr>
        <dsp:cNvPr id="0" name=""/>
        <dsp:cNvSpPr/>
      </dsp:nvSpPr>
      <dsp:spPr>
        <a:xfrm rot="20147390">
          <a:off x="2916168" y="776549"/>
          <a:ext cx="1049881" cy="41004"/>
        </a:xfrm>
        <a:custGeom>
          <a:avLst/>
          <a:gdLst/>
          <a:ahLst/>
          <a:cxnLst/>
          <a:rect l="0" t="0" r="0" b="0"/>
          <a:pathLst>
            <a:path>
              <a:moveTo>
                <a:pt x="0" y="20502"/>
              </a:moveTo>
              <a:lnTo>
                <a:pt x="1049881" y="20502"/>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3414862" y="770805"/>
        <a:ext cx="52494" cy="52494"/>
      </dsp:txXfrm>
    </dsp:sp>
    <dsp:sp modelId="{74752D16-F284-4733-BD06-D81B903FC595}">
      <dsp:nvSpPr>
        <dsp:cNvPr id="0" name=""/>
        <dsp:cNvSpPr/>
      </dsp:nvSpPr>
      <dsp:spPr>
        <a:xfrm>
          <a:off x="3919880" y="226599"/>
          <a:ext cx="4584182" cy="710364"/>
        </a:xfrm>
        <a:prstGeom prst="roundRect">
          <a:avLst>
            <a:gd name="adj" fmla="val 10000"/>
          </a:avLst>
        </a:prstGeom>
        <a:solidFill>
          <a:srgbClr val="BCFCD4"/>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just" defTabSz="711200">
            <a:lnSpc>
              <a:spcPct val="90000"/>
            </a:lnSpc>
            <a:spcBef>
              <a:spcPct val="0"/>
            </a:spcBef>
            <a:spcAft>
              <a:spcPct val="35000"/>
            </a:spcAft>
          </a:pPr>
          <a:r>
            <a:rPr lang="en-US" sz="1600" kern="1200" dirty="0" smtClean="0">
              <a:solidFill>
                <a:schemeClr val="tx1"/>
              </a:solidFill>
              <a:latin typeface="Cambria" pitchFamily="18" charset="0"/>
              <a:ea typeface="Cambria" pitchFamily="18" charset="0"/>
            </a:rPr>
            <a:t>Đ</a:t>
          </a:r>
          <a:r>
            <a:rPr lang="vi-VN" sz="1600" kern="1200" dirty="0" smtClean="0">
              <a:solidFill>
                <a:schemeClr val="tx1"/>
              </a:solidFill>
              <a:latin typeface="Cambria" pitchFamily="18" charset="0"/>
              <a:ea typeface="Cambria" pitchFamily="18" charset="0"/>
            </a:rPr>
            <a:t>ộ phì của đất giảm, mất chất dinh dưỡng, khiến năng suất cây trồng bị ảnh hưởng</a:t>
          </a:r>
          <a:r>
            <a:rPr lang="en-US" sz="1600" kern="1200" dirty="0" smtClean="0">
              <a:solidFill>
                <a:schemeClr val="tx1"/>
              </a:solidFill>
              <a:latin typeface="Cambria" pitchFamily="18" charset="0"/>
              <a:ea typeface="Cambria" pitchFamily="18" charset="0"/>
            </a:rPr>
            <a:t>.</a:t>
          </a:r>
          <a:endParaRPr lang="en-US" sz="1600" kern="1200" dirty="0">
            <a:solidFill>
              <a:schemeClr val="tx1"/>
            </a:solidFill>
            <a:latin typeface="Cambria" pitchFamily="18" charset="0"/>
            <a:ea typeface="Cambria" pitchFamily="18" charset="0"/>
          </a:endParaRPr>
        </a:p>
      </dsp:txBody>
      <dsp:txXfrm>
        <a:off x="3940686" y="247405"/>
        <a:ext cx="4542570" cy="668752"/>
      </dsp:txXfrm>
    </dsp:sp>
    <dsp:sp modelId="{085DDCEE-9B2A-4FE1-8803-7719DDB3D6CB}">
      <dsp:nvSpPr>
        <dsp:cNvPr id="0" name=""/>
        <dsp:cNvSpPr/>
      </dsp:nvSpPr>
      <dsp:spPr>
        <a:xfrm rot="1495405">
          <a:off x="2913172" y="1214295"/>
          <a:ext cx="1055872" cy="41004"/>
        </a:xfrm>
        <a:custGeom>
          <a:avLst/>
          <a:gdLst/>
          <a:ahLst/>
          <a:cxnLst/>
          <a:rect l="0" t="0" r="0" b="0"/>
          <a:pathLst>
            <a:path>
              <a:moveTo>
                <a:pt x="0" y="20502"/>
              </a:moveTo>
              <a:lnTo>
                <a:pt x="1055872" y="20502"/>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3414712" y="1208401"/>
        <a:ext cx="52793" cy="52793"/>
      </dsp:txXfrm>
    </dsp:sp>
    <dsp:sp modelId="{83021AC3-EBE3-4F91-90D4-B475F247BF98}">
      <dsp:nvSpPr>
        <dsp:cNvPr id="0" name=""/>
        <dsp:cNvSpPr/>
      </dsp:nvSpPr>
      <dsp:spPr>
        <a:xfrm>
          <a:off x="3919880" y="1116502"/>
          <a:ext cx="4576474" cy="681542"/>
        </a:xfrm>
        <a:prstGeom prst="roundRect">
          <a:avLst>
            <a:gd name="adj" fmla="val 10000"/>
          </a:avLst>
        </a:prstGeom>
        <a:solidFill>
          <a:srgbClr val="BCFCD4"/>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just" defTabSz="711200">
            <a:lnSpc>
              <a:spcPct val="90000"/>
            </a:lnSpc>
            <a:spcBef>
              <a:spcPct val="0"/>
            </a:spcBef>
            <a:spcAft>
              <a:spcPct val="35000"/>
            </a:spcAft>
          </a:pPr>
          <a:r>
            <a:rPr lang="en-US" sz="1600" kern="1200" dirty="0" smtClean="0">
              <a:solidFill>
                <a:schemeClr val="tx1"/>
              </a:solidFill>
              <a:latin typeface="Cambria" pitchFamily="18" charset="0"/>
              <a:ea typeface="Cambria" pitchFamily="18" charset="0"/>
            </a:rPr>
            <a:t>N</a:t>
          </a:r>
          <a:r>
            <a:rPr lang="vi-VN" sz="1600" kern="1200" dirty="0" smtClean="0">
              <a:solidFill>
                <a:schemeClr val="tx1"/>
              </a:solidFill>
              <a:latin typeface="Cambria" pitchFamily="18" charset="0"/>
              <a:ea typeface="Cambria" pitchFamily="18" charset="0"/>
            </a:rPr>
            <a:t>hiều nơi đất bị thoái hóa nặng không thể sử dụng cho trồng trọt.</a:t>
          </a:r>
          <a:endParaRPr lang="en-US" sz="1600" kern="1200" dirty="0">
            <a:solidFill>
              <a:schemeClr val="tx1"/>
            </a:solidFill>
            <a:latin typeface="Cambria" pitchFamily="18" charset="0"/>
            <a:ea typeface="Cambria" pitchFamily="18" charset="0"/>
          </a:endParaRPr>
        </a:p>
      </dsp:txBody>
      <dsp:txXfrm>
        <a:off x="3939842" y="1136464"/>
        <a:ext cx="4536550" cy="641618"/>
      </dsp:txXfrm>
    </dsp:sp>
    <dsp:sp modelId="{2C7633BD-46F7-4934-84F1-2C7EF7441B97}">
      <dsp:nvSpPr>
        <dsp:cNvPr id="0" name=""/>
        <dsp:cNvSpPr/>
      </dsp:nvSpPr>
      <dsp:spPr>
        <a:xfrm rot="3146320">
          <a:off x="670801" y="2859515"/>
          <a:ext cx="1570743" cy="41004"/>
        </a:xfrm>
        <a:custGeom>
          <a:avLst/>
          <a:gdLst/>
          <a:ahLst/>
          <a:cxnLst/>
          <a:rect l="0" t="0" r="0" b="0"/>
          <a:pathLst>
            <a:path>
              <a:moveTo>
                <a:pt x="0" y="20502"/>
              </a:moveTo>
              <a:lnTo>
                <a:pt x="1570743" y="20502"/>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1416905" y="2840749"/>
        <a:ext cx="78537" cy="78537"/>
      </dsp:txXfrm>
    </dsp:sp>
    <dsp:sp modelId="{E06B0587-1B83-4659-BE19-EEC915595376}">
      <dsp:nvSpPr>
        <dsp:cNvPr id="0" name=""/>
        <dsp:cNvSpPr/>
      </dsp:nvSpPr>
      <dsp:spPr>
        <a:xfrm>
          <a:off x="1934944" y="2904119"/>
          <a:ext cx="1029309" cy="1196926"/>
        </a:xfrm>
        <a:prstGeom prst="roundRect">
          <a:avLst>
            <a:gd name="adj" fmla="val 10000"/>
          </a:avLst>
        </a:prstGeom>
        <a:solidFill>
          <a:srgbClr val="99FF66"/>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US" sz="2000" b="1" kern="1200" dirty="0" err="1" smtClean="0">
              <a:solidFill>
                <a:schemeClr val="tx1"/>
              </a:solidFill>
              <a:latin typeface="Cambria" pitchFamily="18" charset="0"/>
              <a:ea typeface="Cambria" pitchFamily="18" charset="0"/>
            </a:rPr>
            <a:t>Biện</a:t>
          </a:r>
          <a:r>
            <a:rPr lang="en-US" sz="2000" b="1" kern="1200" dirty="0" smtClean="0">
              <a:solidFill>
                <a:schemeClr val="tx1"/>
              </a:solidFill>
              <a:latin typeface="Cambria" pitchFamily="18" charset="0"/>
              <a:ea typeface="Cambria" pitchFamily="18" charset="0"/>
            </a:rPr>
            <a:t> </a:t>
          </a:r>
          <a:r>
            <a:rPr lang="en-US" sz="2000" b="1" kern="1200" dirty="0" err="1" smtClean="0">
              <a:solidFill>
                <a:schemeClr val="tx1"/>
              </a:solidFill>
              <a:latin typeface="Cambria" pitchFamily="18" charset="0"/>
              <a:ea typeface="Cambria" pitchFamily="18" charset="0"/>
            </a:rPr>
            <a:t>pháp</a:t>
          </a:r>
          <a:endParaRPr lang="en-US" sz="2000" b="1" kern="1200" dirty="0">
            <a:solidFill>
              <a:schemeClr val="tx1"/>
            </a:solidFill>
            <a:latin typeface="Cambria" pitchFamily="18" charset="0"/>
            <a:ea typeface="Cambria" pitchFamily="18" charset="0"/>
          </a:endParaRPr>
        </a:p>
      </dsp:txBody>
      <dsp:txXfrm>
        <a:off x="1965091" y="2934266"/>
        <a:ext cx="969015" cy="1136632"/>
      </dsp:txXfrm>
    </dsp:sp>
    <dsp:sp modelId="{E015C146-2506-4481-A4D5-7B3CD11B341C}">
      <dsp:nvSpPr>
        <dsp:cNvPr id="0" name=""/>
        <dsp:cNvSpPr/>
      </dsp:nvSpPr>
      <dsp:spPr>
        <a:xfrm rot="18694735">
          <a:off x="2721604" y="2942427"/>
          <a:ext cx="1442839" cy="41004"/>
        </a:xfrm>
        <a:custGeom>
          <a:avLst/>
          <a:gdLst/>
          <a:ahLst/>
          <a:cxnLst/>
          <a:rect l="0" t="0" r="0" b="0"/>
          <a:pathLst>
            <a:path>
              <a:moveTo>
                <a:pt x="0" y="20502"/>
              </a:moveTo>
              <a:lnTo>
                <a:pt x="1442839" y="20502"/>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3406953" y="2926859"/>
        <a:ext cx="72141" cy="72141"/>
      </dsp:txXfrm>
    </dsp:sp>
    <dsp:sp modelId="{E830DF01-FA7C-4A8E-95CC-AC276B40E34D}">
      <dsp:nvSpPr>
        <dsp:cNvPr id="0" name=""/>
        <dsp:cNvSpPr/>
      </dsp:nvSpPr>
      <dsp:spPr>
        <a:xfrm>
          <a:off x="3921795" y="1977584"/>
          <a:ext cx="4600244" cy="891387"/>
        </a:xfrm>
        <a:prstGeom prst="roundRect">
          <a:avLst>
            <a:gd name="adj" fmla="val 10000"/>
          </a:avLst>
        </a:prstGeom>
        <a:solidFill>
          <a:srgbClr val="BCFCD4"/>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just" defTabSz="711200">
            <a:lnSpc>
              <a:spcPct val="90000"/>
            </a:lnSpc>
            <a:spcBef>
              <a:spcPct val="0"/>
            </a:spcBef>
            <a:spcAft>
              <a:spcPct val="35000"/>
            </a:spcAft>
          </a:pPr>
          <a:endParaRPr lang="en-US" sz="1600" kern="1200" dirty="0" smtClean="0">
            <a:solidFill>
              <a:schemeClr val="tx1"/>
            </a:solidFill>
            <a:latin typeface="Cambria" pitchFamily="18" charset="0"/>
            <a:ea typeface="Cambria" pitchFamily="18" charset="0"/>
          </a:endParaRPr>
        </a:p>
        <a:p>
          <a:pPr lvl="0" algn="just" defTabSz="711200">
            <a:lnSpc>
              <a:spcPct val="90000"/>
            </a:lnSpc>
            <a:spcBef>
              <a:spcPct val="0"/>
            </a:spcBef>
            <a:spcAft>
              <a:spcPct val="35000"/>
            </a:spcAft>
          </a:pPr>
          <a:r>
            <a:rPr lang="en-US" sz="1600" kern="1200" dirty="0" err="1" smtClean="0">
              <a:solidFill>
                <a:schemeClr val="tx1"/>
              </a:solidFill>
              <a:latin typeface="Cambria" pitchFamily="18" charset="0"/>
              <a:ea typeface="Cambria" pitchFamily="18" charset="0"/>
            </a:rPr>
            <a:t>Bảo</a:t>
          </a:r>
          <a:r>
            <a:rPr lang="en-US" sz="1600" kern="1200" dirty="0" smtClean="0">
              <a:solidFill>
                <a:schemeClr val="tx1"/>
              </a:solidFill>
              <a:latin typeface="Cambria" pitchFamily="18" charset="0"/>
              <a:ea typeface="Cambria" pitchFamily="18" charset="0"/>
            </a:rPr>
            <a:t> </a:t>
          </a:r>
          <a:r>
            <a:rPr lang="en-US" sz="1600" kern="1200" dirty="0" err="1" smtClean="0">
              <a:solidFill>
                <a:schemeClr val="tx1"/>
              </a:solidFill>
              <a:latin typeface="Cambria" pitchFamily="18" charset="0"/>
              <a:ea typeface="Cambria" pitchFamily="18" charset="0"/>
            </a:rPr>
            <a:t>vệ</a:t>
          </a:r>
          <a:r>
            <a:rPr lang="en-US" sz="1600" kern="1200" dirty="0" smtClean="0">
              <a:solidFill>
                <a:schemeClr val="tx1"/>
              </a:solidFill>
              <a:latin typeface="Cambria" pitchFamily="18" charset="0"/>
              <a:ea typeface="Cambria" pitchFamily="18" charset="0"/>
            </a:rPr>
            <a:t> </a:t>
          </a:r>
          <a:r>
            <a:rPr lang="en-US" sz="1600" kern="1200" dirty="0" err="1" smtClean="0">
              <a:solidFill>
                <a:schemeClr val="tx1"/>
              </a:solidFill>
              <a:latin typeface="Cambria" pitchFamily="18" charset="0"/>
              <a:ea typeface="Cambria" pitchFamily="18" charset="0"/>
            </a:rPr>
            <a:t>rừng</a:t>
          </a:r>
          <a:r>
            <a:rPr lang="en-US" sz="1600" kern="1200" dirty="0" smtClean="0">
              <a:solidFill>
                <a:schemeClr val="tx1"/>
              </a:solidFill>
              <a:latin typeface="Cambria" pitchFamily="18" charset="0"/>
              <a:ea typeface="Cambria" pitchFamily="18" charset="0"/>
            </a:rPr>
            <a:t> </a:t>
          </a:r>
          <a:r>
            <a:rPr lang="en-US" sz="1600" kern="1200" dirty="0" err="1" smtClean="0">
              <a:solidFill>
                <a:schemeClr val="tx1"/>
              </a:solidFill>
              <a:latin typeface="Cambria" pitchFamily="18" charset="0"/>
              <a:ea typeface="Cambria" pitchFamily="18" charset="0"/>
            </a:rPr>
            <a:t>và</a:t>
          </a:r>
          <a:r>
            <a:rPr lang="en-US" sz="1600" kern="1200" dirty="0" smtClean="0">
              <a:solidFill>
                <a:schemeClr val="tx1"/>
              </a:solidFill>
              <a:latin typeface="Cambria" pitchFamily="18" charset="0"/>
              <a:ea typeface="Cambria" pitchFamily="18" charset="0"/>
            </a:rPr>
            <a:t> </a:t>
          </a:r>
          <a:r>
            <a:rPr lang="en-US" sz="1600" kern="1200" dirty="0" err="1" smtClean="0">
              <a:solidFill>
                <a:schemeClr val="tx1"/>
              </a:solidFill>
              <a:latin typeface="Cambria" pitchFamily="18" charset="0"/>
              <a:ea typeface="Cambria" pitchFamily="18" charset="0"/>
            </a:rPr>
            <a:t>trồng</a:t>
          </a:r>
          <a:r>
            <a:rPr lang="en-US" sz="1600" kern="1200" dirty="0" smtClean="0">
              <a:solidFill>
                <a:schemeClr val="tx1"/>
              </a:solidFill>
              <a:latin typeface="Cambria" pitchFamily="18" charset="0"/>
              <a:ea typeface="Cambria" pitchFamily="18" charset="0"/>
            </a:rPr>
            <a:t> </a:t>
          </a:r>
          <a:r>
            <a:rPr lang="en-US" sz="1600" kern="1200" dirty="0" err="1" smtClean="0">
              <a:solidFill>
                <a:schemeClr val="tx1"/>
              </a:solidFill>
              <a:latin typeface="Cambria" pitchFamily="18" charset="0"/>
              <a:ea typeface="Cambria" pitchFamily="18" charset="0"/>
            </a:rPr>
            <a:t>rừng</a:t>
          </a:r>
          <a:r>
            <a:rPr lang="en-US" sz="1600" kern="1200" dirty="0" smtClean="0">
              <a:solidFill>
                <a:schemeClr val="tx1"/>
              </a:solidFill>
              <a:latin typeface="Cambria" pitchFamily="18" charset="0"/>
              <a:ea typeface="Cambria" pitchFamily="18" charset="0"/>
            </a:rPr>
            <a:t>: b</a:t>
          </a:r>
          <a:r>
            <a:rPr lang="vi-VN" sz="1600" kern="1200" dirty="0" smtClean="0">
              <a:solidFill>
                <a:schemeClr val="tx1"/>
              </a:solidFill>
              <a:latin typeface="Cambria" pitchFamily="18" charset="0"/>
              <a:ea typeface="Cambria" pitchFamily="18" charset="0"/>
            </a:rPr>
            <a:t>ảo vệ rừng phòng hộ đầu nguồn, ven biển</a:t>
          </a:r>
          <a:r>
            <a:rPr lang="en-US" sz="1600" kern="1200" dirty="0" smtClean="0">
              <a:solidFill>
                <a:schemeClr val="tx1"/>
              </a:solidFill>
              <a:latin typeface="Cambria" pitchFamily="18" charset="0"/>
              <a:ea typeface="Cambria" pitchFamily="18" charset="0"/>
            </a:rPr>
            <a:t>; t</a:t>
          </a:r>
          <a:r>
            <a:rPr lang="vi-VN" sz="1600" kern="1200" dirty="0" smtClean="0">
              <a:solidFill>
                <a:schemeClr val="tx1"/>
              </a:solidFill>
              <a:latin typeface="Cambria" pitchFamily="18" charset="0"/>
              <a:ea typeface="Cambria" pitchFamily="18" charset="0"/>
            </a:rPr>
            <a:t>rồng cây phủ xanh đất trống, đồi núi trọc để hạn chế quá trình xói mòn đất.</a:t>
          </a:r>
          <a:endParaRPr lang="en-US" sz="1600" kern="1200" dirty="0" smtClean="0">
            <a:solidFill>
              <a:schemeClr val="tx1"/>
            </a:solidFill>
            <a:latin typeface="Cambria" pitchFamily="18" charset="0"/>
            <a:ea typeface="Cambria" pitchFamily="18" charset="0"/>
          </a:endParaRPr>
        </a:p>
        <a:p>
          <a:pPr lvl="0" algn="just" defTabSz="711200">
            <a:lnSpc>
              <a:spcPct val="90000"/>
            </a:lnSpc>
            <a:spcBef>
              <a:spcPct val="0"/>
            </a:spcBef>
            <a:spcAft>
              <a:spcPct val="35000"/>
            </a:spcAft>
          </a:pPr>
          <a:endParaRPr lang="en-US" sz="1600" kern="1200" dirty="0">
            <a:solidFill>
              <a:schemeClr val="tx1"/>
            </a:solidFill>
            <a:latin typeface="Cambria" pitchFamily="18" charset="0"/>
            <a:ea typeface="Cambria" pitchFamily="18" charset="0"/>
          </a:endParaRPr>
        </a:p>
      </dsp:txBody>
      <dsp:txXfrm>
        <a:off x="3947903" y="2003692"/>
        <a:ext cx="4548028" cy="839171"/>
      </dsp:txXfrm>
    </dsp:sp>
    <dsp:sp modelId="{516AF49E-EFD9-4C3D-9038-3141FA588384}">
      <dsp:nvSpPr>
        <dsp:cNvPr id="0" name=""/>
        <dsp:cNvSpPr/>
      </dsp:nvSpPr>
      <dsp:spPr>
        <a:xfrm rot="68660">
          <a:off x="2964158" y="3491643"/>
          <a:ext cx="957732" cy="41004"/>
        </a:xfrm>
        <a:custGeom>
          <a:avLst/>
          <a:gdLst/>
          <a:ahLst/>
          <a:cxnLst/>
          <a:rect l="0" t="0" r="0" b="0"/>
          <a:pathLst>
            <a:path>
              <a:moveTo>
                <a:pt x="0" y="20502"/>
              </a:moveTo>
              <a:lnTo>
                <a:pt x="957732" y="20502"/>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3419081" y="3488202"/>
        <a:ext cx="47886" cy="47886"/>
      </dsp:txXfrm>
    </dsp:sp>
    <dsp:sp modelId="{8ABD9155-0C2D-4925-B73A-7F453F57773A}">
      <dsp:nvSpPr>
        <dsp:cNvPr id="0" name=""/>
        <dsp:cNvSpPr/>
      </dsp:nvSpPr>
      <dsp:spPr>
        <a:xfrm>
          <a:off x="3921795" y="3048510"/>
          <a:ext cx="4600244" cy="946398"/>
        </a:xfrm>
        <a:prstGeom prst="roundRect">
          <a:avLst>
            <a:gd name="adj" fmla="val 10000"/>
          </a:avLst>
        </a:prstGeom>
        <a:solidFill>
          <a:srgbClr val="BCFCD4"/>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just" defTabSz="711200">
            <a:lnSpc>
              <a:spcPct val="90000"/>
            </a:lnSpc>
            <a:spcBef>
              <a:spcPct val="0"/>
            </a:spcBef>
            <a:spcAft>
              <a:spcPct val="35000"/>
            </a:spcAft>
          </a:pPr>
          <a:r>
            <a:rPr lang="vi-VN" sz="1600" kern="1200" dirty="0" smtClean="0">
              <a:solidFill>
                <a:schemeClr val="tx1"/>
              </a:solidFill>
              <a:latin typeface="Cambria" pitchFamily="18" charset="0"/>
              <a:ea typeface="Cambria" pitchFamily="18" charset="0"/>
            </a:rPr>
            <a:t>Củng cố và hoàn thiện hệ thống đê biển, hệ thống công trình thủy lợi để duy trì nước ngọt thường xuyên, hạn chế tối đa tình trạng khô hạn, mặn hoá, phèn hoá.</a:t>
          </a:r>
          <a:endParaRPr lang="en-US" sz="1600" kern="1200" dirty="0">
            <a:solidFill>
              <a:schemeClr val="tx1"/>
            </a:solidFill>
            <a:latin typeface="Cambria" pitchFamily="18" charset="0"/>
            <a:ea typeface="Cambria" pitchFamily="18" charset="0"/>
          </a:endParaRPr>
        </a:p>
      </dsp:txBody>
      <dsp:txXfrm>
        <a:off x="3949514" y="3076229"/>
        <a:ext cx="4544806" cy="890960"/>
      </dsp:txXfrm>
    </dsp:sp>
    <dsp:sp modelId="{BA4907F3-4C7A-4A8B-832D-CE4F945BC720}">
      <dsp:nvSpPr>
        <dsp:cNvPr id="0" name=""/>
        <dsp:cNvSpPr/>
      </dsp:nvSpPr>
      <dsp:spPr>
        <a:xfrm rot="2935212">
          <a:off x="2714423" y="4031296"/>
          <a:ext cx="1457202" cy="41004"/>
        </a:xfrm>
        <a:custGeom>
          <a:avLst/>
          <a:gdLst/>
          <a:ahLst/>
          <a:cxnLst/>
          <a:rect l="0" t="0" r="0" b="0"/>
          <a:pathLst>
            <a:path>
              <a:moveTo>
                <a:pt x="0" y="20502"/>
              </a:moveTo>
              <a:lnTo>
                <a:pt x="1457202" y="20502"/>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3406594" y="4015368"/>
        <a:ext cx="72860" cy="72860"/>
      </dsp:txXfrm>
    </dsp:sp>
    <dsp:sp modelId="{2DF296F3-CC75-40EE-A52F-90B0CBEB6394}">
      <dsp:nvSpPr>
        <dsp:cNvPr id="0" name=""/>
        <dsp:cNvSpPr/>
      </dsp:nvSpPr>
      <dsp:spPr>
        <a:xfrm>
          <a:off x="3921795" y="4174447"/>
          <a:ext cx="4581501" cy="853133"/>
        </a:xfrm>
        <a:prstGeom prst="roundRect">
          <a:avLst>
            <a:gd name="adj" fmla="val 10000"/>
          </a:avLst>
        </a:prstGeom>
        <a:solidFill>
          <a:srgbClr val="BCFCD4"/>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just" defTabSz="711200">
            <a:lnSpc>
              <a:spcPct val="90000"/>
            </a:lnSpc>
            <a:spcBef>
              <a:spcPct val="0"/>
            </a:spcBef>
            <a:spcAft>
              <a:spcPct val="35000"/>
            </a:spcAft>
          </a:pPr>
          <a:r>
            <a:rPr lang="vi-VN" sz="1600" kern="1200" dirty="0" smtClean="0">
              <a:solidFill>
                <a:schemeClr val="tx1"/>
              </a:solidFill>
              <a:latin typeface="Cambria" pitchFamily="18" charset="0"/>
              <a:ea typeface="Cambria" pitchFamily="18" charset="0"/>
            </a:rPr>
            <a:t>Bổ sung các chất hữu cơ cho đất, nhằm: cung cấp chất dinh dưỡng, bổ sung các vi sinh vật cho đất và làm tăng độ phì nhiêu của đất.</a:t>
          </a:r>
          <a:endParaRPr lang="en-US" sz="1600" kern="1200" dirty="0">
            <a:solidFill>
              <a:schemeClr val="tx1"/>
            </a:solidFill>
            <a:latin typeface="Cambria" pitchFamily="18" charset="0"/>
            <a:ea typeface="Cambria" pitchFamily="18" charset="0"/>
          </a:endParaRPr>
        </a:p>
      </dsp:txBody>
      <dsp:txXfrm>
        <a:off x="3946782" y="4199434"/>
        <a:ext cx="4531527" cy="803159"/>
      </dsp:txXfrm>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3.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4.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C565303-A682-4BD2-B93D-B6DB7F2BC802}" type="datetimeFigureOut">
              <a:rPr lang="en-US" smtClean="0"/>
              <a:t>28/06/2023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3328319-1D47-4DB5-A083-897E335DAC7C}" type="slidenum">
              <a:rPr lang="en-US" smtClean="0"/>
              <a:t>‹#›</a:t>
            </a:fld>
            <a:endParaRPr lang="en-US"/>
          </a:p>
        </p:txBody>
      </p:sp>
    </p:spTree>
    <p:extLst>
      <p:ext uri="{BB962C8B-B14F-4D97-AF65-F5344CB8AC3E}">
        <p14:creationId xmlns:p14="http://schemas.microsoft.com/office/powerpoint/2010/main" val="41932124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smtClean="0"/>
          </a:p>
        </p:txBody>
      </p:sp>
      <p:sp>
        <p:nvSpPr>
          <p:cNvPr id="4" name="Slide Number Placeholder 3"/>
          <p:cNvSpPr>
            <a:spLocks noGrp="1"/>
          </p:cNvSpPr>
          <p:nvPr>
            <p:ph type="sldNum" sz="quarter" idx="10"/>
          </p:nvPr>
        </p:nvSpPr>
        <p:spPr/>
        <p:txBody>
          <a:bodyPr/>
          <a:lstStyle/>
          <a:p>
            <a:fld id="{93328319-1D47-4DB5-A083-897E335DAC7C}" type="slidenum">
              <a:rPr lang="en-US" smtClean="0"/>
              <a:t>1</a:t>
            </a:fld>
            <a:endParaRPr lang="en-US"/>
          </a:p>
        </p:txBody>
      </p:sp>
    </p:spTree>
    <p:extLst>
      <p:ext uri="{BB962C8B-B14F-4D97-AF65-F5344CB8AC3E}">
        <p14:creationId xmlns:p14="http://schemas.microsoft.com/office/powerpoint/2010/main" val="15042349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9007371-8868-4589-AC6F-FE52F7107922}" type="slidenum">
              <a:rPr lang="en-US" smtClean="0"/>
              <a:t>2</a:t>
            </a:fld>
            <a:endParaRPr lang="en-US"/>
          </a:p>
        </p:txBody>
      </p:sp>
    </p:spTree>
    <p:extLst>
      <p:ext uri="{BB962C8B-B14F-4D97-AF65-F5344CB8AC3E}">
        <p14:creationId xmlns:p14="http://schemas.microsoft.com/office/powerpoint/2010/main" val="28633651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3328319-1D47-4DB5-A083-897E335DAC7C}" type="slidenum">
              <a:rPr lang="en-US" smtClean="0"/>
              <a:t>27</a:t>
            </a:fld>
            <a:endParaRPr lang="en-US"/>
          </a:p>
        </p:txBody>
      </p:sp>
    </p:spTree>
    <p:extLst>
      <p:ext uri="{BB962C8B-B14F-4D97-AF65-F5344CB8AC3E}">
        <p14:creationId xmlns:p14="http://schemas.microsoft.com/office/powerpoint/2010/main" val="97401209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3103B6E6-C6E9-40D9-BFB7-0124447475D5}" type="datetimeFigureOut">
              <a:rPr lang="en-US" smtClean="0"/>
              <a:t>28/06/2023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C5C3C07-856A-4BE8-83AF-F12F03AE5FF0}" type="slidenum">
              <a:rPr lang="en-US" smtClean="0"/>
              <a:t>‹#›</a:t>
            </a:fld>
            <a:endParaRPr lang="en-US"/>
          </a:p>
        </p:txBody>
      </p:sp>
    </p:spTree>
    <p:extLst>
      <p:ext uri="{BB962C8B-B14F-4D97-AF65-F5344CB8AC3E}">
        <p14:creationId xmlns:p14="http://schemas.microsoft.com/office/powerpoint/2010/main" val="9337899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103B6E6-C6E9-40D9-BFB7-0124447475D5}" type="datetimeFigureOut">
              <a:rPr lang="en-US" smtClean="0"/>
              <a:t>28/06/2023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C5C3C07-856A-4BE8-83AF-F12F03AE5FF0}" type="slidenum">
              <a:rPr lang="en-US" smtClean="0"/>
              <a:t>‹#›</a:t>
            </a:fld>
            <a:endParaRPr lang="en-US"/>
          </a:p>
        </p:txBody>
      </p:sp>
    </p:spTree>
    <p:extLst>
      <p:ext uri="{BB962C8B-B14F-4D97-AF65-F5344CB8AC3E}">
        <p14:creationId xmlns:p14="http://schemas.microsoft.com/office/powerpoint/2010/main" val="12426680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103B6E6-C6E9-40D9-BFB7-0124447475D5}" type="datetimeFigureOut">
              <a:rPr lang="en-US" smtClean="0"/>
              <a:t>28/06/2023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C5C3C07-856A-4BE8-83AF-F12F03AE5FF0}" type="slidenum">
              <a:rPr lang="en-US" smtClean="0"/>
              <a:t>‹#›</a:t>
            </a:fld>
            <a:endParaRPr lang="en-US"/>
          </a:p>
        </p:txBody>
      </p:sp>
    </p:spTree>
    <p:extLst>
      <p:ext uri="{BB962C8B-B14F-4D97-AF65-F5344CB8AC3E}">
        <p14:creationId xmlns:p14="http://schemas.microsoft.com/office/powerpoint/2010/main" val="39045908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103B6E6-C6E9-40D9-BFB7-0124447475D5}" type="datetimeFigureOut">
              <a:rPr lang="en-US" smtClean="0"/>
              <a:t>28/06/2023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C5C3C07-856A-4BE8-83AF-F12F03AE5FF0}" type="slidenum">
              <a:rPr lang="en-US" smtClean="0"/>
              <a:t>‹#›</a:t>
            </a:fld>
            <a:endParaRPr lang="en-US"/>
          </a:p>
        </p:txBody>
      </p:sp>
    </p:spTree>
    <p:extLst>
      <p:ext uri="{BB962C8B-B14F-4D97-AF65-F5344CB8AC3E}">
        <p14:creationId xmlns:p14="http://schemas.microsoft.com/office/powerpoint/2010/main" val="39360857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103B6E6-C6E9-40D9-BFB7-0124447475D5}" type="datetimeFigureOut">
              <a:rPr lang="en-US" smtClean="0"/>
              <a:t>28/06/2023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C5C3C07-856A-4BE8-83AF-F12F03AE5FF0}" type="slidenum">
              <a:rPr lang="en-US" smtClean="0"/>
              <a:t>‹#›</a:t>
            </a:fld>
            <a:endParaRPr lang="en-US"/>
          </a:p>
        </p:txBody>
      </p:sp>
    </p:spTree>
    <p:extLst>
      <p:ext uri="{BB962C8B-B14F-4D97-AF65-F5344CB8AC3E}">
        <p14:creationId xmlns:p14="http://schemas.microsoft.com/office/powerpoint/2010/main" val="34440948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3103B6E6-C6E9-40D9-BFB7-0124447475D5}" type="datetimeFigureOut">
              <a:rPr lang="en-US" smtClean="0"/>
              <a:t>28/06/2023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C5C3C07-856A-4BE8-83AF-F12F03AE5FF0}" type="slidenum">
              <a:rPr lang="en-US" smtClean="0"/>
              <a:t>‹#›</a:t>
            </a:fld>
            <a:endParaRPr lang="en-US"/>
          </a:p>
        </p:txBody>
      </p:sp>
    </p:spTree>
    <p:extLst>
      <p:ext uri="{BB962C8B-B14F-4D97-AF65-F5344CB8AC3E}">
        <p14:creationId xmlns:p14="http://schemas.microsoft.com/office/powerpoint/2010/main" val="772841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3103B6E6-C6E9-40D9-BFB7-0124447475D5}" type="datetimeFigureOut">
              <a:rPr lang="en-US" smtClean="0"/>
              <a:t>28/06/2023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C5C3C07-856A-4BE8-83AF-F12F03AE5FF0}" type="slidenum">
              <a:rPr lang="en-US" smtClean="0"/>
              <a:t>‹#›</a:t>
            </a:fld>
            <a:endParaRPr lang="en-US"/>
          </a:p>
        </p:txBody>
      </p:sp>
    </p:spTree>
    <p:extLst>
      <p:ext uri="{BB962C8B-B14F-4D97-AF65-F5344CB8AC3E}">
        <p14:creationId xmlns:p14="http://schemas.microsoft.com/office/powerpoint/2010/main" val="7384533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103B6E6-C6E9-40D9-BFB7-0124447475D5}" type="datetimeFigureOut">
              <a:rPr lang="en-US" smtClean="0"/>
              <a:t>28/06/2023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C5C3C07-856A-4BE8-83AF-F12F03AE5FF0}" type="slidenum">
              <a:rPr lang="en-US" smtClean="0"/>
              <a:t>‹#›</a:t>
            </a:fld>
            <a:endParaRPr lang="en-US"/>
          </a:p>
        </p:txBody>
      </p:sp>
    </p:spTree>
    <p:extLst>
      <p:ext uri="{BB962C8B-B14F-4D97-AF65-F5344CB8AC3E}">
        <p14:creationId xmlns:p14="http://schemas.microsoft.com/office/powerpoint/2010/main" val="16925690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103B6E6-C6E9-40D9-BFB7-0124447475D5}" type="datetimeFigureOut">
              <a:rPr lang="en-US" smtClean="0"/>
              <a:t>28/06/2023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C5C3C07-856A-4BE8-83AF-F12F03AE5FF0}" type="slidenum">
              <a:rPr lang="en-US" smtClean="0"/>
              <a:t>‹#›</a:t>
            </a:fld>
            <a:endParaRPr lang="en-US"/>
          </a:p>
        </p:txBody>
      </p:sp>
    </p:spTree>
    <p:extLst>
      <p:ext uri="{BB962C8B-B14F-4D97-AF65-F5344CB8AC3E}">
        <p14:creationId xmlns:p14="http://schemas.microsoft.com/office/powerpoint/2010/main" val="38316748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103B6E6-C6E9-40D9-BFB7-0124447475D5}" type="datetimeFigureOut">
              <a:rPr lang="en-US" smtClean="0"/>
              <a:t>28/06/2023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C5C3C07-856A-4BE8-83AF-F12F03AE5FF0}" type="slidenum">
              <a:rPr lang="en-US" smtClean="0"/>
              <a:t>‹#›</a:t>
            </a:fld>
            <a:endParaRPr lang="en-US"/>
          </a:p>
        </p:txBody>
      </p:sp>
    </p:spTree>
    <p:extLst>
      <p:ext uri="{BB962C8B-B14F-4D97-AF65-F5344CB8AC3E}">
        <p14:creationId xmlns:p14="http://schemas.microsoft.com/office/powerpoint/2010/main" val="1993264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103B6E6-C6E9-40D9-BFB7-0124447475D5}" type="datetimeFigureOut">
              <a:rPr lang="en-US" smtClean="0"/>
              <a:t>28/06/2023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C5C3C07-856A-4BE8-83AF-F12F03AE5FF0}" type="slidenum">
              <a:rPr lang="en-US" smtClean="0"/>
              <a:t>‹#›</a:t>
            </a:fld>
            <a:endParaRPr lang="en-US"/>
          </a:p>
        </p:txBody>
      </p:sp>
    </p:spTree>
    <p:extLst>
      <p:ext uri="{BB962C8B-B14F-4D97-AF65-F5344CB8AC3E}">
        <p14:creationId xmlns:p14="http://schemas.microsoft.com/office/powerpoint/2010/main" val="811721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103B6E6-C6E9-40D9-BFB7-0124447475D5}" type="datetimeFigureOut">
              <a:rPr lang="en-US" smtClean="0"/>
              <a:t>28/06/2023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C5C3C07-856A-4BE8-83AF-F12F03AE5FF0}" type="slidenum">
              <a:rPr lang="en-US" smtClean="0"/>
              <a:t>‹#›</a:t>
            </a:fld>
            <a:endParaRPr lang="en-US"/>
          </a:p>
        </p:txBody>
      </p:sp>
    </p:spTree>
    <p:extLst>
      <p:ext uri="{BB962C8B-B14F-4D97-AF65-F5344CB8AC3E}">
        <p14:creationId xmlns:p14="http://schemas.microsoft.com/office/powerpoint/2010/main" val="77204168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4.png"/><Relationship Id="rId7" Type="http://schemas.openxmlformats.org/officeDocument/2006/relationships/image" Target="../media/image24.png"/><Relationship Id="rId2" Type="http://schemas.openxmlformats.org/officeDocument/2006/relationships/image" Target="../media/image9.png"/><Relationship Id="rId1" Type="http://schemas.openxmlformats.org/officeDocument/2006/relationships/slideLayout" Target="../slideLayouts/slideLayout1.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10.jpeg"/></Relationships>
</file>

<file path=ppt/slides/_rels/slide1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4.png"/><Relationship Id="rId7" Type="http://schemas.openxmlformats.org/officeDocument/2006/relationships/diagramQuickStyle" Target="../diagrams/quickStyle1.xml"/><Relationship Id="rId2" Type="http://schemas.openxmlformats.org/officeDocument/2006/relationships/image" Target="../media/image9.png"/><Relationship Id="rId1" Type="http://schemas.openxmlformats.org/officeDocument/2006/relationships/slideLayout" Target="../slideLayouts/slideLayout1.xml"/><Relationship Id="rId6" Type="http://schemas.openxmlformats.org/officeDocument/2006/relationships/diagramLayout" Target="../diagrams/layout1.xml"/><Relationship Id="rId5" Type="http://schemas.openxmlformats.org/officeDocument/2006/relationships/diagramData" Target="../diagrams/data1.xml"/><Relationship Id="rId10" Type="http://schemas.openxmlformats.org/officeDocument/2006/relationships/image" Target="../media/image21.png"/><Relationship Id="rId4" Type="http://schemas.openxmlformats.org/officeDocument/2006/relationships/image" Target="../media/image10.jpeg"/><Relationship Id="rId9" Type="http://schemas.microsoft.com/office/2007/relationships/diagramDrawing" Target="../diagrams/drawing1.xml"/></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9.png"/><Relationship Id="rId1" Type="http://schemas.openxmlformats.org/officeDocument/2006/relationships/slideLayout" Target="../slideLayouts/slideLayout1.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image" Target="../media/image10.jpeg"/></Relationships>
</file>

<file path=ppt/slides/_rels/slide1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8" Type="http://schemas.openxmlformats.org/officeDocument/2006/relationships/diagramColors" Target="../diagrams/colors2.xml"/><Relationship Id="rId3" Type="http://schemas.openxmlformats.org/officeDocument/2006/relationships/image" Target="../media/image4.png"/><Relationship Id="rId7" Type="http://schemas.openxmlformats.org/officeDocument/2006/relationships/diagramQuickStyle" Target="../diagrams/quickStyle2.xml"/><Relationship Id="rId2" Type="http://schemas.openxmlformats.org/officeDocument/2006/relationships/image" Target="../media/image9.png"/><Relationship Id="rId1" Type="http://schemas.openxmlformats.org/officeDocument/2006/relationships/slideLayout" Target="../slideLayouts/slideLayout1.xml"/><Relationship Id="rId6" Type="http://schemas.openxmlformats.org/officeDocument/2006/relationships/diagramLayout" Target="../diagrams/layout2.xml"/><Relationship Id="rId5" Type="http://schemas.openxmlformats.org/officeDocument/2006/relationships/diagramData" Target="../diagrams/data2.xml"/><Relationship Id="rId10" Type="http://schemas.openxmlformats.org/officeDocument/2006/relationships/image" Target="../media/image21.png"/><Relationship Id="rId4" Type="http://schemas.openxmlformats.org/officeDocument/2006/relationships/image" Target="../media/image10.jpeg"/><Relationship Id="rId9" Type="http://schemas.microsoft.com/office/2007/relationships/diagramDrawing" Target="../diagrams/drawing2.xml"/></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9.png"/><Relationship Id="rId1" Type="http://schemas.openxmlformats.org/officeDocument/2006/relationships/slideLayout" Target="../slideLayouts/slideLayout1.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image" Target="../media/image10.jpeg"/></Relationships>
</file>

<file path=ppt/slides/_rels/slide1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8" Type="http://schemas.openxmlformats.org/officeDocument/2006/relationships/diagramColors" Target="../diagrams/colors3.xml"/><Relationship Id="rId3" Type="http://schemas.openxmlformats.org/officeDocument/2006/relationships/image" Target="../media/image4.png"/><Relationship Id="rId7" Type="http://schemas.openxmlformats.org/officeDocument/2006/relationships/diagramQuickStyle" Target="../diagrams/quickStyle3.xml"/><Relationship Id="rId2" Type="http://schemas.openxmlformats.org/officeDocument/2006/relationships/image" Target="../media/image9.png"/><Relationship Id="rId1" Type="http://schemas.openxmlformats.org/officeDocument/2006/relationships/slideLayout" Target="../slideLayouts/slideLayout1.xml"/><Relationship Id="rId6" Type="http://schemas.openxmlformats.org/officeDocument/2006/relationships/diagramLayout" Target="../diagrams/layout3.xml"/><Relationship Id="rId5" Type="http://schemas.openxmlformats.org/officeDocument/2006/relationships/diagramData" Target="../diagrams/data3.xml"/><Relationship Id="rId10" Type="http://schemas.openxmlformats.org/officeDocument/2006/relationships/image" Target="../media/image21.png"/><Relationship Id="rId4" Type="http://schemas.openxmlformats.org/officeDocument/2006/relationships/image" Target="../media/image10.jpeg"/><Relationship Id="rId9" Type="http://schemas.microsoft.com/office/2007/relationships/diagramDrawing" Target="../diagrams/drawing3.xml"/></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9.png"/><Relationship Id="rId1" Type="http://schemas.openxmlformats.org/officeDocument/2006/relationships/slideLayout" Target="../slideLayouts/slideLayout1.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image" Target="../media/image10.jpe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slideLayout" Target="../slideLayouts/slideLayout1.xml"/><Relationship Id="rId7" Type="http://schemas.openxmlformats.org/officeDocument/2006/relationships/image" Target="../media/image21.png"/><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image" Target="../media/image10.jpeg"/><Relationship Id="rId5" Type="http://schemas.openxmlformats.org/officeDocument/2006/relationships/image" Target="../media/image4.png"/><Relationship Id="rId4" Type="http://schemas.openxmlformats.org/officeDocument/2006/relationships/image" Target="../media/image9.png"/></Relationships>
</file>

<file path=ppt/slides/_rels/slide21.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image" Target="../media/image4.png"/><Relationship Id="rId7" Type="http://schemas.openxmlformats.org/officeDocument/2006/relationships/image" Target="../media/image36.png"/><Relationship Id="rId2" Type="http://schemas.openxmlformats.org/officeDocument/2006/relationships/image" Target="../media/image9.png"/><Relationship Id="rId1" Type="http://schemas.openxmlformats.org/officeDocument/2006/relationships/slideLayout" Target="../slideLayouts/slideLayout1.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10.jpeg"/></Relationships>
</file>

<file path=ppt/slides/_rels/slide22.xml.rels><?xml version="1.0" encoding="UTF-8" standalone="yes"?>
<Relationships xmlns="http://schemas.openxmlformats.org/package/2006/relationships"><Relationship Id="rId8" Type="http://schemas.openxmlformats.org/officeDocument/2006/relationships/diagramColors" Target="../diagrams/colors4.xml"/><Relationship Id="rId3" Type="http://schemas.openxmlformats.org/officeDocument/2006/relationships/image" Target="../media/image4.png"/><Relationship Id="rId7" Type="http://schemas.openxmlformats.org/officeDocument/2006/relationships/diagramQuickStyle" Target="../diagrams/quickStyle4.xml"/><Relationship Id="rId2" Type="http://schemas.openxmlformats.org/officeDocument/2006/relationships/image" Target="../media/image9.png"/><Relationship Id="rId1" Type="http://schemas.openxmlformats.org/officeDocument/2006/relationships/slideLayout" Target="../slideLayouts/slideLayout1.xml"/><Relationship Id="rId6" Type="http://schemas.openxmlformats.org/officeDocument/2006/relationships/diagramLayout" Target="../diagrams/layout4.xml"/><Relationship Id="rId5" Type="http://schemas.openxmlformats.org/officeDocument/2006/relationships/diagramData" Target="../diagrams/data4.xml"/><Relationship Id="rId4" Type="http://schemas.openxmlformats.org/officeDocument/2006/relationships/image" Target="../media/image10.jpeg"/><Relationship Id="rId9" Type="http://schemas.microsoft.com/office/2007/relationships/diagramDrawing" Target="../diagrams/drawing4.xml"/></Relationships>
</file>

<file path=ppt/slides/_rels/slide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9.png"/><Relationship Id="rId1" Type="http://schemas.openxmlformats.org/officeDocument/2006/relationships/slideLayout" Target="../slideLayouts/slideLayout1.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image" Target="../media/image10.jpeg"/></Relationships>
</file>

<file path=ppt/slides/_rels/slide24.xml.rels><?xml version="1.0" encoding="UTF-8" standalone="yes"?>
<Relationships xmlns="http://schemas.openxmlformats.org/package/2006/relationships"><Relationship Id="rId8" Type="http://schemas.openxmlformats.org/officeDocument/2006/relationships/diagramColors" Target="../diagrams/colors5.xml"/><Relationship Id="rId3" Type="http://schemas.openxmlformats.org/officeDocument/2006/relationships/image" Target="../media/image4.png"/><Relationship Id="rId7" Type="http://schemas.openxmlformats.org/officeDocument/2006/relationships/diagramQuickStyle" Target="../diagrams/quickStyle5.xml"/><Relationship Id="rId2" Type="http://schemas.openxmlformats.org/officeDocument/2006/relationships/image" Target="../media/image9.png"/><Relationship Id="rId1" Type="http://schemas.openxmlformats.org/officeDocument/2006/relationships/slideLayout" Target="../slideLayouts/slideLayout1.xml"/><Relationship Id="rId6" Type="http://schemas.openxmlformats.org/officeDocument/2006/relationships/diagramLayout" Target="../diagrams/layout5.xml"/><Relationship Id="rId5" Type="http://schemas.openxmlformats.org/officeDocument/2006/relationships/diagramData" Target="../diagrams/data5.xml"/><Relationship Id="rId4" Type="http://schemas.openxmlformats.org/officeDocument/2006/relationships/image" Target="../media/image10.jpeg"/><Relationship Id="rId9" Type="http://schemas.microsoft.com/office/2007/relationships/diagramDrawing" Target="../diagrams/drawing5.xml"/></Relationships>
</file>

<file path=ppt/slides/_rels/slide2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9.png"/><Relationship Id="rId1" Type="http://schemas.openxmlformats.org/officeDocument/2006/relationships/slideLayout" Target="../slideLayouts/slideLayout1.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image" Target="../media/image10.jpeg"/></Relationships>
</file>

<file path=ppt/slides/_rels/slide26.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38.png"/><Relationship Id="rId2" Type="http://schemas.openxmlformats.org/officeDocument/2006/relationships/image" Target="../media/image9.png"/><Relationship Id="rId1" Type="http://schemas.openxmlformats.org/officeDocument/2006/relationships/slideLayout" Target="../slideLayouts/slideLayout1.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image" Target="../media/image10.jpeg"/></Relationships>
</file>

<file path=ppt/slides/_rels/slide27.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9.png"/><Relationship Id="rId7" Type="http://schemas.microsoft.com/office/2007/relationships/hdphoto" Target="../media/hdphoto1.wdp"/><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11.png"/><Relationship Id="rId5" Type="http://schemas.openxmlformats.org/officeDocument/2006/relationships/image" Target="../media/image10.jpeg"/><Relationship Id="rId10" Type="http://schemas.openxmlformats.org/officeDocument/2006/relationships/image" Target="../media/image39.jpeg"/><Relationship Id="rId4" Type="http://schemas.openxmlformats.org/officeDocument/2006/relationships/image" Target="../media/image4.png"/><Relationship Id="rId9" Type="http://schemas.microsoft.com/office/2007/relationships/hdphoto" Target="../media/hdphoto2.wdp"/></Relationships>
</file>

<file path=ppt/slides/_rels/slide28.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4.png"/><Relationship Id="rId7" Type="http://schemas.openxmlformats.org/officeDocument/2006/relationships/image" Target="../media/image12.png"/><Relationship Id="rId2" Type="http://schemas.openxmlformats.org/officeDocument/2006/relationships/image" Target="../media/image9.png"/><Relationship Id="rId1" Type="http://schemas.openxmlformats.org/officeDocument/2006/relationships/slideLayout" Target="../slideLayouts/slideLayout1.xml"/><Relationship Id="rId6" Type="http://schemas.microsoft.com/office/2007/relationships/hdphoto" Target="../media/hdphoto1.wdp"/><Relationship Id="rId5" Type="http://schemas.openxmlformats.org/officeDocument/2006/relationships/image" Target="../media/image11.png"/><Relationship Id="rId4" Type="http://schemas.openxmlformats.org/officeDocument/2006/relationships/image" Target="../media/image10.jpeg"/><Relationship Id="rId9" Type="http://schemas.openxmlformats.org/officeDocument/2006/relationships/image" Target="../media/image39.jpe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8.gif"/></Relationships>
</file>

<file path=ppt/slides/_rels/slide4.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4.png"/><Relationship Id="rId7" Type="http://schemas.openxmlformats.org/officeDocument/2006/relationships/image" Target="../media/image12.png"/><Relationship Id="rId2" Type="http://schemas.openxmlformats.org/officeDocument/2006/relationships/image" Target="../media/image9.png"/><Relationship Id="rId1" Type="http://schemas.openxmlformats.org/officeDocument/2006/relationships/slideLayout" Target="../slideLayouts/slideLayout1.xml"/><Relationship Id="rId6" Type="http://schemas.microsoft.com/office/2007/relationships/hdphoto" Target="../media/hdphoto1.wdp"/><Relationship Id="rId11" Type="http://schemas.openxmlformats.org/officeDocument/2006/relationships/image" Target="../media/image15.png"/><Relationship Id="rId5" Type="http://schemas.openxmlformats.org/officeDocument/2006/relationships/image" Target="../media/image11.png"/><Relationship Id="rId10" Type="http://schemas.openxmlformats.org/officeDocument/2006/relationships/image" Target="../media/image14.png"/><Relationship Id="rId4" Type="http://schemas.openxmlformats.org/officeDocument/2006/relationships/image" Target="../media/image10.jpeg"/><Relationship Id="rId9" Type="http://schemas.openxmlformats.org/officeDocument/2006/relationships/image" Target="../media/image13.jpeg"/></Relationships>
</file>

<file path=ppt/slides/_rels/slide5.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4.png"/><Relationship Id="rId7" Type="http://schemas.openxmlformats.org/officeDocument/2006/relationships/image" Target="../media/image12.png"/><Relationship Id="rId2" Type="http://schemas.openxmlformats.org/officeDocument/2006/relationships/image" Target="../media/image9.png"/><Relationship Id="rId1" Type="http://schemas.openxmlformats.org/officeDocument/2006/relationships/slideLayout" Target="../slideLayouts/slideLayout1.xml"/><Relationship Id="rId6" Type="http://schemas.microsoft.com/office/2007/relationships/hdphoto" Target="../media/hdphoto1.wdp"/><Relationship Id="rId11" Type="http://schemas.openxmlformats.org/officeDocument/2006/relationships/image" Target="../media/image17.png"/><Relationship Id="rId5" Type="http://schemas.openxmlformats.org/officeDocument/2006/relationships/image" Target="../media/image11.png"/><Relationship Id="rId10" Type="http://schemas.openxmlformats.org/officeDocument/2006/relationships/image" Target="../media/image16.png"/><Relationship Id="rId4" Type="http://schemas.openxmlformats.org/officeDocument/2006/relationships/image" Target="../media/image10.jpeg"/><Relationship Id="rId9" Type="http://schemas.openxmlformats.org/officeDocument/2006/relationships/image" Target="../media/image13.jpeg"/></Relationships>
</file>

<file path=ppt/slides/_rels/slide6.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4.png"/><Relationship Id="rId7" Type="http://schemas.openxmlformats.org/officeDocument/2006/relationships/image" Target="../media/image12.png"/><Relationship Id="rId2" Type="http://schemas.openxmlformats.org/officeDocument/2006/relationships/image" Target="../media/image9.png"/><Relationship Id="rId1" Type="http://schemas.openxmlformats.org/officeDocument/2006/relationships/slideLayout" Target="../slideLayouts/slideLayout1.xml"/><Relationship Id="rId6" Type="http://schemas.microsoft.com/office/2007/relationships/hdphoto" Target="../media/hdphoto1.wdp"/><Relationship Id="rId5" Type="http://schemas.openxmlformats.org/officeDocument/2006/relationships/image" Target="../media/image11.png"/><Relationship Id="rId10" Type="http://schemas.openxmlformats.org/officeDocument/2006/relationships/image" Target="../media/image18.png"/><Relationship Id="rId4" Type="http://schemas.openxmlformats.org/officeDocument/2006/relationships/image" Target="../media/image10.jpeg"/><Relationship Id="rId9" Type="http://schemas.openxmlformats.org/officeDocument/2006/relationships/image" Target="../media/image13.jpeg"/></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9.png"/><Relationship Id="rId1" Type="http://schemas.openxmlformats.org/officeDocument/2006/relationships/slideLayout" Target="../slideLayouts/slideLayout1.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image" Target="../media/image10.jpeg"/></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9.png"/><Relationship Id="rId1" Type="http://schemas.openxmlformats.org/officeDocument/2006/relationships/slideLayout" Target="../slideLayouts/slideLayout1.xml"/><Relationship Id="rId5" Type="http://schemas.openxmlformats.org/officeDocument/2006/relationships/image" Target="../media/image21.png"/><Relationship Id="rId4" Type="http://schemas.openxmlformats.org/officeDocument/2006/relationships/image" Target="../media/image10.jpeg"/></Relationships>
</file>

<file path=ppt/slides/_rels/slide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143000"/>
          </a:xfrm>
        </p:spPr>
        <p:txBody>
          <a:bodyPr/>
          <a:lstStyle/>
          <a:p>
            <a:r>
              <a:rPr lang="en-US" b="1" dirty="0" smtClean="0">
                <a:solidFill>
                  <a:srgbClr val="FF0000"/>
                </a:solidFill>
                <a:latin typeface="Cambria" pitchFamily="18" charset="0"/>
                <a:ea typeface="Cambria" pitchFamily="18" charset="0"/>
              </a:rPr>
              <a:t>KHỞI ĐỘNG</a:t>
            </a:r>
            <a:endParaRPr lang="en-US" b="1" dirty="0">
              <a:solidFill>
                <a:srgbClr val="FF0000"/>
              </a:solidFill>
              <a:latin typeface="Cambria" pitchFamily="18" charset="0"/>
              <a:ea typeface="Cambria" pitchFamily="18" charset="0"/>
            </a:endParaRPr>
          </a:p>
        </p:txBody>
      </p:sp>
      <p:sp>
        <p:nvSpPr>
          <p:cNvPr id="3" name="Content Placeholder 2"/>
          <p:cNvSpPr>
            <a:spLocks noGrp="1"/>
          </p:cNvSpPr>
          <p:nvPr>
            <p:ph idx="1"/>
          </p:nvPr>
        </p:nvSpPr>
        <p:spPr>
          <a:xfrm>
            <a:off x="381000" y="884237"/>
            <a:ext cx="8610600" cy="868363"/>
          </a:xfrm>
        </p:spPr>
        <p:txBody>
          <a:bodyPr>
            <a:normAutofit/>
          </a:bodyPr>
          <a:lstStyle/>
          <a:p>
            <a:pPr marL="0" indent="0">
              <a:buNone/>
            </a:pPr>
            <a:r>
              <a:rPr lang="en-US" sz="2400" i="1" dirty="0" err="1" smtClean="0">
                <a:solidFill>
                  <a:srgbClr val="FF0000"/>
                </a:solidFill>
                <a:latin typeface="Cambria" pitchFamily="18" charset="0"/>
                <a:ea typeface="Cambria" pitchFamily="18" charset="0"/>
              </a:rPr>
              <a:t>Quan</a:t>
            </a:r>
            <a:r>
              <a:rPr lang="en-US" sz="2400" i="1" dirty="0" smtClean="0">
                <a:solidFill>
                  <a:srgbClr val="FF0000"/>
                </a:solidFill>
                <a:latin typeface="Cambria" pitchFamily="18" charset="0"/>
                <a:ea typeface="Cambria" pitchFamily="18" charset="0"/>
              </a:rPr>
              <a:t> </a:t>
            </a:r>
            <a:r>
              <a:rPr lang="en-US" sz="2400" i="1" dirty="0" err="1" smtClean="0">
                <a:solidFill>
                  <a:srgbClr val="FF0000"/>
                </a:solidFill>
                <a:latin typeface="Cambria" pitchFamily="18" charset="0"/>
                <a:ea typeface="Cambria" pitchFamily="18" charset="0"/>
              </a:rPr>
              <a:t>sát</a:t>
            </a:r>
            <a:r>
              <a:rPr lang="en-US" sz="2400" i="1" dirty="0" smtClean="0">
                <a:solidFill>
                  <a:srgbClr val="FF0000"/>
                </a:solidFill>
                <a:latin typeface="Cambria" pitchFamily="18" charset="0"/>
                <a:ea typeface="Cambria" pitchFamily="18" charset="0"/>
              </a:rPr>
              <a:t> video clip, </a:t>
            </a:r>
            <a:r>
              <a:rPr lang="en-US" sz="2400" i="1" dirty="0" err="1" smtClean="0">
                <a:solidFill>
                  <a:srgbClr val="FF0000"/>
                </a:solidFill>
                <a:latin typeface="Cambria" pitchFamily="18" charset="0"/>
                <a:ea typeface="Cambria" pitchFamily="18" charset="0"/>
              </a:rPr>
              <a:t>hãy</a:t>
            </a:r>
            <a:r>
              <a:rPr lang="en-US" sz="2400" i="1" dirty="0" smtClean="0">
                <a:solidFill>
                  <a:srgbClr val="FF0000"/>
                </a:solidFill>
                <a:latin typeface="Cambria" pitchFamily="18" charset="0"/>
                <a:ea typeface="Cambria" pitchFamily="18" charset="0"/>
              </a:rPr>
              <a:t> </a:t>
            </a:r>
            <a:r>
              <a:rPr lang="en-US" sz="2400" i="1" dirty="0" err="1" smtClean="0">
                <a:solidFill>
                  <a:srgbClr val="FF0000"/>
                </a:solidFill>
                <a:latin typeface="Cambria" pitchFamily="18" charset="0"/>
                <a:ea typeface="Cambria" pitchFamily="18" charset="0"/>
              </a:rPr>
              <a:t>cho</a:t>
            </a:r>
            <a:r>
              <a:rPr lang="en-US" sz="2400" i="1" dirty="0" smtClean="0">
                <a:solidFill>
                  <a:srgbClr val="FF0000"/>
                </a:solidFill>
                <a:latin typeface="Cambria" pitchFamily="18" charset="0"/>
                <a:ea typeface="Cambria" pitchFamily="18" charset="0"/>
              </a:rPr>
              <a:t> </a:t>
            </a:r>
            <a:r>
              <a:rPr lang="en-US" sz="2400" i="1" dirty="0" err="1" smtClean="0">
                <a:solidFill>
                  <a:srgbClr val="FF0000"/>
                </a:solidFill>
                <a:latin typeface="Cambria" pitchFamily="18" charset="0"/>
                <a:ea typeface="Cambria" pitchFamily="18" charset="0"/>
              </a:rPr>
              <a:t>biết</a:t>
            </a:r>
            <a:r>
              <a:rPr lang="en-US" sz="2400" i="1" dirty="0" smtClean="0">
                <a:solidFill>
                  <a:srgbClr val="FF0000"/>
                </a:solidFill>
                <a:latin typeface="Cambria" pitchFamily="18" charset="0"/>
                <a:ea typeface="Cambria" pitchFamily="18" charset="0"/>
              </a:rPr>
              <a:t> video clip </a:t>
            </a:r>
            <a:r>
              <a:rPr lang="en-US" sz="2400" i="1" dirty="0" err="1" smtClean="0">
                <a:solidFill>
                  <a:srgbClr val="FF0000"/>
                </a:solidFill>
                <a:latin typeface="Cambria" pitchFamily="18" charset="0"/>
                <a:ea typeface="Cambria" pitchFamily="18" charset="0"/>
              </a:rPr>
              <a:t>gợi</a:t>
            </a:r>
            <a:r>
              <a:rPr lang="en-US" sz="2400" i="1" dirty="0" smtClean="0">
                <a:solidFill>
                  <a:srgbClr val="FF0000"/>
                </a:solidFill>
                <a:latin typeface="Cambria" pitchFamily="18" charset="0"/>
                <a:ea typeface="Cambria" pitchFamily="18" charset="0"/>
              </a:rPr>
              <a:t> </a:t>
            </a:r>
            <a:r>
              <a:rPr lang="en-US" sz="2400" i="1" dirty="0" err="1" smtClean="0">
                <a:solidFill>
                  <a:srgbClr val="FF0000"/>
                </a:solidFill>
                <a:latin typeface="Cambria" pitchFamily="18" charset="0"/>
                <a:ea typeface="Cambria" pitchFamily="18" charset="0"/>
              </a:rPr>
              <a:t>cho</a:t>
            </a:r>
            <a:r>
              <a:rPr lang="en-US" sz="2400" i="1" dirty="0" smtClean="0">
                <a:solidFill>
                  <a:srgbClr val="FF0000"/>
                </a:solidFill>
                <a:latin typeface="Cambria" pitchFamily="18" charset="0"/>
                <a:ea typeface="Cambria" pitchFamily="18" charset="0"/>
              </a:rPr>
              <a:t> </a:t>
            </a:r>
            <a:r>
              <a:rPr lang="en-US" sz="2400" i="1" dirty="0" err="1" smtClean="0">
                <a:solidFill>
                  <a:srgbClr val="FF0000"/>
                </a:solidFill>
                <a:latin typeface="Cambria" pitchFamily="18" charset="0"/>
                <a:ea typeface="Cambria" pitchFamily="18" charset="0"/>
              </a:rPr>
              <a:t>các</a:t>
            </a:r>
            <a:r>
              <a:rPr lang="en-US" sz="2400" i="1" dirty="0" smtClean="0">
                <a:solidFill>
                  <a:srgbClr val="FF0000"/>
                </a:solidFill>
                <a:latin typeface="Cambria" pitchFamily="18" charset="0"/>
                <a:ea typeface="Cambria" pitchFamily="18" charset="0"/>
              </a:rPr>
              <a:t> </a:t>
            </a:r>
            <a:r>
              <a:rPr lang="en-US" sz="2400" i="1" dirty="0" err="1" smtClean="0">
                <a:solidFill>
                  <a:srgbClr val="FF0000"/>
                </a:solidFill>
                <a:latin typeface="Cambria" pitchFamily="18" charset="0"/>
                <a:ea typeface="Cambria" pitchFamily="18" charset="0"/>
              </a:rPr>
              <a:t>em</a:t>
            </a:r>
            <a:r>
              <a:rPr lang="en-US" sz="2400" i="1" dirty="0" smtClean="0">
                <a:solidFill>
                  <a:srgbClr val="FF0000"/>
                </a:solidFill>
                <a:latin typeface="Cambria" pitchFamily="18" charset="0"/>
                <a:ea typeface="Cambria" pitchFamily="18" charset="0"/>
              </a:rPr>
              <a:t> </a:t>
            </a:r>
            <a:r>
              <a:rPr lang="en-US" sz="2400" i="1" dirty="0" err="1" smtClean="0">
                <a:solidFill>
                  <a:srgbClr val="FF0000"/>
                </a:solidFill>
                <a:latin typeface="Cambria" pitchFamily="18" charset="0"/>
                <a:ea typeface="Cambria" pitchFamily="18" charset="0"/>
              </a:rPr>
              <a:t>biết</a:t>
            </a:r>
            <a:r>
              <a:rPr lang="en-US" sz="2400" i="1" dirty="0" smtClean="0">
                <a:solidFill>
                  <a:srgbClr val="FF0000"/>
                </a:solidFill>
                <a:latin typeface="Cambria" pitchFamily="18" charset="0"/>
                <a:ea typeface="Cambria" pitchFamily="18" charset="0"/>
              </a:rPr>
              <a:t> </a:t>
            </a:r>
            <a:r>
              <a:rPr lang="en-US" sz="2400" i="1" dirty="0" err="1" smtClean="0">
                <a:solidFill>
                  <a:srgbClr val="FF0000"/>
                </a:solidFill>
                <a:latin typeface="Cambria" pitchFamily="18" charset="0"/>
                <a:ea typeface="Cambria" pitchFamily="18" charset="0"/>
              </a:rPr>
              <a:t>đến</a:t>
            </a:r>
            <a:r>
              <a:rPr lang="en-US" sz="2400" i="1" dirty="0" smtClean="0">
                <a:solidFill>
                  <a:srgbClr val="FF0000"/>
                </a:solidFill>
                <a:latin typeface="Cambria" pitchFamily="18" charset="0"/>
                <a:ea typeface="Cambria" pitchFamily="18" charset="0"/>
              </a:rPr>
              <a:t> </a:t>
            </a:r>
            <a:r>
              <a:rPr lang="en-US" sz="2400" i="1" dirty="0" err="1" smtClean="0">
                <a:solidFill>
                  <a:srgbClr val="FF0000"/>
                </a:solidFill>
                <a:latin typeface="Cambria" pitchFamily="18" charset="0"/>
                <a:ea typeface="Cambria" pitchFamily="18" charset="0"/>
              </a:rPr>
              <a:t>bài</a:t>
            </a:r>
            <a:r>
              <a:rPr lang="en-US" sz="2400" i="1" dirty="0" smtClean="0">
                <a:solidFill>
                  <a:srgbClr val="FF0000"/>
                </a:solidFill>
                <a:latin typeface="Cambria" pitchFamily="18" charset="0"/>
                <a:ea typeface="Cambria" pitchFamily="18" charset="0"/>
              </a:rPr>
              <a:t> </a:t>
            </a:r>
            <a:r>
              <a:rPr lang="en-US" sz="2400" i="1" dirty="0" err="1" smtClean="0">
                <a:solidFill>
                  <a:srgbClr val="FF0000"/>
                </a:solidFill>
                <a:latin typeface="Cambria" pitchFamily="18" charset="0"/>
                <a:ea typeface="Cambria" pitchFamily="18" charset="0"/>
              </a:rPr>
              <a:t>hát</a:t>
            </a:r>
            <a:r>
              <a:rPr lang="en-US" sz="2400" i="1" dirty="0" smtClean="0">
                <a:solidFill>
                  <a:srgbClr val="FF0000"/>
                </a:solidFill>
                <a:latin typeface="Cambria" pitchFamily="18" charset="0"/>
                <a:ea typeface="Cambria" pitchFamily="18" charset="0"/>
              </a:rPr>
              <a:t> </a:t>
            </a:r>
            <a:r>
              <a:rPr lang="en-US" sz="2400" i="1" dirty="0" err="1" smtClean="0">
                <a:solidFill>
                  <a:srgbClr val="FF0000"/>
                </a:solidFill>
                <a:latin typeface="Cambria" pitchFamily="18" charset="0"/>
                <a:ea typeface="Cambria" pitchFamily="18" charset="0"/>
              </a:rPr>
              <a:t>nào</a:t>
            </a:r>
            <a:r>
              <a:rPr lang="en-US" sz="2400" i="1" dirty="0" smtClean="0">
                <a:solidFill>
                  <a:srgbClr val="FF0000"/>
                </a:solidFill>
                <a:latin typeface="Cambria" pitchFamily="18" charset="0"/>
                <a:ea typeface="Cambria" pitchFamily="18" charset="0"/>
              </a:rPr>
              <a:t>?</a:t>
            </a:r>
            <a:endParaRPr lang="en-US" sz="2400" i="1" dirty="0">
              <a:solidFill>
                <a:srgbClr val="FF0000"/>
              </a:solidFill>
              <a:latin typeface="Cambria" pitchFamily="18" charset="0"/>
              <a:ea typeface="Cambria" pitchFamily="18" charset="0"/>
            </a:endParaRPr>
          </a:p>
        </p:txBody>
      </p:sp>
      <p:pic>
        <p:nvPicPr>
          <p:cNvPr id="1026" name="Picture 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09600" y="0"/>
            <a:ext cx="2118233" cy="931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533400" y="6248400"/>
            <a:ext cx="8763000" cy="461665"/>
          </a:xfrm>
          <a:prstGeom prst="rect">
            <a:avLst/>
          </a:prstGeom>
          <a:noFill/>
        </p:spPr>
        <p:txBody>
          <a:bodyPr wrap="square" rtlCol="0">
            <a:spAutoFit/>
          </a:bodyPr>
          <a:lstStyle/>
          <a:p>
            <a:pPr algn="ctr"/>
            <a:r>
              <a:rPr lang="en-US" sz="2400" b="1" dirty="0" smtClean="0">
                <a:solidFill>
                  <a:srgbClr val="0D30DD"/>
                </a:solidFill>
                <a:latin typeface="Cambria" pitchFamily="18" charset="0"/>
                <a:ea typeface="Cambria" pitchFamily="18" charset="0"/>
              </a:rPr>
              <a:t>HÀNH TRÌNH TRÊN ĐẤT PHÙ SA</a:t>
            </a:r>
            <a:endParaRPr lang="en-US" sz="2400" b="1" dirty="0">
              <a:solidFill>
                <a:srgbClr val="0D30DD"/>
              </a:solidFill>
              <a:latin typeface="Cambria" pitchFamily="18" charset="0"/>
              <a:ea typeface="Cambria" pitchFamily="18" charset="0"/>
            </a:endParaRPr>
          </a:p>
        </p:txBody>
      </p:sp>
      <p:pic>
        <p:nvPicPr>
          <p:cNvPr id="6" name="Bai 12 - 1">
            <a:hlinkClick r:id="" action="ppaction://media"/>
            <a:extLst>
              <a:ext uri="{FF2B5EF4-FFF2-40B4-BE49-F238E27FC236}">
                <a16:creationId xmlns:a16="http://schemas.microsoft.com/office/drawing/2014/main" xmlns="" id="{6A43FCF5-E5BB-8C39-73D6-2359D1D7A20C}"/>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457200" y="1826940"/>
            <a:ext cx="8305800" cy="4345259"/>
          </a:xfrm>
          <a:prstGeom prst="rect">
            <a:avLst/>
          </a:prstGeom>
        </p:spPr>
      </p:pic>
    </p:spTree>
    <p:extLst>
      <p:ext uri="{BB962C8B-B14F-4D97-AF65-F5344CB8AC3E}">
        <p14:creationId xmlns:p14="http://schemas.microsoft.com/office/powerpoint/2010/main" val="35572132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randombar(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randombar(horizont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1000"/>
                                        <p:tgtEl>
                                          <p:spTgt spid="4"/>
                                        </p:tgtEl>
                                      </p:cBhvr>
                                    </p:animEffect>
                                    <p:anim calcmode="lin" valueType="num">
                                      <p:cBhvr>
                                        <p:cTn id="18" dur="1000" fill="hold"/>
                                        <p:tgtEl>
                                          <p:spTgt spid="4"/>
                                        </p:tgtEl>
                                        <p:attrNameLst>
                                          <p:attrName>ppt_x</p:attrName>
                                        </p:attrNameLst>
                                      </p:cBhvr>
                                      <p:tavLst>
                                        <p:tav tm="0">
                                          <p:val>
                                            <p:strVal val="#ppt_x"/>
                                          </p:val>
                                        </p:tav>
                                        <p:tav tm="100000">
                                          <p:val>
                                            <p:strVal val="#ppt_x"/>
                                          </p:val>
                                        </p:tav>
                                      </p:tavLst>
                                    </p:anim>
                                    <p:anim calcmode="lin" valueType="num">
                                      <p:cBhvr>
                                        <p:cTn id="1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video>
              <p:cMediaNode vol="80000">
                <p:cTn id="20" fill="hold" display="0">
                  <p:stCondLst>
                    <p:cond delay="indefinite"/>
                  </p:stCondLst>
                </p:cTn>
                <p:tgtEl>
                  <p:spTgt spid="6"/>
                </p:tgtEl>
              </p:cMediaNode>
            </p:video>
          </p:childTnLst>
        </p:cTn>
      </p:par>
    </p:tnLst>
    <p:bldLst>
      <p:bldP spid="3" grpId="0" build="p"/>
      <p:bldP spid="4"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9</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Cambria" pitchFamily="18" charset="0"/>
              </a:rPr>
              <a:t>2</a:t>
            </a:r>
            <a:endParaRPr lang="en-US" sz="3000" b="1" dirty="0">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sp>
        <p:nvSpPr>
          <p:cNvPr id="20" name="TextBox 19"/>
          <p:cNvSpPr txBox="1"/>
          <p:nvPr/>
        </p:nvSpPr>
        <p:spPr>
          <a:xfrm>
            <a:off x="954112" y="6248400"/>
            <a:ext cx="3160688" cy="369332"/>
          </a:xfrm>
          <a:prstGeom prst="rect">
            <a:avLst/>
          </a:prstGeom>
          <a:noFill/>
        </p:spPr>
        <p:txBody>
          <a:bodyPr wrap="square" rtlCol="0">
            <a:spAutoFit/>
          </a:bodyPr>
          <a:lstStyle/>
          <a:p>
            <a:pPr algn="ctr"/>
            <a:r>
              <a:rPr lang="en-US" dirty="0" err="1" smtClean="0">
                <a:latin typeface="Cambria" pitchFamily="18" charset="0"/>
                <a:ea typeface="Cambria" pitchFamily="18" charset="0"/>
              </a:rPr>
              <a:t>Trồng</a:t>
            </a:r>
            <a:r>
              <a:rPr lang="en-US" dirty="0" smtClean="0">
                <a:latin typeface="Cambria" pitchFamily="18" charset="0"/>
                <a:ea typeface="Cambria" pitchFamily="18" charset="0"/>
              </a:rPr>
              <a:t> </a:t>
            </a:r>
            <a:r>
              <a:rPr lang="en-US" dirty="0" err="1" smtClean="0">
                <a:latin typeface="Cambria" pitchFamily="18" charset="0"/>
                <a:ea typeface="Cambria" pitchFamily="18" charset="0"/>
              </a:rPr>
              <a:t>lúa</a:t>
            </a:r>
            <a:r>
              <a:rPr lang="en-US" dirty="0" smtClean="0">
                <a:latin typeface="Cambria" pitchFamily="18" charset="0"/>
                <a:ea typeface="Cambria" pitchFamily="18" charset="0"/>
              </a:rPr>
              <a:t> </a:t>
            </a:r>
            <a:r>
              <a:rPr lang="en-US" dirty="0" err="1" smtClean="0">
                <a:latin typeface="Cambria" pitchFamily="18" charset="0"/>
                <a:ea typeface="Cambria" pitchFamily="18" charset="0"/>
              </a:rPr>
              <a:t>trên</a:t>
            </a:r>
            <a:r>
              <a:rPr lang="en-US" dirty="0" smtClean="0">
                <a:latin typeface="Cambria" pitchFamily="18" charset="0"/>
                <a:ea typeface="Cambria" pitchFamily="18" charset="0"/>
              </a:rPr>
              <a:t> </a:t>
            </a:r>
            <a:r>
              <a:rPr lang="en-US" dirty="0" err="1" smtClean="0">
                <a:latin typeface="Cambria" pitchFamily="18" charset="0"/>
                <a:ea typeface="Cambria" pitchFamily="18" charset="0"/>
              </a:rPr>
              <a:t>đất</a:t>
            </a:r>
            <a:r>
              <a:rPr lang="en-US" dirty="0" smtClean="0">
                <a:latin typeface="Cambria" pitchFamily="18" charset="0"/>
                <a:ea typeface="Cambria" pitchFamily="18" charset="0"/>
              </a:rPr>
              <a:t> </a:t>
            </a:r>
            <a:r>
              <a:rPr lang="en-US" dirty="0" err="1" smtClean="0">
                <a:latin typeface="Cambria" pitchFamily="18" charset="0"/>
                <a:ea typeface="Cambria" pitchFamily="18" charset="0"/>
              </a:rPr>
              <a:t>phù</a:t>
            </a:r>
            <a:r>
              <a:rPr lang="en-US" dirty="0" smtClean="0">
                <a:latin typeface="Cambria" pitchFamily="18" charset="0"/>
                <a:ea typeface="Cambria" pitchFamily="18" charset="0"/>
              </a:rPr>
              <a:t> </a:t>
            </a:r>
            <a:r>
              <a:rPr lang="en-US" dirty="0" err="1" smtClean="0">
                <a:latin typeface="Cambria" pitchFamily="18" charset="0"/>
                <a:ea typeface="Cambria" pitchFamily="18" charset="0"/>
              </a:rPr>
              <a:t>sa</a:t>
            </a:r>
            <a:endParaRPr lang="en-US" dirty="0">
              <a:latin typeface="Cambria" pitchFamily="18" charset="0"/>
              <a:ea typeface="Cambria" pitchFamily="18" charset="0"/>
            </a:endParaRPr>
          </a:p>
        </p:txBody>
      </p:sp>
      <p:sp>
        <p:nvSpPr>
          <p:cNvPr id="22" name="TextBox 21"/>
          <p:cNvSpPr txBox="1"/>
          <p:nvPr/>
        </p:nvSpPr>
        <p:spPr>
          <a:xfrm>
            <a:off x="5058570" y="6260068"/>
            <a:ext cx="3171030" cy="369332"/>
          </a:xfrm>
          <a:prstGeom prst="rect">
            <a:avLst/>
          </a:prstGeom>
          <a:noFill/>
        </p:spPr>
        <p:txBody>
          <a:bodyPr wrap="square" rtlCol="0">
            <a:spAutoFit/>
          </a:bodyPr>
          <a:lstStyle/>
          <a:p>
            <a:pPr algn="ctr"/>
            <a:r>
              <a:rPr lang="en-US" dirty="0" err="1" smtClean="0">
                <a:latin typeface="Cambria" pitchFamily="18" charset="0"/>
                <a:ea typeface="Cambria" pitchFamily="18" charset="0"/>
              </a:rPr>
              <a:t>Nuôi</a:t>
            </a:r>
            <a:r>
              <a:rPr lang="en-US" dirty="0" smtClean="0">
                <a:latin typeface="Cambria" pitchFamily="18" charset="0"/>
                <a:ea typeface="Cambria" pitchFamily="18" charset="0"/>
              </a:rPr>
              <a:t> </a:t>
            </a:r>
            <a:r>
              <a:rPr lang="en-US" dirty="0" err="1" smtClean="0">
                <a:latin typeface="Cambria" pitchFamily="18" charset="0"/>
                <a:ea typeface="Cambria" pitchFamily="18" charset="0"/>
              </a:rPr>
              <a:t>tôm</a:t>
            </a:r>
            <a:r>
              <a:rPr lang="en-US" dirty="0" smtClean="0">
                <a:latin typeface="Cambria" pitchFamily="18" charset="0"/>
                <a:ea typeface="Cambria" pitchFamily="18" charset="0"/>
              </a:rPr>
              <a:t> ở ĐB. </a:t>
            </a:r>
            <a:r>
              <a:rPr lang="en-US" dirty="0" err="1" smtClean="0">
                <a:latin typeface="Cambria" pitchFamily="18" charset="0"/>
                <a:ea typeface="Cambria" pitchFamily="18" charset="0"/>
              </a:rPr>
              <a:t>Sông</a:t>
            </a:r>
            <a:r>
              <a:rPr lang="en-US" dirty="0" smtClean="0">
                <a:latin typeface="Cambria" pitchFamily="18" charset="0"/>
                <a:ea typeface="Cambria" pitchFamily="18" charset="0"/>
              </a:rPr>
              <a:t> </a:t>
            </a:r>
            <a:r>
              <a:rPr lang="en-US" dirty="0" err="1" smtClean="0">
                <a:latin typeface="Cambria" pitchFamily="18" charset="0"/>
                <a:ea typeface="Cambria" pitchFamily="18" charset="0"/>
              </a:rPr>
              <a:t>Cửu</a:t>
            </a:r>
            <a:r>
              <a:rPr lang="en-US" dirty="0" smtClean="0">
                <a:latin typeface="Cambria" pitchFamily="18" charset="0"/>
                <a:ea typeface="Cambria" pitchFamily="18" charset="0"/>
              </a:rPr>
              <a:t> Long</a:t>
            </a:r>
            <a:endParaRPr lang="en-US" dirty="0">
              <a:latin typeface="Cambria" pitchFamily="18" charset="0"/>
              <a:ea typeface="Cambria" pitchFamily="18" charset="0"/>
            </a:endParaRPr>
          </a:p>
        </p:txBody>
      </p:sp>
      <p:sp>
        <p:nvSpPr>
          <p:cNvPr id="23" name="TextBox 22"/>
          <p:cNvSpPr txBox="1"/>
          <p:nvPr/>
        </p:nvSpPr>
        <p:spPr>
          <a:xfrm>
            <a:off x="990600" y="3595074"/>
            <a:ext cx="3088515" cy="369332"/>
          </a:xfrm>
          <a:prstGeom prst="rect">
            <a:avLst/>
          </a:prstGeom>
          <a:noFill/>
        </p:spPr>
        <p:txBody>
          <a:bodyPr wrap="square" rtlCol="0">
            <a:spAutoFit/>
          </a:bodyPr>
          <a:lstStyle/>
          <a:p>
            <a:pPr algn="ctr"/>
            <a:r>
              <a:rPr lang="en-US" dirty="0" err="1" smtClean="0">
                <a:latin typeface="Cambria" pitchFamily="18" charset="0"/>
                <a:ea typeface="Cambria" pitchFamily="18" charset="0"/>
              </a:rPr>
              <a:t>Trồng</a:t>
            </a:r>
            <a:r>
              <a:rPr lang="en-US" dirty="0" smtClean="0">
                <a:latin typeface="Cambria" pitchFamily="18" charset="0"/>
                <a:ea typeface="Cambria" pitchFamily="18" charset="0"/>
              </a:rPr>
              <a:t> </a:t>
            </a:r>
            <a:r>
              <a:rPr lang="en-US" dirty="0" err="1" smtClean="0">
                <a:latin typeface="Cambria" pitchFamily="18" charset="0"/>
                <a:ea typeface="Cambria" pitchFamily="18" charset="0"/>
              </a:rPr>
              <a:t>cà</a:t>
            </a:r>
            <a:r>
              <a:rPr lang="en-US" dirty="0" smtClean="0">
                <a:latin typeface="Cambria" pitchFamily="18" charset="0"/>
                <a:ea typeface="Cambria" pitchFamily="18" charset="0"/>
              </a:rPr>
              <a:t> </a:t>
            </a:r>
            <a:r>
              <a:rPr lang="en-US" dirty="0" err="1" smtClean="0">
                <a:latin typeface="Cambria" pitchFamily="18" charset="0"/>
                <a:ea typeface="Cambria" pitchFamily="18" charset="0"/>
              </a:rPr>
              <a:t>phê</a:t>
            </a:r>
            <a:r>
              <a:rPr lang="en-US" dirty="0" smtClean="0">
                <a:latin typeface="Cambria" pitchFamily="18" charset="0"/>
                <a:ea typeface="Cambria" pitchFamily="18" charset="0"/>
              </a:rPr>
              <a:t> </a:t>
            </a:r>
            <a:r>
              <a:rPr lang="en-US" dirty="0" err="1" smtClean="0">
                <a:latin typeface="Cambria" pitchFamily="18" charset="0"/>
                <a:ea typeface="Cambria" pitchFamily="18" charset="0"/>
              </a:rPr>
              <a:t>trên</a:t>
            </a:r>
            <a:r>
              <a:rPr lang="en-US" dirty="0" smtClean="0">
                <a:latin typeface="Cambria" pitchFamily="18" charset="0"/>
                <a:ea typeface="Cambria" pitchFamily="18" charset="0"/>
              </a:rPr>
              <a:t> </a:t>
            </a:r>
            <a:r>
              <a:rPr lang="en-US" dirty="0" err="1" smtClean="0">
                <a:latin typeface="Cambria" pitchFamily="18" charset="0"/>
                <a:ea typeface="Cambria" pitchFamily="18" charset="0"/>
              </a:rPr>
              <a:t>đất</a:t>
            </a:r>
            <a:r>
              <a:rPr lang="en-US" dirty="0" smtClean="0">
                <a:latin typeface="Cambria" pitchFamily="18" charset="0"/>
                <a:ea typeface="Cambria" pitchFamily="18" charset="0"/>
              </a:rPr>
              <a:t> </a:t>
            </a:r>
            <a:r>
              <a:rPr lang="en-US" dirty="0" err="1" smtClean="0">
                <a:latin typeface="Cambria" pitchFamily="18" charset="0"/>
                <a:ea typeface="Cambria" pitchFamily="18" charset="0"/>
              </a:rPr>
              <a:t>feralit</a:t>
            </a:r>
            <a:endParaRPr lang="en-US" dirty="0">
              <a:latin typeface="Cambria" pitchFamily="18" charset="0"/>
              <a:ea typeface="Cambria" pitchFamily="18" charset="0"/>
            </a:endParaRPr>
          </a:p>
        </p:txBody>
      </p:sp>
      <p:sp>
        <p:nvSpPr>
          <p:cNvPr id="24" name="TextBox 23"/>
          <p:cNvSpPr txBox="1"/>
          <p:nvPr/>
        </p:nvSpPr>
        <p:spPr>
          <a:xfrm>
            <a:off x="5410200" y="3581400"/>
            <a:ext cx="2502994" cy="369332"/>
          </a:xfrm>
          <a:prstGeom prst="rect">
            <a:avLst/>
          </a:prstGeom>
          <a:noFill/>
        </p:spPr>
        <p:txBody>
          <a:bodyPr wrap="square" rtlCol="0">
            <a:spAutoFit/>
          </a:bodyPr>
          <a:lstStyle/>
          <a:p>
            <a:pPr algn="ctr"/>
            <a:r>
              <a:rPr lang="en-US" dirty="0" err="1" smtClean="0">
                <a:latin typeface="Cambria" pitchFamily="18" charset="0"/>
                <a:ea typeface="Cambria" pitchFamily="18" charset="0"/>
              </a:rPr>
              <a:t>Trồng</a:t>
            </a:r>
            <a:r>
              <a:rPr lang="en-US" dirty="0" smtClean="0">
                <a:latin typeface="Cambria" pitchFamily="18" charset="0"/>
                <a:ea typeface="Cambria" pitchFamily="18" charset="0"/>
              </a:rPr>
              <a:t> </a:t>
            </a:r>
            <a:r>
              <a:rPr lang="en-US" dirty="0" err="1" smtClean="0">
                <a:latin typeface="Cambria" pitchFamily="18" charset="0"/>
                <a:ea typeface="Cambria" pitchFamily="18" charset="0"/>
              </a:rPr>
              <a:t>rừng</a:t>
            </a:r>
            <a:r>
              <a:rPr lang="en-US" dirty="0" smtClean="0">
                <a:latin typeface="Cambria" pitchFamily="18" charset="0"/>
                <a:ea typeface="Cambria" pitchFamily="18" charset="0"/>
              </a:rPr>
              <a:t> </a:t>
            </a:r>
            <a:r>
              <a:rPr lang="en-US" dirty="0" err="1" smtClean="0">
                <a:latin typeface="Cambria" pitchFamily="18" charset="0"/>
                <a:ea typeface="Cambria" pitchFamily="18" charset="0"/>
              </a:rPr>
              <a:t>đầu</a:t>
            </a:r>
            <a:r>
              <a:rPr lang="en-US" dirty="0" smtClean="0">
                <a:latin typeface="Cambria" pitchFamily="18" charset="0"/>
                <a:ea typeface="Cambria" pitchFamily="18" charset="0"/>
              </a:rPr>
              <a:t> </a:t>
            </a:r>
            <a:r>
              <a:rPr lang="en-US" dirty="0" err="1" smtClean="0">
                <a:latin typeface="Cambria" pitchFamily="18" charset="0"/>
                <a:ea typeface="Cambria" pitchFamily="18" charset="0"/>
              </a:rPr>
              <a:t>nguồn</a:t>
            </a:r>
            <a:endParaRPr lang="en-US" dirty="0">
              <a:latin typeface="Cambria" pitchFamily="18" charset="0"/>
              <a:ea typeface="Cambria" pitchFamily="18" charset="0"/>
            </a:endParaRPr>
          </a:p>
        </p:txBody>
      </p:sp>
      <p:sp>
        <p:nvSpPr>
          <p:cNvPr id="26" name="Title 1"/>
          <p:cNvSpPr txBox="1">
            <a:spLocks/>
          </p:cNvSpPr>
          <p:nvPr/>
        </p:nvSpPr>
        <p:spPr>
          <a:xfrm>
            <a:off x="22232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smtClean="0">
                <a:solidFill>
                  <a:srgbClr val="0D30DD"/>
                </a:solidFill>
                <a:latin typeface="Cambria" pitchFamily="18" charset="0"/>
              </a:rPr>
              <a:t>BA NHÓM ĐẤT CHÍNH</a:t>
            </a:r>
            <a:endParaRPr lang="en-US" sz="2400" b="1" dirty="0">
              <a:solidFill>
                <a:srgbClr val="0D30DD"/>
              </a:solidFill>
              <a:latin typeface="Cambria" pitchFamily="18" charset="0"/>
            </a:endParaRPr>
          </a:p>
        </p:txBody>
      </p:sp>
      <p:pic>
        <p:nvPicPr>
          <p:cNvPr id="4098"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13372" y="1415674"/>
            <a:ext cx="3806226" cy="2099575"/>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9"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619362" y="1415674"/>
            <a:ext cx="3915037" cy="2099575"/>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0" name="Picture 4"/>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13372" y="4114800"/>
            <a:ext cx="3806226" cy="2103158"/>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1" name="Picture 5"/>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610217" y="4114800"/>
            <a:ext cx="3924181" cy="2103158"/>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39546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4098"/>
                                        </p:tgtEl>
                                        <p:attrNameLst>
                                          <p:attrName>style.visibility</p:attrName>
                                        </p:attrNameLst>
                                      </p:cBhvr>
                                      <p:to>
                                        <p:strVal val="visible"/>
                                      </p:to>
                                    </p:set>
                                    <p:animEffect transition="in" filter="randombar(horizontal)">
                                      <p:cBhvr>
                                        <p:cTn id="7" dur="500"/>
                                        <p:tgtEl>
                                          <p:spTgt spid="4098"/>
                                        </p:tgtEl>
                                      </p:cBhvr>
                                    </p:animEffect>
                                  </p:childTnLst>
                                </p:cTn>
                              </p:par>
                              <p:par>
                                <p:cTn id="8" presetID="14" presetClass="entr" presetSubtype="10" fill="hold" nodeType="withEffect">
                                  <p:stCondLst>
                                    <p:cond delay="0"/>
                                  </p:stCondLst>
                                  <p:childTnLst>
                                    <p:set>
                                      <p:cBhvr>
                                        <p:cTn id="9" dur="1" fill="hold">
                                          <p:stCondLst>
                                            <p:cond delay="0"/>
                                          </p:stCondLst>
                                        </p:cTn>
                                        <p:tgtEl>
                                          <p:spTgt spid="4099"/>
                                        </p:tgtEl>
                                        <p:attrNameLst>
                                          <p:attrName>style.visibility</p:attrName>
                                        </p:attrNameLst>
                                      </p:cBhvr>
                                      <p:to>
                                        <p:strVal val="visible"/>
                                      </p:to>
                                    </p:set>
                                    <p:animEffect transition="in" filter="randombar(horizontal)">
                                      <p:cBhvr>
                                        <p:cTn id="10" dur="500"/>
                                        <p:tgtEl>
                                          <p:spTgt spid="4099"/>
                                        </p:tgtEl>
                                      </p:cBhvr>
                                    </p:animEffect>
                                  </p:childTnLst>
                                </p:cTn>
                              </p:par>
                              <p:par>
                                <p:cTn id="11" presetID="14" presetClass="entr" presetSubtype="10" fill="hold" grpId="0" nodeType="withEffect">
                                  <p:stCondLst>
                                    <p:cond delay="0"/>
                                  </p:stCondLst>
                                  <p:childTnLst>
                                    <p:set>
                                      <p:cBhvr>
                                        <p:cTn id="12" dur="1" fill="hold">
                                          <p:stCondLst>
                                            <p:cond delay="0"/>
                                          </p:stCondLst>
                                        </p:cTn>
                                        <p:tgtEl>
                                          <p:spTgt spid="23"/>
                                        </p:tgtEl>
                                        <p:attrNameLst>
                                          <p:attrName>style.visibility</p:attrName>
                                        </p:attrNameLst>
                                      </p:cBhvr>
                                      <p:to>
                                        <p:strVal val="visible"/>
                                      </p:to>
                                    </p:set>
                                    <p:animEffect transition="in" filter="randombar(horizontal)">
                                      <p:cBhvr>
                                        <p:cTn id="13" dur="500"/>
                                        <p:tgtEl>
                                          <p:spTgt spid="23"/>
                                        </p:tgtEl>
                                      </p:cBhvr>
                                    </p:animEffect>
                                  </p:childTnLst>
                                </p:cTn>
                              </p:par>
                              <p:par>
                                <p:cTn id="14" presetID="14" presetClass="entr" presetSubtype="10" fill="hold" grpId="0" nodeType="withEffect">
                                  <p:stCondLst>
                                    <p:cond delay="0"/>
                                  </p:stCondLst>
                                  <p:childTnLst>
                                    <p:set>
                                      <p:cBhvr>
                                        <p:cTn id="15" dur="1" fill="hold">
                                          <p:stCondLst>
                                            <p:cond delay="0"/>
                                          </p:stCondLst>
                                        </p:cTn>
                                        <p:tgtEl>
                                          <p:spTgt spid="24"/>
                                        </p:tgtEl>
                                        <p:attrNameLst>
                                          <p:attrName>style.visibility</p:attrName>
                                        </p:attrNameLst>
                                      </p:cBhvr>
                                      <p:to>
                                        <p:strVal val="visible"/>
                                      </p:to>
                                    </p:set>
                                    <p:animEffect transition="in" filter="randombar(horizontal)">
                                      <p:cBhvr>
                                        <p:cTn id="16" dur="500"/>
                                        <p:tgtEl>
                                          <p:spTgt spid="24"/>
                                        </p:tgtEl>
                                      </p:cBhvr>
                                    </p:animEffect>
                                  </p:childTnLst>
                                </p:cTn>
                              </p:par>
                              <p:par>
                                <p:cTn id="17" presetID="14" presetClass="entr" presetSubtype="10" fill="hold" nodeType="withEffect">
                                  <p:stCondLst>
                                    <p:cond delay="0"/>
                                  </p:stCondLst>
                                  <p:childTnLst>
                                    <p:set>
                                      <p:cBhvr>
                                        <p:cTn id="18" dur="1" fill="hold">
                                          <p:stCondLst>
                                            <p:cond delay="0"/>
                                          </p:stCondLst>
                                        </p:cTn>
                                        <p:tgtEl>
                                          <p:spTgt spid="4101"/>
                                        </p:tgtEl>
                                        <p:attrNameLst>
                                          <p:attrName>style.visibility</p:attrName>
                                        </p:attrNameLst>
                                      </p:cBhvr>
                                      <p:to>
                                        <p:strVal val="visible"/>
                                      </p:to>
                                    </p:set>
                                    <p:animEffect transition="in" filter="randombar(horizontal)">
                                      <p:cBhvr>
                                        <p:cTn id="19" dur="500"/>
                                        <p:tgtEl>
                                          <p:spTgt spid="4101"/>
                                        </p:tgtEl>
                                      </p:cBhvr>
                                    </p:animEffect>
                                  </p:childTnLst>
                                </p:cTn>
                              </p:par>
                              <p:par>
                                <p:cTn id="20" presetID="14" presetClass="entr" presetSubtype="10" fill="hold" nodeType="withEffect">
                                  <p:stCondLst>
                                    <p:cond delay="0"/>
                                  </p:stCondLst>
                                  <p:childTnLst>
                                    <p:set>
                                      <p:cBhvr>
                                        <p:cTn id="21" dur="1" fill="hold">
                                          <p:stCondLst>
                                            <p:cond delay="0"/>
                                          </p:stCondLst>
                                        </p:cTn>
                                        <p:tgtEl>
                                          <p:spTgt spid="4100"/>
                                        </p:tgtEl>
                                        <p:attrNameLst>
                                          <p:attrName>style.visibility</p:attrName>
                                        </p:attrNameLst>
                                      </p:cBhvr>
                                      <p:to>
                                        <p:strVal val="visible"/>
                                      </p:to>
                                    </p:set>
                                    <p:animEffect transition="in" filter="randombar(horizontal)">
                                      <p:cBhvr>
                                        <p:cTn id="22" dur="500"/>
                                        <p:tgtEl>
                                          <p:spTgt spid="4100"/>
                                        </p:tgtEl>
                                      </p:cBhvr>
                                    </p:animEffect>
                                  </p:childTnLst>
                                </p:cTn>
                              </p:par>
                              <p:par>
                                <p:cTn id="23" presetID="14" presetClass="entr" presetSubtype="10" fill="hold" grpId="0" nodeType="withEffect">
                                  <p:stCondLst>
                                    <p:cond delay="0"/>
                                  </p:stCondLst>
                                  <p:childTnLst>
                                    <p:set>
                                      <p:cBhvr>
                                        <p:cTn id="24" dur="1" fill="hold">
                                          <p:stCondLst>
                                            <p:cond delay="0"/>
                                          </p:stCondLst>
                                        </p:cTn>
                                        <p:tgtEl>
                                          <p:spTgt spid="20"/>
                                        </p:tgtEl>
                                        <p:attrNameLst>
                                          <p:attrName>style.visibility</p:attrName>
                                        </p:attrNameLst>
                                      </p:cBhvr>
                                      <p:to>
                                        <p:strVal val="visible"/>
                                      </p:to>
                                    </p:set>
                                    <p:animEffect transition="in" filter="randombar(horizontal)">
                                      <p:cBhvr>
                                        <p:cTn id="25" dur="500"/>
                                        <p:tgtEl>
                                          <p:spTgt spid="20"/>
                                        </p:tgtEl>
                                      </p:cBhvr>
                                    </p:animEffect>
                                  </p:childTnLst>
                                </p:cTn>
                              </p:par>
                              <p:par>
                                <p:cTn id="26" presetID="14" presetClass="entr" presetSubtype="10" fill="hold" grpId="0" nodeType="withEffect">
                                  <p:stCondLst>
                                    <p:cond delay="0"/>
                                  </p:stCondLst>
                                  <p:childTnLst>
                                    <p:set>
                                      <p:cBhvr>
                                        <p:cTn id="27" dur="1" fill="hold">
                                          <p:stCondLst>
                                            <p:cond delay="0"/>
                                          </p:stCondLst>
                                        </p:cTn>
                                        <p:tgtEl>
                                          <p:spTgt spid="22"/>
                                        </p:tgtEl>
                                        <p:attrNameLst>
                                          <p:attrName>style.visibility</p:attrName>
                                        </p:attrNameLst>
                                      </p:cBhvr>
                                      <p:to>
                                        <p:strVal val="visible"/>
                                      </p:to>
                                    </p:set>
                                    <p:animEffect transition="in" filter="randombar(horizontal)">
                                      <p:cBhvr>
                                        <p:cTn id="28"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2" grpId="0"/>
      <p:bldP spid="23" grpId="0"/>
      <p:bldP spid="2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endParaRPr lang="en-US" dirty="0"/>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09800" y="0"/>
            <a:ext cx="4648200" cy="6400800"/>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p:nvSpPr>
        <p:spPr>
          <a:xfrm>
            <a:off x="2209800" y="6400800"/>
            <a:ext cx="4800600" cy="369332"/>
          </a:xfrm>
          <a:prstGeom prst="rect">
            <a:avLst/>
          </a:prstGeom>
          <a:noFill/>
        </p:spPr>
        <p:txBody>
          <a:bodyPr wrap="square" rtlCol="0">
            <a:spAutoFit/>
          </a:bodyPr>
          <a:lstStyle/>
          <a:p>
            <a:r>
              <a:rPr lang="en-US" b="1" dirty="0" smtClean="0">
                <a:solidFill>
                  <a:srgbClr val="0D30DD"/>
                </a:solidFill>
                <a:latin typeface="Cambria" pitchFamily="18" charset="0"/>
                <a:ea typeface="Cambria" pitchFamily="18" charset="0"/>
              </a:rPr>
              <a:t>HỌC SINH XÁC ĐỊNH PHẦN MÀU CAM NHẠT</a:t>
            </a:r>
            <a:endParaRPr lang="en-US" b="1" dirty="0">
              <a:solidFill>
                <a:srgbClr val="0D30DD"/>
              </a:solidFill>
              <a:latin typeface="Cambria" pitchFamily="18" charset="0"/>
              <a:ea typeface="Cambria" pitchFamily="18" charset="0"/>
            </a:endParaRPr>
          </a:p>
        </p:txBody>
      </p:sp>
    </p:spTree>
    <p:extLst>
      <p:ext uri="{BB962C8B-B14F-4D97-AF65-F5344CB8AC3E}">
        <p14:creationId xmlns:p14="http://schemas.microsoft.com/office/powerpoint/2010/main" val="26589384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fade">
                                      <p:cBhvr>
                                        <p:cTn id="12" dur="1000"/>
                                        <p:tgtEl>
                                          <p:spTgt spid="5">
                                            <p:txEl>
                                              <p:pRg st="0" end="0"/>
                                            </p:txEl>
                                          </p:spTgt>
                                        </p:tgtEl>
                                      </p:cBhvr>
                                    </p:animEffect>
                                    <p:anim calcmode="lin" valueType="num">
                                      <p:cBhvr>
                                        <p:cTn id="13"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9</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Cambria" pitchFamily="18" charset="0"/>
              </a:rPr>
              <a:t>2</a:t>
            </a:r>
            <a:endParaRPr lang="en-US" sz="3000" b="1" dirty="0">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sp>
        <p:nvSpPr>
          <p:cNvPr id="21"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smtClean="0">
                <a:solidFill>
                  <a:srgbClr val="0D30DD"/>
                </a:solidFill>
                <a:latin typeface="Cambria" pitchFamily="18" charset="0"/>
              </a:rPr>
              <a:t>BA NHÓM ĐẤT CHÍNH</a:t>
            </a:r>
            <a:endParaRPr lang="en-US" sz="2400" b="1" dirty="0">
              <a:solidFill>
                <a:srgbClr val="0D30DD"/>
              </a:solidFill>
              <a:latin typeface="Cambria" pitchFamily="18" charset="0"/>
            </a:endParaRPr>
          </a:p>
        </p:txBody>
      </p:sp>
      <p:graphicFrame>
        <p:nvGraphicFramePr>
          <p:cNvPr id="2" name="Diagram 1"/>
          <p:cNvGraphicFramePr/>
          <p:nvPr>
            <p:extLst>
              <p:ext uri="{D42A27DB-BD31-4B8C-83A1-F6EECF244321}">
                <p14:modId xmlns:p14="http://schemas.microsoft.com/office/powerpoint/2010/main" val="809297070"/>
              </p:ext>
            </p:extLst>
          </p:nvPr>
        </p:nvGraphicFramePr>
        <p:xfrm>
          <a:off x="838199" y="1173219"/>
          <a:ext cx="8001001" cy="5518093"/>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20" name="Picture 19"/>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228587" y="3478394"/>
            <a:ext cx="945993" cy="87752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2" name="TextBox 2"/>
          <p:cNvSpPr txBox="1"/>
          <p:nvPr/>
        </p:nvSpPr>
        <p:spPr>
          <a:xfrm>
            <a:off x="457200" y="3581400"/>
            <a:ext cx="489752" cy="707886"/>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dirty="0" smtClean="0">
                <a:solidFill>
                  <a:srgbClr val="FF0000"/>
                </a:solidFill>
                <a:latin typeface="Cambria" pitchFamily="18" charset="0"/>
                <a:ea typeface="Cambria" pitchFamily="18" charset="0"/>
              </a:rPr>
              <a:t>2</a:t>
            </a:r>
            <a:endParaRPr lang="en-US" sz="4000" b="1" dirty="0">
              <a:solidFill>
                <a:srgbClr val="FF0000"/>
              </a:solidFill>
              <a:latin typeface="Cambria" pitchFamily="18" charset="0"/>
              <a:ea typeface="Cambria" pitchFamily="18" charset="0"/>
            </a:endParaRPr>
          </a:p>
        </p:txBody>
      </p:sp>
    </p:spTree>
    <p:extLst>
      <p:ext uri="{BB962C8B-B14F-4D97-AF65-F5344CB8AC3E}">
        <p14:creationId xmlns:p14="http://schemas.microsoft.com/office/powerpoint/2010/main" val="78318915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AsOne/>
      </p:bldGraphic>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9</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Cambria" pitchFamily="18" charset="0"/>
              </a:rPr>
              <a:t>2</a:t>
            </a:r>
            <a:endParaRPr lang="en-US" sz="3000" b="1" dirty="0">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sp>
        <p:nvSpPr>
          <p:cNvPr id="26" name="Text Box 9"/>
          <p:cNvSpPr txBox="1">
            <a:spLocks noChangeArrowheads="1"/>
          </p:cNvSpPr>
          <p:nvPr/>
        </p:nvSpPr>
        <p:spPr bwMode="auto">
          <a:xfrm>
            <a:off x="452586" y="1295399"/>
            <a:ext cx="4729013" cy="461665"/>
          </a:xfrm>
          <a:prstGeom prst="rect">
            <a:avLst/>
          </a:prstGeom>
          <a:solidFill>
            <a:srgbClr val="FFFF00"/>
          </a:solidFill>
          <a:ln w="28575">
            <a:solidFill>
              <a:srgbClr val="FF0000"/>
            </a:solidFill>
            <a:miter lim="800000"/>
            <a:headEnd/>
            <a:tailEnd/>
          </a:ln>
          <a:effectLst/>
          <a:extLst/>
        </p:spPr>
        <p:txBody>
          <a:bodyPr wrap="square">
            <a:spAutoFit/>
          </a:bodyPr>
          <a:lstStyle/>
          <a:p>
            <a:pPr>
              <a:spcBef>
                <a:spcPct val="50000"/>
              </a:spcBef>
            </a:pPr>
            <a:r>
              <a:rPr lang="en-US" sz="2400" b="1" dirty="0" smtClean="0">
                <a:solidFill>
                  <a:srgbClr val="CC0000"/>
                </a:solidFill>
                <a:latin typeface="Times New Roman" pitchFamily="18" charset="0"/>
                <a:cs typeface="Times New Roman" pitchFamily="18" charset="0"/>
              </a:rPr>
              <a:t>a</a:t>
            </a:r>
            <a:r>
              <a:rPr lang="vi-VN" sz="2400" b="1" dirty="0" smtClean="0">
                <a:solidFill>
                  <a:srgbClr val="CC0000"/>
                </a:solidFill>
                <a:latin typeface="Times New Roman" pitchFamily="18" charset="0"/>
                <a:cs typeface="Times New Roman" pitchFamily="18" charset="0"/>
              </a:rPr>
              <a:t>. </a:t>
            </a:r>
            <a:r>
              <a:rPr lang="en-US" sz="2400" b="1" dirty="0" err="1" smtClean="0">
                <a:solidFill>
                  <a:srgbClr val="CC0000"/>
                </a:solidFill>
                <a:latin typeface="Times New Roman" pitchFamily="18" charset="0"/>
                <a:cs typeface="Times New Roman" pitchFamily="18" charset="0"/>
              </a:rPr>
              <a:t>Nhóm</a:t>
            </a:r>
            <a:r>
              <a:rPr lang="en-US" sz="2400" b="1" dirty="0" smtClean="0">
                <a:solidFill>
                  <a:srgbClr val="CC0000"/>
                </a:solidFill>
                <a:latin typeface="Times New Roman" pitchFamily="18" charset="0"/>
                <a:cs typeface="Times New Roman" pitchFamily="18" charset="0"/>
              </a:rPr>
              <a:t> </a:t>
            </a:r>
            <a:r>
              <a:rPr lang="en-US" sz="2400" b="1" dirty="0" err="1" smtClean="0">
                <a:solidFill>
                  <a:srgbClr val="CC0000"/>
                </a:solidFill>
                <a:latin typeface="Times New Roman" pitchFamily="18" charset="0"/>
                <a:cs typeface="Times New Roman" pitchFamily="18" charset="0"/>
              </a:rPr>
              <a:t>đất</a:t>
            </a:r>
            <a:r>
              <a:rPr lang="en-US" sz="2400" b="1" dirty="0" smtClean="0">
                <a:solidFill>
                  <a:srgbClr val="CC0000"/>
                </a:solidFill>
                <a:latin typeface="Times New Roman" pitchFamily="18" charset="0"/>
                <a:cs typeface="Times New Roman" pitchFamily="18" charset="0"/>
              </a:rPr>
              <a:t> </a:t>
            </a:r>
            <a:r>
              <a:rPr lang="en-US" sz="2400" b="1" dirty="0" err="1" smtClean="0">
                <a:solidFill>
                  <a:srgbClr val="CC0000"/>
                </a:solidFill>
                <a:latin typeface="Times New Roman" pitchFamily="18" charset="0"/>
                <a:cs typeface="Times New Roman" pitchFamily="18" charset="0"/>
              </a:rPr>
              <a:t>feralit</a:t>
            </a:r>
            <a:endParaRPr lang="vi-VN" sz="2400" b="1" dirty="0">
              <a:solidFill>
                <a:srgbClr val="CC0000"/>
              </a:solidFill>
              <a:latin typeface="Times New Roman" pitchFamily="18" charset="0"/>
              <a:cs typeface="Times New Roman" pitchFamily="18" charset="0"/>
            </a:endParaRPr>
          </a:p>
        </p:txBody>
      </p:sp>
      <p:pic>
        <p:nvPicPr>
          <p:cNvPr id="35" name="Picture 10" descr="http://thumbs.dreamstime.com/z/%E6%9C%89%E7%99%BD%E8%89%B2%E6%B3%A1%E5%BD%B1%E7%9A%84thinking%E6%95%99%E6%8E%88-36777654.jpg"/>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36139" t="20400" r="8351" b="19564"/>
          <a:stretch/>
        </p:blipFill>
        <p:spPr bwMode="auto">
          <a:xfrm>
            <a:off x="6948424" y="4422043"/>
            <a:ext cx="2019364" cy="2253337"/>
          </a:xfrm>
          <a:prstGeom prst="rect">
            <a:avLst/>
          </a:prstGeom>
          <a:noFill/>
          <a:extLst>
            <a:ext uri="{909E8E84-426E-40DD-AFC4-6F175D3DCCD1}">
              <a14:hiddenFill xmlns:a14="http://schemas.microsoft.com/office/drawing/2010/main">
                <a:solidFill>
                  <a:srgbClr val="FFFFFF"/>
                </a:solidFill>
              </a14:hiddenFill>
            </a:ext>
          </a:extLst>
        </p:spPr>
      </p:pic>
      <p:sp>
        <p:nvSpPr>
          <p:cNvPr id="36" name="Rounded Rectangular Callout 35"/>
          <p:cNvSpPr/>
          <p:nvPr/>
        </p:nvSpPr>
        <p:spPr>
          <a:xfrm>
            <a:off x="446490" y="1981200"/>
            <a:ext cx="6792509" cy="3733800"/>
          </a:xfrm>
          <a:prstGeom prst="wedgeRoundRectCallout">
            <a:avLst>
              <a:gd name="adj1" fmla="val 48431"/>
              <a:gd name="adj2" fmla="val 54792"/>
              <a:gd name="adj3" fmla="val 16667"/>
            </a:avLst>
          </a:prstGeom>
          <a:ln>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endParaRPr lang="en-US" dirty="0">
              <a:effectLst/>
            </a:endParaRPr>
          </a:p>
        </p:txBody>
      </p:sp>
      <p:pic>
        <p:nvPicPr>
          <p:cNvPr id="37" name="Picture 12" descr="http://previews.123rf.com/images/mistac/mistac1207/mistac120700017/14524015-A-cartoon-boy-with-a-good-idea-Stock-Vector-thinking.jpg"/>
          <p:cNvPicPr>
            <a:picLocks noChangeAspect="1" noChangeArrowheads="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7778141" y="3732296"/>
            <a:ext cx="990752" cy="798025"/>
          </a:xfrm>
          <a:prstGeom prst="rect">
            <a:avLst/>
          </a:prstGeom>
          <a:noFill/>
          <a:extLst>
            <a:ext uri="{909E8E84-426E-40DD-AFC4-6F175D3DCCD1}">
              <a14:hiddenFill xmlns:a14="http://schemas.microsoft.com/office/drawing/2010/main">
                <a:solidFill>
                  <a:srgbClr val="FFFFFF"/>
                </a:solidFill>
              </a14:hiddenFill>
            </a:ext>
          </a:extLst>
        </p:spPr>
      </p:pic>
      <p:sp>
        <p:nvSpPr>
          <p:cNvPr id="38" name="Rectangle 37"/>
          <p:cNvSpPr/>
          <p:nvPr/>
        </p:nvSpPr>
        <p:spPr>
          <a:xfrm>
            <a:off x="685802" y="2130147"/>
            <a:ext cx="6553198" cy="3508653"/>
          </a:xfrm>
          <a:prstGeom prst="rect">
            <a:avLst/>
          </a:prstGeom>
        </p:spPr>
        <p:txBody>
          <a:bodyPr wrap="square">
            <a:spAutoFit/>
          </a:bodyPr>
          <a:lstStyle/>
          <a:p>
            <a:pPr algn="just">
              <a:spcBef>
                <a:spcPts val="600"/>
              </a:spcBef>
              <a:spcAft>
                <a:spcPts val="0"/>
              </a:spcAft>
            </a:pPr>
            <a:r>
              <a:rPr lang="vi-VN" sz="1700" dirty="0">
                <a:latin typeface="Cambria" pitchFamily="18" charset="0"/>
                <a:ea typeface="Cambria" pitchFamily="18" charset="0"/>
              </a:rPr>
              <a:t>- Chiếm tới 65% diện tích đất tự nhiên.</a:t>
            </a:r>
          </a:p>
          <a:p>
            <a:pPr algn="just">
              <a:spcBef>
                <a:spcPts val="600"/>
              </a:spcBef>
              <a:spcAft>
                <a:spcPts val="0"/>
              </a:spcAft>
            </a:pPr>
            <a:r>
              <a:rPr lang="vi-VN" sz="1700" b="1" dirty="0">
                <a:latin typeface="Cambria" pitchFamily="18" charset="0"/>
                <a:ea typeface="Cambria" pitchFamily="18" charset="0"/>
              </a:rPr>
              <a:t>- Phân </a:t>
            </a:r>
            <a:r>
              <a:rPr lang="vi-VN" sz="1700" b="1" dirty="0" smtClean="0">
                <a:latin typeface="Cambria" pitchFamily="18" charset="0"/>
                <a:ea typeface="Cambria" pitchFamily="18" charset="0"/>
              </a:rPr>
              <a:t>bố</a:t>
            </a:r>
            <a:r>
              <a:rPr lang="en-US" sz="1700" b="1" dirty="0" smtClean="0">
                <a:latin typeface="Cambria" pitchFamily="18" charset="0"/>
                <a:ea typeface="Cambria" pitchFamily="18" charset="0"/>
              </a:rPr>
              <a:t>:</a:t>
            </a:r>
            <a:r>
              <a:rPr lang="vi-VN" sz="1700" b="1" dirty="0" smtClean="0">
                <a:latin typeface="Cambria" pitchFamily="18" charset="0"/>
                <a:ea typeface="Cambria" pitchFamily="18" charset="0"/>
              </a:rPr>
              <a:t> </a:t>
            </a:r>
            <a:r>
              <a:rPr lang="vi-VN" sz="1700" dirty="0">
                <a:latin typeface="Cambria" pitchFamily="18" charset="0"/>
                <a:ea typeface="Cambria" pitchFamily="18" charset="0"/>
              </a:rPr>
              <a:t>ở các tỉnh trung du và miền núi, từ độ cao 1600 đến 1700m trở xuống. </a:t>
            </a:r>
          </a:p>
          <a:p>
            <a:pPr algn="just">
              <a:spcBef>
                <a:spcPts val="600"/>
              </a:spcBef>
              <a:spcAft>
                <a:spcPts val="0"/>
              </a:spcAft>
            </a:pPr>
            <a:r>
              <a:rPr lang="vi-VN" sz="1700" b="1" dirty="0">
                <a:latin typeface="Cambria" pitchFamily="18" charset="0"/>
                <a:ea typeface="Cambria" pitchFamily="18" charset="0"/>
              </a:rPr>
              <a:t>- Đặc điểm:</a:t>
            </a:r>
          </a:p>
          <a:p>
            <a:pPr algn="just">
              <a:spcBef>
                <a:spcPts val="600"/>
              </a:spcBef>
              <a:spcAft>
                <a:spcPts val="0"/>
              </a:spcAft>
            </a:pPr>
            <a:r>
              <a:rPr lang="vi-VN" sz="1700" dirty="0">
                <a:latin typeface="Cambria" pitchFamily="18" charset="0"/>
                <a:ea typeface="Cambria" pitchFamily="18" charset="0"/>
              </a:rPr>
              <a:t>+ Chứa nhiều oxit sắt và oxit nhôm tạo nên màu đỏ vàng.</a:t>
            </a:r>
          </a:p>
          <a:p>
            <a:pPr algn="just">
              <a:spcBef>
                <a:spcPts val="600"/>
              </a:spcBef>
              <a:spcAft>
                <a:spcPts val="0"/>
              </a:spcAft>
            </a:pPr>
            <a:r>
              <a:rPr lang="vi-VN" sz="1700" dirty="0">
                <a:latin typeface="Cambria" pitchFamily="18" charset="0"/>
                <a:ea typeface="Cambria" pitchFamily="18" charset="0"/>
              </a:rPr>
              <a:t>+ Có lớp vỏ phong hóa dày thoáng khí, dễ thoát nước, đất chua, nghèo các chất badơ và mùn.</a:t>
            </a:r>
          </a:p>
          <a:p>
            <a:pPr algn="just">
              <a:spcBef>
                <a:spcPts val="600"/>
              </a:spcBef>
              <a:spcAft>
                <a:spcPts val="0"/>
              </a:spcAft>
            </a:pPr>
            <a:r>
              <a:rPr lang="vi-VN" sz="1700" b="1" dirty="0">
                <a:latin typeface="Cambria" pitchFamily="18" charset="0"/>
                <a:ea typeface="Cambria" pitchFamily="18" charset="0"/>
              </a:rPr>
              <a:t>- Giá trị sử dụng: </a:t>
            </a:r>
          </a:p>
          <a:p>
            <a:pPr algn="just">
              <a:spcBef>
                <a:spcPts val="600"/>
              </a:spcBef>
              <a:spcAft>
                <a:spcPts val="0"/>
              </a:spcAft>
            </a:pPr>
            <a:r>
              <a:rPr lang="vi-VN" sz="1700" dirty="0">
                <a:latin typeface="Cambria" pitchFamily="18" charset="0"/>
                <a:ea typeface="Cambria" pitchFamily="18" charset="0"/>
              </a:rPr>
              <a:t>+ Trong lâm nghiệp: thích hợp phát triển rừng sản </a:t>
            </a:r>
            <a:r>
              <a:rPr lang="vi-VN" sz="1700" dirty="0" smtClean="0">
                <a:latin typeface="Cambria" pitchFamily="18" charset="0"/>
                <a:ea typeface="Cambria" pitchFamily="18" charset="0"/>
              </a:rPr>
              <a:t>xuất</a:t>
            </a:r>
            <a:r>
              <a:rPr lang="en-US" sz="1700" dirty="0" smtClean="0">
                <a:latin typeface="Cambria" pitchFamily="18" charset="0"/>
                <a:ea typeface="Cambria" pitchFamily="18" charset="0"/>
              </a:rPr>
              <a:t>.</a:t>
            </a:r>
            <a:endParaRPr lang="vi-VN" sz="1700" dirty="0">
              <a:latin typeface="Cambria" pitchFamily="18" charset="0"/>
              <a:ea typeface="Cambria" pitchFamily="18" charset="0"/>
            </a:endParaRPr>
          </a:p>
          <a:p>
            <a:pPr algn="just">
              <a:spcBef>
                <a:spcPts val="600"/>
              </a:spcBef>
              <a:spcAft>
                <a:spcPts val="0"/>
              </a:spcAft>
            </a:pPr>
            <a:r>
              <a:rPr lang="en-US" sz="1700" dirty="0" smtClean="0">
                <a:latin typeface="Cambria" pitchFamily="18" charset="0"/>
                <a:ea typeface="Cambria" pitchFamily="18" charset="0"/>
              </a:rPr>
              <a:t>+</a:t>
            </a:r>
            <a:r>
              <a:rPr lang="vi-VN" sz="1700" dirty="0" smtClean="0">
                <a:latin typeface="Cambria" pitchFamily="18" charset="0"/>
                <a:ea typeface="Cambria" pitchFamily="18" charset="0"/>
              </a:rPr>
              <a:t> </a:t>
            </a:r>
            <a:r>
              <a:rPr lang="vi-VN" sz="1700" dirty="0">
                <a:latin typeface="Cambria" pitchFamily="18" charset="0"/>
                <a:ea typeface="Cambria" pitchFamily="18" charset="0"/>
              </a:rPr>
              <a:t>Trong nông nghiệp: trồng các cây công nghiệp lâu </a:t>
            </a:r>
            <a:r>
              <a:rPr lang="vi-VN" sz="1700" dirty="0" smtClean="0">
                <a:latin typeface="Cambria" pitchFamily="18" charset="0"/>
                <a:ea typeface="Cambria" pitchFamily="18" charset="0"/>
              </a:rPr>
              <a:t>năm</a:t>
            </a:r>
            <a:r>
              <a:rPr lang="en-US" sz="1700" dirty="0" smtClean="0">
                <a:latin typeface="Cambria" pitchFamily="18" charset="0"/>
                <a:ea typeface="Cambria" pitchFamily="18" charset="0"/>
              </a:rPr>
              <a:t>, </a:t>
            </a:r>
            <a:r>
              <a:rPr lang="vi-VN" sz="1700" dirty="0" smtClean="0">
                <a:latin typeface="Cambria" pitchFamily="18" charset="0"/>
                <a:ea typeface="Cambria" pitchFamily="18" charset="0"/>
              </a:rPr>
              <a:t>cây </a:t>
            </a:r>
            <a:r>
              <a:rPr lang="vi-VN" sz="1700" dirty="0">
                <a:latin typeface="Cambria" pitchFamily="18" charset="0"/>
                <a:ea typeface="Cambria" pitchFamily="18" charset="0"/>
              </a:rPr>
              <a:t>dược liệu </a:t>
            </a:r>
            <a:r>
              <a:rPr lang="vi-VN" sz="1700" dirty="0" smtClean="0">
                <a:latin typeface="Cambria" pitchFamily="18" charset="0"/>
                <a:ea typeface="Cambria" pitchFamily="18" charset="0"/>
              </a:rPr>
              <a:t>và </a:t>
            </a:r>
            <a:r>
              <a:rPr lang="vi-VN" sz="1700" dirty="0">
                <a:latin typeface="Cambria" pitchFamily="18" charset="0"/>
                <a:ea typeface="Cambria" pitchFamily="18" charset="0"/>
              </a:rPr>
              <a:t>các loại cây ăn </a:t>
            </a:r>
            <a:r>
              <a:rPr lang="vi-VN" sz="1700" dirty="0" smtClean="0">
                <a:latin typeface="Cambria" pitchFamily="18" charset="0"/>
                <a:ea typeface="Cambria" pitchFamily="18" charset="0"/>
              </a:rPr>
              <a:t>quả</a:t>
            </a:r>
            <a:r>
              <a:rPr lang="en-US" sz="1700" dirty="0" smtClean="0">
                <a:latin typeface="Cambria" pitchFamily="18" charset="0"/>
                <a:ea typeface="Cambria" pitchFamily="18" charset="0"/>
              </a:rPr>
              <a:t>.</a:t>
            </a:r>
            <a:endParaRPr lang="vi-VN" sz="1700" dirty="0">
              <a:latin typeface="Cambria" pitchFamily="18" charset="0"/>
              <a:ea typeface="Cambria" pitchFamily="18" charset="0"/>
            </a:endParaRPr>
          </a:p>
        </p:txBody>
      </p:sp>
      <p:sp>
        <p:nvSpPr>
          <p:cNvPr id="39"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smtClean="0">
                <a:solidFill>
                  <a:srgbClr val="0D30DD"/>
                </a:solidFill>
                <a:latin typeface="Cambria" pitchFamily="18" charset="0"/>
              </a:rPr>
              <a:t>BA NHÓM ĐẤT CHÍNH</a:t>
            </a:r>
            <a:endParaRPr lang="en-US" sz="2400" b="1" dirty="0">
              <a:solidFill>
                <a:srgbClr val="0D30DD"/>
              </a:solidFill>
              <a:latin typeface="Cambria" pitchFamily="18" charset="0"/>
            </a:endParaRPr>
          </a:p>
        </p:txBody>
      </p:sp>
    </p:spTree>
    <p:extLst>
      <p:ext uri="{BB962C8B-B14F-4D97-AF65-F5344CB8AC3E}">
        <p14:creationId xmlns:p14="http://schemas.microsoft.com/office/powerpoint/2010/main" val="128931262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7"/>
                                        </p:tgtEl>
                                        <p:attrNameLst>
                                          <p:attrName>style.visibility</p:attrName>
                                        </p:attrNameLst>
                                      </p:cBhvr>
                                      <p:to>
                                        <p:strVal val="visible"/>
                                      </p:to>
                                    </p:set>
                                    <p:animEffect transition="in" filter="fade">
                                      <p:cBhvr>
                                        <p:cTn id="7" dur="500"/>
                                        <p:tgtEl>
                                          <p:spTgt spid="37"/>
                                        </p:tgtEl>
                                      </p:cBhvr>
                                    </p:animEffect>
                                  </p:childTnLst>
                                </p:cTn>
                              </p:par>
                              <p:par>
                                <p:cTn id="8" presetID="10" presetClass="entr" presetSubtype="0" fill="hold" nodeType="withEffect">
                                  <p:stCondLst>
                                    <p:cond delay="0"/>
                                  </p:stCondLst>
                                  <p:childTnLst>
                                    <p:set>
                                      <p:cBhvr>
                                        <p:cTn id="9" dur="1" fill="hold">
                                          <p:stCondLst>
                                            <p:cond delay="0"/>
                                          </p:stCondLst>
                                        </p:cTn>
                                        <p:tgtEl>
                                          <p:spTgt spid="35"/>
                                        </p:tgtEl>
                                        <p:attrNameLst>
                                          <p:attrName>style.visibility</p:attrName>
                                        </p:attrNameLst>
                                      </p:cBhvr>
                                      <p:to>
                                        <p:strVal val="visible"/>
                                      </p:to>
                                    </p:set>
                                    <p:animEffect transition="in" filter="fade">
                                      <p:cBhvr>
                                        <p:cTn id="10" dur="500"/>
                                        <p:tgtEl>
                                          <p:spTgt spid="35"/>
                                        </p:tgtEl>
                                      </p:cBhvr>
                                    </p:animEffect>
                                  </p:childTnLst>
                                </p:cTn>
                              </p:par>
                              <p:par>
                                <p:cTn id="11" presetID="32" presetClass="emph" presetSubtype="0" repeatCount="indefinite" fill="hold" nodeType="withEffect">
                                  <p:stCondLst>
                                    <p:cond delay="0"/>
                                  </p:stCondLst>
                                  <p:childTnLst>
                                    <p:animRot by="120000">
                                      <p:cBhvr>
                                        <p:cTn id="12" dur="100" fill="hold">
                                          <p:stCondLst>
                                            <p:cond delay="0"/>
                                          </p:stCondLst>
                                        </p:cTn>
                                        <p:tgtEl>
                                          <p:spTgt spid="37"/>
                                        </p:tgtEl>
                                        <p:attrNameLst>
                                          <p:attrName>r</p:attrName>
                                        </p:attrNameLst>
                                      </p:cBhvr>
                                    </p:animRot>
                                    <p:animRot by="-240000">
                                      <p:cBhvr>
                                        <p:cTn id="13" dur="200" fill="hold">
                                          <p:stCondLst>
                                            <p:cond delay="200"/>
                                          </p:stCondLst>
                                        </p:cTn>
                                        <p:tgtEl>
                                          <p:spTgt spid="37"/>
                                        </p:tgtEl>
                                        <p:attrNameLst>
                                          <p:attrName>r</p:attrName>
                                        </p:attrNameLst>
                                      </p:cBhvr>
                                    </p:animRot>
                                    <p:animRot by="240000">
                                      <p:cBhvr>
                                        <p:cTn id="14" dur="200" fill="hold">
                                          <p:stCondLst>
                                            <p:cond delay="400"/>
                                          </p:stCondLst>
                                        </p:cTn>
                                        <p:tgtEl>
                                          <p:spTgt spid="37"/>
                                        </p:tgtEl>
                                        <p:attrNameLst>
                                          <p:attrName>r</p:attrName>
                                        </p:attrNameLst>
                                      </p:cBhvr>
                                    </p:animRot>
                                    <p:animRot by="-240000">
                                      <p:cBhvr>
                                        <p:cTn id="15" dur="200" fill="hold">
                                          <p:stCondLst>
                                            <p:cond delay="600"/>
                                          </p:stCondLst>
                                        </p:cTn>
                                        <p:tgtEl>
                                          <p:spTgt spid="37"/>
                                        </p:tgtEl>
                                        <p:attrNameLst>
                                          <p:attrName>r</p:attrName>
                                        </p:attrNameLst>
                                      </p:cBhvr>
                                    </p:animRot>
                                    <p:animRot by="120000">
                                      <p:cBhvr>
                                        <p:cTn id="16" dur="200" fill="hold">
                                          <p:stCondLst>
                                            <p:cond delay="800"/>
                                          </p:stCondLst>
                                        </p:cTn>
                                        <p:tgtEl>
                                          <p:spTgt spid="37"/>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14" presetClass="entr" presetSubtype="10" fill="hold" grpId="0" nodeType="clickEffect">
                                  <p:stCondLst>
                                    <p:cond delay="0"/>
                                  </p:stCondLst>
                                  <p:childTnLst>
                                    <p:set>
                                      <p:cBhvr>
                                        <p:cTn id="20" dur="1" fill="hold">
                                          <p:stCondLst>
                                            <p:cond delay="0"/>
                                          </p:stCondLst>
                                        </p:cTn>
                                        <p:tgtEl>
                                          <p:spTgt spid="36"/>
                                        </p:tgtEl>
                                        <p:attrNameLst>
                                          <p:attrName>style.visibility</p:attrName>
                                        </p:attrNameLst>
                                      </p:cBhvr>
                                      <p:to>
                                        <p:strVal val="visible"/>
                                      </p:to>
                                    </p:set>
                                    <p:animEffect transition="in" filter="randombar(horizontal)">
                                      <p:cBhvr>
                                        <p:cTn id="21" dur="500"/>
                                        <p:tgtEl>
                                          <p:spTgt spid="36"/>
                                        </p:tgtEl>
                                      </p:cBhvr>
                                    </p:animEffect>
                                  </p:childTnLst>
                                </p:cTn>
                              </p:par>
                              <p:par>
                                <p:cTn id="22" presetID="14" presetClass="entr" presetSubtype="10" fill="hold" grpId="0" nodeType="withEffect">
                                  <p:stCondLst>
                                    <p:cond delay="0"/>
                                  </p:stCondLst>
                                  <p:childTnLst>
                                    <p:set>
                                      <p:cBhvr>
                                        <p:cTn id="23" dur="1" fill="hold">
                                          <p:stCondLst>
                                            <p:cond delay="0"/>
                                          </p:stCondLst>
                                        </p:cTn>
                                        <p:tgtEl>
                                          <p:spTgt spid="38"/>
                                        </p:tgtEl>
                                        <p:attrNameLst>
                                          <p:attrName>style.visibility</p:attrName>
                                        </p:attrNameLst>
                                      </p:cBhvr>
                                      <p:to>
                                        <p:strVal val="visible"/>
                                      </p:to>
                                    </p:set>
                                    <p:animEffect transition="in" filter="randombar(horizontal)">
                                      <p:cBhvr>
                                        <p:cTn id="24" dur="500"/>
                                        <p:tgtEl>
                                          <p:spTgt spid="38"/>
                                        </p:tgtEl>
                                      </p:cBhvr>
                                    </p:animEffect>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nodeType="clickEffect">
                                  <p:stCondLst>
                                    <p:cond delay="0"/>
                                  </p:stCondLst>
                                  <p:childTnLst>
                                    <p:set>
                                      <p:cBhvr>
                                        <p:cTn id="28" dur="1" fill="hold">
                                          <p:stCondLst>
                                            <p:cond delay="0"/>
                                          </p:stCondLst>
                                        </p:cTn>
                                        <p:tgtEl>
                                          <p:spTgt spid="38">
                                            <p:txEl>
                                              <p:pRg st="0" end="0"/>
                                            </p:txEl>
                                          </p:spTgt>
                                        </p:tgtEl>
                                        <p:attrNameLst>
                                          <p:attrName>style.visibility</p:attrName>
                                        </p:attrNameLst>
                                      </p:cBhvr>
                                      <p:to>
                                        <p:strVal val="visible"/>
                                      </p:to>
                                    </p:set>
                                    <p:animEffect transition="in" filter="randombar(horizontal)">
                                      <p:cBhvr>
                                        <p:cTn id="29" dur="500"/>
                                        <p:tgtEl>
                                          <p:spTgt spid="38">
                                            <p:txEl>
                                              <p:pRg st="0" end="0"/>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4" presetClass="entr" presetSubtype="10" fill="hold" nodeType="clickEffect">
                                  <p:stCondLst>
                                    <p:cond delay="0"/>
                                  </p:stCondLst>
                                  <p:childTnLst>
                                    <p:set>
                                      <p:cBhvr>
                                        <p:cTn id="33" dur="1" fill="hold">
                                          <p:stCondLst>
                                            <p:cond delay="0"/>
                                          </p:stCondLst>
                                        </p:cTn>
                                        <p:tgtEl>
                                          <p:spTgt spid="38">
                                            <p:txEl>
                                              <p:pRg st="1" end="1"/>
                                            </p:txEl>
                                          </p:spTgt>
                                        </p:tgtEl>
                                        <p:attrNameLst>
                                          <p:attrName>style.visibility</p:attrName>
                                        </p:attrNameLst>
                                      </p:cBhvr>
                                      <p:to>
                                        <p:strVal val="visible"/>
                                      </p:to>
                                    </p:set>
                                    <p:animEffect transition="in" filter="randombar(horizontal)">
                                      <p:cBhvr>
                                        <p:cTn id="34" dur="500"/>
                                        <p:tgtEl>
                                          <p:spTgt spid="38">
                                            <p:txEl>
                                              <p:pRg st="1" end="1"/>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4" presetClass="entr" presetSubtype="10" fill="hold" nodeType="clickEffect">
                                  <p:stCondLst>
                                    <p:cond delay="0"/>
                                  </p:stCondLst>
                                  <p:childTnLst>
                                    <p:set>
                                      <p:cBhvr>
                                        <p:cTn id="38" dur="1" fill="hold">
                                          <p:stCondLst>
                                            <p:cond delay="0"/>
                                          </p:stCondLst>
                                        </p:cTn>
                                        <p:tgtEl>
                                          <p:spTgt spid="38">
                                            <p:txEl>
                                              <p:pRg st="2" end="2"/>
                                            </p:txEl>
                                          </p:spTgt>
                                        </p:tgtEl>
                                        <p:attrNameLst>
                                          <p:attrName>style.visibility</p:attrName>
                                        </p:attrNameLst>
                                      </p:cBhvr>
                                      <p:to>
                                        <p:strVal val="visible"/>
                                      </p:to>
                                    </p:set>
                                    <p:animEffect transition="in" filter="randombar(horizontal)">
                                      <p:cBhvr>
                                        <p:cTn id="39" dur="500"/>
                                        <p:tgtEl>
                                          <p:spTgt spid="38">
                                            <p:txEl>
                                              <p:pRg st="2" end="2"/>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4" presetClass="entr" presetSubtype="10" fill="hold" nodeType="clickEffect">
                                  <p:stCondLst>
                                    <p:cond delay="0"/>
                                  </p:stCondLst>
                                  <p:childTnLst>
                                    <p:set>
                                      <p:cBhvr>
                                        <p:cTn id="43" dur="1" fill="hold">
                                          <p:stCondLst>
                                            <p:cond delay="0"/>
                                          </p:stCondLst>
                                        </p:cTn>
                                        <p:tgtEl>
                                          <p:spTgt spid="38">
                                            <p:txEl>
                                              <p:pRg st="3" end="3"/>
                                            </p:txEl>
                                          </p:spTgt>
                                        </p:tgtEl>
                                        <p:attrNameLst>
                                          <p:attrName>style.visibility</p:attrName>
                                        </p:attrNameLst>
                                      </p:cBhvr>
                                      <p:to>
                                        <p:strVal val="visible"/>
                                      </p:to>
                                    </p:set>
                                    <p:animEffect transition="in" filter="randombar(horizontal)">
                                      <p:cBhvr>
                                        <p:cTn id="44" dur="500"/>
                                        <p:tgtEl>
                                          <p:spTgt spid="38">
                                            <p:txEl>
                                              <p:pRg st="3" end="3"/>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14" presetClass="entr" presetSubtype="10" fill="hold" nodeType="clickEffect">
                                  <p:stCondLst>
                                    <p:cond delay="0"/>
                                  </p:stCondLst>
                                  <p:childTnLst>
                                    <p:set>
                                      <p:cBhvr>
                                        <p:cTn id="48" dur="1" fill="hold">
                                          <p:stCondLst>
                                            <p:cond delay="0"/>
                                          </p:stCondLst>
                                        </p:cTn>
                                        <p:tgtEl>
                                          <p:spTgt spid="38">
                                            <p:txEl>
                                              <p:pRg st="4" end="4"/>
                                            </p:txEl>
                                          </p:spTgt>
                                        </p:tgtEl>
                                        <p:attrNameLst>
                                          <p:attrName>style.visibility</p:attrName>
                                        </p:attrNameLst>
                                      </p:cBhvr>
                                      <p:to>
                                        <p:strVal val="visible"/>
                                      </p:to>
                                    </p:set>
                                    <p:animEffect transition="in" filter="randombar(horizontal)">
                                      <p:cBhvr>
                                        <p:cTn id="49" dur="500"/>
                                        <p:tgtEl>
                                          <p:spTgt spid="38">
                                            <p:txEl>
                                              <p:pRg st="4" end="4"/>
                                            </p:txEl>
                                          </p:spTgt>
                                        </p:tgtEl>
                                      </p:cBhvr>
                                    </p:animEffect>
                                  </p:childTnLst>
                                </p:cTn>
                              </p:par>
                            </p:childTnLst>
                          </p:cTn>
                        </p:par>
                      </p:childTnLst>
                    </p:cTn>
                  </p:par>
                  <p:par>
                    <p:cTn id="50" fill="hold">
                      <p:stCondLst>
                        <p:cond delay="indefinite"/>
                      </p:stCondLst>
                      <p:childTnLst>
                        <p:par>
                          <p:cTn id="51" fill="hold">
                            <p:stCondLst>
                              <p:cond delay="0"/>
                            </p:stCondLst>
                            <p:childTnLst>
                              <p:par>
                                <p:cTn id="52" presetID="14" presetClass="entr" presetSubtype="10" fill="hold" nodeType="clickEffect">
                                  <p:stCondLst>
                                    <p:cond delay="0"/>
                                  </p:stCondLst>
                                  <p:childTnLst>
                                    <p:set>
                                      <p:cBhvr>
                                        <p:cTn id="53" dur="1" fill="hold">
                                          <p:stCondLst>
                                            <p:cond delay="0"/>
                                          </p:stCondLst>
                                        </p:cTn>
                                        <p:tgtEl>
                                          <p:spTgt spid="38">
                                            <p:txEl>
                                              <p:pRg st="5" end="5"/>
                                            </p:txEl>
                                          </p:spTgt>
                                        </p:tgtEl>
                                        <p:attrNameLst>
                                          <p:attrName>style.visibility</p:attrName>
                                        </p:attrNameLst>
                                      </p:cBhvr>
                                      <p:to>
                                        <p:strVal val="visible"/>
                                      </p:to>
                                    </p:set>
                                    <p:animEffect transition="in" filter="randombar(horizontal)">
                                      <p:cBhvr>
                                        <p:cTn id="54" dur="500"/>
                                        <p:tgtEl>
                                          <p:spTgt spid="38">
                                            <p:txEl>
                                              <p:pRg st="5" end="5"/>
                                            </p:txEl>
                                          </p:spTgt>
                                        </p:tgtEl>
                                      </p:cBhvr>
                                    </p:animEffect>
                                  </p:childTnLst>
                                </p:cTn>
                              </p:par>
                            </p:childTnLst>
                          </p:cTn>
                        </p:par>
                      </p:childTnLst>
                    </p:cTn>
                  </p:par>
                  <p:par>
                    <p:cTn id="55" fill="hold">
                      <p:stCondLst>
                        <p:cond delay="indefinite"/>
                      </p:stCondLst>
                      <p:childTnLst>
                        <p:par>
                          <p:cTn id="56" fill="hold">
                            <p:stCondLst>
                              <p:cond delay="0"/>
                            </p:stCondLst>
                            <p:childTnLst>
                              <p:par>
                                <p:cTn id="57" presetID="14" presetClass="entr" presetSubtype="10" fill="hold" nodeType="clickEffect">
                                  <p:stCondLst>
                                    <p:cond delay="0"/>
                                  </p:stCondLst>
                                  <p:childTnLst>
                                    <p:set>
                                      <p:cBhvr>
                                        <p:cTn id="58" dur="1" fill="hold">
                                          <p:stCondLst>
                                            <p:cond delay="0"/>
                                          </p:stCondLst>
                                        </p:cTn>
                                        <p:tgtEl>
                                          <p:spTgt spid="38">
                                            <p:txEl>
                                              <p:pRg st="6" end="6"/>
                                            </p:txEl>
                                          </p:spTgt>
                                        </p:tgtEl>
                                        <p:attrNameLst>
                                          <p:attrName>style.visibility</p:attrName>
                                        </p:attrNameLst>
                                      </p:cBhvr>
                                      <p:to>
                                        <p:strVal val="visible"/>
                                      </p:to>
                                    </p:set>
                                    <p:animEffect transition="in" filter="randombar(horizontal)">
                                      <p:cBhvr>
                                        <p:cTn id="59" dur="500"/>
                                        <p:tgtEl>
                                          <p:spTgt spid="38">
                                            <p:txEl>
                                              <p:pRg st="6" end="6"/>
                                            </p:txEl>
                                          </p:spTgt>
                                        </p:tgtEl>
                                      </p:cBhvr>
                                    </p:animEffect>
                                  </p:childTnLst>
                                </p:cTn>
                              </p:par>
                            </p:childTnLst>
                          </p:cTn>
                        </p:par>
                      </p:childTnLst>
                    </p:cTn>
                  </p:par>
                  <p:par>
                    <p:cTn id="60" fill="hold">
                      <p:stCondLst>
                        <p:cond delay="indefinite"/>
                      </p:stCondLst>
                      <p:childTnLst>
                        <p:par>
                          <p:cTn id="61" fill="hold">
                            <p:stCondLst>
                              <p:cond delay="0"/>
                            </p:stCondLst>
                            <p:childTnLst>
                              <p:par>
                                <p:cTn id="62" presetID="14" presetClass="entr" presetSubtype="10" fill="hold" nodeType="clickEffect">
                                  <p:stCondLst>
                                    <p:cond delay="0"/>
                                  </p:stCondLst>
                                  <p:childTnLst>
                                    <p:set>
                                      <p:cBhvr>
                                        <p:cTn id="63" dur="1" fill="hold">
                                          <p:stCondLst>
                                            <p:cond delay="0"/>
                                          </p:stCondLst>
                                        </p:cTn>
                                        <p:tgtEl>
                                          <p:spTgt spid="38">
                                            <p:txEl>
                                              <p:pRg st="7" end="7"/>
                                            </p:txEl>
                                          </p:spTgt>
                                        </p:tgtEl>
                                        <p:attrNameLst>
                                          <p:attrName>style.visibility</p:attrName>
                                        </p:attrNameLst>
                                      </p:cBhvr>
                                      <p:to>
                                        <p:strVal val="visible"/>
                                      </p:to>
                                    </p:set>
                                    <p:animEffect transition="in" filter="randombar(horizontal)">
                                      <p:cBhvr>
                                        <p:cTn id="64" dur="500"/>
                                        <p:tgtEl>
                                          <p:spTgt spid="38">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animBg="1"/>
      <p:bldP spid="38"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endParaRPr lang="en-US" dirty="0"/>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09800" y="0"/>
            <a:ext cx="4648200" cy="6400800"/>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p:nvSpPr>
        <p:spPr>
          <a:xfrm>
            <a:off x="2438400" y="6400800"/>
            <a:ext cx="4800600" cy="369332"/>
          </a:xfrm>
          <a:prstGeom prst="rect">
            <a:avLst/>
          </a:prstGeom>
          <a:noFill/>
        </p:spPr>
        <p:txBody>
          <a:bodyPr wrap="square" rtlCol="0">
            <a:spAutoFit/>
          </a:bodyPr>
          <a:lstStyle/>
          <a:p>
            <a:r>
              <a:rPr lang="en-US" b="1" dirty="0" smtClean="0">
                <a:solidFill>
                  <a:srgbClr val="0D30DD"/>
                </a:solidFill>
                <a:latin typeface="Cambria" pitchFamily="18" charset="0"/>
                <a:ea typeface="Cambria" pitchFamily="18" charset="0"/>
              </a:rPr>
              <a:t>HỌC SINH XÁC ĐỊNH PHẦN MÀU XANH</a:t>
            </a:r>
            <a:endParaRPr lang="en-US" b="1" dirty="0">
              <a:solidFill>
                <a:srgbClr val="0D30DD"/>
              </a:solidFill>
              <a:latin typeface="Cambria" pitchFamily="18" charset="0"/>
              <a:ea typeface="Cambria" pitchFamily="18" charset="0"/>
            </a:endParaRPr>
          </a:p>
        </p:txBody>
      </p:sp>
    </p:spTree>
    <p:extLst>
      <p:ext uri="{BB962C8B-B14F-4D97-AF65-F5344CB8AC3E}">
        <p14:creationId xmlns:p14="http://schemas.microsoft.com/office/powerpoint/2010/main" val="26589384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fade">
                                      <p:cBhvr>
                                        <p:cTn id="12" dur="1000"/>
                                        <p:tgtEl>
                                          <p:spTgt spid="5">
                                            <p:txEl>
                                              <p:pRg st="0" end="0"/>
                                            </p:txEl>
                                          </p:spTgt>
                                        </p:tgtEl>
                                      </p:cBhvr>
                                    </p:animEffect>
                                    <p:anim calcmode="lin" valueType="num">
                                      <p:cBhvr>
                                        <p:cTn id="13"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9</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Cambria" pitchFamily="18" charset="0"/>
              </a:rPr>
              <a:t>2</a:t>
            </a:r>
            <a:endParaRPr lang="en-US" sz="3000" b="1" dirty="0">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sp>
        <p:nvSpPr>
          <p:cNvPr id="21"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smtClean="0">
                <a:solidFill>
                  <a:srgbClr val="0D30DD"/>
                </a:solidFill>
                <a:latin typeface="Cambria" pitchFamily="18" charset="0"/>
              </a:rPr>
              <a:t>BA NHÓM ĐẤT CHÍNH</a:t>
            </a:r>
            <a:endParaRPr lang="en-US" sz="2400" b="1" dirty="0">
              <a:solidFill>
                <a:srgbClr val="0D30DD"/>
              </a:solidFill>
              <a:latin typeface="Cambria" pitchFamily="18" charset="0"/>
            </a:endParaRPr>
          </a:p>
        </p:txBody>
      </p:sp>
      <p:graphicFrame>
        <p:nvGraphicFramePr>
          <p:cNvPr id="2" name="Diagram 1"/>
          <p:cNvGraphicFramePr/>
          <p:nvPr>
            <p:extLst>
              <p:ext uri="{D42A27DB-BD31-4B8C-83A1-F6EECF244321}">
                <p14:modId xmlns:p14="http://schemas.microsoft.com/office/powerpoint/2010/main" val="3999982586"/>
              </p:ext>
            </p:extLst>
          </p:nvPr>
        </p:nvGraphicFramePr>
        <p:xfrm>
          <a:off x="838199" y="1173219"/>
          <a:ext cx="8001001" cy="5518093"/>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20" name="Picture 19"/>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228587" y="3478394"/>
            <a:ext cx="945993" cy="87752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2" name="TextBox 2"/>
          <p:cNvSpPr txBox="1"/>
          <p:nvPr/>
        </p:nvSpPr>
        <p:spPr>
          <a:xfrm>
            <a:off x="457200" y="3581400"/>
            <a:ext cx="489752" cy="707886"/>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dirty="0" smtClean="0">
                <a:solidFill>
                  <a:srgbClr val="FF0000"/>
                </a:solidFill>
                <a:latin typeface="Cambria" pitchFamily="18" charset="0"/>
                <a:ea typeface="Cambria" pitchFamily="18" charset="0"/>
              </a:rPr>
              <a:t>4</a:t>
            </a:r>
            <a:endParaRPr lang="en-US" sz="4000" b="1" dirty="0">
              <a:solidFill>
                <a:srgbClr val="FF0000"/>
              </a:solidFill>
              <a:latin typeface="Cambria" pitchFamily="18" charset="0"/>
              <a:ea typeface="Cambria" pitchFamily="18" charset="0"/>
            </a:endParaRPr>
          </a:p>
        </p:txBody>
      </p:sp>
    </p:spTree>
    <p:extLst>
      <p:ext uri="{BB962C8B-B14F-4D97-AF65-F5344CB8AC3E}">
        <p14:creationId xmlns:p14="http://schemas.microsoft.com/office/powerpoint/2010/main" val="9077306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AsOne/>
      </p:bldGraphic>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9</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Cambria" pitchFamily="18" charset="0"/>
              </a:rPr>
              <a:t>2</a:t>
            </a:r>
            <a:endParaRPr lang="en-US" sz="3000" b="1" dirty="0">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sp>
        <p:nvSpPr>
          <p:cNvPr id="26" name="Text Box 9"/>
          <p:cNvSpPr txBox="1">
            <a:spLocks noChangeArrowheads="1"/>
          </p:cNvSpPr>
          <p:nvPr/>
        </p:nvSpPr>
        <p:spPr bwMode="auto">
          <a:xfrm>
            <a:off x="452586" y="1295399"/>
            <a:ext cx="4729013" cy="461665"/>
          </a:xfrm>
          <a:prstGeom prst="rect">
            <a:avLst/>
          </a:prstGeom>
          <a:solidFill>
            <a:srgbClr val="FFFF00"/>
          </a:solidFill>
          <a:ln w="28575">
            <a:solidFill>
              <a:srgbClr val="FF0000"/>
            </a:solidFill>
            <a:miter lim="800000"/>
            <a:headEnd/>
            <a:tailEnd/>
          </a:ln>
          <a:effectLst/>
          <a:extLst/>
        </p:spPr>
        <p:txBody>
          <a:bodyPr wrap="square">
            <a:spAutoFit/>
          </a:bodyPr>
          <a:lstStyle/>
          <a:p>
            <a:pPr>
              <a:spcBef>
                <a:spcPct val="50000"/>
              </a:spcBef>
            </a:pPr>
            <a:r>
              <a:rPr lang="en-US" sz="2400" b="1" dirty="0" smtClean="0">
                <a:solidFill>
                  <a:srgbClr val="CC0000"/>
                </a:solidFill>
                <a:latin typeface="Times New Roman" pitchFamily="18" charset="0"/>
                <a:cs typeface="Times New Roman" pitchFamily="18" charset="0"/>
              </a:rPr>
              <a:t>b</a:t>
            </a:r>
            <a:r>
              <a:rPr lang="vi-VN" sz="2400" b="1" dirty="0" smtClean="0">
                <a:solidFill>
                  <a:srgbClr val="CC0000"/>
                </a:solidFill>
                <a:latin typeface="Times New Roman" pitchFamily="18" charset="0"/>
                <a:cs typeface="Times New Roman" pitchFamily="18" charset="0"/>
              </a:rPr>
              <a:t>. </a:t>
            </a:r>
            <a:r>
              <a:rPr lang="en-US" sz="2400" b="1" dirty="0" err="1" smtClean="0">
                <a:solidFill>
                  <a:srgbClr val="CC0000"/>
                </a:solidFill>
                <a:latin typeface="Times New Roman" pitchFamily="18" charset="0"/>
                <a:cs typeface="Times New Roman" pitchFamily="18" charset="0"/>
              </a:rPr>
              <a:t>Nhóm</a:t>
            </a:r>
            <a:r>
              <a:rPr lang="en-US" sz="2400" b="1" dirty="0" smtClean="0">
                <a:solidFill>
                  <a:srgbClr val="CC0000"/>
                </a:solidFill>
                <a:latin typeface="Times New Roman" pitchFamily="18" charset="0"/>
                <a:cs typeface="Times New Roman" pitchFamily="18" charset="0"/>
              </a:rPr>
              <a:t> </a:t>
            </a:r>
            <a:r>
              <a:rPr lang="en-US" sz="2400" b="1" dirty="0" err="1" smtClean="0">
                <a:solidFill>
                  <a:srgbClr val="CC0000"/>
                </a:solidFill>
                <a:latin typeface="Times New Roman" pitchFamily="18" charset="0"/>
                <a:cs typeface="Times New Roman" pitchFamily="18" charset="0"/>
              </a:rPr>
              <a:t>đất</a:t>
            </a:r>
            <a:r>
              <a:rPr lang="en-US" sz="2400" b="1" dirty="0" smtClean="0">
                <a:solidFill>
                  <a:srgbClr val="CC0000"/>
                </a:solidFill>
                <a:latin typeface="Times New Roman" pitchFamily="18" charset="0"/>
                <a:cs typeface="Times New Roman" pitchFamily="18" charset="0"/>
              </a:rPr>
              <a:t> </a:t>
            </a:r>
            <a:r>
              <a:rPr lang="en-US" sz="2400" b="1" dirty="0" err="1" smtClean="0">
                <a:solidFill>
                  <a:srgbClr val="CC0000"/>
                </a:solidFill>
                <a:latin typeface="Times New Roman" pitchFamily="18" charset="0"/>
                <a:cs typeface="Times New Roman" pitchFamily="18" charset="0"/>
              </a:rPr>
              <a:t>phù</a:t>
            </a:r>
            <a:r>
              <a:rPr lang="en-US" sz="2400" b="1" dirty="0" smtClean="0">
                <a:solidFill>
                  <a:srgbClr val="CC0000"/>
                </a:solidFill>
                <a:latin typeface="Times New Roman" pitchFamily="18" charset="0"/>
                <a:cs typeface="Times New Roman" pitchFamily="18" charset="0"/>
              </a:rPr>
              <a:t> </a:t>
            </a:r>
            <a:r>
              <a:rPr lang="en-US" sz="2400" b="1" dirty="0" err="1" smtClean="0">
                <a:solidFill>
                  <a:srgbClr val="CC0000"/>
                </a:solidFill>
                <a:latin typeface="Times New Roman" pitchFamily="18" charset="0"/>
                <a:cs typeface="Times New Roman" pitchFamily="18" charset="0"/>
              </a:rPr>
              <a:t>sa</a:t>
            </a:r>
            <a:endParaRPr lang="vi-VN" sz="2400" b="1" dirty="0">
              <a:solidFill>
                <a:srgbClr val="CC0000"/>
              </a:solidFill>
              <a:latin typeface="Times New Roman" pitchFamily="18" charset="0"/>
              <a:cs typeface="Times New Roman" pitchFamily="18" charset="0"/>
            </a:endParaRPr>
          </a:p>
        </p:txBody>
      </p:sp>
      <p:pic>
        <p:nvPicPr>
          <p:cNvPr id="35" name="Picture 10" descr="http://thumbs.dreamstime.com/z/%E6%9C%89%E7%99%BD%E8%89%B2%E6%B3%A1%E5%BD%B1%E7%9A%84thinking%E6%95%99%E6%8E%88-36777654.jpg"/>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36139" t="20400" r="8351" b="19564"/>
          <a:stretch/>
        </p:blipFill>
        <p:spPr bwMode="auto">
          <a:xfrm>
            <a:off x="6948424" y="4422043"/>
            <a:ext cx="2019364" cy="2253337"/>
          </a:xfrm>
          <a:prstGeom prst="rect">
            <a:avLst/>
          </a:prstGeom>
          <a:noFill/>
          <a:extLst>
            <a:ext uri="{909E8E84-426E-40DD-AFC4-6F175D3DCCD1}">
              <a14:hiddenFill xmlns:a14="http://schemas.microsoft.com/office/drawing/2010/main">
                <a:solidFill>
                  <a:srgbClr val="FFFFFF"/>
                </a:solidFill>
              </a14:hiddenFill>
            </a:ext>
          </a:extLst>
        </p:spPr>
      </p:pic>
      <p:sp>
        <p:nvSpPr>
          <p:cNvPr id="36" name="Rounded Rectangular Callout 35"/>
          <p:cNvSpPr/>
          <p:nvPr/>
        </p:nvSpPr>
        <p:spPr>
          <a:xfrm>
            <a:off x="446490" y="1981200"/>
            <a:ext cx="6792509" cy="3733800"/>
          </a:xfrm>
          <a:prstGeom prst="wedgeRoundRectCallout">
            <a:avLst>
              <a:gd name="adj1" fmla="val 48431"/>
              <a:gd name="adj2" fmla="val 54792"/>
              <a:gd name="adj3" fmla="val 16667"/>
            </a:avLst>
          </a:prstGeom>
          <a:ln>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endParaRPr lang="en-US" dirty="0">
              <a:effectLst/>
            </a:endParaRPr>
          </a:p>
        </p:txBody>
      </p:sp>
      <p:pic>
        <p:nvPicPr>
          <p:cNvPr id="37" name="Picture 12" descr="http://previews.123rf.com/images/mistac/mistac1207/mistac120700017/14524015-A-cartoon-boy-with-a-good-idea-Stock-Vector-thinking.jpg"/>
          <p:cNvPicPr>
            <a:picLocks noChangeAspect="1" noChangeArrowheads="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7778141" y="3732296"/>
            <a:ext cx="990752" cy="798025"/>
          </a:xfrm>
          <a:prstGeom prst="rect">
            <a:avLst/>
          </a:prstGeom>
          <a:noFill/>
          <a:extLst>
            <a:ext uri="{909E8E84-426E-40DD-AFC4-6F175D3DCCD1}">
              <a14:hiddenFill xmlns:a14="http://schemas.microsoft.com/office/drawing/2010/main">
                <a:solidFill>
                  <a:srgbClr val="FFFFFF"/>
                </a:solidFill>
              </a14:hiddenFill>
            </a:ext>
          </a:extLst>
        </p:spPr>
      </p:pic>
      <p:sp>
        <p:nvSpPr>
          <p:cNvPr id="38" name="Rectangle 37"/>
          <p:cNvSpPr/>
          <p:nvPr/>
        </p:nvSpPr>
        <p:spPr>
          <a:xfrm>
            <a:off x="609600" y="2239357"/>
            <a:ext cx="6553198" cy="3247043"/>
          </a:xfrm>
          <a:prstGeom prst="rect">
            <a:avLst/>
          </a:prstGeom>
        </p:spPr>
        <p:txBody>
          <a:bodyPr wrap="square">
            <a:spAutoFit/>
          </a:bodyPr>
          <a:lstStyle/>
          <a:p>
            <a:pPr algn="just">
              <a:spcBef>
                <a:spcPts val="600"/>
              </a:spcBef>
              <a:spcAft>
                <a:spcPts val="0"/>
              </a:spcAft>
            </a:pPr>
            <a:r>
              <a:rPr lang="vi-VN" sz="2000" dirty="0">
                <a:latin typeface="Cambria" pitchFamily="18" charset="0"/>
                <a:ea typeface="Cambria" pitchFamily="18" charset="0"/>
              </a:rPr>
              <a:t>- Chiếm khoảng 24% diện tích đất tự nhiên.</a:t>
            </a:r>
          </a:p>
          <a:p>
            <a:pPr algn="just">
              <a:spcBef>
                <a:spcPts val="600"/>
              </a:spcBef>
              <a:spcAft>
                <a:spcPts val="0"/>
              </a:spcAft>
            </a:pPr>
            <a:r>
              <a:rPr lang="vi-VN" sz="2000" b="1" dirty="0">
                <a:latin typeface="Cambria" pitchFamily="18" charset="0"/>
                <a:ea typeface="Cambria" pitchFamily="18" charset="0"/>
              </a:rPr>
              <a:t>- Phân </a:t>
            </a:r>
            <a:r>
              <a:rPr lang="vi-VN" sz="2000" b="1" dirty="0" smtClean="0">
                <a:latin typeface="Cambria" pitchFamily="18" charset="0"/>
                <a:ea typeface="Cambria" pitchFamily="18" charset="0"/>
              </a:rPr>
              <a:t>bố</a:t>
            </a:r>
            <a:r>
              <a:rPr lang="en-US" sz="2000" b="1" dirty="0" smtClean="0">
                <a:latin typeface="Cambria" pitchFamily="18" charset="0"/>
                <a:ea typeface="Cambria" pitchFamily="18" charset="0"/>
              </a:rPr>
              <a:t>:</a:t>
            </a:r>
            <a:r>
              <a:rPr lang="vi-VN" sz="2000" b="1" dirty="0" smtClean="0">
                <a:latin typeface="Cambria" pitchFamily="18" charset="0"/>
                <a:ea typeface="Cambria" pitchFamily="18" charset="0"/>
              </a:rPr>
              <a:t> </a:t>
            </a:r>
            <a:r>
              <a:rPr lang="vi-VN" sz="2000" dirty="0">
                <a:latin typeface="Cambria" pitchFamily="18" charset="0"/>
                <a:ea typeface="Cambria" pitchFamily="18" charset="0"/>
              </a:rPr>
              <a:t>chủ yếu ở đồng bằng sông Hồng, đồng bằng sông Cửu Long và các đồng bằng duyên hải miền Trung.</a:t>
            </a:r>
          </a:p>
          <a:p>
            <a:pPr algn="just">
              <a:spcBef>
                <a:spcPts val="600"/>
              </a:spcBef>
              <a:spcAft>
                <a:spcPts val="0"/>
              </a:spcAft>
            </a:pPr>
            <a:r>
              <a:rPr lang="vi-VN" sz="2000" b="1" dirty="0">
                <a:latin typeface="Cambria" pitchFamily="18" charset="0"/>
                <a:ea typeface="Cambria" pitchFamily="18" charset="0"/>
              </a:rPr>
              <a:t>- Đặc điểm: </a:t>
            </a:r>
            <a:r>
              <a:rPr lang="vi-VN" sz="2000" dirty="0">
                <a:latin typeface="Cambria" pitchFamily="18" charset="0"/>
                <a:ea typeface="Cambria" pitchFamily="18" charset="0"/>
              </a:rPr>
              <a:t>có độ phì cao, rất giàu dinh dưỡng.</a:t>
            </a:r>
          </a:p>
          <a:p>
            <a:pPr algn="just">
              <a:spcBef>
                <a:spcPts val="600"/>
              </a:spcBef>
              <a:spcAft>
                <a:spcPts val="0"/>
              </a:spcAft>
            </a:pPr>
            <a:r>
              <a:rPr lang="vi-VN" sz="2000" b="1" dirty="0">
                <a:latin typeface="Cambria" pitchFamily="18" charset="0"/>
                <a:ea typeface="Cambria" pitchFamily="18" charset="0"/>
              </a:rPr>
              <a:t>- Giá trị sử dụng: </a:t>
            </a:r>
          </a:p>
          <a:p>
            <a:pPr algn="just">
              <a:spcBef>
                <a:spcPts val="600"/>
              </a:spcBef>
              <a:spcAft>
                <a:spcPts val="0"/>
              </a:spcAft>
            </a:pPr>
            <a:r>
              <a:rPr lang="vi-VN" sz="2000" dirty="0">
                <a:latin typeface="Cambria" pitchFamily="18" charset="0"/>
                <a:ea typeface="Cambria" pitchFamily="18" charset="0"/>
              </a:rPr>
              <a:t>+ Trong nông nghiệp: sản xuất lương thực, cây công nghiệp hàng năm và cây ăn quả.</a:t>
            </a:r>
          </a:p>
          <a:p>
            <a:pPr algn="just">
              <a:spcBef>
                <a:spcPts val="600"/>
              </a:spcBef>
              <a:spcAft>
                <a:spcPts val="0"/>
              </a:spcAft>
            </a:pPr>
            <a:r>
              <a:rPr lang="vi-VN" sz="2000" dirty="0">
                <a:latin typeface="Cambria" pitchFamily="18" charset="0"/>
                <a:ea typeface="Cambria" pitchFamily="18" charset="0"/>
              </a:rPr>
              <a:t>+ Trong thủy sản: thuận lợi cho việc đánh bắt và nuôi trồng thủy sản.</a:t>
            </a:r>
          </a:p>
        </p:txBody>
      </p:sp>
      <p:sp>
        <p:nvSpPr>
          <p:cNvPr id="39"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smtClean="0">
                <a:solidFill>
                  <a:srgbClr val="0D30DD"/>
                </a:solidFill>
                <a:latin typeface="Cambria" pitchFamily="18" charset="0"/>
              </a:rPr>
              <a:t>BA NHÓM ĐẤT CHÍNH</a:t>
            </a:r>
            <a:endParaRPr lang="en-US" sz="2400" b="1" dirty="0">
              <a:solidFill>
                <a:srgbClr val="0D30DD"/>
              </a:solidFill>
              <a:latin typeface="Cambria" pitchFamily="18" charset="0"/>
            </a:endParaRPr>
          </a:p>
        </p:txBody>
      </p:sp>
    </p:spTree>
    <p:extLst>
      <p:ext uri="{BB962C8B-B14F-4D97-AF65-F5344CB8AC3E}">
        <p14:creationId xmlns:p14="http://schemas.microsoft.com/office/powerpoint/2010/main" val="198932193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7"/>
                                        </p:tgtEl>
                                        <p:attrNameLst>
                                          <p:attrName>style.visibility</p:attrName>
                                        </p:attrNameLst>
                                      </p:cBhvr>
                                      <p:to>
                                        <p:strVal val="visible"/>
                                      </p:to>
                                    </p:set>
                                    <p:animEffect transition="in" filter="fade">
                                      <p:cBhvr>
                                        <p:cTn id="7" dur="500"/>
                                        <p:tgtEl>
                                          <p:spTgt spid="37"/>
                                        </p:tgtEl>
                                      </p:cBhvr>
                                    </p:animEffect>
                                  </p:childTnLst>
                                </p:cTn>
                              </p:par>
                              <p:par>
                                <p:cTn id="8" presetID="10" presetClass="entr" presetSubtype="0" fill="hold" nodeType="withEffect">
                                  <p:stCondLst>
                                    <p:cond delay="0"/>
                                  </p:stCondLst>
                                  <p:childTnLst>
                                    <p:set>
                                      <p:cBhvr>
                                        <p:cTn id="9" dur="1" fill="hold">
                                          <p:stCondLst>
                                            <p:cond delay="0"/>
                                          </p:stCondLst>
                                        </p:cTn>
                                        <p:tgtEl>
                                          <p:spTgt spid="35"/>
                                        </p:tgtEl>
                                        <p:attrNameLst>
                                          <p:attrName>style.visibility</p:attrName>
                                        </p:attrNameLst>
                                      </p:cBhvr>
                                      <p:to>
                                        <p:strVal val="visible"/>
                                      </p:to>
                                    </p:set>
                                    <p:animEffect transition="in" filter="fade">
                                      <p:cBhvr>
                                        <p:cTn id="10" dur="500"/>
                                        <p:tgtEl>
                                          <p:spTgt spid="35"/>
                                        </p:tgtEl>
                                      </p:cBhvr>
                                    </p:animEffect>
                                  </p:childTnLst>
                                </p:cTn>
                              </p:par>
                              <p:par>
                                <p:cTn id="11" presetID="32" presetClass="emph" presetSubtype="0" repeatCount="indefinite" fill="hold" nodeType="withEffect">
                                  <p:stCondLst>
                                    <p:cond delay="0"/>
                                  </p:stCondLst>
                                  <p:childTnLst>
                                    <p:animRot by="120000">
                                      <p:cBhvr>
                                        <p:cTn id="12" dur="100" fill="hold">
                                          <p:stCondLst>
                                            <p:cond delay="0"/>
                                          </p:stCondLst>
                                        </p:cTn>
                                        <p:tgtEl>
                                          <p:spTgt spid="37"/>
                                        </p:tgtEl>
                                        <p:attrNameLst>
                                          <p:attrName>r</p:attrName>
                                        </p:attrNameLst>
                                      </p:cBhvr>
                                    </p:animRot>
                                    <p:animRot by="-240000">
                                      <p:cBhvr>
                                        <p:cTn id="13" dur="200" fill="hold">
                                          <p:stCondLst>
                                            <p:cond delay="200"/>
                                          </p:stCondLst>
                                        </p:cTn>
                                        <p:tgtEl>
                                          <p:spTgt spid="37"/>
                                        </p:tgtEl>
                                        <p:attrNameLst>
                                          <p:attrName>r</p:attrName>
                                        </p:attrNameLst>
                                      </p:cBhvr>
                                    </p:animRot>
                                    <p:animRot by="240000">
                                      <p:cBhvr>
                                        <p:cTn id="14" dur="200" fill="hold">
                                          <p:stCondLst>
                                            <p:cond delay="400"/>
                                          </p:stCondLst>
                                        </p:cTn>
                                        <p:tgtEl>
                                          <p:spTgt spid="37"/>
                                        </p:tgtEl>
                                        <p:attrNameLst>
                                          <p:attrName>r</p:attrName>
                                        </p:attrNameLst>
                                      </p:cBhvr>
                                    </p:animRot>
                                    <p:animRot by="-240000">
                                      <p:cBhvr>
                                        <p:cTn id="15" dur="200" fill="hold">
                                          <p:stCondLst>
                                            <p:cond delay="600"/>
                                          </p:stCondLst>
                                        </p:cTn>
                                        <p:tgtEl>
                                          <p:spTgt spid="37"/>
                                        </p:tgtEl>
                                        <p:attrNameLst>
                                          <p:attrName>r</p:attrName>
                                        </p:attrNameLst>
                                      </p:cBhvr>
                                    </p:animRot>
                                    <p:animRot by="120000">
                                      <p:cBhvr>
                                        <p:cTn id="16" dur="200" fill="hold">
                                          <p:stCondLst>
                                            <p:cond delay="800"/>
                                          </p:stCondLst>
                                        </p:cTn>
                                        <p:tgtEl>
                                          <p:spTgt spid="37"/>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14" presetClass="entr" presetSubtype="10" fill="hold" grpId="0" nodeType="clickEffect">
                                  <p:stCondLst>
                                    <p:cond delay="0"/>
                                  </p:stCondLst>
                                  <p:childTnLst>
                                    <p:set>
                                      <p:cBhvr>
                                        <p:cTn id="20" dur="1" fill="hold">
                                          <p:stCondLst>
                                            <p:cond delay="0"/>
                                          </p:stCondLst>
                                        </p:cTn>
                                        <p:tgtEl>
                                          <p:spTgt spid="36"/>
                                        </p:tgtEl>
                                        <p:attrNameLst>
                                          <p:attrName>style.visibility</p:attrName>
                                        </p:attrNameLst>
                                      </p:cBhvr>
                                      <p:to>
                                        <p:strVal val="visible"/>
                                      </p:to>
                                    </p:set>
                                    <p:animEffect transition="in" filter="randombar(horizontal)">
                                      <p:cBhvr>
                                        <p:cTn id="21" dur="500"/>
                                        <p:tgtEl>
                                          <p:spTgt spid="36"/>
                                        </p:tgtEl>
                                      </p:cBhvr>
                                    </p:animEffect>
                                  </p:childTnLst>
                                </p:cTn>
                              </p:par>
                              <p:par>
                                <p:cTn id="22" presetID="14" presetClass="entr" presetSubtype="10" fill="hold" grpId="0" nodeType="withEffect">
                                  <p:stCondLst>
                                    <p:cond delay="0"/>
                                  </p:stCondLst>
                                  <p:childTnLst>
                                    <p:set>
                                      <p:cBhvr>
                                        <p:cTn id="23" dur="1" fill="hold">
                                          <p:stCondLst>
                                            <p:cond delay="0"/>
                                          </p:stCondLst>
                                        </p:cTn>
                                        <p:tgtEl>
                                          <p:spTgt spid="38"/>
                                        </p:tgtEl>
                                        <p:attrNameLst>
                                          <p:attrName>style.visibility</p:attrName>
                                        </p:attrNameLst>
                                      </p:cBhvr>
                                      <p:to>
                                        <p:strVal val="visible"/>
                                      </p:to>
                                    </p:set>
                                    <p:animEffect transition="in" filter="randombar(horizontal)">
                                      <p:cBhvr>
                                        <p:cTn id="24" dur="500"/>
                                        <p:tgtEl>
                                          <p:spTgt spid="38"/>
                                        </p:tgtEl>
                                      </p:cBhvr>
                                    </p:animEffect>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nodeType="clickEffect">
                                  <p:stCondLst>
                                    <p:cond delay="0"/>
                                  </p:stCondLst>
                                  <p:childTnLst>
                                    <p:set>
                                      <p:cBhvr>
                                        <p:cTn id="28" dur="1" fill="hold">
                                          <p:stCondLst>
                                            <p:cond delay="0"/>
                                          </p:stCondLst>
                                        </p:cTn>
                                        <p:tgtEl>
                                          <p:spTgt spid="38">
                                            <p:txEl>
                                              <p:pRg st="0" end="0"/>
                                            </p:txEl>
                                          </p:spTgt>
                                        </p:tgtEl>
                                        <p:attrNameLst>
                                          <p:attrName>style.visibility</p:attrName>
                                        </p:attrNameLst>
                                      </p:cBhvr>
                                      <p:to>
                                        <p:strVal val="visible"/>
                                      </p:to>
                                    </p:set>
                                    <p:animEffect transition="in" filter="randombar(horizontal)">
                                      <p:cBhvr>
                                        <p:cTn id="29" dur="500"/>
                                        <p:tgtEl>
                                          <p:spTgt spid="38">
                                            <p:txEl>
                                              <p:pRg st="0" end="0"/>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4" presetClass="entr" presetSubtype="10" fill="hold" nodeType="clickEffect">
                                  <p:stCondLst>
                                    <p:cond delay="0"/>
                                  </p:stCondLst>
                                  <p:childTnLst>
                                    <p:set>
                                      <p:cBhvr>
                                        <p:cTn id="33" dur="1" fill="hold">
                                          <p:stCondLst>
                                            <p:cond delay="0"/>
                                          </p:stCondLst>
                                        </p:cTn>
                                        <p:tgtEl>
                                          <p:spTgt spid="38">
                                            <p:txEl>
                                              <p:pRg st="1" end="1"/>
                                            </p:txEl>
                                          </p:spTgt>
                                        </p:tgtEl>
                                        <p:attrNameLst>
                                          <p:attrName>style.visibility</p:attrName>
                                        </p:attrNameLst>
                                      </p:cBhvr>
                                      <p:to>
                                        <p:strVal val="visible"/>
                                      </p:to>
                                    </p:set>
                                    <p:animEffect transition="in" filter="randombar(horizontal)">
                                      <p:cBhvr>
                                        <p:cTn id="34" dur="500"/>
                                        <p:tgtEl>
                                          <p:spTgt spid="38">
                                            <p:txEl>
                                              <p:pRg st="1" end="1"/>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4" presetClass="entr" presetSubtype="10" fill="hold" nodeType="clickEffect">
                                  <p:stCondLst>
                                    <p:cond delay="0"/>
                                  </p:stCondLst>
                                  <p:childTnLst>
                                    <p:set>
                                      <p:cBhvr>
                                        <p:cTn id="38" dur="1" fill="hold">
                                          <p:stCondLst>
                                            <p:cond delay="0"/>
                                          </p:stCondLst>
                                        </p:cTn>
                                        <p:tgtEl>
                                          <p:spTgt spid="38">
                                            <p:txEl>
                                              <p:pRg st="2" end="2"/>
                                            </p:txEl>
                                          </p:spTgt>
                                        </p:tgtEl>
                                        <p:attrNameLst>
                                          <p:attrName>style.visibility</p:attrName>
                                        </p:attrNameLst>
                                      </p:cBhvr>
                                      <p:to>
                                        <p:strVal val="visible"/>
                                      </p:to>
                                    </p:set>
                                    <p:animEffect transition="in" filter="randombar(horizontal)">
                                      <p:cBhvr>
                                        <p:cTn id="39" dur="500"/>
                                        <p:tgtEl>
                                          <p:spTgt spid="38">
                                            <p:txEl>
                                              <p:pRg st="2" end="2"/>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4" presetClass="entr" presetSubtype="10" fill="hold" nodeType="clickEffect">
                                  <p:stCondLst>
                                    <p:cond delay="0"/>
                                  </p:stCondLst>
                                  <p:childTnLst>
                                    <p:set>
                                      <p:cBhvr>
                                        <p:cTn id="43" dur="1" fill="hold">
                                          <p:stCondLst>
                                            <p:cond delay="0"/>
                                          </p:stCondLst>
                                        </p:cTn>
                                        <p:tgtEl>
                                          <p:spTgt spid="38">
                                            <p:txEl>
                                              <p:pRg st="3" end="3"/>
                                            </p:txEl>
                                          </p:spTgt>
                                        </p:tgtEl>
                                        <p:attrNameLst>
                                          <p:attrName>style.visibility</p:attrName>
                                        </p:attrNameLst>
                                      </p:cBhvr>
                                      <p:to>
                                        <p:strVal val="visible"/>
                                      </p:to>
                                    </p:set>
                                    <p:animEffect transition="in" filter="randombar(horizontal)">
                                      <p:cBhvr>
                                        <p:cTn id="44" dur="500"/>
                                        <p:tgtEl>
                                          <p:spTgt spid="38">
                                            <p:txEl>
                                              <p:pRg st="3" end="3"/>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14" presetClass="entr" presetSubtype="10" fill="hold" nodeType="clickEffect">
                                  <p:stCondLst>
                                    <p:cond delay="0"/>
                                  </p:stCondLst>
                                  <p:childTnLst>
                                    <p:set>
                                      <p:cBhvr>
                                        <p:cTn id="48" dur="1" fill="hold">
                                          <p:stCondLst>
                                            <p:cond delay="0"/>
                                          </p:stCondLst>
                                        </p:cTn>
                                        <p:tgtEl>
                                          <p:spTgt spid="38">
                                            <p:txEl>
                                              <p:pRg st="4" end="4"/>
                                            </p:txEl>
                                          </p:spTgt>
                                        </p:tgtEl>
                                        <p:attrNameLst>
                                          <p:attrName>style.visibility</p:attrName>
                                        </p:attrNameLst>
                                      </p:cBhvr>
                                      <p:to>
                                        <p:strVal val="visible"/>
                                      </p:to>
                                    </p:set>
                                    <p:animEffect transition="in" filter="randombar(horizontal)">
                                      <p:cBhvr>
                                        <p:cTn id="49" dur="500"/>
                                        <p:tgtEl>
                                          <p:spTgt spid="38">
                                            <p:txEl>
                                              <p:pRg st="4" end="4"/>
                                            </p:txEl>
                                          </p:spTgt>
                                        </p:tgtEl>
                                      </p:cBhvr>
                                    </p:animEffect>
                                  </p:childTnLst>
                                </p:cTn>
                              </p:par>
                            </p:childTnLst>
                          </p:cTn>
                        </p:par>
                      </p:childTnLst>
                    </p:cTn>
                  </p:par>
                  <p:par>
                    <p:cTn id="50" fill="hold">
                      <p:stCondLst>
                        <p:cond delay="indefinite"/>
                      </p:stCondLst>
                      <p:childTnLst>
                        <p:par>
                          <p:cTn id="51" fill="hold">
                            <p:stCondLst>
                              <p:cond delay="0"/>
                            </p:stCondLst>
                            <p:childTnLst>
                              <p:par>
                                <p:cTn id="52" presetID="14" presetClass="entr" presetSubtype="10" fill="hold" nodeType="clickEffect">
                                  <p:stCondLst>
                                    <p:cond delay="0"/>
                                  </p:stCondLst>
                                  <p:childTnLst>
                                    <p:set>
                                      <p:cBhvr>
                                        <p:cTn id="53" dur="1" fill="hold">
                                          <p:stCondLst>
                                            <p:cond delay="0"/>
                                          </p:stCondLst>
                                        </p:cTn>
                                        <p:tgtEl>
                                          <p:spTgt spid="38">
                                            <p:txEl>
                                              <p:pRg st="5" end="5"/>
                                            </p:txEl>
                                          </p:spTgt>
                                        </p:tgtEl>
                                        <p:attrNameLst>
                                          <p:attrName>style.visibility</p:attrName>
                                        </p:attrNameLst>
                                      </p:cBhvr>
                                      <p:to>
                                        <p:strVal val="visible"/>
                                      </p:to>
                                    </p:set>
                                    <p:animEffect transition="in" filter="randombar(horizontal)">
                                      <p:cBhvr>
                                        <p:cTn id="54" dur="500"/>
                                        <p:tgtEl>
                                          <p:spTgt spid="38">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animBg="1"/>
      <p:bldP spid="38"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endParaRPr lang="en-US" dirty="0"/>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09800" y="0"/>
            <a:ext cx="4648200" cy="6400800"/>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p:nvSpPr>
        <p:spPr>
          <a:xfrm>
            <a:off x="2590800" y="6400800"/>
            <a:ext cx="4800600" cy="369332"/>
          </a:xfrm>
          <a:prstGeom prst="rect">
            <a:avLst/>
          </a:prstGeom>
          <a:noFill/>
        </p:spPr>
        <p:txBody>
          <a:bodyPr wrap="square" rtlCol="0">
            <a:spAutoFit/>
          </a:bodyPr>
          <a:lstStyle/>
          <a:p>
            <a:r>
              <a:rPr lang="en-US" b="1" dirty="0" smtClean="0">
                <a:solidFill>
                  <a:srgbClr val="0D30DD"/>
                </a:solidFill>
                <a:latin typeface="Cambria" pitchFamily="18" charset="0"/>
                <a:ea typeface="Cambria" pitchFamily="18" charset="0"/>
              </a:rPr>
              <a:t>HỌC SINH XÁC ĐỊNH PHẦN MÀU ĐỎ</a:t>
            </a:r>
            <a:endParaRPr lang="en-US" b="1" dirty="0">
              <a:solidFill>
                <a:srgbClr val="0D30DD"/>
              </a:solidFill>
              <a:latin typeface="Cambria" pitchFamily="18" charset="0"/>
              <a:ea typeface="Cambria" pitchFamily="18" charset="0"/>
            </a:endParaRPr>
          </a:p>
        </p:txBody>
      </p:sp>
    </p:spTree>
    <p:extLst>
      <p:ext uri="{BB962C8B-B14F-4D97-AF65-F5344CB8AC3E}">
        <p14:creationId xmlns:p14="http://schemas.microsoft.com/office/powerpoint/2010/main" val="22944790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fade">
                                      <p:cBhvr>
                                        <p:cTn id="12" dur="1000"/>
                                        <p:tgtEl>
                                          <p:spTgt spid="5">
                                            <p:txEl>
                                              <p:pRg st="0" end="0"/>
                                            </p:txEl>
                                          </p:spTgt>
                                        </p:tgtEl>
                                      </p:cBhvr>
                                    </p:animEffect>
                                    <p:anim calcmode="lin" valueType="num">
                                      <p:cBhvr>
                                        <p:cTn id="13"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9</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Cambria" pitchFamily="18" charset="0"/>
              </a:rPr>
              <a:t>2</a:t>
            </a:r>
            <a:endParaRPr lang="en-US" sz="3000" b="1" dirty="0">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sp>
        <p:nvSpPr>
          <p:cNvPr id="21"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smtClean="0">
                <a:solidFill>
                  <a:srgbClr val="0D30DD"/>
                </a:solidFill>
                <a:latin typeface="Cambria" pitchFamily="18" charset="0"/>
              </a:rPr>
              <a:t>BA NHÓM ĐẤT CHÍNH</a:t>
            </a:r>
            <a:endParaRPr lang="en-US" sz="2400" b="1" dirty="0">
              <a:solidFill>
                <a:srgbClr val="0D30DD"/>
              </a:solidFill>
              <a:latin typeface="Cambria" pitchFamily="18" charset="0"/>
            </a:endParaRPr>
          </a:p>
        </p:txBody>
      </p:sp>
      <p:graphicFrame>
        <p:nvGraphicFramePr>
          <p:cNvPr id="2" name="Diagram 1"/>
          <p:cNvGraphicFramePr/>
          <p:nvPr>
            <p:extLst>
              <p:ext uri="{D42A27DB-BD31-4B8C-83A1-F6EECF244321}">
                <p14:modId xmlns:p14="http://schemas.microsoft.com/office/powerpoint/2010/main" val="1985846804"/>
              </p:ext>
            </p:extLst>
          </p:nvPr>
        </p:nvGraphicFramePr>
        <p:xfrm>
          <a:off x="838199" y="1173219"/>
          <a:ext cx="8001001" cy="5518093"/>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20" name="Picture 19"/>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228587" y="3478394"/>
            <a:ext cx="945993" cy="87752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2" name="TextBox 2"/>
          <p:cNvSpPr txBox="1"/>
          <p:nvPr/>
        </p:nvSpPr>
        <p:spPr>
          <a:xfrm>
            <a:off x="457200" y="3581400"/>
            <a:ext cx="489752" cy="707886"/>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dirty="0" smtClean="0">
                <a:solidFill>
                  <a:srgbClr val="FF0000"/>
                </a:solidFill>
                <a:latin typeface="Cambria" pitchFamily="18" charset="0"/>
                <a:ea typeface="Cambria" pitchFamily="18" charset="0"/>
              </a:rPr>
              <a:t>6</a:t>
            </a:r>
            <a:endParaRPr lang="en-US" sz="4000" b="1" dirty="0">
              <a:solidFill>
                <a:srgbClr val="FF0000"/>
              </a:solidFill>
              <a:latin typeface="Cambria" pitchFamily="18" charset="0"/>
              <a:ea typeface="Cambria" pitchFamily="18" charset="0"/>
            </a:endParaRPr>
          </a:p>
        </p:txBody>
      </p:sp>
    </p:spTree>
    <p:extLst>
      <p:ext uri="{BB962C8B-B14F-4D97-AF65-F5344CB8AC3E}">
        <p14:creationId xmlns:p14="http://schemas.microsoft.com/office/powerpoint/2010/main" val="405504401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AsOne/>
      </p:bldGraphic>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9</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Cambria" pitchFamily="18" charset="0"/>
              </a:rPr>
              <a:t>2</a:t>
            </a:r>
            <a:endParaRPr lang="en-US" sz="3000" b="1" dirty="0">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sp>
        <p:nvSpPr>
          <p:cNvPr id="26" name="Text Box 9"/>
          <p:cNvSpPr txBox="1">
            <a:spLocks noChangeArrowheads="1"/>
          </p:cNvSpPr>
          <p:nvPr/>
        </p:nvSpPr>
        <p:spPr bwMode="auto">
          <a:xfrm>
            <a:off x="452586" y="1295399"/>
            <a:ext cx="4729013" cy="461665"/>
          </a:xfrm>
          <a:prstGeom prst="rect">
            <a:avLst/>
          </a:prstGeom>
          <a:solidFill>
            <a:srgbClr val="FFFF00"/>
          </a:solidFill>
          <a:ln w="28575">
            <a:solidFill>
              <a:srgbClr val="FF0000"/>
            </a:solidFill>
            <a:miter lim="800000"/>
            <a:headEnd/>
            <a:tailEnd/>
          </a:ln>
          <a:effectLst/>
          <a:extLst/>
        </p:spPr>
        <p:txBody>
          <a:bodyPr wrap="square">
            <a:spAutoFit/>
          </a:bodyPr>
          <a:lstStyle/>
          <a:p>
            <a:pPr>
              <a:spcBef>
                <a:spcPct val="50000"/>
              </a:spcBef>
            </a:pPr>
            <a:r>
              <a:rPr lang="en-US" sz="2400" b="1" dirty="0" smtClean="0">
                <a:solidFill>
                  <a:srgbClr val="CC0000"/>
                </a:solidFill>
                <a:latin typeface="Times New Roman" pitchFamily="18" charset="0"/>
                <a:cs typeface="Times New Roman" pitchFamily="18" charset="0"/>
              </a:rPr>
              <a:t>c</a:t>
            </a:r>
            <a:r>
              <a:rPr lang="vi-VN" sz="2400" b="1" dirty="0" smtClean="0">
                <a:solidFill>
                  <a:srgbClr val="CC0000"/>
                </a:solidFill>
                <a:latin typeface="Times New Roman" pitchFamily="18" charset="0"/>
                <a:cs typeface="Times New Roman" pitchFamily="18" charset="0"/>
              </a:rPr>
              <a:t>. </a:t>
            </a:r>
            <a:r>
              <a:rPr lang="en-US" sz="2400" b="1" dirty="0" err="1" smtClean="0">
                <a:solidFill>
                  <a:srgbClr val="CC0000"/>
                </a:solidFill>
                <a:latin typeface="Times New Roman" pitchFamily="18" charset="0"/>
                <a:cs typeface="Times New Roman" pitchFamily="18" charset="0"/>
              </a:rPr>
              <a:t>Nhóm</a:t>
            </a:r>
            <a:r>
              <a:rPr lang="en-US" sz="2400" b="1" dirty="0" smtClean="0">
                <a:solidFill>
                  <a:srgbClr val="CC0000"/>
                </a:solidFill>
                <a:latin typeface="Times New Roman" pitchFamily="18" charset="0"/>
                <a:cs typeface="Times New Roman" pitchFamily="18" charset="0"/>
              </a:rPr>
              <a:t> </a:t>
            </a:r>
            <a:r>
              <a:rPr lang="en-US" sz="2400" b="1" dirty="0" err="1" smtClean="0">
                <a:solidFill>
                  <a:srgbClr val="CC0000"/>
                </a:solidFill>
                <a:latin typeface="Times New Roman" pitchFamily="18" charset="0"/>
                <a:cs typeface="Times New Roman" pitchFamily="18" charset="0"/>
              </a:rPr>
              <a:t>đất</a:t>
            </a:r>
            <a:r>
              <a:rPr lang="en-US" sz="2400" b="1" dirty="0" smtClean="0">
                <a:solidFill>
                  <a:srgbClr val="CC0000"/>
                </a:solidFill>
                <a:latin typeface="Times New Roman" pitchFamily="18" charset="0"/>
                <a:cs typeface="Times New Roman" pitchFamily="18" charset="0"/>
              </a:rPr>
              <a:t> </a:t>
            </a:r>
            <a:r>
              <a:rPr lang="en-US" sz="2400" b="1" dirty="0" err="1" smtClean="0">
                <a:solidFill>
                  <a:srgbClr val="CC0000"/>
                </a:solidFill>
                <a:latin typeface="Times New Roman" pitchFamily="18" charset="0"/>
                <a:cs typeface="Times New Roman" pitchFamily="18" charset="0"/>
              </a:rPr>
              <a:t>mùn</a:t>
            </a:r>
            <a:r>
              <a:rPr lang="en-US" sz="2400" b="1" dirty="0" smtClean="0">
                <a:solidFill>
                  <a:srgbClr val="CC0000"/>
                </a:solidFill>
                <a:latin typeface="Times New Roman" pitchFamily="18" charset="0"/>
                <a:cs typeface="Times New Roman" pitchFamily="18" charset="0"/>
              </a:rPr>
              <a:t> </a:t>
            </a:r>
            <a:r>
              <a:rPr lang="en-US" sz="2400" b="1" dirty="0" err="1" smtClean="0">
                <a:solidFill>
                  <a:srgbClr val="CC0000"/>
                </a:solidFill>
                <a:latin typeface="Times New Roman" pitchFamily="18" charset="0"/>
                <a:cs typeface="Times New Roman" pitchFamily="18" charset="0"/>
              </a:rPr>
              <a:t>núi</a:t>
            </a:r>
            <a:r>
              <a:rPr lang="en-US" sz="2400" b="1" dirty="0" smtClean="0">
                <a:solidFill>
                  <a:srgbClr val="CC0000"/>
                </a:solidFill>
                <a:latin typeface="Times New Roman" pitchFamily="18" charset="0"/>
                <a:cs typeface="Times New Roman" pitchFamily="18" charset="0"/>
              </a:rPr>
              <a:t> </a:t>
            </a:r>
            <a:r>
              <a:rPr lang="en-US" sz="2400" b="1" dirty="0" err="1" smtClean="0">
                <a:solidFill>
                  <a:srgbClr val="CC0000"/>
                </a:solidFill>
                <a:latin typeface="Times New Roman" pitchFamily="18" charset="0"/>
                <a:cs typeface="Times New Roman" pitchFamily="18" charset="0"/>
              </a:rPr>
              <a:t>cao</a:t>
            </a:r>
            <a:endParaRPr lang="vi-VN" sz="2400" b="1" dirty="0">
              <a:solidFill>
                <a:srgbClr val="CC0000"/>
              </a:solidFill>
              <a:latin typeface="Times New Roman" pitchFamily="18" charset="0"/>
              <a:cs typeface="Times New Roman" pitchFamily="18" charset="0"/>
            </a:endParaRPr>
          </a:p>
        </p:txBody>
      </p:sp>
      <p:pic>
        <p:nvPicPr>
          <p:cNvPr id="35" name="Picture 10" descr="http://thumbs.dreamstime.com/z/%E6%9C%89%E7%99%BD%E8%89%B2%E6%B3%A1%E5%BD%B1%E7%9A%84thinking%E6%95%99%E6%8E%88-36777654.jpg"/>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36139" t="20400" r="8351" b="19564"/>
          <a:stretch/>
        </p:blipFill>
        <p:spPr bwMode="auto">
          <a:xfrm>
            <a:off x="6948424" y="4422043"/>
            <a:ext cx="2019364" cy="2253337"/>
          </a:xfrm>
          <a:prstGeom prst="rect">
            <a:avLst/>
          </a:prstGeom>
          <a:noFill/>
          <a:extLst>
            <a:ext uri="{909E8E84-426E-40DD-AFC4-6F175D3DCCD1}">
              <a14:hiddenFill xmlns:a14="http://schemas.microsoft.com/office/drawing/2010/main">
                <a:solidFill>
                  <a:srgbClr val="FFFFFF"/>
                </a:solidFill>
              </a14:hiddenFill>
            </a:ext>
          </a:extLst>
        </p:spPr>
      </p:pic>
      <p:sp>
        <p:nvSpPr>
          <p:cNvPr id="36" name="Rounded Rectangular Callout 35"/>
          <p:cNvSpPr/>
          <p:nvPr/>
        </p:nvSpPr>
        <p:spPr>
          <a:xfrm>
            <a:off x="446490" y="2362200"/>
            <a:ext cx="6792509" cy="2971800"/>
          </a:xfrm>
          <a:prstGeom prst="wedgeRoundRectCallout">
            <a:avLst>
              <a:gd name="adj1" fmla="val 48027"/>
              <a:gd name="adj2" fmla="val 64330"/>
              <a:gd name="adj3" fmla="val 16667"/>
            </a:avLst>
          </a:prstGeom>
          <a:ln>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endParaRPr lang="en-US" dirty="0">
              <a:effectLst/>
            </a:endParaRPr>
          </a:p>
        </p:txBody>
      </p:sp>
      <p:pic>
        <p:nvPicPr>
          <p:cNvPr id="37" name="Picture 12" descr="http://previews.123rf.com/images/mistac/mistac1207/mistac120700017/14524015-A-cartoon-boy-with-a-good-idea-Stock-Vector-thinking.jpg"/>
          <p:cNvPicPr>
            <a:picLocks noChangeAspect="1" noChangeArrowheads="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7778141" y="3732296"/>
            <a:ext cx="990752" cy="798025"/>
          </a:xfrm>
          <a:prstGeom prst="rect">
            <a:avLst/>
          </a:prstGeom>
          <a:noFill/>
          <a:extLst>
            <a:ext uri="{909E8E84-426E-40DD-AFC4-6F175D3DCCD1}">
              <a14:hiddenFill xmlns:a14="http://schemas.microsoft.com/office/drawing/2010/main">
                <a:solidFill>
                  <a:srgbClr val="FFFFFF"/>
                </a:solidFill>
              </a14:hiddenFill>
            </a:ext>
          </a:extLst>
        </p:spPr>
      </p:pic>
      <p:sp>
        <p:nvSpPr>
          <p:cNvPr id="38" name="Rectangle 37"/>
          <p:cNvSpPr/>
          <p:nvPr/>
        </p:nvSpPr>
        <p:spPr>
          <a:xfrm>
            <a:off x="609600" y="2743200"/>
            <a:ext cx="6553198" cy="2169825"/>
          </a:xfrm>
          <a:prstGeom prst="rect">
            <a:avLst/>
          </a:prstGeom>
        </p:spPr>
        <p:txBody>
          <a:bodyPr wrap="square">
            <a:spAutoFit/>
          </a:bodyPr>
          <a:lstStyle/>
          <a:p>
            <a:pPr algn="just">
              <a:spcBef>
                <a:spcPts val="600"/>
              </a:spcBef>
              <a:spcAft>
                <a:spcPts val="0"/>
              </a:spcAft>
            </a:pPr>
            <a:r>
              <a:rPr lang="vi-VN" sz="2000" dirty="0">
                <a:latin typeface="Cambria" pitchFamily="18" charset="0"/>
                <a:ea typeface="Cambria" pitchFamily="18" charset="0"/>
              </a:rPr>
              <a:t>- Chiếm khoảng 11% diện tích đất tự nhiên.</a:t>
            </a:r>
          </a:p>
          <a:p>
            <a:pPr algn="just">
              <a:spcBef>
                <a:spcPts val="600"/>
              </a:spcBef>
              <a:spcAft>
                <a:spcPts val="0"/>
              </a:spcAft>
            </a:pPr>
            <a:r>
              <a:rPr lang="vi-VN" sz="2000" b="1" dirty="0">
                <a:latin typeface="Cambria" pitchFamily="18" charset="0"/>
                <a:ea typeface="Cambria" pitchFamily="18" charset="0"/>
              </a:rPr>
              <a:t>- Phân </a:t>
            </a:r>
            <a:r>
              <a:rPr lang="vi-VN" sz="2000" b="1" dirty="0" smtClean="0">
                <a:latin typeface="Cambria" pitchFamily="18" charset="0"/>
                <a:ea typeface="Cambria" pitchFamily="18" charset="0"/>
              </a:rPr>
              <a:t>bố</a:t>
            </a:r>
            <a:r>
              <a:rPr lang="en-US" sz="2000" b="1" dirty="0" smtClean="0">
                <a:latin typeface="Cambria" pitchFamily="18" charset="0"/>
                <a:ea typeface="Cambria" pitchFamily="18" charset="0"/>
              </a:rPr>
              <a:t>:</a:t>
            </a:r>
            <a:r>
              <a:rPr lang="vi-VN" sz="2000" b="1" dirty="0" smtClean="0">
                <a:latin typeface="Cambria" pitchFamily="18" charset="0"/>
                <a:ea typeface="Cambria" pitchFamily="18" charset="0"/>
              </a:rPr>
              <a:t> </a:t>
            </a:r>
            <a:r>
              <a:rPr lang="vi-VN" sz="2000" dirty="0">
                <a:latin typeface="Cambria" pitchFamily="18" charset="0"/>
                <a:ea typeface="Cambria" pitchFamily="18" charset="0"/>
              </a:rPr>
              <a:t>rải rác ở các khu vực núi có độ cao từ 1600 - 1700 m trở lên.</a:t>
            </a:r>
          </a:p>
          <a:p>
            <a:pPr algn="just">
              <a:spcBef>
                <a:spcPts val="600"/>
              </a:spcBef>
              <a:spcAft>
                <a:spcPts val="0"/>
              </a:spcAft>
            </a:pPr>
            <a:r>
              <a:rPr lang="vi-VN" sz="2000" b="1" dirty="0">
                <a:latin typeface="Cambria" pitchFamily="18" charset="0"/>
                <a:ea typeface="Cambria" pitchFamily="18" charset="0"/>
              </a:rPr>
              <a:t>- Đặc điểm: </a:t>
            </a:r>
            <a:r>
              <a:rPr lang="vi-VN" sz="2000" dirty="0">
                <a:latin typeface="Cambria" pitchFamily="18" charset="0"/>
                <a:ea typeface="Cambria" pitchFamily="18" charset="0"/>
              </a:rPr>
              <a:t>đất giàu mùn, tầng đất mỏng.</a:t>
            </a:r>
          </a:p>
          <a:p>
            <a:pPr algn="just">
              <a:spcBef>
                <a:spcPts val="600"/>
              </a:spcBef>
              <a:spcAft>
                <a:spcPts val="0"/>
              </a:spcAft>
            </a:pPr>
            <a:r>
              <a:rPr lang="vi-VN" sz="2000" b="1" dirty="0">
                <a:latin typeface="Cambria" pitchFamily="18" charset="0"/>
                <a:ea typeface="Cambria" pitchFamily="18" charset="0"/>
              </a:rPr>
              <a:t>- Giá trị sử dụng: </a:t>
            </a:r>
            <a:r>
              <a:rPr lang="vi-VN" sz="2000" dirty="0">
                <a:latin typeface="Cambria" pitchFamily="18" charset="0"/>
                <a:ea typeface="Cambria" pitchFamily="18" charset="0"/>
              </a:rPr>
              <a:t>thích hợp trồng rừng phòng hộ đầu nguồn.</a:t>
            </a:r>
          </a:p>
        </p:txBody>
      </p:sp>
      <p:sp>
        <p:nvSpPr>
          <p:cNvPr id="39"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smtClean="0">
                <a:solidFill>
                  <a:srgbClr val="0D30DD"/>
                </a:solidFill>
                <a:latin typeface="Cambria" pitchFamily="18" charset="0"/>
              </a:rPr>
              <a:t>BA NHÓM ĐẤT CHÍNH</a:t>
            </a:r>
            <a:endParaRPr lang="en-US" sz="2400" b="1" dirty="0">
              <a:solidFill>
                <a:srgbClr val="0D30DD"/>
              </a:solidFill>
              <a:latin typeface="Cambria" pitchFamily="18" charset="0"/>
            </a:endParaRPr>
          </a:p>
        </p:txBody>
      </p:sp>
    </p:spTree>
    <p:extLst>
      <p:ext uri="{BB962C8B-B14F-4D97-AF65-F5344CB8AC3E}">
        <p14:creationId xmlns:p14="http://schemas.microsoft.com/office/powerpoint/2010/main" val="224109376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7"/>
                                        </p:tgtEl>
                                        <p:attrNameLst>
                                          <p:attrName>style.visibility</p:attrName>
                                        </p:attrNameLst>
                                      </p:cBhvr>
                                      <p:to>
                                        <p:strVal val="visible"/>
                                      </p:to>
                                    </p:set>
                                    <p:animEffect transition="in" filter="fade">
                                      <p:cBhvr>
                                        <p:cTn id="7" dur="500"/>
                                        <p:tgtEl>
                                          <p:spTgt spid="37"/>
                                        </p:tgtEl>
                                      </p:cBhvr>
                                    </p:animEffect>
                                  </p:childTnLst>
                                </p:cTn>
                              </p:par>
                              <p:par>
                                <p:cTn id="8" presetID="10" presetClass="entr" presetSubtype="0" fill="hold" nodeType="withEffect">
                                  <p:stCondLst>
                                    <p:cond delay="0"/>
                                  </p:stCondLst>
                                  <p:childTnLst>
                                    <p:set>
                                      <p:cBhvr>
                                        <p:cTn id="9" dur="1" fill="hold">
                                          <p:stCondLst>
                                            <p:cond delay="0"/>
                                          </p:stCondLst>
                                        </p:cTn>
                                        <p:tgtEl>
                                          <p:spTgt spid="35"/>
                                        </p:tgtEl>
                                        <p:attrNameLst>
                                          <p:attrName>style.visibility</p:attrName>
                                        </p:attrNameLst>
                                      </p:cBhvr>
                                      <p:to>
                                        <p:strVal val="visible"/>
                                      </p:to>
                                    </p:set>
                                    <p:animEffect transition="in" filter="fade">
                                      <p:cBhvr>
                                        <p:cTn id="10" dur="500"/>
                                        <p:tgtEl>
                                          <p:spTgt spid="35"/>
                                        </p:tgtEl>
                                      </p:cBhvr>
                                    </p:animEffect>
                                  </p:childTnLst>
                                </p:cTn>
                              </p:par>
                              <p:par>
                                <p:cTn id="11" presetID="32" presetClass="emph" presetSubtype="0" repeatCount="indefinite" fill="hold" nodeType="withEffect">
                                  <p:stCondLst>
                                    <p:cond delay="0"/>
                                  </p:stCondLst>
                                  <p:childTnLst>
                                    <p:animRot by="120000">
                                      <p:cBhvr>
                                        <p:cTn id="12" dur="100" fill="hold">
                                          <p:stCondLst>
                                            <p:cond delay="0"/>
                                          </p:stCondLst>
                                        </p:cTn>
                                        <p:tgtEl>
                                          <p:spTgt spid="37"/>
                                        </p:tgtEl>
                                        <p:attrNameLst>
                                          <p:attrName>r</p:attrName>
                                        </p:attrNameLst>
                                      </p:cBhvr>
                                    </p:animRot>
                                    <p:animRot by="-240000">
                                      <p:cBhvr>
                                        <p:cTn id="13" dur="200" fill="hold">
                                          <p:stCondLst>
                                            <p:cond delay="200"/>
                                          </p:stCondLst>
                                        </p:cTn>
                                        <p:tgtEl>
                                          <p:spTgt spid="37"/>
                                        </p:tgtEl>
                                        <p:attrNameLst>
                                          <p:attrName>r</p:attrName>
                                        </p:attrNameLst>
                                      </p:cBhvr>
                                    </p:animRot>
                                    <p:animRot by="240000">
                                      <p:cBhvr>
                                        <p:cTn id="14" dur="200" fill="hold">
                                          <p:stCondLst>
                                            <p:cond delay="400"/>
                                          </p:stCondLst>
                                        </p:cTn>
                                        <p:tgtEl>
                                          <p:spTgt spid="37"/>
                                        </p:tgtEl>
                                        <p:attrNameLst>
                                          <p:attrName>r</p:attrName>
                                        </p:attrNameLst>
                                      </p:cBhvr>
                                    </p:animRot>
                                    <p:animRot by="-240000">
                                      <p:cBhvr>
                                        <p:cTn id="15" dur="200" fill="hold">
                                          <p:stCondLst>
                                            <p:cond delay="600"/>
                                          </p:stCondLst>
                                        </p:cTn>
                                        <p:tgtEl>
                                          <p:spTgt spid="37"/>
                                        </p:tgtEl>
                                        <p:attrNameLst>
                                          <p:attrName>r</p:attrName>
                                        </p:attrNameLst>
                                      </p:cBhvr>
                                    </p:animRot>
                                    <p:animRot by="120000">
                                      <p:cBhvr>
                                        <p:cTn id="16" dur="200" fill="hold">
                                          <p:stCondLst>
                                            <p:cond delay="800"/>
                                          </p:stCondLst>
                                        </p:cTn>
                                        <p:tgtEl>
                                          <p:spTgt spid="37"/>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14" presetClass="entr" presetSubtype="10" fill="hold" grpId="0" nodeType="clickEffect">
                                  <p:stCondLst>
                                    <p:cond delay="0"/>
                                  </p:stCondLst>
                                  <p:childTnLst>
                                    <p:set>
                                      <p:cBhvr>
                                        <p:cTn id="20" dur="1" fill="hold">
                                          <p:stCondLst>
                                            <p:cond delay="0"/>
                                          </p:stCondLst>
                                        </p:cTn>
                                        <p:tgtEl>
                                          <p:spTgt spid="36"/>
                                        </p:tgtEl>
                                        <p:attrNameLst>
                                          <p:attrName>style.visibility</p:attrName>
                                        </p:attrNameLst>
                                      </p:cBhvr>
                                      <p:to>
                                        <p:strVal val="visible"/>
                                      </p:to>
                                    </p:set>
                                    <p:animEffect transition="in" filter="randombar(horizontal)">
                                      <p:cBhvr>
                                        <p:cTn id="21" dur="500"/>
                                        <p:tgtEl>
                                          <p:spTgt spid="36"/>
                                        </p:tgtEl>
                                      </p:cBhvr>
                                    </p:animEffect>
                                  </p:childTnLst>
                                </p:cTn>
                              </p:par>
                              <p:par>
                                <p:cTn id="22" presetID="14" presetClass="entr" presetSubtype="10" fill="hold" grpId="0" nodeType="withEffect">
                                  <p:stCondLst>
                                    <p:cond delay="0"/>
                                  </p:stCondLst>
                                  <p:childTnLst>
                                    <p:set>
                                      <p:cBhvr>
                                        <p:cTn id="23" dur="1" fill="hold">
                                          <p:stCondLst>
                                            <p:cond delay="0"/>
                                          </p:stCondLst>
                                        </p:cTn>
                                        <p:tgtEl>
                                          <p:spTgt spid="38"/>
                                        </p:tgtEl>
                                        <p:attrNameLst>
                                          <p:attrName>style.visibility</p:attrName>
                                        </p:attrNameLst>
                                      </p:cBhvr>
                                      <p:to>
                                        <p:strVal val="visible"/>
                                      </p:to>
                                    </p:set>
                                    <p:animEffect transition="in" filter="randombar(horizontal)">
                                      <p:cBhvr>
                                        <p:cTn id="24" dur="500"/>
                                        <p:tgtEl>
                                          <p:spTgt spid="38"/>
                                        </p:tgtEl>
                                      </p:cBhvr>
                                    </p:animEffect>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nodeType="clickEffect">
                                  <p:stCondLst>
                                    <p:cond delay="0"/>
                                  </p:stCondLst>
                                  <p:childTnLst>
                                    <p:set>
                                      <p:cBhvr>
                                        <p:cTn id="28" dur="1" fill="hold">
                                          <p:stCondLst>
                                            <p:cond delay="0"/>
                                          </p:stCondLst>
                                        </p:cTn>
                                        <p:tgtEl>
                                          <p:spTgt spid="38">
                                            <p:txEl>
                                              <p:pRg st="0" end="0"/>
                                            </p:txEl>
                                          </p:spTgt>
                                        </p:tgtEl>
                                        <p:attrNameLst>
                                          <p:attrName>style.visibility</p:attrName>
                                        </p:attrNameLst>
                                      </p:cBhvr>
                                      <p:to>
                                        <p:strVal val="visible"/>
                                      </p:to>
                                    </p:set>
                                    <p:animEffect transition="in" filter="randombar(horizontal)">
                                      <p:cBhvr>
                                        <p:cTn id="29" dur="500"/>
                                        <p:tgtEl>
                                          <p:spTgt spid="38">
                                            <p:txEl>
                                              <p:pRg st="0" end="0"/>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4" presetClass="entr" presetSubtype="10" fill="hold" nodeType="clickEffect">
                                  <p:stCondLst>
                                    <p:cond delay="0"/>
                                  </p:stCondLst>
                                  <p:childTnLst>
                                    <p:set>
                                      <p:cBhvr>
                                        <p:cTn id="33" dur="1" fill="hold">
                                          <p:stCondLst>
                                            <p:cond delay="0"/>
                                          </p:stCondLst>
                                        </p:cTn>
                                        <p:tgtEl>
                                          <p:spTgt spid="38">
                                            <p:txEl>
                                              <p:pRg st="1" end="1"/>
                                            </p:txEl>
                                          </p:spTgt>
                                        </p:tgtEl>
                                        <p:attrNameLst>
                                          <p:attrName>style.visibility</p:attrName>
                                        </p:attrNameLst>
                                      </p:cBhvr>
                                      <p:to>
                                        <p:strVal val="visible"/>
                                      </p:to>
                                    </p:set>
                                    <p:animEffect transition="in" filter="randombar(horizontal)">
                                      <p:cBhvr>
                                        <p:cTn id="34" dur="500"/>
                                        <p:tgtEl>
                                          <p:spTgt spid="38">
                                            <p:txEl>
                                              <p:pRg st="1" end="1"/>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4" presetClass="entr" presetSubtype="10" fill="hold" nodeType="clickEffect">
                                  <p:stCondLst>
                                    <p:cond delay="0"/>
                                  </p:stCondLst>
                                  <p:childTnLst>
                                    <p:set>
                                      <p:cBhvr>
                                        <p:cTn id="38" dur="1" fill="hold">
                                          <p:stCondLst>
                                            <p:cond delay="0"/>
                                          </p:stCondLst>
                                        </p:cTn>
                                        <p:tgtEl>
                                          <p:spTgt spid="38">
                                            <p:txEl>
                                              <p:pRg st="2" end="2"/>
                                            </p:txEl>
                                          </p:spTgt>
                                        </p:tgtEl>
                                        <p:attrNameLst>
                                          <p:attrName>style.visibility</p:attrName>
                                        </p:attrNameLst>
                                      </p:cBhvr>
                                      <p:to>
                                        <p:strVal val="visible"/>
                                      </p:to>
                                    </p:set>
                                    <p:animEffect transition="in" filter="randombar(horizontal)">
                                      <p:cBhvr>
                                        <p:cTn id="39" dur="500"/>
                                        <p:tgtEl>
                                          <p:spTgt spid="38">
                                            <p:txEl>
                                              <p:pRg st="2" end="2"/>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4" presetClass="entr" presetSubtype="10" fill="hold" nodeType="clickEffect">
                                  <p:stCondLst>
                                    <p:cond delay="0"/>
                                  </p:stCondLst>
                                  <p:childTnLst>
                                    <p:set>
                                      <p:cBhvr>
                                        <p:cTn id="43" dur="1" fill="hold">
                                          <p:stCondLst>
                                            <p:cond delay="0"/>
                                          </p:stCondLst>
                                        </p:cTn>
                                        <p:tgtEl>
                                          <p:spTgt spid="38">
                                            <p:txEl>
                                              <p:pRg st="3" end="3"/>
                                            </p:txEl>
                                          </p:spTgt>
                                        </p:tgtEl>
                                        <p:attrNameLst>
                                          <p:attrName>style.visibility</p:attrName>
                                        </p:attrNameLst>
                                      </p:cBhvr>
                                      <p:to>
                                        <p:strVal val="visible"/>
                                      </p:to>
                                    </p:set>
                                    <p:animEffect transition="in" filter="randombar(horizontal)">
                                      <p:cBhvr>
                                        <p:cTn id="44" dur="500"/>
                                        <p:tgtEl>
                                          <p:spTgt spid="38">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animBg="1"/>
      <p:bldP spid="38"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0800000">
            <a:off x="0" y="0"/>
            <a:ext cx="9144000" cy="6858000"/>
          </a:xfrm>
          <a:prstGeom prst="rect">
            <a:avLst/>
          </a:prstGeom>
          <a:blipFill>
            <a:blip r:embed="rId4"/>
            <a:stretch>
              <a:fillRect/>
            </a:stretch>
          </a:blipFill>
          <a:ln>
            <a:noFill/>
          </a:ln>
          <a:effectLst/>
        </p:spPr>
      </p:pic>
      <p:pic>
        <p:nvPicPr>
          <p:cNvPr id="3076" name="Picture 4" descr="C:\Users\Asus\Pictures\bai mau\hands_zps712c7fb9.jpg"/>
          <p:cNvPicPr>
            <a:picLocks noChangeAspect="1" noChangeArrowheads="1"/>
          </p:cNvPicPr>
          <p:nvPr/>
        </p:nvPicPr>
        <p:blipFill rotWithShape="1">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r="43632"/>
          <a:stretch/>
        </p:blipFill>
        <p:spPr bwMode="auto">
          <a:xfrm rot="15616060">
            <a:off x="6740180" y="1138516"/>
            <a:ext cx="2234565" cy="3964233"/>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2" descr="C:\Documents and Settings\Welcome\Desktop\chs1348666969.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2084" y="4343400"/>
            <a:ext cx="9176083" cy="2514600"/>
          </a:xfrm>
          <a:prstGeom prst="rect">
            <a:avLst/>
          </a:prstGeom>
          <a:ln>
            <a:noFill/>
          </a:ln>
          <a:effectLst>
            <a:outerShdw blurRad="292100" dist="139700" dir="2700000" algn="tl" rotWithShape="0">
              <a:srgbClr val="333333">
                <a:alpha val="65000"/>
              </a:srgbClr>
            </a:outerShdw>
          </a:effectLst>
          <a:extLst/>
        </p:spPr>
      </p:pic>
      <p:pic>
        <p:nvPicPr>
          <p:cNvPr id="3074" name="Picture 2" descr="C:\Users\Asus\Pictures\bai mau\hands_zps712c7fb9.jpg"/>
          <p:cNvPicPr>
            <a:picLocks noChangeAspect="1" noChangeArrowheads="1"/>
          </p:cNvPicPr>
          <p:nvPr/>
        </p:nvPicPr>
        <p:blipFill rotWithShape="1">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l="56214"/>
          <a:stretch/>
        </p:blipFill>
        <p:spPr bwMode="auto">
          <a:xfrm rot="13972696">
            <a:off x="6159599" y="-1391747"/>
            <a:ext cx="1587048" cy="3624539"/>
          </a:xfrm>
          <a:prstGeom prst="rect">
            <a:avLst/>
          </a:prstGeom>
          <a:noFill/>
          <a:extLst>
            <a:ext uri="{909E8E84-426E-40DD-AFC4-6F175D3DCCD1}">
              <a14:hiddenFill xmlns:a14="http://schemas.microsoft.com/office/drawing/2010/main">
                <a:solidFill>
                  <a:srgbClr val="FFFFFF"/>
                </a:solidFill>
              </a14:hiddenFill>
            </a:ext>
          </a:extLst>
        </p:spPr>
      </p:pic>
      <p:sp>
        <p:nvSpPr>
          <p:cNvPr id="9" name="Title 1"/>
          <p:cNvSpPr>
            <a:spLocks noGrp="1"/>
          </p:cNvSpPr>
          <p:nvPr>
            <p:ph type="title"/>
          </p:nvPr>
        </p:nvSpPr>
        <p:spPr>
          <a:xfrm>
            <a:off x="-82493" y="1066800"/>
            <a:ext cx="5430672" cy="1143000"/>
          </a:xfrm>
        </p:spPr>
        <p:txBody>
          <a:bodyPr>
            <a:noAutofit/>
          </a:bodyPr>
          <a:lstStyle/>
          <a:p>
            <a:r>
              <a:rPr lang="en-US" sz="3000" b="1" dirty="0" smtClean="0">
                <a:ln w="10541" cmpd="sng">
                  <a:solidFill>
                    <a:schemeClr val="accent1">
                      <a:shade val="88000"/>
                      <a:satMod val="110000"/>
                    </a:schemeClr>
                  </a:solidFill>
                  <a:prstDash val="solid"/>
                </a:ln>
                <a:solidFill>
                  <a:srgbClr val="FF0000"/>
                </a:solidFill>
                <a:latin typeface="Cambria" pitchFamily="18" charset="0"/>
              </a:rPr>
              <a:t>THỔ NHƯỠNG VIỆT NAM</a:t>
            </a:r>
            <a:endParaRPr lang="en-US" sz="3000" b="1" dirty="0">
              <a:ln w="10541" cmpd="sng">
                <a:solidFill>
                  <a:schemeClr val="accent1">
                    <a:shade val="88000"/>
                    <a:satMod val="110000"/>
                  </a:schemeClr>
                </a:solidFill>
                <a:prstDash val="solid"/>
              </a:ln>
              <a:solidFill>
                <a:srgbClr val="FF0000"/>
              </a:solidFill>
              <a:latin typeface="Cambria" pitchFamily="18" charset="0"/>
            </a:endParaRPr>
          </a:p>
        </p:txBody>
      </p:sp>
      <p:sp>
        <p:nvSpPr>
          <p:cNvPr id="10" name="Title 1"/>
          <p:cNvSpPr txBox="1">
            <a:spLocks/>
          </p:cNvSpPr>
          <p:nvPr/>
        </p:nvSpPr>
        <p:spPr>
          <a:xfrm>
            <a:off x="-685800" y="1219200"/>
            <a:ext cx="6705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en-US" sz="35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Cambria" pitchFamily="18" charset="0"/>
            </a:endParaRPr>
          </a:p>
        </p:txBody>
      </p:sp>
      <p:sp>
        <p:nvSpPr>
          <p:cNvPr id="11" name="Title 1"/>
          <p:cNvSpPr txBox="1">
            <a:spLocks/>
          </p:cNvSpPr>
          <p:nvPr/>
        </p:nvSpPr>
        <p:spPr>
          <a:xfrm>
            <a:off x="-990600" y="-152400"/>
            <a:ext cx="39624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700" b="1" dirty="0" smtClean="0">
                <a:effectLst>
                  <a:outerShdw blurRad="38100" dist="38100" dir="2700000" algn="tl">
                    <a:srgbClr val="000000">
                      <a:alpha val="43137"/>
                    </a:srgbClr>
                  </a:outerShdw>
                </a:effectLst>
                <a:latin typeface="Cambria" pitchFamily="18" charset="0"/>
              </a:rPr>
              <a:t>BÀI 9</a:t>
            </a:r>
            <a:endParaRPr lang="en-US" sz="2700" b="1" dirty="0">
              <a:effectLst>
                <a:outerShdw blurRad="38100" dist="38100" dir="2700000" algn="tl">
                  <a:srgbClr val="000000">
                    <a:alpha val="43137"/>
                  </a:srgbClr>
                </a:outerShdw>
              </a:effectLst>
              <a:latin typeface="Cambria" pitchFamily="18" charset="0"/>
            </a:endParaRPr>
          </a:p>
        </p:txBody>
      </p:sp>
      <p:sp>
        <p:nvSpPr>
          <p:cNvPr id="13" name="Rectangle 12"/>
          <p:cNvSpPr/>
          <p:nvPr/>
        </p:nvSpPr>
        <p:spPr>
          <a:xfrm>
            <a:off x="3173" y="2428417"/>
            <a:ext cx="1828800" cy="4571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7" name="Rectangle 16"/>
          <p:cNvSpPr/>
          <p:nvPr/>
        </p:nvSpPr>
        <p:spPr>
          <a:xfrm>
            <a:off x="3172" y="2535098"/>
            <a:ext cx="1155509" cy="4571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8" name="Rectangle 17"/>
          <p:cNvSpPr/>
          <p:nvPr/>
        </p:nvSpPr>
        <p:spPr>
          <a:xfrm>
            <a:off x="-32084" y="3060876"/>
            <a:ext cx="5289884" cy="4571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 name="Rectangle 1"/>
          <p:cNvSpPr/>
          <p:nvPr/>
        </p:nvSpPr>
        <p:spPr>
          <a:xfrm>
            <a:off x="2185337" y="0"/>
            <a:ext cx="45719" cy="83820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5" name="Rectangle 14"/>
          <p:cNvSpPr/>
          <p:nvPr/>
        </p:nvSpPr>
        <p:spPr>
          <a:xfrm>
            <a:off x="2057400" y="0"/>
            <a:ext cx="45719" cy="430548"/>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3" name="Title 1"/>
          <p:cNvSpPr txBox="1">
            <a:spLocks/>
          </p:cNvSpPr>
          <p:nvPr/>
        </p:nvSpPr>
        <p:spPr>
          <a:xfrm>
            <a:off x="2590800" y="4724400"/>
            <a:ext cx="4038600" cy="850744"/>
          </a:xfrm>
          <a:prstGeom prst="rect">
            <a:avLst/>
          </a:prstGeom>
        </p:spPr>
        <p:txBody>
          <a:bodyPr vert="horz" lIns="91440" tIns="45720" rIns="91440" bIns="45720" rtlCol="0" anchor="ctr">
            <a:prstTxWarp prst="textPlain">
              <a:avLst/>
            </a:prstTxWarp>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5000" b="1" dirty="0" smtClean="0">
                <a:ln w="19050">
                  <a:solidFill>
                    <a:schemeClr val="tx2">
                      <a:tint val="1000"/>
                    </a:schemeClr>
                  </a:solidFill>
                  <a:prstDash val="solid"/>
                </a:ln>
                <a:solidFill>
                  <a:schemeClr val="accent3"/>
                </a:solidFill>
                <a:effectLst>
                  <a:glow rad="101600">
                    <a:schemeClr val="accent5">
                      <a:satMod val="175000"/>
                      <a:alpha val="40000"/>
                    </a:schemeClr>
                  </a:glow>
                  <a:outerShdw blurRad="50000" dist="50800" dir="7500000" algn="tl">
                    <a:srgbClr val="000000">
                      <a:shade val="5000"/>
                      <a:alpha val="35000"/>
                    </a:srgbClr>
                  </a:outerShdw>
                </a:effectLst>
                <a:latin typeface="Cambria" pitchFamily="18" charset="0"/>
              </a:rPr>
              <a:t>ĐỊA LÍ 8</a:t>
            </a:r>
            <a:endParaRPr lang="en-US" sz="5000" b="1" dirty="0">
              <a:ln w="19050">
                <a:solidFill>
                  <a:schemeClr val="tx2">
                    <a:tint val="1000"/>
                  </a:schemeClr>
                </a:solidFill>
                <a:prstDash val="solid"/>
              </a:ln>
              <a:solidFill>
                <a:schemeClr val="accent3"/>
              </a:solidFill>
              <a:effectLst>
                <a:glow rad="101600">
                  <a:schemeClr val="accent5">
                    <a:satMod val="175000"/>
                    <a:alpha val="40000"/>
                  </a:schemeClr>
                </a:glow>
                <a:outerShdw blurRad="50000" dist="50800" dir="7500000" algn="tl">
                  <a:srgbClr val="000000">
                    <a:shade val="5000"/>
                    <a:alpha val="35000"/>
                  </a:srgbClr>
                </a:outerShdw>
              </a:effectLst>
              <a:latin typeface="Cambria" pitchFamily="18" charset="0"/>
            </a:endParaRPr>
          </a:p>
        </p:txBody>
      </p:sp>
      <p:sp>
        <p:nvSpPr>
          <p:cNvPr id="16" name="Title 1"/>
          <p:cNvSpPr txBox="1">
            <a:spLocks/>
          </p:cNvSpPr>
          <p:nvPr/>
        </p:nvSpPr>
        <p:spPr>
          <a:xfrm>
            <a:off x="131928" y="3124200"/>
            <a:ext cx="5430672"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sz="2500" b="1" dirty="0" smtClean="0">
                <a:ln w="10541" cmpd="sng">
                  <a:solidFill>
                    <a:schemeClr val="accent1">
                      <a:shade val="88000"/>
                      <a:satMod val="110000"/>
                    </a:schemeClr>
                  </a:solidFill>
                  <a:prstDash val="solid"/>
                </a:ln>
                <a:solidFill>
                  <a:srgbClr val="002060"/>
                </a:solidFill>
                <a:latin typeface="Cambria" pitchFamily="18" charset="0"/>
              </a:rPr>
              <a:t>GV </a:t>
            </a:r>
            <a:r>
              <a:rPr lang="en-US" sz="2500" b="1" dirty="0" err="1" smtClean="0">
                <a:ln w="10541" cmpd="sng">
                  <a:solidFill>
                    <a:schemeClr val="accent1">
                      <a:shade val="88000"/>
                      <a:satMod val="110000"/>
                    </a:schemeClr>
                  </a:solidFill>
                  <a:prstDash val="solid"/>
                </a:ln>
                <a:solidFill>
                  <a:srgbClr val="002060"/>
                </a:solidFill>
                <a:latin typeface="Cambria" pitchFamily="18" charset="0"/>
              </a:rPr>
              <a:t>dạy</a:t>
            </a:r>
            <a:r>
              <a:rPr lang="en-US" sz="2500" b="1" dirty="0" smtClean="0">
                <a:ln w="10541" cmpd="sng">
                  <a:solidFill>
                    <a:schemeClr val="accent1">
                      <a:shade val="88000"/>
                      <a:satMod val="110000"/>
                    </a:schemeClr>
                  </a:solidFill>
                  <a:prstDash val="solid"/>
                </a:ln>
                <a:solidFill>
                  <a:srgbClr val="002060"/>
                </a:solidFill>
                <a:latin typeface="Cambria" pitchFamily="18" charset="0"/>
              </a:rPr>
              <a:t>:</a:t>
            </a:r>
          </a:p>
          <a:p>
            <a:pPr algn="l"/>
            <a:r>
              <a:rPr lang="en-US" sz="2500" b="1" dirty="0" err="1" smtClean="0">
                <a:ln w="10541" cmpd="sng">
                  <a:solidFill>
                    <a:schemeClr val="accent1">
                      <a:shade val="88000"/>
                      <a:satMod val="110000"/>
                    </a:schemeClr>
                  </a:solidFill>
                  <a:prstDash val="solid"/>
                </a:ln>
                <a:solidFill>
                  <a:srgbClr val="002060"/>
                </a:solidFill>
                <a:latin typeface="Cambria" pitchFamily="18" charset="0"/>
              </a:rPr>
              <a:t>Lớp</a:t>
            </a:r>
            <a:r>
              <a:rPr lang="en-US" sz="2500" b="1" dirty="0" smtClean="0">
                <a:ln w="10541" cmpd="sng">
                  <a:solidFill>
                    <a:schemeClr val="accent1">
                      <a:shade val="88000"/>
                      <a:satMod val="110000"/>
                    </a:schemeClr>
                  </a:solidFill>
                  <a:prstDash val="solid"/>
                </a:ln>
                <a:solidFill>
                  <a:srgbClr val="002060"/>
                </a:solidFill>
                <a:latin typeface="Cambria" pitchFamily="18" charset="0"/>
              </a:rPr>
              <a:t> </a:t>
            </a:r>
            <a:r>
              <a:rPr lang="en-US" sz="2500" b="1" dirty="0" err="1" smtClean="0">
                <a:ln w="10541" cmpd="sng">
                  <a:solidFill>
                    <a:schemeClr val="accent1">
                      <a:shade val="88000"/>
                      <a:satMod val="110000"/>
                    </a:schemeClr>
                  </a:solidFill>
                  <a:prstDash val="solid"/>
                </a:ln>
                <a:solidFill>
                  <a:srgbClr val="002060"/>
                </a:solidFill>
                <a:latin typeface="Cambria" pitchFamily="18" charset="0"/>
              </a:rPr>
              <a:t>dạy</a:t>
            </a:r>
            <a:r>
              <a:rPr lang="en-US" sz="2500" b="1" dirty="0" smtClean="0">
                <a:ln w="10541" cmpd="sng">
                  <a:solidFill>
                    <a:schemeClr val="accent1">
                      <a:shade val="88000"/>
                      <a:satMod val="110000"/>
                    </a:schemeClr>
                  </a:solidFill>
                  <a:prstDash val="solid"/>
                </a:ln>
                <a:solidFill>
                  <a:srgbClr val="002060"/>
                </a:solidFill>
                <a:latin typeface="Cambria" pitchFamily="18" charset="0"/>
              </a:rPr>
              <a:t>: 8/</a:t>
            </a:r>
            <a:endParaRPr lang="en-US" sz="2500" b="1" dirty="0">
              <a:ln w="10541" cmpd="sng">
                <a:solidFill>
                  <a:schemeClr val="accent1">
                    <a:shade val="88000"/>
                    <a:satMod val="110000"/>
                  </a:schemeClr>
                </a:solidFill>
                <a:prstDash val="solid"/>
              </a:ln>
              <a:solidFill>
                <a:srgbClr val="002060"/>
              </a:solidFill>
              <a:latin typeface="Cambria" pitchFamily="18" charset="0"/>
            </a:endParaRPr>
          </a:p>
        </p:txBody>
      </p:sp>
      <p:pic>
        <p:nvPicPr>
          <p:cNvPr id="5" name="Picture 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065776" y="1209217"/>
            <a:ext cx="2393157" cy="2399406"/>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2036867005"/>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withEffect">
                                  <p:stCondLst>
                                    <p:cond delay="0"/>
                                  </p:stCondLst>
                                  <p:childTnLst>
                                    <p:set>
                                      <p:cBhvr>
                                        <p:cTn id="6" dur="1" fill="hold">
                                          <p:stCondLst>
                                            <p:cond delay="0"/>
                                          </p:stCondLst>
                                        </p:cTn>
                                        <p:tgtEl>
                                          <p:spTgt spid="3074"/>
                                        </p:tgtEl>
                                        <p:attrNameLst>
                                          <p:attrName>style.visibility</p:attrName>
                                        </p:attrNameLst>
                                      </p:cBhvr>
                                      <p:to>
                                        <p:strVal val="visible"/>
                                      </p:to>
                                    </p:set>
                                    <p:anim calcmode="lin" valueType="num">
                                      <p:cBhvr additive="base">
                                        <p:cTn id="7" dur="1000" fill="hold"/>
                                        <p:tgtEl>
                                          <p:spTgt spid="3074"/>
                                        </p:tgtEl>
                                        <p:attrNameLst>
                                          <p:attrName>ppt_x</p:attrName>
                                        </p:attrNameLst>
                                      </p:cBhvr>
                                      <p:tavLst>
                                        <p:tav tm="0">
                                          <p:val>
                                            <p:strVal val="#ppt_x"/>
                                          </p:val>
                                        </p:tav>
                                        <p:tav tm="100000">
                                          <p:val>
                                            <p:strVal val="#ppt_x"/>
                                          </p:val>
                                        </p:tav>
                                      </p:tavLst>
                                    </p:anim>
                                    <p:anim calcmode="lin" valueType="num">
                                      <p:cBhvr additive="base">
                                        <p:cTn id="8" dur="1000" fill="hold"/>
                                        <p:tgtEl>
                                          <p:spTgt spid="3074"/>
                                        </p:tgtEl>
                                        <p:attrNameLst>
                                          <p:attrName>ppt_y</p:attrName>
                                        </p:attrNameLst>
                                      </p:cBhvr>
                                      <p:tavLst>
                                        <p:tav tm="0">
                                          <p:val>
                                            <p:strVal val="0-#ppt_h/2"/>
                                          </p:val>
                                        </p:tav>
                                        <p:tav tm="100000">
                                          <p:val>
                                            <p:strVal val="#ppt_y"/>
                                          </p:val>
                                        </p:tav>
                                      </p:tavLst>
                                    </p:anim>
                                  </p:childTnLst>
                                </p:cTn>
                              </p:par>
                              <p:par>
                                <p:cTn id="9" presetID="2" presetClass="entr" presetSubtype="2" fill="hold" nodeType="withEffect">
                                  <p:stCondLst>
                                    <p:cond delay="0"/>
                                  </p:stCondLst>
                                  <p:childTnLst>
                                    <p:set>
                                      <p:cBhvr>
                                        <p:cTn id="10" dur="1" fill="hold">
                                          <p:stCondLst>
                                            <p:cond delay="0"/>
                                          </p:stCondLst>
                                        </p:cTn>
                                        <p:tgtEl>
                                          <p:spTgt spid="3076"/>
                                        </p:tgtEl>
                                        <p:attrNameLst>
                                          <p:attrName>style.visibility</p:attrName>
                                        </p:attrNameLst>
                                      </p:cBhvr>
                                      <p:to>
                                        <p:strVal val="visible"/>
                                      </p:to>
                                    </p:set>
                                    <p:anim calcmode="lin" valueType="num">
                                      <p:cBhvr additive="base">
                                        <p:cTn id="11" dur="1000" fill="hold"/>
                                        <p:tgtEl>
                                          <p:spTgt spid="3076"/>
                                        </p:tgtEl>
                                        <p:attrNameLst>
                                          <p:attrName>ppt_x</p:attrName>
                                        </p:attrNameLst>
                                      </p:cBhvr>
                                      <p:tavLst>
                                        <p:tav tm="0">
                                          <p:val>
                                            <p:strVal val="1+#ppt_w/2"/>
                                          </p:val>
                                        </p:tav>
                                        <p:tav tm="100000">
                                          <p:val>
                                            <p:strVal val="#ppt_x"/>
                                          </p:val>
                                        </p:tav>
                                      </p:tavLst>
                                    </p:anim>
                                    <p:anim calcmode="lin" valueType="num">
                                      <p:cBhvr additive="base">
                                        <p:cTn id="12" dur="1000" fill="hold"/>
                                        <p:tgtEl>
                                          <p:spTgt spid="3076"/>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42" presetClass="path" presetSubtype="0" accel="50000" decel="50000" fill="hold" grpId="0" nodeType="clickEffect">
                                  <p:stCondLst>
                                    <p:cond delay="0"/>
                                  </p:stCondLst>
                                  <p:childTnLst>
                                    <p:animMotion origin="layout" path="M -4.44444E-6 -4.20907E-6 L -0.00486 0.07678 " pathEditMode="relative" rAng="0" ptsTypes="AA">
                                      <p:cBhvr>
                                        <p:cTn id="16" dur="500" fill="hold"/>
                                        <p:tgtEl>
                                          <p:spTgt spid="17"/>
                                        </p:tgtEl>
                                        <p:attrNameLst>
                                          <p:attrName>ppt_x</p:attrName>
                                          <p:attrName>ppt_y</p:attrName>
                                        </p:attrNameLst>
                                      </p:cBhvr>
                                      <p:rCtr x="-243" y="3839"/>
                                    </p:animMotion>
                                  </p:childTnLst>
                                </p:cTn>
                              </p:par>
                            </p:childTnLst>
                          </p:cTn>
                        </p:par>
                        <p:par>
                          <p:cTn id="17" fill="hold">
                            <p:stCondLst>
                              <p:cond delay="500"/>
                            </p:stCondLst>
                            <p:childTnLst>
                              <p:par>
                                <p:cTn id="18" presetID="2" presetClass="entr" presetSubtype="8" fill="hold" grpId="0" nodeType="afterEffect">
                                  <p:stCondLst>
                                    <p:cond delay="0"/>
                                  </p:stCondLst>
                                  <p:childTnLst>
                                    <p:set>
                                      <p:cBhvr>
                                        <p:cTn id="19" dur="1" fill="hold">
                                          <p:stCondLst>
                                            <p:cond delay="0"/>
                                          </p:stCondLst>
                                        </p:cTn>
                                        <p:tgtEl>
                                          <p:spTgt spid="18"/>
                                        </p:tgtEl>
                                        <p:attrNameLst>
                                          <p:attrName>style.visibility</p:attrName>
                                        </p:attrNameLst>
                                      </p:cBhvr>
                                      <p:to>
                                        <p:strVal val="visible"/>
                                      </p:to>
                                    </p:set>
                                    <p:anim calcmode="lin" valueType="num">
                                      <p:cBhvr additive="base">
                                        <p:cTn id="20" dur="1000" fill="hold"/>
                                        <p:tgtEl>
                                          <p:spTgt spid="18"/>
                                        </p:tgtEl>
                                        <p:attrNameLst>
                                          <p:attrName>ppt_x</p:attrName>
                                        </p:attrNameLst>
                                      </p:cBhvr>
                                      <p:tavLst>
                                        <p:tav tm="0">
                                          <p:val>
                                            <p:strVal val="0-#ppt_w/2"/>
                                          </p:val>
                                        </p:tav>
                                        <p:tav tm="100000">
                                          <p:val>
                                            <p:strVal val="#ppt_x"/>
                                          </p:val>
                                        </p:tav>
                                      </p:tavLst>
                                    </p:anim>
                                    <p:anim calcmode="lin" valueType="num">
                                      <p:cBhvr additive="base">
                                        <p:cTn id="21" dur="1000" fill="hold"/>
                                        <p:tgtEl>
                                          <p:spTgt spid="18"/>
                                        </p:tgtEl>
                                        <p:attrNameLst>
                                          <p:attrName>ppt_y</p:attrName>
                                        </p:attrNameLst>
                                      </p:cBhvr>
                                      <p:tavLst>
                                        <p:tav tm="0">
                                          <p:val>
                                            <p:strVal val="#ppt_y"/>
                                          </p:val>
                                        </p:tav>
                                        <p:tav tm="100000">
                                          <p:val>
                                            <p:strVal val="#ppt_y"/>
                                          </p:val>
                                        </p:tav>
                                      </p:tavLst>
                                    </p:anim>
                                  </p:childTnLst>
                                </p:cTn>
                              </p:par>
                            </p:childTnLst>
                          </p:cTn>
                        </p:par>
                        <p:par>
                          <p:cTn id="22" fill="hold">
                            <p:stCondLst>
                              <p:cond delay="1500"/>
                            </p:stCondLst>
                            <p:childTnLst>
                              <p:par>
                                <p:cTn id="23" presetID="2" presetClass="exit" presetSubtype="1" fill="hold" grpId="0" nodeType="afterEffect">
                                  <p:stCondLst>
                                    <p:cond delay="0"/>
                                  </p:stCondLst>
                                  <p:childTnLst>
                                    <p:anim calcmode="lin" valueType="num">
                                      <p:cBhvr additive="base">
                                        <p:cTn id="24" dur="500"/>
                                        <p:tgtEl>
                                          <p:spTgt spid="11"/>
                                        </p:tgtEl>
                                        <p:attrNameLst>
                                          <p:attrName>ppt_x</p:attrName>
                                        </p:attrNameLst>
                                      </p:cBhvr>
                                      <p:tavLst>
                                        <p:tav tm="0">
                                          <p:val>
                                            <p:strVal val="ppt_x"/>
                                          </p:val>
                                        </p:tav>
                                        <p:tav tm="100000">
                                          <p:val>
                                            <p:strVal val="ppt_x"/>
                                          </p:val>
                                        </p:tav>
                                      </p:tavLst>
                                    </p:anim>
                                    <p:anim calcmode="lin" valueType="num">
                                      <p:cBhvr additive="base">
                                        <p:cTn id="25" dur="500"/>
                                        <p:tgtEl>
                                          <p:spTgt spid="11"/>
                                        </p:tgtEl>
                                        <p:attrNameLst>
                                          <p:attrName>ppt_y</p:attrName>
                                        </p:attrNameLst>
                                      </p:cBhvr>
                                      <p:tavLst>
                                        <p:tav tm="0">
                                          <p:val>
                                            <p:strVal val="ppt_y"/>
                                          </p:val>
                                        </p:tav>
                                        <p:tav tm="100000">
                                          <p:val>
                                            <p:strVal val="0-ppt_h/2"/>
                                          </p:val>
                                        </p:tav>
                                      </p:tavLst>
                                    </p:anim>
                                    <p:set>
                                      <p:cBhvr>
                                        <p:cTn id="26" dur="1" fill="hold">
                                          <p:stCondLst>
                                            <p:cond delay="499"/>
                                          </p:stCondLst>
                                        </p:cTn>
                                        <p:tgtEl>
                                          <p:spTgt spid="11"/>
                                        </p:tgtEl>
                                        <p:attrNameLst>
                                          <p:attrName>style.visibility</p:attrName>
                                        </p:attrNameLst>
                                      </p:cBhvr>
                                      <p:to>
                                        <p:strVal val="hidden"/>
                                      </p:to>
                                    </p:set>
                                  </p:childTnLst>
                                </p:cTn>
                              </p:par>
                              <p:par>
                                <p:cTn id="27" presetID="2" presetClass="exit" presetSubtype="1" fill="hold" grpId="0" nodeType="withEffect">
                                  <p:stCondLst>
                                    <p:cond delay="0"/>
                                  </p:stCondLst>
                                  <p:childTnLst>
                                    <p:anim calcmode="lin" valueType="num">
                                      <p:cBhvr additive="base">
                                        <p:cTn id="28" dur="500"/>
                                        <p:tgtEl>
                                          <p:spTgt spid="9"/>
                                        </p:tgtEl>
                                        <p:attrNameLst>
                                          <p:attrName>ppt_x</p:attrName>
                                        </p:attrNameLst>
                                      </p:cBhvr>
                                      <p:tavLst>
                                        <p:tav tm="0">
                                          <p:val>
                                            <p:strVal val="ppt_x"/>
                                          </p:val>
                                        </p:tav>
                                        <p:tav tm="100000">
                                          <p:val>
                                            <p:strVal val="ppt_x"/>
                                          </p:val>
                                        </p:tav>
                                      </p:tavLst>
                                    </p:anim>
                                    <p:anim calcmode="lin" valueType="num">
                                      <p:cBhvr additive="base">
                                        <p:cTn id="29" dur="500"/>
                                        <p:tgtEl>
                                          <p:spTgt spid="9"/>
                                        </p:tgtEl>
                                        <p:attrNameLst>
                                          <p:attrName>ppt_y</p:attrName>
                                        </p:attrNameLst>
                                      </p:cBhvr>
                                      <p:tavLst>
                                        <p:tav tm="0">
                                          <p:val>
                                            <p:strVal val="ppt_y"/>
                                          </p:val>
                                        </p:tav>
                                        <p:tav tm="100000">
                                          <p:val>
                                            <p:strVal val="0-ppt_h/2"/>
                                          </p:val>
                                        </p:tav>
                                      </p:tavLst>
                                    </p:anim>
                                    <p:set>
                                      <p:cBhvr>
                                        <p:cTn id="30" dur="1" fill="hold">
                                          <p:stCondLst>
                                            <p:cond delay="499"/>
                                          </p:stCondLst>
                                        </p:cTn>
                                        <p:tgtEl>
                                          <p:spTgt spid="9"/>
                                        </p:tgtEl>
                                        <p:attrNameLst>
                                          <p:attrName>style.visibility</p:attrName>
                                        </p:attrNameLst>
                                      </p:cBhvr>
                                      <p:to>
                                        <p:strVal val="hidden"/>
                                      </p:to>
                                    </p:set>
                                  </p:childTnLst>
                                </p:cTn>
                              </p:par>
                              <p:par>
                                <p:cTn id="31" presetID="2" presetClass="exit" presetSubtype="1" fill="hold" grpId="0" nodeType="withEffect" nodePh="1">
                                  <p:stCondLst>
                                    <p:cond delay="0"/>
                                  </p:stCondLst>
                                  <p:endCondLst>
                                    <p:cond evt="begin" delay="0">
                                      <p:tn val="31"/>
                                    </p:cond>
                                  </p:endCondLst>
                                  <p:childTnLst>
                                    <p:anim calcmode="lin" valueType="num">
                                      <p:cBhvr additive="base">
                                        <p:cTn id="32" dur="500"/>
                                        <p:tgtEl>
                                          <p:spTgt spid="10"/>
                                        </p:tgtEl>
                                        <p:attrNameLst>
                                          <p:attrName>ppt_x</p:attrName>
                                        </p:attrNameLst>
                                      </p:cBhvr>
                                      <p:tavLst>
                                        <p:tav tm="0">
                                          <p:val>
                                            <p:strVal val="ppt_x"/>
                                          </p:val>
                                        </p:tav>
                                        <p:tav tm="100000">
                                          <p:val>
                                            <p:strVal val="ppt_x"/>
                                          </p:val>
                                        </p:tav>
                                      </p:tavLst>
                                    </p:anim>
                                    <p:anim calcmode="lin" valueType="num">
                                      <p:cBhvr additive="base">
                                        <p:cTn id="33" dur="500"/>
                                        <p:tgtEl>
                                          <p:spTgt spid="10"/>
                                        </p:tgtEl>
                                        <p:attrNameLst>
                                          <p:attrName>ppt_y</p:attrName>
                                        </p:attrNameLst>
                                      </p:cBhvr>
                                      <p:tavLst>
                                        <p:tav tm="0">
                                          <p:val>
                                            <p:strVal val="ppt_y"/>
                                          </p:val>
                                        </p:tav>
                                        <p:tav tm="100000">
                                          <p:val>
                                            <p:strVal val="0-ppt_h/2"/>
                                          </p:val>
                                        </p:tav>
                                      </p:tavLst>
                                    </p:anim>
                                    <p:set>
                                      <p:cBhvr>
                                        <p:cTn id="34" dur="1" fill="hold">
                                          <p:stCondLst>
                                            <p:cond delay="499"/>
                                          </p:stCondLst>
                                        </p:cTn>
                                        <p:tgtEl>
                                          <p:spTgt spid="10"/>
                                        </p:tgtEl>
                                        <p:attrNameLst>
                                          <p:attrName>style.visibility</p:attrName>
                                        </p:attrNameLst>
                                      </p:cBhvr>
                                      <p:to>
                                        <p:strVal val="hidden"/>
                                      </p:to>
                                    </p:set>
                                  </p:childTnLst>
                                </p:cTn>
                              </p:par>
                              <p:par>
                                <p:cTn id="35" presetID="2" presetClass="exit" presetSubtype="1" fill="hold" grpId="0" nodeType="withEffect">
                                  <p:stCondLst>
                                    <p:cond delay="0"/>
                                  </p:stCondLst>
                                  <p:childTnLst>
                                    <p:anim calcmode="lin" valueType="num">
                                      <p:cBhvr additive="base">
                                        <p:cTn id="36" dur="500"/>
                                        <p:tgtEl>
                                          <p:spTgt spid="13"/>
                                        </p:tgtEl>
                                        <p:attrNameLst>
                                          <p:attrName>ppt_x</p:attrName>
                                        </p:attrNameLst>
                                      </p:cBhvr>
                                      <p:tavLst>
                                        <p:tav tm="0">
                                          <p:val>
                                            <p:strVal val="ppt_x"/>
                                          </p:val>
                                        </p:tav>
                                        <p:tav tm="100000">
                                          <p:val>
                                            <p:strVal val="ppt_x"/>
                                          </p:val>
                                        </p:tav>
                                      </p:tavLst>
                                    </p:anim>
                                    <p:anim calcmode="lin" valueType="num">
                                      <p:cBhvr additive="base">
                                        <p:cTn id="37" dur="500"/>
                                        <p:tgtEl>
                                          <p:spTgt spid="13"/>
                                        </p:tgtEl>
                                        <p:attrNameLst>
                                          <p:attrName>ppt_y</p:attrName>
                                        </p:attrNameLst>
                                      </p:cBhvr>
                                      <p:tavLst>
                                        <p:tav tm="0">
                                          <p:val>
                                            <p:strVal val="ppt_y"/>
                                          </p:val>
                                        </p:tav>
                                        <p:tav tm="100000">
                                          <p:val>
                                            <p:strVal val="0-ppt_h/2"/>
                                          </p:val>
                                        </p:tav>
                                      </p:tavLst>
                                    </p:anim>
                                    <p:set>
                                      <p:cBhvr>
                                        <p:cTn id="38" dur="1" fill="hold">
                                          <p:stCondLst>
                                            <p:cond delay="499"/>
                                          </p:stCondLst>
                                        </p:cTn>
                                        <p:tgtEl>
                                          <p:spTgt spid="13"/>
                                        </p:tgtEl>
                                        <p:attrNameLst>
                                          <p:attrName>style.visibility</p:attrName>
                                        </p:attrNameLst>
                                      </p:cBhvr>
                                      <p:to>
                                        <p:strVal val="hidden"/>
                                      </p:to>
                                    </p:set>
                                  </p:childTnLst>
                                </p:cTn>
                              </p:par>
                              <p:par>
                                <p:cTn id="39" presetID="2" presetClass="exit" presetSubtype="1" fill="hold" grpId="1" nodeType="withEffect">
                                  <p:stCondLst>
                                    <p:cond delay="0"/>
                                  </p:stCondLst>
                                  <p:childTnLst>
                                    <p:anim calcmode="lin" valueType="num">
                                      <p:cBhvr additive="base">
                                        <p:cTn id="40" dur="500"/>
                                        <p:tgtEl>
                                          <p:spTgt spid="17"/>
                                        </p:tgtEl>
                                        <p:attrNameLst>
                                          <p:attrName>ppt_x</p:attrName>
                                        </p:attrNameLst>
                                      </p:cBhvr>
                                      <p:tavLst>
                                        <p:tav tm="0">
                                          <p:val>
                                            <p:strVal val="ppt_x"/>
                                          </p:val>
                                        </p:tav>
                                        <p:tav tm="100000">
                                          <p:val>
                                            <p:strVal val="ppt_x"/>
                                          </p:val>
                                        </p:tav>
                                      </p:tavLst>
                                    </p:anim>
                                    <p:anim calcmode="lin" valueType="num">
                                      <p:cBhvr additive="base">
                                        <p:cTn id="41" dur="500"/>
                                        <p:tgtEl>
                                          <p:spTgt spid="17"/>
                                        </p:tgtEl>
                                        <p:attrNameLst>
                                          <p:attrName>ppt_y</p:attrName>
                                        </p:attrNameLst>
                                      </p:cBhvr>
                                      <p:tavLst>
                                        <p:tav tm="0">
                                          <p:val>
                                            <p:strVal val="ppt_y"/>
                                          </p:val>
                                        </p:tav>
                                        <p:tav tm="100000">
                                          <p:val>
                                            <p:strVal val="0-ppt_h/2"/>
                                          </p:val>
                                        </p:tav>
                                      </p:tavLst>
                                    </p:anim>
                                    <p:set>
                                      <p:cBhvr>
                                        <p:cTn id="42" dur="1" fill="hold">
                                          <p:stCondLst>
                                            <p:cond delay="499"/>
                                          </p:stCondLst>
                                        </p:cTn>
                                        <p:tgtEl>
                                          <p:spTgt spid="17"/>
                                        </p:tgtEl>
                                        <p:attrNameLst>
                                          <p:attrName>style.visibility</p:attrName>
                                        </p:attrNameLst>
                                      </p:cBhvr>
                                      <p:to>
                                        <p:strVal val="hidden"/>
                                      </p:to>
                                    </p:set>
                                  </p:childTnLst>
                                </p:cTn>
                              </p:par>
                              <p:par>
                                <p:cTn id="43" presetID="2" presetClass="exit" presetSubtype="1" fill="hold" grpId="1" nodeType="withEffect">
                                  <p:stCondLst>
                                    <p:cond delay="0"/>
                                  </p:stCondLst>
                                  <p:childTnLst>
                                    <p:anim calcmode="lin" valueType="num">
                                      <p:cBhvr additive="base">
                                        <p:cTn id="44" dur="500"/>
                                        <p:tgtEl>
                                          <p:spTgt spid="18"/>
                                        </p:tgtEl>
                                        <p:attrNameLst>
                                          <p:attrName>ppt_x</p:attrName>
                                        </p:attrNameLst>
                                      </p:cBhvr>
                                      <p:tavLst>
                                        <p:tav tm="0">
                                          <p:val>
                                            <p:strVal val="ppt_x"/>
                                          </p:val>
                                        </p:tav>
                                        <p:tav tm="100000">
                                          <p:val>
                                            <p:strVal val="ppt_x"/>
                                          </p:val>
                                        </p:tav>
                                      </p:tavLst>
                                    </p:anim>
                                    <p:anim calcmode="lin" valueType="num">
                                      <p:cBhvr additive="base">
                                        <p:cTn id="45" dur="500"/>
                                        <p:tgtEl>
                                          <p:spTgt spid="18"/>
                                        </p:tgtEl>
                                        <p:attrNameLst>
                                          <p:attrName>ppt_y</p:attrName>
                                        </p:attrNameLst>
                                      </p:cBhvr>
                                      <p:tavLst>
                                        <p:tav tm="0">
                                          <p:val>
                                            <p:strVal val="ppt_y"/>
                                          </p:val>
                                        </p:tav>
                                        <p:tav tm="100000">
                                          <p:val>
                                            <p:strVal val="0-ppt_h/2"/>
                                          </p:val>
                                        </p:tav>
                                      </p:tavLst>
                                    </p:anim>
                                    <p:set>
                                      <p:cBhvr>
                                        <p:cTn id="46" dur="1" fill="hold">
                                          <p:stCondLst>
                                            <p:cond delay="499"/>
                                          </p:stCondLst>
                                        </p:cTn>
                                        <p:tgtEl>
                                          <p:spTgt spid="18"/>
                                        </p:tgtEl>
                                        <p:attrNameLst>
                                          <p:attrName>style.visibility</p:attrName>
                                        </p:attrNameLst>
                                      </p:cBhvr>
                                      <p:to>
                                        <p:strVal val="hidden"/>
                                      </p:to>
                                    </p:set>
                                  </p:childTnLst>
                                </p:cTn>
                              </p:par>
                              <p:par>
                                <p:cTn id="47" presetID="2" presetClass="exit" presetSubtype="1" fill="hold" grpId="0" nodeType="withEffect">
                                  <p:stCondLst>
                                    <p:cond delay="0"/>
                                  </p:stCondLst>
                                  <p:childTnLst>
                                    <p:anim calcmode="lin" valueType="num">
                                      <p:cBhvr additive="base">
                                        <p:cTn id="48" dur="500"/>
                                        <p:tgtEl>
                                          <p:spTgt spid="15"/>
                                        </p:tgtEl>
                                        <p:attrNameLst>
                                          <p:attrName>ppt_x</p:attrName>
                                        </p:attrNameLst>
                                      </p:cBhvr>
                                      <p:tavLst>
                                        <p:tav tm="0">
                                          <p:val>
                                            <p:strVal val="ppt_x"/>
                                          </p:val>
                                        </p:tav>
                                        <p:tav tm="100000">
                                          <p:val>
                                            <p:strVal val="ppt_x"/>
                                          </p:val>
                                        </p:tav>
                                      </p:tavLst>
                                    </p:anim>
                                    <p:anim calcmode="lin" valueType="num">
                                      <p:cBhvr additive="base">
                                        <p:cTn id="49" dur="500"/>
                                        <p:tgtEl>
                                          <p:spTgt spid="15"/>
                                        </p:tgtEl>
                                        <p:attrNameLst>
                                          <p:attrName>ppt_y</p:attrName>
                                        </p:attrNameLst>
                                      </p:cBhvr>
                                      <p:tavLst>
                                        <p:tav tm="0">
                                          <p:val>
                                            <p:strVal val="ppt_y"/>
                                          </p:val>
                                        </p:tav>
                                        <p:tav tm="100000">
                                          <p:val>
                                            <p:strVal val="0-ppt_h/2"/>
                                          </p:val>
                                        </p:tav>
                                      </p:tavLst>
                                    </p:anim>
                                    <p:set>
                                      <p:cBhvr>
                                        <p:cTn id="50" dur="1" fill="hold">
                                          <p:stCondLst>
                                            <p:cond delay="499"/>
                                          </p:stCondLst>
                                        </p:cTn>
                                        <p:tgtEl>
                                          <p:spTgt spid="15"/>
                                        </p:tgtEl>
                                        <p:attrNameLst>
                                          <p:attrName>style.visibility</p:attrName>
                                        </p:attrNameLst>
                                      </p:cBhvr>
                                      <p:to>
                                        <p:strVal val="hidden"/>
                                      </p:to>
                                    </p:set>
                                  </p:childTnLst>
                                </p:cTn>
                              </p:par>
                              <p:par>
                                <p:cTn id="51" presetID="2" presetClass="exit" presetSubtype="1" fill="hold" grpId="0" nodeType="withEffect">
                                  <p:stCondLst>
                                    <p:cond delay="0"/>
                                  </p:stCondLst>
                                  <p:childTnLst>
                                    <p:anim calcmode="lin" valueType="num">
                                      <p:cBhvr additive="base">
                                        <p:cTn id="52" dur="500"/>
                                        <p:tgtEl>
                                          <p:spTgt spid="2"/>
                                        </p:tgtEl>
                                        <p:attrNameLst>
                                          <p:attrName>ppt_x</p:attrName>
                                        </p:attrNameLst>
                                      </p:cBhvr>
                                      <p:tavLst>
                                        <p:tav tm="0">
                                          <p:val>
                                            <p:strVal val="ppt_x"/>
                                          </p:val>
                                        </p:tav>
                                        <p:tav tm="100000">
                                          <p:val>
                                            <p:strVal val="ppt_x"/>
                                          </p:val>
                                        </p:tav>
                                      </p:tavLst>
                                    </p:anim>
                                    <p:anim calcmode="lin" valueType="num">
                                      <p:cBhvr additive="base">
                                        <p:cTn id="53" dur="500"/>
                                        <p:tgtEl>
                                          <p:spTgt spid="2"/>
                                        </p:tgtEl>
                                        <p:attrNameLst>
                                          <p:attrName>ppt_y</p:attrName>
                                        </p:attrNameLst>
                                      </p:cBhvr>
                                      <p:tavLst>
                                        <p:tav tm="0">
                                          <p:val>
                                            <p:strVal val="ppt_y"/>
                                          </p:val>
                                        </p:tav>
                                        <p:tav tm="100000">
                                          <p:val>
                                            <p:strVal val="0-ppt_h/2"/>
                                          </p:val>
                                        </p:tav>
                                      </p:tavLst>
                                    </p:anim>
                                    <p:set>
                                      <p:cBhvr>
                                        <p:cTn id="54" dur="1" fill="hold">
                                          <p:stCondLst>
                                            <p:cond delay="499"/>
                                          </p:stCondLst>
                                        </p:cTn>
                                        <p:tgtEl>
                                          <p:spTgt spid="2"/>
                                        </p:tgtEl>
                                        <p:attrNameLst>
                                          <p:attrName>style.visibility</p:attrName>
                                        </p:attrNameLst>
                                      </p:cBhvr>
                                      <p:to>
                                        <p:strVal val="hidden"/>
                                      </p:to>
                                    </p:set>
                                  </p:childTnLst>
                                </p:cTn>
                              </p:par>
                              <p:par>
                                <p:cTn id="55" presetID="2" presetClass="exit" presetSubtype="4" fill="hold" nodeType="withEffect">
                                  <p:stCondLst>
                                    <p:cond delay="0"/>
                                  </p:stCondLst>
                                  <p:childTnLst>
                                    <p:anim calcmode="lin" valueType="num">
                                      <p:cBhvr additive="base">
                                        <p:cTn id="56" dur="500"/>
                                        <p:tgtEl>
                                          <p:spTgt spid="24"/>
                                        </p:tgtEl>
                                        <p:attrNameLst>
                                          <p:attrName>ppt_x</p:attrName>
                                        </p:attrNameLst>
                                      </p:cBhvr>
                                      <p:tavLst>
                                        <p:tav tm="0">
                                          <p:val>
                                            <p:strVal val="ppt_x"/>
                                          </p:val>
                                        </p:tav>
                                        <p:tav tm="100000">
                                          <p:val>
                                            <p:strVal val="ppt_x"/>
                                          </p:val>
                                        </p:tav>
                                      </p:tavLst>
                                    </p:anim>
                                    <p:anim calcmode="lin" valueType="num">
                                      <p:cBhvr additive="base">
                                        <p:cTn id="57" dur="500"/>
                                        <p:tgtEl>
                                          <p:spTgt spid="24"/>
                                        </p:tgtEl>
                                        <p:attrNameLst>
                                          <p:attrName>ppt_y</p:attrName>
                                        </p:attrNameLst>
                                      </p:cBhvr>
                                      <p:tavLst>
                                        <p:tav tm="0">
                                          <p:val>
                                            <p:strVal val="ppt_y"/>
                                          </p:val>
                                        </p:tav>
                                        <p:tav tm="100000">
                                          <p:val>
                                            <p:strVal val="1+ppt_h/2"/>
                                          </p:val>
                                        </p:tav>
                                      </p:tavLst>
                                    </p:anim>
                                    <p:set>
                                      <p:cBhvr>
                                        <p:cTn id="58" dur="1" fill="hold">
                                          <p:stCondLst>
                                            <p:cond delay="499"/>
                                          </p:stCondLst>
                                        </p:cTn>
                                        <p:tgtEl>
                                          <p:spTgt spid="24"/>
                                        </p:tgtEl>
                                        <p:attrNameLst>
                                          <p:attrName>style.visibility</p:attrName>
                                        </p:attrNameLst>
                                      </p:cBhvr>
                                      <p:to>
                                        <p:strVal val="hidden"/>
                                      </p:to>
                                    </p:set>
                                  </p:childTnLst>
                                </p:cTn>
                              </p:par>
                              <p:par>
                                <p:cTn id="59" presetID="2" presetClass="exit" presetSubtype="4" fill="hold" grpId="0" nodeType="withEffect">
                                  <p:stCondLst>
                                    <p:cond delay="0"/>
                                  </p:stCondLst>
                                  <p:iterate type="lt">
                                    <p:tmPct val="0"/>
                                  </p:iterate>
                                  <p:childTnLst>
                                    <p:anim calcmode="lin" valueType="num">
                                      <p:cBhvr additive="base">
                                        <p:cTn id="60" dur="500"/>
                                        <p:tgtEl>
                                          <p:spTgt spid="23"/>
                                        </p:tgtEl>
                                        <p:attrNameLst>
                                          <p:attrName>ppt_x</p:attrName>
                                        </p:attrNameLst>
                                      </p:cBhvr>
                                      <p:tavLst>
                                        <p:tav tm="0">
                                          <p:val>
                                            <p:strVal val="ppt_x"/>
                                          </p:val>
                                        </p:tav>
                                        <p:tav tm="100000">
                                          <p:val>
                                            <p:strVal val="ppt_x"/>
                                          </p:val>
                                        </p:tav>
                                      </p:tavLst>
                                    </p:anim>
                                    <p:anim calcmode="lin" valueType="num">
                                      <p:cBhvr additive="base">
                                        <p:cTn id="61" dur="500"/>
                                        <p:tgtEl>
                                          <p:spTgt spid="23"/>
                                        </p:tgtEl>
                                        <p:attrNameLst>
                                          <p:attrName>ppt_y</p:attrName>
                                        </p:attrNameLst>
                                      </p:cBhvr>
                                      <p:tavLst>
                                        <p:tav tm="0">
                                          <p:val>
                                            <p:strVal val="ppt_y"/>
                                          </p:val>
                                        </p:tav>
                                        <p:tav tm="100000">
                                          <p:val>
                                            <p:strVal val="1+ppt_h/2"/>
                                          </p:val>
                                        </p:tav>
                                      </p:tavLst>
                                    </p:anim>
                                    <p:set>
                                      <p:cBhvr>
                                        <p:cTn id="62" dur="1" fill="hold">
                                          <p:stCondLst>
                                            <p:cond delay="499"/>
                                          </p:stCondLst>
                                        </p:cTn>
                                        <p:tgtEl>
                                          <p:spTgt spid="23"/>
                                        </p:tgtEl>
                                        <p:attrNameLst>
                                          <p:attrName>style.visibility</p:attrName>
                                        </p:attrNameLst>
                                      </p:cBhvr>
                                      <p:to>
                                        <p:strVal val="hidden"/>
                                      </p:to>
                                    </p:set>
                                  </p:childTnLst>
                                </p:cTn>
                              </p:par>
                              <p:par>
                                <p:cTn id="63" presetID="2" presetClass="exit" presetSubtype="1" fill="hold" grpId="0" nodeType="withEffect">
                                  <p:stCondLst>
                                    <p:cond delay="0"/>
                                  </p:stCondLst>
                                  <p:childTnLst>
                                    <p:anim calcmode="lin" valueType="num">
                                      <p:cBhvr additive="base">
                                        <p:cTn id="64" dur="500"/>
                                        <p:tgtEl>
                                          <p:spTgt spid="16"/>
                                        </p:tgtEl>
                                        <p:attrNameLst>
                                          <p:attrName>ppt_x</p:attrName>
                                        </p:attrNameLst>
                                      </p:cBhvr>
                                      <p:tavLst>
                                        <p:tav tm="0">
                                          <p:val>
                                            <p:strVal val="ppt_x"/>
                                          </p:val>
                                        </p:tav>
                                        <p:tav tm="100000">
                                          <p:val>
                                            <p:strVal val="ppt_x"/>
                                          </p:val>
                                        </p:tav>
                                      </p:tavLst>
                                    </p:anim>
                                    <p:anim calcmode="lin" valueType="num">
                                      <p:cBhvr additive="base">
                                        <p:cTn id="65" dur="500"/>
                                        <p:tgtEl>
                                          <p:spTgt spid="16"/>
                                        </p:tgtEl>
                                        <p:attrNameLst>
                                          <p:attrName>ppt_y</p:attrName>
                                        </p:attrNameLst>
                                      </p:cBhvr>
                                      <p:tavLst>
                                        <p:tav tm="0">
                                          <p:val>
                                            <p:strVal val="ppt_y"/>
                                          </p:val>
                                        </p:tav>
                                        <p:tav tm="100000">
                                          <p:val>
                                            <p:strVal val="0-ppt_h/2"/>
                                          </p:val>
                                        </p:tav>
                                      </p:tavLst>
                                    </p:anim>
                                    <p:set>
                                      <p:cBhvr>
                                        <p:cTn id="66" dur="1" fill="hold">
                                          <p:stCondLst>
                                            <p:cond delay="499"/>
                                          </p:stCondLst>
                                        </p:cTn>
                                        <p:tgtEl>
                                          <p:spTgt spid="1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P spid="13" grpId="0" animBg="1"/>
      <p:bldP spid="17" grpId="0" animBg="1"/>
      <p:bldP spid="17" grpId="1" animBg="1"/>
      <p:bldP spid="18" grpId="0" animBg="1"/>
      <p:bldP spid="18" grpId="1" animBg="1"/>
      <p:bldP spid="2" grpId="0" animBg="1"/>
      <p:bldP spid="15" grpId="0" animBg="1"/>
      <p:bldP spid="23" grpId="0"/>
      <p:bldP spid="16"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5"/>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7" name="Picture 8"/>
          <p:cNvPicPr>
            <a:picLocks noChangeAspect="1" noChangeArrowheads="1"/>
          </p:cNvPicPr>
          <p:nvPr/>
        </p:nvPicPr>
        <p:blipFill>
          <a:blip r:embed="rId6"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a:t>
            </a: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9</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5"/>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Cambria" pitchFamily="18" charset="0"/>
              </a:rPr>
              <a:t>3</a:t>
            </a:r>
            <a:endParaRPr lang="en-US" sz="3000" b="1" dirty="0">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sp>
        <p:nvSpPr>
          <p:cNvPr id="21" name="Title 1"/>
          <p:cNvSpPr txBox="1">
            <a:spLocks/>
          </p:cNvSpPr>
          <p:nvPr/>
        </p:nvSpPr>
        <p:spPr>
          <a:xfrm>
            <a:off x="2209800"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vi-VN" sz="2400" b="1" dirty="0" smtClean="0">
                <a:solidFill>
                  <a:srgbClr val="0D30DD"/>
                </a:solidFill>
                <a:latin typeface="Cambria" pitchFamily="18" charset="0"/>
              </a:rPr>
              <a:t>TÍNH CẤP THIẾT CỦA VẤN ĐỀ CHỐNG THOÁI</a:t>
            </a:r>
            <a:endParaRPr lang="en-US" sz="2400" b="1" dirty="0" smtClean="0">
              <a:solidFill>
                <a:srgbClr val="0D30DD"/>
              </a:solidFill>
              <a:latin typeface="Cambria" pitchFamily="18" charset="0"/>
            </a:endParaRPr>
          </a:p>
          <a:p>
            <a:pPr algn="just"/>
            <a:r>
              <a:rPr lang="vi-VN" sz="2400" b="1" dirty="0" smtClean="0">
                <a:solidFill>
                  <a:srgbClr val="0D30DD"/>
                </a:solidFill>
                <a:latin typeface="Cambria" pitchFamily="18" charset="0"/>
              </a:rPr>
              <a:t> HÓA </a:t>
            </a:r>
            <a:r>
              <a:rPr lang="vi-VN" sz="2400" b="1" dirty="0" smtClean="0">
                <a:solidFill>
                  <a:srgbClr val="0D30DD"/>
                </a:solidFill>
                <a:latin typeface="Cambria" pitchFamily="18" charset="0"/>
              </a:rPr>
              <a:t>ĐẤT</a:t>
            </a:r>
            <a:endParaRPr lang="en-US" sz="2400" b="1" dirty="0">
              <a:solidFill>
                <a:srgbClr val="0D30DD"/>
              </a:solidFill>
              <a:latin typeface="Cambria" pitchFamily="18" charset="0"/>
            </a:endParaRPr>
          </a:p>
        </p:txBody>
      </p:sp>
      <p:sp>
        <p:nvSpPr>
          <p:cNvPr id="22" name="Rectangle 21"/>
          <p:cNvSpPr/>
          <p:nvPr/>
        </p:nvSpPr>
        <p:spPr>
          <a:xfrm>
            <a:off x="268865" y="1447800"/>
            <a:ext cx="3998335" cy="5062924"/>
          </a:xfrm>
          <a:prstGeom prst="rect">
            <a:avLst/>
          </a:prstGeom>
          <a:solidFill>
            <a:srgbClr val="BCFCD4"/>
          </a:solidFill>
          <a:ln>
            <a:solidFill>
              <a:srgbClr val="00B050"/>
            </a:solidFill>
          </a:ln>
        </p:spPr>
        <p:txBody>
          <a:bodyPr wrap="square">
            <a:spAutoFit/>
          </a:bodyPr>
          <a:lstStyle/>
          <a:p>
            <a:pPr algn="ctr"/>
            <a:r>
              <a:rPr lang="en-US" sz="1900" b="1" dirty="0" smtClean="0">
                <a:solidFill>
                  <a:srgbClr val="00B050"/>
                </a:solidFill>
                <a:latin typeface="Cambria" panose="02040503050406030204" pitchFamily="18" charset="0"/>
                <a:ea typeface="Cambria" panose="02040503050406030204" pitchFamily="18" charset="0"/>
              </a:rPr>
              <a:t>HOẠT ĐỘNG NHÓM</a:t>
            </a:r>
          </a:p>
          <a:p>
            <a:pPr algn="ctr"/>
            <a:r>
              <a:rPr lang="en-US" sz="1900" b="1" dirty="0" err="1" smtClean="0">
                <a:solidFill>
                  <a:srgbClr val="00B050"/>
                </a:solidFill>
                <a:latin typeface="Cambria" panose="02040503050406030204" pitchFamily="18" charset="0"/>
                <a:ea typeface="Cambria" panose="02040503050406030204" pitchFamily="18" charset="0"/>
              </a:rPr>
              <a:t>Thời</a:t>
            </a:r>
            <a:r>
              <a:rPr lang="en-US" sz="1900" b="1" dirty="0" smtClean="0">
                <a:solidFill>
                  <a:srgbClr val="00B050"/>
                </a:solidFill>
                <a:latin typeface="Cambria" panose="02040503050406030204" pitchFamily="18" charset="0"/>
                <a:ea typeface="Cambria" panose="02040503050406030204" pitchFamily="18" charset="0"/>
              </a:rPr>
              <a:t> </a:t>
            </a:r>
            <a:r>
              <a:rPr lang="en-US" sz="1900" b="1" dirty="0" err="1" smtClean="0">
                <a:solidFill>
                  <a:srgbClr val="00B050"/>
                </a:solidFill>
                <a:latin typeface="Cambria" panose="02040503050406030204" pitchFamily="18" charset="0"/>
                <a:ea typeface="Cambria" panose="02040503050406030204" pitchFamily="18" charset="0"/>
              </a:rPr>
              <a:t>gian</a:t>
            </a:r>
            <a:r>
              <a:rPr lang="en-US" sz="1900" b="1" dirty="0" smtClean="0">
                <a:solidFill>
                  <a:srgbClr val="00B050"/>
                </a:solidFill>
                <a:latin typeface="Cambria" panose="02040503050406030204" pitchFamily="18" charset="0"/>
                <a:ea typeface="Cambria" panose="02040503050406030204" pitchFamily="18" charset="0"/>
              </a:rPr>
              <a:t>: </a:t>
            </a:r>
            <a:r>
              <a:rPr lang="en-US" sz="1900" b="1" dirty="0" smtClean="0">
                <a:solidFill>
                  <a:srgbClr val="00B050"/>
                </a:solidFill>
                <a:latin typeface="Cambria" panose="02040503050406030204" pitchFamily="18" charset="0"/>
                <a:ea typeface="Cambria" panose="02040503050406030204" pitchFamily="18" charset="0"/>
              </a:rPr>
              <a:t>10 </a:t>
            </a:r>
            <a:r>
              <a:rPr lang="en-US" sz="1900" b="1" dirty="0" err="1" smtClean="0">
                <a:solidFill>
                  <a:srgbClr val="00B050"/>
                </a:solidFill>
                <a:latin typeface="Cambria" panose="02040503050406030204" pitchFamily="18" charset="0"/>
                <a:ea typeface="Cambria" panose="02040503050406030204" pitchFamily="18" charset="0"/>
              </a:rPr>
              <a:t>phút</a:t>
            </a:r>
            <a:endParaRPr lang="en-US" sz="1900" b="1" dirty="0">
              <a:solidFill>
                <a:srgbClr val="00B050"/>
              </a:solidFill>
              <a:latin typeface="Cambria" panose="02040503050406030204" pitchFamily="18" charset="0"/>
              <a:ea typeface="Cambria" panose="02040503050406030204" pitchFamily="18" charset="0"/>
            </a:endParaRPr>
          </a:p>
          <a:p>
            <a:pPr algn="ctr"/>
            <a:r>
              <a:rPr lang="en-US" sz="1900" b="1" dirty="0" smtClean="0">
                <a:solidFill>
                  <a:srgbClr val="FF0000"/>
                </a:solidFill>
                <a:latin typeface="Cambria" panose="02040503050406030204" pitchFamily="18" charset="0"/>
                <a:ea typeface="Cambria" panose="02040503050406030204" pitchFamily="18" charset="0"/>
              </a:rPr>
              <a:t>NHIỆM VỤ</a:t>
            </a:r>
          </a:p>
          <a:p>
            <a:pPr algn="just"/>
            <a:r>
              <a:rPr lang="en-US" sz="1900" b="1" dirty="0" smtClean="0">
                <a:solidFill>
                  <a:srgbClr val="00B050"/>
                </a:solidFill>
                <a:latin typeface="Cambria" panose="02040503050406030204" pitchFamily="18" charset="0"/>
                <a:ea typeface="Cambria" panose="02040503050406030204" pitchFamily="18" charset="0"/>
              </a:rPr>
              <a:t>* NHÓM 1, 2, 3 VÀ 4: </a:t>
            </a:r>
            <a:r>
              <a:rPr lang="en-US" sz="1900" i="1" dirty="0" err="1" smtClean="0">
                <a:solidFill>
                  <a:srgbClr val="FF0000"/>
                </a:solidFill>
                <a:latin typeface="Cambria" panose="02040503050406030204" pitchFamily="18" charset="0"/>
                <a:ea typeface="Cambria" panose="02040503050406030204" pitchFamily="18" charset="0"/>
              </a:rPr>
              <a:t>Quan</a:t>
            </a:r>
            <a:r>
              <a:rPr lang="en-US" sz="1900" i="1" dirty="0" smtClean="0">
                <a:solidFill>
                  <a:srgbClr val="FF0000"/>
                </a:solidFill>
                <a:latin typeface="Cambria" panose="02040503050406030204" pitchFamily="18" charset="0"/>
                <a:ea typeface="Cambria" panose="02040503050406030204" pitchFamily="18" charset="0"/>
              </a:rPr>
              <a:t> </a:t>
            </a:r>
            <a:r>
              <a:rPr lang="en-US" sz="1900" i="1" dirty="0" err="1" smtClean="0">
                <a:solidFill>
                  <a:srgbClr val="FF0000"/>
                </a:solidFill>
                <a:latin typeface="Cambria" panose="02040503050406030204" pitchFamily="18" charset="0"/>
                <a:ea typeface="Cambria" panose="02040503050406030204" pitchFamily="18" charset="0"/>
              </a:rPr>
              <a:t>sát</a:t>
            </a:r>
            <a:r>
              <a:rPr lang="en-US" sz="1900" i="1" dirty="0" smtClean="0">
                <a:solidFill>
                  <a:srgbClr val="FF0000"/>
                </a:solidFill>
                <a:latin typeface="Cambria" panose="02040503050406030204" pitchFamily="18" charset="0"/>
                <a:ea typeface="Cambria" panose="02040503050406030204" pitchFamily="18" charset="0"/>
              </a:rPr>
              <a:t> video </a:t>
            </a:r>
            <a:r>
              <a:rPr lang="en-US" sz="1900" i="1" dirty="0" smtClean="0">
                <a:solidFill>
                  <a:srgbClr val="FF0000"/>
                </a:solidFill>
                <a:latin typeface="Cambria" panose="02040503050406030204" pitchFamily="18" charset="0"/>
                <a:ea typeface="Cambria" panose="02040503050406030204" pitchFamily="18" charset="0"/>
              </a:rPr>
              <a:t>clip, </a:t>
            </a:r>
            <a:r>
              <a:rPr lang="en-US" sz="1900" i="1" dirty="0" err="1" smtClean="0">
                <a:solidFill>
                  <a:srgbClr val="FF0000"/>
                </a:solidFill>
                <a:latin typeface="Cambria" panose="02040503050406030204" pitchFamily="18" charset="0"/>
                <a:ea typeface="Cambria" panose="02040503050406030204" pitchFamily="18" charset="0"/>
              </a:rPr>
              <a:t>các</a:t>
            </a:r>
            <a:r>
              <a:rPr lang="en-US" sz="1900" i="1" dirty="0" smtClean="0">
                <a:solidFill>
                  <a:srgbClr val="FF0000"/>
                </a:solidFill>
                <a:latin typeface="Cambria" panose="02040503050406030204" pitchFamily="18" charset="0"/>
                <a:ea typeface="Cambria" panose="02040503050406030204" pitchFamily="18" charset="0"/>
              </a:rPr>
              <a:t> </a:t>
            </a:r>
            <a:r>
              <a:rPr lang="en-US" sz="1900" i="1" dirty="0" err="1" smtClean="0">
                <a:solidFill>
                  <a:srgbClr val="FF0000"/>
                </a:solidFill>
                <a:latin typeface="Cambria" panose="02040503050406030204" pitchFamily="18" charset="0"/>
                <a:ea typeface="Cambria" panose="02040503050406030204" pitchFamily="18" charset="0"/>
              </a:rPr>
              <a:t>hình</a:t>
            </a:r>
            <a:r>
              <a:rPr lang="en-US" sz="1900" i="1" dirty="0" smtClean="0">
                <a:solidFill>
                  <a:srgbClr val="FF0000"/>
                </a:solidFill>
                <a:latin typeface="Cambria" panose="02040503050406030204" pitchFamily="18" charset="0"/>
                <a:ea typeface="Cambria" panose="02040503050406030204" pitchFamily="18" charset="0"/>
              </a:rPr>
              <a:t> </a:t>
            </a:r>
            <a:r>
              <a:rPr lang="en-US" sz="1900" i="1" dirty="0" err="1" smtClean="0">
                <a:solidFill>
                  <a:srgbClr val="FF0000"/>
                </a:solidFill>
                <a:latin typeface="Cambria" panose="02040503050406030204" pitchFamily="18" charset="0"/>
                <a:ea typeface="Cambria" panose="02040503050406030204" pitchFamily="18" charset="0"/>
              </a:rPr>
              <a:t>ảnh</a:t>
            </a:r>
            <a:r>
              <a:rPr lang="en-US" sz="1900" i="1" dirty="0" smtClean="0">
                <a:solidFill>
                  <a:srgbClr val="FF0000"/>
                </a:solidFill>
                <a:latin typeface="Cambria" panose="02040503050406030204" pitchFamily="18" charset="0"/>
                <a:ea typeface="Cambria" panose="02040503050406030204" pitchFamily="18" charset="0"/>
              </a:rPr>
              <a:t> </a:t>
            </a:r>
            <a:r>
              <a:rPr lang="en-US" sz="1900" i="1" dirty="0" err="1" smtClean="0">
                <a:solidFill>
                  <a:srgbClr val="FF0000"/>
                </a:solidFill>
                <a:latin typeface="Cambria" panose="02040503050406030204" pitchFamily="18" charset="0"/>
                <a:ea typeface="Cambria" panose="02040503050406030204" pitchFamily="18" charset="0"/>
              </a:rPr>
              <a:t>và</a:t>
            </a:r>
            <a:r>
              <a:rPr lang="en-US" sz="1900" i="1" dirty="0" smtClean="0">
                <a:solidFill>
                  <a:srgbClr val="FF0000"/>
                </a:solidFill>
                <a:latin typeface="Cambria" panose="02040503050406030204" pitchFamily="18" charset="0"/>
                <a:ea typeface="Cambria" panose="02040503050406030204" pitchFamily="18" charset="0"/>
              </a:rPr>
              <a:t> </a:t>
            </a:r>
            <a:r>
              <a:rPr lang="en-US" sz="1900" i="1" dirty="0" err="1" smtClean="0">
                <a:solidFill>
                  <a:srgbClr val="FF0000"/>
                </a:solidFill>
                <a:latin typeface="Cambria" panose="02040503050406030204" pitchFamily="18" charset="0"/>
                <a:ea typeface="Cambria" panose="02040503050406030204" pitchFamily="18" charset="0"/>
              </a:rPr>
              <a:t>kênh</a:t>
            </a:r>
            <a:r>
              <a:rPr lang="en-US" sz="1900" i="1" dirty="0" smtClean="0">
                <a:solidFill>
                  <a:srgbClr val="FF0000"/>
                </a:solidFill>
                <a:latin typeface="Cambria" panose="02040503050406030204" pitchFamily="18" charset="0"/>
                <a:ea typeface="Cambria" panose="02040503050406030204" pitchFamily="18" charset="0"/>
              </a:rPr>
              <a:t> </a:t>
            </a:r>
            <a:r>
              <a:rPr lang="en-US" sz="1900" i="1" dirty="0" err="1" smtClean="0">
                <a:solidFill>
                  <a:srgbClr val="FF0000"/>
                </a:solidFill>
                <a:latin typeface="Cambria" panose="02040503050406030204" pitchFamily="18" charset="0"/>
                <a:ea typeface="Cambria" panose="02040503050406030204" pitchFamily="18" charset="0"/>
              </a:rPr>
              <a:t>chữ</a:t>
            </a:r>
            <a:r>
              <a:rPr lang="en-US" sz="1900" i="1" dirty="0" smtClean="0">
                <a:solidFill>
                  <a:srgbClr val="FF0000"/>
                </a:solidFill>
                <a:latin typeface="Cambria" panose="02040503050406030204" pitchFamily="18" charset="0"/>
                <a:ea typeface="Cambria" panose="02040503050406030204" pitchFamily="18" charset="0"/>
              </a:rPr>
              <a:t> SGK, </a:t>
            </a:r>
            <a:r>
              <a:rPr lang="en-US" sz="1900" i="1" dirty="0" err="1" smtClean="0">
                <a:solidFill>
                  <a:srgbClr val="FF0000"/>
                </a:solidFill>
                <a:latin typeface="Cambria" panose="02040503050406030204" pitchFamily="18" charset="0"/>
                <a:ea typeface="Cambria" panose="02040503050406030204" pitchFamily="18" charset="0"/>
              </a:rPr>
              <a:t>hãy</a:t>
            </a:r>
            <a:r>
              <a:rPr lang="en-US" sz="1900" i="1" dirty="0" smtClean="0">
                <a:solidFill>
                  <a:srgbClr val="FF0000"/>
                </a:solidFill>
                <a:latin typeface="Cambria" panose="02040503050406030204" pitchFamily="18" charset="0"/>
                <a:ea typeface="Cambria" panose="02040503050406030204" pitchFamily="18" charset="0"/>
              </a:rPr>
              <a:t>:</a:t>
            </a:r>
          </a:p>
          <a:p>
            <a:pPr algn="just"/>
            <a:r>
              <a:rPr lang="en-US" sz="1900" i="1" dirty="0" smtClean="0">
                <a:solidFill>
                  <a:srgbClr val="FF0000"/>
                </a:solidFill>
                <a:latin typeface="Cambria" panose="02040503050406030204" pitchFamily="18" charset="0"/>
                <a:ea typeface="Cambria" panose="02040503050406030204" pitchFamily="18" charset="0"/>
              </a:rPr>
              <a:t>- </a:t>
            </a:r>
            <a:r>
              <a:rPr lang="vi-VN" sz="1900" i="1" dirty="0" smtClean="0">
                <a:solidFill>
                  <a:srgbClr val="FF0000"/>
                </a:solidFill>
                <a:latin typeface="Cambria" pitchFamily="18" charset="0"/>
                <a:ea typeface="Cambria" pitchFamily="18" charset="0"/>
              </a:rPr>
              <a:t>Nêu </a:t>
            </a:r>
            <a:r>
              <a:rPr lang="vi-VN" sz="1900" i="1" dirty="0">
                <a:solidFill>
                  <a:srgbClr val="FF0000"/>
                </a:solidFill>
                <a:latin typeface="Cambria" pitchFamily="18" charset="0"/>
                <a:ea typeface="Cambria" pitchFamily="18" charset="0"/>
              </a:rPr>
              <a:t>thực trạng thoái hóa đất ở nước ta</a:t>
            </a:r>
            <a:r>
              <a:rPr lang="vi-VN" sz="1900" i="1" dirty="0" smtClean="0">
                <a:solidFill>
                  <a:srgbClr val="FF0000"/>
                </a:solidFill>
                <a:latin typeface="Cambria" pitchFamily="18" charset="0"/>
                <a:ea typeface="Cambria" pitchFamily="18" charset="0"/>
              </a:rPr>
              <a:t>.</a:t>
            </a:r>
            <a:endParaRPr lang="en-US" sz="1900" i="1" dirty="0" smtClean="0">
              <a:solidFill>
                <a:srgbClr val="FF0000"/>
              </a:solidFill>
              <a:latin typeface="Cambria" panose="02040503050406030204" pitchFamily="18" charset="0"/>
              <a:ea typeface="Cambria" panose="02040503050406030204" pitchFamily="18" charset="0"/>
            </a:endParaRPr>
          </a:p>
          <a:p>
            <a:pPr algn="just"/>
            <a:r>
              <a:rPr lang="en-US" sz="1900" i="1" dirty="0" smtClean="0">
                <a:solidFill>
                  <a:srgbClr val="FF0000"/>
                </a:solidFill>
                <a:latin typeface="Cambria" panose="02040503050406030204" pitchFamily="18" charset="0"/>
                <a:ea typeface="Cambria" panose="02040503050406030204" pitchFamily="18" charset="0"/>
              </a:rPr>
              <a:t>- </a:t>
            </a:r>
            <a:r>
              <a:rPr lang="vi-VN" sz="1900" i="1" dirty="0" smtClean="0">
                <a:solidFill>
                  <a:srgbClr val="FF0000"/>
                </a:solidFill>
                <a:latin typeface="Cambria" panose="02040503050406030204" pitchFamily="18" charset="0"/>
                <a:ea typeface="Cambria" panose="02040503050406030204" pitchFamily="18" charset="0"/>
              </a:rPr>
              <a:t>Nguyên </a:t>
            </a:r>
            <a:r>
              <a:rPr lang="vi-VN" sz="1900" i="1" dirty="0">
                <a:solidFill>
                  <a:srgbClr val="FF0000"/>
                </a:solidFill>
                <a:latin typeface="Cambria" panose="02040503050406030204" pitchFamily="18" charset="0"/>
                <a:ea typeface="Cambria" panose="02040503050406030204" pitchFamily="18" charset="0"/>
              </a:rPr>
              <a:t>nhân nào gây nên tình trạng thoái hóa đất ở nước ta</a:t>
            </a:r>
            <a:r>
              <a:rPr lang="vi-VN" sz="1900" i="1" dirty="0" smtClean="0">
                <a:solidFill>
                  <a:srgbClr val="FF0000"/>
                </a:solidFill>
                <a:latin typeface="Cambria" panose="02040503050406030204" pitchFamily="18" charset="0"/>
                <a:ea typeface="Cambria" panose="02040503050406030204" pitchFamily="18" charset="0"/>
              </a:rPr>
              <a:t>?</a:t>
            </a:r>
            <a:endParaRPr lang="en-US" sz="1900" i="1" dirty="0" smtClean="0">
              <a:solidFill>
                <a:srgbClr val="FF0000"/>
              </a:solidFill>
              <a:latin typeface="Cambria" panose="02040503050406030204" pitchFamily="18" charset="0"/>
              <a:ea typeface="Cambria" panose="02040503050406030204" pitchFamily="18" charset="0"/>
            </a:endParaRPr>
          </a:p>
          <a:p>
            <a:pPr algn="just"/>
            <a:r>
              <a:rPr lang="en-US" sz="1900" b="1" dirty="0" smtClean="0">
                <a:solidFill>
                  <a:srgbClr val="00B050"/>
                </a:solidFill>
                <a:latin typeface="Cambria" panose="02040503050406030204" pitchFamily="18" charset="0"/>
                <a:ea typeface="Cambria" panose="02040503050406030204" pitchFamily="18" charset="0"/>
              </a:rPr>
              <a:t>* NHÓM 5, 6, 7 VÀ 8: </a:t>
            </a:r>
            <a:r>
              <a:rPr lang="vi-VN" sz="1900" i="1" dirty="0">
                <a:solidFill>
                  <a:srgbClr val="FF0000"/>
                </a:solidFill>
                <a:latin typeface="Cambria" panose="02040503050406030204" pitchFamily="18" charset="0"/>
                <a:ea typeface="Cambria" panose="02040503050406030204" pitchFamily="18" charset="0"/>
              </a:rPr>
              <a:t>Quan sát </a:t>
            </a:r>
            <a:r>
              <a:rPr lang="en-US" sz="1900" i="1" dirty="0" smtClean="0">
                <a:solidFill>
                  <a:srgbClr val="FF0000"/>
                </a:solidFill>
                <a:latin typeface="Cambria" panose="02040503050406030204" pitchFamily="18" charset="0"/>
                <a:ea typeface="Cambria" panose="02040503050406030204" pitchFamily="18" charset="0"/>
              </a:rPr>
              <a:t>video </a:t>
            </a:r>
            <a:r>
              <a:rPr lang="en-US" sz="1900" i="1" dirty="0" smtClean="0">
                <a:solidFill>
                  <a:srgbClr val="FF0000"/>
                </a:solidFill>
                <a:latin typeface="Cambria" panose="02040503050406030204" pitchFamily="18" charset="0"/>
                <a:ea typeface="Cambria" panose="02040503050406030204" pitchFamily="18" charset="0"/>
              </a:rPr>
              <a:t>clip, </a:t>
            </a:r>
            <a:r>
              <a:rPr lang="en-US" sz="1900" i="1" dirty="0" err="1" smtClean="0">
                <a:solidFill>
                  <a:srgbClr val="FF0000"/>
                </a:solidFill>
                <a:latin typeface="Cambria" panose="02040503050406030204" pitchFamily="18" charset="0"/>
                <a:ea typeface="Cambria" panose="02040503050406030204" pitchFamily="18" charset="0"/>
              </a:rPr>
              <a:t>các</a:t>
            </a:r>
            <a:r>
              <a:rPr lang="en-US" sz="1900" i="1" dirty="0" smtClean="0">
                <a:solidFill>
                  <a:srgbClr val="FF0000"/>
                </a:solidFill>
                <a:latin typeface="Cambria" panose="02040503050406030204" pitchFamily="18" charset="0"/>
                <a:ea typeface="Cambria" panose="02040503050406030204" pitchFamily="18" charset="0"/>
              </a:rPr>
              <a:t> </a:t>
            </a:r>
            <a:r>
              <a:rPr lang="en-US" sz="1900" i="1" dirty="0" err="1" smtClean="0">
                <a:solidFill>
                  <a:srgbClr val="FF0000"/>
                </a:solidFill>
                <a:latin typeface="Cambria" panose="02040503050406030204" pitchFamily="18" charset="0"/>
                <a:ea typeface="Cambria" panose="02040503050406030204" pitchFamily="18" charset="0"/>
              </a:rPr>
              <a:t>hình</a:t>
            </a:r>
            <a:r>
              <a:rPr lang="en-US" sz="1900" i="1" dirty="0" smtClean="0">
                <a:solidFill>
                  <a:srgbClr val="FF0000"/>
                </a:solidFill>
                <a:latin typeface="Cambria" panose="02040503050406030204" pitchFamily="18" charset="0"/>
                <a:ea typeface="Cambria" panose="02040503050406030204" pitchFamily="18" charset="0"/>
              </a:rPr>
              <a:t> </a:t>
            </a:r>
            <a:r>
              <a:rPr lang="en-US" sz="1900" i="1" dirty="0" err="1" smtClean="0">
                <a:solidFill>
                  <a:srgbClr val="FF0000"/>
                </a:solidFill>
                <a:latin typeface="Cambria" panose="02040503050406030204" pitchFamily="18" charset="0"/>
                <a:ea typeface="Cambria" panose="02040503050406030204" pitchFamily="18" charset="0"/>
              </a:rPr>
              <a:t>ảnh</a:t>
            </a:r>
            <a:r>
              <a:rPr lang="en-US" sz="1900" i="1" dirty="0" smtClean="0">
                <a:solidFill>
                  <a:srgbClr val="FF0000"/>
                </a:solidFill>
                <a:latin typeface="Cambria" panose="02040503050406030204" pitchFamily="18" charset="0"/>
                <a:ea typeface="Cambria" panose="02040503050406030204" pitchFamily="18" charset="0"/>
              </a:rPr>
              <a:t> </a:t>
            </a:r>
            <a:r>
              <a:rPr lang="vi-VN" sz="1900" i="1" dirty="0" smtClean="0">
                <a:solidFill>
                  <a:srgbClr val="FF0000"/>
                </a:solidFill>
                <a:latin typeface="Cambria" panose="02040503050406030204" pitchFamily="18" charset="0"/>
                <a:ea typeface="Cambria" panose="02040503050406030204" pitchFamily="18" charset="0"/>
              </a:rPr>
              <a:t> </a:t>
            </a:r>
            <a:r>
              <a:rPr lang="vi-VN" sz="1900" i="1" dirty="0">
                <a:solidFill>
                  <a:srgbClr val="FF0000"/>
                </a:solidFill>
                <a:latin typeface="Cambria" panose="02040503050406030204" pitchFamily="18" charset="0"/>
                <a:ea typeface="Cambria" panose="02040503050406030204" pitchFamily="18" charset="0"/>
              </a:rPr>
              <a:t>và kênh chữ SGK, cho </a:t>
            </a:r>
            <a:r>
              <a:rPr lang="vi-VN" sz="1900" i="1" dirty="0" smtClean="0">
                <a:solidFill>
                  <a:srgbClr val="FF0000"/>
                </a:solidFill>
                <a:latin typeface="Cambria" panose="02040503050406030204" pitchFamily="18" charset="0"/>
                <a:ea typeface="Cambria" panose="02040503050406030204" pitchFamily="18" charset="0"/>
              </a:rPr>
              <a:t>biết</a:t>
            </a:r>
            <a:r>
              <a:rPr lang="en-US" sz="1900" i="1" dirty="0" smtClean="0">
                <a:solidFill>
                  <a:srgbClr val="FF0000"/>
                </a:solidFill>
                <a:latin typeface="Cambria" panose="02040503050406030204" pitchFamily="18" charset="0"/>
                <a:ea typeface="Cambria" panose="02040503050406030204" pitchFamily="18" charset="0"/>
              </a:rPr>
              <a:t>:</a:t>
            </a:r>
          </a:p>
          <a:p>
            <a:pPr algn="just"/>
            <a:r>
              <a:rPr lang="en-US" sz="1900" i="1" dirty="0" smtClean="0">
                <a:solidFill>
                  <a:srgbClr val="FF0000"/>
                </a:solidFill>
                <a:latin typeface="Cambria" panose="02040503050406030204" pitchFamily="18" charset="0"/>
                <a:ea typeface="Cambria" panose="02040503050406030204" pitchFamily="18" charset="0"/>
              </a:rPr>
              <a:t>- </a:t>
            </a:r>
            <a:r>
              <a:rPr lang="vi-VN" sz="1900" i="1" dirty="0" smtClean="0">
                <a:solidFill>
                  <a:srgbClr val="FF0000"/>
                </a:solidFill>
                <a:latin typeface="Cambria" panose="02040503050406030204" pitchFamily="18" charset="0"/>
                <a:ea typeface="Cambria" panose="02040503050406030204" pitchFamily="18" charset="0"/>
              </a:rPr>
              <a:t>Nêu </a:t>
            </a:r>
            <a:r>
              <a:rPr lang="vi-VN" sz="1900" i="1" dirty="0">
                <a:solidFill>
                  <a:srgbClr val="FF0000"/>
                </a:solidFill>
                <a:latin typeface="Cambria" panose="02040503050406030204" pitchFamily="18" charset="0"/>
                <a:ea typeface="Cambria" panose="02040503050406030204" pitchFamily="18" charset="0"/>
              </a:rPr>
              <a:t>hậu quả của việc thoái hóa đất ở nước ta</a:t>
            </a:r>
            <a:r>
              <a:rPr lang="vi-VN" sz="1900" i="1" dirty="0" smtClean="0">
                <a:solidFill>
                  <a:srgbClr val="FF0000"/>
                </a:solidFill>
                <a:latin typeface="Cambria" panose="02040503050406030204" pitchFamily="18" charset="0"/>
                <a:ea typeface="Cambria" panose="02040503050406030204" pitchFamily="18" charset="0"/>
              </a:rPr>
              <a:t>.</a:t>
            </a:r>
            <a:endParaRPr lang="en-US" sz="1900" i="1" dirty="0" smtClean="0">
              <a:solidFill>
                <a:srgbClr val="FF0000"/>
              </a:solidFill>
              <a:latin typeface="Cambria" panose="02040503050406030204" pitchFamily="18" charset="0"/>
              <a:ea typeface="Cambria" panose="02040503050406030204" pitchFamily="18" charset="0"/>
            </a:endParaRPr>
          </a:p>
          <a:p>
            <a:pPr algn="just"/>
            <a:r>
              <a:rPr lang="en-US" sz="1900" i="1" dirty="0" smtClean="0">
                <a:solidFill>
                  <a:srgbClr val="FF0000"/>
                </a:solidFill>
                <a:latin typeface="Cambria" panose="02040503050406030204" pitchFamily="18" charset="0"/>
                <a:ea typeface="Cambria" panose="02040503050406030204" pitchFamily="18" charset="0"/>
              </a:rPr>
              <a:t>- </a:t>
            </a:r>
            <a:r>
              <a:rPr lang="vi-VN" sz="1900" i="1" dirty="0">
                <a:solidFill>
                  <a:srgbClr val="FF0000"/>
                </a:solidFill>
                <a:latin typeface="Cambria" panose="02040503050406030204" pitchFamily="18" charset="0"/>
                <a:ea typeface="Cambria" panose="02040503050406030204" pitchFamily="18" charset="0"/>
              </a:rPr>
              <a:t>Nêu các biện pháp chống thoái hóa đất ở nước ta hiện nay.</a:t>
            </a:r>
            <a:endParaRPr lang="en-US" sz="1900" i="1" dirty="0" smtClean="0">
              <a:solidFill>
                <a:srgbClr val="FF0000"/>
              </a:solidFill>
              <a:latin typeface="Cambria" panose="02040503050406030204" pitchFamily="18" charset="0"/>
              <a:ea typeface="Cambria" panose="02040503050406030204" pitchFamily="18" charset="0"/>
            </a:endParaRPr>
          </a:p>
        </p:txBody>
      </p:sp>
      <p:pic>
        <p:nvPicPr>
          <p:cNvPr id="23" name="Picture 2"/>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95060" y="1581150"/>
            <a:ext cx="660399" cy="70485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8" name="Bai 12">
            <a:hlinkClick r:id="" action="ppaction://media"/>
            <a:extLst>
              <a:ext uri="{FF2B5EF4-FFF2-40B4-BE49-F238E27FC236}">
                <a16:creationId xmlns:a16="http://schemas.microsoft.com/office/drawing/2014/main" xmlns="" id="{1E81DC88-7ABF-7883-29E0-4258E6386C79}"/>
              </a:ext>
            </a:extLst>
          </p:cNvPr>
          <p:cNvPicPr>
            <a:picLocks noChangeAspect="1"/>
          </p:cNvPicPr>
          <p:nvPr>
            <a:videoFile r:link="rId2"/>
            <p:extLst>
              <p:ext uri="{DAA4B4D4-6D71-4841-9C94-3DE7FCFB9230}">
                <p14:media xmlns:p14="http://schemas.microsoft.com/office/powerpoint/2010/main" r:embed="rId1"/>
              </p:ext>
            </p:extLst>
          </p:nvPr>
        </p:nvPicPr>
        <p:blipFill>
          <a:blip r:embed="rId8"/>
          <a:stretch>
            <a:fillRect/>
          </a:stretch>
        </p:blipFill>
        <p:spPr>
          <a:xfrm>
            <a:off x="4419600" y="1299018"/>
            <a:ext cx="4419600" cy="5165539"/>
          </a:xfrm>
          <a:prstGeom prst="rect">
            <a:avLst/>
          </a:prstGeom>
        </p:spPr>
      </p:pic>
    </p:spTree>
    <p:extLst>
      <p:ext uri="{BB962C8B-B14F-4D97-AF65-F5344CB8AC3E}">
        <p14:creationId xmlns:p14="http://schemas.microsoft.com/office/powerpoint/2010/main" val="179161110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randombar(horizontal)">
                                      <p:cBhvr>
                                        <p:cTn id="7" dur="500"/>
                                        <p:tgtEl>
                                          <p:spTgt spid="23"/>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22"/>
                                        </p:tgtEl>
                                        <p:attrNameLst>
                                          <p:attrName>style.visibility</p:attrName>
                                        </p:attrNameLst>
                                      </p:cBhvr>
                                      <p:to>
                                        <p:strVal val="visible"/>
                                      </p:to>
                                    </p:set>
                                    <p:animEffect transition="in" filter="randombar(horizontal)">
                                      <p:cBhvr>
                                        <p:cTn id="10" dur="500"/>
                                        <p:tgtEl>
                                          <p:spTgt spid="22"/>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nodeType="clickEffect">
                                  <p:stCondLst>
                                    <p:cond delay="0"/>
                                  </p:stCondLst>
                                  <p:childTnLst>
                                    <p:set>
                                      <p:cBhvr>
                                        <p:cTn id="14" dur="1" fill="hold">
                                          <p:stCondLst>
                                            <p:cond delay="0"/>
                                          </p:stCondLst>
                                        </p:cTn>
                                        <p:tgtEl>
                                          <p:spTgt spid="22">
                                            <p:txEl>
                                              <p:pRg st="0" end="0"/>
                                            </p:txEl>
                                          </p:spTgt>
                                        </p:tgtEl>
                                        <p:attrNameLst>
                                          <p:attrName>style.visibility</p:attrName>
                                        </p:attrNameLst>
                                      </p:cBhvr>
                                      <p:to>
                                        <p:strVal val="visible"/>
                                      </p:to>
                                    </p:set>
                                    <p:animEffect transition="in" filter="randombar(horizontal)">
                                      <p:cBhvr>
                                        <p:cTn id="15" dur="500"/>
                                        <p:tgtEl>
                                          <p:spTgt spid="22">
                                            <p:txEl>
                                              <p:pRg st="0" end="0"/>
                                            </p:txEl>
                                          </p:spTgt>
                                        </p:tgtEl>
                                      </p:cBhvr>
                                    </p:animEffect>
                                  </p:childTnLst>
                                </p:cTn>
                              </p:par>
                              <p:par>
                                <p:cTn id="16" presetID="14" presetClass="entr" presetSubtype="10" fill="hold" nodeType="withEffect">
                                  <p:stCondLst>
                                    <p:cond delay="0"/>
                                  </p:stCondLst>
                                  <p:childTnLst>
                                    <p:set>
                                      <p:cBhvr>
                                        <p:cTn id="17" dur="1" fill="hold">
                                          <p:stCondLst>
                                            <p:cond delay="0"/>
                                          </p:stCondLst>
                                        </p:cTn>
                                        <p:tgtEl>
                                          <p:spTgt spid="22">
                                            <p:txEl>
                                              <p:pRg st="1" end="1"/>
                                            </p:txEl>
                                          </p:spTgt>
                                        </p:tgtEl>
                                        <p:attrNameLst>
                                          <p:attrName>style.visibility</p:attrName>
                                        </p:attrNameLst>
                                      </p:cBhvr>
                                      <p:to>
                                        <p:strVal val="visible"/>
                                      </p:to>
                                    </p:set>
                                    <p:animEffect transition="in" filter="randombar(horizontal)">
                                      <p:cBhvr>
                                        <p:cTn id="18" dur="500"/>
                                        <p:tgtEl>
                                          <p:spTgt spid="22">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4" presetClass="entr" presetSubtype="10" fill="hold" nodeType="clickEffect">
                                  <p:stCondLst>
                                    <p:cond delay="0"/>
                                  </p:stCondLst>
                                  <p:childTnLst>
                                    <p:set>
                                      <p:cBhvr>
                                        <p:cTn id="22" dur="1" fill="hold">
                                          <p:stCondLst>
                                            <p:cond delay="0"/>
                                          </p:stCondLst>
                                        </p:cTn>
                                        <p:tgtEl>
                                          <p:spTgt spid="22">
                                            <p:txEl>
                                              <p:pRg st="2" end="2"/>
                                            </p:txEl>
                                          </p:spTgt>
                                        </p:tgtEl>
                                        <p:attrNameLst>
                                          <p:attrName>style.visibility</p:attrName>
                                        </p:attrNameLst>
                                      </p:cBhvr>
                                      <p:to>
                                        <p:strVal val="visible"/>
                                      </p:to>
                                    </p:set>
                                    <p:animEffect transition="in" filter="randombar(horizontal)">
                                      <p:cBhvr>
                                        <p:cTn id="23" dur="500"/>
                                        <p:tgtEl>
                                          <p:spTgt spid="22">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4" presetClass="entr" presetSubtype="10" fill="hold" nodeType="clickEffect">
                                  <p:stCondLst>
                                    <p:cond delay="0"/>
                                  </p:stCondLst>
                                  <p:childTnLst>
                                    <p:set>
                                      <p:cBhvr>
                                        <p:cTn id="27" dur="1" fill="hold">
                                          <p:stCondLst>
                                            <p:cond delay="0"/>
                                          </p:stCondLst>
                                        </p:cTn>
                                        <p:tgtEl>
                                          <p:spTgt spid="22">
                                            <p:txEl>
                                              <p:pRg st="3" end="3"/>
                                            </p:txEl>
                                          </p:spTgt>
                                        </p:tgtEl>
                                        <p:attrNameLst>
                                          <p:attrName>style.visibility</p:attrName>
                                        </p:attrNameLst>
                                      </p:cBhvr>
                                      <p:to>
                                        <p:strVal val="visible"/>
                                      </p:to>
                                    </p:set>
                                    <p:animEffect transition="in" filter="randombar(horizontal)">
                                      <p:cBhvr>
                                        <p:cTn id="28" dur="500"/>
                                        <p:tgtEl>
                                          <p:spTgt spid="22">
                                            <p:txEl>
                                              <p:pRg st="3" end="3"/>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4" presetClass="entr" presetSubtype="10" fill="hold" nodeType="clickEffect">
                                  <p:stCondLst>
                                    <p:cond delay="0"/>
                                  </p:stCondLst>
                                  <p:childTnLst>
                                    <p:set>
                                      <p:cBhvr>
                                        <p:cTn id="32" dur="1" fill="hold">
                                          <p:stCondLst>
                                            <p:cond delay="0"/>
                                          </p:stCondLst>
                                        </p:cTn>
                                        <p:tgtEl>
                                          <p:spTgt spid="18"/>
                                        </p:tgtEl>
                                        <p:attrNameLst>
                                          <p:attrName>style.visibility</p:attrName>
                                        </p:attrNameLst>
                                      </p:cBhvr>
                                      <p:to>
                                        <p:strVal val="visible"/>
                                      </p:to>
                                    </p:set>
                                    <p:animEffect transition="in" filter="randombar(horizontal)">
                                      <p:cBhvr>
                                        <p:cTn id="33" dur="500"/>
                                        <p:tgtEl>
                                          <p:spTgt spid="18"/>
                                        </p:tgtEl>
                                      </p:cBhvr>
                                    </p:animEffect>
                                  </p:childTnLst>
                                </p:cTn>
                              </p:par>
                            </p:childTnLst>
                          </p:cTn>
                        </p:par>
                      </p:childTnLst>
                    </p:cTn>
                  </p:par>
                  <p:par>
                    <p:cTn id="34" fill="hold">
                      <p:stCondLst>
                        <p:cond delay="indefinite"/>
                      </p:stCondLst>
                      <p:childTnLst>
                        <p:par>
                          <p:cTn id="35" fill="hold">
                            <p:stCondLst>
                              <p:cond delay="0"/>
                            </p:stCondLst>
                            <p:childTnLst>
                              <p:par>
                                <p:cTn id="36" presetID="14" presetClass="entr" presetSubtype="10" fill="hold" nodeType="clickEffect">
                                  <p:stCondLst>
                                    <p:cond delay="0"/>
                                  </p:stCondLst>
                                  <p:childTnLst>
                                    <p:set>
                                      <p:cBhvr>
                                        <p:cTn id="37" dur="1" fill="hold">
                                          <p:stCondLst>
                                            <p:cond delay="0"/>
                                          </p:stCondLst>
                                        </p:cTn>
                                        <p:tgtEl>
                                          <p:spTgt spid="22">
                                            <p:txEl>
                                              <p:pRg st="4" end="4"/>
                                            </p:txEl>
                                          </p:spTgt>
                                        </p:tgtEl>
                                        <p:attrNameLst>
                                          <p:attrName>style.visibility</p:attrName>
                                        </p:attrNameLst>
                                      </p:cBhvr>
                                      <p:to>
                                        <p:strVal val="visible"/>
                                      </p:to>
                                    </p:set>
                                    <p:animEffect transition="in" filter="randombar(horizontal)">
                                      <p:cBhvr>
                                        <p:cTn id="38" dur="500"/>
                                        <p:tgtEl>
                                          <p:spTgt spid="22">
                                            <p:txEl>
                                              <p:pRg st="4" end="4"/>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14" presetClass="entr" presetSubtype="10" fill="hold" nodeType="clickEffect">
                                  <p:stCondLst>
                                    <p:cond delay="0"/>
                                  </p:stCondLst>
                                  <p:childTnLst>
                                    <p:set>
                                      <p:cBhvr>
                                        <p:cTn id="42" dur="1" fill="hold">
                                          <p:stCondLst>
                                            <p:cond delay="0"/>
                                          </p:stCondLst>
                                        </p:cTn>
                                        <p:tgtEl>
                                          <p:spTgt spid="22">
                                            <p:txEl>
                                              <p:pRg st="5" end="5"/>
                                            </p:txEl>
                                          </p:spTgt>
                                        </p:tgtEl>
                                        <p:attrNameLst>
                                          <p:attrName>style.visibility</p:attrName>
                                        </p:attrNameLst>
                                      </p:cBhvr>
                                      <p:to>
                                        <p:strVal val="visible"/>
                                      </p:to>
                                    </p:set>
                                    <p:animEffect transition="in" filter="randombar(horizontal)">
                                      <p:cBhvr>
                                        <p:cTn id="43" dur="500"/>
                                        <p:tgtEl>
                                          <p:spTgt spid="22">
                                            <p:txEl>
                                              <p:pRg st="5" end="5"/>
                                            </p:txEl>
                                          </p:spTgt>
                                        </p:tgtEl>
                                      </p:cBhvr>
                                    </p:animEffect>
                                  </p:childTnLst>
                                </p:cTn>
                              </p:par>
                            </p:childTnLst>
                          </p:cTn>
                        </p:par>
                      </p:childTnLst>
                    </p:cTn>
                  </p:par>
                  <p:par>
                    <p:cTn id="44" fill="hold">
                      <p:stCondLst>
                        <p:cond delay="indefinite"/>
                      </p:stCondLst>
                      <p:childTnLst>
                        <p:par>
                          <p:cTn id="45" fill="hold">
                            <p:stCondLst>
                              <p:cond delay="0"/>
                            </p:stCondLst>
                            <p:childTnLst>
                              <p:par>
                                <p:cTn id="46" presetID="14" presetClass="entr" presetSubtype="10" fill="hold" nodeType="clickEffect">
                                  <p:stCondLst>
                                    <p:cond delay="0"/>
                                  </p:stCondLst>
                                  <p:childTnLst>
                                    <p:set>
                                      <p:cBhvr>
                                        <p:cTn id="47" dur="1" fill="hold">
                                          <p:stCondLst>
                                            <p:cond delay="0"/>
                                          </p:stCondLst>
                                        </p:cTn>
                                        <p:tgtEl>
                                          <p:spTgt spid="22">
                                            <p:txEl>
                                              <p:pRg st="6" end="6"/>
                                            </p:txEl>
                                          </p:spTgt>
                                        </p:tgtEl>
                                        <p:attrNameLst>
                                          <p:attrName>style.visibility</p:attrName>
                                        </p:attrNameLst>
                                      </p:cBhvr>
                                      <p:to>
                                        <p:strVal val="visible"/>
                                      </p:to>
                                    </p:set>
                                    <p:animEffect transition="in" filter="randombar(horizontal)">
                                      <p:cBhvr>
                                        <p:cTn id="48" dur="500"/>
                                        <p:tgtEl>
                                          <p:spTgt spid="22">
                                            <p:txEl>
                                              <p:pRg st="6" end="6"/>
                                            </p:txEl>
                                          </p:spTgt>
                                        </p:tgtEl>
                                      </p:cBhvr>
                                    </p:animEffect>
                                  </p:childTnLst>
                                </p:cTn>
                              </p:par>
                            </p:childTnLst>
                          </p:cTn>
                        </p:par>
                      </p:childTnLst>
                    </p:cTn>
                  </p:par>
                  <p:par>
                    <p:cTn id="49" fill="hold">
                      <p:stCondLst>
                        <p:cond delay="indefinite"/>
                      </p:stCondLst>
                      <p:childTnLst>
                        <p:par>
                          <p:cTn id="50" fill="hold">
                            <p:stCondLst>
                              <p:cond delay="0"/>
                            </p:stCondLst>
                            <p:childTnLst>
                              <p:par>
                                <p:cTn id="51" presetID="14" presetClass="entr" presetSubtype="10" fill="hold" nodeType="clickEffect">
                                  <p:stCondLst>
                                    <p:cond delay="0"/>
                                  </p:stCondLst>
                                  <p:childTnLst>
                                    <p:set>
                                      <p:cBhvr>
                                        <p:cTn id="52" dur="1" fill="hold">
                                          <p:stCondLst>
                                            <p:cond delay="0"/>
                                          </p:stCondLst>
                                        </p:cTn>
                                        <p:tgtEl>
                                          <p:spTgt spid="22">
                                            <p:txEl>
                                              <p:pRg st="7" end="7"/>
                                            </p:txEl>
                                          </p:spTgt>
                                        </p:tgtEl>
                                        <p:attrNameLst>
                                          <p:attrName>style.visibility</p:attrName>
                                        </p:attrNameLst>
                                      </p:cBhvr>
                                      <p:to>
                                        <p:strVal val="visible"/>
                                      </p:to>
                                    </p:set>
                                    <p:animEffect transition="in" filter="randombar(horizontal)">
                                      <p:cBhvr>
                                        <p:cTn id="53" dur="500"/>
                                        <p:tgtEl>
                                          <p:spTgt spid="22">
                                            <p:txEl>
                                              <p:pRg st="7" end="7"/>
                                            </p:txEl>
                                          </p:spTgt>
                                        </p:tgtEl>
                                      </p:cBhvr>
                                    </p:animEffect>
                                  </p:childTnLst>
                                </p:cTn>
                              </p:par>
                            </p:childTnLst>
                          </p:cTn>
                        </p:par>
                      </p:childTnLst>
                    </p:cTn>
                  </p:par>
                  <p:par>
                    <p:cTn id="54" fill="hold">
                      <p:stCondLst>
                        <p:cond delay="indefinite"/>
                      </p:stCondLst>
                      <p:childTnLst>
                        <p:par>
                          <p:cTn id="55" fill="hold">
                            <p:stCondLst>
                              <p:cond delay="0"/>
                            </p:stCondLst>
                            <p:childTnLst>
                              <p:par>
                                <p:cTn id="56" presetID="14" presetClass="entr" presetSubtype="10" fill="hold" nodeType="clickEffect">
                                  <p:stCondLst>
                                    <p:cond delay="0"/>
                                  </p:stCondLst>
                                  <p:childTnLst>
                                    <p:set>
                                      <p:cBhvr>
                                        <p:cTn id="57" dur="1" fill="hold">
                                          <p:stCondLst>
                                            <p:cond delay="0"/>
                                          </p:stCondLst>
                                        </p:cTn>
                                        <p:tgtEl>
                                          <p:spTgt spid="22">
                                            <p:txEl>
                                              <p:pRg st="8" end="8"/>
                                            </p:txEl>
                                          </p:spTgt>
                                        </p:tgtEl>
                                        <p:attrNameLst>
                                          <p:attrName>style.visibility</p:attrName>
                                        </p:attrNameLst>
                                      </p:cBhvr>
                                      <p:to>
                                        <p:strVal val="visible"/>
                                      </p:to>
                                    </p:set>
                                    <p:animEffect transition="in" filter="randombar(horizontal)">
                                      <p:cBhvr>
                                        <p:cTn id="58" dur="500"/>
                                        <p:tgtEl>
                                          <p:spTgt spid="22">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59" fill="hold" display="0">
                  <p:stCondLst>
                    <p:cond delay="indefinite"/>
                  </p:stCondLst>
                </p:cTn>
                <p:tgtEl>
                  <p:spTgt spid="18"/>
                </p:tgtEl>
              </p:cMediaNode>
            </p:video>
          </p:childTnLst>
        </p:cTn>
      </p:par>
    </p:tnLst>
    <p:bldLst>
      <p:bldP spid="22"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a:t>
            </a: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9</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Cambria" pitchFamily="18" charset="0"/>
              </a:rPr>
              <a:t>3</a:t>
            </a:r>
            <a:endParaRPr lang="en-US" sz="3000" b="1" dirty="0">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sp>
        <p:nvSpPr>
          <p:cNvPr id="20" name="TextBox 19"/>
          <p:cNvSpPr txBox="1"/>
          <p:nvPr/>
        </p:nvSpPr>
        <p:spPr>
          <a:xfrm>
            <a:off x="954112" y="6248400"/>
            <a:ext cx="3160688" cy="369332"/>
          </a:xfrm>
          <a:prstGeom prst="rect">
            <a:avLst/>
          </a:prstGeom>
          <a:noFill/>
        </p:spPr>
        <p:txBody>
          <a:bodyPr wrap="square" rtlCol="0">
            <a:spAutoFit/>
          </a:bodyPr>
          <a:lstStyle/>
          <a:p>
            <a:pPr algn="ctr"/>
            <a:r>
              <a:rPr lang="en-US" dirty="0" err="1" smtClean="0">
                <a:latin typeface="Cambria" pitchFamily="18" charset="0"/>
                <a:ea typeface="Cambria" pitchFamily="18" charset="0"/>
              </a:rPr>
              <a:t>Trồng</a:t>
            </a:r>
            <a:r>
              <a:rPr lang="en-US" dirty="0" smtClean="0">
                <a:latin typeface="Cambria" pitchFamily="18" charset="0"/>
                <a:ea typeface="Cambria" pitchFamily="18" charset="0"/>
              </a:rPr>
              <a:t> </a:t>
            </a:r>
            <a:r>
              <a:rPr lang="en-US" dirty="0" err="1" smtClean="0">
                <a:latin typeface="Cambria" pitchFamily="18" charset="0"/>
                <a:ea typeface="Cambria" pitchFamily="18" charset="0"/>
              </a:rPr>
              <a:t>và</a:t>
            </a:r>
            <a:r>
              <a:rPr lang="en-US" dirty="0" smtClean="0">
                <a:latin typeface="Cambria" pitchFamily="18" charset="0"/>
                <a:ea typeface="Cambria" pitchFamily="18" charset="0"/>
              </a:rPr>
              <a:t> </a:t>
            </a:r>
            <a:r>
              <a:rPr lang="en-US" dirty="0" err="1" smtClean="0">
                <a:latin typeface="Cambria" pitchFamily="18" charset="0"/>
                <a:ea typeface="Cambria" pitchFamily="18" charset="0"/>
              </a:rPr>
              <a:t>bảo</a:t>
            </a:r>
            <a:r>
              <a:rPr lang="en-US" dirty="0" smtClean="0">
                <a:latin typeface="Cambria" pitchFamily="18" charset="0"/>
                <a:ea typeface="Cambria" pitchFamily="18" charset="0"/>
              </a:rPr>
              <a:t> </a:t>
            </a:r>
            <a:r>
              <a:rPr lang="en-US" dirty="0" err="1" smtClean="0">
                <a:latin typeface="Cambria" pitchFamily="18" charset="0"/>
                <a:ea typeface="Cambria" pitchFamily="18" charset="0"/>
              </a:rPr>
              <a:t>vệ</a:t>
            </a:r>
            <a:r>
              <a:rPr lang="en-US" dirty="0" smtClean="0">
                <a:latin typeface="Cambria" pitchFamily="18" charset="0"/>
                <a:ea typeface="Cambria" pitchFamily="18" charset="0"/>
              </a:rPr>
              <a:t> </a:t>
            </a:r>
            <a:r>
              <a:rPr lang="en-US" dirty="0" err="1" smtClean="0">
                <a:latin typeface="Cambria" pitchFamily="18" charset="0"/>
                <a:ea typeface="Cambria" pitchFamily="18" charset="0"/>
              </a:rPr>
              <a:t>rừng</a:t>
            </a:r>
            <a:endParaRPr lang="en-US" dirty="0">
              <a:latin typeface="Cambria" pitchFamily="18" charset="0"/>
              <a:ea typeface="Cambria" pitchFamily="18" charset="0"/>
            </a:endParaRPr>
          </a:p>
        </p:txBody>
      </p:sp>
      <p:sp>
        <p:nvSpPr>
          <p:cNvPr id="22" name="TextBox 21"/>
          <p:cNvSpPr txBox="1"/>
          <p:nvPr/>
        </p:nvSpPr>
        <p:spPr>
          <a:xfrm>
            <a:off x="5058570" y="6260068"/>
            <a:ext cx="3171030" cy="369332"/>
          </a:xfrm>
          <a:prstGeom prst="rect">
            <a:avLst/>
          </a:prstGeom>
          <a:noFill/>
        </p:spPr>
        <p:txBody>
          <a:bodyPr wrap="square" rtlCol="0">
            <a:spAutoFit/>
          </a:bodyPr>
          <a:lstStyle/>
          <a:p>
            <a:pPr algn="ctr"/>
            <a:r>
              <a:rPr lang="en-US" dirty="0" err="1" smtClean="0">
                <a:latin typeface="Cambria" pitchFamily="18" charset="0"/>
                <a:ea typeface="Cambria" pitchFamily="18" charset="0"/>
              </a:rPr>
              <a:t>Sử</a:t>
            </a:r>
            <a:r>
              <a:rPr lang="en-US" dirty="0" smtClean="0">
                <a:latin typeface="Cambria" pitchFamily="18" charset="0"/>
                <a:ea typeface="Cambria" pitchFamily="18" charset="0"/>
              </a:rPr>
              <a:t> </a:t>
            </a:r>
            <a:r>
              <a:rPr lang="en-US" dirty="0" err="1" smtClean="0">
                <a:latin typeface="Cambria" pitchFamily="18" charset="0"/>
                <a:ea typeface="Cambria" pitchFamily="18" charset="0"/>
              </a:rPr>
              <a:t>dụng</a:t>
            </a:r>
            <a:r>
              <a:rPr lang="en-US" dirty="0" smtClean="0">
                <a:latin typeface="Cambria" pitchFamily="18" charset="0"/>
                <a:ea typeface="Cambria" pitchFamily="18" charset="0"/>
              </a:rPr>
              <a:t> </a:t>
            </a:r>
            <a:r>
              <a:rPr lang="en-US" dirty="0" err="1" smtClean="0">
                <a:latin typeface="Cambria" pitchFamily="18" charset="0"/>
                <a:ea typeface="Cambria" pitchFamily="18" charset="0"/>
              </a:rPr>
              <a:t>bón</a:t>
            </a:r>
            <a:r>
              <a:rPr lang="en-US" dirty="0" smtClean="0">
                <a:latin typeface="Cambria" pitchFamily="18" charset="0"/>
                <a:ea typeface="Cambria" pitchFamily="18" charset="0"/>
              </a:rPr>
              <a:t> </a:t>
            </a:r>
            <a:r>
              <a:rPr lang="en-US" dirty="0" err="1" smtClean="0">
                <a:latin typeface="Cambria" pitchFamily="18" charset="0"/>
                <a:ea typeface="Cambria" pitchFamily="18" charset="0"/>
              </a:rPr>
              <a:t>phân</a:t>
            </a:r>
            <a:r>
              <a:rPr lang="en-US" dirty="0" smtClean="0">
                <a:latin typeface="Cambria" pitchFamily="18" charset="0"/>
                <a:ea typeface="Cambria" pitchFamily="18" charset="0"/>
              </a:rPr>
              <a:t> </a:t>
            </a:r>
            <a:r>
              <a:rPr lang="en-US" dirty="0" err="1" smtClean="0">
                <a:latin typeface="Cambria" pitchFamily="18" charset="0"/>
                <a:ea typeface="Cambria" pitchFamily="18" charset="0"/>
              </a:rPr>
              <a:t>hữu</a:t>
            </a:r>
            <a:r>
              <a:rPr lang="en-US" dirty="0" smtClean="0">
                <a:latin typeface="Cambria" pitchFamily="18" charset="0"/>
                <a:ea typeface="Cambria" pitchFamily="18" charset="0"/>
              </a:rPr>
              <a:t> </a:t>
            </a:r>
            <a:r>
              <a:rPr lang="en-US" dirty="0" err="1" smtClean="0">
                <a:latin typeface="Cambria" pitchFamily="18" charset="0"/>
                <a:ea typeface="Cambria" pitchFamily="18" charset="0"/>
              </a:rPr>
              <a:t>cơ</a:t>
            </a:r>
            <a:endParaRPr lang="en-US" dirty="0">
              <a:latin typeface="Cambria" pitchFamily="18" charset="0"/>
              <a:ea typeface="Cambria" pitchFamily="18" charset="0"/>
            </a:endParaRPr>
          </a:p>
        </p:txBody>
      </p:sp>
      <p:sp>
        <p:nvSpPr>
          <p:cNvPr id="23" name="TextBox 22"/>
          <p:cNvSpPr txBox="1"/>
          <p:nvPr/>
        </p:nvSpPr>
        <p:spPr>
          <a:xfrm>
            <a:off x="990600" y="3595074"/>
            <a:ext cx="3088515" cy="369332"/>
          </a:xfrm>
          <a:prstGeom prst="rect">
            <a:avLst/>
          </a:prstGeom>
          <a:noFill/>
        </p:spPr>
        <p:txBody>
          <a:bodyPr wrap="square" rtlCol="0">
            <a:spAutoFit/>
          </a:bodyPr>
          <a:lstStyle/>
          <a:p>
            <a:pPr algn="ctr"/>
            <a:r>
              <a:rPr lang="en-US" dirty="0" err="1" smtClean="0">
                <a:latin typeface="Cambria" pitchFamily="18" charset="0"/>
                <a:ea typeface="Cambria" pitchFamily="18" charset="0"/>
              </a:rPr>
              <a:t>Xói</a:t>
            </a:r>
            <a:r>
              <a:rPr lang="en-US" dirty="0" smtClean="0">
                <a:latin typeface="Cambria" pitchFamily="18" charset="0"/>
                <a:ea typeface="Cambria" pitchFamily="18" charset="0"/>
              </a:rPr>
              <a:t> </a:t>
            </a:r>
            <a:r>
              <a:rPr lang="en-US" dirty="0" err="1" smtClean="0">
                <a:latin typeface="Cambria" pitchFamily="18" charset="0"/>
                <a:ea typeface="Cambria" pitchFamily="18" charset="0"/>
              </a:rPr>
              <a:t>mòn</a:t>
            </a:r>
            <a:r>
              <a:rPr lang="en-US" dirty="0" smtClean="0">
                <a:latin typeface="Cambria" pitchFamily="18" charset="0"/>
                <a:ea typeface="Cambria" pitchFamily="18" charset="0"/>
              </a:rPr>
              <a:t> </a:t>
            </a:r>
            <a:r>
              <a:rPr lang="en-US" dirty="0" err="1" smtClean="0">
                <a:latin typeface="Cambria" pitchFamily="18" charset="0"/>
                <a:ea typeface="Cambria" pitchFamily="18" charset="0"/>
              </a:rPr>
              <a:t>đất</a:t>
            </a:r>
            <a:r>
              <a:rPr lang="en-US" dirty="0" smtClean="0">
                <a:latin typeface="Cambria" pitchFamily="18" charset="0"/>
                <a:ea typeface="Cambria" pitchFamily="18" charset="0"/>
              </a:rPr>
              <a:t> </a:t>
            </a:r>
            <a:endParaRPr lang="en-US" dirty="0">
              <a:latin typeface="Cambria" pitchFamily="18" charset="0"/>
              <a:ea typeface="Cambria" pitchFamily="18" charset="0"/>
            </a:endParaRPr>
          </a:p>
        </p:txBody>
      </p:sp>
      <p:sp>
        <p:nvSpPr>
          <p:cNvPr id="24" name="TextBox 23"/>
          <p:cNvSpPr txBox="1"/>
          <p:nvPr/>
        </p:nvSpPr>
        <p:spPr>
          <a:xfrm>
            <a:off x="5181600" y="3581400"/>
            <a:ext cx="2895600" cy="369332"/>
          </a:xfrm>
          <a:prstGeom prst="rect">
            <a:avLst/>
          </a:prstGeom>
          <a:noFill/>
        </p:spPr>
        <p:txBody>
          <a:bodyPr wrap="square" rtlCol="0">
            <a:spAutoFit/>
          </a:bodyPr>
          <a:lstStyle/>
          <a:p>
            <a:pPr algn="ctr"/>
            <a:r>
              <a:rPr lang="en-US" dirty="0" err="1" smtClean="0">
                <a:latin typeface="Cambria" pitchFamily="18" charset="0"/>
                <a:ea typeface="Cambria" pitchFamily="18" charset="0"/>
              </a:rPr>
              <a:t>Đốt</a:t>
            </a:r>
            <a:r>
              <a:rPr lang="en-US" dirty="0" smtClean="0">
                <a:latin typeface="Cambria" pitchFamily="18" charset="0"/>
                <a:ea typeface="Cambria" pitchFamily="18" charset="0"/>
              </a:rPr>
              <a:t> </a:t>
            </a:r>
            <a:r>
              <a:rPr lang="en-US" dirty="0" err="1" smtClean="0">
                <a:latin typeface="Cambria" pitchFamily="18" charset="0"/>
                <a:ea typeface="Cambria" pitchFamily="18" charset="0"/>
              </a:rPr>
              <a:t>rừng</a:t>
            </a:r>
            <a:r>
              <a:rPr lang="en-US" dirty="0" smtClean="0">
                <a:latin typeface="Cambria" pitchFamily="18" charset="0"/>
                <a:ea typeface="Cambria" pitchFamily="18" charset="0"/>
              </a:rPr>
              <a:t> </a:t>
            </a:r>
            <a:r>
              <a:rPr lang="en-US" dirty="0" err="1" smtClean="0">
                <a:latin typeface="Cambria" pitchFamily="18" charset="0"/>
                <a:ea typeface="Cambria" pitchFamily="18" charset="0"/>
              </a:rPr>
              <a:t>làm</a:t>
            </a:r>
            <a:r>
              <a:rPr lang="en-US" dirty="0" smtClean="0">
                <a:latin typeface="Cambria" pitchFamily="18" charset="0"/>
                <a:ea typeface="Cambria" pitchFamily="18" charset="0"/>
              </a:rPr>
              <a:t> </a:t>
            </a:r>
            <a:r>
              <a:rPr lang="en-US" dirty="0" err="1" smtClean="0">
                <a:latin typeface="Cambria" pitchFamily="18" charset="0"/>
                <a:ea typeface="Cambria" pitchFamily="18" charset="0"/>
              </a:rPr>
              <a:t>nương</a:t>
            </a:r>
            <a:r>
              <a:rPr lang="en-US" dirty="0" smtClean="0">
                <a:latin typeface="Cambria" pitchFamily="18" charset="0"/>
                <a:ea typeface="Cambria" pitchFamily="18" charset="0"/>
              </a:rPr>
              <a:t> </a:t>
            </a:r>
            <a:r>
              <a:rPr lang="en-US" dirty="0" err="1" smtClean="0">
                <a:latin typeface="Cambria" pitchFamily="18" charset="0"/>
                <a:ea typeface="Cambria" pitchFamily="18" charset="0"/>
              </a:rPr>
              <a:t>rẫy</a:t>
            </a:r>
            <a:endParaRPr lang="en-US" dirty="0">
              <a:latin typeface="Cambria" pitchFamily="18" charset="0"/>
              <a:ea typeface="Cambria" pitchFamily="18" charset="0"/>
            </a:endParaRPr>
          </a:p>
        </p:txBody>
      </p:sp>
      <p:sp>
        <p:nvSpPr>
          <p:cNvPr id="25" name="Title 1"/>
          <p:cNvSpPr txBox="1">
            <a:spLocks/>
          </p:cNvSpPr>
          <p:nvPr/>
        </p:nvSpPr>
        <p:spPr>
          <a:xfrm>
            <a:off x="2209800"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vi-VN" sz="2400" b="1" dirty="0" smtClean="0">
                <a:solidFill>
                  <a:srgbClr val="0D30DD"/>
                </a:solidFill>
                <a:latin typeface="Cambria" pitchFamily="18" charset="0"/>
              </a:rPr>
              <a:t>TÍNH CẤP THIẾT CỦA VẤN ĐỀ CHỐNG THOÁI</a:t>
            </a:r>
            <a:endParaRPr lang="en-US" sz="2400" b="1" dirty="0" smtClean="0">
              <a:solidFill>
                <a:srgbClr val="0D30DD"/>
              </a:solidFill>
              <a:latin typeface="Cambria" pitchFamily="18" charset="0"/>
            </a:endParaRPr>
          </a:p>
          <a:p>
            <a:pPr algn="just"/>
            <a:r>
              <a:rPr lang="vi-VN" sz="2400" b="1" dirty="0" smtClean="0">
                <a:solidFill>
                  <a:srgbClr val="0D30DD"/>
                </a:solidFill>
                <a:latin typeface="Cambria" pitchFamily="18" charset="0"/>
              </a:rPr>
              <a:t> HÓA </a:t>
            </a:r>
            <a:r>
              <a:rPr lang="vi-VN" sz="2400" b="1" dirty="0" smtClean="0">
                <a:solidFill>
                  <a:srgbClr val="0D30DD"/>
                </a:solidFill>
                <a:latin typeface="Cambria" pitchFamily="18" charset="0"/>
              </a:rPr>
              <a:t>ĐẤT</a:t>
            </a:r>
            <a:endParaRPr lang="en-US" sz="2400" b="1" dirty="0">
              <a:solidFill>
                <a:srgbClr val="0D30DD"/>
              </a:solidFill>
              <a:latin typeface="Cambria" pitchFamily="18" charset="0"/>
            </a:endParaRPr>
          </a:p>
        </p:txBody>
      </p:sp>
      <p:pic>
        <p:nvPicPr>
          <p:cNvPr id="2"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24331" y="1424818"/>
            <a:ext cx="3795268" cy="2142586"/>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724401" y="1424818"/>
            <a:ext cx="3810000" cy="2142586"/>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48492" y="4092498"/>
            <a:ext cx="3771107" cy="2155902"/>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Picture 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724401" y="4114466"/>
            <a:ext cx="3810000" cy="2111965"/>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7334420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par>
                                <p:cTn id="8" presetID="14" presetClass="entr" presetSubtype="10"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randombar(horizontal)">
                                      <p:cBhvr>
                                        <p:cTn id="10" dur="500"/>
                                        <p:tgtEl>
                                          <p:spTgt spid="2"/>
                                        </p:tgtEl>
                                      </p:cBhvr>
                                    </p:animEffect>
                                  </p:childTnLst>
                                </p:cTn>
                              </p:par>
                              <p:par>
                                <p:cTn id="11" presetID="14" presetClass="entr" presetSubtype="10" fill="hold" grpId="0" nodeType="withEffect">
                                  <p:stCondLst>
                                    <p:cond delay="0"/>
                                  </p:stCondLst>
                                  <p:childTnLst>
                                    <p:set>
                                      <p:cBhvr>
                                        <p:cTn id="12" dur="1" fill="hold">
                                          <p:stCondLst>
                                            <p:cond delay="0"/>
                                          </p:stCondLst>
                                        </p:cTn>
                                        <p:tgtEl>
                                          <p:spTgt spid="23"/>
                                        </p:tgtEl>
                                        <p:attrNameLst>
                                          <p:attrName>style.visibility</p:attrName>
                                        </p:attrNameLst>
                                      </p:cBhvr>
                                      <p:to>
                                        <p:strVal val="visible"/>
                                      </p:to>
                                    </p:set>
                                    <p:animEffect transition="in" filter="randombar(horizontal)">
                                      <p:cBhvr>
                                        <p:cTn id="13" dur="500"/>
                                        <p:tgtEl>
                                          <p:spTgt spid="23"/>
                                        </p:tgtEl>
                                      </p:cBhvr>
                                    </p:animEffect>
                                  </p:childTnLst>
                                </p:cTn>
                              </p:par>
                              <p:par>
                                <p:cTn id="14" presetID="14" presetClass="entr" presetSubtype="10" fill="hold" grpId="0" nodeType="withEffect">
                                  <p:stCondLst>
                                    <p:cond delay="0"/>
                                  </p:stCondLst>
                                  <p:childTnLst>
                                    <p:set>
                                      <p:cBhvr>
                                        <p:cTn id="15" dur="1" fill="hold">
                                          <p:stCondLst>
                                            <p:cond delay="0"/>
                                          </p:stCondLst>
                                        </p:cTn>
                                        <p:tgtEl>
                                          <p:spTgt spid="24"/>
                                        </p:tgtEl>
                                        <p:attrNameLst>
                                          <p:attrName>style.visibility</p:attrName>
                                        </p:attrNameLst>
                                      </p:cBhvr>
                                      <p:to>
                                        <p:strVal val="visible"/>
                                      </p:to>
                                    </p:set>
                                    <p:animEffect transition="in" filter="randombar(horizontal)">
                                      <p:cBhvr>
                                        <p:cTn id="16" dur="500"/>
                                        <p:tgtEl>
                                          <p:spTgt spid="24"/>
                                        </p:tgtEl>
                                      </p:cBhvr>
                                    </p:animEffect>
                                  </p:childTnLst>
                                </p:cTn>
                              </p:par>
                              <p:par>
                                <p:cTn id="17" presetID="14" presetClass="entr" presetSubtype="10" fill="hold" nodeType="with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randombar(horizontal)">
                                      <p:cBhvr>
                                        <p:cTn id="19" dur="500"/>
                                        <p:tgtEl>
                                          <p:spTgt spid="14"/>
                                        </p:tgtEl>
                                      </p:cBhvr>
                                    </p:animEffect>
                                  </p:childTnLst>
                                </p:cTn>
                              </p:par>
                              <p:par>
                                <p:cTn id="20" presetID="14" presetClass="entr" presetSubtype="10" fill="hold" nodeType="with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randombar(horizontal)">
                                      <p:cBhvr>
                                        <p:cTn id="22" dur="500"/>
                                        <p:tgtEl>
                                          <p:spTgt spid="15"/>
                                        </p:tgtEl>
                                      </p:cBhvr>
                                    </p:animEffect>
                                  </p:childTnLst>
                                </p:cTn>
                              </p:par>
                              <p:par>
                                <p:cTn id="23" presetID="14" presetClass="entr" presetSubtype="10" fill="hold" grpId="0" nodeType="withEffect">
                                  <p:stCondLst>
                                    <p:cond delay="0"/>
                                  </p:stCondLst>
                                  <p:childTnLst>
                                    <p:set>
                                      <p:cBhvr>
                                        <p:cTn id="24" dur="1" fill="hold">
                                          <p:stCondLst>
                                            <p:cond delay="0"/>
                                          </p:stCondLst>
                                        </p:cTn>
                                        <p:tgtEl>
                                          <p:spTgt spid="22"/>
                                        </p:tgtEl>
                                        <p:attrNameLst>
                                          <p:attrName>style.visibility</p:attrName>
                                        </p:attrNameLst>
                                      </p:cBhvr>
                                      <p:to>
                                        <p:strVal val="visible"/>
                                      </p:to>
                                    </p:set>
                                    <p:animEffect transition="in" filter="randombar(horizontal)">
                                      <p:cBhvr>
                                        <p:cTn id="25" dur="500"/>
                                        <p:tgtEl>
                                          <p:spTgt spid="22"/>
                                        </p:tgtEl>
                                      </p:cBhvr>
                                    </p:animEffect>
                                  </p:childTnLst>
                                </p:cTn>
                              </p:par>
                              <p:par>
                                <p:cTn id="26" presetID="14" presetClass="entr" presetSubtype="10" fill="hold" grpId="0" nodeType="withEffect">
                                  <p:stCondLst>
                                    <p:cond delay="0"/>
                                  </p:stCondLst>
                                  <p:childTnLst>
                                    <p:set>
                                      <p:cBhvr>
                                        <p:cTn id="27" dur="1" fill="hold">
                                          <p:stCondLst>
                                            <p:cond delay="0"/>
                                          </p:stCondLst>
                                        </p:cTn>
                                        <p:tgtEl>
                                          <p:spTgt spid="20"/>
                                        </p:tgtEl>
                                        <p:attrNameLst>
                                          <p:attrName>style.visibility</p:attrName>
                                        </p:attrNameLst>
                                      </p:cBhvr>
                                      <p:to>
                                        <p:strVal val="visible"/>
                                      </p:to>
                                    </p:set>
                                    <p:animEffect transition="in" filter="randombar(horizontal)">
                                      <p:cBhvr>
                                        <p:cTn id="28"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2" grpId="0"/>
      <p:bldP spid="23" grpId="0"/>
      <p:bldP spid="24"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9</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Cambria" pitchFamily="18" charset="0"/>
              </a:rPr>
              <a:t>3</a:t>
            </a:r>
            <a:endParaRPr lang="en-US" sz="3000" b="1" dirty="0">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graphicFrame>
        <p:nvGraphicFramePr>
          <p:cNvPr id="2" name="Diagram 1"/>
          <p:cNvGraphicFramePr/>
          <p:nvPr>
            <p:extLst>
              <p:ext uri="{D42A27DB-BD31-4B8C-83A1-F6EECF244321}">
                <p14:modId xmlns:p14="http://schemas.microsoft.com/office/powerpoint/2010/main" val="3706665737"/>
              </p:ext>
            </p:extLst>
          </p:nvPr>
        </p:nvGraphicFramePr>
        <p:xfrm>
          <a:off x="381000" y="1299019"/>
          <a:ext cx="8530387" cy="5254181"/>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21" name="Title 1"/>
          <p:cNvSpPr txBox="1">
            <a:spLocks/>
          </p:cNvSpPr>
          <p:nvPr/>
        </p:nvSpPr>
        <p:spPr>
          <a:xfrm>
            <a:off x="2209800"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vi-VN" sz="2400" b="1" dirty="0" smtClean="0">
                <a:solidFill>
                  <a:srgbClr val="0D30DD"/>
                </a:solidFill>
                <a:latin typeface="Cambria" pitchFamily="18" charset="0"/>
              </a:rPr>
              <a:t>TÍNH CẤP THIẾT CỦA VẤN ĐỀ CHỐNG THOÁI</a:t>
            </a:r>
            <a:endParaRPr lang="en-US" sz="2400" b="1" dirty="0" smtClean="0">
              <a:solidFill>
                <a:srgbClr val="0D30DD"/>
              </a:solidFill>
              <a:latin typeface="Cambria" pitchFamily="18" charset="0"/>
            </a:endParaRPr>
          </a:p>
          <a:p>
            <a:pPr algn="just"/>
            <a:r>
              <a:rPr lang="vi-VN" sz="2400" b="1" dirty="0" smtClean="0">
                <a:solidFill>
                  <a:srgbClr val="0D30DD"/>
                </a:solidFill>
                <a:latin typeface="Cambria" pitchFamily="18" charset="0"/>
              </a:rPr>
              <a:t> HÓA ĐẤT </a:t>
            </a:r>
            <a:endParaRPr lang="en-US" sz="2400" b="1" dirty="0">
              <a:solidFill>
                <a:srgbClr val="0D30DD"/>
              </a:solidFill>
              <a:latin typeface="Cambria" pitchFamily="18" charset="0"/>
            </a:endParaRPr>
          </a:p>
        </p:txBody>
      </p:sp>
    </p:spTree>
    <p:extLst>
      <p:ext uri="{BB962C8B-B14F-4D97-AF65-F5344CB8AC3E}">
        <p14:creationId xmlns:p14="http://schemas.microsoft.com/office/powerpoint/2010/main" val="78431559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AsOne/>
      </p:bldGraphic>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9</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Cambria" pitchFamily="18" charset="0"/>
              </a:rPr>
              <a:t>3</a:t>
            </a:r>
            <a:endParaRPr lang="en-US" sz="3000" b="1" dirty="0">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pic>
        <p:nvPicPr>
          <p:cNvPr id="35" name="Picture 10" descr="http://thumbs.dreamstime.com/z/%E6%9C%89%E7%99%BD%E8%89%B2%E6%B3%A1%E5%BD%B1%E7%9A%84thinking%E6%95%99%E6%8E%88-36777654.jpg"/>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36139" t="20400" r="8351" b="19564"/>
          <a:stretch/>
        </p:blipFill>
        <p:spPr bwMode="auto">
          <a:xfrm>
            <a:off x="6948424" y="4422043"/>
            <a:ext cx="2019364" cy="2253337"/>
          </a:xfrm>
          <a:prstGeom prst="rect">
            <a:avLst/>
          </a:prstGeom>
          <a:noFill/>
          <a:extLst>
            <a:ext uri="{909E8E84-426E-40DD-AFC4-6F175D3DCCD1}">
              <a14:hiddenFill xmlns:a14="http://schemas.microsoft.com/office/drawing/2010/main">
                <a:solidFill>
                  <a:srgbClr val="FFFFFF"/>
                </a:solidFill>
              </a14:hiddenFill>
            </a:ext>
          </a:extLst>
        </p:spPr>
      </p:pic>
      <p:sp>
        <p:nvSpPr>
          <p:cNvPr id="36" name="Rounded Rectangular Callout 35"/>
          <p:cNvSpPr/>
          <p:nvPr/>
        </p:nvSpPr>
        <p:spPr>
          <a:xfrm>
            <a:off x="446490" y="1981200"/>
            <a:ext cx="6792509" cy="3505201"/>
          </a:xfrm>
          <a:prstGeom prst="wedgeRoundRectCallout">
            <a:avLst>
              <a:gd name="adj1" fmla="val 47893"/>
              <a:gd name="adj2" fmla="val 57486"/>
              <a:gd name="adj3" fmla="val 16667"/>
            </a:avLst>
          </a:prstGeom>
          <a:ln>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endParaRPr lang="en-US" dirty="0">
              <a:effectLst/>
            </a:endParaRPr>
          </a:p>
        </p:txBody>
      </p:sp>
      <p:pic>
        <p:nvPicPr>
          <p:cNvPr id="37" name="Picture 12" descr="http://previews.123rf.com/images/mistac/mistac1207/mistac120700017/14524015-A-cartoon-boy-with-a-good-idea-Stock-Vector-thinking.jpg"/>
          <p:cNvPicPr>
            <a:picLocks noChangeAspect="1" noChangeArrowheads="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7778141" y="3732296"/>
            <a:ext cx="990752" cy="798025"/>
          </a:xfrm>
          <a:prstGeom prst="rect">
            <a:avLst/>
          </a:prstGeom>
          <a:noFill/>
          <a:extLst>
            <a:ext uri="{909E8E84-426E-40DD-AFC4-6F175D3DCCD1}">
              <a14:hiddenFill xmlns:a14="http://schemas.microsoft.com/office/drawing/2010/main">
                <a:solidFill>
                  <a:srgbClr val="FFFFFF"/>
                </a:solidFill>
              </a14:hiddenFill>
            </a:ext>
          </a:extLst>
        </p:spPr>
      </p:pic>
      <p:sp>
        <p:nvSpPr>
          <p:cNvPr id="38" name="Rectangle 37"/>
          <p:cNvSpPr/>
          <p:nvPr/>
        </p:nvSpPr>
        <p:spPr>
          <a:xfrm>
            <a:off x="609600" y="2133600"/>
            <a:ext cx="6553198" cy="3077766"/>
          </a:xfrm>
          <a:prstGeom prst="rect">
            <a:avLst/>
          </a:prstGeom>
        </p:spPr>
        <p:txBody>
          <a:bodyPr wrap="square">
            <a:spAutoFit/>
          </a:bodyPr>
          <a:lstStyle/>
          <a:p>
            <a:pPr algn="just">
              <a:lnSpc>
                <a:spcPct val="115000"/>
              </a:lnSpc>
              <a:spcBef>
                <a:spcPts val="600"/>
              </a:spcBef>
              <a:spcAft>
                <a:spcPts val="0"/>
              </a:spcAft>
            </a:pPr>
            <a:r>
              <a:rPr lang="vi-VN" sz="2000" b="1" dirty="0">
                <a:latin typeface="Cambria" pitchFamily="18" charset="0"/>
                <a:ea typeface="Cambria" pitchFamily="18" charset="0"/>
                <a:cs typeface="Times New Roman"/>
              </a:rPr>
              <a:t>- Thực trạng: </a:t>
            </a:r>
          </a:p>
          <a:p>
            <a:pPr algn="just">
              <a:lnSpc>
                <a:spcPct val="115000"/>
              </a:lnSpc>
              <a:spcBef>
                <a:spcPts val="600"/>
              </a:spcBef>
              <a:spcAft>
                <a:spcPts val="0"/>
              </a:spcAft>
            </a:pPr>
            <a:r>
              <a:rPr lang="vi-VN" sz="2000" dirty="0">
                <a:latin typeface="Cambria" pitchFamily="18" charset="0"/>
                <a:ea typeface="Cambria" pitchFamily="18" charset="0"/>
                <a:cs typeface="Times New Roman"/>
              </a:rPr>
              <a:t>+ Nhiều diện tích đất ở trung du và miền núi bị rửa trôi, xói mòn, bạc màu, trở nên khô cằn, nghèo dinh dưỡng; nguy cơ hoang mạc hoá có thể xảy ra ở khu vực duyên hải Nam Trung Bộ.</a:t>
            </a:r>
          </a:p>
          <a:p>
            <a:pPr algn="just">
              <a:lnSpc>
                <a:spcPct val="115000"/>
              </a:lnSpc>
              <a:spcBef>
                <a:spcPts val="600"/>
              </a:spcBef>
              <a:spcAft>
                <a:spcPts val="0"/>
              </a:spcAft>
            </a:pPr>
            <a:r>
              <a:rPr lang="vi-VN" sz="2000" dirty="0">
                <a:latin typeface="Cambria" pitchFamily="18" charset="0"/>
                <a:ea typeface="Cambria" pitchFamily="18" charset="0"/>
                <a:cs typeface="Times New Roman"/>
              </a:rPr>
              <a:t>+ Đất ở nhiều vùng cửa sông, ven biển bị suy thoái do nhiễm mặn, nhiễm phèn, ngập úng và có xu hướng ngày càng tăng.</a:t>
            </a:r>
          </a:p>
        </p:txBody>
      </p:sp>
      <p:sp>
        <p:nvSpPr>
          <p:cNvPr id="22" name="Title 1"/>
          <p:cNvSpPr txBox="1">
            <a:spLocks/>
          </p:cNvSpPr>
          <p:nvPr/>
        </p:nvSpPr>
        <p:spPr>
          <a:xfrm>
            <a:off x="2209800"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vi-VN" sz="2400" b="1" dirty="0" smtClean="0">
                <a:solidFill>
                  <a:srgbClr val="0D30DD"/>
                </a:solidFill>
                <a:latin typeface="Cambria" pitchFamily="18" charset="0"/>
              </a:rPr>
              <a:t>TÍNH CẤP THIẾT CỦA VẤN ĐỀ CHỐNG THOÁI</a:t>
            </a:r>
            <a:endParaRPr lang="en-US" sz="2400" b="1" dirty="0" smtClean="0">
              <a:solidFill>
                <a:srgbClr val="0D30DD"/>
              </a:solidFill>
              <a:latin typeface="Cambria" pitchFamily="18" charset="0"/>
            </a:endParaRPr>
          </a:p>
          <a:p>
            <a:pPr algn="just"/>
            <a:r>
              <a:rPr lang="vi-VN" sz="2400" b="1" dirty="0" smtClean="0">
                <a:solidFill>
                  <a:srgbClr val="0D30DD"/>
                </a:solidFill>
                <a:latin typeface="Cambria" pitchFamily="18" charset="0"/>
              </a:rPr>
              <a:t> HÓA ĐẤT </a:t>
            </a:r>
            <a:endParaRPr lang="en-US" sz="2400" b="1" dirty="0">
              <a:solidFill>
                <a:srgbClr val="0D30DD"/>
              </a:solidFill>
              <a:latin typeface="Cambria" pitchFamily="18" charset="0"/>
            </a:endParaRPr>
          </a:p>
        </p:txBody>
      </p:sp>
    </p:spTree>
    <p:extLst>
      <p:ext uri="{BB962C8B-B14F-4D97-AF65-F5344CB8AC3E}">
        <p14:creationId xmlns:p14="http://schemas.microsoft.com/office/powerpoint/2010/main" val="340462801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7"/>
                                        </p:tgtEl>
                                        <p:attrNameLst>
                                          <p:attrName>style.visibility</p:attrName>
                                        </p:attrNameLst>
                                      </p:cBhvr>
                                      <p:to>
                                        <p:strVal val="visible"/>
                                      </p:to>
                                    </p:set>
                                    <p:animEffect transition="in" filter="fade">
                                      <p:cBhvr>
                                        <p:cTn id="7" dur="500"/>
                                        <p:tgtEl>
                                          <p:spTgt spid="37"/>
                                        </p:tgtEl>
                                      </p:cBhvr>
                                    </p:animEffect>
                                  </p:childTnLst>
                                </p:cTn>
                              </p:par>
                              <p:par>
                                <p:cTn id="8" presetID="10" presetClass="entr" presetSubtype="0" fill="hold" nodeType="withEffect">
                                  <p:stCondLst>
                                    <p:cond delay="0"/>
                                  </p:stCondLst>
                                  <p:childTnLst>
                                    <p:set>
                                      <p:cBhvr>
                                        <p:cTn id="9" dur="1" fill="hold">
                                          <p:stCondLst>
                                            <p:cond delay="0"/>
                                          </p:stCondLst>
                                        </p:cTn>
                                        <p:tgtEl>
                                          <p:spTgt spid="35"/>
                                        </p:tgtEl>
                                        <p:attrNameLst>
                                          <p:attrName>style.visibility</p:attrName>
                                        </p:attrNameLst>
                                      </p:cBhvr>
                                      <p:to>
                                        <p:strVal val="visible"/>
                                      </p:to>
                                    </p:set>
                                    <p:animEffect transition="in" filter="fade">
                                      <p:cBhvr>
                                        <p:cTn id="10" dur="500"/>
                                        <p:tgtEl>
                                          <p:spTgt spid="35"/>
                                        </p:tgtEl>
                                      </p:cBhvr>
                                    </p:animEffect>
                                  </p:childTnLst>
                                </p:cTn>
                              </p:par>
                              <p:par>
                                <p:cTn id="11" presetID="32" presetClass="emph" presetSubtype="0" repeatCount="indefinite" fill="hold" nodeType="withEffect">
                                  <p:stCondLst>
                                    <p:cond delay="0"/>
                                  </p:stCondLst>
                                  <p:childTnLst>
                                    <p:animRot by="120000">
                                      <p:cBhvr>
                                        <p:cTn id="12" dur="100" fill="hold">
                                          <p:stCondLst>
                                            <p:cond delay="0"/>
                                          </p:stCondLst>
                                        </p:cTn>
                                        <p:tgtEl>
                                          <p:spTgt spid="37"/>
                                        </p:tgtEl>
                                        <p:attrNameLst>
                                          <p:attrName>r</p:attrName>
                                        </p:attrNameLst>
                                      </p:cBhvr>
                                    </p:animRot>
                                    <p:animRot by="-240000">
                                      <p:cBhvr>
                                        <p:cTn id="13" dur="200" fill="hold">
                                          <p:stCondLst>
                                            <p:cond delay="200"/>
                                          </p:stCondLst>
                                        </p:cTn>
                                        <p:tgtEl>
                                          <p:spTgt spid="37"/>
                                        </p:tgtEl>
                                        <p:attrNameLst>
                                          <p:attrName>r</p:attrName>
                                        </p:attrNameLst>
                                      </p:cBhvr>
                                    </p:animRot>
                                    <p:animRot by="240000">
                                      <p:cBhvr>
                                        <p:cTn id="14" dur="200" fill="hold">
                                          <p:stCondLst>
                                            <p:cond delay="400"/>
                                          </p:stCondLst>
                                        </p:cTn>
                                        <p:tgtEl>
                                          <p:spTgt spid="37"/>
                                        </p:tgtEl>
                                        <p:attrNameLst>
                                          <p:attrName>r</p:attrName>
                                        </p:attrNameLst>
                                      </p:cBhvr>
                                    </p:animRot>
                                    <p:animRot by="-240000">
                                      <p:cBhvr>
                                        <p:cTn id="15" dur="200" fill="hold">
                                          <p:stCondLst>
                                            <p:cond delay="600"/>
                                          </p:stCondLst>
                                        </p:cTn>
                                        <p:tgtEl>
                                          <p:spTgt spid="37"/>
                                        </p:tgtEl>
                                        <p:attrNameLst>
                                          <p:attrName>r</p:attrName>
                                        </p:attrNameLst>
                                      </p:cBhvr>
                                    </p:animRot>
                                    <p:animRot by="120000">
                                      <p:cBhvr>
                                        <p:cTn id="16" dur="200" fill="hold">
                                          <p:stCondLst>
                                            <p:cond delay="800"/>
                                          </p:stCondLst>
                                        </p:cTn>
                                        <p:tgtEl>
                                          <p:spTgt spid="37"/>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14" presetClass="entr" presetSubtype="10" fill="hold" grpId="0" nodeType="clickEffect">
                                  <p:stCondLst>
                                    <p:cond delay="0"/>
                                  </p:stCondLst>
                                  <p:childTnLst>
                                    <p:set>
                                      <p:cBhvr>
                                        <p:cTn id="20" dur="1" fill="hold">
                                          <p:stCondLst>
                                            <p:cond delay="0"/>
                                          </p:stCondLst>
                                        </p:cTn>
                                        <p:tgtEl>
                                          <p:spTgt spid="36"/>
                                        </p:tgtEl>
                                        <p:attrNameLst>
                                          <p:attrName>style.visibility</p:attrName>
                                        </p:attrNameLst>
                                      </p:cBhvr>
                                      <p:to>
                                        <p:strVal val="visible"/>
                                      </p:to>
                                    </p:set>
                                    <p:animEffect transition="in" filter="randombar(horizontal)">
                                      <p:cBhvr>
                                        <p:cTn id="21" dur="500"/>
                                        <p:tgtEl>
                                          <p:spTgt spid="36"/>
                                        </p:tgtEl>
                                      </p:cBhvr>
                                    </p:animEffect>
                                  </p:childTnLst>
                                </p:cTn>
                              </p:par>
                              <p:par>
                                <p:cTn id="22" presetID="14" presetClass="entr" presetSubtype="10" fill="hold" grpId="0" nodeType="withEffect">
                                  <p:stCondLst>
                                    <p:cond delay="0"/>
                                  </p:stCondLst>
                                  <p:childTnLst>
                                    <p:set>
                                      <p:cBhvr>
                                        <p:cTn id="23" dur="1" fill="hold">
                                          <p:stCondLst>
                                            <p:cond delay="0"/>
                                          </p:stCondLst>
                                        </p:cTn>
                                        <p:tgtEl>
                                          <p:spTgt spid="38"/>
                                        </p:tgtEl>
                                        <p:attrNameLst>
                                          <p:attrName>style.visibility</p:attrName>
                                        </p:attrNameLst>
                                      </p:cBhvr>
                                      <p:to>
                                        <p:strVal val="visible"/>
                                      </p:to>
                                    </p:set>
                                    <p:animEffect transition="in" filter="randombar(horizontal)">
                                      <p:cBhvr>
                                        <p:cTn id="24" dur="500"/>
                                        <p:tgtEl>
                                          <p:spTgt spid="38"/>
                                        </p:tgtEl>
                                      </p:cBhvr>
                                    </p:animEffect>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nodeType="clickEffect">
                                  <p:stCondLst>
                                    <p:cond delay="0"/>
                                  </p:stCondLst>
                                  <p:childTnLst>
                                    <p:set>
                                      <p:cBhvr>
                                        <p:cTn id="28" dur="1" fill="hold">
                                          <p:stCondLst>
                                            <p:cond delay="0"/>
                                          </p:stCondLst>
                                        </p:cTn>
                                        <p:tgtEl>
                                          <p:spTgt spid="38">
                                            <p:txEl>
                                              <p:pRg st="0" end="0"/>
                                            </p:txEl>
                                          </p:spTgt>
                                        </p:tgtEl>
                                        <p:attrNameLst>
                                          <p:attrName>style.visibility</p:attrName>
                                        </p:attrNameLst>
                                      </p:cBhvr>
                                      <p:to>
                                        <p:strVal val="visible"/>
                                      </p:to>
                                    </p:set>
                                    <p:animEffect transition="in" filter="randombar(horizontal)">
                                      <p:cBhvr>
                                        <p:cTn id="29" dur="500"/>
                                        <p:tgtEl>
                                          <p:spTgt spid="38">
                                            <p:txEl>
                                              <p:pRg st="0" end="0"/>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4" presetClass="entr" presetSubtype="10" fill="hold" nodeType="clickEffect">
                                  <p:stCondLst>
                                    <p:cond delay="0"/>
                                  </p:stCondLst>
                                  <p:childTnLst>
                                    <p:set>
                                      <p:cBhvr>
                                        <p:cTn id="33" dur="1" fill="hold">
                                          <p:stCondLst>
                                            <p:cond delay="0"/>
                                          </p:stCondLst>
                                        </p:cTn>
                                        <p:tgtEl>
                                          <p:spTgt spid="38">
                                            <p:txEl>
                                              <p:pRg st="1" end="1"/>
                                            </p:txEl>
                                          </p:spTgt>
                                        </p:tgtEl>
                                        <p:attrNameLst>
                                          <p:attrName>style.visibility</p:attrName>
                                        </p:attrNameLst>
                                      </p:cBhvr>
                                      <p:to>
                                        <p:strVal val="visible"/>
                                      </p:to>
                                    </p:set>
                                    <p:animEffect transition="in" filter="randombar(horizontal)">
                                      <p:cBhvr>
                                        <p:cTn id="34" dur="500"/>
                                        <p:tgtEl>
                                          <p:spTgt spid="38">
                                            <p:txEl>
                                              <p:pRg st="1" end="1"/>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4" presetClass="entr" presetSubtype="10" fill="hold" nodeType="clickEffect">
                                  <p:stCondLst>
                                    <p:cond delay="0"/>
                                  </p:stCondLst>
                                  <p:childTnLst>
                                    <p:set>
                                      <p:cBhvr>
                                        <p:cTn id="38" dur="1" fill="hold">
                                          <p:stCondLst>
                                            <p:cond delay="0"/>
                                          </p:stCondLst>
                                        </p:cTn>
                                        <p:tgtEl>
                                          <p:spTgt spid="38">
                                            <p:txEl>
                                              <p:pRg st="2" end="2"/>
                                            </p:txEl>
                                          </p:spTgt>
                                        </p:tgtEl>
                                        <p:attrNameLst>
                                          <p:attrName>style.visibility</p:attrName>
                                        </p:attrNameLst>
                                      </p:cBhvr>
                                      <p:to>
                                        <p:strVal val="visible"/>
                                      </p:to>
                                    </p:set>
                                    <p:animEffect transition="in" filter="randombar(horizontal)">
                                      <p:cBhvr>
                                        <p:cTn id="39" dur="500"/>
                                        <p:tgtEl>
                                          <p:spTgt spid="3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animBg="1"/>
      <p:bldP spid="38"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9</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Cambria" pitchFamily="18" charset="0"/>
              </a:rPr>
              <a:t>3</a:t>
            </a:r>
            <a:endParaRPr lang="en-US" sz="3000" b="1" dirty="0">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graphicFrame>
        <p:nvGraphicFramePr>
          <p:cNvPr id="2" name="Diagram 1"/>
          <p:cNvGraphicFramePr/>
          <p:nvPr>
            <p:extLst>
              <p:ext uri="{D42A27DB-BD31-4B8C-83A1-F6EECF244321}">
                <p14:modId xmlns:p14="http://schemas.microsoft.com/office/powerpoint/2010/main" val="2043109874"/>
              </p:ext>
            </p:extLst>
          </p:nvPr>
        </p:nvGraphicFramePr>
        <p:xfrm>
          <a:off x="381000" y="1299019"/>
          <a:ext cx="8530387" cy="5254181"/>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21" name="Title 1"/>
          <p:cNvSpPr txBox="1">
            <a:spLocks/>
          </p:cNvSpPr>
          <p:nvPr/>
        </p:nvSpPr>
        <p:spPr>
          <a:xfrm>
            <a:off x="2209800"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vi-VN" sz="2400" b="1" dirty="0" smtClean="0">
                <a:solidFill>
                  <a:srgbClr val="0D30DD"/>
                </a:solidFill>
                <a:latin typeface="Cambria" pitchFamily="18" charset="0"/>
              </a:rPr>
              <a:t>TÍNH CẤP THIẾT CỦA VẤN ĐỀ CHỐNG THOÁI</a:t>
            </a:r>
            <a:endParaRPr lang="en-US" sz="2400" b="1" dirty="0" smtClean="0">
              <a:solidFill>
                <a:srgbClr val="0D30DD"/>
              </a:solidFill>
              <a:latin typeface="Cambria" pitchFamily="18" charset="0"/>
            </a:endParaRPr>
          </a:p>
          <a:p>
            <a:pPr algn="just"/>
            <a:r>
              <a:rPr lang="vi-VN" sz="2400" b="1" dirty="0" smtClean="0">
                <a:solidFill>
                  <a:srgbClr val="0D30DD"/>
                </a:solidFill>
                <a:latin typeface="Cambria" pitchFamily="18" charset="0"/>
              </a:rPr>
              <a:t> HÓA ĐẤT </a:t>
            </a:r>
            <a:endParaRPr lang="en-US" sz="2400" b="1" dirty="0">
              <a:solidFill>
                <a:srgbClr val="0D30DD"/>
              </a:solidFill>
              <a:latin typeface="Cambria" pitchFamily="18" charset="0"/>
            </a:endParaRPr>
          </a:p>
        </p:txBody>
      </p:sp>
    </p:spTree>
    <p:extLst>
      <p:ext uri="{BB962C8B-B14F-4D97-AF65-F5344CB8AC3E}">
        <p14:creationId xmlns:p14="http://schemas.microsoft.com/office/powerpoint/2010/main" val="217481837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AsOne/>
      </p:bldGraphic>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9</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Cambria" pitchFamily="18" charset="0"/>
              </a:rPr>
              <a:t>3</a:t>
            </a:r>
            <a:endParaRPr lang="en-US" sz="3000" b="1" dirty="0">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pic>
        <p:nvPicPr>
          <p:cNvPr id="35" name="Picture 10" descr="http://thumbs.dreamstime.com/z/%E6%9C%89%E7%99%BD%E8%89%B2%E6%B3%A1%E5%BD%B1%E7%9A%84thinking%E6%95%99%E6%8E%88-36777654.jpg"/>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36139" t="20400" r="8351" b="19564"/>
          <a:stretch/>
        </p:blipFill>
        <p:spPr bwMode="auto">
          <a:xfrm>
            <a:off x="6948424" y="4422043"/>
            <a:ext cx="2019364" cy="2253337"/>
          </a:xfrm>
          <a:prstGeom prst="rect">
            <a:avLst/>
          </a:prstGeom>
          <a:noFill/>
          <a:extLst>
            <a:ext uri="{909E8E84-426E-40DD-AFC4-6F175D3DCCD1}">
              <a14:hiddenFill xmlns:a14="http://schemas.microsoft.com/office/drawing/2010/main">
                <a:solidFill>
                  <a:srgbClr val="FFFFFF"/>
                </a:solidFill>
              </a14:hiddenFill>
            </a:ext>
          </a:extLst>
        </p:spPr>
      </p:pic>
      <p:sp>
        <p:nvSpPr>
          <p:cNvPr id="36" name="Rounded Rectangular Callout 35"/>
          <p:cNvSpPr/>
          <p:nvPr/>
        </p:nvSpPr>
        <p:spPr>
          <a:xfrm>
            <a:off x="446490" y="1981200"/>
            <a:ext cx="6792509" cy="3505201"/>
          </a:xfrm>
          <a:prstGeom prst="wedgeRoundRectCallout">
            <a:avLst>
              <a:gd name="adj1" fmla="val 47893"/>
              <a:gd name="adj2" fmla="val 57486"/>
              <a:gd name="adj3" fmla="val 16667"/>
            </a:avLst>
          </a:prstGeom>
          <a:ln>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endParaRPr lang="en-US" dirty="0">
              <a:effectLst/>
            </a:endParaRPr>
          </a:p>
        </p:txBody>
      </p:sp>
      <p:pic>
        <p:nvPicPr>
          <p:cNvPr id="37" name="Picture 12" descr="http://previews.123rf.com/images/mistac/mistac1207/mistac120700017/14524015-A-cartoon-boy-with-a-good-idea-Stock-Vector-thinking.jpg"/>
          <p:cNvPicPr>
            <a:picLocks noChangeAspect="1" noChangeArrowheads="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7778141" y="3732296"/>
            <a:ext cx="990752" cy="798025"/>
          </a:xfrm>
          <a:prstGeom prst="rect">
            <a:avLst/>
          </a:prstGeom>
          <a:noFill/>
          <a:extLst>
            <a:ext uri="{909E8E84-426E-40DD-AFC4-6F175D3DCCD1}">
              <a14:hiddenFill xmlns:a14="http://schemas.microsoft.com/office/drawing/2010/main">
                <a:solidFill>
                  <a:srgbClr val="FFFFFF"/>
                </a:solidFill>
              </a14:hiddenFill>
            </a:ext>
          </a:extLst>
        </p:spPr>
      </p:pic>
      <p:sp>
        <p:nvSpPr>
          <p:cNvPr id="38" name="Rectangle 37"/>
          <p:cNvSpPr/>
          <p:nvPr/>
        </p:nvSpPr>
        <p:spPr>
          <a:xfrm>
            <a:off x="609600" y="2286000"/>
            <a:ext cx="6553198" cy="2871555"/>
          </a:xfrm>
          <a:prstGeom prst="rect">
            <a:avLst/>
          </a:prstGeom>
        </p:spPr>
        <p:txBody>
          <a:bodyPr wrap="square">
            <a:spAutoFit/>
          </a:bodyPr>
          <a:lstStyle/>
          <a:p>
            <a:pPr algn="just">
              <a:lnSpc>
                <a:spcPct val="115000"/>
              </a:lnSpc>
              <a:spcBef>
                <a:spcPts val="600"/>
              </a:spcBef>
              <a:spcAft>
                <a:spcPts val="0"/>
              </a:spcAft>
            </a:pPr>
            <a:r>
              <a:rPr lang="vi-VN" sz="2400" b="1" dirty="0" smtClean="0">
                <a:latin typeface="Cambria" pitchFamily="18" charset="0"/>
                <a:ea typeface="Cambria" pitchFamily="18" charset="0"/>
                <a:cs typeface="Times New Roman"/>
              </a:rPr>
              <a:t>- </a:t>
            </a:r>
            <a:r>
              <a:rPr lang="vi-VN" sz="2400" b="1" dirty="0">
                <a:latin typeface="Cambria" pitchFamily="18" charset="0"/>
                <a:ea typeface="Cambria" pitchFamily="18" charset="0"/>
                <a:cs typeface="Times New Roman"/>
              </a:rPr>
              <a:t>Biện pháp: </a:t>
            </a:r>
          </a:p>
          <a:p>
            <a:pPr algn="just">
              <a:lnSpc>
                <a:spcPct val="115000"/>
              </a:lnSpc>
              <a:spcBef>
                <a:spcPts val="600"/>
              </a:spcBef>
              <a:spcAft>
                <a:spcPts val="0"/>
              </a:spcAft>
            </a:pPr>
            <a:r>
              <a:rPr lang="vi-VN" sz="2400" dirty="0">
                <a:latin typeface="Cambria" pitchFamily="18" charset="0"/>
                <a:ea typeface="Cambria" pitchFamily="18" charset="0"/>
                <a:cs typeface="Times New Roman"/>
              </a:rPr>
              <a:t>+ Bảo vệ rừng và trồng rừng.</a:t>
            </a:r>
          </a:p>
          <a:p>
            <a:pPr algn="just">
              <a:lnSpc>
                <a:spcPct val="115000"/>
              </a:lnSpc>
              <a:spcBef>
                <a:spcPts val="600"/>
              </a:spcBef>
              <a:spcAft>
                <a:spcPts val="0"/>
              </a:spcAft>
            </a:pPr>
            <a:r>
              <a:rPr lang="vi-VN" sz="2400" dirty="0">
                <a:latin typeface="Cambria" pitchFamily="18" charset="0"/>
                <a:ea typeface="Cambria" pitchFamily="18" charset="0"/>
                <a:cs typeface="Times New Roman"/>
              </a:rPr>
              <a:t>+ Củng cố và hoàn thiện hệ thống đê biển, hệ thống công trình thủy lợi.</a:t>
            </a:r>
          </a:p>
          <a:p>
            <a:pPr algn="just">
              <a:lnSpc>
                <a:spcPct val="115000"/>
              </a:lnSpc>
              <a:spcBef>
                <a:spcPts val="600"/>
              </a:spcBef>
              <a:spcAft>
                <a:spcPts val="0"/>
              </a:spcAft>
            </a:pPr>
            <a:r>
              <a:rPr lang="vi-VN" sz="2400" dirty="0">
                <a:latin typeface="Cambria" pitchFamily="18" charset="0"/>
                <a:ea typeface="Cambria" pitchFamily="18" charset="0"/>
                <a:cs typeface="Times New Roman"/>
              </a:rPr>
              <a:t>+ Bổ sung các chất hữu cơ, các vi sinh vật cho đất và làm tăng độ phì nhiêu của đất.</a:t>
            </a:r>
          </a:p>
        </p:txBody>
      </p:sp>
      <p:sp>
        <p:nvSpPr>
          <p:cNvPr id="22" name="Title 1"/>
          <p:cNvSpPr txBox="1">
            <a:spLocks/>
          </p:cNvSpPr>
          <p:nvPr/>
        </p:nvSpPr>
        <p:spPr>
          <a:xfrm>
            <a:off x="2209800"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vi-VN" sz="2400" b="1" dirty="0" smtClean="0">
                <a:solidFill>
                  <a:srgbClr val="0D30DD"/>
                </a:solidFill>
                <a:latin typeface="Cambria" pitchFamily="18" charset="0"/>
              </a:rPr>
              <a:t>TÍNH CẤP THIẾT CỦA VẤN ĐỀ CHỐNG THOÁI</a:t>
            </a:r>
            <a:endParaRPr lang="en-US" sz="2400" b="1" dirty="0" smtClean="0">
              <a:solidFill>
                <a:srgbClr val="0D30DD"/>
              </a:solidFill>
              <a:latin typeface="Cambria" pitchFamily="18" charset="0"/>
            </a:endParaRPr>
          </a:p>
          <a:p>
            <a:pPr algn="just"/>
            <a:r>
              <a:rPr lang="vi-VN" sz="2400" b="1" dirty="0" smtClean="0">
                <a:solidFill>
                  <a:srgbClr val="0D30DD"/>
                </a:solidFill>
                <a:latin typeface="Cambria" pitchFamily="18" charset="0"/>
              </a:rPr>
              <a:t> HÓA ĐẤT </a:t>
            </a:r>
            <a:endParaRPr lang="en-US" sz="2400" b="1" dirty="0">
              <a:solidFill>
                <a:srgbClr val="0D30DD"/>
              </a:solidFill>
              <a:latin typeface="Cambria" pitchFamily="18" charset="0"/>
            </a:endParaRPr>
          </a:p>
        </p:txBody>
      </p:sp>
    </p:spTree>
    <p:extLst>
      <p:ext uri="{BB962C8B-B14F-4D97-AF65-F5344CB8AC3E}">
        <p14:creationId xmlns:p14="http://schemas.microsoft.com/office/powerpoint/2010/main" val="308437675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7"/>
                                        </p:tgtEl>
                                        <p:attrNameLst>
                                          <p:attrName>style.visibility</p:attrName>
                                        </p:attrNameLst>
                                      </p:cBhvr>
                                      <p:to>
                                        <p:strVal val="visible"/>
                                      </p:to>
                                    </p:set>
                                    <p:animEffect transition="in" filter="fade">
                                      <p:cBhvr>
                                        <p:cTn id="7" dur="500"/>
                                        <p:tgtEl>
                                          <p:spTgt spid="37"/>
                                        </p:tgtEl>
                                      </p:cBhvr>
                                    </p:animEffect>
                                  </p:childTnLst>
                                </p:cTn>
                              </p:par>
                              <p:par>
                                <p:cTn id="8" presetID="10" presetClass="entr" presetSubtype="0" fill="hold" nodeType="withEffect">
                                  <p:stCondLst>
                                    <p:cond delay="0"/>
                                  </p:stCondLst>
                                  <p:childTnLst>
                                    <p:set>
                                      <p:cBhvr>
                                        <p:cTn id="9" dur="1" fill="hold">
                                          <p:stCondLst>
                                            <p:cond delay="0"/>
                                          </p:stCondLst>
                                        </p:cTn>
                                        <p:tgtEl>
                                          <p:spTgt spid="35"/>
                                        </p:tgtEl>
                                        <p:attrNameLst>
                                          <p:attrName>style.visibility</p:attrName>
                                        </p:attrNameLst>
                                      </p:cBhvr>
                                      <p:to>
                                        <p:strVal val="visible"/>
                                      </p:to>
                                    </p:set>
                                    <p:animEffect transition="in" filter="fade">
                                      <p:cBhvr>
                                        <p:cTn id="10" dur="500"/>
                                        <p:tgtEl>
                                          <p:spTgt spid="35"/>
                                        </p:tgtEl>
                                      </p:cBhvr>
                                    </p:animEffect>
                                  </p:childTnLst>
                                </p:cTn>
                              </p:par>
                              <p:par>
                                <p:cTn id="11" presetID="32" presetClass="emph" presetSubtype="0" repeatCount="indefinite" fill="hold" nodeType="withEffect">
                                  <p:stCondLst>
                                    <p:cond delay="0"/>
                                  </p:stCondLst>
                                  <p:childTnLst>
                                    <p:animRot by="120000">
                                      <p:cBhvr>
                                        <p:cTn id="12" dur="100" fill="hold">
                                          <p:stCondLst>
                                            <p:cond delay="0"/>
                                          </p:stCondLst>
                                        </p:cTn>
                                        <p:tgtEl>
                                          <p:spTgt spid="37"/>
                                        </p:tgtEl>
                                        <p:attrNameLst>
                                          <p:attrName>r</p:attrName>
                                        </p:attrNameLst>
                                      </p:cBhvr>
                                    </p:animRot>
                                    <p:animRot by="-240000">
                                      <p:cBhvr>
                                        <p:cTn id="13" dur="200" fill="hold">
                                          <p:stCondLst>
                                            <p:cond delay="200"/>
                                          </p:stCondLst>
                                        </p:cTn>
                                        <p:tgtEl>
                                          <p:spTgt spid="37"/>
                                        </p:tgtEl>
                                        <p:attrNameLst>
                                          <p:attrName>r</p:attrName>
                                        </p:attrNameLst>
                                      </p:cBhvr>
                                    </p:animRot>
                                    <p:animRot by="240000">
                                      <p:cBhvr>
                                        <p:cTn id="14" dur="200" fill="hold">
                                          <p:stCondLst>
                                            <p:cond delay="400"/>
                                          </p:stCondLst>
                                        </p:cTn>
                                        <p:tgtEl>
                                          <p:spTgt spid="37"/>
                                        </p:tgtEl>
                                        <p:attrNameLst>
                                          <p:attrName>r</p:attrName>
                                        </p:attrNameLst>
                                      </p:cBhvr>
                                    </p:animRot>
                                    <p:animRot by="-240000">
                                      <p:cBhvr>
                                        <p:cTn id="15" dur="200" fill="hold">
                                          <p:stCondLst>
                                            <p:cond delay="600"/>
                                          </p:stCondLst>
                                        </p:cTn>
                                        <p:tgtEl>
                                          <p:spTgt spid="37"/>
                                        </p:tgtEl>
                                        <p:attrNameLst>
                                          <p:attrName>r</p:attrName>
                                        </p:attrNameLst>
                                      </p:cBhvr>
                                    </p:animRot>
                                    <p:animRot by="120000">
                                      <p:cBhvr>
                                        <p:cTn id="16" dur="200" fill="hold">
                                          <p:stCondLst>
                                            <p:cond delay="800"/>
                                          </p:stCondLst>
                                        </p:cTn>
                                        <p:tgtEl>
                                          <p:spTgt spid="37"/>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14" presetClass="entr" presetSubtype="10" fill="hold" grpId="0" nodeType="clickEffect">
                                  <p:stCondLst>
                                    <p:cond delay="0"/>
                                  </p:stCondLst>
                                  <p:childTnLst>
                                    <p:set>
                                      <p:cBhvr>
                                        <p:cTn id="20" dur="1" fill="hold">
                                          <p:stCondLst>
                                            <p:cond delay="0"/>
                                          </p:stCondLst>
                                        </p:cTn>
                                        <p:tgtEl>
                                          <p:spTgt spid="36"/>
                                        </p:tgtEl>
                                        <p:attrNameLst>
                                          <p:attrName>style.visibility</p:attrName>
                                        </p:attrNameLst>
                                      </p:cBhvr>
                                      <p:to>
                                        <p:strVal val="visible"/>
                                      </p:to>
                                    </p:set>
                                    <p:animEffect transition="in" filter="randombar(horizontal)">
                                      <p:cBhvr>
                                        <p:cTn id="21" dur="500"/>
                                        <p:tgtEl>
                                          <p:spTgt spid="36"/>
                                        </p:tgtEl>
                                      </p:cBhvr>
                                    </p:animEffect>
                                  </p:childTnLst>
                                </p:cTn>
                              </p:par>
                              <p:par>
                                <p:cTn id="22" presetID="14" presetClass="entr" presetSubtype="10" fill="hold" grpId="0" nodeType="withEffect">
                                  <p:stCondLst>
                                    <p:cond delay="0"/>
                                  </p:stCondLst>
                                  <p:childTnLst>
                                    <p:set>
                                      <p:cBhvr>
                                        <p:cTn id="23" dur="1" fill="hold">
                                          <p:stCondLst>
                                            <p:cond delay="0"/>
                                          </p:stCondLst>
                                        </p:cTn>
                                        <p:tgtEl>
                                          <p:spTgt spid="38"/>
                                        </p:tgtEl>
                                        <p:attrNameLst>
                                          <p:attrName>style.visibility</p:attrName>
                                        </p:attrNameLst>
                                      </p:cBhvr>
                                      <p:to>
                                        <p:strVal val="visible"/>
                                      </p:to>
                                    </p:set>
                                    <p:animEffect transition="in" filter="randombar(horizontal)">
                                      <p:cBhvr>
                                        <p:cTn id="24" dur="500"/>
                                        <p:tgtEl>
                                          <p:spTgt spid="38"/>
                                        </p:tgtEl>
                                      </p:cBhvr>
                                    </p:animEffect>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nodeType="clickEffect">
                                  <p:stCondLst>
                                    <p:cond delay="0"/>
                                  </p:stCondLst>
                                  <p:childTnLst>
                                    <p:set>
                                      <p:cBhvr>
                                        <p:cTn id="28" dur="1" fill="hold">
                                          <p:stCondLst>
                                            <p:cond delay="0"/>
                                          </p:stCondLst>
                                        </p:cTn>
                                        <p:tgtEl>
                                          <p:spTgt spid="38">
                                            <p:txEl>
                                              <p:pRg st="0" end="0"/>
                                            </p:txEl>
                                          </p:spTgt>
                                        </p:tgtEl>
                                        <p:attrNameLst>
                                          <p:attrName>style.visibility</p:attrName>
                                        </p:attrNameLst>
                                      </p:cBhvr>
                                      <p:to>
                                        <p:strVal val="visible"/>
                                      </p:to>
                                    </p:set>
                                    <p:animEffect transition="in" filter="randombar(horizontal)">
                                      <p:cBhvr>
                                        <p:cTn id="29" dur="500"/>
                                        <p:tgtEl>
                                          <p:spTgt spid="38">
                                            <p:txEl>
                                              <p:pRg st="0" end="0"/>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4" presetClass="entr" presetSubtype="10" fill="hold" nodeType="clickEffect">
                                  <p:stCondLst>
                                    <p:cond delay="0"/>
                                  </p:stCondLst>
                                  <p:childTnLst>
                                    <p:set>
                                      <p:cBhvr>
                                        <p:cTn id="33" dur="1" fill="hold">
                                          <p:stCondLst>
                                            <p:cond delay="0"/>
                                          </p:stCondLst>
                                        </p:cTn>
                                        <p:tgtEl>
                                          <p:spTgt spid="38">
                                            <p:txEl>
                                              <p:pRg st="1" end="1"/>
                                            </p:txEl>
                                          </p:spTgt>
                                        </p:tgtEl>
                                        <p:attrNameLst>
                                          <p:attrName>style.visibility</p:attrName>
                                        </p:attrNameLst>
                                      </p:cBhvr>
                                      <p:to>
                                        <p:strVal val="visible"/>
                                      </p:to>
                                    </p:set>
                                    <p:animEffect transition="in" filter="randombar(horizontal)">
                                      <p:cBhvr>
                                        <p:cTn id="34" dur="500"/>
                                        <p:tgtEl>
                                          <p:spTgt spid="38">
                                            <p:txEl>
                                              <p:pRg st="1" end="1"/>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4" presetClass="entr" presetSubtype="10" fill="hold" nodeType="clickEffect">
                                  <p:stCondLst>
                                    <p:cond delay="0"/>
                                  </p:stCondLst>
                                  <p:childTnLst>
                                    <p:set>
                                      <p:cBhvr>
                                        <p:cTn id="38" dur="1" fill="hold">
                                          <p:stCondLst>
                                            <p:cond delay="0"/>
                                          </p:stCondLst>
                                        </p:cTn>
                                        <p:tgtEl>
                                          <p:spTgt spid="38">
                                            <p:txEl>
                                              <p:pRg st="2" end="2"/>
                                            </p:txEl>
                                          </p:spTgt>
                                        </p:tgtEl>
                                        <p:attrNameLst>
                                          <p:attrName>style.visibility</p:attrName>
                                        </p:attrNameLst>
                                      </p:cBhvr>
                                      <p:to>
                                        <p:strVal val="visible"/>
                                      </p:to>
                                    </p:set>
                                    <p:animEffect transition="in" filter="randombar(horizontal)">
                                      <p:cBhvr>
                                        <p:cTn id="39" dur="500"/>
                                        <p:tgtEl>
                                          <p:spTgt spid="38">
                                            <p:txEl>
                                              <p:pRg st="2" end="2"/>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4" presetClass="entr" presetSubtype="10" fill="hold" nodeType="clickEffect">
                                  <p:stCondLst>
                                    <p:cond delay="0"/>
                                  </p:stCondLst>
                                  <p:childTnLst>
                                    <p:set>
                                      <p:cBhvr>
                                        <p:cTn id="43" dur="1" fill="hold">
                                          <p:stCondLst>
                                            <p:cond delay="0"/>
                                          </p:stCondLst>
                                        </p:cTn>
                                        <p:tgtEl>
                                          <p:spTgt spid="38">
                                            <p:txEl>
                                              <p:pRg st="3" end="3"/>
                                            </p:txEl>
                                          </p:spTgt>
                                        </p:tgtEl>
                                        <p:attrNameLst>
                                          <p:attrName>style.visibility</p:attrName>
                                        </p:attrNameLst>
                                      </p:cBhvr>
                                      <p:to>
                                        <p:strVal val="visible"/>
                                      </p:to>
                                    </p:set>
                                    <p:animEffect transition="in" filter="randombar(horizontal)">
                                      <p:cBhvr>
                                        <p:cTn id="44" dur="500"/>
                                        <p:tgtEl>
                                          <p:spTgt spid="38">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animBg="1"/>
      <p:bldP spid="38"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9</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pic>
        <p:nvPicPr>
          <p:cNvPr id="35" name="Picture 10" descr="http://thumbs.dreamstime.com/z/%E6%9C%89%E7%99%BD%E8%89%B2%E6%B3%A1%E5%BD%B1%E7%9A%84thinking%E6%95%99%E6%8E%88-36777654.jpg"/>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36139" t="20400" r="8351" b="19564"/>
          <a:stretch/>
        </p:blipFill>
        <p:spPr bwMode="auto">
          <a:xfrm>
            <a:off x="6948424" y="4422043"/>
            <a:ext cx="2019364" cy="2253337"/>
          </a:xfrm>
          <a:prstGeom prst="rect">
            <a:avLst/>
          </a:prstGeom>
          <a:noFill/>
          <a:extLst>
            <a:ext uri="{909E8E84-426E-40DD-AFC4-6F175D3DCCD1}">
              <a14:hiddenFill xmlns:a14="http://schemas.microsoft.com/office/drawing/2010/main">
                <a:solidFill>
                  <a:srgbClr val="FFFFFF"/>
                </a:solidFill>
              </a14:hiddenFill>
            </a:ext>
          </a:extLst>
        </p:spPr>
      </p:pic>
      <p:pic>
        <p:nvPicPr>
          <p:cNvPr id="37" name="Picture 12" descr="http://previews.123rf.com/images/mistac/mistac1207/mistac120700017/14524015-A-cartoon-boy-with-a-good-idea-Stock-Vector-thinking.jpg"/>
          <p:cNvPicPr>
            <a:picLocks noChangeAspect="1" noChangeArrowheads="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7778141" y="3732296"/>
            <a:ext cx="990752" cy="798025"/>
          </a:xfrm>
          <a:prstGeom prst="rect">
            <a:avLst/>
          </a:prstGeom>
          <a:noFill/>
          <a:extLst>
            <a:ext uri="{909E8E84-426E-40DD-AFC4-6F175D3DCCD1}">
              <a14:hiddenFill xmlns:a14="http://schemas.microsoft.com/office/drawing/2010/main">
                <a:solidFill>
                  <a:srgbClr val="FFFFFF"/>
                </a:solidFill>
              </a14:hiddenFill>
            </a:ext>
          </a:extLst>
        </p:spPr>
      </p:pic>
      <p:sp>
        <p:nvSpPr>
          <p:cNvPr id="20" name="Title 1"/>
          <p:cNvSpPr txBox="1">
            <a:spLocks/>
          </p:cNvSpPr>
          <p:nvPr/>
        </p:nvSpPr>
        <p:spPr>
          <a:xfrm>
            <a:off x="1766052" y="2286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smtClean="0">
                <a:solidFill>
                  <a:srgbClr val="FF0000"/>
                </a:solidFill>
                <a:latin typeface="Cambria" pitchFamily="18" charset="0"/>
              </a:rPr>
              <a:t>EM CÓ BIẾT?</a:t>
            </a:r>
            <a:endParaRPr lang="en-US" sz="2400" b="1" dirty="0">
              <a:solidFill>
                <a:srgbClr val="FF0000"/>
              </a:solidFill>
              <a:latin typeface="Cambria" pitchFamily="18" charset="0"/>
            </a:endParaRPr>
          </a:p>
        </p:txBody>
      </p:sp>
      <p:sp>
        <p:nvSpPr>
          <p:cNvPr id="22" name="Rectangle 21"/>
          <p:cNvSpPr/>
          <p:nvPr/>
        </p:nvSpPr>
        <p:spPr>
          <a:xfrm>
            <a:off x="446490" y="1295400"/>
            <a:ext cx="6259110" cy="2554545"/>
          </a:xfrm>
          <a:prstGeom prst="rect">
            <a:avLst/>
          </a:prstGeom>
        </p:spPr>
        <p:txBody>
          <a:bodyPr wrap="square">
            <a:spAutoFit/>
          </a:bodyPr>
          <a:lstStyle/>
          <a:p>
            <a:pPr algn="just"/>
            <a:r>
              <a:rPr lang="vi-VN" sz="2000" dirty="0">
                <a:solidFill>
                  <a:srgbClr val="0D30DD"/>
                </a:solidFill>
                <a:latin typeface="Times New Roman"/>
                <a:ea typeface="Times New Roman"/>
              </a:rPr>
              <a:t>- Đá mẹ là nguồn gốc cung cấp vật chất vô cơ cho đất. Đá mẹ có ảnh hưởng đến màu sắc và tính chất của đất.</a:t>
            </a:r>
          </a:p>
          <a:p>
            <a:pPr algn="just"/>
            <a:r>
              <a:rPr lang="vi-VN" sz="2000" dirty="0">
                <a:solidFill>
                  <a:srgbClr val="0D30DD"/>
                </a:solidFill>
                <a:latin typeface="Times New Roman"/>
                <a:ea typeface="Times New Roman"/>
              </a:rPr>
              <a:t>- Khí hậu, đặc biệt là nhiệt độ và lượng mưa, quyết định mức độ rửa trôi, thúc đẩy quá trình hòa tan, tích tụ hữu cơ.</a:t>
            </a:r>
          </a:p>
          <a:p>
            <a:pPr algn="just"/>
            <a:r>
              <a:rPr lang="vi-VN" sz="2000" dirty="0">
                <a:solidFill>
                  <a:srgbClr val="0D30DD"/>
                </a:solidFill>
                <a:latin typeface="Times New Roman"/>
                <a:ea typeface="Times New Roman"/>
              </a:rPr>
              <a:t>- Sinh vật đóng vai trò quan trọng trong quá trình hình thành đất. Thực vât cung cấp vật chất hữu cơ, vi sinh vật phân giải xác súc vật tạo mùn, động vật làm đất tơi xốp hơn.</a:t>
            </a:r>
          </a:p>
        </p:txBody>
      </p:sp>
      <p:pic>
        <p:nvPicPr>
          <p:cNvPr id="5122" name="Picture 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33400" y="3909190"/>
            <a:ext cx="6096000" cy="2596885"/>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4933099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7"/>
                                        </p:tgtEl>
                                        <p:attrNameLst>
                                          <p:attrName>style.visibility</p:attrName>
                                        </p:attrNameLst>
                                      </p:cBhvr>
                                      <p:to>
                                        <p:strVal val="visible"/>
                                      </p:to>
                                    </p:set>
                                    <p:animEffect transition="in" filter="fade">
                                      <p:cBhvr>
                                        <p:cTn id="7" dur="500"/>
                                        <p:tgtEl>
                                          <p:spTgt spid="37"/>
                                        </p:tgtEl>
                                      </p:cBhvr>
                                    </p:animEffect>
                                  </p:childTnLst>
                                </p:cTn>
                              </p:par>
                              <p:par>
                                <p:cTn id="8" presetID="10" presetClass="entr" presetSubtype="0" fill="hold" nodeType="withEffect">
                                  <p:stCondLst>
                                    <p:cond delay="0"/>
                                  </p:stCondLst>
                                  <p:childTnLst>
                                    <p:set>
                                      <p:cBhvr>
                                        <p:cTn id="9" dur="1" fill="hold">
                                          <p:stCondLst>
                                            <p:cond delay="0"/>
                                          </p:stCondLst>
                                        </p:cTn>
                                        <p:tgtEl>
                                          <p:spTgt spid="35"/>
                                        </p:tgtEl>
                                        <p:attrNameLst>
                                          <p:attrName>style.visibility</p:attrName>
                                        </p:attrNameLst>
                                      </p:cBhvr>
                                      <p:to>
                                        <p:strVal val="visible"/>
                                      </p:to>
                                    </p:set>
                                    <p:animEffect transition="in" filter="fade">
                                      <p:cBhvr>
                                        <p:cTn id="10" dur="500"/>
                                        <p:tgtEl>
                                          <p:spTgt spid="35"/>
                                        </p:tgtEl>
                                      </p:cBhvr>
                                    </p:animEffect>
                                  </p:childTnLst>
                                </p:cTn>
                              </p:par>
                              <p:par>
                                <p:cTn id="11" presetID="32" presetClass="emph" presetSubtype="0" repeatCount="indefinite" fill="hold" nodeType="withEffect">
                                  <p:stCondLst>
                                    <p:cond delay="0"/>
                                  </p:stCondLst>
                                  <p:childTnLst>
                                    <p:animRot by="120000">
                                      <p:cBhvr>
                                        <p:cTn id="12" dur="100" fill="hold">
                                          <p:stCondLst>
                                            <p:cond delay="0"/>
                                          </p:stCondLst>
                                        </p:cTn>
                                        <p:tgtEl>
                                          <p:spTgt spid="37"/>
                                        </p:tgtEl>
                                        <p:attrNameLst>
                                          <p:attrName>r</p:attrName>
                                        </p:attrNameLst>
                                      </p:cBhvr>
                                    </p:animRot>
                                    <p:animRot by="-240000">
                                      <p:cBhvr>
                                        <p:cTn id="13" dur="200" fill="hold">
                                          <p:stCondLst>
                                            <p:cond delay="200"/>
                                          </p:stCondLst>
                                        </p:cTn>
                                        <p:tgtEl>
                                          <p:spTgt spid="37"/>
                                        </p:tgtEl>
                                        <p:attrNameLst>
                                          <p:attrName>r</p:attrName>
                                        </p:attrNameLst>
                                      </p:cBhvr>
                                    </p:animRot>
                                    <p:animRot by="240000">
                                      <p:cBhvr>
                                        <p:cTn id="14" dur="200" fill="hold">
                                          <p:stCondLst>
                                            <p:cond delay="400"/>
                                          </p:stCondLst>
                                        </p:cTn>
                                        <p:tgtEl>
                                          <p:spTgt spid="37"/>
                                        </p:tgtEl>
                                        <p:attrNameLst>
                                          <p:attrName>r</p:attrName>
                                        </p:attrNameLst>
                                      </p:cBhvr>
                                    </p:animRot>
                                    <p:animRot by="-240000">
                                      <p:cBhvr>
                                        <p:cTn id="15" dur="200" fill="hold">
                                          <p:stCondLst>
                                            <p:cond delay="600"/>
                                          </p:stCondLst>
                                        </p:cTn>
                                        <p:tgtEl>
                                          <p:spTgt spid="37"/>
                                        </p:tgtEl>
                                        <p:attrNameLst>
                                          <p:attrName>r</p:attrName>
                                        </p:attrNameLst>
                                      </p:cBhvr>
                                    </p:animRot>
                                    <p:animRot by="120000">
                                      <p:cBhvr>
                                        <p:cTn id="16" dur="200" fill="hold">
                                          <p:stCondLst>
                                            <p:cond delay="800"/>
                                          </p:stCondLst>
                                        </p:cTn>
                                        <p:tgtEl>
                                          <p:spTgt spid="37"/>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22"/>
                                        </p:tgtEl>
                                        <p:attrNameLst>
                                          <p:attrName>style.visibility</p:attrName>
                                        </p:attrNameLst>
                                      </p:cBhvr>
                                      <p:to>
                                        <p:strVal val="visible"/>
                                      </p:to>
                                    </p:set>
                                    <p:animEffect transition="in" filter="fade">
                                      <p:cBhvr>
                                        <p:cTn id="21" dur="1000"/>
                                        <p:tgtEl>
                                          <p:spTgt spid="22"/>
                                        </p:tgtEl>
                                      </p:cBhvr>
                                    </p:animEffect>
                                    <p:anim calcmode="lin" valueType="num">
                                      <p:cBhvr>
                                        <p:cTn id="22" dur="1000" fill="hold"/>
                                        <p:tgtEl>
                                          <p:spTgt spid="22"/>
                                        </p:tgtEl>
                                        <p:attrNameLst>
                                          <p:attrName>ppt_x</p:attrName>
                                        </p:attrNameLst>
                                      </p:cBhvr>
                                      <p:tavLst>
                                        <p:tav tm="0">
                                          <p:val>
                                            <p:strVal val="#ppt_x"/>
                                          </p:val>
                                        </p:tav>
                                        <p:tav tm="100000">
                                          <p:val>
                                            <p:strVal val="#ppt_x"/>
                                          </p:val>
                                        </p:tav>
                                      </p:tavLst>
                                    </p:anim>
                                    <p:anim calcmode="lin" valueType="num">
                                      <p:cBhvr>
                                        <p:cTn id="23" dur="1000" fill="hold"/>
                                        <p:tgtEl>
                                          <p:spTgt spid="22"/>
                                        </p:tgtEl>
                                        <p:attrNameLst>
                                          <p:attrName>ppt_y</p:attrName>
                                        </p:attrNameLst>
                                      </p:cBhvr>
                                      <p:tavLst>
                                        <p:tav tm="0">
                                          <p:val>
                                            <p:strVal val="#ppt_y+.1"/>
                                          </p:val>
                                        </p:tav>
                                        <p:tav tm="100000">
                                          <p:val>
                                            <p:strVal val="#ppt_y"/>
                                          </p:val>
                                        </p:tav>
                                      </p:tavLst>
                                    </p:anim>
                                  </p:childTnLst>
                                </p:cTn>
                              </p:par>
                              <p:par>
                                <p:cTn id="24" presetID="42" presetClass="entr" presetSubtype="0" fill="hold" nodeType="withEffect">
                                  <p:stCondLst>
                                    <p:cond delay="0"/>
                                  </p:stCondLst>
                                  <p:childTnLst>
                                    <p:set>
                                      <p:cBhvr>
                                        <p:cTn id="25" dur="1" fill="hold">
                                          <p:stCondLst>
                                            <p:cond delay="0"/>
                                          </p:stCondLst>
                                        </p:cTn>
                                        <p:tgtEl>
                                          <p:spTgt spid="5122"/>
                                        </p:tgtEl>
                                        <p:attrNameLst>
                                          <p:attrName>style.visibility</p:attrName>
                                        </p:attrNameLst>
                                      </p:cBhvr>
                                      <p:to>
                                        <p:strVal val="visible"/>
                                      </p:to>
                                    </p:set>
                                    <p:animEffect transition="in" filter="fade">
                                      <p:cBhvr>
                                        <p:cTn id="26" dur="1000"/>
                                        <p:tgtEl>
                                          <p:spTgt spid="5122"/>
                                        </p:tgtEl>
                                      </p:cBhvr>
                                    </p:animEffect>
                                    <p:anim calcmode="lin" valueType="num">
                                      <p:cBhvr>
                                        <p:cTn id="27" dur="1000" fill="hold"/>
                                        <p:tgtEl>
                                          <p:spTgt spid="5122"/>
                                        </p:tgtEl>
                                        <p:attrNameLst>
                                          <p:attrName>ppt_x</p:attrName>
                                        </p:attrNameLst>
                                      </p:cBhvr>
                                      <p:tavLst>
                                        <p:tav tm="0">
                                          <p:val>
                                            <p:strVal val="#ppt_x"/>
                                          </p:val>
                                        </p:tav>
                                        <p:tav tm="100000">
                                          <p:val>
                                            <p:strVal val="#ppt_x"/>
                                          </p:val>
                                        </p:tav>
                                      </p:tavLst>
                                    </p:anim>
                                    <p:anim calcmode="lin" valueType="num">
                                      <p:cBhvr>
                                        <p:cTn id="28" dur="1000" fill="hold"/>
                                        <p:tgtEl>
                                          <p:spTgt spid="512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4"/>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7" name="Picture 8"/>
          <p:cNvPicPr>
            <a:picLocks noChangeAspect="1" noChangeArrowheads="1"/>
          </p:cNvPicPr>
          <p:nvPr/>
        </p:nvPicPr>
        <p:blipFill>
          <a:blip r:embed="rId5"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9</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4"/>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Cambria" pitchFamily="18" charset="0"/>
              </a:rPr>
              <a:t>4</a:t>
            </a:r>
            <a:endParaRPr lang="en-US" sz="3000" b="1" dirty="0">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sp>
        <p:nvSpPr>
          <p:cNvPr id="26" name="Text Box 9"/>
          <p:cNvSpPr txBox="1">
            <a:spLocks noChangeArrowheads="1"/>
          </p:cNvSpPr>
          <p:nvPr/>
        </p:nvSpPr>
        <p:spPr bwMode="auto">
          <a:xfrm>
            <a:off x="452586" y="1295399"/>
            <a:ext cx="4729013" cy="461665"/>
          </a:xfrm>
          <a:prstGeom prst="rect">
            <a:avLst/>
          </a:prstGeom>
          <a:solidFill>
            <a:srgbClr val="FFFF00"/>
          </a:solidFill>
          <a:ln w="28575">
            <a:solidFill>
              <a:srgbClr val="FF0000"/>
            </a:solidFill>
            <a:miter lim="800000"/>
            <a:headEnd/>
            <a:tailEnd/>
          </a:ln>
          <a:effectLst/>
          <a:extLst/>
        </p:spPr>
        <p:txBody>
          <a:bodyPr wrap="square">
            <a:spAutoFit/>
          </a:bodyPr>
          <a:lstStyle/>
          <a:p>
            <a:pPr>
              <a:spcBef>
                <a:spcPct val="50000"/>
              </a:spcBef>
            </a:pPr>
            <a:r>
              <a:rPr lang="en-US" sz="2400" b="1" dirty="0" smtClean="0">
                <a:solidFill>
                  <a:srgbClr val="CC0000"/>
                </a:solidFill>
                <a:latin typeface="Times New Roman" pitchFamily="18" charset="0"/>
                <a:cs typeface="Times New Roman" pitchFamily="18" charset="0"/>
              </a:rPr>
              <a:t>a</a:t>
            </a:r>
            <a:r>
              <a:rPr lang="en-US" sz="2400" b="1" dirty="0">
                <a:solidFill>
                  <a:srgbClr val="CC0000"/>
                </a:solidFill>
                <a:latin typeface="Times New Roman" pitchFamily="18" charset="0"/>
                <a:cs typeface="Times New Roman" pitchFamily="18" charset="0"/>
              </a:rPr>
              <a:t>. </a:t>
            </a:r>
            <a:r>
              <a:rPr lang="en-US" sz="2400" b="1" dirty="0" err="1" smtClean="0">
                <a:solidFill>
                  <a:srgbClr val="CC0000"/>
                </a:solidFill>
                <a:latin typeface="Times New Roman" pitchFamily="18" charset="0"/>
                <a:cs typeface="Times New Roman" pitchFamily="18" charset="0"/>
              </a:rPr>
              <a:t>Luyện</a:t>
            </a:r>
            <a:r>
              <a:rPr lang="en-US" sz="2400" b="1" dirty="0" smtClean="0">
                <a:solidFill>
                  <a:srgbClr val="CC0000"/>
                </a:solidFill>
                <a:latin typeface="Times New Roman" pitchFamily="18" charset="0"/>
                <a:cs typeface="Times New Roman" pitchFamily="18" charset="0"/>
              </a:rPr>
              <a:t> </a:t>
            </a:r>
            <a:r>
              <a:rPr lang="en-US" sz="2400" b="1" dirty="0" err="1" smtClean="0">
                <a:solidFill>
                  <a:srgbClr val="CC0000"/>
                </a:solidFill>
                <a:latin typeface="Times New Roman" pitchFamily="18" charset="0"/>
                <a:cs typeface="Times New Roman" pitchFamily="18" charset="0"/>
              </a:rPr>
              <a:t>tập</a:t>
            </a:r>
            <a:endParaRPr lang="en-US" sz="2400" b="1" dirty="0">
              <a:solidFill>
                <a:srgbClr val="CC0000"/>
              </a:solidFill>
              <a:latin typeface="Times New Roman" pitchFamily="18" charset="0"/>
              <a:cs typeface="Times New Roman" pitchFamily="18" charset="0"/>
            </a:endParaRPr>
          </a:p>
        </p:txBody>
      </p:sp>
      <p:sp>
        <p:nvSpPr>
          <p:cNvPr id="39"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smtClean="0">
                <a:solidFill>
                  <a:srgbClr val="0D30DD"/>
                </a:solidFill>
                <a:latin typeface="Cambria" pitchFamily="18" charset="0"/>
              </a:rPr>
              <a:t>LUYỆN TẬP VÀ VẬN DỤNG</a:t>
            </a:r>
            <a:endParaRPr lang="en-US" sz="2400" b="1" dirty="0">
              <a:solidFill>
                <a:srgbClr val="0D30DD"/>
              </a:solidFill>
              <a:latin typeface="Cambria" pitchFamily="18" charset="0"/>
            </a:endParaRPr>
          </a:p>
        </p:txBody>
      </p:sp>
      <p:sp>
        <p:nvSpPr>
          <p:cNvPr id="21" name="Rectangle 20"/>
          <p:cNvSpPr/>
          <p:nvPr/>
        </p:nvSpPr>
        <p:spPr>
          <a:xfrm>
            <a:off x="1226132" y="1905000"/>
            <a:ext cx="7456108" cy="738664"/>
          </a:xfrm>
          <a:prstGeom prst="rect">
            <a:avLst/>
          </a:prstGeom>
          <a:solidFill>
            <a:srgbClr val="BCFCD4"/>
          </a:solidFill>
          <a:ln w="12700">
            <a:solidFill>
              <a:srgbClr val="009900"/>
            </a:solidFill>
          </a:ln>
        </p:spPr>
        <p:txBody>
          <a:bodyPr wrap="square">
            <a:spAutoFit/>
          </a:bodyPr>
          <a:lstStyle/>
          <a:p>
            <a:pPr algn="just"/>
            <a:r>
              <a:rPr lang="vi-VN" sz="2100" i="1" dirty="0">
                <a:solidFill>
                  <a:srgbClr val="FF0000"/>
                </a:solidFill>
                <a:latin typeface="Cambria" panose="02040503050406030204" pitchFamily="18" charset="0"/>
                <a:ea typeface="Cambria" panose="02040503050406030204" pitchFamily="18" charset="0"/>
              </a:rPr>
              <a:t> Hoàn thành bảng về giá trị sử dụng của đất feralit và đất phù sa vào vở.</a:t>
            </a:r>
          </a:p>
        </p:txBody>
      </p:sp>
      <p:pic>
        <p:nvPicPr>
          <p:cNvPr id="22" name="Picture 3"/>
          <p:cNvPicPr>
            <a:picLocks noChangeAspect="1" noChangeArrowheads="1"/>
          </p:cNvPicPr>
          <p:nvPr/>
        </p:nvPicPr>
        <p:blipFill>
          <a:blip r:embed="rId6">
            <a:extLst>
              <a:ext uri="{BEBA8EAE-BF5A-486C-A8C5-ECC9F3942E4B}">
                <a14:imgProps xmlns:a14="http://schemas.microsoft.com/office/drawing/2010/main">
                  <a14:imgLayer r:embed="rId7">
                    <a14:imgEffect>
                      <a14:sharpenSoften amount="50000"/>
                    </a14:imgEffect>
                    <a14:imgEffect>
                      <a14:saturation sat="400000"/>
                    </a14:imgEffect>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304800" y="1881737"/>
            <a:ext cx="819919" cy="861463"/>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20" name="Group 19"/>
          <p:cNvGrpSpPr/>
          <p:nvPr/>
        </p:nvGrpSpPr>
        <p:grpSpPr>
          <a:xfrm>
            <a:off x="304422" y="3962400"/>
            <a:ext cx="884052" cy="1008021"/>
            <a:chOff x="328593" y="3259179"/>
            <a:chExt cx="1256547" cy="1465221"/>
          </a:xfrm>
        </p:grpSpPr>
        <p:pic>
          <p:nvPicPr>
            <p:cNvPr id="23" name="Picture 4"/>
            <p:cNvPicPr>
              <a:picLocks noChangeAspect="1" noChangeArrowheads="1"/>
            </p:cNvPicPr>
            <p:nvPr/>
          </p:nvPicPr>
          <p:blipFill>
            <a:blip r:embed="rId8">
              <a:extLst>
                <a:ext uri="{BEBA8EAE-BF5A-486C-A8C5-ECC9F3942E4B}">
                  <a14:imgProps xmlns:a14="http://schemas.microsoft.com/office/drawing/2010/main">
                    <a14:imgLayer r:embed="rId9">
                      <a14:imgEffect>
                        <a14:artisticMarker/>
                      </a14:imgEffect>
                      <a14:imgEffect>
                        <a14:sharpenSoften amount="50000"/>
                      </a14:imgEffect>
                      <a14:imgEffect>
                        <a14:colorTemperature colorTemp="11200"/>
                      </a14:imgEffect>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328593" y="3383619"/>
              <a:ext cx="1167903" cy="134078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4" name="Picture 12" descr="http://previews.123rf.com/images/mistac/mistac1207/mistac120700017/14524015-A-cartoon-boy-with-a-good-idea-Stock-Vector-thinking.jpg"/>
            <p:cNvPicPr>
              <a:picLocks noChangeAspect="1" noChangeArrowheads="1"/>
            </p:cNvPicPr>
            <p:nvPr/>
          </p:nvPicPr>
          <p:blipFill rotWithShape="1">
            <a:blip r:embed="rId10"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1011253" y="3259179"/>
              <a:ext cx="573887" cy="46225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rgbClr val="FFFFFF"/>
                  </a:solidFill>
                </a14:hiddenFill>
              </a:ext>
            </a:extLst>
          </p:spPr>
        </p:pic>
      </p:grpSp>
      <p:graphicFrame>
        <p:nvGraphicFramePr>
          <p:cNvPr id="2" name="Table 1"/>
          <p:cNvGraphicFramePr>
            <a:graphicFrameLocks noGrp="1"/>
          </p:cNvGraphicFramePr>
          <p:nvPr>
            <p:extLst>
              <p:ext uri="{D42A27DB-BD31-4B8C-83A1-F6EECF244321}">
                <p14:modId xmlns:p14="http://schemas.microsoft.com/office/powerpoint/2010/main" val="1827304465"/>
              </p:ext>
            </p:extLst>
          </p:nvPr>
        </p:nvGraphicFramePr>
        <p:xfrm>
          <a:off x="1238324" y="3079496"/>
          <a:ext cx="7443916" cy="3271139"/>
        </p:xfrm>
        <a:graphic>
          <a:graphicData uri="http://schemas.openxmlformats.org/drawingml/2006/table">
            <a:tbl>
              <a:tblPr firstRow="1" bandRow="1">
                <a:tableStyleId>{5C22544A-7EE6-4342-B048-85BDC9FD1C3A}</a:tableStyleId>
              </a:tblPr>
              <a:tblGrid>
                <a:gridCol w="1116587"/>
                <a:gridCol w="6327329"/>
              </a:tblGrid>
              <a:tr h="370840">
                <a:tc>
                  <a:txBody>
                    <a:bodyPr/>
                    <a:lstStyle/>
                    <a:p>
                      <a:pPr algn="ctr">
                        <a:lnSpc>
                          <a:spcPct val="110000"/>
                        </a:lnSpc>
                        <a:spcBef>
                          <a:spcPts val="600"/>
                        </a:spcBef>
                        <a:spcAft>
                          <a:spcPts val="0"/>
                        </a:spcAft>
                      </a:pPr>
                      <a:r>
                        <a:rPr lang="vi-VN" sz="2000" b="1" dirty="0">
                          <a:effectLst/>
                          <a:latin typeface="Cambria" pitchFamily="18" charset="0"/>
                          <a:ea typeface="Cambria" pitchFamily="18" charset="0"/>
                          <a:cs typeface="Times New Roman"/>
                        </a:rPr>
                        <a:t>Nhóm đất</a:t>
                      </a:r>
                      <a:endParaRPr lang="en-US" sz="2000" dirty="0">
                        <a:effectLst/>
                        <a:latin typeface="Cambria" pitchFamily="18" charset="0"/>
                        <a:ea typeface="Cambria" pitchFamily="18" charset="0"/>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0000"/>
                        </a:lnSpc>
                        <a:spcBef>
                          <a:spcPts val="600"/>
                        </a:spcBef>
                        <a:spcAft>
                          <a:spcPts val="0"/>
                        </a:spcAft>
                      </a:pPr>
                      <a:r>
                        <a:rPr lang="vi-VN" sz="2000" b="1" dirty="0">
                          <a:effectLst/>
                          <a:latin typeface="Cambria" pitchFamily="18" charset="0"/>
                          <a:ea typeface="Cambria" pitchFamily="18" charset="0"/>
                          <a:cs typeface="Times New Roman"/>
                        </a:rPr>
                        <a:t>Giá trị sử dụng</a:t>
                      </a:r>
                      <a:endParaRPr lang="en-US" sz="2000" dirty="0">
                        <a:effectLst/>
                        <a:latin typeface="Cambria" pitchFamily="18" charset="0"/>
                        <a:ea typeface="Cambria" pitchFamily="18" charset="0"/>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183259">
                <a:tc>
                  <a:txBody>
                    <a:bodyPr/>
                    <a:lstStyle/>
                    <a:p>
                      <a:pPr algn="ctr">
                        <a:lnSpc>
                          <a:spcPct val="110000"/>
                        </a:lnSpc>
                        <a:spcBef>
                          <a:spcPts val="600"/>
                        </a:spcBef>
                        <a:spcAft>
                          <a:spcPts val="0"/>
                        </a:spcAft>
                      </a:pPr>
                      <a:r>
                        <a:rPr lang="vi-VN" sz="2000" dirty="0">
                          <a:effectLst/>
                          <a:latin typeface="Cambria" pitchFamily="18" charset="0"/>
                          <a:ea typeface="Cambria" pitchFamily="18" charset="0"/>
                          <a:cs typeface="Times New Roman"/>
                        </a:rPr>
                        <a:t>Đất feralit</a:t>
                      </a:r>
                      <a:endParaRPr lang="en-US" sz="2000" dirty="0">
                        <a:effectLst/>
                        <a:latin typeface="Cambria" pitchFamily="18" charset="0"/>
                        <a:ea typeface="Cambria" pitchFamily="18" charset="0"/>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10000"/>
                        </a:lnSpc>
                        <a:spcBef>
                          <a:spcPts val="600"/>
                        </a:spcBef>
                        <a:spcAft>
                          <a:spcPts val="0"/>
                        </a:spcAft>
                      </a:pPr>
                      <a:r>
                        <a:rPr lang="en-US" sz="2000" dirty="0" smtClean="0">
                          <a:effectLst/>
                          <a:latin typeface="Cambria" pitchFamily="18" charset="0"/>
                          <a:ea typeface="Cambria" pitchFamily="18" charset="0"/>
                          <a:cs typeface="Times New Roman"/>
                        </a:rPr>
                        <a:t>-</a:t>
                      </a:r>
                      <a:r>
                        <a:rPr lang="vi-VN" sz="2000" dirty="0" smtClean="0">
                          <a:effectLst/>
                          <a:latin typeface="Cambria" pitchFamily="18" charset="0"/>
                          <a:ea typeface="Cambria" pitchFamily="18" charset="0"/>
                          <a:cs typeface="Times New Roman"/>
                        </a:rPr>
                        <a:t> Trong lâm nghiệp: thích hợp phát triển rừng sản xuất.</a:t>
                      </a:r>
                    </a:p>
                    <a:p>
                      <a:pPr algn="just">
                        <a:lnSpc>
                          <a:spcPct val="110000"/>
                        </a:lnSpc>
                        <a:spcBef>
                          <a:spcPts val="600"/>
                        </a:spcBef>
                        <a:spcAft>
                          <a:spcPts val="0"/>
                        </a:spcAft>
                      </a:pPr>
                      <a:r>
                        <a:rPr lang="en-US" sz="2000" dirty="0" smtClean="0">
                          <a:effectLst/>
                          <a:latin typeface="Cambria" pitchFamily="18" charset="0"/>
                          <a:ea typeface="Cambria" pitchFamily="18" charset="0"/>
                          <a:cs typeface="Times New Roman"/>
                        </a:rPr>
                        <a:t>-</a:t>
                      </a:r>
                      <a:r>
                        <a:rPr lang="vi-VN" sz="2000" dirty="0" smtClean="0">
                          <a:effectLst/>
                          <a:latin typeface="Cambria" pitchFamily="18" charset="0"/>
                          <a:ea typeface="Cambria" pitchFamily="18" charset="0"/>
                          <a:cs typeface="Times New Roman"/>
                        </a:rPr>
                        <a:t> Trong nông nghiệp: trồng các cây công nghiệp lâu năm, cây dược liệu và các loại cây ăn quả.</a:t>
                      </a:r>
                      <a:endParaRPr lang="vi-VN" sz="2000" dirty="0">
                        <a:effectLst/>
                        <a:latin typeface="Cambria" pitchFamily="18" charset="0"/>
                        <a:ea typeface="Cambria" pitchFamily="18" charset="0"/>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pPr algn="ctr">
                        <a:lnSpc>
                          <a:spcPct val="110000"/>
                        </a:lnSpc>
                        <a:spcBef>
                          <a:spcPts val="600"/>
                        </a:spcBef>
                        <a:spcAft>
                          <a:spcPts val="0"/>
                        </a:spcAft>
                      </a:pPr>
                      <a:r>
                        <a:rPr lang="vi-VN" sz="2000" dirty="0">
                          <a:effectLst/>
                          <a:latin typeface="Cambria" pitchFamily="18" charset="0"/>
                          <a:ea typeface="Cambria" pitchFamily="18" charset="0"/>
                          <a:cs typeface="Times New Roman"/>
                        </a:rPr>
                        <a:t>Đất </a:t>
                      </a:r>
                      <a:endParaRPr lang="en-US" sz="2000" dirty="0" smtClean="0">
                        <a:effectLst/>
                        <a:latin typeface="Cambria" pitchFamily="18" charset="0"/>
                        <a:ea typeface="Cambria" pitchFamily="18" charset="0"/>
                        <a:cs typeface="Times New Roman"/>
                      </a:endParaRPr>
                    </a:p>
                    <a:p>
                      <a:pPr algn="ctr">
                        <a:lnSpc>
                          <a:spcPct val="110000"/>
                        </a:lnSpc>
                        <a:spcBef>
                          <a:spcPts val="600"/>
                        </a:spcBef>
                        <a:spcAft>
                          <a:spcPts val="0"/>
                        </a:spcAft>
                      </a:pPr>
                      <a:r>
                        <a:rPr lang="vi-VN" sz="2000" dirty="0" smtClean="0">
                          <a:effectLst/>
                          <a:latin typeface="Cambria" pitchFamily="18" charset="0"/>
                          <a:ea typeface="Cambria" pitchFamily="18" charset="0"/>
                          <a:cs typeface="Times New Roman"/>
                        </a:rPr>
                        <a:t>phù </a:t>
                      </a:r>
                      <a:r>
                        <a:rPr lang="vi-VN" sz="2000" dirty="0">
                          <a:effectLst/>
                          <a:latin typeface="Cambria" pitchFamily="18" charset="0"/>
                          <a:ea typeface="Cambria" pitchFamily="18" charset="0"/>
                          <a:cs typeface="Times New Roman"/>
                        </a:rPr>
                        <a:t>sa</a:t>
                      </a:r>
                      <a:endParaRPr lang="en-US" sz="2000" dirty="0">
                        <a:effectLst/>
                        <a:latin typeface="Cambria" pitchFamily="18" charset="0"/>
                        <a:ea typeface="Cambria" pitchFamily="18" charset="0"/>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10000"/>
                        </a:lnSpc>
                        <a:spcBef>
                          <a:spcPts val="600"/>
                        </a:spcBef>
                        <a:spcAft>
                          <a:spcPts val="0"/>
                        </a:spcAft>
                      </a:pPr>
                      <a:r>
                        <a:rPr lang="en-US" sz="2000" dirty="0" smtClean="0">
                          <a:effectLst/>
                          <a:latin typeface="Cambria" pitchFamily="18" charset="0"/>
                          <a:ea typeface="Cambria" pitchFamily="18" charset="0"/>
                          <a:cs typeface="Times New Roman"/>
                        </a:rPr>
                        <a:t>- </a:t>
                      </a:r>
                      <a:r>
                        <a:rPr lang="vi-VN" sz="2000" dirty="0" smtClean="0">
                          <a:effectLst/>
                          <a:latin typeface="Cambria" pitchFamily="18" charset="0"/>
                          <a:ea typeface="Cambria" pitchFamily="18" charset="0"/>
                          <a:cs typeface="Times New Roman"/>
                        </a:rPr>
                        <a:t>Trong nông nghiệp: sản xuất lương thực, cây công nghiệp hàng năm và cây ăn quả.</a:t>
                      </a:r>
                    </a:p>
                    <a:p>
                      <a:pPr algn="just">
                        <a:lnSpc>
                          <a:spcPct val="110000"/>
                        </a:lnSpc>
                        <a:spcBef>
                          <a:spcPts val="600"/>
                        </a:spcBef>
                        <a:spcAft>
                          <a:spcPts val="0"/>
                        </a:spcAft>
                      </a:pPr>
                      <a:r>
                        <a:rPr lang="en-US" sz="2000" dirty="0" smtClean="0">
                          <a:effectLst/>
                          <a:latin typeface="Cambria" pitchFamily="18" charset="0"/>
                          <a:ea typeface="Cambria" pitchFamily="18" charset="0"/>
                          <a:cs typeface="Times New Roman"/>
                        </a:rPr>
                        <a:t>-</a:t>
                      </a:r>
                      <a:r>
                        <a:rPr lang="vi-VN" sz="2000" dirty="0" smtClean="0">
                          <a:effectLst/>
                          <a:latin typeface="Cambria" pitchFamily="18" charset="0"/>
                          <a:ea typeface="Cambria" pitchFamily="18" charset="0"/>
                          <a:cs typeface="Times New Roman"/>
                        </a:rPr>
                        <a:t> Trong thủy sản: thuận lợi cho việc đánh bắt và nuôi trồng thủy sản.</a:t>
                      </a:r>
                      <a:endParaRPr lang="vi-VN" sz="2000" dirty="0">
                        <a:effectLst/>
                        <a:latin typeface="Cambria" pitchFamily="18" charset="0"/>
                        <a:ea typeface="Cambria" pitchFamily="18" charset="0"/>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68195096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randombar(horizontal)">
                                      <p:cBhvr>
                                        <p:cTn id="7" dur="500"/>
                                        <p:tgtEl>
                                          <p:spTgt spid="21"/>
                                        </p:tgtEl>
                                      </p:cBhvr>
                                    </p:animEffect>
                                  </p:childTnLst>
                                </p:cTn>
                              </p:par>
                              <p:par>
                                <p:cTn id="8" presetID="14" presetClass="entr" presetSubtype="10" fill="hold" nodeType="withEffect">
                                  <p:stCondLst>
                                    <p:cond delay="0"/>
                                  </p:stCondLst>
                                  <p:childTnLst>
                                    <p:set>
                                      <p:cBhvr>
                                        <p:cTn id="9" dur="1" fill="hold">
                                          <p:stCondLst>
                                            <p:cond delay="0"/>
                                          </p:stCondLst>
                                        </p:cTn>
                                        <p:tgtEl>
                                          <p:spTgt spid="22"/>
                                        </p:tgtEl>
                                        <p:attrNameLst>
                                          <p:attrName>style.visibility</p:attrName>
                                        </p:attrNameLst>
                                      </p:cBhvr>
                                      <p:to>
                                        <p:strVal val="visible"/>
                                      </p:to>
                                    </p:set>
                                    <p:animEffect transition="in" filter="randombar(horizontal)">
                                      <p:cBhvr>
                                        <p:cTn id="10" dur="500"/>
                                        <p:tgtEl>
                                          <p:spTgt spid="22"/>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nodeType="clickEffect">
                                  <p:stCondLst>
                                    <p:cond delay="0"/>
                                  </p:stCondLst>
                                  <p:childTnLst>
                                    <p:set>
                                      <p:cBhvr>
                                        <p:cTn id="14" dur="1" fill="hold">
                                          <p:stCondLst>
                                            <p:cond delay="0"/>
                                          </p:stCondLst>
                                        </p:cTn>
                                        <p:tgtEl>
                                          <p:spTgt spid="20"/>
                                        </p:tgtEl>
                                        <p:attrNameLst>
                                          <p:attrName>style.visibility</p:attrName>
                                        </p:attrNameLst>
                                      </p:cBhvr>
                                      <p:to>
                                        <p:strVal val="visible"/>
                                      </p:to>
                                    </p:set>
                                    <p:animEffect transition="in" filter="randombar(horizontal)">
                                      <p:cBhvr>
                                        <p:cTn id="15" dur="500"/>
                                        <p:tgtEl>
                                          <p:spTgt spid="20"/>
                                        </p:tgtEl>
                                      </p:cBhvr>
                                    </p:animEffect>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nodeType="clickEffect">
                                  <p:stCondLst>
                                    <p:cond delay="0"/>
                                  </p:stCondLst>
                                  <p:childTnLst>
                                    <p:set>
                                      <p:cBhvr>
                                        <p:cTn id="19" dur="1" fill="hold">
                                          <p:stCondLst>
                                            <p:cond delay="0"/>
                                          </p:stCondLst>
                                        </p:cTn>
                                        <p:tgtEl>
                                          <p:spTgt spid="2"/>
                                        </p:tgtEl>
                                        <p:attrNameLst>
                                          <p:attrName>style.visibility</p:attrName>
                                        </p:attrNameLst>
                                      </p:cBhvr>
                                      <p:to>
                                        <p:strVal val="visible"/>
                                      </p:to>
                                    </p:set>
                                    <p:animEffect transition="in" filter="fade">
                                      <p:cBhvr>
                                        <p:cTn id="20" dur="1000"/>
                                        <p:tgtEl>
                                          <p:spTgt spid="2"/>
                                        </p:tgtEl>
                                      </p:cBhvr>
                                    </p:animEffect>
                                    <p:anim calcmode="lin" valueType="num">
                                      <p:cBhvr>
                                        <p:cTn id="21" dur="1000" fill="hold"/>
                                        <p:tgtEl>
                                          <p:spTgt spid="2"/>
                                        </p:tgtEl>
                                        <p:attrNameLst>
                                          <p:attrName>ppt_x</p:attrName>
                                        </p:attrNameLst>
                                      </p:cBhvr>
                                      <p:tavLst>
                                        <p:tav tm="0">
                                          <p:val>
                                            <p:strVal val="#ppt_x"/>
                                          </p:val>
                                        </p:tav>
                                        <p:tav tm="100000">
                                          <p:val>
                                            <p:strVal val="#ppt_x"/>
                                          </p:val>
                                        </p:tav>
                                      </p:tavLst>
                                    </p:anim>
                                    <p:anim calcmode="lin" valueType="num">
                                      <p:cBhvr>
                                        <p:cTn id="22"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9</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Cambria" pitchFamily="18" charset="0"/>
              </a:rPr>
              <a:t>4</a:t>
            </a:r>
            <a:endParaRPr lang="en-US" sz="3000" b="1" dirty="0">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sp>
        <p:nvSpPr>
          <p:cNvPr id="26" name="Text Box 9"/>
          <p:cNvSpPr txBox="1">
            <a:spLocks noChangeArrowheads="1"/>
          </p:cNvSpPr>
          <p:nvPr/>
        </p:nvSpPr>
        <p:spPr bwMode="auto">
          <a:xfrm>
            <a:off x="452586" y="1295399"/>
            <a:ext cx="4729013" cy="461665"/>
          </a:xfrm>
          <a:prstGeom prst="rect">
            <a:avLst/>
          </a:prstGeom>
          <a:solidFill>
            <a:srgbClr val="FFFF00"/>
          </a:solidFill>
          <a:ln w="28575">
            <a:solidFill>
              <a:srgbClr val="FF0000"/>
            </a:solidFill>
            <a:miter lim="800000"/>
            <a:headEnd/>
            <a:tailEnd/>
          </a:ln>
          <a:effectLst/>
          <a:extLst/>
        </p:spPr>
        <p:txBody>
          <a:bodyPr wrap="square">
            <a:spAutoFit/>
          </a:bodyPr>
          <a:lstStyle/>
          <a:p>
            <a:pPr>
              <a:spcBef>
                <a:spcPct val="50000"/>
              </a:spcBef>
            </a:pPr>
            <a:r>
              <a:rPr lang="en-US" sz="2400" b="1" dirty="0">
                <a:solidFill>
                  <a:srgbClr val="CC0000"/>
                </a:solidFill>
                <a:latin typeface="Times New Roman" pitchFamily="18" charset="0"/>
                <a:cs typeface="Times New Roman" pitchFamily="18" charset="0"/>
              </a:rPr>
              <a:t>b</a:t>
            </a:r>
            <a:r>
              <a:rPr lang="en-US" sz="2400" b="1" dirty="0" smtClean="0">
                <a:solidFill>
                  <a:srgbClr val="CC0000"/>
                </a:solidFill>
                <a:latin typeface="Times New Roman" pitchFamily="18" charset="0"/>
                <a:cs typeface="Times New Roman" pitchFamily="18" charset="0"/>
              </a:rPr>
              <a:t>. </a:t>
            </a:r>
            <a:r>
              <a:rPr lang="en-US" sz="2400" b="1" dirty="0" err="1" smtClean="0">
                <a:solidFill>
                  <a:srgbClr val="CC0000"/>
                </a:solidFill>
                <a:latin typeface="Times New Roman" pitchFamily="18" charset="0"/>
                <a:cs typeface="Times New Roman" pitchFamily="18" charset="0"/>
              </a:rPr>
              <a:t>Vận</a:t>
            </a:r>
            <a:r>
              <a:rPr lang="en-US" sz="2400" b="1" dirty="0" smtClean="0">
                <a:solidFill>
                  <a:srgbClr val="CC0000"/>
                </a:solidFill>
                <a:latin typeface="Times New Roman" pitchFamily="18" charset="0"/>
                <a:cs typeface="Times New Roman" pitchFamily="18" charset="0"/>
              </a:rPr>
              <a:t> </a:t>
            </a:r>
            <a:r>
              <a:rPr lang="en-US" sz="2400" b="1" dirty="0" err="1" smtClean="0">
                <a:solidFill>
                  <a:srgbClr val="CC0000"/>
                </a:solidFill>
                <a:latin typeface="Times New Roman" pitchFamily="18" charset="0"/>
                <a:cs typeface="Times New Roman" pitchFamily="18" charset="0"/>
              </a:rPr>
              <a:t>dụng</a:t>
            </a:r>
            <a:endParaRPr lang="en-US" sz="2400" b="1" dirty="0">
              <a:solidFill>
                <a:srgbClr val="CC0000"/>
              </a:solidFill>
              <a:latin typeface="Times New Roman" pitchFamily="18" charset="0"/>
              <a:cs typeface="Times New Roman" pitchFamily="18" charset="0"/>
            </a:endParaRPr>
          </a:p>
        </p:txBody>
      </p:sp>
      <p:sp>
        <p:nvSpPr>
          <p:cNvPr id="39"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smtClean="0">
                <a:solidFill>
                  <a:srgbClr val="0D30DD"/>
                </a:solidFill>
                <a:latin typeface="Cambria" pitchFamily="18" charset="0"/>
              </a:rPr>
              <a:t>LUYỆN TẬP VÀ VẬN DỤNG</a:t>
            </a:r>
            <a:endParaRPr lang="en-US" sz="2400" b="1" dirty="0">
              <a:solidFill>
                <a:srgbClr val="0D30DD"/>
              </a:solidFill>
              <a:latin typeface="Cambria" pitchFamily="18" charset="0"/>
            </a:endParaRPr>
          </a:p>
        </p:txBody>
      </p:sp>
      <p:sp>
        <p:nvSpPr>
          <p:cNvPr id="21" name="Rectangle 20"/>
          <p:cNvSpPr/>
          <p:nvPr/>
        </p:nvSpPr>
        <p:spPr>
          <a:xfrm>
            <a:off x="1286422" y="1956137"/>
            <a:ext cx="7400378" cy="1015663"/>
          </a:xfrm>
          <a:prstGeom prst="rect">
            <a:avLst/>
          </a:prstGeom>
          <a:solidFill>
            <a:srgbClr val="BCFCD4"/>
          </a:solidFill>
          <a:ln w="12700">
            <a:solidFill>
              <a:srgbClr val="009900"/>
            </a:solidFill>
          </a:ln>
        </p:spPr>
        <p:txBody>
          <a:bodyPr wrap="square">
            <a:spAutoFit/>
          </a:bodyPr>
          <a:lstStyle/>
          <a:p>
            <a:pPr algn="just"/>
            <a:r>
              <a:rPr lang="en-US" sz="2000" i="1" dirty="0" smtClean="0">
                <a:solidFill>
                  <a:srgbClr val="FF0000"/>
                </a:solidFill>
                <a:latin typeface="Cambria" panose="02040503050406030204" pitchFamily="18" charset="0"/>
                <a:ea typeface="Cambria" panose="02040503050406030204" pitchFamily="18" charset="0"/>
              </a:rPr>
              <a:t>T</a:t>
            </a:r>
            <a:r>
              <a:rPr lang="vi-VN" sz="2000" i="1" dirty="0" smtClean="0">
                <a:solidFill>
                  <a:srgbClr val="FF0000"/>
                </a:solidFill>
                <a:latin typeface="Cambria" panose="02040503050406030204" pitchFamily="18" charset="0"/>
                <a:ea typeface="Cambria" panose="02040503050406030204" pitchFamily="18" charset="0"/>
              </a:rPr>
              <a:t>ìm </a:t>
            </a:r>
            <a:r>
              <a:rPr lang="vi-VN" sz="2000" i="1" dirty="0">
                <a:solidFill>
                  <a:srgbClr val="FF0000"/>
                </a:solidFill>
                <a:latin typeface="Cambria" panose="02040503050406030204" pitchFamily="18" charset="0"/>
                <a:ea typeface="Cambria" panose="02040503050406030204" pitchFamily="18" charset="0"/>
              </a:rPr>
              <a:t>hiểu </a:t>
            </a:r>
            <a:r>
              <a:rPr lang="vi-VN" sz="2000" i="1" dirty="0" smtClean="0">
                <a:solidFill>
                  <a:srgbClr val="FF0000"/>
                </a:solidFill>
                <a:latin typeface="Cambria" panose="02040503050406030204" pitchFamily="18" charset="0"/>
                <a:ea typeface="Cambria" panose="02040503050406030204" pitchFamily="18" charset="0"/>
              </a:rPr>
              <a:t>về </a:t>
            </a:r>
            <a:r>
              <a:rPr lang="vi-VN" sz="2000" i="1" dirty="0">
                <a:solidFill>
                  <a:srgbClr val="FF0000"/>
                </a:solidFill>
                <a:latin typeface="Cambria" panose="02040503050406030204" pitchFamily="18" charset="0"/>
                <a:ea typeface="Cambria" panose="02040503050406030204" pitchFamily="18" charset="0"/>
              </a:rPr>
              <a:t>tài nguyên đất ở địa phương </a:t>
            </a:r>
            <a:r>
              <a:rPr lang="vi-VN" sz="2000" i="1" dirty="0" smtClean="0">
                <a:solidFill>
                  <a:srgbClr val="FF0000"/>
                </a:solidFill>
                <a:latin typeface="Cambria" panose="02040503050406030204" pitchFamily="18" charset="0"/>
                <a:ea typeface="Cambria" panose="02040503050406030204" pitchFamily="18" charset="0"/>
              </a:rPr>
              <a:t>nơi </a:t>
            </a:r>
            <a:r>
              <a:rPr lang="vi-VN" sz="2000" i="1" dirty="0">
                <a:solidFill>
                  <a:srgbClr val="FF0000"/>
                </a:solidFill>
                <a:latin typeface="Cambria" panose="02040503050406030204" pitchFamily="18" charset="0"/>
                <a:ea typeface="Cambria" panose="02040503050406030204" pitchFamily="18" charset="0"/>
              </a:rPr>
              <a:t>em sinh sống và viết một báo cáo ngắn về </a:t>
            </a:r>
            <a:r>
              <a:rPr lang="en-US" sz="2000" i="1" dirty="0" smtClean="0">
                <a:solidFill>
                  <a:srgbClr val="FF0000"/>
                </a:solidFill>
                <a:latin typeface="Cambria" panose="02040503050406030204" pitchFamily="18" charset="0"/>
                <a:ea typeface="Cambria" panose="02040503050406030204" pitchFamily="18" charset="0"/>
              </a:rPr>
              <a:t>n</a:t>
            </a:r>
            <a:r>
              <a:rPr lang="vi-VN" sz="2000" i="1" dirty="0" smtClean="0">
                <a:solidFill>
                  <a:srgbClr val="FF0000"/>
                </a:solidFill>
                <a:latin typeface="Cambria" panose="02040503050406030204" pitchFamily="18" charset="0"/>
                <a:ea typeface="Cambria" panose="02040503050406030204" pitchFamily="18" charset="0"/>
              </a:rPr>
              <a:t>hóm </a:t>
            </a:r>
            <a:r>
              <a:rPr lang="vi-VN" sz="2000" i="1" dirty="0">
                <a:solidFill>
                  <a:srgbClr val="FF0000"/>
                </a:solidFill>
                <a:latin typeface="Cambria" panose="02040503050406030204" pitchFamily="18" charset="0"/>
                <a:ea typeface="Cambria" panose="02040503050406030204" pitchFamily="18" charset="0"/>
              </a:rPr>
              <a:t>đất chủ yếu ở địa phương và giá trị </a:t>
            </a:r>
            <a:r>
              <a:rPr lang="en-US" sz="2000" i="1" dirty="0" smtClean="0">
                <a:solidFill>
                  <a:srgbClr val="FF0000"/>
                </a:solidFill>
                <a:latin typeface="Cambria" panose="02040503050406030204" pitchFamily="18" charset="0"/>
                <a:ea typeface="Cambria" panose="02040503050406030204" pitchFamily="18" charset="0"/>
              </a:rPr>
              <a:t>       </a:t>
            </a:r>
            <a:r>
              <a:rPr lang="vi-VN" sz="2000" i="1" dirty="0" smtClean="0">
                <a:solidFill>
                  <a:srgbClr val="FF0000"/>
                </a:solidFill>
                <a:latin typeface="Cambria" panose="02040503050406030204" pitchFamily="18" charset="0"/>
                <a:ea typeface="Cambria" panose="02040503050406030204" pitchFamily="18" charset="0"/>
              </a:rPr>
              <a:t>sử dụng</a:t>
            </a:r>
            <a:r>
              <a:rPr lang="en-US" sz="2000" i="1" dirty="0" smtClean="0">
                <a:solidFill>
                  <a:srgbClr val="FF0000"/>
                </a:solidFill>
                <a:latin typeface="Cambria" panose="02040503050406030204" pitchFamily="18" charset="0"/>
                <a:ea typeface="Cambria" panose="02040503050406030204" pitchFamily="18" charset="0"/>
              </a:rPr>
              <a:t>.</a:t>
            </a:r>
            <a:endParaRPr lang="vi-VN" sz="2000" i="1" dirty="0">
              <a:solidFill>
                <a:srgbClr val="FF0000"/>
              </a:solidFill>
              <a:latin typeface="Cambria" panose="02040503050406030204" pitchFamily="18" charset="0"/>
              <a:ea typeface="Cambria" panose="02040503050406030204" pitchFamily="18" charset="0"/>
            </a:endParaRPr>
          </a:p>
        </p:txBody>
      </p:sp>
      <p:pic>
        <p:nvPicPr>
          <p:cNvPr id="22" name="Picture 3"/>
          <p:cNvPicPr>
            <a:picLocks noChangeAspect="1" noChangeArrowheads="1"/>
          </p:cNvPicPr>
          <p:nvPr/>
        </p:nvPicPr>
        <p:blipFill>
          <a:blip r:embed="rId5">
            <a:extLst>
              <a:ext uri="{BEBA8EAE-BF5A-486C-A8C5-ECC9F3942E4B}">
                <a14:imgProps xmlns:a14="http://schemas.microsoft.com/office/drawing/2010/main">
                  <a14:imgLayer r:embed="rId6">
                    <a14:imgEffect>
                      <a14:sharpenSoften amount="50000"/>
                    </a14:imgEffect>
                    <a14:imgEffect>
                      <a14:saturation sat="400000"/>
                    </a14:imgEffect>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286339" y="1981199"/>
            <a:ext cx="856661" cy="900067"/>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23" name="Group 22"/>
          <p:cNvGrpSpPr/>
          <p:nvPr/>
        </p:nvGrpSpPr>
        <p:grpSpPr>
          <a:xfrm>
            <a:off x="323996" y="4097379"/>
            <a:ext cx="884052" cy="1008021"/>
            <a:chOff x="328593" y="3259179"/>
            <a:chExt cx="1256547" cy="1465221"/>
          </a:xfrm>
        </p:grpSpPr>
        <p:pic>
          <p:nvPicPr>
            <p:cNvPr id="24" name="Picture 4"/>
            <p:cNvPicPr>
              <a:picLocks noChangeAspect="1" noChangeArrowheads="1"/>
            </p:cNvPicPr>
            <p:nvPr/>
          </p:nvPicPr>
          <p:blipFill>
            <a:blip r:embed="rId7">
              <a:extLst>
                <a:ext uri="{BEBA8EAE-BF5A-486C-A8C5-ECC9F3942E4B}">
                  <a14:imgProps xmlns:a14="http://schemas.microsoft.com/office/drawing/2010/main">
                    <a14:imgLayer r:embed="rId8">
                      <a14:imgEffect>
                        <a14:artisticMarker/>
                      </a14:imgEffect>
                      <a14:imgEffect>
                        <a14:sharpenSoften amount="50000"/>
                      </a14:imgEffect>
                      <a14:imgEffect>
                        <a14:colorTemperature colorTemp="11200"/>
                      </a14:imgEffect>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328593" y="3383619"/>
              <a:ext cx="1167903" cy="134078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5" name="Picture 12" descr="http://previews.123rf.com/images/mistac/mistac1207/mistac120700017/14524015-A-cartoon-boy-with-a-good-idea-Stock-Vector-thinking.jpg"/>
            <p:cNvPicPr>
              <a:picLocks noChangeAspect="1" noChangeArrowheads="1"/>
            </p:cNvPicPr>
            <p:nvPr/>
          </p:nvPicPr>
          <p:blipFill rotWithShape="1">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1011253" y="3259179"/>
              <a:ext cx="573887" cy="46225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rgbClr val="FFFFFF"/>
                  </a:solidFill>
                </a14:hiddenFill>
              </a:ext>
            </a:extLst>
          </p:spPr>
        </p:pic>
      </p:grpSp>
      <p:sp>
        <p:nvSpPr>
          <p:cNvPr id="28" name="Rectangle 27"/>
          <p:cNvSpPr/>
          <p:nvPr/>
        </p:nvSpPr>
        <p:spPr>
          <a:xfrm>
            <a:off x="1286422" y="3287640"/>
            <a:ext cx="7400378" cy="3113160"/>
          </a:xfrm>
          <a:prstGeom prst="rect">
            <a:avLst/>
          </a:prstGeom>
          <a:solidFill>
            <a:srgbClr val="FFCCFF"/>
          </a:solidFill>
          <a:ln w="12700">
            <a:solidFill>
              <a:srgbClr val="0070C0"/>
            </a:solidFill>
          </a:ln>
        </p:spPr>
        <p:txBody>
          <a:bodyPr wrap="square">
            <a:spAutoFit/>
          </a:bodyPr>
          <a:lstStyle/>
          <a:p>
            <a:pPr algn="ctr">
              <a:lnSpc>
                <a:spcPct val="115000"/>
              </a:lnSpc>
              <a:spcBef>
                <a:spcPts val="600"/>
              </a:spcBef>
              <a:spcAft>
                <a:spcPts val="0"/>
              </a:spcAft>
            </a:pPr>
            <a:r>
              <a:rPr lang="en-US" b="1" dirty="0" smtClean="0">
                <a:solidFill>
                  <a:srgbClr val="0D30DD"/>
                </a:solidFill>
                <a:latin typeface="Cambria" pitchFamily="18" charset="0"/>
                <a:ea typeface="Cambria" pitchFamily="18" charset="0"/>
                <a:cs typeface="Times New Roman"/>
              </a:rPr>
              <a:t>TÀI NGUYÊN ĐẤT Ở TPHCM</a:t>
            </a:r>
          </a:p>
          <a:p>
            <a:pPr algn="just">
              <a:lnSpc>
                <a:spcPct val="115000"/>
              </a:lnSpc>
              <a:spcBef>
                <a:spcPts val="600"/>
              </a:spcBef>
              <a:spcAft>
                <a:spcPts val="0"/>
              </a:spcAft>
            </a:pPr>
            <a:r>
              <a:rPr lang="vi-VN" b="1" dirty="0">
                <a:latin typeface="Cambria" pitchFamily="18" charset="0"/>
                <a:ea typeface="Cambria" pitchFamily="18" charset="0"/>
                <a:cs typeface="Times New Roman"/>
              </a:rPr>
              <a:t> - Đất xám phù sa </a:t>
            </a:r>
            <a:r>
              <a:rPr lang="vi-VN" b="1" dirty="0" smtClean="0">
                <a:latin typeface="Cambria" pitchFamily="18" charset="0"/>
                <a:ea typeface="Cambria" pitchFamily="18" charset="0"/>
                <a:cs typeface="Times New Roman"/>
              </a:rPr>
              <a:t>cổ</a:t>
            </a:r>
            <a:r>
              <a:rPr lang="en-US" b="1" dirty="0" smtClean="0">
                <a:latin typeface="Cambria" pitchFamily="18" charset="0"/>
                <a:ea typeface="Cambria" pitchFamily="18" charset="0"/>
                <a:cs typeface="Times New Roman"/>
              </a:rPr>
              <a:t>:</a:t>
            </a:r>
            <a:r>
              <a:rPr lang="vi-VN" b="1" dirty="0" smtClean="0">
                <a:latin typeface="Cambria" pitchFamily="18" charset="0"/>
                <a:ea typeface="Cambria" pitchFamily="18" charset="0"/>
                <a:cs typeface="Times New Roman"/>
              </a:rPr>
              <a:t> </a:t>
            </a:r>
            <a:r>
              <a:rPr lang="vi-VN" dirty="0" smtClean="0">
                <a:latin typeface="Cambria" pitchFamily="18" charset="0"/>
                <a:ea typeface="Cambria" pitchFamily="18" charset="0"/>
                <a:cs typeface="Times New Roman"/>
              </a:rPr>
              <a:t>tuy </a:t>
            </a:r>
            <a:r>
              <a:rPr lang="vi-VN" dirty="0">
                <a:latin typeface="Cambria" pitchFamily="18" charset="0"/>
                <a:ea typeface="Cambria" pitchFamily="18" charset="0"/>
                <a:cs typeface="Times New Roman"/>
              </a:rPr>
              <a:t>nghèo dinh dưỡng nhưng đất có tầng dày nên thích hợp cho việc trồng cây công nghiệp hàng năm, cây thực phẩm…, có khả năng cho năng suất và hiệu quả kinh tế cao, nếu áp dụng biện pháp luân canh, thâm canh tốt. Nền đất xám phù hợp đối với sử dụng bố trí các công trình xây dựng cơ bản.</a:t>
            </a:r>
          </a:p>
          <a:p>
            <a:pPr algn="just">
              <a:lnSpc>
                <a:spcPct val="115000"/>
              </a:lnSpc>
              <a:spcBef>
                <a:spcPts val="600"/>
              </a:spcBef>
              <a:spcAft>
                <a:spcPts val="0"/>
              </a:spcAft>
            </a:pPr>
            <a:r>
              <a:rPr lang="vi-VN" b="1" dirty="0" smtClean="0">
                <a:latin typeface="Cambria" pitchFamily="18" charset="0"/>
                <a:ea typeface="Cambria" pitchFamily="18" charset="0"/>
                <a:cs typeface="Times New Roman"/>
              </a:rPr>
              <a:t>- </a:t>
            </a:r>
            <a:r>
              <a:rPr lang="vi-VN" b="1" dirty="0">
                <a:latin typeface="Cambria" pitchFamily="18" charset="0"/>
                <a:ea typeface="Cambria" pitchFamily="18" charset="0"/>
                <a:cs typeface="Times New Roman"/>
              </a:rPr>
              <a:t>Đất phù </a:t>
            </a:r>
            <a:r>
              <a:rPr lang="vi-VN" b="1" dirty="0" smtClean="0">
                <a:latin typeface="Cambria" pitchFamily="18" charset="0"/>
                <a:ea typeface="Cambria" pitchFamily="18" charset="0"/>
                <a:cs typeface="Times New Roman"/>
              </a:rPr>
              <a:t>sa</a:t>
            </a:r>
            <a:r>
              <a:rPr lang="en-US" b="1" dirty="0" smtClean="0">
                <a:latin typeface="Cambria" pitchFamily="18" charset="0"/>
                <a:ea typeface="Cambria" pitchFamily="18" charset="0"/>
                <a:cs typeface="Times New Roman"/>
              </a:rPr>
              <a:t>:</a:t>
            </a:r>
            <a:r>
              <a:rPr lang="vi-VN" b="1" dirty="0" smtClean="0">
                <a:latin typeface="Cambria" pitchFamily="18" charset="0"/>
                <a:ea typeface="Cambria" pitchFamily="18" charset="0"/>
                <a:cs typeface="Times New Roman"/>
              </a:rPr>
              <a:t> </a:t>
            </a:r>
            <a:r>
              <a:rPr lang="vi-VN" dirty="0" smtClean="0">
                <a:latin typeface="Cambria" pitchFamily="18" charset="0"/>
                <a:ea typeface="Cambria" pitchFamily="18" charset="0"/>
                <a:cs typeface="Times New Roman"/>
              </a:rPr>
              <a:t>được </a:t>
            </a:r>
            <a:r>
              <a:rPr lang="vi-VN" dirty="0">
                <a:latin typeface="Cambria" pitchFamily="18" charset="0"/>
                <a:ea typeface="Cambria" pitchFamily="18" charset="0"/>
                <a:cs typeface="Times New Roman"/>
              </a:rPr>
              <a:t>khai thác để trồng </a:t>
            </a:r>
            <a:r>
              <a:rPr lang="vi-VN" dirty="0" smtClean="0">
                <a:latin typeface="Cambria" pitchFamily="18" charset="0"/>
                <a:ea typeface="Cambria" pitchFamily="18" charset="0"/>
                <a:cs typeface="Times New Roman"/>
              </a:rPr>
              <a:t>lúa</a:t>
            </a:r>
            <a:r>
              <a:rPr lang="en-US" dirty="0" smtClean="0">
                <a:latin typeface="Cambria" pitchFamily="18" charset="0"/>
                <a:ea typeface="Cambria" pitchFamily="18" charset="0"/>
                <a:cs typeface="Times New Roman"/>
              </a:rPr>
              <a:t>, </a:t>
            </a:r>
            <a:r>
              <a:rPr lang="vi-VN" dirty="0" smtClean="0">
                <a:latin typeface="Cambria" pitchFamily="18" charset="0"/>
                <a:ea typeface="Cambria" pitchFamily="18" charset="0"/>
                <a:cs typeface="Times New Roman"/>
              </a:rPr>
              <a:t>trồng </a:t>
            </a:r>
            <a:r>
              <a:rPr lang="vi-VN" dirty="0">
                <a:latin typeface="Cambria" pitchFamily="18" charset="0"/>
                <a:ea typeface="Cambria" pitchFamily="18" charset="0"/>
                <a:cs typeface="Times New Roman"/>
              </a:rPr>
              <a:t>mía, dứa (thơm) hay lạc (đậu phộng) phụ thuộc vào mức độ cải tạo đất. Đất phù sa thích hợp cho việc trồng lúa, đất mặn đang khai thác để trồng rừng, đặc biệt là đước.</a:t>
            </a:r>
            <a:endParaRPr lang="en-US" dirty="0">
              <a:latin typeface="Cambria" pitchFamily="18" charset="0"/>
              <a:ea typeface="Cambria" pitchFamily="18" charset="0"/>
              <a:cs typeface="Times New Roman"/>
            </a:endParaRPr>
          </a:p>
        </p:txBody>
      </p:sp>
    </p:spTree>
    <p:extLst>
      <p:ext uri="{BB962C8B-B14F-4D97-AF65-F5344CB8AC3E}">
        <p14:creationId xmlns:p14="http://schemas.microsoft.com/office/powerpoint/2010/main" val="318174388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randombar(horizontal)">
                                      <p:cBhvr>
                                        <p:cTn id="7" dur="500"/>
                                        <p:tgtEl>
                                          <p:spTgt spid="21"/>
                                        </p:tgtEl>
                                      </p:cBhvr>
                                    </p:animEffect>
                                  </p:childTnLst>
                                </p:cTn>
                              </p:par>
                              <p:par>
                                <p:cTn id="8" presetID="14" presetClass="entr" presetSubtype="10" fill="hold" nodeType="withEffect">
                                  <p:stCondLst>
                                    <p:cond delay="0"/>
                                  </p:stCondLst>
                                  <p:childTnLst>
                                    <p:set>
                                      <p:cBhvr>
                                        <p:cTn id="9" dur="1" fill="hold">
                                          <p:stCondLst>
                                            <p:cond delay="0"/>
                                          </p:stCondLst>
                                        </p:cTn>
                                        <p:tgtEl>
                                          <p:spTgt spid="22"/>
                                        </p:tgtEl>
                                        <p:attrNameLst>
                                          <p:attrName>style.visibility</p:attrName>
                                        </p:attrNameLst>
                                      </p:cBhvr>
                                      <p:to>
                                        <p:strVal val="visible"/>
                                      </p:to>
                                    </p:set>
                                    <p:animEffect transition="in" filter="randombar(horizontal)">
                                      <p:cBhvr>
                                        <p:cTn id="10" dur="500"/>
                                        <p:tgtEl>
                                          <p:spTgt spid="22"/>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nodeType="clickEffect">
                                  <p:stCondLst>
                                    <p:cond delay="0"/>
                                  </p:stCondLst>
                                  <p:childTnLst>
                                    <p:set>
                                      <p:cBhvr>
                                        <p:cTn id="14" dur="1" fill="hold">
                                          <p:stCondLst>
                                            <p:cond delay="0"/>
                                          </p:stCondLst>
                                        </p:cTn>
                                        <p:tgtEl>
                                          <p:spTgt spid="23"/>
                                        </p:tgtEl>
                                        <p:attrNameLst>
                                          <p:attrName>style.visibility</p:attrName>
                                        </p:attrNameLst>
                                      </p:cBhvr>
                                      <p:to>
                                        <p:strVal val="visible"/>
                                      </p:to>
                                    </p:set>
                                    <p:animEffect transition="in" filter="randombar(horizontal)">
                                      <p:cBhvr>
                                        <p:cTn id="15" dur="500"/>
                                        <p:tgtEl>
                                          <p:spTgt spid="23"/>
                                        </p:tgtEl>
                                      </p:cBhvr>
                                    </p:animEffect>
                                  </p:childTnLst>
                                </p:cTn>
                              </p:par>
                              <p:par>
                                <p:cTn id="16" presetID="14" presetClass="entr" presetSubtype="10" fill="hold" grpId="0" nodeType="withEffect">
                                  <p:stCondLst>
                                    <p:cond delay="0"/>
                                  </p:stCondLst>
                                  <p:childTnLst>
                                    <p:set>
                                      <p:cBhvr>
                                        <p:cTn id="17" dur="1" fill="hold">
                                          <p:stCondLst>
                                            <p:cond delay="0"/>
                                          </p:stCondLst>
                                        </p:cTn>
                                        <p:tgtEl>
                                          <p:spTgt spid="28"/>
                                        </p:tgtEl>
                                        <p:attrNameLst>
                                          <p:attrName>style.visibility</p:attrName>
                                        </p:attrNameLst>
                                      </p:cBhvr>
                                      <p:to>
                                        <p:strVal val="visible"/>
                                      </p:to>
                                    </p:set>
                                    <p:animEffect transition="in" filter="randombar(horizontal)">
                                      <p:cBhvr>
                                        <p:cTn id="18" dur="500"/>
                                        <p:tgtEl>
                                          <p:spTgt spid="28"/>
                                        </p:tgtEl>
                                      </p:cBhvr>
                                    </p:animEffect>
                                  </p:childTnLst>
                                </p:cTn>
                              </p:par>
                            </p:childTnLst>
                          </p:cTn>
                        </p:par>
                      </p:childTnLst>
                    </p:cTn>
                  </p:par>
                  <p:par>
                    <p:cTn id="19" fill="hold">
                      <p:stCondLst>
                        <p:cond delay="indefinite"/>
                      </p:stCondLst>
                      <p:childTnLst>
                        <p:par>
                          <p:cTn id="20" fill="hold">
                            <p:stCondLst>
                              <p:cond delay="0"/>
                            </p:stCondLst>
                            <p:childTnLst>
                              <p:par>
                                <p:cTn id="21" presetID="14" presetClass="entr" presetSubtype="10" fill="hold" nodeType="clickEffect">
                                  <p:stCondLst>
                                    <p:cond delay="0"/>
                                  </p:stCondLst>
                                  <p:childTnLst>
                                    <p:set>
                                      <p:cBhvr>
                                        <p:cTn id="22" dur="1" fill="hold">
                                          <p:stCondLst>
                                            <p:cond delay="0"/>
                                          </p:stCondLst>
                                        </p:cTn>
                                        <p:tgtEl>
                                          <p:spTgt spid="28">
                                            <p:txEl>
                                              <p:pRg st="0" end="0"/>
                                            </p:txEl>
                                          </p:spTgt>
                                        </p:tgtEl>
                                        <p:attrNameLst>
                                          <p:attrName>style.visibility</p:attrName>
                                        </p:attrNameLst>
                                      </p:cBhvr>
                                      <p:to>
                                        <p:strVal val="visible"/>
                                      </p:to>
                                    </p:set>
                                    <p:animEffect transition="in" filter="randombar(horizontal)">
                                      <p:cBhvr>
                                        <p:cTn id="23" dur="500"/>
                                        <p:tgtEl>
                                          <p:spTgt spid="28">
                                            <p:txEl>
                                              <p:pRg st="0" end="0"/>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4" presetClass="entr" presetSubtype="10" fill="hold" nodeType="clickEffect">
                                  <p:stCondLst>
                                    <p:cond delay="0"/>
                                  </p:stCondLst>
                                  <p:childTnLst>
                                    <p:set>
                                      <p:cBhvr>
                                        <p:cTn id="27" dur="1" fill="hold">
                                          <p:stCondLst>
                                            <p:cond delay="0"/>
                                          </p:stCondLst>
                                        </p:cTn>
                                        <p:tgtEl>
                                          <p:spTgt spid="28">
                                            <p:txEl>
                                              <p:pRg st="1" end="1"/>
                                            </p:txEl>
                                          </p:spTgt>
                                        </p:tgtEl>
                                        <p:attrNameLst>
                                          <p:attrName>style.visibility</p:attrName>
                                        </p:attrNameLst>
                                      </p:cBhvr>
                                      <p:to>
                                        <p:strVal val="visible"/>
                                      </p:to>
                                    </p:set>
                                    <p:animEffect transition="in" filter="randombar(horizontal)">
                                      <p:cBhvr>
                                        <p:cTn id="28" dur="500"/>
                                        <p:tgtEl>
                                          <p:spTgt spid="28">
                                            <p:txEl>
                                              <p:pRg st="1" end="1"/>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4" presetClass="entr" presetSubtype="10" fill="hold" nodeType="clickEffect">
                                  <p:stCondLst>
                                    <p:cond delay="0"/>
                                  </p:stCondLst>
                                  <p:childTnLst>
                                    <p:set>
                                      <p:cBhvr>
                                        <p:cTn id="32" dur="1" fill="hold">
                                          <p:stCondLst>
                                            <p:cond delay="0"/>
                                          </p:stCondLst>
                                        </p:cTn>
                                        <p:tgtEl>
                                          <p:spTgt spid="28">
                                            <p:txEl>
                                              <p:pRg st="2" end="2"/>
                                            </p:txEl>
                                          </p:spTgt>
                                        </p:tgtEl>
                                        <p:attrNameLst>
                                          <p:attrName>style.visibility</p:attrName>
                                        </p:attrNameLst>
                                      </p:cBhvr>
                                      <p:to>
                                        <p:strVal val="visible"/>
                                      </p:to>
                                    </p:set>
                                    <p:animEffect transition="in" filter="randombar(horizontal)">
                                      <p:cBhvr>
                                        <p:cTn id="33" dur="500"/>
                                        <p:tgtEl>
                                          <p:spTgt spid="2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8"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0800000">
            <a:off x="0" y="0"/>
            <a:ext cx="9144000" cy="6858000"/>
          </a:xfrm>
          <a:prstGeom prst="rect">
            <a:avLst/>
          </a:prstGeom>
          <a:blipFill>
            <a:blip r:embed="rId3"/>
            <a:stretch>
              <a:fillRect/>
            </a:stretch>
          </a:blipFill>
          <a:ln>
            <a:noFill/>
          </a:ln>
          <a:effectLst/>
        </p:spPr>
      </p:pic>
      <p:sp>
        <p:nvSpPr>
          <p:cNvPr id="9" name="Rounded Rectangle 8"/>
          <p:cNvSpPr/>
          <p:nvPr/>
        </p:nvSpPr>
        <p:spPr>
          <a:xfrm>
            <a:off x="3920358" y="152400"/>
            <a:ext cx="876300" cy="876300"/>
          </a:xfrm>
          <a:prstGeom prst="roundRect">
            <a:avLst>
              <a:gd name="adj" fmla="val 9608"/>
            </a:avLst>
          </a:prstGeom>
          <a:solidFill>
            <a:srgbClr val="0070C0"/>
          </a:solidFill>
          <a:ln>
            <a:solidFill>
              <a:schemeClr val="bg1"/>
            </a:solidFill>
          </a:ln>
          <a:effectLst>
            <a:outerShdw blurRad="76200" dir="18900000" sy="23000" kx="-1200000" algn="b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7" descr="http://www.perceptions.couk.com/imgs/Earth_Rotates_200_x_200.gif"/>
          <p:cNvPicPr>
            <a:picLocks noChangeAspect="1" noChangeArrowheads="1" noCrop="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124828" y="58194"/>
            <a:ext cx="467360" cy="467360"/>
          </a:xfrm>
          <a:prstGeom prst="rect">
            <a:avLst/>
          </a:prstGeom>
          <a:noFill/>
          <a:extLst>
            <a:ext uri="{909E8E84-426E-40DD-AFC4-6F175D3DCCD1}">
              <a14:hiddenFill xmlns:a14="http://schemas.microsoft.com/office/drawing/2010/main">
                <a:solidFill>
                  <a:srgbClr val="FFFFFF"/>
                </a:solidFill>
              </a14:hiddenFill>
            </a:ext>
          </a:extLst>
        </p:spPr>
      </p:pic>
      <p:sp>
        <p:nvSpPr>
          <p:cNvPr id="11" name="Title 1"/>
          <p:cNvSpPr txBox="1">
            <a:spLocks/>
          </p:cNvSpPr>
          <p:nvPr/>
        </p:nvSpPr>
        <p:spPr>
          <a:xfrm>
            <a:off x="4457700" y="0"/>
            <a:ext cx="1261242" cy="898711"/>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1700" b="1" dirty="0" smtClean="0">
                <a:solidFill>
                  <a:srgbClr val="C00000"/>
                </a:solidFill>
                <a:effectLst>
                  <a:outerShdw blurRad="38100" dist="38100" dir="2700000" algn="tl">
                    <a:srgbClr val="000000">
                      <a:alpha val="43137"/>
                    </a:srgbClr>
                  </a:outerShdw>
                </a:effectLst>
                <a:latin typeface="Arial" pitchFamily="34" charset="0"/>
                <a:cs typeface="Arial" pitchFamily="34" charset="0"/>
              </a:rPr>
              <a:t>LỚP</a:t>
            </a:r>
          </a:p>
          <a:p>
            <a:r>
              <a:rPr lang="en-US" sz="3500" b="1" dirty="0">
                <a:solidFill>
                  <a:srgbClr val="C00000"/>
                </a:solidFill>
                <a:effectLst>
                  <a:outerShdw blurRad="38100" dist="38100" dir="2700000" algn="tl">
                    <a:srgbClr val="000000">
                      <a:alpha val="43137"/>
                    </a:srgbClr>
                  </a:outerShdw>
                </a:effectLst>
                <a:latin typeface="Arial" pitchFamily="34" charset="0"/>
                <a:cs typeface="Arial" pitchFamily="34" charset="0"/>
              </a:rPr>
              <a:t>8</a:t>
            </a:r>
          </a:p>
        </p:txBody>
      </p:sp>
      <p:sp>
        <p:nvSpPr>
          <p:cNvPr id="12" name="Title 1"/>
          <p:cNvSpPr txBox="1">
            <a:spLocks/>
          </p:cNvSpPr>
          <p:nvPr/>
        </p:nvSpPr>
        <p:spPr>
          <a:xfrm>
            <a:off x="3543300" y="403411"/>
            <a:ext cx="1676400" cy="5715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1100" b="1" dirty="0" smtClean="0">
                <a:solidFill>
                  <a:schemeClr val="bg1"/>
                </a:solidFill>
                <a:effectLst>
                  <a:outerShdw blurRad="38100" dist="38100" dir="2700000" algn="tl">
                    <a:srgbClr val="000000">
                      <a:alpha val="43137"/>
                    </a:srgbClr>
                  </a:outerShdw>
                </a:effectLst>
                <a:latin typeface="Cambria" pitchFamily="18" charset="0"/>
              </a:rPr>
              <a:t>PHẦN ĐỊA LÍ</a:t>
            </a:r>
            <a:endParaRPr lang="en-US" sz="1100" b="1" dirty="0">
              <a:solidFill>
                <a:schemeClr val="bg1"/>
              </a:solidFill>
              <a:effectLst>
                <a:outerShdw blurRad="38100" dist="38100" dir="2700000" algn="tl">
                  <a:srgbClr val="000000">
                    <a:alpha val="43137"/>
                  </a:srgbClr>
                </a:outerShdw>
              </a:effectLst>
              <a:latin typeface="Cambria" pitchFamily="18" charset="0"/>
            </a:endParaRPr>
          </a:p>
        </p:txBody>
      </p:sp>
      <p:sp>
        <p:nvSpPr>
          <p:cNvPr id="13" name="Title 1"/>
          <p:cNvSpPr txBox="1">
            <a:spLocks/>
          </p:cNvSpPr>
          <p:nvPr/>
        </p:nvSpPr>
        <p:spPr>
          <a:xfrm>
            <a:off x="609600" y="1371600"/>
            <a:ext cx="7924800"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400" b="1" dirty="0" smtClean="0">
                <a:solidFill>
                  <a:srgbClr val="FF0000"/>
                </a:solidFill>
                <a:effectLst>
                  <a:outerShdw blurRad="38100" dist="38100" dir="2700000" algn="tl">
                    <a:srgbClr val="000000">
                      <a:alpha val="43137"/>
                    </a:srgbClr>
                  </a:outerShdw>
                </a:effectLst>
                <a:latin typeface="Cambria" pitchFamily="18" charset="0"/>
              </a:rPr>
              <a:t>BÀI 9. THỔ NHƯỠNG VIỆT NAM</a:t>
            </a:r>
          </a:p>
          <a:p>
            <a:r>
              <a:rPr lang="en-US" sz="2400" b="1" dirty="0" smtClean="0">
                <a:solidFill>
                  <a:srgbClr val="00B050"/>
                </a:solidFill>
                <a:effectLst>
                  <a:outerShdw blurRad="38100" dist="38100" dir="2700000" algn="tl">
                    <a:srgbClr val="000000">
                      <a:alpha val="43137"/>
                    </a:srgbClr>
                  </a:outerShdw>
                </a:effectLst>
                <a:latin typeface="Cambria" pitchFamily="18" charset="0"/>
              </a:rPr>
              <a:t>NỘI DUNG BÀI HỌC</a:t>
            </a:r>
            <a:endParaRPr lang="vi-VN" sz="2400" b="1" dirty="0">
              <a:solidFill>
                <a:srgbClr val="00B050"/>
              </a:solidFill>
              <a:effectLst>
                <a:outerShdw blurRad="38100" dist="38100" dir="2700000" algn="tl">
                  <a:srgbClr val="000000">
                    <a:alpha val="43137"/>
                  </a:srgbClr>
                </a:outerShdw>
              </a:effectLst>
              <a:latin typeface="Cambria" pitchFamily="18" charset="0"/>
            </a:endParaRPr>
          </a:p>
        </p:txBody>
      </p:sp>
      <p:sp>
        <p:nvSpPr>
          <p:cNvPr id="24" name="Rectangle 23"/>
          <p:cNvSpPr/>
          <p:nvPr/>
        </p:nvSpPr>
        <p:spPr>
          <a:xfrm>
            <a:off x="210665" y="4572000"/>
            <a:ext cx="426040" cy="709956"/>
          </a:xfrm>
          <a:prstGeom prst="rect">
            <a:avLst/>
          </a:prstGeom>
          <a:ln>
            <a:solidFill>
              <a:srgbClr val="002060"/>
            </a:solidFill>
          </a:ln>
          <a:scene3d>
            <a:camera prst="isometricRightUp"/>
            <a:lightRig rig="threePt" dir="t"/>
          </a:scene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5" name="Rectangle 24"/>
          <p:cNvSpPr/>
          <p:nvPr/>
        </p:nvSpPr>
        <p:spPr>
          <a:xfrm>
            <a:off x="228600" y="3470863"/>
            <a:ext cx="426040" cy="709956"/>
          </a:xfrm>
          <a:prstGeom prst="rect">
            <a:avLst/>
          </a:prstGeom>
          <a:ln>
            <a:solidFill>
              <a:srgbClr val="002060"/>
            </a:solidFill>
          </a:ln>
          <a:scene3d>
            <a:camera prst="isometricRightUp"/>
            <a:lightRig rig="threePt" dir="t"/>
          </a:scene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6" name="Rectangle 25"/>
          <p:cNvSpPr/>
          <p:nvPr/>
        </p:nvSpPr>
        <p:spPr>
          <a:xfrm>
            <a:off x="255299" y="2438400"/>
            <a:ext cx="426040" cy="709956"/>
          </a:xfrm>
          <a:prstGeom prst="rect">
            <a:avLst/>
          </a:prstGeom>
          <a:ln>
            <a:solidFill>
              <a:srgbClr val="002060"/>
            </a:solidFill>
          </a:ln>
          <a:scene3d>
            <a:camera prst="isometricRightUp"/>
            <a:lightRig rig="threePt" dir="t"/>
          </a:scene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8" name="Title 1"/>
          <p:cNvSpPr txBox="1">
            <a:spLocks/>
          </p:cNvSpPr>
          <p:nvPr/>
        </p:nvSpPr>
        <p:spPr>
          <a:xfrm>
            <a:off x="1062340" y="2645613"/>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vi-VN" sz="2400" b="1" dirty="0" smtClean="0">
                <a:solidFill>
                  <a:srgbClr val="0D30DD"/>
                </a:solidFill>
                <a:effectLst>
                  <a:outerShdw blurRad="38100" dist="38100" dir="2700000" algn="tl">
                    <a:srgbClr val="000000">
                      <a:alpha val="43137"/>
                    </a:srgbClr>
                  </a:outerShdw>
                </a:effectLst>
                <a:latin typeface="Cambria" pitchFamily="18" charset="0"/>
              </a:rPr>
              <a:t>TÍNH CHẤT NHIỆT ĐỚI GIÓ MÙA CỦA LỚP PHỦ THỔ NHƯỠNG</a:t>
            </a:r>
            <a:endParaRPr lang="en-US" sz="2400" b="1" dirty="0">
              <a:solidFill>
                <a:srgbClr val="0D30DD"/>
              </a:solidFill>
              <a:effectLst>
                <a:outerShdw blurRad="38100" dist="38100" dir="2700000" algn="tl">
                  <a:srgbClr val="000000">
                    <a:alpha val="43137"/>
                  </a:srgbClr>
                </a:outerShdw>
              </a:effectLst>
              <a:latin typeface="Cambria" pitchFamily="18" charset="0"/>
            </a:endParaRPr>
          </a:p>
        </p:txBody>
      </p:sp>
      <p:sp>
        <p:nvSpPr>
          <p:cNvPr id="29" name="Title 1"/>
          <p:cNvSpPr txBox="1">
            <a:spLocks/>
          </p:cNvSpPr>
          <p:nvPr/>
        </p:nvSpPr>
        <p:spPr>
          <a:xfrm>
            <a:off x="1035640" y="3661363"/>
            <a:ext cx="7404647"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300" b="1" dirty="0" smtClean="0">
                <a:solidFill>
                  <a:srgbClr val="0D30DD"/>
                </a:solidFill>
                <a:effectLst>
                  <a:outerShdw blurRad="38100" dist="38100" dir="2700000" algn="tl">
                    <a:srgbClr val="000000">
                      <a:alpha val="43137"/>
                    </a:srgbClr>
                  </a:outerShdw>
                </a:effectLst>
                <a:latin typeface="Cambria" pitchFamily="18" charset="0"/>
              </a:rPr>
              <a:t>BA NHÓM ĐẤT CHÍNH</a:t>
            </a:r>
            <a:endParaRPr lang="en-US" sz="2300" b="1" dirty="0">
              <a:solidFill>
                <a:srgbClr val="0D30DD"/>
              </a:solidFill>
              <a:effectLst>
                <a:outerShdw blurRad="38100" dist="38100" dir="2700000" algn="tl">
                  <a:srgbClr val="000000">
                    <a:alpha val="43137"/>
                  </a:srgbClr>
                </a:outerShdw>
              </a:effectLst>
              <a:latin typeface="Cambria" pitchFamily="18" charset="0"/>
            </a:endParaRPr>
          </a:p>
        </p:txBody>
      </p:sp>
      <p:sp>
        <p:nvSpPr>
          <p:cNvPr id="30" name="Title 1"/>
          <p:cNvSpPr txBox="1">
            <a:spLocks/>
          </p:cNvSpPr>
          <p:nvPr/>
        </p:nvSpPr>
        <p:spPr>
          <a:xfrm>
            <a:off x="1017705" y="4762500"/>
            <a:ext cx="7404647"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vi-VN" sz="2400" b="1" dirty="0" smtClean="0">
                <a:solidFill>
                  <a:srgbClr val="0D30DD"/>
                </a:solidFill>
                <a:effectLst>
                  <a:outerShdw blurRad="38100" dist="38100" dir="2700000" algn="tl">
                    <a:srgbClr val="000000">
                      <a:alpha val="43137"/>
                    </a:srgbClr>
                  </a:outerShdw>
                </a:effectLst>
                <a:latin typeface="Cambria" pitchFamily="18" charset="0"/>
              </a:rPr>
              <a:t>TÍNH CẤP THIẾT CỦA VẤN ĐỀ CHỐNG THOÁI HÓA ĐẤT</a:t>
            </a:r>
            <a:endParaRPr lang="en-US" sz="2400" b="1" dirty="0">
              <a:solidFill>
                <a:srgbClr val="0D30DD"/>
              </a:solidFill>
              <a:effectLst>
                <a:outerShdw blurRad="38100" dist="38100" dir="2700000" algn="tl">
                  <a:srgbClr val="000000">
                    <a:alpha val="43137"/>
                  </a:srgbClr>
                </a:outerShdw>
              </a:effectLst>
              <a:latin typeface="Cambria" pitchFamily="18" charset="0"/>
            </a:endParaRPr>
          </a:p>
        </p:txBody>
      </p:sp>
      <p:sp>
        <p:nvSpPr>
          <p:cNvPr id="31" name="Rectangle 30"/>
          <p:cNvSpPr/>
          <p:nvPr/>
        </p:nvSpPr>
        <p:spPr>
          <a:xfrm>
            <a:off x="210665" y="5638800"/>
            <a:ext cx="426040" cy="709956"/>
          </a:xfrm>
          <a:prstGeom prst="rect">
            <a:avLst/>
          </a:prstGeom>
          <a:ln>
            <a:solidFill>
              <a:srgbClr val="002060"/>
            </a:solidFill>
          </a:ln>
          <a:scene3d>
            <a:camera prst="isometricRightUp"/>
            <a:lightRig rig="threePt" dir="t"/>
          </a:scene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2" name="Title 1"/>
          <p:cNvSpPr txBox="1">
            <a:spLocks/>
          </p:cNvSpPr>
          <p:nvPr/>
        </p:nvSpPr>
        <p:spPr>
          <a:xfrm>
            <a:off x="1017705" y="5829300"/>
            <a:ext cx="7404647"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smtClean="0">
                <a:solidFill>
                  <a:srgbClr val="0D30DD"/>
                </a:solidFill>
                <a:effectLst>
                  <a:outerShdw blurRad="38100" dist="38100" dir="2700000" algn="tl">
                    <a:srgbClr val="000000">
                      <a:alpha val="43137"/>
                    </a:srgbClr>
                  </a:outerShdw>
                </a:effectLst>
                <a:latin typeface="Cambria" pitchFamily="18" charset="0"/>
              </a:rPr>
              <a:t>LUYỆN TẬP VÀ VẬN DỤNG</a:t>
            </a:r>
            <a:endParaRPr lang="en-US" sz="2400" b="1" dirty="0">
              <a:solidFill>
                <a:srgbClr val="0D30DD"/>
              </a:solidFill>
              <a:effectLst>
                <a:outerShdw blurRad="38100" dist="38100" dir="2700000" algn="tl">
                  <a:srgbClr val="000000">
                    <a:alpha val="43137"/>
                  </a:srgbClr>
                </a:outerShdw>
              </a:effectLst>
              <a:latin typeface="Cambria" pitchFamily="18" charset="0"/>
            </a:endParaRPr>
          </a:p>
        </p:txBody>
      </p:sp>
      <p:sp>
        <p:nvSpPr>
          <p:cNvPr id="33" name="Rounded Rectangle 32"/>
          <p:cNvSpPr/>
          <p:nvPr/>
        </p:nvSpPr>
        <p:spPr>
          <a:xfrm>
            <a:off x="507769" y="2286000"/>
            <a:ext cx="8102831" cy="4334782"/>
          </a:xfrm>
          <a:prstGeom prst="roundRect">
            <a:avLst>
              <a:gd name="adj" fmla="val 8948"/>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ound Same Side Corner Rectangle 33"/>
          <p:cNvSpPr/>
          <p:nvPr/>
        </p:nvSpPr>
        <p:spPr>
          <a:xfrm rot="5400000">
            <a:off x="365991" y="2538388"/>
            <a:ext cx="630697" cy="762001"/>
          </a:xfrm>
          <a:prstGeom prst="round2SameRect">
            <a:avLst>
              <a:gd name="adj1" fmla="val 29047"/>
              <a:gd name="adj2" fmla="val 0"/>
            </a:avLst>
          </a:prstGeom>
          <a:ln w="19050">
            <a:solidFill>
              <a:srgbClr val="00206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5" name="Round Same Side Corner Rectangle 34"/>
          <p:cNvSpPr/>
          <p:nvPr/>
        </p:nvSpPr>
        <p:spPr>
          <a:xfrm rot="5400000">
            <a:off x="339292" y="3570851"/>
            <a:ext cx="630697" cy="762001"/>
          </a:xfrm>
          <a:prstGeom prst="round2SameRect">
            <a:avLst>
              <a:gd name="adj1" fmla="val 29047"/>
              <a:gd name="adj2" fmla="val 0"/>
            </a:avLst>
          </a:prstGeom>
          <a:ln w="19050">
            <a:solidFill>
              <a:srgbClr val="00206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6" name="Title 1"/>
          <p:cNvSpPr txBox="1">
            <a:spLocks/>
          </p:cNvSpPr>
          <p:nvPr/>
        </p:nvSpPr>
        <p:spPr>
          <a:xfrm>
            <a:off x="94135" y="2642139"/>
            <a:ext cx="1125065"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4000" b="1" dirty="0">
                <a:solidFill>
                  <a:schemeClr val="bg1"/>
                </a:solidFill>
                <a:effectLst>
                  <a:outerShdw blurRad="38100" dist="38100" dir="2700000" algn="tl">
                    <a:srgbClr val="000000">
                      <a:alpha val="43137"/>
                    </a:srgbClr>
                  </a:outerShdw>
                </a:effectLst>
                <a:latin typeface="Cambria" pitchFamily="18" charset="0"/>
              </a:rPr>
              <a:t>1</a:t>
            </a:r>
          </a:p>
        </p:txBody>
      </p:sp>
      <p:sp>
        <p:nvSpPr>
          <p:cNvPr id="37" name="Title 1"/>
          <p:cNvSpPr txBox="1">
            <a:spLocks/>
          </p:cNvSpPr>
          <p:nvPr/>
        </p:nvSpPr>
        <p:spPr>
          <a:xfrm>
            <a:off x="94135" y="3661363"/>
            <a:ext cx="1125065"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4000" b="1" dirty="0">
                <a:solidFill>
                  <a:schemeClr val="bg1"/>
                </a:solidFill>
                <a:effectLst>
                  <a:outerShdw blurRad="38100" dist="38100" dir="2700000" algn="tl">
                    <a:srgbClr val="000000">
                      <a:alpha val="43137"/>
                    </a:srgbClr>
                  </a:outerShdw>
                </a:effectLst>
                <a:latin typeface="Cambria" pitchFamily="18" charset="0"/>
              </a:rPr>
              <a:t>2</a:t>
            </a:r>
          </a:p>
        </p:txBody>
      </p:sp>
      <p:sp>
        <p:nvSpPr>
          <p:cNvPr id="38" name="Round Same Side Corner Rectangle 37"/>
          <p:cNvSpPr/>
          <p:nvPr/>
        </p:nvSpPr>
        <p:spPr>
          <a:xfrm rot="5400000">
            <a:off x="321357" y="4671988"/>
            <a:ext cx="630697" cy="762001"/>
          </a:xfrm>
          <a:prstGeom prst="round2SameRect">
            <a:avLst>
              <a:gd name="adj1" fmla="val 29047"/>
              <a:gd name="adj2" fmla="val 0"/>
            </a:avLst>
          </a:prstGeom>
          <a:ln w="19050">
            <a:solidFill>
              <a:srgbClr val="00206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9" name="Title 1"/>
          <p:cNvSpPr txBox="1">
            <a:spLocks/>
          </p:cNvSpPr>
          <p:nvPr/>
        </p:nvSpPr>
        <p:spPr>
          <a:xfrm>
            <a:off x="76200" y="4762500"/>
            <a:ext cx="1125065"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4000" b="1" dirty="0">
                <a:solidFill>
                  <a:schemeClr val="bg1"/>
                </a:solidFill>
                <a:effectLst>
                  <a:outerShdw blurRad="38100" dist="38100" dir="2700000" algn="tl">
                    <a:srgbClr val="000000">
                      <a:alpha val="43137"/>
                    </a:srgbClr>
                  </a:outerShdw>
                </a:effectLst>
                <a:latin typeface="Cambria" pitchFamily="18" charset="0"/>
              </a:rPr>
              <a:t>3</a:t>
            </a:r>
          </a:p>
        </p:txBody>
      </p:sp>
      <p:sp>
        <p:nvSpPr>
          <p:cNvPr id="40" name="Round Same Side Corner Rectangle 39"/>
          <p:cNvSpPr/>
          <p:nvPr/>
        </p:nvSpPr>
        <p:spPr>
          <a:xfrm rot="5400000">
            <a:off x="321357" y="5738788"/>
            <a:ext cx="630697" cy="762001"/>
          </a:xfrm>
          <a:prstGeom prst="round2SameRect">
            <a:avLst>
              <a:gd name="adj1" fmla="val 29047"/>
              <a:gd name="adj2" fmla="val 0"/>
            </a:avLst>
          </a:prstGeom>
          <a:ln w="19050">
            <a:solidFill>
              <a:srgbClr val="00206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1" name="Title 1"/>
          <p:cNvSpPr txBox="1">
            <a:spLocks/>
          </p:cNvSpPr>
          <p:nvPr/>
        </p:nvSpPr>
        <p:spPr>
          <a:xfrm>
            <a:off x="76200" y="5829300"/>
            <a:ext cx="1125065"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4000" b="1" dirty="0">
                <a:solidFill>
                  <a:schemeClr val="bg1"/>
                </a:solidFill>
                <a:effectLst>
                  <a:outerShdw blurRad="38100" dist="38100" dir="2700000" algn="tl">
                    <a:srgbClr val="000000">
                      <a:alpha val="43137"/>
                    </a:srgbClr>
                  </a:outerShdw>
                </a:effectLst>
                <a:latin typeface="Cambria" pitchFamily="18" charset="0"/>
              </a:rPr>
              <a:t>4</a:t>
            </a:r>
          </a:p>
        </p:txBody>
      </p:sp>
    </p:spTree>
    <p:extLst>
      <p:ext uri="{BB962C8B-B14F-4D97-AF65-F5344CB8AC3E}">
        <p14:creationId xmlns:p14="http://schemas.microsoft.com/office/powerpoint/2010/main" val="27020606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26"/>
                                        </p:tgtEl>
                                        <p:attrNameLst>
                                          <p:attrName>style.visibility</p:attrName>
                                        </p:attrNameLst>
                                      </p:cBhvr>
                                      <p:to>
                                        <p:strVal val="visible"/>
                                      </p:to>
                                    </p:set>
                                    <p:animEffect transition="in" filter="wipe(up)">
                                      <p:cBhvr>
                                        <p:cTn id="12" dur="100"/>
                                        <p:tgtEl>
                                          <p:spTgt spid="26"/>
                                        </p:tgtEl>
                                      </p:cBhvr>
                                    </p:animEffect>
                                  </p:childTnLst>
                                </p:cTn>
                              </p:par>
                              <p:par>
                                <p:cTn id="13" presetID="22" presetClass="entr" presetSubtype="1" fill="hold" grpId="0" nodeType="withEffect">
                                  <p:stCondLst>
                                    <p:cond delay="0"/>
                                  </p:stCondLst>
                                  <p:childTnLst>
                                    <p:set>
                                      <p:cBhvr>
                                        <p:cTn id="14" dur="1" fill="hold">
                                          <p:stCondLst>
                                            <p:cond delay="0"/>
                                          </p:stCondLst>
                                        </p:cTn>
                                        <p:tgtEl>
                                          <p:spTgt spid="33"/>
                                        </p:tgtEl>
                                        <p:attrNameLst>
                                          <p:attrName>style.visibility</p:attrName>
                                        </p:attrNameLst>
                                      </p:cBhvr>
                                      <p:to>
                                        <p:strVal val="visible"/>
                                      </p:to>
                                    </p:set>
                                    <p:animEffect transition="in" filter="wipe(up)">
                                      <p:cBhvr>
                                        <p:cTn id="15" dur="500"/>
                                        <p:tgtEl>
                                          <p:spTgt spid="33"/>
                                        </p:tgtEl>
                                      </p:cBhvr>
                                    </p:animEffect>
                                  </p:childTnLst>
                                </p:cTn>
                              </p:par>
                            </p:childTnLst>
                          </p:cTn>
                        </p:par>
                        <p:par>
                          <p:cTn id="16" fill="hold">
                            <p:stCondLst>
                              <p:cond delay="500"/>
                            </p:stCondLst>
                            <p:childTnLst>
                              <p:par>
                                <p:cTn id="17" presetID="22" presetClass="entr" presetSubtype="8" fill="hold" grpId="0" nodeType="afterEffect">
                                  <p:stCondLst>
                                    <p:cond delay="0"/>
                                  </p:stCondLst>
                                  <p:childTnLst>
                                    <p:set>
                                      <p:cBhvr>
                                        <p:cTn id="18" dur="1" fill="hold">
                                          <p:stCondLst>
                                            <p:cond delay="0"/>
                                          </p:stCondLst>
                                        </p:cTn>
                                        <p:tgtEl>
                                          <p:spTgt spid="28"/>
                                        </p:tgtEl>
                                        <p:attrNameLst>
                                          <p:attrName>style.visibility</p:attrName>
                                        </p:attrNameLst>
                                      </p:cBhvr>
                                      <p:to>
                                        <p:strVal val="visible"/>
                                      </p:to>
                                    </p:set>
                                    <p:animEffect transition="in" filter="wipe(left)">
                                      <p:cBhvr>
                                        <p:cTn id="19" dur="500"/>
                                        <p:tgtEl>
                                          <p:spTgt spid="28"/>
                                        </p:tgtEl>
                                      </p:cBhvr>
                                    </p:animEffect>
                                  </p:childTnLst>
                                </p:cTn>
                              </p:par>
                            </p:childTnLst>
                          </p:cTn>
                        </p:par>
                        <p:par>
                          <p:cTn id="20" fill="hold">
                            <p:stCondLst>
                              <p:cond delay="1000"/>
                            </p:stCondLst>
                            <p:childTnLst>
                              <p:par>
                                <p:cTn id="21" presetID="22" presetClass="entr" presetSubtype="8" fill="hold" grpId="0" nodeType="afterEffect">
                                  <p:stCondLst>
                                    <p:cond delay="0"/>
                                  </p:stCondLst>
                                  <p:childTnLst>
                                    <p:set>
                                      <p:cBhvr>
                                        <p:cTn id="22" dur="1" fill="hold">
                                          <p:stCondLst>
                                            <p:cond delay="0"/>
                                          </p:stCondLst>
                                        </p:cTn>
                                        <p:tgtEl>
                                          <p:spTgt spid="34"/>
                                        </p:tgtEl>
                                        <p:attrNameLst>
                                          <p:attrName>style.visibility</p:attrName>
                                        </p:attrNameLst>
                                      </p:cBhvr>
                                      <p:to>
                                        <p:strVal val="visible"/>
                                      </p:to>
                                    </p:set>
                                    <p:animEffect transition="in" filter="wipe(left)">
                                      <p:cBhvr>
                                        <p:cTn id="23" dur="250"/>
                                        <p:tgtEl>
                                          <p:spTgt spid="34"/>
                                        </p:tgtEl>
                                      </p:cBhvr>
                                    </p:animEffect>
                                  </p:childTnLst>
                                </p:cTn>
                              </p:par>
                              <p:par>
                                <p:cTn id="24" presetID="22" presetClass="entr" presetSubtype="8" fill="hold" grpId="0" nodeType="withEffect">
                                  <p:stCondLst>
                                    <p:cond delay="0"/>
                                  </p:stCondLst>
                                  <p:childTnLst>
                                    <p:set>
                                      <p:cBhvr>
                                        <p:cTn id="25" dur="1" fill="hold">
                                          <p:stCondLst>
                                            <p:cond delay="0"/>
                                          </p:stCondLst>
                                        </p:cTn>
                                        <p:tgtEl>
                                          <p:spTgt spid="36"/>
                                        </p:tgtEl>
                                        <p:attrNameLst>
                                          <p:attrName>style.visibility</p:attrName>
                                        </p:attrNameLst>
                                      </p:cBhvr>
                                      <p:to>
                                        <p:strVal val="visible"/>
                                      </p:to>
                                    </p:set>
                                    <p:animEffect transition="in" filter="wipe(left)">
                                      <p:cBhvr>
                                        <p:cTn id="26" dur="250"/>
                                        <p:tgtEl>
                                          <p:spTgt spid="36"/>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1" fill="hold" grpId="0" nodeType="clickEffect">
                                  <p:stCondLst>
                                    <p:cond delay="0"/>
                                  </p:stCondLst>
                                  <p:childTnLst>
                                    <p:set>
                                      <p:cBhvr>
                                        <p:cTn id="30" dur="1" fill="hold">
                                          <p:stCondLst>
                                            <p:cond delay="0"/>
                                          </p:stCondLst>
                                        </p:cTn>
                                        <p:tgtEl>
                                          <p:spTgt spid="25"/>
                                        </p:tgtEl>
                                        <p:attrNameLst>
                                          <p:attrName>style.visibility</p:attrName>
                                        </p:attrNameLst>
                                      </p:cBhvr>
                                      <p:to>
                                        <p:strVal val="visible"/>
                                      </p:to>
                                    </p:set>
                                    <p:animEffect transition="in" filter="wipe(up)">
                                      <p:cBhvr>
                                        <p:cTn id="31" dur="100"/>
                                        <p:tgtEl>
                                          <p:spTgt spid="25"/>
                                        </p:tgtEl>
                                      </p:cBhvr>
                                    </p:animEffect>
                                  </p:childTnLst>
                                </p:cTn>
                              </p:par>
                            </p:childTnLst>
                          </p:cTn>
                        </p:par>
                        <p:par>
                          <p:cTn id="32" fill="hold">
                            <p:stCondLst>
                              <p:cond delay="100"/>
                            </p:stCondLst>
                            <p:childTnLst>
                              <p:par>
                                <p:cTn id="33" presetID="22" presetClass="entr" presetSubtype="8" fill="hold" grpId="0" nodeType="afterEffect">
                                  <p:stCondLst>
                                    <p:cond delay="0"/>
                                  </p:stCondLst>
                                  <p:childTnLst>
                                    <p:set>
                                      <p:cBhvr>
                                        <p:cTn id="34" dur="1" fill="hold">
                                          <p:stCondLst>
                                            <p:cond delay="0"/>
                                          </p:stCondLst>
                                        </p:cTn>
                                        <p:tgtEl>
                                          <p:spTgt spid="29"/>
                                        </p:tgtEl>
                                        <p:attrNameLst>
                                          <p:attrName>style.visibility</p:attrName>
                                        </p:attrNameLst>
                                      </p:cBhvr>
                                      <p:to>
                                        <p:strVal val="visible"/>
                                      </p:to>
                                    </p:set>
                                    <p:animEffect transition="in" filter="wipe(left)">
                                      <p:cBhvr>
                                        <p:cTn id="35" dur="500"/>
                                        <p:tgtEl>
                                          <p:spTgt spid="29"/>
                                        </p:tgtEl>
                                      </p:cBhvr>
                                    </p:animEffect>
                                  </p:childTnLst>
                                </p:cTn>
                              </p:par>
                            </p:childTnLst>
                          </p:cTn>
                        </p:par>
                        <p:par>
                          <p:cTn id="36" fill="hold">
                            <p:stCondLst>
                              <p:cond delay="600"/>
                            </p:stCondLst>
                            <p:childTnLst>
                              <p:par>
                                <p:cTn id="37" presetID="22" presetClass="entr" presetSubtype="8" fill="hold" grpId="0" nodeType="afterEffect">
                                  <p:stCondLst>
                                    <p:cond delay="0"/>
                                  </p:stCondLst>
                                  <p:childTnLst>
                                    <p:set>
                                      <p:cBhvr>
                                        <p:cTn id="38" dur="1" fill="hold">
                                          <p:stCondLst>
                                            <p:cond delay="0"/>
                                          </p:stCondLst>
                                        </p:cTn>
                                        <p:tgtEl>
                                          <p:spTgt spid="35"/>
                                        </p:tgtEl>
                                        <p:attrNameLst>
                                          <p:attrName>style.visibility</p:attrName>
                                        </p:attrNameLst>
                                      </p:cBhvr>
                                      <p:to>
                                        <p:strVal val="visible"/>
                                      </p:to>
                                    </p:set>
                                    <p:animEffect transition="in" filter="wipe(left)">
                                      <p:cBhvr>
                                        <p:cTn id="39" dur="250"/>
                                        <p:tgtEl>
                                          <p:spTgt spid="35"/>
                                        </p:tgtEl>
                                      </p:cBhvr>
                                    </p:animEffect>
                                  </p:childTnLst>
                                </p:cTn>
                              </p:par>
                              <p:par>
                                <p:cTn id="40" presetID="22" presetClass="entr" presetSubtype="8" fill="hold" grpId="0" nodeType="withEffect">
                                  <p:stCondLst>
                                    <p:cond delay="0"/>
                                  </p:stCondLst>
                                  <p:childTnLst>
                                    <p:set>
                                      <p:cBhvr>
                                        <p:cTn id="41" dur="1" fill="hold">
                                          <p:stCondLst>
                                            <p:cond delay="0"/>
                                          </p:stCondLst>
                                        </p:cTn>
                                        <p:tgtEl>
                                          <p:spTgt spid="37"/>
                                        </p:tgtEl>
                                        <p:attrNameLst>
                                          <p:attrName>style.visibility</p:attrName>
                                        </p:attrNameLst>
                                      </p:cBhvr>
                                      <p:to>
                                        <p:strVal val="visible"/>
                                      </p:to>
                                    </p:set>
                                    <p:animEffect transition="in" filter="wipe(left)">
                                      <p:cBhvr>
                                        <p:cTn id="42" dur="250"/>
                                        <p:tgtEl>
                                          <p:spTgt spid="37"/>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1" fill="hold" grpId="0" nodeType="clickEffect">
                                  <p:stCondLst>
                                    <p:cond delay="0"/>
                                  </p:stCondLst>
                                  <p:childTnLst>
                                    <p:set>
                                      <p:cBhvr>
                                        <p:cTn id="46" dur="1" fill="hold">
                                          <p:stCondLst>
                                            <p:cond delay="0"/>
                                          </p:stCondLst>
                                        </p:cTn>
                                        <p:tgtEl>
                                          <p:spTgt spid="24"/>
                                        </p:tgtEl>
                                        <p:attrNameLst>
                                          <p:attrName>style.visibility</p:attrName>
                                        </p:attrNameLst>
                                      </p:cBhvr>
                                      <p:to>
                                        <p:strVal val="visible"/>
                                      </p:to>
                                    </p:set>
                                    <p:animEffect transition="in" filter="wipe(up)">
                                      <p:cBhvr>
                                        <p:cTn id="47" dur="100"/>
                                        <p:tgtEl>
                                          <p:spTgt spid="24"/>
                                        </p:tgtEl>
                                      </p:cBhvr>
                                    </p:animEffect>
                                  </p:childTnLst>
                                </p:cTn>
                              </p:par>
                            </p:childTnLst>
                          </p:cTn>
                        </p:par>
                        <p:par>
                          <p:cTn id="48" fill="hold">
                            <p:stCondLst>
                              <p:cond delay="100"/>
                            </p:stCondLst>
                            <p:childTnLst>
                              <p:par>
                                <p:cTn id="49" presetID="22" presetClass="entr" presetSubtype="8" fill="hold" grpId="0" nodeType="afterEffect">
                                  <p:stCondLst>
                                    <p:cond delay="0"/>
                                  </p:stCondLst>
                                  <p:childTnLst>
                                    <p:set>
                                      <p:cBhvr>
                                        <p:cTn id="50" dur="1" fill="hold">
                                          <p:stCondLst>
                                            <p:cond delay="0"/>
                                          </p:stCondLst>
                                        </p:cTn>
                                        <p:tgtEl>
                                          <p:spTgt spid="30"/>
                                        </p:tgtEl>
                                        <p:attrNameLst>
                                          <p:attrName>style.visibility</p:attrName>
                                        </p:attrNameLst>
                                      </p:cBhvr>
                                      <p:to>
                                        <p:strVal val="visible"/>
                                      </p:to>
                                    </p:set>
                                    <p:animEffect transition="in" filter="wipe(left)">
                                      <p:cBhvr>
                                        <p:cTn id="51" dur="500"/>
                                        <p:tgtEl>
                                          <p:spTgt spid="30"/>
                                        </p:tgtEl>
                                      </p:cBhvr>
                                    </p:animEffect>
                                  </p:childTnLst>
                                </p:cTn>
                              </p:par>
                            </p:childTnLst>
                          </p:cTn>
                        </p:par>
                        <p:par>
                          <p:cTn id="52" fill="hold">
                            <p:stCondLst>
                              <p:cond delay="600"/>
                            </p:stCondLst>
                            <p:childTnLst>
                              <p:par>
                                <p:cTn id="53" presetID="22" presetClass="entr" presetSubtype="8" fill="hold" grpId="0" nodeType="afterEffect">
                                  <p:stCondLst>
                                    <p:cond delay="0"/>
                                  </p:stCondLst>
                                  <p:childTnLst>
                                    <p:set>
                                      <p:cBhvr>
                                        <p:cTn id="54" dur="1" fill="hold">
                                          <p:stCondLst>
                                            <p:cond delay="0"/>
                                          </p:stCondLst>
                                        </p:cTn>
                                        <p:tgtEl>
                                          <p:spTgt spid="38"/>
                                        </p:tgtEl>
                                        <p:attrNameLst>
                                          <p:attrName>style.visibility</p:attrName>
                                        </p:attrNameLst>
                                      </p:cBhvr>
                                      <p:to>
                                        <p:strVal val="visible"/>
                                      </p:to>
                                    </p:set>
                                    <p:animEffect transition="in" filter="wipe(left)">
                                      <p:cBhvr>
                                        <p:cTn id="55" dur="250"/>
                                        <p:tgtEl>
                                          <p:spTgt spid="38"/>
                                        </p:tgtEl>
                                      </p:cBhvr>
                                    </p:animEffect>
                                  </p:childTnLst>
                                </p:cTn>
                              </p:par>
                              <p:par>
                                <p:cTn id="56" presetID="22" presetClass="entr" presetSubtype="8" fill="hold" grpId="0" nodeType="withEffect">
                                  <p:stCondLst>
                                    <p:cond delay="0"/>
                                  </p:stCondLst>
                                  <p:childTnLst>
                                    <p:set>
                                      <p:cBhvr>
                                        <p:cTn id="57" dur="1" fill="hold">
                                          <p:stCondLst>
                                            <p:cond delay="0"/>
                                          </p:stCondLst>
                                        </p:cTn>
                                        <p:tgtEl>
                                          <p:spTgt spid="39"/>
                                        </p:tgtEl>
                                        <p:attrNameLst>
                                          <p:attrName>style.visibility</p:attrName>
                                        </p:attrNameLst>
                                      </p:cBhvr>
                                      <p:to>
                                        <p:strVal val="visible"/>
                                      </p:to>
                                    </p:set>
                                    <p:animEffect transition="in" filter="wipe(left)">
                                      <p:cBhvr>
                                        <p:cTn id="58" dur="250"/>
                                        <p:tgtEl>
                                          <p:spTgt spid="39"/>
                                        </p:tgtEl>
                                      </p:cBhvr>
                                    </p:animEffect>
                                  </p:childTnLst>
                                </p:cTn>
                              </p:par>
                            </p:childTnLst>
                          </p:cTn>
                        </p:par>
                      </p:childTnLst>
                    </p:cTn>
                  </p:par>
                  <p:par>
                    <p:cTn id="59" fill="hold">
                      <p:stCondLst>
                        <p:cond delay="indefinite"/>
                      </p:stCondLst>
                      <p:childTnLst>
                        <p:par>
                          <p:cTn id="60" fill="hold">
                            <p:stCondLst>
                              <p:cond delay="0"/>
                            </p:stCondLst>
                            <p:childTnLst>
                              <p:par>
                                <p:cTn id="61" presetID="22" presetClass="entr" presetSubtype="1" fill="hold" grpId="0" nodeType="clickEffect">
                                  <p:stCondLst>
                                    <p:cond delay="0"/>
                                  </p:stCondLst>
                                  <p:childTnLst>
                                    <p:set>
                                      <p:cBhvr>
                                        <p:cTn id="62" dur="1" fill="hold">
                                          <p:stCondLst>
                                            <p:cond delay="0"/>
                                          </p:stCondLst>
                                        </p:cTn>
                                        <p:tgtEl>
                                          <p:spTgt spid="31"/>
                                        </p:tgtEl>
                                        <p:attrNameLst>
                                          <p:attrName>style.visibility</p:attrName>
                                        </p:attrNameLst>
                                      </p:cBhvr>
                                      <p:to>
                                        <p:strVal val="visible"/>
                                      </p:to>
                                    </p:set>
                                    <p:animEffect transition="in" filter="wipe(up)">
                                      <p:cBhvr>
                                        <p:cTn id="63" dur="100"/>
                                        <p:tgtEl>
                                          <p:spTgt spid="31"/>
                                        </p:tgtEl>
                                      </p:cBhvr>
                                    </p:animEffect>
                                  </p:childTnLst>
                                </p:cTn>
                              </p:par>
                            </p:childTnLst>
                          </p:cTn>
                        </p:par>
                        <p:par>
                          <p:cTn id="64" fill="hold">
                            <p:stCondLst>
                              <p:cond delay="100"/>
                            </p:stCondLst>
                            <p:childTnLst>
                              <p:par>
                                <p:cTn id="65" presetID="22" presetClass="entr" presetSubtype="8" fill="hold" grpId="0" nodeType="afterEffect">
                                  <p:stCondLst>
                                    <p:cond delay="0"/>
                                  </p:stCondLst>
                                  <p:childTnLst>
                                    <p:set>
                                      <p:cBhvr>
                                        <p:cTn id="66" dur="1" fill="hold">
                                          <p:stCondLst>
                                            <p:cond delay="0"/>
                                          </p:stCondLst>
                                        </p:cTn>
                                        <p:tgtEl>
                                          <p:spTgt spid="32"/>
                                        </p:tgtEl>
                                        <p:attrNameLst>
                                          <p:attrName>style.visibility</p:attrName>
                                        </p:attrNameLst>
                                      </p:cBhvr>
                                      <p:to>
                                        <p:strVal val="visible"/>
                                      </p:to>
                                    </p:set>
                                    <p:animEffect transition="in" filter="wipe(left)">
                                      <p:cBhvr>
                                        <p:cTn id="67" dur="500"/>
                                        <p:tgtEl>
                                          <p:spTgt spid="32"/>
                                        </p:tgtEl>
                                      </p:cBhvr>
                                    </p:animEffect>
                                  </p:childTnLst>
                                </p:cTn>
                              </p:par>
                            </p:childTnLst>
                          </p:cTn>
                        </p:par>
                        <p:par>
                          <p:cTn id="68" fill="hold">
                            <p:stCondLst>
                              <p:cond delay="600"/>
                            </p:stCondLst>
                            <p:childTnLst>
                              <p:par>
                                <p:cTn id="69" presetID="22" presetClass="entr" presetSubtype="8" fill="hold" grpId="0" nodeType="afterEffect">
                                  <p:stCondLst>
                                    <p:cond delay="0"/>
                                  </p:stCondLst>
                                  <p:childTnLst>
                                    <p:set>
                                      <p:cBhvr>
                                        <p:cTn id="70" dur="1" fill="hold">
                                          <p:stCondLst>
                                            <p:cond delay="0"/>
                                          </p:stCondLst>
                                        </p:cTn>
                                        <p:tgtEl>
                                          <p:spTgt spid="40"/>
                                        </p:tgtEl>
                                        <p:attrNameLst>
                                          <p:attrName>style.visibility</p:attrName>
                                        </p:attrNameLst>
                                      </p:cBhvr>
                                      <p:to>
                                        <p:strVal val="visible"/>
                                      </p:to>
                                    </p:set>
                                    <p:animEffect transition="in" filter="wipe(left)">
                                      <p:cBhvr>
                                        <p:cTn id="71" dur="250"/>
                                        <p:tgtEl>
                                          <p:spTgt spid="40"/>
                                        </p:tgtEl>
                                      </p:cBhvr>
                                    </p:animEffect>
                                  </p:childTnLst>
                                </p:cTn>
                              </p:par>
                              <p:par>
                                <p:cTn id="72" presetID="22" presetClass="entr" presetSubtype="8" fill="hold" grpId="0" nodeType="withEffect">
                                  <p:stCondLst>
                                    <p:cond delay="0"/>
                                  </p:stCondLst>
                                  <p:childTnLst>
                                    <p:set>
                                      <p:cBhvr>
                                        <p:cTn id="73" dur="1" fill="hold">
                                          <p:stCondLst>
                                            <p:cond delay="0"/>
                                          </p:stCondLst>
                                        </p:cTn>
                                        <p:tgtEl>
                                          <p:spTgt spid="41"/>
                                        </p:tgtEl>
                                        <p:attrNameLst>
                                          <p:attrName>style.visibility</p:attrName>
                                        </p:attrNameLst>
                                      </p:cBhvr>
                                      <p:to>
                                        <p:strVal val="visible"/>
                                      </p:to>
                                    </p:set>
                                    <p:animEffect transition="in" filter="wipe(left)">
                                      <p:cBhvr>
                                        <p:cTn id="74" dur="250"/>
                                        <p:tgtEl>
                                          <p:spTgt spid="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24" grpId="0" animBg="1"/>
      <p:bldP spid="25" grpId="0" animBg="1"/>
      <p:bldP spid="26" grpId="0" animBg="1"/>
      <p:bldP spid="28" grpId="0"/>
      <p:bldP spid="29" grpId="0"/>
      <p:bldP spid="30" grpId="0"/>
      <p:bldP spid="31" grpId="0" animBg="1"/>
      <p:bldP spid="32" grpId="0"/>
      <p:bldP spid="33" grpId="0" animBg="1"/>
      <p:bldP spid="34" grpId="0" animBg="1"/>
      <p:bldP spid="35" grpId="0" animBg="1"/>
      <p:bldP spid="36" grpId="0"/>
      <p:bldP spid="37" grpId="0"/>
      <p:bldP spid="38" grpId="0" animBg="1"/>
      <p:bldP spid="39" grpId="0"/>
      <p:bldP spid="40" grpId="0" animBg="1"/>
      <p:bldP spid="41"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9</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Cambria" pitchFamily="18" charset="0"/>
              </a:rPr>
              <a:t>1</a:t>
            </a:r>
            <a:endParaRPr lang="en-US" sz="3000" b="1" dirty="0">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sp>
        <p:nvSpPr>
          <p:cNvPr id="16" name="Rectangle 15"/>
          <p:cNvSpPr/>
          <p:nvPr/>
        </p:nvSpPr>
        <p:spPr>
          <a:xfrm>
            <a:off x="1523999" y="1447800"/>
            <a:ext cx="3657601" cy="1785104"/>
          </a:xfrm>
          <a:prstGeom prst="rect">
            <a:avLst/>
          </a:prstGeom>
          <a:solidFill>
            <a:srgbClr val="BCFCD4"/>
          </a:solidFill>
          <a:ln w="12700">
            <a:solidFill>
              <a:srgbClr val="009900"/>
            </a:solidFill>
          </a:ln>
        </p:spPr>
        <p:txBody>
          <a:bodyPr wrap="square">
            <a:spAutoFit/>
          </a:bodyPr>
          <a:lstStyle/>
          <a:p>
            <a:pPr algn="just"/>
            <a:r>
              <a:rPr lang="en-US" sz="2200" i="1" dirty="0" err="1" smtClean="0">
                <a:solidFill>
                  <a:srgbClr val="FF0000"/>
                </a:solidFill>
                <a:latin typeface="Cambria" panose="02040503050406030204" pitchFamily="18" charset="0"/>
                <a:ea typeface="Cambria" panose="02040503050406030204" pitchFamily="18" charset="0"/>
              </a:rPr>
              <a:t>Quan</a:t>
            </a:r>
            <a:r>
              <a:rPr lang="en-US" sz="2200" i="1" dirty="0" smtClean="0">
                <a:solidFill>
                  <a:srgbClr val="FF0000"/>
                </a:solidFill>
                <a:latin typeface="Cambria" panose="02040503050406030204" pitchFamily="18" charset="0"/>
                <a:ea typeface="Cambria" panose="02040503050406030204" pitchFamily="18" charset="0"/>
              </a:rPr>
              <a:t> </a:t>
            </a:r>
            <a:r>
              <a:rPr lang="en-US" sz="2200" i="1" dirty="0" err="1">
                <a:solidFill>
                  <a:srgbClr val="FF0000"/>
                </a:solidFill>
                <a:latin typeface="Cambria" panose="02040503050406030204" pitchFamily="18" charset="0"/>
                <a:ea typeface="Cambria" panose="02040503050406030204" pitchFamily="18" charset="0"/>
              </a:rPr>
              <a:t>sát</a:t>
            </a:r>
            <a:r>
              <a:rPr lang="en-US" sz="2200" i="1" dirty="0">
                <a:solidFill>
                  <a:srgbClr val="FF0000"/>
                </a:solidFill>
                <a:latin typeface="Cambria" panose="02040503050406030204" pitchFamily="18" charset="0"/>
                <a:ea typeface="Cambria" panose="02040503050406030204" pitchFamily="18" charset="0"/>
              </a:rPr>
              <a:t> </a:t>
            </a:r>
            <a:r>
              <a:rPr lang="en-US" sz="2200" i="1" dirty="0" err="1" smtClean="0">
                <a:solidFill>
                  <a:srgbClr val="FF0000"/>
                </a:solidFill>
                <a:latin typeface="Cambria" panose="02040503050406030204" pitchFamily="18" charset="0"/>
                <a:ea typeface="Cambria" panose="02040503050406030204" pitchFamily="18" charset="0"/>
              </a:rPr>
              <a:t>các</a:t>
            </a:r>
            <a:r>
              <a:rPr lang="en-US" sz="2200" i="1" dirty="0" smtClean="0">
                <a:solidFill>
                  <a:srgbClr val="FF0000"/>
                </a:solidFill>
                <a:latin typeface="Cambria" panose="02040503050406030204" pitchFamily="18" charset="0"/>
                <a:ea typeface="Cambria" panose="02040503050406030204" pitchFamily="18" charset="0"/>
              </a:rPr>
              <a:t> </a:t>
            </a:r>
            <a:r>
              <a:rPr lang="en-US" sz="2200" i="1" dirty="0" err="1" smtClean="0">
                <a:solidFill>
                  <a:srgbClr val="FF0000"/>
                </a:solidFill>
                <a:latin typeface="Cambria" panose="02040503050406030204" pitchFamily="18" charset="0"/>
                <a:ea typeface="Cambria" panose="02040503050406030204" pitchFamily="18" charset="0"/>
              </a:rPr>
              <a:t>hình</a:t>
            </a:r>
            <a:r>
              <a:rPr lang="en-US" sz="2200" i="1" dirty="0" smtClean="0">
                <a:solidFill>
                  <a:srgbClr val="FF0000"/>
                </a:solidFill>
                <a:latin typeface="Cambria" panose="02040503050406030204" pitchFamily="18" charset="0"/>
                <a:ea typeface="Cambria" panose="02040503050406030204" pitchFamily="18" charset="0"/>
              </a:rPr>
              <a:t> </a:t>
            </a:r>
            <a:r>
              <a:rPr lang="en-US" sz="2200" i="1" dirty="0" err="1" smtClean="0">
                <a:solidFill>
                  <a:srgbClr val="FF0000"/>
                </a:solidFill>
                <a:latin typeface="Cambria" panose="02040503050406030204" pitchFamily="18" charset="0"/>
                <a:ea typeface="Cambria" panose="02040503050406030204" pitchFamily="18" charset="0"/>
              </a:rPr>
              <a:t>ảnh</a:t>
            </a:r>
            <a:r>
              <a:rPr lang="en-US" sz="2200" i="1" dirty="0" smtClean="0">
                <a:solidFill>
                  <a:srgbClr val="FF0000"/>
                </a:solidFill>
                <a:latin typeface="Cambria" panose="02040503050406030204" pitchFamily="18" charset="0"/>
                <a:ea typeface="Cambria" panose="02040503050406030204" pitchFamily="18" charset="0"/>
              </a:rPr>
              <a:t> </a:t>
            </a:r>
            <a:r>
              <a:rPr lang="en-US" sz="2200" i="1" dirty="0" err="1" smtClean="0">
                <a:solidFill>
                  <a:srgbClr val="FF0000"/>
                </a:solidFill>
                <a:latin typeface="Cambria" panose="02040503050406030204" pitchFamily="18" charset="0"/>
                <a:ea typeface="Cambria" panose="02040503050406030204" pitchFamily="18" charset="0"/>
              </a:rPr>
              <a:t>và</a:t>
            </a:r>
            <a:r>
              <a:rPr lang="en-US" sz="2200" i="1" dirty="0" smtClean="0">
                <a:solidFill>
                  <a:srgbClr val="FF0000"/>
                </a:solidFill>
                <a:latin typeface="Cambria" panose="02040503050406030204" pitchFamily="18" charset="0"/>
                <a:ea typeface="Cambria" panose="02040503050406030204" pitchFamily="18" charset="0"/>
              </a:rPr>
              <a:t> </a:t>
            </a:r>
            <a:r>
              <a:rPr lang="en-US" sz="2200" i="1" dirty="0" err="1" smtClean="0">
                <a:solidFill>
                  <a:srgbClr val="FF0000"/>
                </a:solidFill>
                <a:latin typeface="Cambria" panose="02040503050406030204" pitchFamily="18" charset="0"/>
                <a:ea typeface="Cambria" panose="02040503050406030204" pitchFamily="18" charset="0"/>
              </a:rPr>
              <a:t>kiến</a:t>
            </a:r>
            <a:r>
              <a:rPr lang="en-US" sz="2200" i="1" dirty="0" smtClean="0">
                <a:solidFill>
                  <a:srgbClr val="FF0000"/>
                </a:solidFill>
                <a:latin typeface="Cambria" panose="02040503050406030204" pitchFamily="18" charset="0"/>
                <a:ea typeface="Cambria" panose="02040503050406030204" pitchFamily="18" charset="0"/>
              </a:rPr>
              <a:t> </a:t>
            </a:r>
            <a:r>
              <a:rPr lang="en-US" sz="2200" i="1" dirty="0" err="1" smtClean="0">
                <a:solidFill>
                  <a:srgbClr val="FF0000"/>
                </a:solidFill>
                <a:latin typeface="Cambria" panose="02040503050406030204" pitchFamily="18" charset="0"/>
                <a:ea typeface="Cambria" panose="02040503050406030204" pitchFamily="18" charset="0"/>
              </a:rPr>
              <a:t>thức</a:t>
            </a:r>
            <a:r>
              <a:rPr lang="en-US" sz="2200" i="1" dirty="0" smtClean="0">
                <a:solidFill>
                  <a:srgbClr val="FF0000"/>
                </a:solidFill>
                <a:latin typeface="Cambria" panose="02040503050406030204" pitchFamily="18" charset="0"/>
                <a:ea typeface="Cambria" panose="02040503050406030204" pitchFamily="18" charset="0"/>
              </a:rPr>
              <a:t> </a:t>
            </a:r>
            <a:r>
              <a:rPr lang="en-US" sz="2200" i="1" dirty="0" err="1" smtClean="0">
                <a:solidFill>
                  <a:srgbClr val="FF0000"/>
                </a:solidFill>
                <a:latin typeface="Cambria" panose="02040503050406030204" pitchFamily="18" charset="0"/>
                <a:ea typeface="Cambria" panose="02040503050406030204" pitchFamily="18" charset="0"/>
              </a:rPr>
              <a:t>đã</a:t>
            </a:r>
            <a:r>
              <a:rPr lang="en-US" sz="2200" i="1" dirty="0" smtClean="0">
                <a:solidFill>
                  <a:srgbClr val="FF0000"/>
                </a:solidFill>
                <a:latin typeface="Cambria" panose="02040503050406030204" pitchFamily="18" charset="0"/>
                <a:ea typeface="Cambria" panose="02040503050406030204" pitchFamily="18" charset="0"/>
              </a:rPr>
              <a:t> </a:t>
            </a:r>
            <a:r>
              <a:rPr lang="en-US" sz="2200" i="1" dirty="0" err="1" smtClean="0">
                <a:solidFill>
                  <a:srgbClr val="FF0000"/>
                </a:solidFill>
                <a:latin typeface="Cambria" panose="02040503050406030204" pitchFamily="18" charset="0"/>
                <a:ea typeface="Cambria" panose="02040503050406030204" pitchFamily="18" charset="0"/>
              </a:rPr>
              <a:t>học</a:t>
            </a:r>
            <a:r>
              <a:rPr lang="en-US" sz="2200" i="1" dirty="0" smtClean="0">
                <a:solidFill>
                  <a:srgbClr val="FF0000"/>
                </a:solidFill>
                <a:latin typeface="Cambria" panose="02040503050406030204" pitchFamily="18" charset="0"/>
                <a:ea typeface="Cambria" panose="02040503050406030204" pitchFamily="18" charset="0"/>
              </a:rPr>
              <a:t>, </a:t>
            </a:r>
            <a:r>
              <a:rPr lang="en-US" sz="2200" i="1" dirty="0" err="1" smtClean="0">
                <a:solidFill>
                  <a:srgbClr val="FF0000"/>
                </a:solidFill>
                <a:latin typeface="Cambria" panose="02040503050406030204" pitchFamily="18" charset="0"/>
                <a:ea typeface="Cambria" panose="02040503050406030204" pitchFamily="18" charset="0"/>
              </a:rPr>
              <a:t>hãy</a:t>
            </a:r>
            <a:r>
              <a:rPr lang="en-US" sz="2200" i="1" dirty="0" smtClean="0">
                <a:solidFill>
                  <a:srgbClr val="FF0000"/>
                </a:solidFill>
                <a:latin typeface="Cambria" panose="02040503050406030204" pitchFamily="18" charset="0"/>
                <a:ea typeface="Cambria" panose="02040503050406030204" pitchFamily="18" charset="0"/>
              </a:rPr>
              <a:t> </a:t>
            </a:r>
            <a:r>
              <a:rPr lang="en-US" sz="2200" i="1" dirty="0" err="1" smtClean="0">
                <a:solidFill>
                  <a:srgbClr val="FF0000"/>
                </a:solidFill>
                <a:latin typeface="Cambria" panose="02040503050406030204" pitchFamily="18" charset="0"/>
                <a:ea typeface="Cambria" panose="02040503050406030204" pitchFamily="18" charset="0"/>
              </a:rPr>
              <a:t>cho</a:t>
            </a:r>
            <a:r>
              <a:rPr lang="en-US" sz="2200" i="1" dirty="0" smtClean="0">
                <a:solidFill>
                  <a:srgbClr val="FF0000"/>
                </a:solidFill>
                <a:latin typeface="Cambria" panose="02040503050406030204" pitchFamily="18" charset="0"/>
                <a:ea typeface="Cambria" panose="02040503050406030204" pitchFamily="18" charset="0"/>
              </a:rPr>
              <a:t> </a:t>
            </a:r>
            <a:r>
              <a:rPr lang="en-US" sz="2200" i="1" dirty="0" err="1" smtClean="0">
                <a:solidFill>
                  <a:srgbClr val="FF0000"/>
                </a:solidFill>
                <a:latin typeface="Cambria" panose="02040503050406030204" pitchFamily="18" charset="0"/>
                <a:ea typeface="Cambria" panose="02040503050406030204" pitchFamily="18" charset="0"/>
              </a:rPr>
              <a:t>biết</a:t>
            </a:r>
            <a:r>
              <a:rPr lang="en-US" sz="2200" i="1" dirty="0" smtClean="0">
                <a:solidFill>
                  <a:srgbClr val="FF0000"/>
                </a:solidFill>
                <a:latin typeface="Cambria" panose="02040503050406030204" pitchFamily="18" charset="0"/>
                <a:ea typeface="Cambria" panose="02040503050406030204" pitchFamily="18" charset="0"/>
              </a:rPr>
              <a:t> </a:t>
            </a:r>
            <a:r>
              <a:rPr lang="en-US" sz="2200" i="1" dirty="0">
                <a:solidFill>
                  <a:srgbClr val="FF0000"/>
                </a:solidFill>
                <a:latin typeface="Cambria" panose="02040503050406030204" pitchFamily="18" charset="0"/>
                <a:ea typeface="Cambria" panose="02040503050406030204" pitchFamily="18" charset="0"/>
              </a:rPr>
              <a:t>t</a:t>
            </a:r>
            <a:r>
              <a:rPr lang="vi-VN" sz="2200" i="1" dirty="0" smtClean="0">
                <a:solidFill>
                  <a:srgbClr val="FF0000"/>
                </a:solidFill>
                <a:latin typeface="Cambria" panose="02040503050406030204" pitchFamily="18" charset="0"/>
                <a:ea typeface="Cambria" panose="02040503050406030204" pitchFamily="18" charset="0"/>
              </a:rPr>
              <a:t>h</a:t>
            </a:r>
            <a:r>
              <a:rPr lang="en-US" sz="2200" i="1" dirty="0" smtClean="0">
                <a:solidFill>
                  <a:srgbClr val="FF0000"/>
                </a:solidFill>
                <a:latin typeface="Cambria" panose="02040503050406030204" pitchFamily="18" charset="0"/>
                <a:ea typeface="Cambria" panose="02040503050406030204" pitchFamily="18" charset="0"/>
              </a:rPr>
              <a:t>ổ</a:t>
            </a:r>
            <a:r>
              <a:rPr lang="vi-VN" sz="2200" i="1" dirty="0" smtClean="0">
                <a:solidFill>
                  <a:srgbClr val="FF0000"/>
                </a:solidFill>
                <a:latin typeface="Cambria" panose="02040503050406030204" pitchFamily="18" charset="0"/>
                <a:ea typeface="Cambria" panose="02040503050406030204" pitchFamily="18" charset="0"/>
              </a:rPr>
              <a:t> </a:t>
            </a:r>
            <a:r>
              <a:rPr lang="vi-VN" sz="2200" i="1" dirty="0">
                <a:solidFill>
                  <a:srgbClr val="FF0000"/>
                </a:solidFill>
                <a:latin typeface="Cambria" panose="02040503050406030204" pitchFamily="18" charset="0"/>
                <a:ea typeface="Cambria" panose="02040503050406030204" pitchFamily="18" charset="0"/>
              </a:rPr>
              <a:t>nhưỡng là gì? </a:t>
            </a:r>
            <a:r>
              <a:rPr lang="vi-VN" sz="2200" i="1" dirty="0" smtClean="0">
                <a:solidFill>
                  <a:srgbClr val="FF0000"/>
                </a:solidFill>
                <a:latin typeface="Cambria" panose="02040503050406030204" pitchFamily="18" charset="0"/>
                <a:ea typeface="Cambria" panose="02040503050406030204" pitchFamily="18" charset="0"/>
              </a:rPr>
              <a:t>Những </a:t>
            </a:r>
            <a:r>
              <a:rPr lang="vi-VN" sz="2200" i="1" dirty="0">
                <a:solidFill>
                  <a:srgbClr val="FF0000"/>
                </a:solidFill>
                <a:latin typeface="Cambria" panose="02040503050406030204" pitchFamily="18" charset="0"/>
                <a:ea typeface="Cambria" panose="02040503050406030204" pitchFamily="18" charset="0"/>
              </a:rPr>
              <a:t>nhân tố nào đã tác động đất sự hình thành </a:t>
            </a:r>
            <a:r>
              <a:rPr lang="vi-VN" sz="2200" i="1" dirty="0" smtClean="0">
                <a:solidFill>
                  <a:srgbClr val="FF0000"/>
                </a:solidFill>
                <a:latin typeface="Cambria" panose="02040503050406030204" pitchFamily="18" charset="0"/>
                <a:ea typeface="Cambria" panose="02040503050406030204" pitchFamily="18" charset="0"/>
              </a:rPr>
              <a:t>th</a:t>
            </a:r>
            <a:r>
              <a:rPr lang="en-US" sz="2200" i="1" dirty="0" smtClean="0">
                <a:solidFill>
                  <a:srgbClr val="FF0000"/>
                </a:solidFill>
                <a:latin typeface="Cambria" panose="02040503050406030204" pitchFamily="18" charset="0"/>
                <a:ea typeface="Cambria" panose="02040503050406030204" pitchFamily="18" charset="0"/>
              </a:rPr>
              <a:t>ổ</a:t>
            </a:r>
            <a:r>
              <a:rPr lang="vi-VN" sz="2200" i="1" dirty="0" smtClean="0">
                <a:solidFill>
                  <a:srgbClr val="FF0000"/>
                </a:solidFill>
                <a:latin typeface="Cambria" panose="02040503050406030204" pitchFamily="18" charset="0"/>
                <a:ea typeface="Cambria" panose="02040503050406030204" pitchFamily="18" charset="0"/>
              </a:rPr>
              <a:t> </a:t>
            </a:r>
            <a:r>
              <a:rPr lang="vi-VN" sz="2200" i="1" dirty="0">
                <a:solidFill>
                  <a:srgbClr val="FF0000"/>
                </a:solidFill>
                <a:latin typeface="Cambria" panose="02040503050406030204" pitchFamily="18" charset="0"/>
                <a:ea typeface="Cambria" panose="02040503050406030204" pitchFamily="18" charset="0"/>
              </a:rPr>
              <a:t>nhưỡng nước ta?</a:t>
            </a:r>
          </a:p>
        </p:txBody>
      </p:sp>
      <p:sp>
        <p:nvSpPr>
          <p:cNvPr id="31"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vi-VN" sz="2400" b="1" dirty="0">
                <a:solidFill>
                  <a:srgbClr val="0D30DD"/>
                </a:solidFill>
                <a:latin typeface="Cambria" pitchFamily="18" charset="0"/>
              </a:rPr>
              <a:t>TÍNH CHẤT NHIỆT ĐỚI GIÓ MÙA CỦA LỚP PHỦ </a:t>
            </a:r>
            <a:endParaRPr lang="en-US" sz="2400" b="1" dirty="0" smtClean="0">
              <a:solidFill>
                <a:srgbClr val="0D30DD"/>
              </a:solidFill>
              <a:latin typeface="Cambria" pitchFamily="18" charset="0"/>
            </a:endParaRPr>
          </a:p>
          <a:p>
            <a:pPr algn="just"/>
            <a:r>
              <a:rPr lang="vi-VN" sz="2400" b="1" dirty="0" smtClean="0">
                <a:solidFill>
                  <a:srgbClr val="0D30DD"/>
                </a:solidFill>
                <a:latin typeface="Cambria" pitchFamily="18" charset="0"/>
              </a:rPr>
              <a:t>THỔ </a:t>
            </a:r>
            <a:r>
              <a:rPr lang="vi-VN" sz="2400" b="1" dirty="0">
                <a:solidFill>
                  <a:srgbClr val="0D30DD"/>
                </a:solidFill>
                <a:latin typeface="Cambria" pitchFamily="18" charset="0"/>
              </a:rPr>
              <a:t>NHƯỠNG</a:t>
            </a:r>
          </a:p>
        </p:txBody>
      </p:sp>
      <p:pic>
        <p:nvPicPr>
          <p:cNvPr id="1027" name="Picture 3"/>
          <p:cNvPicPr>
            <a:picLocks noChangeAspect="1" noChangeArrowheads="1"/>
          </p:cNvPicPr>
          <p:nvPr/>
        </p:nvPicPr>
        <p:blipFill>
          <a:blip r:embed="rId5">
            <a:extLst>
              <a:ext uri="{BEBA8EAE-BF5A-486C-A8C5-ECC9F3942E4B}">
                <a14:imgProps xmlns:a14="http://schemas.microsoft.com/office/drawing/2010/main">
                  <a14:imgLayer r:embed="rId6">
                    <a14:imgEffect>
                      <a14:sharpenSoften amount="50000"/>
                    </a14:imgEffect>
                    <a14:imgEffect>
                      <a14:saturation sat="400000"/>
                    </a14:imgEffect>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286339" y="1752600"/>
            <a:ext cx="1167904" cy="122708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5" name="Group 14"/>
          <p:cNvGrpSpPr/>
          <p:nvPr/>
        </p:nvGrpSpPr>
        <p:grpSpPr>
          <a:xfrm>
            <a:off x="191254" y="4191000"/>
            <a:ext cx="1332746" cy="1312821"/>
            <a:chOff x="328593" y="3259179"/>
            <a:chExt cx="1256547" cy="1465221"/>
          </a:xfrm>
        </p:grpSpPr>
        <p:pic>
          <p:nvPicPr>
            <p:cNvPr id="1028" name="Picture 4"/>
            <p:cNvPicPr>
              <a:picLocks noChangeAspect="1" noChangeArrowheads="1"/>
            </p:cNvPicPr>
            <p:nvPr/>
          </p:nvPicPr>
          <p:blipFill>
            <a:blip r:embed="rId7">
              <a:extLst>
                <a:ext uri="{BEBA8EAE-BF5A-486C-A8C5-ECC9F3942E4B}">
                  <a14:imgProps xmlns:a14="http://schemas.microsoft.com/office/drawing/2010/main">
                    <a14:imgLayer r:embed="rId8">
                      <a14:imgEffect>
                        <a14:artisticMarker/>
                      </a14:imgEffect>
                      <a14:imgEffect>
                        <a14:sharpenSoften amount="50000"/>
                      </a14:imgEffect>
                      <a14:imgEffect>
                        <a14:colorTemperature colorTemp="11200"/>
                      </a14:imgEffect>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328593" y="3383619"/>
              <a:ext cx="1167903" cy="134078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 name="Picture 12" descr="http://previews.123rf.com/images/mistac/mistac1207/mistac120700017/14524015-A-cartoon-boy-with-a-good-idea-Stock-Vector-thinking.jpg"/>
            <p:cNvPicPr>
              <a:picLocks noChangeAspect="1" noChangeArrowheads="1"/>
            </p:cNvPicPr>
            <p:nvPr/>
          </p:nvPicPr>
          <p:blipFill rotWithShape="1">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1011253" y="3259179"/>
              <a:ext cx="573887" cy="46225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rgbClr val="FFFFFF"/>
                  </a:solidFill>
                </a14:hiddenFill>
              </a:ext>
            </a:extLst>
          </p:spPr>
        </p:pic>
      </p:grpSp>
      <p:sp>
        <p:nvSpPr>
          <p:cNvPr id="32" name="Rectangle 31"/>
          <p:cNvSpPr/>
          <p:nvPr/>
        </p:nvSpPr>
        <p:spPr>
          <a:xfrm>
            <a:off x="1523998" y="3523089"/>
            <a:ext cx="3657601" cy="2877711"/>
          </a:xfrm>
          <a:prstGeom prst="rect">
            <a:avLst/>
          </a:prstGeom>
          <a:solidFill>
            <a:srgbClr val="FFCCFF"/>
          </a:solidFill>
          <a:ln w="12700">
            <a:solidFill>
              <a:srgbClr val="0070C0"/>
            </a:solidFill>
          </a:ln>
        </p:spPr>
        <p:txBody>
          <a:bodyPr wrap="square">
            <a:spAutoFit/>
          </a:bodyPr>
          <a:lstStyle/>
          <a:p>
            <a:pPr algn="just">
              <a:spcBef>
                <a:spcPts val="600"/>
              </a:spcBef>
              <a:spcAft>
                <a:spcPts val="0"/>
              </a:spcAft>
            </a:pPr>
            <a:r>
              <a:rPr lang="en-US" sz="2200" dirty="0" smtClean="0">
                <a:latin typeface="Cambria" pitchFamily="18" charset="0"/>
                <a:ea typeface="Cambria" pitchFamily="18" charset="0"/>
              </a:rPr>
              <a:t>- </a:t>
            </a:r>
            <a:r>
              <a:rPr lang="vi-VN" sz="2200" dirty="0" smtClean="0">
                <a:latin typeface="Cambria" pitchFamily="18" charset="0"/>
                <a:ea typeface="Cambria" pitchFamily="18" charset="0"/>
              </a:rPr>
              <a:t>Thổ </a:t>
            </a:r>
            <a:r>
              <a:rPr lang="vi-VN" sz="2200" dirty="0">
                <a:latin typeface="Cambria" pitchFamily="18" charset="0"/>
                <a:ea typeface="Cambria" pitchFamily="18" charset="0"/>
              </a:rPr>
              <a:t>nhưỡng là lớp vật chất mỏng, vụn bở, bao phủ trên bề mặt các lục địa và đảo, được đặc trưng bởi độ phì.</a:t>
            </a:r>
          </a:p>
          <a:p>
            <a:pPr algn="just">
              <a:spcBef>
                <a:spcPts val="600"/>
              </a:spcBef>
              <a:spcAft>
                <a:spcPts val="0"/>
              </a:spcAft>
            </a:pPr>
            <a:r>
              <a:rPr lang="en-US" sz="2200" dirty="0" smtClean="0">
                <a:latin typeface="Cambria" pitchFamily="18" charset="0"/>
                <a:ea typeface="Cambria" pitchFamily="18" charset="0"/>
              </a:rPr>
              <a:t>- </a:t>
            </a:r>
            <a:r>
              <a:rPr lang="vi-VN" sz="2200" dirty="0" smtClean="0">
                <a:latin typeface="Cambria" pitchFamily="18" charset="0"/>
                <a:ea typeface="Cambria" pitchFamily="18" charset="0"/>
              </a:rPr>
              <a:t>Các </a:t>
            </a:r>
            <a:r>
              <a:rPr lang="vi-VN" sz="2200" dirty="0">
                <a:latin typeface="Cambria" pitchFamily="18" charset="0"/>
                <a:ea typeface="Cambria" pitchFamily="18" charset="0"/>
              </a:rPr>
              <a:t>nhân tố hình thành đất ở nước ta: đá mẹ, khí hậu, sinh vật, địa hình, thời gian, con người.</a:t>
            </a:r>
          </a:p>
        </p:txBody>
      </p:sp>
      <p:pic>
        <p:nvPicPr>
          <p:cNvPr id="1026" name="Picture 2"/>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311075" y="1311232"/>
            <a:ext cx="3528125" cy="2281835"/>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 name="Picture 3"/>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5311075" y="4114800"/>
            <a:ext cx="3528125" cy="2145268"/>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7" name="TextBox 26"/>
          <p:cNvSpPr txBox="1"/>
          <p:nvPr/>
        </p:nvSpPr>
        <p:spPr>
          <a:xfrm>
            <a:off x="5515770" y="6260068"/>
            <a:ext cx="3171030" cy="369332"/>
          </a:xfrm>
          <a:prstGeom prst="rect">
            <a:avLst/>
          </a:prstGeom>
          <a:noFill/>
        </p:spPr>
        <p:txBody>
          <a:bodyPr wrap="square" rtlCol="0">
            <a:spAutoFit/>
          </a:bodyPr>
          <a:lstStyle/>
          <a:p>
            <a:pPr algn="ctr"/>
            <a:r>
              <a:rPr lang="en-US" dirty="0" err="1" smtClean="0">
                <a:latin typeface="Cambria" pitchFamily="18" charset="0"/>
                <a:ea typeface="Cambria" pitchFamily="18" charset="0"/>
              </a:rPr>
              <a:t>Cày</a:t>
            </a:r>
            <a:r>
              <a:rPr lang="en-US" dirty="0" smtClean="0">
                <a:latin typeface="Cambria" pitchFamily="18" charset="0"/>
                <a:ea typeface="Cambria" pitchFamily="18" charset="0"/>
              </a:rPr>
              <a:t> </a:t>
            </a:r>
            <a:r>
              <a:rPr lang="en-US" dirty="0" err="1" smtClean="0">
                <a:latin typeface="Cambria" pitchFamily="18" charset="0"/>
                <a:ea typeface="Cambria" pitchFamily="18" charset="0"/>
              </a:rPr>
              <a:t>cấy</a:t>
            </a:r>
            <a:r>
              <a:rPr lang="en-US" dirty="0" smtClean="0">
                <a:latin typeface="Cambria" pitchFamily="18" charset="0"/>
                <a:ea typeface="Cambria" pitchFamily="18" charset="0"/>
              </a:rPr>
              <a:t> </a:t>
            </a:r>
            <a:r>
              <a:rPr lang="en-US" dirty="0" err="1" smtClean="0">
                <a:latin typeface="Cambria" pitchFamily="18" charset="0"/>
                <a:ea typeface="Cambria" pitchFamily="18" charset="0"/>
              </a:rPr>
              <a:t>trong</a:t>
            </a:r>
            <a:r>
              <a:rPr lang="en-US" dirty="0" smtClean="0">
                <a:latin typeface="Cambria" pitchFamily="18" charset="0"/>
                <a:ea typeface="Cambria" pitchFamily="18" charset="0"/>
              </a:rPr>
              <a:t> </a:t>
            </a:r>
            <a:r>
              <a:rPr lang="en-US" dirty="0" err="1" smtClean="0">
                <a:latin typeface="Cambria" pitchFamily="18" charset="0"/>
                <a:ea typeface="Cambria" pitchFamily="18" charset="0"/>
              </a:rPr>
              <a:t>nông</a:t>
            </a:r>
            <a:r>
              <a:rPr lang="en-US" dirty="0" smtClean="0">
                <a:latin typeface="Cambria" pitchFamily="18" charset="0"/>
                <a:ea typeface="Cambria" pitchFamily="18" charset="0"/>
              </a:rPr>
              <a:t> </a:t>
            </a:r>
            <a:r>
              <a:rPr lang="en-US" dirty="0" err="1" smtClean="0">
                <a:latin typeface="Cambria" pitchFamily="18" charset="0"/>
                <a:ea typeface="Cambria" pitchFamily="18" charset="0"/>
              </a:rPr>
              <a:t>nghiệp</a:t>
            </a:r>
            <a:endParaRPr lang="en-US" dirty="0">
              <a:latin typeface="Cambria" pitchFamily="18" charset="0"/>
              <a:ea typeface="Cambria" pitchFamily="18" charset="0"/>
            </a:endParaRPr>
          </a:p>
        </p:txBody>
      </p:sp>
      <p:sp>
        <p:nvSpPr>
          <p:cNvPr id="34" name="TextBox 33"/>
          <p:cNvSpPr txBox="1"/>
          <p:nvPr/>
        </p:nvSpPr>
        <p:spPr>
          <a:xfrm>
            <a:off x="5867400" y="3593068"/>
            <a:ext cx="2502994" cy="369332"/>
          </a:xfrm>
          <a:prstGeom prst="rect">
            <a:avLst/>
          </a:prstGeom>
          <a:noFill/>
        </p:spPr>
        <p:txBody>
          <a:bodyPr wrap="square" rtlCol="0">
            <a:spAutoFit/>
          </a:bodyPr>
          <a:lstStyle/>
          <a:p>
            <a:pPr algn="ctr"/>
            <a:r>
              <a:rPr lang="en-US" dirty="0" err="1" smtClean="0">
                <a:latin typeface="Cambria" pitchFamily="18" charset="0"/>
                <a:ea typeface="Cambria" pitchFamily="18" charset="0"/>
              </a:rPr>
              <a:t>Thổ</a:t>
            </a:r>
            <a:r>
              <a:rPr lang="en-US" dirty="0" smtClean="0">
                <a:latin typeface="Cambria" pitchFamily="18" charset="0"/>
                <a:ea typeface="Cambria" pitchFamily="18" charset="0"/>
              </a:rPr>
              <a:t> </a:t>
            </a:r>
            <a:r>
              <a:rPr lang="en-US" dirty="0" err="1" smtClean="0">
                <a:latin typeface="Cambria" pitchFamily="18" charset="0"/>
                <a:ea typeface="Cambria" pitchFamily="18" charset="0"/>
              </a:rPr>
              <a:t>nhưỡng</a:t>
            </a:r>
            <a:endParaRPr lang="en-US" dirty="0">
              <a:latin typeface="Cambria" pitchFamily="18" charset="0"/>
              <a:ea typeface="Cambria" pitchFamily="18" charset="0"/>
            </a:endParaRPr>
          </a:p>
        </p:txBody>
      </p:sp>
    </p:spTree>
    <p:extLst>
      <p:ext uri="{BB962C8B-B14F-4D97-AF65-F5344CB8AC3E}">
        <p14:creationId xmlns:p14="http://schemas.microsoft.com/office/powerpoint/2010/main" val="183514316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027"/>
                                        </p:tgtEl>
                                        <p:attrNameLst>
                                          <p:attrName>style.visibility</p:attrName>
                                        </p:attrNameLst>
                                      </p:cBhvr>
                                      <p:to>
                                        <p:strVal val="visible"/>
                                      </p:to>
                                    </p:set>
                                    <p:animEffect transition="in" filter="randombar(horizontal)">
                                      <p:cBhvr>
                                        <p:cTn id="7" dur="500"/>
                                        <p:tgtEl>
                                          <p:spTgt spid="1027"/>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randombar(horizontal)">
                                      <p:cBhvr>
                                        <p:cTn id="10" dur="500"/>
                                        <p:tgtEl>
                                          <p:spTgt spid="16"/>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nodeType="clickEffect">
                                  <p:stCondLst>
                                    <p:cond delay="0"/>
                                  </p:stCondLst>
                                  <p:childTnLst>
                                    <p:set>
                                      <p:cBhvr>
                                        <p:cTn id="14" dur="1" fill="hold">
                                          <p:stCondLst>
                                            <p:cond delay="0"/>
                                          </p:stCondLst>
                                        </p:cTn>
                                        <p:tgtEl>
                                          <p:spTgt spid="1026"/>
                                        </p:tgtEl>
                                        <p:attrNameLst>
                                          <p:attrName>style.visibility</p:attrName>
                                        </p:attrNameLst>
                                      </p:cBhvr>
                                      <p:to>
                                        <p:strVal val="visible"/>
                                      </p:to>
                                    </p:set>
                                    <p:animEffect transition="in" filter="randombar(horizontal)">
                                      <p:cBhvr>
                                        <p:cTn id="15" dur="500"/>
                                        <p:tgtEl>
                                          <p:spTgt spid="1026"/>
                                        </p:tgtEl>
                                      </p:cBhvr>
                                    </p:animEffect>
                                  </p:childTnLst>
                                </p:cTn>
                              </p:par>
                              <p:par>
                                <p:cTn id="16" presetID="14" presetClass="entr" presetSubtype="10" fill="hold" nodeType="with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randombar(horizontal)">
                                      <p:cBhvr>
                                        <p:cTn id="18" dur="500"/>
                                        <p:tgtEl>
                                          <p:spTgt spid="3"/>
                                        </p:tgtEl>
                                      </p:cBhvr>
                                    </p:animEffect>
                                  </p:childTnLst>
                                </p:cTn>
                              </p:par>
                              <p:par>
                                <p:cTn id="19" presetID="14" presetClass="entr" presetSubtype="10" fill="hold" grpId="0" nodeType="withEffect">
                                  <p:stCondLst>
                                    <p:cond delay="0"/>
                                  </p:stCondLst>
                                  <p:childTnLst>
                                    <p:set>
                                      <p:cBhvr>
                                        <p:cTn id="20" dur="1" fill="hold">
                                          <p:stCondLst>
                                            <p:cond delay="0"/>
                                          </p:stCondLst>
                                        </p:cTn>
                                        <p:tgtEl>
                                          <p:spTgt spid="27"/>
                                        </p:tgtEl>
                                        <p:attrNameLst>
                                          <p:attrName>style.visibility</p:attrName>
                                        </p:attrNameLst>
                                      </p:cBhvr>
                                      <p:to>
                                        <p:strVal val="visible"/>
                                      </p:to>
                                    </p:set>
                                    <p:animEffect transition="in" filter="randombar(horizontal)">
                                      <p:cBhvr>
                                        <p:cTn id="21" dur="500"/>
                                        <p:tgtEl>
                                          <p:spTgt spid="27"/>
                                        </p:tgtEl>
                                      </p:cBhvr>
                                    </p:animEffect>
                                  </p:childTnLst>
                                </p:cTn>
                              </p:par>
                              <p:par>
                                <p:cTn id="22" presetID="14" presetClass="entr" presetSubtype="10" fill="hold" grpId="0" nodeType="withEffect">
                                  <p:stCondLst>
                                    <p:cond delay="0"/>
                                  </p:stCondLst>
                                  <p:childTnLst>
                                    <p:set>
                                      <p:cBhvr>
                                        <p:cTn id="23" dur="1" fill="hold">
                                          <p:stCondLst>
                                            <p:cond delay="0"/>
                                          </p:stCondLst>
                                        </p:cTn>
                                        <p:tgtEl>
                                          <p:spTgt spid="34"/>
                                        </p:tgtEl>
                                        <p:attrNameLst>
                                          <p:attrName>style.visibility</p:attrName>
                                        </p:attrNameLst>
                                      </p:cBhvr>
                                      <p:to>
                                        <p:strVal val="visible"/>
                                      </p:to>
                                    </p:set>
                                    <p:animEffect transition="in" filter="randombar(horizontal)">
                                      <p:cBhvr>
                                        <p:cTn id="24" dur="500"/>
                                        <p:tgtEl>
                                          <p:spTgt spid="34"/>
                                        </p:tgtEl>
                                      </p:cBhvr>
                                    </p:animEffect>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nodeType="clickEffect">
                                  <p:stCondLst>
                                    <p:cond delay="0"/>
                                  </p:stCondLst>
                                  <p:childTnLst>
                                    <p:set>
                                      <p:cBhvr>
                                        <p:cTn id="28" dur="1" fill="hold">
                                          <p:stCondLst>
                                            <p:cond delay="0"/>
                                          </p:stCondLst>
                                        </p:cTn>
                                        <p:tgtEl>
                                          <p:spTgt spid="15"/>
                                        </p:tgtEl>
                                        <p:attrNameLst>
                                          <p:attrName>style.visibility</p:attrName>
                                        </p:attrNameLst>
                                      </p:cBhvr>
                                      <p:to>
                                        <p:strVal val="visible"/>
                                      </p:to>
                                    </p:set>
                                    <p:animEffect transition="in" filter="randombar(horizontal)">
                                      <p:cBhvr>
                                        <p:cTn id="29" dur="500"/>
                                        <p:tgtEl>
                                          <p:spTgt spid="15"/>
                                        </p:tgtEl>
                                      </p:cBhvr>
                                    </p:animEffect>
                                  </p:childTnLst>
                                </p:cTn>
                              </p:par>
                              <p:par>
                                <p:cTn id="30" presetID="14" presetClass="entr" presetSubtype="10" fill="hold" grpId="0" nodeType="withEffect">
                                  <p:stCondLst>
                                    <p:cond delay="0"/>
                                  </p:stCondLst>
                                  <p:childTnLst>
                                    <p:set>
                                      <p:cBhvr>
                                        <p:cTn id="31" dur="1" fill="hold">
                                          <p:stCondLst>
                                            <p:cond delay="0"/>
                                          </p:stCondLst>
                                        </p:cTn>
                                        <p:tgtEl>
                                          <p:spTgt spid="32"/>
                                        </p:tgtEl>
                                        <p:attrNameLst>
                                          <p:attrName>style.visibility</p:attrName>
                                        </p:attrNameLst>
                                      </p:cBhvr>
                                      <p:to>
                                        <p:strVal val="visible"/>
                                      </p:to>
                                    </p:set>
                                    <p:animEffect transition="in" filter="randombar(horizontal)">
                                      <p:cBhvr>
                                        <p:cTn id="32" dur="500"/>
                                        <p:tgtEl>
                                          <p:spTgt spid="32"/>
                                        </p:tgtEl>
                                      </p:cBhvr>
                                    </p:animEffect>
                                  </p:childTnLst>
                                </p:cTn>
                              </p:par>
                            </p:childTnLst>
                          </p:cTn>
                        </p:par>
                      </p:childTnLst>
                    </p:cTn>
                  </p:par>
                  <p:par>
                    <p:cTn id="33" fill="hold">
                      <p:stCondLst>
                        <p:cond delay="indefinite"/>
                      </p:stCondLst>
                      <p:childTnLst>
                        <p:par>
                          <p:cTn id="34" fill="hold">
                            <p:stCondLst>
                              <p:cond delay="0"/>
                            </p:stCondLst>
                            <p:childTnLst>
                              <p:par>
                                <p:cTn id="35" presetID="14" presetClass="entr" presetSubtype="10" fill="hold" nodeType="clickEffect">
                                  <p:stCondLst>
                                    <p:cond delay="0"/>
                                  </p:stCondLst>
                                  <p:childTnLst>
                                    <p:set>
                                      <p:cBhvr>
                                        <p:cTn id="36" dur="1" fill="hold">
                                          <p:stCondLst>
                                            <p:cond delay="0"/>
                                          </p:stCondLst>
                                        </p:cTn>
                                        <p:tgtEl>
                                          <p:spTgt spid="32">
                                            <p:txEl>
                                              <p:pRg st="0" end="0"/>
                                            </p:txEl>
                                          </p:spTgt>
                                        </p:tgtEl>
                                        <p:attrNameLst>
                                          <p:attrName>style.visibility</p:attrName>
                                        </p:attrNameLst>
                                      </p:cBhvr>
                                      <p:to>
                                        <p:strVal val="visible"/>
                                      </p:to>
                                    </p:set>
                                    <p:animEffect transition="in" filter="randombar(horizontal)">
                                      <p:cBhvr>
                                        <p:cTn id="37" dur="500"/>
                                        <p:tgtEl>
                                          <p:spTgt spid="32">
                                            <p:txEl>
                                              <p:pRg st="0" end="0"/>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4" presetClass="entr" presetSubtype="10" fill="hold" nodeType="clickEffect">
                                  <p:stCondLst>
                                    <p:cond delay="0"/>
                                  </p:stCondLst>
                                  <p:childTnLst>
                                    <p:set>
                                      <p:cBhvr>
                                        <p:cTn id="41" dur="1" fill="hold">
                                          <p:stCondLst>
                                            <p:cond delay="0"/>
                                          </p:stCondLst>
                                        </p:cTn>
                                        <p:tgtEl>
                                          <p:spTgt spid="32">
                                            <p:txEl>
                                              <p:pRg st="1" end="1"/>
                                            </p:txEl>
                                          </p:spTgt>
                                        </p:tgtEl>
                                        <p:attrNameLst>
                                          <p:attrName>style.visibility</p:attrName>
                                        </p:attrNameLst>
                                      </p:cBhvr>
                                      <p:to>
                                        <p:strVal val="visible"/>
                                      </p:to>
                                    </p:set>
                                    <p:animEffect transition="in" filter="randombar(horizontal)">
                                      <p:cBhvr>
                                        <p:cTn id="42" dur="500"/>
                                        <p:tgtEl>
                                          <p:spTgt spid="3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32" grpId="0" animBg="1"/>
      <p:bldP spid="27" grpId="0"/>
      <p:bldP spid="3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9</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Cambria" pitchFamily="18" charset="0"/>
              </a:rPr>
              <a:t>1</a:t>
            </a:r>
            <a:endParaRPr lang="en-US" sz="3000" b="1" dirty="0">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sp>
        <p:nvSpPr>
          <p:cNvPr id="16" name="Rectangle 15"/>
          <p:cNvSpPr/>
          <p:nvPr/>
        </p:nvSpPr>
        <p:spPr>
          <a:xfrm>
            <a:off x="1523999" y="1339096"/>
            <a:ext cx="3657601" cy="1785104"/>
          </a:xfrm>
          <a:prstGeom prst="rect">
            <a:avLst/>
          </a:prstGeom>
          <a:solidFill>
            <a:srgbClr val="BCFCD4"/>
          </a:solidFill>
          <a:ln w="12700">
            <a:solidFill>
              <a:srgbClr val="009900"/>
            </a:solidFill>
          </a:ln>
        </p:spPr>
        <p:txBody>
          <a:bodyPr wrap="square">
            <a:spAutoFit/>
          </a:bodyPr>
          <a:lstStyle/>
          <a:p>
            <a:pPr algn="just"/>
            <a:r>
              <a:rPr lang="en-US" sz="2200" i="1" dirty="0" err="1" smtClean="0">
                <a:solidFill>
                  <a:srgbClr val="FF0000"/>
                </a:solidFill>
                <a:latin typeface="Cambria" panose="02040503050406030204" pitchFamily="18" charset="0"/>
                <a:ea typeface="Cambria" panose="02040503050406030204" pitchFamily="18" charset="0"/>
              </a:rPr>
              <a:t>Quan</a:t>
            </a:r>
            <a:r>
              <a:rPr lang="en-US" sz="2200" i="1" dirty="0" smtClean="0">
                <a:solidFill>
                  <a:srgbClr val="FF0000"/>
                </a:solidFill>
                <a:latin typeface="Cambria" panose="02040503050406030204" pitchFamily="18" charset="0"/>
                <a:ea typeface="Cambria" panose="02040503050406030204" pitchFamily="18" charset="0"/>
              </a:rPr>
              <a:t> </a:t>
            </a:r>
            <a:r>
              <a:rPr lang="en-US" sz="2200" i="1" dirty="0" err="1">
                <a:solidFill>
                  <a:srgbClr val="FF0000"/>
                </a:solidFill>
                <a:latin typeface="Cambria" panose="02040503050406030204" pitchFamily="18" charset="0"/>
                <a:ea typeface="Cambria" panose="02040503050406030204" pitchFamily="18" charset="0"/>
              </a:rPr>
              <a:t>sát</a:t>
            </a:r>
            <a:r>
              <a:rPr lang="en-US" sz="2200" i="1" dirty="0">
                <a:solidFill>
                  <a:srgbClr val="FF0000"/>
                </a:solidFill>
                <a:latin typeface="Cambria" panose="02040503050406030204" pitchFamily="18" charset="0"/>
                <a:ea typeface="Cambria" panose="02040503050406030204" pitchFamily="18" charset="0"/>
              </a:rPr>
              <a:t> </a:t>
            </a:r>
            <a:r>
              <a:rPr lang="en-US" sz="2200" i="1" dirty="0" err="1" smtClean="0">
                <a:solidFill>
                  <a:srgbClr val="FF0000"/>
                </a:solidFill>
                <a:latin typeface="Cambria" panose="02040503050406030204" pitchFamily="18" charset="0"/>
                <a:ea typeface="Cambria" panose="02040503050406030204" pitchFamily="18" charset="0"/>
              </a:rPr>
              <a:t>các</a:t>
            </a:r>
            <a:r>
              <a:rPr lang="en-US" sz="2200" i="1" dirty="0" smtClean="0">
                <a:solidFill>
                  <a:srgbClr val="FF0000"/>
                </a:solidFill>
                <a:latin typeface="Cambria" panose="02040503050406030204" pitchFamily="18" charset="0"/>
                <a:ea typeface="Cambria" panose="02040503050406030204" pitchFamily="18" charset="0"/>
              </a:rPr>
              <a:t> </a:t>
            </a:r>
            <a:r>
              <a:rPr lang="en-US" sz="2200" i="1" dirty="0" err="1" smtClean="0">
                <a:solidFill>
                  <a:srgbClr val="FF0000"/>
                </a:solidFill>
                <a:latin typeface="Cambria" panose="02040503050406030204" pitchFamily="18" charset="0"/>
                <a:ea typeface="Cambria" panose="02040503050406030204" pitchFamily="18" charset="0"/>
              </a:rPr>
              <a:t>hình</a:t>
            </a:r>
            <a:r>
              <a:rPr lang="en-US" sz="2200" i="1" dirty="0" smtClean="0">
                <a:solidFill>
                  <a:srgbClr val="FF0000"/>
                </a:solidFill>
                <a:latin typeface="Cambria" panose="02040503050406030204" pitchFamily="18" charset="0"/>
                <a:ea typeface="Cambria" panose="02040503050406030204" pitchFamily="18" charset="0"/>
              </a:rPr>
              <a:t> </a:t>
            </a:r>
            <a:r>
              <a:rPr lang="en-US" sz="2200" i="1" dirty="0" err="1" smtClean="0">
                <a:solidFill>
                  <a:srgbClr val="FF0000"/>
                </a:solidFill>
                <a:latin typeface="Cambria" panose="02040503050406030204" pitchFamily="18" charset="0"/>
                <a:ea typeface="Cambria" panose="02040503050406030204" pitchFamily="18" charset="0"/>
              </a:rPr>
              <a:t>ảnh</a:t>
            </a:r>
            <a:r>
              <a:rPr lang="en-US" sz="2200" i="1" dirty="0" smtClean="0">
                <a:solidFill>
                  <a:srgbClr val="FF0000"/>
                </a:solidFill>
                <a:latin typeface="Cambria" panose="02040503050406030204" pitchFamily="18" charset="0"/>
                <a:ea typeface="Cambria" panose="02040503050406030204" pitchFamily="18" charset="0"/>
              </a:rPr>
              <a:t> </a:t>
            </a:r>
            <a:r>
              <a:rPr lang="en-US" sz="2200" i="1" dirty="0" err="1" smtClean="0">
                <a:solidFill>
                  <a:srgbClr val="FF0000"/>
                </a:solidFill>
                <a:latin typeface="Cambria" panose="02040503050406030204" pitchFamily="18" charset="0"/>
                <a:ea typeface="Cambria" panose="02040503050406030204" pitchFamily="18" charset="0"/>
              </a:rPr>
              <a:t>và</a:t>
            </a:r>
            <a:r>
              <a:rPr lang="en-US" sz="2200" i="1" dirty="0" smtClean="0">
                <a:solidFill>
                  <a:srgbClr val="FF0000"/>
                </a:solidFill>
                <a:latin typeface="Cambria" panose="02040503050406030204" pitchFamily="18" charset="0"/>
                <a:ea typeface="Cambria" panose="02040503050406030204" pitchFamily="18" charset="0"/>
              </a:rPr>
              <a:t> </a:t>
            </a:r>
            <a:r>
              <a:rPr lang="en-US" sz="2200" i="1" dirty="0" err="1" smtClean="0">
                <a:solidFill>
                  <a:srgbClr val="FF0000"/>
                </a:solidFill>
                <a:latin typeface="Cambria" panose="02040503050406030204" pitchFamily="18" charset="0"/>
                <a:ea typeface="Cambria" panose="02040503050406030204" pitchFamily="18" charset="0"/>
              </a:rPr>
              <a:t>kênh</a:t>
            </a:r>
            <a:r>
              <a:rPr lang="en-US" sz="2200" i="1" dirty="0" smtClean="0">
                <a:solidFill>
                  <a:srgbClr val="FF0000"/>
                </a:solidFill>
                <a:latin typeface="Cambria" panose="02040503050406030204" pitchFamily="18" charset="0"/>
                <a:ea typeface="Cambria" panose="02040503050406030204" pitchFamily="18" charset="0"/>
              </a:rPr>
              <a:t> </a:t>
            </a:r>
            <a:r>
              <a:rPr lang="en-US" sz="2200" i="1" dirty="0" err="1" smtClean="0">
                <a:solidFill>
                  <a:srgbClr val="FF0000"/>
                </a:solidFill>
                <a:latin typeface="Cambria" panose="02040503050406030204" pitchFamily="18" charset="0"/>
                <a:ea typeface="Cambria" panose="02040503050406030204" pitchFamily="18" charset="0"/>
              </a:rPr>
              <a:t>chữ</a:t>
            </a:r>
            <a:r>
              <a:rPr lang="en-US" sz="2200" i="1" dirty="0" smtClean="0">
                <a:solidFill>
                  <a:srgbClr val="FF0000"/>
                </a:solidFill>
                <a:latin typeface="Cambria" panose="02040503050406030204" pitchFamily="18" charset="0"/>
                <a:ea typeface="Cambria" panose="02040503050406030204" pitchFamily="18" charset="0"/>
              </a:rPr>
              <a:t> SGK, </a:t>
            </a:r>
            <a:r>
              <a:rPr lang="en-US" sz="2200" i="1" dirty="0" err="1" smtClean="0">
                <a:solidFill>
                  <a:srgbClr val="FF0000"/>
                </a:solidFill>
                <a:latin typeface="Cambria" panose="02040503050406030204" pitchFamily="18" charset="0"/>
                <a:ea typeface="Cambria" panose="02040503050406030204" pitchFamily="18" charset="0"/>
              </a:rPr>
              <a:t>giải</a:t>
            </a:r>
            <a:r>
              <a:rPr lang="en-US" sz="2200" i="1" dirty="0" smtClean="0">
                <a:solidFill>
                  <a:srgbClr val="FF0000"/>
                </a:solidFill>
                <a:latin typeface="Cambria" panose="02040503050406030204" pitchFamily="18" charset="0"/>
                <a:ea typeface="Cambria" panose="02040503050406030204" pitchFamily="18" charset="0"/>
              </a:rPr>
              <a:t> </a:t>
            </a:r>
            <a:r>
              <a:rPr lang="en-US" sz="2200" i="1" dirty="0" err="1" smtClean="0">
                <a:solidFill>
                  <a:srgbClr val="FF0000"/>
                </a:solidFill>
                <a:latin typeface="Cambria" panose="02040503050406030204" pitchFamily="18" charset="0"/>
                <a:ea typeface="Cambria" panose="02040503050406030204" pitchFamily="18" charset="0"/>
              </a:rPr>
              <a:t>thích</a:t>
            </a:r>
            <a:r>
              <a:rPr lang="en-US" sz="2200" i="1" dirty="0" smtClean="0">
                <a:solidFill>
                  <a:srgbClr val="FF0000"/>
                </a:solidFill>
                <a:latin typeface="Cambria" panose="02040503050406030204" pitchFamily="18" charset="0"/>
                <a:ea typeface="Cambria" panose="02040503050406030204" pitchFamily="18" charset="0"/>
              </a:rPr>
              <a:t> v</a:t>
            </a:r>
            <a:r>
              <a:rPr lang="vi-VN" sz="2200" i="1" dirty="0" smtClean="0">
                <a:solidFill>
                  <a:srgbClr val="FF0000"/>
                </a:solidFill>
                <a:latin typeface="Cambria" panose="02040503050406030204" pitchFamily="18" charset="0"/>
                <a:ea typeface="Cambria" panose="02040503050406030204" pitchFamily="18" charset="0"/>
              </a:rPr>
              <a:t>ì </a:t>
            </a:r>
            <a:r>
              <a:rPr lang="vi-VN" sz="2200" i="1" dirty="0">
                <a:solidFill>
                  <a:srgbClr val="FF0000"/>
                </a:solidFill>
                <a:latin typeface="Cambria" panose="02040503050406030204" pitchFamily="18" charset="0"/>
                <a:ea typeface="Cambria" panose="02040503050406030204" pitchFamily="18" charset="0"/>
              </a:rPr>
              <a:t>sao thổ nhưỡng nước ta mang tính chất nhiệt đới </a:t>
            </a:r>
            <a:r>
              <a:rPr lang="en-US" sz="2200" i="1" dirty="0" smtClean="0">
                <a:solidFill>
                  <a:srgbClr val="FF0000"/>
                </a:solidFill>
                <a:latin typeface="Cambria" panose="02040503050406030204" pitchFamily="18" charset="0"/>
                <a:ea typeface="Cambria" panose="02040503050406030204" pitchFamily="18" charset="0"/>
              </a:rPr>
              <a:t>     </a:t>
            </a:r>
            <a:r>
              <a:rPr lang="vi-VN" sz="2200" i="1" dirty="0" smtClean="0">
                <a:solidFill>
                  <a:srgbClr val="FF0000"/>
                </a:solidFill>
                <a:latin typeface="Cambria" panose="02040503050406030204" pitchFamily="18" charset="0"/>
                <a:ea typeface="Cambria" panose="02040503050406030204" pitchFamily="18" charset="0"/>
              </a:rPr>
              <a:t>gió </a:t>
            </a:r>
            <a:r>
              <a:rPr lang="vi-VN" sz="2200" i="1" dirty="0">
                <a:solidFill>
                  <a:srgbClr val="FF0000"/>
                </a:solidFill>
                <a:latin typeface="Cambria" panose="02040503050406030204" pitchFamily="18" charset="0"/>
                <a:ea typeface="Cambria" panose="02040503050406030204" pitchFamily="18" charset="0"/>
              </a:rPr>
              <a:t>mùa?</a:t>
            </a:r>
          </a:p>
        </p:txBody>
      </p:sp>
      <p:sp>
        <p:nvSpPr>
          <p:cNvPr id="31"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vi-VN" sz="2400" b="1" dirty="0">
                <a:solidFill>
                  <a:srgbClr val="0D30DD"/>
                </a:solidFill>
                <a:latin typeface="Cambria" pitchFamily="18" charset="0"/>
              </a:rPr>
              <a:t>TÍNH CHẤT NHIỆT ĐỚI GIÓ MÙA CỦA LỚP PHỦ </a:t>
            </a:r>
            <a:endParaRPr lang="en-US" sz="2400" b="1" dirty="0" smtClean="0">
              <a:solidFill>
                <a:srgbClr val="0D30DD"/>
              </a:solidFill>
              <a:latin typeface="Cambria" pitchFamily="18" charset="0"/>
            </a:endParaRPr>
          </a:p>
          <a:p>
            <a:pPr algn="just"/>
            <a:r>
              <a:rPr lang="vi-VN" sz="2400" b="1" dirty="0" smtClean="0">
                <a:solidFill>
                  <a:srgbClr val="0D30DD"/>
                </a:solidFill>
                <a:latin typeface="Cambria" pitchFamily="18" charset="0"/>
              </a:rPr>
              <a:t>THỔ </a:t>
            </a:r>
            <a:r>
              <a:rPr lang="vi-VN" sz="2400" b="1" dirty="0">
                <a:solidFill>
                  <a:srgbClr val="0D30DD"/>
                </a:solidFill>
                <a:latin typeface="Cambria" pitchFamily="18" charset="0"/>
              </a:rPr>
              <a:t>NHƯỠNG</a:t>
            </a:r>
          </a:p>
        </p:txBody>
      </p:sp>
      <p:pic>
        <p:nvPicPr>
          <p:cNvPr id="1027" name="Picture 3"/>
          <p:cNvPicPr>
            <a:picLocks noChangeAspect="1" noChangeArrowheads="1"/>
          </p:cNvPicPr>
          <p:nvPr/>
        </p:nvPicPr>
        <p:blipFill>
          <a:blip r:embed="rId5">
            <a:extLst>
              <a:ext uri="{BEBA8EAE-BF5A-486C-A8C5-ECC9F3942E4B}">
                <a14:imgProps xmlns:a14="http://schemas.microsoft.com/office/drawing/2010/main">
                  <a14:imgLayer r:embed="rId6">
                    <a14:imgEffect>
                      <a14:sharpenSoften amount="50000"/>
                    </a14:imgEffect>
                    <a14:imgEffect>
                      <a14:saturation sat="400000"/>
                    </a14:imgEffect>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286339" y="1676400"/>
            <a:ext cx="1167904" cy="122708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5" name="Group 14"/>
          <p:cNvGrpSpPr/>
          <p:nvPr/>
        </p:nvGrpSpPr>
        <p:grpSpPr>
          <a:xfrm>
            <a:off x="191254" y="4249779"/>
            <a:ext cx="1332746" cy="1312821"/>
            <a:chOff x="328593" y="3259179"/>
            <a:chExt cx="1256547" cy="1465221"/>
          </a:xfrm>
        </p:grpSpPr>
        <p:pic>
          <p:nvPicPr>
            <p:cNvPr id="1028" name="Picture 4"/>
            <p:cNvPicPr>
              <a:picLocks noChangeAspect="1" noChangeArrowheads="1"/>
            </p:cNvPicPr>
            <p:nvPr/>
          </p:nvPicPr>
          <p:blipFill>
            <a:blip r:embed="rId7">
              <a:extLst>
                <a:ext uri="{BEBA8EAE-BF5A-486C-A8C5-ECC9F3942E4B}">
                  <a14:imgProps xmlns:a14="http://schemas.microsoft.com/office/drawing/2010/main">
                    <a14:imgLayer r:embed="rId8">
                      <a14:imgEffect>
                        <a14:artisticMarker/>
                      </a14:imgEffect>
                      <a14:imgEffect>
                        <a14:sharpenSoften amount="50000"/>
                      </a14:imgEffect>
                      <a14:imgEffect>
                        <a14:colorTemperature colorTemp="11200"/>
                      </a14:imgEffect>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328593" y="3383619"/>
              <a:ext cx="1167903" cy="134078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 name="Picture 12" descr="http://previews.123rf.com/images/mistac/mistac1207/mistac120700017/14524015-A-cartoon-boy-with-a-good-idea-Stock-Vector-thinking.jpg"/>
            <p:cNvPicPr>
              <a:picLocks noChangeAspect="1" noChangeArrowheads="1"/>
            </p:cNvPicPr>
            <p:nvPr/>
          </p:nvPicPr>
          <p:blipFill rotWithShape="1">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1011253" y="3259179"/>
              <a:ext cx="573887" cy="46225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rgbClr val="FFFFFF"/>
                  </a:solidFill>
                </a14:hiddenFill>
              </a:ext>
            </a:extLst>
          </p:spPr>
        </p:pic>
      </p:grpSp>
      <p:sp>
        <p:nvSpPr>
          <p:cNvPr id="32" name="Rectangle 31"/>
          <p:cNvSpPr/>
          <p:nvPr/>
        </p:nvSpPr>
        <p:spPr>
          <a:xfrm>
            <a:off x="1523998" y="3259991"/>
            <a:ext cx="3657601" cy="3293209"/>
          </a:xfrm>
          <a:prstGeom prst="rect">
            <a:avLst/>
          </a:prstGeom>
          <a:solidFill>
            <a:srgbClr val="FFCCFF"/>
          </a:solidFill>
          <a:ln w="12700">
            <a:solidFill>
              <a:srgbClr val="0070C0"/>
            </a:solidFill>
          </a:ln>
        </p:spPr>
        <p:txBody>
          <a:bodyPr wrap="square">
            <a:spAutoFit/>
          </a:bodyPr>
          <a:lstStyle/>
          <a:p>
            <a:pPr algn="just">
              <a:spcBef>
                <a:spcPts val="600"/>
              </a:spcBef>
              <a:spcAft>
                <a:spcPts val="0"/>
              </a:spcAft>
            </a:pPr>
            <a:r>
              <a:rPr lang="vi-VN" sz="2200" dirty="0">
                <a:latin typeface="Cambria" pitchFamily="18" charset="0"/>
                <a:ea typeface="Cambria" pitchFamily="18" charset="0"/>
              </a:rPr>
              <a:t>- Ở khu vực nhiệt đới ẩm gió mùa, quá trình phong hoá diễn ra với cường độ mạnh.</a:t>
            </a:r>
          </a:p>
          <a:p>
            <a:pPr algn="just">
              <a:spcBef>
                <a:spcPts val="600"/>
              </a:spcBef>
              <a:spcAft>
                <a:spcPts val="0"/>
              </a:spcAft>
            </a:pPr>
            <a:r>
              <a:rPr lang="vi-VN" sz="2200" dirty="0">
                <a:latin typeface="Cambria" pitchFamily="18" charset="0"/>
                <a:ea typeface="Cambria" pitchFamily="18" charset="0"/>
              </a:rPr>
              <a:t>- Lượng mưa tập trung theo mùa rửa trôi các chất badơ dễ tan đồng thời tích tụ oxit sắt và oxit nhôm.</a:t>
            </a:r>
          </a:p>
          <a:p>
            <a:pPr algn="just">
              <a:spcBef>
                <a:spcPts val="600"/>
              </a:spcBef>
              <a:spcAft>
                <a:spcPts val="0"/>
              </a:spcAft>
            </a:pPr>
            <a:r>
              <a:rPr lang="vi-VN" sz="2200" dirty="0">
                <a:latin typeface="Cambria" pitchFamily="18" charset="0"/>
                <a:ea typeface="Cambria" pitchFamily="18" charset="0"/>
              </a:rPr>
              <a:t>- Một số nơi mất đi lớp phủ thực vật.</a:t>
            </a:r>
          </a:p>
        </p:txBody>
      </p:sp>
      <p:sp>
        <p:nvSpPr>
          <p:cNvPr id="27" name="TextBox 26"/>
          <p:cNvSpPr txBox="1"/>
          <p:nvPr/>
        </p:nvSpPr>
        <p:spPr>
          <a:xfrm>
            <a:off x="5515770" y="6260068"/>
            <a:ext cx="3171030" cy="369332"/>
          </a:xfrm>
          <a:prstGeom prst="rect">
            <a:avLst/>
          </a:prstGeom>
          <a:noFill/>
        </p:spPr>
        <p:txBody>
          <a:bodyPr wrap="square" rtlCol="0">
            <a:spAutoFit/>
          </a:bodyPr>
          <a:lstStyle/>
          <a:p>
            <a:pPr algn="ctr"/>
            <a:r>
              <a:rPr lang="en-US" dirty="0" err="1" smtClean="0">
                <a:latin typeface="Cambria" pitchFamily="18" charset="0"/>
                <a:ea typeface="Cambria" pitchFamily="18" charset="0"/>
              </a:rPr>
              <a:t>Đồi</a:t>
            </a:r>
            <a:r>
              <a:rPr lang="en-US" dirty="0" smtClean="0">
                <a:latin typeface="Cambria" pitchFamily="18" charset="0"/>
                <a:ea typeface="Cambria" pitchFamily="18" charset="0"/>
              </a:rPr>
              <a:t> </a:t>
            </a:r>
            <a:r>
              <a:rPr lang="en-US" dirty="0" err="1" smtClean="0">
                <a:latin typeface="Cambria" pitchFamily="18" charset="0"/>
                <a:ea typeface="Cambria" pitchFamily="18" charset="0"/>
              </a:rPr>
              <a:t>trọc</a:t>
            </a:r>
            <a:r>
              <a:rPr lang="en-US" dirty="0" smtClean="0">
                <a:latin typeface="Cambria" pitchFamily="18" charset="0"/>
                <a:ea typeface="Cambria" pitchFamily="18" charset="0"/>
              </a:rPr>
              <a:t> </a:t>
            </a:r>
            <a:r>
              <a:rPr lang="en-US" dirty="0" err="1" smtClean="0">
                <a:latin typeface="Cambria" pitchFamily="18" charset="0"/>
                <a:ea typeface="Cambria" pitchFamily="18" charset="0"/>
              </a:rPr>
              <a:t>mất</a:t>
            </a:r>
            <a:r>
              <a:rPr lang="en-US" dirty="0" smtClean="0">
                <a:latin typeface="Cambria" pitchFamily="18" charset="0"/>
                <a:ea typeface="Cambria" pitchFamily="18" charset="0"/>
              </a:rPr>
              <a:t> </a:t>
            </a:r>
            <a:r>
              <a:rPr lang="en-US" dirty="0" err="1" smtClean="0">
                <a:latin typeface="Cambria" pitchFamily="18" charset="0"/>
                <a:ea typeface="Cambria" pitchFamily="18" charset="0"/>
              </a:rPr>
              <a:t>lớp</a:t>
            </a:r>
            <a:r>
              <a:rPr lang="en-US" dirty="0" smtClean="0">
                <a:latin typeface="Cambria" pitchFamily="18" charset="0"/>
                <a:ea typeface="Cambria" pitchFamily="18" charset="0"/>
              </a:rPr>
              <a:t> </a:t>
            </a:r>
            <a:r>
              <a:rPr lang="en-US" dirty="0" err="1" smtClean="0">
                <a:latin typeface="Cambria" pitchFamily="18" charset="0"/>
                <a:ea typeface="Cambria" pitchFamily="18" charset="0"/>
              </a:rPr>
              <a:t>phủ</a:t>
            </a:r>
            <a:r>
              <a:rPr lang="en-US" dirty="0" smtClean="0">
                <a:latin typeface="Cambria" pitchFamily="18" charset="0"/>
                <a:ea typeface="Cambria" pitchFamily="18" charset="0"/>
              </a:rPr>
              <a:t> </a:t>
            </a:r>
            <a:r>
              <a:rPr lang="en-US" dirty="0" err="1" smtClean="0">
                <a:latin typeface="Cambria" pitchFamily="18" charset="0"/>
                <a:ea typeface="Cambria" pitchFamily="18" charset="0"/>
              </a:rPr>
              <a:t>thực</a:t>
            </a:r>
            <a:r>
              <a:rPr lang="en-US" dirty="0" smtClean="0">
                <a:latin typeface="Cambria" pitchFamily="18" charset="0"/>
                <a:ea typeface="Cambria" pitchFamily="18" charset="0"/>
              </a:rPr>
              <a:t> </a:t>
            </a:r>
            <a:r>
              <a:rPr lang="en-US" dirty="0" err="1" smtClean="0">
                <a:latin typeface="Cambria" pitchFamily="18" charset="0"/>
                <a:ea typeface="Cambria" pitchFamily="18" charset="0"/>
              </a:rPr>
              <a:t>vật</a:t>
            </a:r>
            <a:endParaRPr lang="en-US" dirty="0">
              <a:latin typeface="Cambria" pitchFamily="18" charset="0"/>
              <a:ea typeface="Cambria" pitchFamily="18" charset="0"/>
            </a:endParaRPr>
          </a:p>
        </p:txBody>
      </p:sp>
      <p:sp>
        <p:nvSpPr>
          <p:cNvPr id="34" name="TextBox 33"/>
          <p:cNvSpPr txBox="1"/>
          <p:nvPr/>
        </p:nvSpPr>
        <p:spPr>
          <a:xfrm>
            <a:off x="5867400" y="3593068"/>
            <a:ext cx="2502994" cy="369332"/>
          </a:xfrm>
          <a:prstGeom prst="rect">
            <a:avLst/>
          </a:prstGeom>
          <a:noFill/>
        </p:spPr>
        <p:txBody>
          <a:bodyPr wrap="square" rtlCol="0">
            <a:spAutoFit/>
          </a:bodyPr>
          <a:lstStyle/>
          <a:p>
            <a:pPr algn="ctr"/>
            <a:r>
              <a:rPr lang="en-US" dirty="0" err="1" smtClean="0">
                <a:latin typeface="Cambria" pitchFamily="18" charset="0"/>
                <a:ea typeface="Cambria" pitchFamily="18" charset="0"/>
              </a:rPr>
              <a:t>Mùa</a:t>
            </a:r>
            <a:r>
              <a:rPr lang="en-US" dirty="0" smtClean="0">
                <a:latin typeface="Cambria" pitchFamily="18" charset="0"/>
                <a:ea typeface="Cambria" pitchFamily="18" charset="0"/>
              </a:rPr>
              <a:t> </a:t>
            </a:r>
            <a:r>
              <a:rPr lang="en-US" dirty="0" err="1" smtClean="0">
                <a:latin typeface="Cambria" pitchFamily="18" charset="0"/>
                <a:ea typeface="Cambria" pitchFamily="18" charset="0"/>
              </a:rPr>
              <a:t>mưa</a:t>
            </a:r>
            <a:endParaRPr lang="en-US" dirty="0">
              <a:latin typeface="Cambria" pitchFamily="18" charset="0"/>
              <a:ea typeface="Cambria" pitchFamily="18" charset="0"/>
            </a:endParaRPr>
          </a:p>
        </p:txBody>
      </p:sp>
      <p:pic>
        <p:nvPicPr>
          <p:cNvPr id="2050" name="Picture 2"/>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342660" y="1339096"/>
            <a:ext cx="3496539" cy="2253972"/>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5351803" y="4036730"/>
            <a:ext cx="3487395" cy="2223337"/>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4368497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027"/>
                                        </p:tgtEl>
                                        <p:attrNameLst>
                                          <p:attrName>style.visibility</p:attrName>
                                        </p:attrNameLst>
                                      </p:cBhvr>
                                      <p:to>
                                        <p:strVal val="visible"/>
                                      </p:to>
                                    </p:set>
                                    <p:animEffect transition="in" filter="randombar(horizontal)">
                                      <p:cBhvr>
                                        <p:cTn id="7" dur="500"/>
                                        <p:tgtEl>
                                          <p:spTgt spid="1027"/>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randombar(horizontal)">
                                      <p:cBhvr>
                                        <p:cTn id="10" dur="500"/>
                                        <p:tgtEl>
                                          <p:spTgt spid="16"/>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nodeType="clickEffect">
                                  <p:stCondLst>
                                    <p:cond delay="0"/>
                                  </p:stCondLst>
                                  <p:childTnLst>
                                    <p:set>
                                      <p:cBhvr>
                                        <p:cTn id="14" dur="1" fill="hold">
                                          <p:stCondLst>
                                            <p:cond delay="0"/>
                                          </p:stCondLst>
                                        </p:cTn>
                                        <p:tgtEl>
                                          <p:spTgt spid="2050"/>
                                        </p:tgtEl>
                                        <p:attrNameLst>
                                          <p:attrName>style.visibility</p:attrName>
                                        </p:attrNameLst>
                                      </p:cBhvr>
                                      <p:to>
                                        <p:strVal val="visible"/>
                                      </p:to>
                                    </p:set>
                                    <p:animEffect transition="in" filter="randombar(horizontal)">
                                      <p:cBhvr>
                                        <p:cTn id="15" dur="500"/>
                                        <p:tgtEl>
                                          <p:spTgt spid="2050"/>
                                        </p:tgtEl>
                                      </p:cBhvr>
                                    </p:animEffect>
                                  </p:childTnLst>
                                </p:cTn>
                              </p:par>
                              <p:par>
                                <p:cTn id="16" presetID="14" presetClass="entr" presetSubtype="10" fill="hold" grpId="0" nodeType="withEffect">
                                  <p:stCondLst>
                                    <p:cond delay="0"/>
                                  </p:stCondLst>
                                  <p:childTnLst>
                                    <p:set>
                                      <p:cBhvr>
                                        <p:cTn id="17" dur="1" fill="hold">
                                          <p:stCondLst>
                                            <p:cond delay="0"/>
                                          </p:stCondLst>
                                        </p:cTn>
                                        <p:tgtEl>
                                          <p:spTgt spid="34"/>
                                        </p:tgtEl>
                                        <p:attrNameLst>
                                          <p:attrName>style.visibility</p:attrName>
                                        </p:attrNameLst>
                                      </p:cBhvr>
                                      <p:to>
                                        <p:strVal val="visible"/>
                                      </p:to>
                                    </p:set>
                                    <p:animEffect transition="in" filter="randombar(horizontal)">
                                      <p:cBhvr>
                                        <p:cTn id="18" dur="500"/>
                                        <p:tgtEl>
                                          <p:spTgt spid="34"/>
                                        </p:tgtEl>
                                      </p:cBhvr>
                                    </p:animEffect>
                                  </p:childTnLst>
                                </p:cTn>
                              </p:par>
                              <p:par>
                                <p:cTn id="19" presetID="14" presetClass="entr" presetSubtype="10" fill="hold" nodeType="withEffect">
                                  <p:stCondLst>
                                    <p:cond delay="0"/>
                                  </p:stCondLst>
                                  <p:childTnLst>
                                    <p:set>
                                      <p:cBhvr>
                                        <p:cTn id="20" dur="1" fill="hold">
                                          <p:stCondLst>
                                            <p:cond delay="0"/>
                                          </p:stCondLst>
                                        </p:cTn>
                                        <p:tgtEl>
                                          <p:spTgt spid="2051"/>
                                        </p:tgtEl>
                                        <p:attrNameLst>
                                          <p:attrName>style.visibility</p:attrName>
                                        </p:attrNameLst>
                                      </p:cBhvr>
                                      <p:to>
                                        <p:strVal val="visible"/>
                                      </p:to>
                                    </p:set>
                                    <p:animEffect transition="in" filter="randombar(horizontal)">
                                      <p:cBhvr>
                                        <p:cTn id="21" dur="500"/>
                                        <p:tgtEl>
                                          <p:spTgt spid="2051"/>
                                        </p:tgtEl>
                                      </p:cBhvr>
                                    </p:animEffect>
                                  </p:childTnLst>
                                </p:cTn>
                              </p:par>
                              <p:par>
                                <p:cTn id="22" presetID="14" presetClass="entr" presetSubtype="10" fill="hold" grpId="0" nodeType="withEffect">
                                  <p:stCondLst>
                                    <p:cond delay="0"/>
                                  </p:stCondLst>
                                  <p:childTnLst>
                                    <p:set>
                                      <p:cBhvr>
                                        <p:cTn id="23" dur="1" fill="hold">
                                          <p:stCondLst>
                                            <p:cond delay="0"/>
                                          </p:stCondLst>
                                        </p:cTn>
                                        <p:tgtEl>
                                          <p:spTgt spid="27"/>
                                        </p:tgtEl>
                                        <p:attrNameLst>
                                          <p:attrName>style.visibility</p:attrName>
                                        </p:attrNameLst>
                                      </p:cBhvr>
                                      <p:to>
                                        <p:strVal val="visible"/>
                                      </p:to>
                                    </p:set>
                                    <p:animEffect transition="in" filter="randombar(horizontal)">
                                      <p:cBhvr>
                                        <p:cTn id="24" dur="500"/>
                                        <p:tgtEl>
                                          <p:spTgt spid="27"/>
                                        </p:tgtEl>
                                      </p:cBhvr>
                                    </p:animEffect>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nodeType="clickEffect">
                                  <p:stCondLst>
                                    <p:cond delay="0"/>
                                  </p:stCondLst>
                                  <p:childTnLst>
                                    <p:set>
                                      <p:cBhvr>
                                        <p:cTn id="28" dur="1" fill="hold">
                                          <p:stCondLst>
                                            <p:cond delay="0"/>
                                          </p:stCondLst>
                                        </p:cTn>
                                        <p:tgtEl>
                                          <p:spTgt spid="15"/>
                                        </p:tgtEl>
                                        <p:attrNameLst>
                                          <p:attrName>style.visibility</p:attrName>
                                        </p:attrNameLst>
                                      </p:cBhvr>
                                      <p:to>
                                        <p:strVal val="visible"/>
                                      </p:to>
                                    </p:set>
                                    <p:animEffect transition="in" filter="randombar(horizontal)">
                                      <p:cBhvr>
                                        <p:cTn id="29" dur="500"/>
                                        <p:tgtEl>
                                          <p:spTgt spid="15"/>
                                        </p:tgtEl>
                                      </p:cBhvr>
                                    </p:animEffect>
                                  </p:childTnLst>
                                </p:cTn>
                              </p:par>
                              <p:par>
                                <p:cTn id="30" presetID="14" presetClass="entr" presetSubtype="10" fill="hold" grpId="0" nodeType="withEffect">
                                  <p:stCondLst>
                                    <p:cond delay="0"/>
                                  </p:stCondLst>
                                  <p:childTnLst>
                                    <p:set>
                                      <p:cBhvr>
                                        <p:cTn id="31" dur="1" fill="hold">
                                          <p:stCondLst>
                                            <p:cond delay="0"/>
                                          </p:stCondLst>
                                        </p:cTn>
                                        <p:tgtEl>
                                          <p:spTgt spid="32"/>
                                        </p:tgtEl>
                                        <p:attrNameLst>
                                          <p:attrName>style.visibility</p:attrName>
                                        </p:attrNameLst>
                                      </p:cBhvr>
                                      <p:to>
                                        <p:strVal val="visible"/>
                                      </p:to>
                                    </p:set>
                                    <p:animEffect transition="in" filter="randombar(horizontal)">
                                      <p:cBhvr>
                                        <p:cTn id="32" dur="500"/>
                                        <p:tgtEl>
                                          <p:spTgt spid="32"/>
                                        </p:tgtEl>
                                      </p:cBhvr>
                                    </p:animEffect>
                                  </p:childTnLst>
                                </p:cTn>
                              </p:par>
                            </p:childTnLst>
                          </p:cTn>
                        </p:par>
                      </p:childTnLst>
                    </p:cTn>
                  </p:par>
                  <p:par>
                    <p:cTn id="33" fill="hold">
                      <p:stCondLst>
                        <p:cond delay="indefinite"/>
                      </p:stCondLst>
                      <p:childTnLst>
                        <p:par>
                          <p:cTn id="34" fill="hold">
                            <p:stCondLst>
                              <p:cond delay="0"/>
                            </p:stCondLst>
                            <p:childTnLst>
                              <p:par>
                                <p:cTn id="35" presetID="14" presetClass="entr" presetSubtype="10" fill="hold" nodeType="clickEffect">
                                  <p:stCondLst>
                                    <p:cond delay="0"/>
                                  </p:stCondLst>
                                  <p:childTnLst>
                                    <p:set>
                                      <p:cBhvr>
                                        <p:cTn id="36" dur="1" fill="hold">
                                          <p:stCondLst>
                                            <p:cond delay="0"/>
                                          </p:stCondLst>
                                        </p:cTn>
                                        <p:tgtEl>
                                          <p:spTgt spid="32">
                                            <p:txEl>
                                              <p:pRg st="0" end="0"/>
                                            </p:txEl>
                                          </p:spTgt>
                                        </p:tgtEl>
                                        <p:attrNameLst>
                                          <p:attrName>style.visibility</p:attrName>
                                        </p:attrNameLst>
                                      </p:cBhvr>
                                      <p:to>
                                        <p:strVal val="visible"/>
                                      </p:to>
                                    </p:set>
                                    <p:animEffect transition="in" filter="randombar(horizontal)">
                                      <p:cBhvr>
                                        <p:cTn id="37" dur="500"/>
                                        <p:tgtEl>
                                          <p:spTgt spid="32">
                                            <p:txEl>
                                              <p:pRg st="0" end="0"/>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4" presetClass="entr" presetSubtype="10" fill="hold" nodeType="clickEffect">
                                  <p:stCondLst>
                                    <p:cond delay="0"/>
                                  </p:stCondLst>
                                  <p:childTnLst>
                                    <p:set>
                                      <p:cBhvr>
                                        <p:cTn id="41" dur="1" fill="hold">
                                          <p:stCondLst>
                                            <p:cond delay="0"/>
                                          </p:stCondLst>
                                        </p:cTn>
                                        <p:tgtEl>
                                          <p:spTgt spid="32">
                                            <p:txEl>
                                              <p:pRg st="1" end="1"/>
                                            </p:txEl>
                                          </p:spTgt>
                                        </p:tgtEl>
                                        <p:attrNameLst>
                                          <p:attrName>style.visibility</p:attrName>
                                        </p:attrNameLst>
                                      </p:cBhvr>
                                      <p:to>
                                        <p:strVal val="visible"/>
                                      </p:to>
                                    </p:set>
                                    <p:animEffect transition="in" filter="randombar(horizontal)">
                                      <p:cBhvr>
                                        <p:cTn id="42" dur="500"/>
                                        <p:tgtEl>
                                          <p:spTgt spid="32">
                                            <p:txEl>
                                              <p:pRg st="1" end="1"/>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4" presetClass="entr" presetSubtype="10" fill="hold" nodeType="clickEffect">
                                  <p:stCondLst>
                                    <p:cond delay="0"/>
                                  </p:stCondLst>
                                  <p:childTnLst>
                                    <p:set>
                                      <p:cBhvr>
                                        <p:cTn id="46" dur="1" fill="hold">
                                          <p:stCondLst>
                                            <p:cond delay="0"/>
                                          </p:stCondLst>
                                        </p:cTn>
                                        <p:tgtEl>
                                          <p:spTgt spid="32">
                                            <p:txEl>
                                              <p:pRg st="2" end="2"/>
                                            </p:txEl>
                                          </p:spTgt>
                                        </p:tgtEl>
                                        <p:attrNameLst>
                                          <p:attrName>style.visibility</p:attrName>
                                        </p:attrNameLst>
                                      </p:cBhvr>
                                      <p:to>
                                        <p:strVal val="visible"/>
                                      </p:to>
                                    </p:set>
                                    <p:animEffect transition="in" filter="randombar(horizontal)">
                                      <p:cBhvr>
                                        <p:cTn id="47" dur="500"/>
                                        <p:tgtEl>
                                          <p:spTgt spid="3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32" grpId="0" animBg="1"/>
      <p:bldP spid="27" grpId="0"/>
      <p:bldP spid="3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9</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Cambria" pitchFamily="18" charset="0"/>
              </a:rPr>
              <a:t>1</a:t>
            </a:r>
            <a:endParaRPr lang="en-US" sz="3000" b="1" dirty="0">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sp>
        <p:nvSpPr>
          <p:cNvPr id="16" name="Rectangle 15"/>
          <p:cNvSpPr/>
          <p:nvPr/>
        </p:nvSpPr>
        <p:spPr>
          <a:xfrm>
            <a:off x="1523999" y="1295400"/>
            <a:ext cx="3657601" cy="1708160"/>
          </a:xfrm>
          <a:prstGeom prst="rect">
            <a:avLst/>
          </a:prstGeom>
          <a:solidFill>
            <a:srgbClr val="BCFCD4"/>
          </a:solidFill>
          <a:ln w="12700">
            <a:solidFill>
              <a:srgbClr val="009900"/>
            </a:solidFill>
          </a:ln>
        </p:spPr>
        <p:txBody>
          <a:bodyPr wrap="square">
            <a:spAutoFit/>
          </a:bodyPr>
          <a:lstStyle/>
          <a:p>
            <a:pPr algn="just"/>
            <a:r>
              <a:rPr lang="en-US" sz="2100" i="1" dirty="0" err="1" smtClean="0">
                <a:solidFill>
                  <a:srgbClr val="FF0000"/>
                </a:solidFill>
                <a:latin typeface="Cambria" panose="02040503050406030204" pitchFamily="18" charset="0"/>
                <a:ea typeface="Cambria" panose="02040503050406030204" pitchFamily="18" charset="0"/>
              </a:rPr>
              <a:t>Quan</a:t>
            </a:r>
            <a:r>
              <a:rPr lang="en-US" sz="2100" i="1" dirty="0" smtClean="0">
                <a:solidFill>
                  <a:srgbClr val="FF0000"/>
                </a:solidFill>
                <a:latin typeface="Cambria" panose="02040503050406030204" pitchFamily="18" charset="0"/>
                <a:ea typeface="Cambria" panose="02040503050406030204" pitchFamily="18" charset="0"/>
              </a:rPr>
              <a:t> </a:t>
            </a:r>
            <a:r>
              <a:rPr lang="en-US" sz="2100" i="1" dirty="0" err="1">
                <a:solidFill>
                  <a:srgbClr val="FF0000"/>
                </a:solidFill>
                <a:latin typeface="Cambria" panose="02040503050406030204" pitchFamily="18" charset="0"/>
                <a:ea typeface="Cambria" panose="02040503050406030204" pitchFamily="18" charset="0"/>
              </a:rPr>
              <a:t>sát</a:t>
            </a:r>
            <a:r>
              <a:rPr lang="en-US" sz="2100" i="1" dirty="0">
                <a:solidFill>
                  <a:srgbClr val="FF0000"/>
                </a:solidFill>
                <a:latin typeface="Cambria" panose="02040503050406030204" pitchFamily="18" charset="0"/>
                <a:ea typeface="Cambria" panose="02040503050406030204" pitchFamily="18" charset="0"/>
              </a:rPr>
              <a:t> </a:t>
            </a:r>
            <a:r>
              <a:rPr lang="en-US" sz="2100" i="1" dirty="0" err="1" smtClean="0">
                <a:solidFill>
                  <a:srgbClr val="FF0000"/>
                </a:solidFill>
                <a:latin typeface="Cambria" panose="02040503050406030204" pitchFamily="18" charset="0"/>
                <a:ea typeface="Cambria" panose="02040503050406030204" pitchFamily="18" charset="0"/>
              </a:rPr>
              <a:t>hình</a:t>
            </a:r>
            <a:r>
              <a:rPr lang="en-US" sz="2100" i="1" dirty="0" smtClean="0">
                <a:solidFill>
                  <a:srgbClr val="FF0000"/>
                </a:solidFill>
                <a:latin typeface="Cambria" panose="02040503050406030204" pitchFamily="18" charset="0"/>
                <a:ea typeface="Cambria" panose="02040503050406030204" pitchFamily="18" charset="0"/>
              </a:rPr>
              <a:t> 9.3 </a:t>
            </a:r>
            <a:r>
              <a:rPr lang="en-US" sz="2100" i="1" dirty="0" err="1" smtClean="0">
                <a:solidFill>
                  <a:srgbClr val="FF0000"/>
                </a:solidFill>
                <a:latin typeface="Cambria" panose="02040503050406030204" pitchFamily="18" charset="0"/>
                <a:ea typeface="Cambria" panose="02040503050406030204" pitchFamily="18" charset="0"/>
              </a:rPr>
              <a:t>và</a:t>
            </a:r>
            <a:r>
              <a:rPr lang="en-US" sz="2100" i="1" dirty="0" smtClean="0">
                <a:solidFill>
                  <a:srgbClr val="FF0000"/>
                </a:solidFill>
                <a:latin typeface="Cambria" panose="02040503050406030204" pitchFamily="18" charset="0"/>
                <a:ea typeface="Cambria" panose="02040503050406030204" pitchFamily="18" charset="0"/>
              </a:rPr>
              <a:t> </a:t>
            </a:r>
            <a:r>
              <a:rPr lang="en-US" sz="2100" i="1" dirty="0" err="1" smtClean="0">
                <a:solidFill>
                  <a:srgbClr val="FF0000"/>
                </a:solidFill>
                <a:latin typeface="Cambria" panose="02040503050406030204" pitchFamily="18" charset="0"/>
                <a:ea typeface="Cambria" panose="02040503050406030204" pitchFamily="18" charset="0"/>
              </a:rPr>
              <a:t>kênh</a:t>
            </a:r>
            <a:r>
              <a:rPr lang="en-US" sz="2100" i="1" dirty="0" smtClean="0">
                <a:solidFill>
                  <a:srgbClr val="FF0000"/>
                </a:solidFill>
                <a:latin typeface="Cambria" panose="02040503050406030204" pitchFamily="18" charset="0"/>
                <a:ea typeface="Cambria" panose="02040503050406030204" pitchFamily="18" charset="0"/>
              </a:rPr>
              <a:t> </a:t>
            </a:r>
            <a:r>
              <a:rPr lang="en-US" sz="2100" i="1" dirty="0" err="1" smtClean="0">
                <a:solidFill>
                  <a:srgbClr val="FF0000"/>
                </a:solidFill>
                <a:latin typeface="Cambria" panose="02040503050406030204" pitchFamily="18" charset="0"/>
                <a:ea typeface="Cambria" panose="02040503050406030204" pitchFamily="18" charset="0"/>
              </a:rPr>
              <a:t>chữ</a:t>
            </a:r>
            <a:r>
              <a:rPr lang="en-US" sz="2100" i="1" dirty="0" smtClean="0">
                <a:solidFill>
                  <a:srgbClr val="FF0000"/>
                </a:solidFill>
                <a:latin typeface="Cambria" panose="02040503050406030204" pitchFamily="18" charset="0"/>
                <a:ea typeface="Cambria" panose="02040503050406030204" pitchFamily="18" charset="0"/>
              </a:rPr>
              <a:t> SGK, n</a:t>
            </a:r>
            <a:r>
              <a:rPr lang="vi-VN" sz="2100" i="1" dirty="0" smtClean="0">
                <a:solidFill>
                  <a:srgbClr val="FF0000"/>
                </a:solidFill>
                <a:latin typeface="Cambria" panose="02040503050406030204" pitchFamily="18" charset="0"/>
                <a:ea typeface="Cambria" panose="02040503050406030204" pitchFamily="18" charset="0"/>
              </a:rPr>
              <a:t>êu </a:t>
            </a:r>
            <a:r>
              <a:rPr lang="vi-VN" sz="2100" i="1" dirty="0">
                <a:solidFill>
                  <a:srgbClr val="FF0000"/>
                </a:solidFill>
                <a:latin typeface="Cambria" panose="02040503050406030204" pitchFamily="18" charset="0"/>
                <a:ea typeface="Cambria" panose="02040503050406030204" pitchFamily="18" charset="0"/>
              </a:rPr>
              <a:t>biểu hiện của tính chất nhiệt đới gió mùa của lớp phủ thổ nhưỡng</a:t>
            </a:r>
            <a:r>
              <a:rPr lang="vi-VN" sz="2100" i="1" dirty="0" smtClean="0">
                <a:solidFill>
                  <a:srgbClr val="FF0000"/>
                </a:solidFill>
                <a:latin typeface="Cambria" panose="02040503050406030204" pitchFamily="18" charset="0"/>
                <a:ea typeface="Cambria" panose="02040503050406030204" pitchFamily="18" charset="0"/>
              </a:rPr>
              <a:t>.</a:t>
            </a:r>
            <a:r>
              <a:rPr lang="en-US" sz="2100" i="1" dirty="0" smtClean="0">
                <a:solidFill>
                  <a:srgbClr val="FF0000"/>
                </a:solidFill>
                <a:latin typeface="Cambria" panose="02040503050406030204" pitchFamily="18" charset="0"/>
                <a:ea typeface="Cambria" panose="02040503050406030204" pitchFamily="18" charset="0"/>
              </a:rPr>
              <a:t> </a:t>
            </a:r>
            <a:r>
              <a:rPr lang="vi-VN" sz="2100" i="1" dirty="0">
                <a:solidFill>
                  <a:srgbClr val="FF0000"/>
                </a:solidFill>
                <a:latin typeface="Cambria" panose="02040503050406030204" pitchFamily="18" charset="0"/>
                <a:ea typeface="Cambria" panose="02040503050406030204" pitchFamily="18" charset="0"/>
              </a:rPr>
              <a:t>Kể tên các nhóm đất chính ở nước </a:t>
            </a:r>
            <a:r>
              <a:rPr lang="vi-VN" sz="2100" i="1" dirty="0" smtClean="0">
                <a:solidFill>
                  <a:srgbClr val="FF0000"/>
                </a:solidFill>
                <a:latin typeface="Cambria" panose="02040503050406030204" pitchFamily="18" charset="0"/>
                <a:ea typeface="Cambria" panose="02040503050406030204" pitchFamily="18" charset="0"/>
              </a:rPr>
              <a:t>ta</a:t>
            </a:r>
            <a:r>
              <a:rPr lang="en-US" sz="2100" i="1" dirty="0" smtClean="0">
                <a:solidFill>
                  <a:srgbClr val="FF0000"/>
                </a:solidFill>
                <a:latin typeface="Cambria" panose="02040503050406030204" pitchFamily="18" charset="0"/>
                <a:ea typeface="Cambria" panose="02040503050406030204" pitchFamily="18" charset="0"/>
              </a:rPr>
              <a:t>.</a:t>
            </a:r>
            <a:endParaRPr lang="vi-VN" sz="2100" i="1" dirty="0">
              <a:solidFill>
                <a:srgbClr val="FF0000"/>
              </a:solidFill>
              <a:latin typeface="Cambria" panose="02040503050406030204" pitchFamily="18" charset="0"/>
              <a:ea typeface="Cambria" panose="02040503050406030204" pitchFamily="18" charset="0"/>
            </a:endParaRPr>
          </a:p>
        </p:txBody>
      </p:sp>
      <p:sp>
        <p:nvSpPr>
          <p:cNvPr id="31"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vi-VN" sz="2400" b="1" dirty="0">
                <a:solidFill>
                  <a:srgbClr val="0D30DD"/>
                </a:solidFill>
                <a:latin typeface="Cambria" pitchFamily="18" charset="0"/>
              </a:rPr>
              <a:t>TÍNH CHẤT NHIỆT ĐỚI GIÓ MÙA CỦA LỚP PHỦ </a:t>
            </a:r>
            <a:endParaRPr lang="en-US" sz="2400" b="1" dirty="0" smtClean="0">
              <a:solidFill>
                <a:srgbClr val="0D30DD"/>
              </a:solidFill>
              <a:latin typeface="Cambria" pitchFamily="18" charset="0"/>
            </a:endParaRPr>
          </a:p>
          <a:p>
            <a:pPr algn="just"/>
            <a:r>
              <a:rPr lang="vi-VN" sz="2400" b="1" dirty="0" smtClean="0">
                <a:solidFill>
                  <a:srgbClr val="0D30DD"/>
                </a:solidFill>
                <a:latin typeface="Cambria" pitchFamily="18" charset="0"/>
              </a:rPr>
              <a:t>THỔ </a:t>
            </a:r>
            <a:r>
              <a:rPr lang="vi-VN" sz="2400" b="1" dirty="0">
                <a:solidFill>
                  <a:srgbClr val="0D30DD"/>
                </a:solidFill>
                <a:latin typeface="Cambria" pitchFamily="18" charset="0"/>
              </a:rPr>
              <a:t>NHƯỠNG</a:t>
            </a:r>
          </a:p>
        </p:txBody>
      </p:sp>
      <p:pic>
        <p:nvPicPr>
          <p:cNvPr id="1027" name="Picture 3"/>
          <p:cNvPicPr>
            <a:picLocks noChangeAspect="1" noChangeArrowheads="1"/>
          </p:cNvPicPr>
          <p:nvPr/>
        </p:nvPicPr>
        <p:blipFill>
          <a:blip r:embed="rId5">
            <a:extLst>
              <a:ext uri="{BEBA8EAE-BF5A-486C-A8C5-ECC9F3942E4B}">
                <a14:imgProps xmlns:a14="http://schemas.microsoft.com/office/drawing/2010/main">
                  <a14:imgLayer r:embed="rId6">
                    <a14:imgEffect>
                      <a14:sharpenSoften amount="50000"/>
                    </a14:imgEffect>
                    <a14:imgEffect>
                      <a14:saturation sat="400000"/>
                    </a14:imgEffect>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286339" y="1592320"/>
            <a:ext cx="1167904" cy="122708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5" name="Group 14"/>
          <p:cNvGrpSpPr/>
          <p:nvPr/>
        </p:nvGrpSpPr>
        <p:grpSpPr>
          <a:xfrm>
            <a:off x="191254" y="4249779"/>
            <a:ext cx="1332746" cy="1312821"/>
            <a:chOff x="328593" y="3259179"/>
            <a:chExt cx="1256547" cy="1465221"/>
          </a:xfrm>
        </p:grpSpPr>
        <p:pic>
          <p:nvPicPr>
            <p:cNvPr id="1028" name="Picture 4"/>
            <p:cNvPicPr>
              <a:picLocks noChangeAspect="1" noChangeArrowheads="1"/>
            </p:cNvPicPr>
            <p:nvPr/>
          </p:nvPicPr>
          <p:blipFill>
            <a:blip r:embed="rId7">
              <a:extLst>
                <a:ext uri="{BEBA8EAE-BF5A-486C-A8C5-ECC9F3942E4B}">
                  <a14:imgProps xmlns:a14="http://schemas.microsoft.com/office/drawing/2010/main">
                    <a14:imgLayer r:embed="rId8">
                      <a14:imgEffect>
                        <a14:artisticMarker/>
                      </a14:imgEffect>
                      <a14:imgEffect>
                        <a14:sharpenSoften amount="50000"/>
                      </a14:imgEffect>
                      <a14:imgEffect>
                        <a14:colorTemperature colorTemp="11200"/>
                      </a14:imgEffect>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328593" y="3383619"/>
              <a:ext cx="1167903" cy="134078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 name="Picture 12" descr="http://previews.123rf.com/images/mistac/mistac1207/mistac120700017/14524015-A-cartoon-boy-with-a-good-idea-Stock-Vector-thinking.jpg"/>
            <p:cNvPicPr>
              <a:picLocks noChangeAspect="1" noChangeArrowheads="1"/>
            </p:cNvPicPr>
            <p:nvPr/>
          </p:nvPicPr>
          <p:blipFill rotWithShape="1">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1011253" y="3259179"/>
              <a:ext cx="573887" cy="46225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rgbClr val="FFFFFF"/>
                  </a:solidFill>
                </a14:hiddenFill>
              </a:ext>
            </a:extLst>
          </p:spPr>
        </p:pic>
      </p:grpSp>
      <p:sp>
        <p:nvSpPr>
          <p:cNvPr id="32" name="Rectangle 31"/>
          <p:cNvSpPr/>
          <p:nvPr/>
        </p:nvSpPr>
        <p:spPr>
          <a:xfrm>
            <a:off x="1523998" y="3124200"/>
            <a:ext cx="3657601" cy="3477875"/>
          </a:xfrm>
          <a:prstGeom prst="rect">
            <a:avLst/>
          </a:prstGeom>
          <a:solidFill>
            <a:srgbClr val="FFCCFF"/>
          </a:solidFill>
          <a:ln w="12700">
            <a:solidFill>
              <a:srgbClr val="0070C0"/>
            </a:solidFill>
          </a:ln>
        </p:spPr>
        <p:txBody>
          <a:bodyPr wrap="square">
            <a:spAutoFit/>
          </a:bodyPr>
          <a:lstStyle/>
          <a:p>
            <a:pPr algn="just">
              <a:spcBef>
                <a:spcPts val="600"/>
              </a:spcBef>
              <a:spcAft>
                <a:spcPts val="0"/>
              </a:spcAft>
            </a:pPr>
            <a:r>
              <a:rPr lang="en-US" sz="2000" dirty="0" smtClean="0">
                <a:latin typeface="Cambria" pitchFamily="18" charset="0"/>
                <a:ea typeface="Cambria" pitchFamily="18" charset="0"/>
              </a:rPr>
              <a:t>- </a:t>
            </a:r>
            <a:r>
              <a:rPr lang="en-US" sz="2000" dirty="0" err="1" smtClean="0">
                <a:latin typeface="Cambria" pitchFamily="18" charset="0"/>
                <a:ea typeface="Cambria" pitchFamily="18" charset="0"/>
              </a:rPr>
              <a:t>Biểu</a:t>
            </a:r>
            <a:r>
              <a:rPr lang="en-US" sz="2000" dirty="0" smtClean="0">
                <a:latin typeface="Cambria" pitchFamily="18" charset="0"/>
                <a:ea typeface="Cambria" pitchFamily="18" charset="0"/>
              </a:rPr>
              <a:t> </a:t>
            </a:r>
            <a:r>
              <a:rPr lang="en-US" sz="2000" dirty="0" err="1" smtClean="0">
                <a:latin typeface="Cambria" pitchFamily="18" charset="0"/>
                <a:ea typeface="Cambria" pitchFamily="18" charset="0"/>
              </a:rPr>
              <a:t>hiện</a:t>
            </a:r>
            <a:r>
              <a:rPr lang="en-US" sz="2000" dirty="0" smtClean="0">
                <a:latin typeface="Cambria" pitchFamily="18" charset="0"/>
                <a:ea typeface="Cambria" pitchFamily="18" charset="0"/>
              </a:rPr>
              <a:t>:</a:t>
            </a:r>
          </a:p>
          <a:p>
            <a:pPr algn="just">
              <a:spcBef>
                <a:spcPts val="600"/>
              </a:spcBef>
              <a:spcAft>
                <a:spcPts val="0"/>
              </a:spcAft>
            </a:pPr>
            <a:r>
              <a:rPr lang="en-US" sz="2000" dirty="0" smtClean="0">
                <a:latin typeface="Cambria" pitchFamily="18" charset="0"/>
                <a:ea typeface="Cambria" pitchFamily="18" charset="0"/>
              </a:rPr>
              <a:t>+</a:t>
            </a:r>
            <a:r>
              <a:rPr lang="vi-VN" sz="2000" dirty="0" smtClean="0">
                <a:latin typeface="Cambria" pitchFamily="18" charset="0"/>
                <a:ea typeface="Cambria" pitchFamily="18" charset="0"/>
              </a:rPr>
              <a:t> </a:t>
            </a:r>
            <a:r>
              <a:rPr lang="vi-VN" sz="2000" dirty="0">
                <a:latin typeface="Cambria" pitchFamily="18" charset="0"/>
                <a:ea typeface="Cambria" pitchFamily="18" charset="0"/>
              </a:rPr>
              <a:t>Lớp thổ nhưỡng dày.</a:t>
            </a:r>
          </a:p>
          <a:p>
            <a:pPr algn="just">
              <a:spcBef>
                <a:spcPts val="600"/>
              </a:spcBef>
              <a:spcAft>
                <a:spcPts val="0"/>
              </a:spcAft>
            </a:pPr>
            <a:r>
              <a:rPr lang="en-US" sz="2000" dirty="0" smtClean="0">
                <a:latin typeface="Cambria" pitchFamily="18" charset="0"/>
                <a:ea typeface="Cambria" pitchFamily="18" charset="0"/>
              </a:rPr>
              <a:t>+ </a:t>
            </a:r>
            <a:r>
              <a:rPr lang="vi-VN" sz="2000" dirty="0" smtClean="0">
                <a:latin typeface="Cambria" pitchFamily="18" charset="0"/>
                <a:ea typeface="Cambria" pitchFamily="18" charset="0"/>
              </a:rPr>
              <a:t>Quá </a:t>
            </a:r>
            <a:r>
              <a:rPr lang="vi-VN" sz="2000" dirty="0">
                <a:latin typeface="Cambria" pitchFamily="18" charset="0"/>
                <a:ea typeface="Cambria" pitchFamily="18" charset="0"/>
              </a:rPr>
              <a:t>trình feralit là quá trình hình thành đất đặc trưng của nước ta.</a:t>
            </a:r>
          </a:p>
          <a:p>
            <a:pPr algn="just">
              <a:spcBef>
                <a:spcPts val="600"/>
              </a:spcBef>
              <a:spcAft>
                <a:spcPts val="0"/>
              </a:spcAft>
            </a:pPr>
            <a:r>
              <a:rPr lang="en-US" sz="2000" dirty="0" smtClean="0">
                <a:latin typeface="Cambria" pitchFamily="18" charset="0"/>
                <a:ea typeface="Cambria" pitchFamily="18" charset="0"/>
              </a:rPr>
              <a:t>+ </a:t>
            </a:r>
            <a:r>
              <a:rPr lang="vi-VN" sz="2000" dirty="0" smtClean="0">
                <a:latin typeface="Cambria" pitchFamily="18" charset="0"/>
                <a:ea typeface="Cambria" pitchFamily="18" charset="0"/>
              </a:rPr>
              <a:t>Đất </a:t>
            </a:r>
            <a:r>
              <a:rPr lang="vi-VN" sz="2000" dirty="0">
                <a:latin typeface="Cambria" pitchFamily="18" charset="0"/>
                <a:ea typeface="Cambria" pitchFamily="18" charset="0"/>
              </a:rPr>
              <a:t>feralit thường bị rửa trôi, xói mòn mạnh</a:t>
            </a:r>
            <a:r>
              <a:rPr lang="vi-VN" sz="2000" dirty="0" smtClean="0">
                <a:latin typeface="Cambria" pitchFamily="18" charset="0"/>
                <a:ea typeface="Cambria" pitchFamily="18" charset="0"/>
              </a:rPr>
              <a:t>.</a:t>
            </a:r>
            <a:endParaRPr lang="en-US" sz="2000" dirty="0" smtClean="0">
              <a:latin typeface="Cambria" pitchFamily="18" charset="0"/>
              <a:ea typeface="Cambria" pitchFamily="18" charset="0"/>
            </a:endParaRPr>
          </a:p>
          <a:p>
            <a:pPr algn="just">
              <a:spcBef>
                <a:spcPts val="600"/>
              </a:spcBef>
              <a:spcAft>
                <a:spcPts val="0"/>
              </a:spcAft>
            </a:pPr>
            <a:r>
              <a:rPr lang="en-US" sz="2000" dirty="0" smtClean="0">
                <a:latin typeface="Cambria" pitchFamily="18" charset="0"/>
                <a:ea typeface="Cambria" pitchFamily="18" charset="0"/>
              </a:rPr>
              <a:t>- </a:t>
            </a:r>
            <a:r>
              <a:rPr lang="en-US" sz="2000" dirty="0">
                <a:latin typeface="Cambria" pitchFamily="18" charset="0"/>
                <a:ea typeface="Cambria" pitchFamily="18" charset="0"/>
              </a:rPr>
              <a:t>C</a:t>
            </a:r>
            <a:r>
              <a:rPr lang="vi-VN" sz="2000" dirty="0" smtClean="0">
                <a:latin typeface="Cambria" pitchFamily="18" charset="0"/>
                <a:ea typeface="Cambria" pitchFamily="18" charset="0"/>
              </a:rPr>
              <a:t>ó </a:t>
            </a:r>
            <a:r>
              <a:rPr lang="vi-VN" sz="2000" dirty="0">
                <a:latin typeface="Cambria" pitchFamily="18" charset="0"/>
                <a:ea typeface="Cambria" pitchFamily="18" charset="0"/>
              </a:rPr>
              <a:t>3 nhóm đất </a:t>
            </a:r>
            <a:r>
              <a:rPr lang="vi-VN" sz="2000" dirty="0" smtClean="0">
                <a:latin typeface="Cambria" pitchFamily="18" charset="0"/>
                <a:ea typeface="Cambria" pitchFamily="18" charset="0"/>
              </a:rPr>
              <a:t>chính:</a:t>
            </a:r>
            <a:r>
              <a:rPr lang="en-US" sz="2000" dirty="0" smtClean="0">
                <a:latin typeface="Cambria" pitchFamily="18" charset="0"/>
                <a:ea typeface="Cambria" pitchFamily="18" charset="0"/>
              </a:rPr>
              <a:t> </a:t>
            </a:r>
            <a:r>
              <a:rPr lang="vi-VN" sz="2000" dirty="0" smtClean="0">
                <a:latin typeface="Cambria" pitchFamily="18" charset="0"/>
                <a:ea typeface="Cambria" pitchFamily="18" charset="0"/>
              </a:rPr>
              <a:t>đất </a:t>
            </a:r>
            <a:r>
              <a:rPr lang="vi-VN" sz="2000" dirty="0">
                <a:latin typeface="Cambria" pitchFamily="18" charset="0"/>
                <a:ea typeface="Cambria" pitchFamily="18" charset="0"/>
              </a:rPr>
              <a:t>feralit, đất phù sa và đất mùn núi cao.</a:t>
            </a:r>
          </a:p>
        </p:txBody>
      </p:sp>
      <p:pic>
        <p:nvPicPr>
          <p:cNvPr id="3074" name="Picture 2"/>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283642" y="1295399"/>
            <a:ext cx="3631757" cy="5306675"/>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4606177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027"/>
                                        </p:tgtEl>
                                        <p:attrNameLst>
                                          <p:attrName>style.visibility</p:attrName>
                                        </p:attrNameLst>
                                      </p:cBhvr>
                                      <p:to>
                                        <p:strVal val="visible"/>
                                      </p:to>
                                    </p:set>
                                    <p:animEffect transition="in" filter="randombar(horizontal)">
                                      <p:cBhvr>
                                        <p:cTn id="7" dur="500"/>
                                        <p:tgtEl>
                                          <p:spTgt spid="1027"/>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randombar(horizontal)">
                                      <p:cBhvr>
                                        <p:cTn id="10" dur="500"/>
                                        <p:tgtEl>
                                          <p:spTgt spid="16"/>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nodeType="clickEffect">
                                  <p:stCondLst>
                                    <p:cond delay="0"/>
                                  </p:stCondLst>
                                  <p:childTnLst>
                                    <p:set>
                                      <p:cBhvr>
                                        <p:cTn id="14" dur="1" fill="hold">
                                          <p:stCondLst>
                                            <p:cond delay="0"/>
                                          </p:stCondLst>
                                        </p:cTn>
                                        <p:tgtEl>
                                          <p:spTgt spid="3074"/>
                                        </p:tgtEl>
                                        <p:attrNameLst>
                                          <p:attrName>style.visibility</p:attrName>
                                        </p:attrNameLst>
                                      </p:cBhvr>
                                      <p:to>
                                        <p:strVal val="visible"/>
                                      </p:to>
                                    </p:set>
                                    <p:animEffect transition="in" filter="randombar(horizontal)">
                                      <p:cBhvr>
                                        <p:cTn id="15" dur="500"/>
                                        <p:tgtEl>
                                          <p:spTgt spid="3074"/>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nodeType="clickEffect">
                                  <p:stCondLst>
                                    <p:cond delay="0"/>
                                  </p:stCondLst>
                                  <p:childTnLst>
                                    <p:set>
                                      <p:cBhvr>
                                        <p:cTn id="19" dur="1" fill="hold">
                                          <p:stCondLst>
                                            <p:cond delay="0"/>
                                          </p:stCondLst>
                                        </p:cTn>
                                        <p:tgtEl>
                                          <p:spTgt spid="15"/>
                                        </p:tgtEl>
                                        <p:attrNameLst>
                                          <p:attrName>style.visibility</p:attrName>
                                        </p:attrNameLst>
                                      </p:cBhvr>
                                      <p:to>
                                        <p:strVal val="visible"/>
                                      </p:to>
                                    </p:set>
                                    <p:animEffect transition="in" filter="randombar(horizontal)">
                                      <p:cBhvr>
                                        <p:cTn id="20" dur="500"/>
                                        <p:tgtEl>
                                          <p:spTgt spid="15"/>
                                        </p:tgtEl>
                                      </p:cBhvr>
                                    </p:animEffect>
                                  </p:childTnLst>
                                </p:cTn>
                              </p:par>
                              <p:par>
                                <p:cTn id="21" presetID="14" presetClass="entr" presetSubtype="10" fill="hold" grpId="0" nodeType="withEffect">
                                  <p:stCondLst>
                                    <p:cond delay="0"/>
                                  </p:stCondLst>
                                  <p:childTnLst>
                                    <p:set>
                                      <p:cBhvr>
                                        <p:cTn id="22" dur="1" fill="hold">
                                          <p:stCondLst>
                                            <p:cond delay="0"/>
                                          </p:stCondLst>
                                        </p:cTn>
                                        <p:tgtEl>
                                          <p:spTgt spid="32"/>
                                        </p:tgtEl>
                                        <p:attrNameLst>
                                          <p:attrName>style.visibility</p:attrName>
                                        </p:attrNameLst>
                                      </p:cBhvr>
                                      <p:to>
                                        <p:strVal val="visible"/>
                                      </p:to>
                                    </p:set>
                                    <p:animEffect transition="in" filter="randombar(horizontal)">
                                      <p:cBhvr>
                                        <p:cTn id="23" dur="500"/>
                                        <p:tgtEl>
                                          <p:spTgt spid="32"/>
                                        </p:tgtEl>
                                      </p:cBhvr>
                                    </p:animEffect>
                                  </p:childTnLst>
                                </p:cTn>
                              </p:par>
                            </p:childTnLst>
                          </p:cTn>
                        </p:par>
                      </p:childTnLst>
                    </p:cTn>
                  </p:par>
                  <p:par>
                    <p:cTn id="24" fill="hold">
                      <p:stCondLst>
                        <p:cond delay="indefinite"/>
                      </p:stCondLst>
                      <p:childTnLst>
                        <p:par>
                          <p:cTn id="25" fill="hold">
                            <p:stCondLst>
                              <p:cond delay="0"/>
                            </p:stCondLst>
                            <p:childTnLst>
                              <p:par>
                                <p:cTn id="26" presetID="14" presetClass="entr" presetSubtype="10" fill="hold" nodeType="clickEffect">
                                  <p:stCondLst>
                                    <p:cond delay="0"/>
                                  </p:stCondLst>
                                  <p:childTnLst>
                                    <p:set>
                                      <p:cBhvr>
                                        <p:cTn id="27" dur="1" fill="hold">
                                          <p:stCondLst>
                                            <p:cond delay="0"/>
                                          </p:stCondLst>
                                        </p:cTn>
                                        <p:tgtEl>
                                          <p:spTgt spid="32">
                                            <p:txEl>
                                              <p:pRg st="0" end="0"/>
                                            </p:txEl>
                                          </p:spTgt>
                                        </p:tgtEl>
                                        <p:attrNameLst>
                                          <p:attrName>style.visibility</p:attrName>
                                        </p:attrNameLst>
                                      </p:cBhvr>
                                      <p:to>
                                        <p:strVal val="visible"/>
                                      </p:to>
                                    </p:set>
                                    <p:animEffect transition="in" filter="randombar(horizontal)">
                                      <p:cBhvr>
                                        <p:cTn id="28" dur="500"/>
                                        <p:tgtEl>
                                          <p:spTgt spid="32">
                                            <p:txEl>
                                              <p:pRg st="0" end="0"/>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4" presetClass="entr" presetSubtype="10" fill="hold" nodeType="clickEffect">
                                  <p:stCondLst>
                                    <p:cond delay="0"/>
                                  </p:stCondLst>
                                  <p:childTnLst>
                                    <p:set>
                                      <p:cBhvr>
                                        <p:cTn id="32" dur="1" fill="hold">
                                          <p:stCondLst>
                                            <p:cond delay="0"/>
                                          </p:stCondLst>
                                        </p:cTn>
                                        <p:tgtEl>
                                          <p:spTgt spid="32">
                                            <p:txEl>
                                              <p:pRg st="1" end="1"/>
                                            </p:txEl>
                                          </p:spTgt>
                                        </p:tgtEl>
                                        <p:attrNameLst>
                                          <p:attrName>style.visibility</p:attrName>
                                        </p:attrNameLst>
                                      </p:cBhvr>
                                      <p:to>
                                        <p:strVal val="visible"/>
                                      </p:to>
                                    </p:set>
                                    <p:animEffect transition="in" filter="randombar(horizontal)">
                                      <p:cBhvr>
                                        <p:cTn id="33" dur="500"/>
                                        <p:tgtEl>
                                          <p:spTgt spid="32">
                                            <p:txEl>
                                              <p:pRg st="1" end="1"/>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14" presetClass="entr" presetSubtype="10" fill="hold" nodeType="clickEffect">
                                  <p:stCondLst>
                                    <p:cond delay="0"/>
                                  </p:stCondLst>
                                  <p:childTnLst>
                                    <p:set>
                                      <p:cBhvr>
                                        <p:cTn id="37" dur="1" fill="hold">
                                          <p:stCondLst>
                                            <p:cond delay="0"/>
                                          </p:stCondLst>
                                        </p:cTn>
                                        <p:tgtEl>
                                          <p:spTgt spid="32">
                                            <p:txEl>
                                              <p:pRg st="2" end="2"/>
                                            </p:txEl>
                                          </p:spTgt>
                                        </p:tgtEl>
                                        <p:attrNameLst>
                                          <p:attrName>style.visibility</p:attrName>
                                        </p:attrNameLst>
                                      </p:cBhvr>
                                      <p:to>
                                        <p:strVal val="visible"/>
                                      </p:to>
                                    </p:set>
                                    <p:animEffect transition="in" filter="randombar(horizontal)">
                                      <p:cBhvr>
                                        <p:cTn id="38" dur="500"/>
                                        <p:tgtEl>
                                          <p:spTgt spid="32">
                                            <p:txEl>
                                              <p:pRg st="2" end="2"/>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14" presetClass="entr" presetSubtype="10" fill="hold" nodeType="clickEffect">
                                  <p:stCondLst>
                                    <p:cond delay="0"/>
                                  </p:stCondLst>
                                  <p:childTnLst>
                                    <p:set>
                                      <p:cBhvr>
                                        <p:cTn id="42" dur="1" fill="hold">
                                          <p:stCondLst>
                                            <p:cond delay="0"/>
                                          </p:stCondLst>
                                        </p:cTn>
                                        <p:tgtEl>
                                          <p:spTgt spid="32">
                                            <p:txEl>
                                              <p:pRg st="3" end="3"/>
                                            </p:txEl>
                                          </p:spTgt>
                                        </p:tgtEl>
                                        <p:attrNameLst>
                                          <p:attrName>style.visibility</p:attrName>
                                        </p:attrNameLst>
                                      </p:cBhvr>
                                      <p:to>
                                        <p:strVal val="visible"/>
                                      </p:to>
                                    </p:set>
                                    <p:animEffect transition="in" filter="randombar(horizontal)">
                                      <p:cBhvr>
                                        <p:cTn id="43" dur="500"/>
                                        <p:tgtEl>
                                          <p:spTgt spid="32">
                                            <p:txEl>
                                              <p:pRg st="3" end="3"/>
                                            </p:txEl>
                                          </p:spTgt>
                                        </p:tgtEl>
                                      </p:cBhvr>
                                    </p:animEffect>
                                  </p:childTnLst>
                                </p:cTn>
                              </p:par>
                            </p:childTnLst>
                          </p:cTn>
                        </p:par>
                      </p:childTnLst>
                    </p:cTn>
                  </p:par>
                  <p:par>
                    <p:cTn id="44" fill="hold">
                      <p:stCondLst>
                        <p:cond delay="indefinite"/>
                      </p:stCondLst>
                      <p:childTnLst>
                        <p:par>
                          <p:cTn id="45" fill="hold">
                            <p:stCondLst>
                              <p:cond delay="0"/>
                            </p:stCondLst>
                            <p:childTnLst>
                              <p:par>
                                <p:cTn id="46" presetID="14" presetClass="entr" presetSubtype="10" fill="hold" nodeType="clickEffect">
                                  <p:stCondLst>
                                    <p:cond delay="0"/>
                                  </p:stCondLst>
                                  <p:childTnLst>
                                    <p:set>
                                      <p:cBhvr>
                                        <p:cTn id="47" dur="1" fill="hold">
                                          <p:stCondLst>
                                            <p:cond delay="0"/>
                                          </p:stCondLst>
                                        </p:cTn>
                                        <p:tgtEl>
                                          <p:spTgt spid="32">
                                            <p:txEl>
                                              <p:pRg st="4" end="4"/>
                                            </p:txEl>
                                          </p:spTgt>
                                        </p:tgtEl>
                                        <p:attrNameLst>
                                          <p:attrName>style.visibility</p:attrName>
                                        </p:attrNameLst>
                                      </p:cBhvr>
                                      <p:to>
                                        <p:strVal val="visible"/>
                                      </p:to>
                                    </p:set>
                                    <p:animEffect transition="in" filter="randombar(horizontal)">
                                      <p:cBhvr>
                                        <p:cTn id="48" dur="500"/>
                                        <p:tgtEl>
                                          <p:spTgt spid="3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32"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9</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Cambria" pitchFamily="18" charset="0"/>
              </a:rPr>
              <a:t>1</a:t>
            </a:r>
            <a:endParaRPr lang="en-US" sz="3000" b="1" dirty="0">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pic>
        <p:nvPicPr>
          <p:cNvPr id="35" name="Picture 10" descr="http://thumbs.dreamstime.com/z/%E6%9C%89%E7%99%BD%E8%89%B2%E6%B3%A1%E5%BD%B1%E7%9A%84thinking%E6%95%99%E6%8E%88-36777654.jpg"/>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36139" t="20400" r="8351" b="19564"/>
          <a:stretch/>
        </p:blipFill>
        <p:spPr bwMode="auto">
          <a:xfrm>
            <a:off x="6948424" y="4422043"/>
            <a:ext cx="2019364" cy="2253337"/>
          </a:xfrm>
          <a:prstGeom prst="rect">
            <a:avLst/>
          </a:prstGeom>
          <a:noFill/>
          <a:extLst>
            <a:ext uri="{909E8E84-426E-40DD-AFC4-6F175D3DCCD1}">
              <a14:hiddenFill xmlns:a14="http://schemas.microsoft.com/office/drawing/2010/main">
                <a:solidFill>
                  <a:srgbClr val="FFFFFF"/>
                </a:solidFill>
              </a14:hiddenFill>
            </a:ext>
          </a:extLst>
        </p:spPr>
      </p:pic>
      <p:sp>
        <p:nvSpPr>
          <p:cNvPr id="36" name="Rounded Rectangular Callout 35"/>
          <p:cNvSpPr/>
          <p:nvPr/>
        </p:nvSpPr>
        <p:spPr>
          <a:xfrm>
            <a:off x="446490" y="2514601"/>
            <a:ext cx="6792509" cy="2438400"/>
          </a:xfrm>
          <a:prstGeom prst="wedgeRoundRectCallout">
            <a:avLst>
              <a:gd name="adj1" fmla="val 46412"/>
              <a:gd name="adj2" fmla="val 82046"/>
              <a:gd name="adj3" fmla="val 16667"/>
            </a:avLst>
          </a:prstGeom>
          <a:ln>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endParaRPr lang="en-US" dirty="0">
              <a:effectLst/>
            </a:endParaRPr>
          </a:p>
        </p:txBody>
      </p:sp>
      <p:pic>
        <p:nvPicPr>
          <p:cNvPr id="37" name="Picture 12" descr="http://previews.123rf.com/images/mistac/mistac1207/mistac120700017/14524015-A-cartoon-boy-with-a-good-idea-Stock-Vector-thinking.jpg"/>
          <p:cNvPicPr>
            <a:picLocks noChangeAspect="1" noChangeArrowheads="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7778141" y="3732296"/>
            <a:ext cx="990752" cy="798025"/>
          </a:xfrm>
          <a:prstGeom prst="rect">
            <a:avLst/>
          </a:prstGeom>
          <a:noFill/>
          <a:extLst>
            <a:ext uri="{909E8E84-426E-40DD-AFC4-6F175D3DCCD1}">
              <a14:hiddenFill xmlns:a14="http://schemas.microsoft.com/office/drawing/2010/main">
                <a:solidFill>
                  <a:srgbClr val="FFFFFF"/>
                </a:solidFill>
              </a14:hiddenFill>
            </a:ext>
          </a:extLst>
        </p:spPr>
      </p:pic>
      <p:sp>
        <p:nvSpPr>
          <p:cNvPr id="38" name="Rectangle 37"/>
          <p:cNvSpPr/>
          <p:nvPr/>
        </p:nvSpPr>
        <p:spPr>
          <a:xfrm>
            <a:off x="609600" y="2924651"/>
            <a:ext cx="6553198" cy="1723549"/>
          </a:xfrm>
          <a:prstGeom prst="rect">
            <a:avLst/>
          </a:prstGeom>
        </p:spPr>
        <p:txBody>
          <a:bodyPr wrap="square">
            <a:spAutoFit/>
          </a:bodyPr>
          <a:lstStyle/>
          <a:p>
            <a:pPr algn="just">
              <a:spcBef>
                <a:spcPts val="600"/>
              </a:spcBef>
              <a:spcAft>
                <a:spcPts val="0"/>
              </a:spcAft>
            </a:pPr>
            <a:r>
              <a:rPr lang="vi-VN" sz="2400" dirty="0">
                <a:latin typeface="Cambria" pitchFamily="18" charset="0"/>
                <a:ea typeface="Cambria" pitchFamily="18" charset="0"/>
              </a:rPr>
              <a:t>- Lớp phủ thổ nhưỡng dày.</a:t>
            </a:r>
          </a:p>
          <a:p>
            <a:pPr algn="just">
              <a:spcBef>
                <a:spcPts val="600"/>
              </a:spcBef>
              <a:spcAft>
                <a:spcPts val="0"/>
              </a:spcAft>
            </a:pPr>
            <a:r>
              <a:rPr lang="vi-VN" sz="2400" dirty="0">
                <a:latin typeface="Cambria" pitchFamily="18" charset="0"/>
                <a:ea typeface="Cambria" pitchFamily="18" charset="0"/>
              </a:rPr>
              <a:t>- Quá trình feralit là quá trình hình thành đất đặc trưng của nước ta.</a:t>
            </a:r>
          </a:p>
          <a:p>
            <a:pPr algn="just">
              <a:spcBef>
                <a:spcPts val="600"/>
              </a:spcBef>
              <a:spcAft>
                <a:spcPts val="0"/>
              </a:spcAft>
            </a:pPr>
            <a:r>
              <a:rPr lang="vi-VN" sz="2400" dirty="0">
                <a:latin typeface="Cambria" pitchFamily="18" charset="0"/>
                <a:ea typeface="Cambria" pitchFamily="18" charset="0"/>
              </a:rPr>
              <a:t>- Đất feralit thường bị rửa trôi, xói mòn mạnh.</a:t>
            </a:r>
          </a:p>
        </p:txBody>
      </p:sp>
      <p:sp>
        <p:nvSpPr>
          <p:cNvPr id="21"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vi-VN" sz="2400" b="1" dirty="0">
                <a:solidFill>
                  <a:srgbClr val="0D30DD"/>
                </a:solidFill>
                <a:latin typeface="Cambria" pitchFamily="18" charset="0"/>
              </a:rPr>
              <a:t>TÍNH CHẤT NHIỆT ĐỚI GIÓ MÙA CỦA LỚP PHỦ </a:t>
            </a:r>
            <a:endParaRPr lang="en-US" sz="2400" b="1" dirty="0" smtClean="0">
              <a:solidFill>
                <a:srgbClr val="0D30DD"/>
              </a:solidFill>
              <a:latin typeface="Cambria" pitchFamily="18" charset="0"/>
            </a:endParaRPr>
          </a:p>
          <a:p>
            <a:pPr algn="just"/>
            <a:r>
              <a:rPr lang="vi-VN" sz="2400" b="1" dirty="0" smtClean="0">
                <a:solidFill>
                  <a:srgbClr val="0D30DD"/>
                </a:solidFill>
                <a:latin typeface="Cambria" pitchFamily="18" charset="0"/>
              </a:rPr>
              <a:t>THỔ </a:t>
            </a:r>
            <a:r>
              <a:rPr lang="vi-VN" sz="2400" b="1" dirty="0">
                <a:solidFill>
                  <a:srgbClr val="0D30DD"/>
                </a:solidFill>
                <a:latin typeface="Cambria" pitchFamily="18" charset="0"/>
              </a:rPr>
              <a:t>NHƯỠNG</a:t>
            </a:r>
          </a:p>
        </p:txBody>
      </p:sp>
    </p:spTree>
    <p:extLst>
      <p:ext uri="{BB962C8B-B14F-4D97-AF65-F5344CB8AC3E}">
        <p14:creationId xmlns:p14="http://schemas.microsoft.com/office/powerpoint/2010/main" val="195318897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7"/>
                                        </p:tgtEl>
                                        <p:attrNameLst>
                                          <p:attrName>style.visibility</p:attrName>
                                        </p:attrNameLst>
                                      </p:cBhvr>
                                      <p:to>
                                        <p:strVal val="visible"/>
                                      </p:to>
                                    </p:set>
                                    <p:animEffect transition="in" filter="fade">
                                      <p:cBhvr>
                                        <p:cTn id="7" dur="500"/>
                                        <p:tgtEl>
                                          <p:spTgt spid="37"/>
                                        </p:tgtEl>
                                      </p:cBhvr>
                                    </p:animEffect>
                                  </p:childTnLst>
                                </p:cTn>
                              </p:par>
                              <p:par>
                                <p:cTn id="8" presetID="10" presetClass="entr" presetSubtype="0" fill="hold" nodeType="withEffect">
                                  <p:stCondLst>
                                    <p:cond delay="0"/>
                                  </p:stCondLst>
                                  <p:childTnLst>
                                    <p:set>
                                      <p:cBhvr>
                                        <p:cTn id="9" dur="1" fill="hold">
                                          <p:stCondLst>
                                            <p:cond delay="0"/>
                                          </p:stCondLst>
                                        </p:cTn>
                                        <p:tgtEl>
                                          <p:spTgt spid="35"/>
                                        </p:tgtEl>
                                        <p:attrNameLst>
                                          <p:attrName>style.visibility</p:attrName>
                                        </p:attrNameLst>
                                      </p:cBhvr>
                                      <p:to>
                                        <p:strVal val="visible"/>
                                      </p:to>
                                    </p:set>
                                    <p:animEffect transition="in" filter="fade">
                                      <p:cBhvr>
                                        <p:cTn id="10" dur="500"/>
                                        <p:tgtEl>
                                          <p:spTgt spid="35"/>
                                        </p:tgtEl>
                                      </p:cBhvr>
                                    </p:animEffect>
                                  </p:childTnLst>
                                </p:cTn>
                              </p:par>
                              <p:par>
                                <p:cTn id="11" presetID="32" presetClass="emph" presetSubtype="0" repeatCount="indefinite" fill="hold" nodeType="withEffect">
                                  <p:stCondLst>
                                    <p:cond delay="0"/>
                                  </p:stCondLst>
                                  <p:childTnLst>
                                    <p:animRot by="120000">
                                      <p:cBhvr>
                                        <p:cTn id="12" dur="100" fill="hold">
                                          <p:stCondLst>
                                            <p:cond delay="0"/>
                                          </p:stCondLst>
                                        </p:cTn>
                                        <p:tgtEl>
                                          <p:spTgt spid="37"/>
                                        </p:tgtEl>
                                        <p:attrNameLst>
                                          <p:attrName>r</p:attrName>
                                        </p:attrNameLst>
                                      </p:cBhvr>
                                    </p:animRot>
                                    <p:animRot by="-240000">
                                      <p:cBhvr>
                                        <p:cTn id="13" dur="200" fill="hold">
                                          <p:stCondLst>
                                            <p:cond delay="200"/>
                                          </p:stCondLst>
                                        </p:cTn>
                                        <p:tgtEl>
                                          <p:spTgt spid="37"/>
                                        </p:tgtEl>
                                        <p:attrNameLst>
                                          <p:attrName>r</p:attrName>
                                        </p:attrNameLst>
                                      </p:cBhvr>
                                    </p:animRot>
                                    <p:animRot by="240000">
                                      <p:cBhvr>
                                        <p:cTn id="14" dur="200" fill="hold">
                                          <p:stCondLst>
                                            <p:cond delay="400"/>
                                          </p:stCondLst>
                                        </p:cTn>
                                        <p:tgtEl>
                                          <p:spTgt spid="37"/>
                                        </p:tgtEl>
                                        <p:attrNameLst>
                                          <p:attrName>r</p:attrName>
                                        </p:attrNameLst>
                                      </p:cBhvr>
                                    </p:animRot>
                                    <p:animRot by="-240000">
                                      <p:cBhvr>
                                        <p:cTn id="15" dur="200" fill="hold">
                                          <p:stCondLst>
                                            <p:cond delay="600"/>
                                          </p:stCondLst>
                                        </p:cTn>
                                        <p:tgtEl>
                                          <p:spTgt spid="37"/>
                                        </p:tgtEl>
                                        <p:attrNameLst>
                                          <p:attrName>r</p:attrName>
                                        </p:attrNameLst>
                                      </p:cBhvr>
                                    </p:animRot>
                                    <p:animRot by="120000">
                                      <p:cBhvr>
                                        <p:cTn id="16" dur="200" fill="hold">
                                          <p:stCondLst>
                                            <p:cond delay="800"/>
                                          </p:stCondLst>
                                        </p:cTn>
                                        <p:tgtEl>
                                          <p:spTgt spid="37"/>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14" presetClass="entr" presetSubtype="10" fill="hold" grpId="0" nodeType="clickEffect">
                                  <p:stCondLst>
                                    <p:cond delay="0"/>
                                  </p:stCondLst>
                                  <p:childTnLst>
                                    <p:set>
                                      <p:cBhvr>
                                        <p:cTn id="20" dur="1" fill="hold">
                                          <p:stCondLst>
                                            <p:cond delay="0"/>
                                          </p:stCondLst>
                                        </p:cTn>
                                        <p:tgtEl>
                                          <p:spTgt spid="36"/>
                                        </p:tgtEl>
                                        <p:attrNameLst>
                                          <p:attrName>style.visibility</p:attrName>
                                        </p:attrNameLst>
                                      </p:cBhvr>
                                      <p:to>
                                        <p:strVal val="visible"/>
                                      </p:to>
                                    </p:set>
                                    <p:animEffect transition="in" filter="randombar(horizontal)">
                                      <p:cBhvr>
                                        <p:cTn id="21" dur="500"/>
                                        <p:tgtEl>
                                          <p:spTgt spid="36"/>
                                        </p:tgtEl>
                                      </p:cBhvr>
                                    </p:animEffect>
                                  </p:childTnLst>
                                </p:cTn>
                              </p:par>
                              <p:par>
                                <p:cTn id="22" presetID="14" presetClass="entr" presetSubtype="10" fill="hold" grpId="0" nodeType="withEffect">
                                  <p:stCondLst>
                                    <p:cond delay="0"/>
                                  </p:stCondLst>
                                  <p:childTnLst>
                                    <p:set>
                                      <p:cBhvr>
                                        <p:cTn id="23" dur="1" fill="hold">
                                          <p:stCondLst>
                                            <p:cond delay="0"/>
                                          </p:stCondLst>
                                        </p:cTn>
                                        <p:tgtEl>
                                          <p:spTgt spid="38"/>
                                        </p:tgtEl>
                                        <p:attrNameLst>
                                          <p:attrName>style.visibility</p:attrName>
                                        </p:attrNameLst>
                                      </p:cBhvr>
                                      <p:to>
                                        <p:strVal val="visible"/>
                                      </p:to>
                                    </p:set>
                                    <p:animEffect transition="in" filter="randombar(horizontal)">
                                      <p:cBhvr>
                                        <p:cTn id="24" dur="500"/>
                                        <p:tgtEl>
                                          <p:spTgt spid="38"/>
                                        </p:tgtEl>
                                      </p:cBhvr>
                                    </p:animEffect>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nodeType="clickEffect">
                                  <p:stCondLst>
                                    <p:cond delay="0"/>
                                  </p:stCondLst>
                                  <p:childTnLst>
                                    <p:set>
                                      <p:cBhvr>
                                        <p:cTn id="28" dur="1" fill="hold">
                                          <p:stCondLst>
                                            <p:cond delay="0"/>
                                          </p:stCondLst>
                                        </p:cTn>
                                        <p:tgtEl>
                                          <p:spTgt spid="38">
                                            <p:txEl>
                                              <p:pRg st="0" end="0"/>
                                            </p:txEl>
                                          </p:spTgt>
                                        </p:tgtEl>
                                        <p:attrNameLst>
                                          <p:attrName>style.visibility</p:attrName>
                                        </p:attrNameLst>
                                      </p:cBhvr>
                                      <p:to>
                                        <p:strVal val="visible"/>
                                      </p:to>
                                    </p:set>
                                    <p:animEffect transition="in" filter="randombar(horizontal)">
                                      <p:cBhvr>
                                        <p:cTn id="29" dur="500"/>
                                        <p:tgtEl>
                                          <p:spTgt spid="38">
                                            <p:txEl>
                                              <p:pRg st="0" end="0"/>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4" presetClass="entr" presetSubtype="10" fill="hold" nodeType="clickEffect">
                                  <p:stCondLst>
                                    <p:cond delay="0"/>
                                  </p:stCondLst>
                                  <p:childTnLst>
                                    <p:set>
                                      <p:cBhvr>
                                        <p:cTn id="33" dur="1" fill="hold">
                                          <p:stCondLst>
                                            <p:cond delay="0"/>
                                          </p:stCondLst>
                                        </p:cTn>
                                        <p:tgtEl>
                                          <p:spTgt spid="38">
                                            <p:txEl>
                                              <p:pRg st="1" end="1"/>
                                            </p:txEl>
                                          </p:spTgt>
                                        </p:tgtEl>
                                        <p:attrNameLst>
                                          <p:attrName>style.visibility</p:attrName>
                                        </p:attrNameLst>
                                      </p:cBhvr>
                                      <p:to>
                                        <p:strVal val="visible"/>
                                      </p:to>
                                    </p:set>
                                    <p:animEffect transition="in" filter="randombar(horizontal)">
                                      <p:cBhvr>
                                        <p:cTn id="34" dur="500"/>
                                        <p:tgtEl>
                                          <p:spTgt spid="38">
                                            <p:txEl>
                                              <p:pRg st="1" end="1"/>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4" presetClass="entr" presetSubtype="10" fill="hold" nodeType="clickEffect">
                                  <p:stCondLst>
                                    <p:cond delay="0"/>
                                  </p:stCondLst>
                                  <p:childTnLst>
                                    <p:set>
                                      <p:cBhvr>
                                        <p:cTn id="38" dur="1" fill="hold">
                                          <p:stCondLst>
                                            <p:cond delay="0"/>
                                          </p:stCondLst>
                                        </p:cTn>
                                        <p:tgtEl>
                                          <p:spTgt spid="38">
                                            <p:txEl>
                                              <p:pRg st="2" end="2"/>
                                            </p:txEl>
                                          </p:spTgt>
                                        </p:tgtEl>
                                        <p:attrNameLst>
                                          <p:attrName>style.visibility</p:attrName>
                                        </p:attrNameLst>
                                      </p:cBhvr>
                                      <p:to>
                                        <p:strVal val="visible"/>
                                      </p:to>
                                    </p:set>
                                    <p:animEffect transition="in" filter="randombar(horizontal)">
                                      <p:cBhvr>
                                        <p:cTn id="39" dur="500"/>
                                        <p:tgtEl>
                                          <p:spTgt spid="3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animBg="1"/>
      <p:bldP spid="38"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9</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Cambria" pitchFamily="18" charset="0"/>
              </a:rPr>
              <a:t>2</a:t>
            </a:r>
            <a:endParaRPr lang="en-US" sz="3000" b="1" dirty="0">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sp>
        <p:nvSpPr>
          <p:cNvPr id="21"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smtClean="0">
                <a:solidFill>
                  <a:srgbClr val="0D30DD"/>
                </a:solidFill>
                <a:latin typeface="Cambria" pitchFamily="18" charset="0"/>
              </a:rPr>
              <a:t>BA NHÓM ĐẤT CHÍNH </a:t>
            </a:r>
            <a:endParaRPr lang="en-US" sz="2400" b="1" dirty="0">
              <a:solidFill>
                <a:srgbClr val="0D30DD"/>
              </a:solidFill>
              <a:latin typeface="Cambria" pitchFamily="18" charset="0"/>
            </a:endParaRPr>
          </a:p>
        </p:txBody>
      </p:sp>
      <p:sp>
        <p:nvSpPr>
          <p:cNvPr id="22" name="Rectangle 21"/>
          <p:cNvSpPr/>
          <p:nvPr/>
        </p:nvSpPr>
        <p:spPr>
          <a:xfrm>
            <a:off x="228600" y="1295400"/>
            <a:ext cx="8610600" cy="5216813"/>
          </a:xfrm>
          <a:prstGeom prst="rect">
            <a:avLst/>
          </a:prstGeom>
          <a:solidFill>
            <a:srgbClr val="BCFCD4"/>
          </a:solidFill>
          <a:ln>
            <a:solidFill>
              <a:srgbClr val="00B050"/>
            </a:solidFill>
          </a:ln>
        </p:spPr>
        <p:txBody>
          <a:bodyPr wrap="square">
            <a:spAutoFit/>
          </a:bodyPr>
          <a:lstStyle/>
          <a:p>
            <a:pPr algn="ctr"/>
            <a:r>
              <a:rPr lang="en-US" sz="1850" b="1" dirty="0" smtClean="0">
                <a:solidFill>
                  <a:srgbClr val="00B050"/>
                </a:solidFill>
                <a:latin typeface="Cambria" panose="02040503050406030204" pitchFamily="18" charset="0"/>
                <a:ea typeface="Cambria" panose="02040503050406030204" pitchFamily="18" charset="0"/>
              </a:rPr>
              <a:t>HOẠT ĐỘNG NHÓM</a:t>
            </a:r>
          </a:p>
          <a:p>
            <a:pPr algn="ctr"/>
            <a:r>
              <a:rPr lang="en-US" sz="1850" b="1" dirty="0" err="1" smtClean="0">
                <a:solidFill>
                  <a:srgbClr val="00B050"/>
                </a:solidFill>
                <a:latin typeface="Cambria" panose="02040503050406030204" pitchFamily="18" charset="0"/>
                <a:ea typeface="Cambria" panose="02040503050406030204" pitchFamily="18" charset="0"/>
              </a:rPr>
              <a:t>Thời</a:t>
            </a:r>
            <a:r>
              <a:rPr lang="en-US" sz="1850" b="1" dirty="0" smtClean="0">
                <a:solidFill>
                  <a:srgbClr val="00B050"/>
                </a:solidFill>
                <a:latin typeface="Cambria" panose="02040503050406030204" pitchFamily="18" charset="0"/>
                <a:ea typeface="Cambria" panose="02040503050406030204" pitchFamily="18" charset="0"/>
              </a:rPr>
              <a:t> </a:t>
            </a:r>
            <a:r>
              <a:rPr lang="en-US" sz="1850" b="1" dirty="0" err="1" smtClean="0">
                <a:solidFill>
                  <a:srgbClr val="00B050"/>
                </a:solidFill>
                <a:latin typeface="Cambria" panose="02040503050406030204" pitchFamily="18" charset="0"/>
                <a:ea typeface="Cambria" panose="02040503050406030204" pitchFamily="18" charset="0"/>
              </a:rPr>
              <a:t>gian</a:t>
            </a:r>
            <a:r>
              <a:rPr lang="en-US" sz="1850" b="1" dirty="0" smtClean="0">
                <a:solidFill>
                  <a:srgbClr val="00B050"/>
                </a:solidFill>
                <a:latin typeface="Cambria" panose="02040503050406030204" pitchFamily="18" charset="0"/>
                <a:ea typeface="Cambria" panose="02040503050406030204" pitchFamily="18" charset="0"/>
              </a:rPr>
              <a:t>: 15 </a:t>
            </a:r>
            <a:r>
              <a:rPr lang="en-US" sz="1850" b="1" dirty="0" err="1" smtClean="0">
                <a:solidFill>
                  <a:srgbClr val="00B050"/>
                </a:solidFill>
                <a:latin typeface="Cambria" panose="02040503050406030204" pitchFamily="18" charset="0"/>
                <a:ea typeface="Cambria" panose="02040503050406030204" pitchFamily="18" charset="0"/>
              </a:rPr>
              <a:t>phút</a:t>
            </a:r>
            <a:endParaRPr lang="en-US" sz="1850" b="1" dirty="0">
              <a:solidFill>
                <a:srgbClr val="00B050"/>
              </a:solidFill>
              <a:latin typeface="Cambria" panose="02040503050406030204" pitchFamily="18" charset="0"/>
              <a:ea typeface="Cambria" panose="02040503050406030204" pitchFamily="18" charset="0"/>
            </a:endParaRPr>
          </a:p>
          <a:p>
            <a:pPr algn="ctr"/>
            <a:r>
              <a:rPr lang="en-US" sz="1850" b="1" dirty="0" smtClean="0">
                <a:solidFill>
                  <a:srgbClr val="FF0000"/>
                </a:solidFill>
                <a:latin typeface="Cambria" panose="02040503050406030204" pitchFamily="18" charset="0"/>
                <a:ea typeface="Cambria" panose="02040503050406030204" pitchFamily="18" charset="0"/>
              </a:rPr>
              <a:t>NHIỆM VỤ</a:t>
            </a:r>
          </a:p>
          <a:p>
            <a:pPr algn="just"/>
            <a:r>
              <a:rPr lang="en-US" sz="1850" b="1" dirty="0" smtClean="0">
                <a:solidFill>
                  <a:srgbClr val="00B050"/>
                </a:solidFill>
                <a:latin typeface="Cambria" panose="02040503050406030204" pitchFamily="18" charset="0"/>
                <a:ea typeface="Cambria" panose="02040503050406030204" pitchFamily="18" charset="0"/>
              </a:rPr>
              <a:t>* NHÓM 1, 2: </a:t>
            </a:r>
            <a:r>
              <a:rPr lang="en-US" sz="1850" i="1" dirty="0" err="1" smtClean="0">
                <a:solidFill>
                  <a:srgbClr val="FF0000"/>
                </a:solidFill>
                <a:latin typeface="Cambria" panose="02040503050406030204" pitchFamily="18" charset="0"/>
                <a:ea typeface="Cambria" panose="02040503050406030204" pitchFamily="18" charset="0"/>
              </a:rPr>
              <a:t>Quan</a:t>
            </a:r>
            <a:r>
              <a:rPr lang="en-US" sz="1850" i="1" dirty="0" smtClean="0">
                <a:solidFill>
                  <a:srgbClr val="FF0000"/>
                </a:solidFill>
                <a:latin typeface="Cambria" panose="02040503050406030204" pitchFamily="18" charset="0"/>
                <a:ea typeface="Cambria" panose="02040503050406030204" pitchFamily="18" charset="0"/>
              </a:rPr>
              <a:t> </a:t>
            </a:r>
            <a:r>
              <a:rPr lang="en-US" sz="1850" i="1" dirty="0" err="1" smtClean="0">
                <a:solidFill>
                  <a:srgbClr val="FF0000"/>
                </a:solidFill>
                <a:latin typeface="Cambria" panose="02040503050406030204" pitchFamily="18" charset="0"/>
                <a:ea typeface="Cambria" panose="02040503050406030204" pitchFamily="18" charset="0"/>
              </a:rPr>
              <a:t>sát</a:t>
            </a:r>
            <a:r>
              <a:rPr lang="en-US" sz="1850" i="1" dirty="0" smtClean="0">
                <a:solidFill>
                  <a:srgbClr val="FF0000"/>
                </a:solidFill>
                <a:latin typeface="Cambria" panose="02040503050406030204" pitchFamily="18" charset="0"/>
                <a:ea typeface="Cambria" panose="02040503050406030204" pitchFamily="18" charset="0"/>
              </a:rPr>
              <a:t> </a:t>
            </a:r>
            <a:r>
              <a:rPr lang="en-US" sz="1850" i="1" dirty="0" err="1" smtClean="0">
                <a:solidFill>
                  <a:srgbClr val="FF0000"/>
                </a:solidFill>
                <a:latin typeface="Cambria" panose="02040503050406030204" pitchFamily="18" charset="0"/>
                <a:ea typeface="Cambria" panose="02040503050406030204" pitchFamily="18" charset="0"/>
              </a:rPr>
              <a:t>hình</a:t>
            </a:r>
            <a:r>
              <a:rPr lang="en-US" sz="1850" i="1" dirty="0" smtClean="0">
                <a:solidFill>
                  <a:srgbClr val="FF0000"/>
                </a:solidFill>
                <a:latin typeface="Cambria" panose="02040503050406030204" pitchFamily="18" charset="0"/>
                <a:ea typeface="Cambria" panose="02040503050406030204" pitchFamily="18" charset="0"/>
              </a:rPr>
              <a:t> 9.3, </a:t>
            </a:r>
            <a:r>
              <a:rPr lang="en-US" sz="1850" i="1" dirty="0" err="1" smtClean="0">
                <a:solidFill>
                  <a:srgbClr val="FF0000"/>
                </a:solidFill>
                <a:latin typeface="Cambria" panose="02040503050406030204" pitchFamily="18" charset="0"/>
                <a:ea typeface="Cambria" panose="02040503050406030204" pitchFamily="18" charset="0"/>
              </a:rPr>
              <a:t>các</a:t>
            </a:r>
            <a:r>
              <a:rPr lang="en-US" sz="1850" i="1" dirty="0" smtClean="0">
                <a:solidFill>
                  <a:srgbClr val="FF0000"/>
                </a:solidFill>
                <a:latin typeface="Cambria" panose="02040503050406030204" pitchFamily="18" charset="0"/>
                <a:ea typeface="Cambria" panose="02040503050406030204" pitchFamily="18" charset="0"/>
              </a:rPr>
              <a:t> </a:t>
            </a:r>
            <a:r>
              <a:rPr lang="en-US" sz="1850" i="1" dirty="0" err="1" smtClean="0">
                <a:solidFill>
                  <a:srgbClr val="FF0000"/>
                </a:solidFill>
                <a:latin typeface="Cambria" panose="02040503050406030204" pitchFamily="18" charset="0"/>
                <a:ea typeface="Cambria" panose="02040503050406030204" pitchFamily="18" charset="0"/>
              </a:rPr>
              <a:t>hình</a:t>
            </a:r>
            <a:r>
              <a:rPr lang="en-US" sz="1850" i="1" dirty="0" smtClean="0">
                <a:solidFill>
                  <a:srgbClr val="FF0000"/>
                </a:solidFill>
                <a:latin typeface="Cambria" panose="02040503050406030204" pitchFamily="18" charset="0"/>
                <a:ea typeface="Cambria" panose="02040503050406030204" pitchFamily="18" charset="0"/>
              </a:rPr>
              <a:t> </a:t>
            </a:r>
            <a:r>
              <a:rPr lang="en-US" sz="1850" i="1" dirty="0" err="1" smtClean="0">
                <a:solidFill>
                  <a:srgbClr val="FF0000"/>
                </a:solidFill>
                <a:latin typeface="Cambria" panose="02040503050406030204" pitchFamily="18" charset="0"/>
                <a:ea typeface="Cambria" panose="02040503050406030204" pitchFamily="18" charset="0"/>
              </a:rPr>
              <a:t>ảnh</a:t>
            </a:r>
            <a:r>
              <a:rPr lang="en-US" sz="1850" i="1" dirty="0" smtClean="0">
                <a:solidFill>
                  <a:srgbClr val="FF0000"/>
                </a:solidFill>
                <a:latin typeface="Cambria" panose="02040503050406030204" pitchFamily="18" charset="0"/>
                <a:ea typeface="Cambria" panose="02040503050406030204" pitchFamily="18" charset="0"/>
              </a:rPr>
              <a:t> </a:t>
            </a:r>
            <a:r>
              <a:rPr lang="en-US" sz="1850" i="1" dirty="0" err="1" smtClean="0">
                <a:solidFill>
                  <a:srgbClr val="FF0000"/>
                </a:solidFill>
                <a:latin typeface="Cambria" panose="02040503050406030204" pitchFamily="18" charset="0"/>
                <a:ea typeface="Cambria" panose="02040503050406030204" pitchFamily="18" charset="0"/>
              </a:rPr>
              <a:t>và</a:t>
            </a:r>
            <a:r>
              <a:rPr lang="en-US" sz="1850" i="1" dirty="0" smtClean="0">
                <a:solidFill>
                  <a:srgbClr val="FF0000"/>
                </a:solidFill>
                <a:latin typeface="Cambria" panose="02040503050406030204" pitchFamily="18" charset="0"/>
                <a:ea typeface="Cambria" panose="02040503050406030204" pitchFamily="18" charset="0"/>
              </a:rPr>
              <a:t> </a:t>
            </a:r>
            <a:r>
              <a:rPr lang="en-US" sz="1850" i="1" dirty="0" err="1" smtClean="0">
                <a:solidFill>
                  <a:srgbClr val="FF0000"/>
                </a:solidFill>
                <a:latin typeface="Cambria" panose="02040503050406030204" pitchFamily="18" charset="0"/>
                <a:ea typeface="Cambria" panose="02040503050406030204" pitchFamily="18" charset="0"/>
              </a:rPr>
              <a:t>kênh</a:t>
            </a:r>
            <a:r>
              <a:rPr lang="en-US" sz="1850" i="1" dirty="0" smtClean="0">
                <a:solidFill>
                  <a:srgbClr val="FF0000"/>
                </a:solidFill>
                <a:latin typeface="Cambria" panose="02040503050406030204" pitchFamily="18" charset="0"/>
                <a:ea typeface="Cambria" panose="02040503050406030204" pitchFamily="18" charset="0"/>
              </a:rPr>
              <a:t> </a:t>
            </a:r>
            <a:r>
              <a:rPr lang="en-US" sz="1850" i="1" dirty="0" err="1" smtClean="0">
                <a:solidFill>
                  <a:srgbClr val="FF0000"/>
                </a:solidFill>
                <a:latin typeface="Cambria" panose="02040503050406030204" pitchFamily="18" charset="0"/>
                <a:ea typeface="Cambria" panose="02040503050406030204" pitchFamily="18" charset="0"/>
              </a:rPr>
              <a:t>chữ</a:t>
            </a:r>
            <a:r>
              <a:rPr lang="en-US" sz="1850" i="1" dirty="0" smtClean="0">
                <a:solidFill>
                  <a:srgbClr val="FF0000"/>
                </a:solidFill>
                <a:latin typeface="Cambria" panose="02040503050406030204" pitchFamily="18" charset="0"/>
                <a:ea typeface="Cambria" panose="02040503050406030204" pitchFamily="18" charset="0"/>
              </a:rPr>
              <a:t> SGK:</a:t>
            </a:r>
          </a:p>
          <a:p>
            <a:pPr algn="just"/>
            <a:r>
              <a:rPr lang="en-US" sz="1850" i="1" dirty="0" smtClean="0">
                <a:solidFill>
                  <a:srgbClr val="FF0000"/>
                </a:solidFill>
                <a:latin typeface="Cambria" panose="02040503050406030204" pitchFamily="18" charset="0"/>
                <a:ea typeface="Cambria" panose="02040503050406030204" pitchFamily="18" charset="0"/>
              </a:rPr>
              <a:t> - Cho </a:t>
            </a:r>
            <a:r>
              <a:rPr lang="en-US" sz="1850" i="1" dirty="0" err="1" smtClean="0">
                <a:solidFill>
                  <a:srgbClr val="FF0000"/>
                </a:solidFill>
                <a:latin typeface="Cambria" panose="02040503050406030204" pitchFamily="18" charset="0"/>
                <a:ea typeface="Cambria" panose="02040503050406030204" pitchFamily="18" charset="0"/>
              </a:rPr>
              <a:t>biết</a:t>
            </a:r>
            <a:r>
              <a:rPr lang="en-US" sz="1850" i="1" dirty="0" smtClean="0">
                <a:solidFill>
                  <a:srgbClr val="FF0000"/>
                </a:solidFill>
                <a:latin typeface="Cambria" panose="02040503050406030204" pitchFamily="18" charset="0"/>
                <a:ea typeface="Cambria" panose="02040503050406030204" pitchFamily="18" charset="0"/>
              </a:rPr>
              <a:t> n</a:t>
            </a:r>
            <a:r>
              <a:rPr lang="vi-VN" sz="1850" i="1" dirty="0" smtClean="0">
                <a:solidFill>
                  <a:srgbClr val="FF0000"/>
                </a:solidFill>
                <a:latin typeface="Cambria" panose="02040503050406030204" pitchFamily="18" charset="0"/>
                <a:ea typeface="Cambria" panose="02040503050406030204" pitchFamily="18" charset="0"/>
              </a:rPr>
              <a:t>hóm </a:t>
            </a:r>
            <a:r>
              <a:rPr lang="vi-VN" sz="1850" i="1" dirty="0">
                <a:solidFill>
                  <a:srgbClr val="FF0000"/>
                </a:solidFill>
                <a:latin typeface="Cambria" panose="02040503050406030204" pitchFamily="18" charset="0"/>
                <a:ea typeface="Cambria" panose="02040503050406030204" pitchFamily="18" charset="0"/>
              </a:rPr>
              <a:t>đất feralit chiếm diện tích bao nhiêu? Xác định sự phân bố nhóm đất feralit trên bản đồ</a:t>
            </a:r>
            <a:r>
              <a:rPr lang="vi-VN" sz="1850" i="1" dirty="0" smtClean="0">
                <a:solidFill>
                  <a:srgbClr val="FF0000"/>
                </a:solidFill>
                <a:latin typeface="Cambria" panose="02040503050406030204" pitchFamily="18" charset="0"/>
                <a:ea typeface="Cambria" panose="02040503050406030204" pitchFamily="18" charset="0"/>
              </a:rPr>
              <a:t>.</a:t>
            </a:r>
            <a:r>
              <a:rPr lang="en-US" sz="1850" i="1" dirty="0" smtClean="0">
                <a:solidFill>
                  <a:srgbClr val="FF0000"/>
                </a:solidFill>
                <a:latin typeface="Cambria" panose="02040503050406030204" pitchFamily="18" charset="0"/>
                <a:ea typeface="Cambria" panose="02040503050406030204" pitchFamily="18" charset="0"/>
              </a:rPr>
              <a:t> </a:t>
            </a:r>
          </a:p>
          <a:p>
            <a:pPr algn="just"/>
            <a:r>
              <a:rPr lang="en-US" sz="1850" i="1" dirty="0" smtClean="0">
                <a:solidFill>
                  <a:srgbClr val="FF0000"/>
                </a:solidFill>
                <a:latin typeface="Cambria" panose="02040503050406030204" pitchFamily="18" charset="0"/>
                <a:ea typeface="Cambria" panose="02040503050406030204" pitchFamily="18" charset="0"/>
              </a:rPr>
              <a:t>- </a:t>
            </a:r>
            <a:r>
              <a:rPr lang="en-US" sz="1850" i="1" dirty="0" err="1" smtClean="0">
                <a:solidFill>
                  <a:srgbClr val="FF0000"/>
                </a:solidFill>
                <a:latin typeface="Cambria" panose="02040503050406030204" pitchFamily="18" charset="0"/>
                <a:ea typeface="Cambria" panose="02040503050406030204" pitchFamily="18" charset="0"/>
              </a:rPr>
              <a:t>Trình</a:t>
            </a:r>
            <a:r>
              <a:rPr lang="en-US" sz="1850" i="1" dirty="0" smtClean="0">
                <a:solidFill>
                  <a:srgbClr val="FF0000"/>
                </a:solidFill>
                <a:latin typeface="Cambria" panose="02040503050406030204" pitchFamily="18" charset="0"/>
                <a:ea typeface="Cambria" panose="02040503050406030204" pitchFamily="18" charset="0"/>
              </a:rPr>
              <a:t> </a:t>
            </a:r>
            <a:r>
              <a:rPr lang="en-US" sz="1850" i="1" dirty="0" err="1" smtClean="0">
                <a:solidFill>
                  <a:srgbClr val="FF0000"/>
                </a:solidFill>
                <a:latin typeface="Cambria" panose="02040503050406030204" pitchFamily="18" charset="0"/>
                <a:ea typeface="Cambria" panose="02040503050406030204" pitchFamily="18" charset="0"/>
              </a:rPr>
              <a:t>bày</a:t>
            </a:r>
            <a:r>
              <a:rPr lang="en-US" sz="1850" i="1" dirty="0" smtClean="0">
                <a:solidFill>
                  <a:srgbClr val="FF0000"/>
                </a:solidFill>
                <a:latin typeface="Cambria" panose="02040503050406030204" pitchFamily="18" charset="0"/>
                <a:ea typeface="Cambria" panose="02040503050406030204" pitchFamily="18" charset="0"/>
              </a:rPr>
              <a:t> </a:t>
            </a:r>
            <a:r>
              <a:rPr lang="en-US" sz="1850" i="1" dirty="0" err="1" smtClean="0">
                <a:solidFill>
                  <a:srgbClr val="FF0000"/>
                </a:solidFill>
                <a:latin typeface="Cambria" panose="02040503050406030204" pitchFamily="18" charset="0"/>
                <a:ea typeface="Cambria" panose="02040503050406030204" pitchFamily="18" charset="0"/>
              </a:rPr>
              <a:t>đặc</a:t>
            </a:r>
            <a:r>
              <a:rPr lang="en-US" sz="1850" i="1" dirty="0" smtClean="0">
                <a:solidFill>
                  <a:srgbClr val="FF0000"/>
                </a:solidFill>
                <a:latin typeface="Cambria" panose="02040503050406030204" pitchFamily="18" charset="0"/>
                <a:ea typeface="Cambria" panose="02040503050406030204" pitchFamily="18" charset="0"/>
              </a:rPr>
              <a:t> </a:t>
            </a:r>
            <a:r>
              <a:rPr lang="en-US" sz="1850" i="1" dirty="0" err="1" smtClean="0">
                <a:solidFill>
                  <a:srgbClr val="FF0000"/>
                </a:solidFill>
                <a:latin typeface="Cambria" panose="02040503050406030204" pitchFamily="18" charset="0"/>
                <a:ea typeface="Cambria" panose="02040503050406030204" pitchFamily="18" charset="0"/>
              </a:rPr>
              <a:t>điểm</a:t>
            </a:r>
            <a:r>
              <a:rPr lang="en-US" sz="1850" i="1" dirty="0" smtClean="0">
                <a:solidFill>
                  <a:srgbClr val="FF0000"/>
                </a:solidFill>
                <a:latin typeface="Cambria" panose="02040503050406030204" pitchFamily="18" charset="0"/>
                <a:ea typeface="Cambria" panose="02040503050406030204" pitchFamily="18" charset="0"/>
              </a:rPr>
              <a:t>  </a:t>
            </a:r>
            <a:r>
              <a:rPr lang="vi-VN" sz="1850" i="1" dirty="0" smtClean="0">
                <a:solidFill>
                  <a:srgbClr val="FF0000"/>
                </a:solidFill>
                <a:latin typeface="Cambria" panose="02040503050406030204" pitchFamily="18" charset="0"/>
                <a:ea typeface="Cambria" panose="02040503050406030204" pitchFamily="18" charset="0"/>
              </a:rPr>
              <a:t>của </a:t>
            </a:r>
            <a:r>
              <a:rPr lang="vi-VN" sz="1850" i="1" dirty="0">
                <a:solidFill>
                  <a:srgbClr val="FF0000"/>
                </a:solidFill>
                <a:latin typeface="Cambria" panose="02040503050406030204" pitchFamily="18" charset="0"/>
                <a:ea typeface="Cambria" panose="02040503050406030204" pitchFamily="18" charset="0"/>
              </a:rPr>
              <a:t>nhóm đất </a:t>
            </a:r>
            <a:r>
              <a:rPr lang="vi-VN" sz="1850" i="1" dirty="0" smtClean="0">
                <a:solidFill>
                  <a:srgbClr val="FF0000"/>
                </a:solidFill>
                <a:latin typeface="Cambria" panose="02040503050406030204" pitchFamily="18" charset="0"/>
                <a:ea typeface="Cambria" panose="02040503050406030204" pitchFamily="18" charset="0"/>
              </a:rPr>
              <a:t>feralit</a:t>
            </a:r>
            <a:r>
              <a:rPr lang="en-US" sz="1850" i="1" dirty="0" smtClean="0">
                <a:solidFill>
                  <a:srgbClr val="FF0000"/>
                </a:solidFill>
                <a:latin typeface="Cambria" panose="02040503050406030204" pitchFamily="18" charset="0"/>
                <a:ea typeface="Cambria" panose="02040503050406030204" pitchFamily="18" charset="0"/>
              </a:rPr>
              <a:t>.</a:t>
            </a:r>
            <a:r>
              <a:rPr lang="vi-VN" sz="1850" i="1" dirty="0" smtClean="0">
                <a:solidFill>
                  <a:srgbClr val="FF0000"/>
                </a:solidFill>
                <a:latin typeface="Cambria" panose="02040503050406030204" pitchFamily="18" charset="0"/>
                <a:ea typeface="Cambria" panose="02040503050406030204" pitchFamily="18" charset="0"/>
              </a:rPr>
              <a:t> </a:t>
            </a:r>
            <a:endParaRPr lang="en-US" sz="1850" i="1" dirty="0" smtClean="0">
              <a:solidFill>
                <a:srgbClr val="FF0000"/>
              </a:solidFill>
              <a:latin typeface="Cambria" panose="02040503050406030204" pitchFamily="18" charset="0"/>
              <a:ea typeface="Cambria" panose="02040503050406030204" pitchFamily="18" charset="0"/>
            </a:endParaRPr>
          </a:p>
          <a:p>
            <a:pPr algn="just"/>
            <a:r>
              <a:rPr lang="en-US" sz="1850" i="1" dirty="0" smtClean="0">
                <a:solidFill>
                  <a:srgbClr val="FF0000"/>
                </a:solidFill>
                <a:latin typeface="Cambria" panose="02040503050406030204" pitchFamily="18" charset="0"/>
                <a:ea typeface="Cambria" panose="02040503050406030204" pitchFamily="18" charset="0"/>
              </a:rPr>
              <a:t>- </a:t>
            </a:r>
            <a:r>
              <a:rPr lang="en-US" sz="1850" i="1" dirty="0" err="1" smtClean="0">
                <a:solidFill>
                  <a:srgbClr val="FF0000"/>
                </a:solidFill>
                <a:latin typeface="Cambria" panose="02040503050406030204" pitchFamily="18" charset="0"/>
                <a:ea typeface="Cambria" panose="02040503050406030204" pitchFamily="18" charset="0"/>
              </a:rPr>
              <a:t>Phân</a:t>
            </a:r>
            <a:r>
              <a:rPr lang="en-US" sz="1850" i="1" dirty="0" smtClean="0">
                <a:solidFill>
                  <a:srgbClr val="FF0000"/>
                </a:solidFill>
                <a:latin typeface="Cambria" panose="02040503050406030204" pitchFamily="18" charset="0"/>
                <a:ea typeface="Cambria" panose="02040503050406030204" pitchFamily="18" charset="0"/>
              </a:rPr>
              <a:t> </a:t>
            </a:r>
            <a:r>
              <a:rPr lang="en-US" sz="1850" i="1" dirty="0" err="1" smtClean="0">
                <a:solidFill>
                  <a:srgbClr val="FF0000"/>
                </a:solidFill>
                <a:latin typeface="Cambria" panose="02040503050406030204" pitchFamily="18" charset="0"/>
                <a:ea typeface="Cambria" panose="02040503050406030204" pitchFamily="18" charset="0"/>
              </a:rPr>
              <a:t>tích</a:t>
            </a:r>
            <a:r>
              <a:rPr lang="en-US" sz="1850" i="1" dirty="0" smtClean="0">
                <a:solidFill>
                  <a:srgbClr val="FF0000"/>
                </a:solidFill>
                <a:latin typeface="Cambria" panose="02040503050406030204" pitchFamily="18" charset="0"/>
                <a:ea typeface="Cambria" panose="02040503050406030204" pitchFamily="18" charset="0"/>
              </a:rPr>
              <a:t> </a:t>
            </a:r>
            <a:r>
              <a:rPr lang="en-US" sz="1850" i="1" dirty="0" err="1" smtClean="0">
                <a:solidFill>
                  <a:srgbClr val="FF0000"/>
                </a:solidFill>
                <a:latin typeface="Cambria" panose="02040503050406030204" pitchFamily="18" charset="0"/>
                <a:ea typeface="Cambria" panose="02040503050406030204" pitchFamily="18" charset="0"/>
              </a:rPr>
              <a:t>giá</a:t>
            </a:r>
            <a:r>
              <a:rPr lang="en-US" sz="1850" i="1" dirty="0" smtClean="0">
                <a:solidFill>
                  <a:srgbClr val="FF0000"/>
                </a:solidFill>
                <a:latin typeface="Cambria" panose="02040503050406030204" pitchFamily="18" charset="0"/>
                <a:ea typeface="Cambria" panose="02040503050406030204" pitchFamily="18" charset="0"/>
              </a:rPr>
              <a:t> </a:t>
            </a:r>
            <a:r>
              <a:rPr lang="en-US" sz="1850" i="1" dirty="0" err="1" smtClean="0">
                <a:solidFill>
                  <a:srgbClr val="FF0000"/>
                </a:solidFill>
                <a:latin typeface="Cambria" panose="02040503050406030204" pitchFamily="18" charset="0"/>
                <a:ea typeface="Cambria" panose="02040503050406030204" pitchFamily="18" charset="0"/>
              </a:rPr>
              <a:t>trị</a:t>
            </a:r>
            <a:r>
              <a:rPr lang="en-US" sz="1850" i="1" dirty="0" smtClean="0">
                <a:solidFill>
                  <a:srgbClr val="FF0000"/>
                </a:solidFill>
                <a:latin typeface="Cambria" panose="02040503050406030204" pitchFamily="18" charset="0"/>
                <a:ea typeface="Cambria" panose="02040503050406030204" pitchFamily="18" charset="0"/>
              </a:rPr>
              <a:t> </a:t>
            </a:r>
            <a:r>
              <a:rPr lang="en-US" sz="1850" i="1" dirty="0" err="1" smtClean="0">
                <a:solidFill>
                  <a:srgbClr val="FF0000"/>
                </a:solidFill>
                <a:latin typeface="Cambria" panose="02040503050406030204" pitchFamily="18" charset="0"/>
                <a:ea typeface="Cambria" panose="02040503050406030204" pitchFamily="18" charset="0"/>
              </a:rPr>
              <a:t>sử</a:t>
            </a:r>
            <a:r>
              <a:rPr lang="en-US" sz="1850" i="1" dirty="0" smtClean="0">
                <a:solidFill>
                  <a:srgbClr val="FF0000"/>
                </a:solidFill>
                <a:latin typeface="Cambria" panose="02040503050406030204" pitchFamily="18" charset="0"/>
                <a:ea typeface="Cambria" panose="02040503050406030204" pitchFamily="18" charset="0"/>
              </a:rPr>
              <a:t> </a:t>
            </a:r>
            <a:r>
              <a:rPr lang="en-US" sz="1850" i="1" dirty="0" err="1" smtClean="0">
                <a:solidFill>
                  <a:srgbClr val="FF0000"/>
                </a:solidFill>
                <a:latin typeface="Cambria" panose="02040503050406030204" pitchFamily="18" charset="0"/>
                <a:ea typeface="Cambria" panose="02040503050406030204" pitchFamily="18" charset="0"/>
              </a:rPr>
              <a:t>dụng</a:t>
            </a:r>
            <a:r>
              <a:rPr lang="en-US" sz="1850" i="1" dirty="0" smtClean="0">
                <a:solidFill>
                  <a:srgbClr val="FF0000"/>
                </a:solidFill>
                <a:latin typeface="Cambria" panose="02040503050406030204" pitchFamily="18" charset="0"/>
                <a:ea typeface="Cambria" panose="02040503050406030204" pitchFamily="18" charset="0"/>
              </a:rPr>
              <a:t> </a:t>
            </a:r>
            <a:r>
              <a:rPr lang="en-US" sz="1850" i="1" dirty="0" err="1" smtClean="0">
                <a:solidFill>
                  <a:srgbClr val="FF0000"/>
                </a:solidFill>
                <a:latin typeface="Cambria" panose="02040503050406030204" pitchFamily="18" charset="0"/>
                <a:ea typeface="Cambria" panose="02040503050406030204" pitchFamily="18" charset="0"/>
              </a:rPr>
              <a:t>của</a:t>
            </a:r>
            <a:r>
              <a:rPr lang="en-US" sz="1850" i="1" dirty="0" smtClean="0">
                <a:solidFill>
                  <a:srgbClr val="FF0000"/>
                </a:solidFill>
                <a:latin typeface="Cambria" panose="02040503050406030204" pitchFamily="18" charset="0"/>
                <a:ea typeface="Cambria" panose="02040503050406030204" pitchFamily="18" charset="0"/>
              </a:rPr>
              <a:t> </a:t>
            </a:r>
            <a:r>
              <a:rPr lang="en-US" sz="1850" i="1" dirty="0" err="1" smtClean="0">
                <a:solidFill>
                  <a:srgbClr val="FF0000"/>
                </a:solidFill>
                <a:latin typeface="Cambria" panose="02040503050406030204" pitchFamily="18" charset="0"/>
                <a:ea typeface="Cambria" panose="02040503050406030204" pitchFamily="18" charset="0"/>
              </a:rPr>
              <a:t>nhóm</a:t>
            </a:r>
            <a:r>
              <a:rPr lang="en-US" sz="1850" i="1" dirty="0" smtClean="0">
                <a:solidFill>
                  <a:srgbClr val="FF0000"/>
                </a:solidFill>
                <a:latin typeface="Cambria" panose="02040503050406030204" pitchFamily="18" charset="0"/>
                <a:ea typeface="Cambria" panose="02040503050406030204" pitchFamily="18" charset="0"/>
              </a:rPr>
              <a:t> </a:t>
            </a:r>
            <a:r>
              <a:rPr lang="en-US" sz="1850" i="1" dirty="0" err="1" smtClean="0">
                <a:solidFill>
                  <a:srgbClr val="FF0000"/>
                </a:solidFill>
                <a:latin typeface="Cambria" panose="02040503050406030204" pitchFamily="18" charset="0"/>
                <a:ea typeface="Cambria" panose="02040503050406030204" pitchFamily="18" charset="0"/>
              </a:rPr>
              <a:t>đất</a:t>
            </a:r>
            <a:r>
              <a:rPr lang="en-US" sz="1850" i="1" dirty="0" smtClean="0">
                <a:solidFill>
                  <a:srgbClr val="FF0000"/>
                </a:solidFill>
                <a:latin typeface="Cambria" panose="02040503050406030204" pitchFamily="18" charset="0"/>
                <a:ea typeface="Cambria" panose="02040503050406030204" pitchFamily="18" charset="0"/>
              </a:rPr>
              <a:t> </a:t>
            </a:r>
            <a:r>
              <a:rPr lang="en-US" sz="1850" i="1" dirty="0" err="1" smtClean="0">
                <a:solidFill>
                  <a:srgbClr val="FF0000"/>
                </a:solidFill>
                <a:latin typeface="Cambria" panose="02040503050406030204" pitchFamily="18" charset="0"/>
                <a:ea typeface="Cambria" panose="02040503050406030204" pitchFamily="18" charset="0"/>
              </a:rPr>
              <a:t>feralit</a:t>
            </a:r>
            <a:r>
              <a:rPr lang="en-US" sz="1850" i="1" dirty="0" smtClean="0">
                <a:solidFill>
                  <a:srgbClr val="FF0000"/>
                </a:solidFill>
                <a:latin typeface="Cambria" panose="02040503050406030204" pitchFamily="18" charset="0"/>
                <a:ea typeface="Cambria" panose="02040503050406030204" pitchFamily="18" charset="0"/>
              </a:rPr>
              <a:t> </a:t>
            </a:r>
            <a:r>
              <a:rPr lang="vi-VN" sz="1850" i="1" dirty="0" smtClean="0">
                <a:solidFill>
                  <a:srgbClr val="FF0000"/>
                </a:solidFill>
                <a:latin typeface="Cambria" panose="02040503050406030204" pitchFamily="18" charset="0"/>
                <a:ea typeface="Cambria" panose="02040503050406030204" pitchFamily="18" charset="0"/>
              </a:rPr>
              <a:t>trong </a:t>
            </a:r>
            <a:r>
              <a:rPr lang="vi-VN" sz="1850" i="1" dirty="0">
                <a:solidFill>
                  <a:srgbClr val="FF0000"/>
                </a:solidFill>
                <a:latin typeface="Cambria" panose="02040503050406030204" pitchFamily="18" charset="0"/>
                <a:ea typeface="Cambria" panose="02040503050406030204" pitchFamily="18" charset="0"/>
              </a:rPr>
              <a:t>sản xuất nông</a:t>
            </a:r>
            <a:r>
              <a:rPr lang="vi-VN" sz="1850" i="1" dirty="0" smtClean="0">
                <a:solidFill>
                  <a:srgbClr val="FF0000"/>
                </a:solidFill>
                <a:latin typeface="Cambria" panose="02040503050406030204" pitchFamily="18" charset="0"/>
                <a:ea typeface="Cambria" panose="02040503050406030204" pitchFamily="18" charset="0"/>
              </a:rPr>
              <a:t>,</a:t>
            </a:r>
            <a:r>
              <a:rPr lang="en-US" sz="1850" i="1" dirty="0" smtClean="0">
                <a:solidFill>
                  <a:srgbClr val="FF0000"/>
                </a:solidFill>
                <a:latin typeface="Cambria" panose="02040503050406030204" pitchFamily="18" charset="0"/>
                <a:ea typeface="Cambria" panose="02040503050406030204" pitchFamily="18" charset="0"/>
              </a:rPr>
              <a:t> </a:t>
            </a:r>
            <a:r>
              <a:rPr lang="vi-VN" sz="1850" i="1" dirty="0" smtClean="0">
                <a:solidFill>
                  <a:srgbClr val="FF0000"/>
                </a:solidFill>
                <a:latin typeface="Cambria" panose="02040503050406030204" pitchFamily="18" charset="0"/>
                <a:ea typeface="Cambria" panose="02040503050406030204" pitchFamily="18" charset="0"/>
              </a:rPr>
              <a:t>lâm </a:t>
            </a:r>
            <a:r>
              <a:rPr lang="vi-VN" sz="1850" i="1" dirty="0">
                <a:solidFill>
                  <a:srgbClr val="FF0000"/>
                </a:solidFill>
                <a:latin typeface="Cambria" panose="02040503050406030204" pitchFamily="18" charset="0"/>
                <a:ea typeface="Cambria" panose="02040503050406030204" pitchFamily="18" charset="0"/>
              </a:rPr>
              <a:t>nghiệp</a:t>
            </a:r>
            <a:r>
              <a:rPr lang="vi-VN" sz="1850" i="1" dirty="0" smtClean="0">
                <a:solidFill>
                  <a:srgbClr val="FF0000"/>
                </a:solidFill>
                <a:latin typeface="Cambria" panose="02040503050406030204" pitchFamily="18" charset="0"/>
                <a:ea typeface="Cambria" panose="02040503050406030204" pitchFamily="18" charset="0"/>
              </a:rPr>
              <a:t>.</a:t>
            </a:r>
            <a:endParaRPr lang="en-US" sz="1850" i="1" dirty="0" smtClean="0">
              <a:solidFill>
                <a:srgbClr val="FF0000"/>
              </a:solidFill>
              <a:latin typeface="Cambria" panose="02040503050406030204" pitchFamily="18" charset="0"/>
              <a:ea typeface="Cambria" panose="02040503050406030204" pitchFamily="18" charset="0"/>
            </a:endParaRPr>
          </a:p>
          <a:p>
            <a:pPr algn="just"/>
            <a:r>
              <a:rPr lang="en-US" sz="1850" b="1" dirty="0" smtClean="0">
                <a:solidFill>
                  <a:srgbClr val="00B050"/>
                </a:solidFill>
                <a:latin typeface="Cambria" panose="02040503050406030204" pitchFamily="18" charset="0"/>
                <a:ea typeface="Cambria" panose="02040503050406030204" pitchFamily="18" charset="0"/>
              </a:rPr>
              <a:t>* </a:t>
            </a:r>
            <a:r>
              <a:rPr lang="en-US" sz="1850" b="1" dirty="0">
                <a:solidFill>
                  <a:srgbClr val="00B050"/>
                </a:solidFill>
                <a:latin typeface="Cambria" panose="02040503050406030204" pitchFamily="18" charset="0"/>
                <a:ea typeface="Cambria" panose="02040503050406030204" pitchFamily="18" charset="0"/>
              </a:rPr>
              <a:t>NHÓM </a:t>
            </a:r>
            <a:r>
              <a:rPr lang="en-US" sz="1850" b="1" dirty="0" smtClean="0">
                <a:solidFill>
                  <a:srgbClr val="00B050"/>
                </a:solidFill>
                <a:latin typeface="Cambria" panose="02040503050406030204" pitchFamily="18" charset="0"/>
                <a:ea typeface="Cambria" panose="02040503050406030204" pitchFamily="18" charset="0"/>
              </a:rPr>
              <a:t>3, 4: </a:t>
            </a:r>
            <a:r>
              <a:rPr lang="en-US" sz="1850" i="1" dirty="0" err="1">
                <a:solidFill>
                  <a:srgbClr val="FF0000"/>
                </a:solidFill>
                <a:latin typeface="Cambria" panose="02040503050406030204" pitchFamily="18" charset="0"/>
                <a:ea typeface="Cambria" panose="02040503050406030204" pitchFamily="18" charset="0"/>
              </a:rPr>
              <a:t>Quan</a:t>
            </a:r>
            <a:r>
              <a:rPr lang="en-US" sz="1850" i="1" dirty="0">
                <a:solidFill>
                  <a:srgbClr val="FF0000"/>
                </a:solidFill>
                <a:latin typeface="Cambria" panose="02040503050406030204" pitchFamily="18" charset="0"/>
                <a:ea typeface="Cambria" panose="02040503050406030204" pitchFamily="18" charset="0"/>
              </a:rPr>
              <a:t> </a:t>
            </a:r>
            <a:r>
              <a:rPr lang="en-US" sz="1850" i="1" dirty="0" err="1">
                <a:solidFill>
                  <a:srgbClr val="FF0000"/>
                </a:solidFill>
                <a:latin typeface="Cambria" panose="02040503050406030204" pitchFamily="18" charset="0"/>
                <a:ea typeface="Cambria" panose="02040503050406030204" pitchFamily="18" charset="0"/>
              </a:rPr>
              <a:t>sát</a:t>
            </a:r>
            <a:r>
              <a:rPr lang="en-US" sz="1850" i="1" dirty="0">
                <a:solidFill>
                  <a:srgbClr val="FF0000"/>
                </a:solidFill>
                <a:latin typeface="Cambria" panose="02040503050406030204" pitchFamily="18" charset="0"/>
                <a:ea typeface="Cambria" panose="02040503050406030204" pitchFamily="18" charset="0"/>
              </a:rPr>
              <a:t> </a:t>
            </a:r>
            <a:r>
              <a:rPr lang="en-US" sz="1850" i="1" dirty="0" err="1">
                <a:solidFill>
                  <a:srgbClr val="FF0000"/>
                </a:solidFill>
                <a:latin typeface="Cambria" panose="02040503050406030204" pitchFamily="18" charset="0"/>
                <a:ea typeface="Cambria" panose="02040503050406030204" pitchFamily="18" charset="0"/>
              </a:rPr>
              <a:t>hình</a:t>
            </a:r>
            <a:r>
              <a:rPr lang="en-US" sz="1850" i="1" dirty="0">
                <a:solidFill>
                  <a:srgbClr val="FF0000"/>
                </a:solidFill>
                <a:latin typeface="Cambria" panose="02040503050406030204" pitchFamily="18" charset="0"/>
                <a:ea typeface="Cambria" panose="02040503050406030204" pitchFamily="18" charset="0"/>
              </a:rPr>
              <a:t> 9.3, </a:t>
            </a:r>
            <a:r>
              <a:rPr lang="en-US" sz="1850" i="1" dirty="0" err="1">
                <a:solidFill>
                  <a:srgbClr val="FF0000"/>
                </a:solidFill>
                <a:latin typeface="Cambria" panose="02040503050406030204" pitchFamily="18" charset="0"/>
                <a:ea typeface="Cambria" panose="02040503050406030204" pitchFamily="18" charset="0"/>
              </a:rPr>
              <a:t>các</a:t>
            </a:r>
            <a:r>
              <a:rPr lang="en-US" sz="1850" i="1" dirty="0">
                <a:solidFill>
                  <a:srgbClr val="FF0000"/>
                </a:solidFill>
                <a:latin typeface="Cambria" panose="02040503050406030204" pitchFamily="18" charset="0"/>
                <a:ea typeface="Cambria" panose="02040503050406030204" pitchFamily="18" charset="0"/>
              </a:rPr>
              <a:t> </a:t>
            </a:r>
            <a:r>
              <a:rPr lang="en-US" sz="1850" i="1" dirty="0" err="1">
                <a:solidFill>
                  <a:srgbClr val="FF0000"/>
                </a:solidFill>
                <a:latin typeface="Cambria" panose="02040503050406030204" pitchFamily="18" charset="0"/>
                <a:ea typeface="Cambria" panose="02040503050406030204" pitchFamily="18" charset="0"/>
              </a:rPr>
              <a:t>hình</a:t>
            </a:r>
            <a:r>
              <a:rPr lang="en-US" sz="1850" i="1" dirty="0">
                <a:solidFill>
                  <a:srgbClr val="FF0000"/>
                </a:solidFill>
                <a:latin typeface="Cambria" panose="02040503050406030204" pitchFamily="18" charset="0"/>
                <a:ea typeface="Cambria" panose="02040503050406030204" pitchFamily="18" charset="0"/>
              </a:rPr>
              <a:t> </a:t>
            </a:r>
            <a:r>
              <a:rPr lang="en-US" sz="1850" i="1" dirty="0" err="1">
                <a:solidFill>
                  <a:srgbClr val="FF0000"/>
                </a:solidFill>
                <a:latin typeface="Cambria" panose="02040503050406030204" pitchFamily="18" charset="0"/>
                <a:ea typeface="Cambria" panose="02040503050406030204" pitchFamily="18" charset="0"/>
              </a:rPr>
              <a:t>ảnh</a:t>
            </a:r>
            <a:r>
              <a:rPr lang="en-US" sz="1850" i="1" dirty="0">
                <a:solidFill>
                  <a:srgbClr val="FF0000"/>
                </a:solidFill>
                <a:latin typeface="Cambria" panose="02040503050406030204" pitchFamily="18" charset="0"/>
                <a:ea typeface="Cambria" panose="02040503050406030204" pitchFamily="18" charset="0"/>
              </a:rPr>
              <a:t> </a:t>
            </a:r>
            <a:r>
              <a:rPr lang="en-US" sz="1850" i="1" dirty="0" err="1">
                <a:solidFill>
                  <a:srgbClr val="FF0000"/>
                </a:solidFill>
                <a:latin typeface="Cambria" panose="02040503050406030204" pitchFamily="18" charset="0"/>
                <a:ea typeface="Cambria" panose="02040503050406030204" pitchFamily="18" charset="0"/>
              </a:rPr>
              <a:t>và</a:t>
            </a:r>
            <a:r>
              <a:rPr lang="en-US" sz="1850" i="1" dirty="0">
                <a:solidFill>
                  <a:srgbClr val="FF0000"/>
                </a:solidFill>
                <a:latin typeface="Cambria" panose="02040503050406030204" pitchFamily="18" charset="0"/>
                <a:ea typeface="Cambria" panose="02040503050406030204" pitchFamily="18" charset="0"/>
              </a:rPr>
              <a:t> </a:t>
            </a:r>
            <a:r>
              <a:rPr lang="en-US" sz="1850" i="1" dirty="0" err="1">
                <a:solidFill>
                  <a:srgbClr val="FF0000"/>
                </a:solidFill>
                <a:latin typeface="Cambria" panose="02040503050406030204" pitchFamily="18" charset="0"/>
                <a:ea typeface="Cambria" panose="02040503050406030204" pitchFamily="18" charset="0"/>
              </a:rPr>
              <a:t>kênh</a:t>
            </a:r>
            <a:r>
              <a:rPr lang="en-US" sz="1850" i="1" dirty="0">
                <a:solidFill>
                  <a:srgbClr val="FF0000"/>
                </a:solidFill>
                <a:latin typeface="Cambria" panose="02040503050406030204" pitchFamily="18" charset="0"/>
                <a:ea typeface="Cambria" panose="02040503050406030204" pitchFamily="18" charset="0"/>
              </a:rPr>
              <a:t> </a:t>
            </a:r>
            <a:r>
              <a:rPr lang="en-US" sz="1850" i="1" dirty="0" err="1">
                <a:solidFill>
                  <a:srgbClr val="FF0000"/>
                </a:solidFill>
                <a:latin typeface="Cambria" panose="02040503050406030204" pitchFamily="18" charset="0"/>
                <a:ea typeface="Cambria" panose="02040503050406030204" pitchFamily="18" charset="0"/>
              </a:rPr>
              <a:t>chữ</a:t>
            </a:r>
            <a:r>
              <a:rPr lang="en-US" sz="1850" i="1" dirty="0">
                <a:solidFill>
                  <a:srgbClr val="FF0000"/>
                </a:solidFill>
                <a:latin typeface="Cambria" panose="02040503050406030204" pitchFamily="18" charset="0"/>
                <a:ea typeface="Cambria" panose="02040503050406030204" pitchFamily="18" charset="0"/>
              </a:rPr>
              <a:t> SGK:</a:t>
            </a:r>
          </a:p>
          <a:p>
            <a:pPr algn="just"/>
            <a:r>
              <a:rPr lang="en-US" sz="1850" i="1" dirty="0">
                <a:solidFill>
                  <a:srgbClr val="FF0000"/>
                </a:solidFill>
                <a:latin typeface="Cambria" panose="02040503050406030204" pitchFamily="18" charset="0"/>
                <a:ea typeface="Cambria" panose="02040503050406030204" pitchFamily="18" charset="0"/>
              </a:rPr>
              <a:t> - Cho </a:t>
            </a:r>
            <a:r>
              <a:rPr lang="en-US" sz="1850" i="1" dirty="0" err="1">
                <a:solidFill>
                  <a:srgbClr val="FF0000"/>
                </a:solidFill>
                <a:latin typeface="Cambria" panose="02040503050406030204" pitchFamily="18" charset="0"/>
                <a:ea typeface="Cambria" panose="02040503050406030204" pitchFamily="18" charset="0"/>
              </a:rPr>
              <a:t>biết</a:t>
            </a:r>
            <a:r>
              <a:rPr lang="en-US" sz="1850" i="1" dirty="0">
                <a:solidFill>
                  <a:srgbClr val="FF0000"/>
                </a:solidFill>
                <a:latin typeface="Cambria" panose="02040503050406030204" pitchFamily="18" charset="0"/>
                <a:ea typeface="Cambria" panose="02040503050406030204" pitchFamily="18" charset="0"/>
              </a:rPr>
              <a:t> n</a:t>
            </a:r>
            <a:r>
              <a:rPr lang="vi-VN" sz="1850" i="1" dirty="0">
                <a:solidFill>
                  <a:srgbClr val="FF0000"/>
                </a:solidFill>
                <a:latin typeface="Cambria" panose="02040503050406030204" pitchFamily="18" charset="0"/>
                <a:ea typeface="Cambria" panose="02040503050406030204" pitchFamily="18" charset="0"/>
              </a:rPr>
              <a:t>hóm </a:t>
            </a:r>
            <a:r>
              <a:rPr lang="vi-VN" sz="1850" i="1" dirty="0" smtClean="0">
                <a:solidFill>
                  <a:srgbClr val="FF0000"/>
                </a:solidFill>
                <a:latin typeface="Cambria" panose="02040503050406030204" pitchFamily="18" charset="0"/>
                <a:ea typeface="Cambria" panose="02040503050406030204" pitchFamily="18" charset="0"/>
              </a:rPr>
              <a:t>đất</a:t>
            </a:r>
            <a:r>
              <a:rPr lang="en-US" sz="1850" i="1" dirty="0" smtClean="0">
                <a:solidFill>
                  <a:srgbClr val="FF0000"/>
                </a:solidFill>
                <a:latin typeface="Cambria" panose="02040503050406030204" pitchFamily="18" charset="0"/>
                <a:ea typeface="Cambria" panose="02040503050406030204" pitchFamily="18" charset="0"/>
              </a:rPr>
              <a:t> </a:t>
            </a:r>
            <a:r>
              <a:rPr lang="en-US" sz="1850" i="1" dirty="0" err="1" smtClean="0">
                <a:solidFill>
                  <a:srgbClr val="FF0000"/>
                </a:solidFill>
                <a:latin typeface="Cambria" panose="02040503050406030204" pitchFamily="18" charset="0"/>
                <a:ea typeface="Cambria" panose="02040503050406030204" pitchFamily="18" charset="0"/>
              </a:rPr>
              <a:t>phù</a:t>
            </a:r>
            <a:r>
              <a:rPr lang="en-US" sz="1850" i="1" dirty="0" smtClean="0">
                <a:solidFill>
                  <a:srgbClr val="FF0000"/>
                </a:solidFill>
                <a:latin typeface="Cambria" panose="02040503050406030204" pitchFamily="18" charset="0"/>
                <a:ea typeface="Cambria" panose="02040503050406030204" pitchFamily="18" charset="0"/>
              </a:rPr>
              <a:t> </a:t>
            </a:r>
            <a:r>
              <a:rPr lang="en-US" sz="1850" i="1" dirty="0" err="1" smtClean="0">
                <a:solidFill>
                  <a:srgbClr val="FF0000"/>
                </a:solidFill>
                <a:latin typeface="Cambria" panose="02040503050406030204" pitchFamily="18" charset="0"/>
                <a:ea typeface="Cambria" panose="02040503050406030204" pitchFamily="18" charset="0"/>
              </a:rPr>
              <a:t>sa</a:t>
            </a:r>
            <a:r>
              <a:rPr lang="en-US" sz="1850" i="1" dirty="0" smtClean="0">
                <a:solidFill>
                  <a:srgbClr val="FF0000"/>
                </a:solidFill>
                <a:latin typeface="Cambria" panose="02040503050406030204" pitchFamily="18" charset="0"/>
                <a:ea typeface="Cambria" panose="02040503050406030204" pitchFamily="18" charset="0"/>
              </a:rPr>
              <a:t> </a:t>
            </a:r>
            <a:r>
              <a:rPr lang="vi-VN" sz="1850" i="1" dirty="0" smtClean="0">
                <a:solidFill>
                  <a:srgbClr val="FF0000"/>
                </a:solidFill>
                <a:latin typeface="Cambria" panose="02040503050406030204" pitchFamily="18" charset="0"/>
                <a:ea typeface="Cambria" panose="02040503050406030204" pitchFamily="18" charset="0"/>
              </a:rPr>
              <a:t>chiếm </a:t>
            </a:r>
            <a:r>
              <a:rPr lang="vi-VN" sz="1850" i="1" dirty="0">
                <a:solidFill>
                  <a:srgbClr val="FF0000"/>
                </a:solidFill>
                <a:latin typeface="Cambria" panose="02040503050406030204" pitchFamily="18" charset="0"/>
                <a:ea typeface="Cambria" panose="02040503050406030204" pitchFamily="18" charset="0"/>
              </a:rPr>
              <a:t>diện tích bao nhiêu? Xác định sự phân bố nhóm đất </a:t>
            </a:r>
            <a:r>
              <a:rPr lang="en-US" sz="1850" i="1" dirty="0" err="1" smtClean="0">
                <a:solidFill>
                  <a:srgbClr val="FF0000"/>
                </a:solidFill>
                <a:latin typeface="Cambria" panose="02040503050406030204" pitchFamily="18" charset="0"/>
                <a:ea typeface="Cambria" panose="02040503050406030204" pitchFamily="18" charset="0"/>
              </a:rPr>
              <a:t>phù</a:t>
            </a:r>
            <a:r>
              <a:rPr lang="en-US" sz="1850" i="1" dirty="0" smtClean="0">
                <a:solidFill>
                  <a:srgbClr val="FF0000"/>
                </a:solidFill>
                <a:latin typeface="Cambria" panose="02040503050406030204" pitchFamily="18" charset="0"/>
                <a:ea typeface="Cambria" panose="02040503050406030204" pitchFamily="18" charset="0"/>
              </a:rPr>
              <a:t> </a:t>
            </a:r>
            <a:r>
              <a:rPr lang="en-US" sz="1850" i="1" dirty="0" err="1" smtClean="0">
                <a:solidFill>
                  <a:srgbClr val="FF0000"/>
                </a:solidFill>
                <a:latin typeface="Cambria" panose="02040503050406030204" pitchFamily="18" charset="0"/>
                <a:ea typeface="Cambria" panose="02040503050406030204" pitchFamily="18" charset="0"/>
              </a:rPr>
              <a:t>sa</a:t>
            </a:r>
            <a:r>
              <a:rPr lang="vi-VN" sz="1850" i="1" dirty="0" smtClean="0">
                <a:solidFill>
                  <a:srgbClr val="FF0000"/>
                </a:solidFill>
                <a:latin typeface="Cambria" panose="02040503050406030204" pitchFamily="18" charset="0"/>
                <a:ea typeface="Cambria" panose="02040503050406030204" pitchFamily="18" charset="0"/>
              </a:rPr>
              <a:t> </a:t>
            </a:r>
            <a:r>
              <a:rPr lang="vi-VN" sz="1850" i="1" dirty="0">
                <a:solidFill>
                  <a:srgbClr val="FF0000"/>
                </a:solidFill>
                <a:latin typeface="Cambria" panose="02040503050406030204" pitchFamily="18" charset="0"/>
                <a:ea typeface="Cambria" panose="02040503050406030204" pitchFamily="18" charset="0"/>
              </a:rPr>
              <a:t>trên bản đồ.</a:t>
            </a:r>
            <a:r>
              <a:rPr lang="en-US" sz="1850" i="1" dirty="0">
                <a:solidFill>
                  <a:srgbClr val="FF0000"/>
                </a:solidFill>
                <a:latin typeface="Cambria" panose="02040503050406030204" pitchFamily="18" charset="0"/>
                <a:ea typeface="Cambria" panose="02040503050406030204" pitchFamily="18" charset="0"/>
              </a:rPr>
              <a:t> </a:t>
            </a:r>
          </a:p>
          <a:p>
            <a:pPr algn="just"/>
            <a:r>
              <a:rPr lang="en-US" sz="1850" i="1" dirty="0">
                <a:solidFill>
                  <a:srgbClr val="FF0000"/>
                </a:solidFill>
                <a:latin typeface="Cambria" panose="02040503050406030204" pitchFamily="18" charset="0"/>
                <a:ea typeface="Cambria" panose="02040503050406030204" pitchFamily="18" charset="0"/>
              </a:rPr>
              <a:t>- </a:t>
            </a:r>
            <a:r>
              <a:rPr lang="en-US" sz="1850" i="1" dirty="0" err="1">
                <a:solidFill>
                  <a:srgbClr val="FF0000"/>
                </a:solidFill>
                <a:latin typeface="Cambria" panose="02040503050406030204" pitchFamily="18" charset="0"/>
                <a:ea typeface="Cambria" panose="02040503050406030204" pitchFamily="18" charset="0"/>
              </a:rPr>
              <a:t>Trình</a:t>
            </a:r>
            <a:r>
              <a:rPr lang="en-US" sz="1850" i="1" dirty="0">
                <a:solidFill>
                  <a:srgbClr val="FF0000"/>
                </a:solidFill>
                <a:latin typeface="Cambria" panose="02040503050406030204" pitchFamily="18" charset="0"/>
                <a:ea typeface="Cambria" panose="02040503050406030204" pitchFamily="18" charset="0"/>
              </a:rPr>
              <a:t> </a:t>
            </a:r>
            <a:r>
              <a:rPr lang="en-US" sz="1850" i="1" dirty="0" err="1">
                <a:solidFill>
                  <a:srgbClr val="FF0000"/>
                </a:solidFill>
                <a:latin typeface="Cambria" panose="02040503050406030204" pitchFamily="18" charset="0"/>
                <a:ea typeface="Cambria" panose="02040503050406030204" pitchFamily="18" charset="0"/>
              </a:rPr>
              <a:t>bày</a:t>
            </a:r>
            <a:r>
              <a:rPr lang="en-US" sz="1850" i="1" dirty="0">
                <a:solidFill>
                  <a:srgbClr val="FF0000"/>
                </a:solidFill>
                <a:latin typeface="Cambria" panose="02040503050406030204" pitchFamily="18" charset="0"/>
                <a:ea typeface="Cambria" panose="02040503050406030204" pitchFamily="18" charset="0"/>
              </a:rPr>
              <a:t> </a:t>
            </a:r>
            <a:r>
              <a:rPr lang="en-US" sz="1850" i="1" dirty="0" err="1">
                <a:solidFill>
                  <a:srgbClr val="FF0000"/>
                </a:solidFill>
                <a:latin typeface="Cambria" panose="02040503050406030204" pitchFamily="18" charset="0"/>
                <a:ea typeface="Cambria" panose="02040503050406030204" pitchFamily="18" charset="0"/>
              </a:rPr>
              <a:t>đặc</a:t>
            </a:r>
            <a:r>
              <a:rPr lang="en-US" sz="1850" i="1" dirty="0">
                <a:solidFill>
                  <a:srgbClr val="FF0000"/>
                </a:solidFill>
                <a:latin typeface="Cambria" panose="02040503050406030204" pitchFamily="18" charset="0"/>
                <a:ea typeface="Cambria" panose="02040503050406030204" pitchFamily="18" charset="0"/>
              </a:rPr>
              <a:t> </a:t>
            </a:r>
            <a:r>
              <a:rPr lang="en-US" sz="1850" i="1" dirty="0" err="1">
                <a:solidFill>
                  <a:srgbClr val="FF0000"/>
                </a:solidFill>
                <a:latin typeface="Cambria" panose="02040503050406030204" pitchFamily="18" charset="0"/>
                <a:ea typeface="Cambria" panose="02040503050406030204" pitchFamily="18" charset="0"/>
              </a:rPr>
              <a:t>điểm</a:t>
            </a:r>
            <a:r>
              <a:rPr lang="en-US" sz="1850" i="1" dirty="0">
                <a:solidFill>
                  <a:srgbClr val="FF0000"/>
                </a:solidFill>
                <a:latin typeface="Cambria" panose="02040503050406030204" pitchFamily="18" charset="0"/>
                <a:ea typeface="Cambria" panose="02040503050406030204" pitchFamily="18" charset="0"/>
              </a:rPr>
              <a:t>  </a:t>
            </a:r>
            <a:r>
              <a:rPr lang="vi-VN" sz="1850" i="1" dirty="0">
                <a:solidFill>
                  <a:srgbClr val="FF0000"/>
                </a:solidFill>
                <a:latin typeface="Cambria" panose="02040503050406030204" pitchFamily="18" charset="0"/>
                <a:ea typeface="Cambria" panose="02040503050406030204" pitchFamily="18" charset="0"/>
              </a:rPr>
              <a:t>của nhóm đất </a:t>
            </a:r>
            <a:r>
              <a:rPr lang="en-US" sz="1850" i="1" dirty="0" err="1" smtClean="0">
                <a:solidFill>
                  <a:srgbClr val="FF0000"/>
                </a:solidFill>
                <a:latin typeface="Cambria" panose="02040503050406030204" pitchFamily="18" charset="0"/>
                <a:ea typeface="Cambria" panose="02040503050406030204" pitchFamily="18" charset="0"/>
              </a:rPr>
              <a:t>phù</a:t>
            </a:r>
            <a:r>
              <a:rPr lang="en-US" sz="1850" i="1" dirty="0" smtClean="0">
                <a:solidFill>
                  <a:srgbClr val="FF0000"/>
                </a:solidFill>
                <a:latin typeface="Cambria" panose="02040503050406030204" pitchFamily="18" charset="0"/>
                <a:ea typeface="Cambria" panose="02040503050406030204" pitchFamily="18" charset="0"/>
              </a:rPr>
              <a:t> </a:t>
            </a:r>
            <a:r>
              <a:rPr lang="en-US" sz="1850" i="1" dirty="0" err="1" smtClean="0">
                <a:solidFill>
                  <a:srgbClr val="FF0000"/>
                </a:solidFill>
                <a:latin typeface="Cambria" panose="02040503050406030204" pitchFamily="18" charset="0"/>
                <a:ea typeface="Cambria" panose="02040503050406030204" pitchFamily="18" charset="0"/>
              </a:rPr>
              <a:t>sa</a:t>
            </a:r>
            <a:r>
              <a:rPr lang="en-US" sz="1850" i="1" dirty="0" smtClean="0">
                <a:solidFill>
                  <a:srgbClr val="FF0000"/>
                </a:solidFill>
                <a:latin typeface="Cambria" panose="02040503050406030204" pitchFamily="18" charset="0"/>
                <a:ea typeface="Cambria" panose="02040503050406030204" pitchFamily="18" charset="0"/>
              </a:rPr>
              <a:t>.</a:t>
            </a:r>
            <a:endParaRPr lang="en-US" sz="1850" i="1" dirty="0">
              <a:solidFill>
                <a:srgbClr val="FF0000"/>
              </a:solidFill>
              <a:latin typeface="Cambria" panose="02040503050406030204" pitchFamily="18" charset="0"/>
              <a:ea typeface="Cambria" panose="02040503050406030204" pitchFamily="18" charset="0"/>
            </a:endParaRPr>
          </a:p>
          <a:p>
            <a:pPr algn="just"/>
            <a:r>
              <a:rPr lang="en-US" sz="1850" i="1" dirty="0">
                <a:solidFill>
                  <a:srgbClr val="FF0000"/>
                </a:solidFill>
                <a:latin typeface="Cambria" panose="02040503050406030204" pitchFamily="18" charset="0"/>
                <a:ea typeface="Cambria" panose="02040503050406030204" pitchFamily="18" charset="0"/>
              </a:rPr>
              <a:t>- </a:t>
            </a:r>
            <a:r>
              <a:rPr lang="en-US" sz="1850" i="1" dirty="0" err="1">
                <a:solidFill>
                  <a:srgbClr val="FF0000"/>
                </a:solidFill>
                <a:latin typeface="Cambria" panose="02040503050406030204" pitchFamily="18" charset="0"/>
                <a:ea typeface="Cambria" panose="02040503050406030204" pitchFamily="18" charset="0"/>
              </a:rPr>
              <a:t>Phân</a:t>
            </a:r>
            <a:r>
              <a:rPr lang="en-US" sz="1850" i="1" dirty="0">
                <a:solidFill>
                  <a:srgbClr val="FF0000"/>
                </a:solidFill>
                <a:latin typeface="Cambria" panose="02040503050406030204" pitchFamily="18" charset="0"/>
                <a:ea typeface="Cambria" panose="02040503050406030204" pitchFamily="18" charset="0"/>
              </a:rPr>
              <a:t> </a:t>
            </a:r>
            <a:r>
              <a:rPr lang="en-US" sz="1850" i="1" dirty="0" err="1">
                <a:solidFill>
                  <a:srgbClr val="FF0000"/>
                </a:solidFill>
                <a:latin typeface="Cambria" panose="02040503050406030204" pitchFamily="18" charset="0"/>
                <a:ea typeface="Cambria" panose="02040503050406030204" pitchFamily="18" charset="0"/>
              </a:rPr>
              <a:t>tích</a:t>
            </a:r>
            <a:r>
              <a:rPr lang="en-US" sz="1850" i="1" dirty="0">
                <a:solidFill>
                  <a:srgbClr val="FF0000"/>
                </a:solidFill>
                <a:latin typeface="Cambria" panose="02040503050406030204" pitchFamily="18" charset="0"/>
                <a:ea typeface="Cambria" panose="02040503050406030204" pitchFamily="18" charset="0"/>
              </a:rPr>
              <a:t> </a:t>
            </a:r>
            <a:r>
              <a:rPr lang="en-US" sz="1850" i="1" dirty="0" err="1">
                <a:solidFill>
                  <a:srgbClr val="FF0000"/>
                </a:solidFill>
                <a:latin typeface="Cambria" panose="02040503050406030204" pitchFamily="18" charset="0"/>
                <a:ea typeface="Cambria" panose="02040503050406030204" pitchFamily="18" charset="0"/>
              </a:rPr>
              <a:t>giá</a:t>
            </a:r>
            <a:r>
              <a:rPr lang="en-US" sz="1850" i="1" dirty="0">
                <a:solidFill>
                  <a:srgbClr val="FF0000"/>
                </a:solidFill>
                <a:latin typeface="Cambria" panose="02040503050406030204" pitchFamily="18" charset="0"/>
                <a:ea typeface="Cambria" panose="02040503050406030204" pitchFamily="18" charset="0"/>
              </a:rPr>
              <a:t> </a:t>
            </a:r>
            <a:r>
              <a:rPr lang="en-US" sz="1850" i="1" dirty="0" err="1">
                <a:solidFill>
                  <a:srgbClr val="FF0000"/>
                </a:solidFill>
                <a:latin typeface="Cambria" panose="02040503050406030204" pitchFamily="18" charset="0"/>
                <a:ea typeface="Cambria" panose="02040503050406030204" pitchFamily="18" charset="0"/>
              </a:rPr>
              <a:t>trị</a:t>
            </a:r>
            <a:r>
              <a:rPr lang="en-US" sz="1850" i="1" dirty="0">
                <a:solidFill>
                  <a:srgbClr val="FF0000"/>
                </a:solidFill>
                <a:latin typeface="Cambria" panose="02040503050406030204" pitchFamily="18" charset="0"/>
                <a:ea typeface="Cambria" panose="02040503050406030204" pitchFamily="18" charset="0"/>
              </a:rPr>
              <a:t> </a:t>
            </a:r>
            <a:r>
              <a:rPr lang="en-US" sz="1850" i="1" dirty="0" err="1">
                <a:solidFill>
                  <a:srgbClr val="FF0000"/>
                </a:solidFill>
                <a:latin typeface="Cambria" panose="02040503050406030204" pitchFamily="18" charset="0"/>
                <a:ea typeface="Cambria" panose="02040503050406030204" pitchFamily="18" charset="0"/>
              </a:rPr>
              <a:t>sử</a:t>
            </a:r>
            <a:r>
              <a:rPr lang="en-US" sz="1850" i="1" dirty="0">
                <a:solidFill>
                  <a:srgbClr val="FF0000"/>
                </a:solidFill>
                <a:latin typeface="Cambria" panose="02040503050406030204" pitchFamily="18" charset="0"/>
                <a:ea typeface="Cambria" panose="02040503050406030204" pitchFamily="18" charset="0"/>
              </a:rPr>
              <a:t> </a:t>
            </a:r>
            <a:r>
              <a:rPr lang="en-US" sz="1850" i="1" dirty="0" err="1">
                <a:solidFill>
                  <a:srgbClr val="FF0000"/>
                </a:solidFill>
                <a:latin typeface="Cambria" panose="02040503050406030204" pitchFamily="18" charset="0"/>
                <a:ea typeface="Cambria" panose="02040503050406030204" pitchFamily="18" charset="0"/>
              </a:rPr>
              <a:t>dụng</a:t>
            </a:r>
            <a:r>
              <a:rPr lang="en-US" sz="1850" i="1" dirty="0">
                <a:solidFill>
                  <a:srgbClr val="FF0000"/>
                </a:solidFill>
                <a:latin typeface="Cambria" panose="02040503050406030204" pitchFamily="18" charset="0"/>
                <a:ea typeface="Cambria" panose="02040503050406030204" pitchFamily="18" charset="0"/>
              </a:rPr>
              <a:t> </a:t>
            </a:r>
            <a:r>
              <a:rPr lang="en-US" sz="1850" i="1" dirty="0" err="1">
                <a:solidFill>
                  <a:srgbClr val="FF0000"/>
                </a:solidFill>
                <a:latin typeface="Cambria" panose="02040503050406030204" pitchFamily="18" charset="0"/>
                <a:ea typeface="Cambria" panose="02040503050406030204" pitchFamily="18" charset="0"/>
              </a:rPr>
              <a:t>của</a:t>
            </a:r>
            <a:r>
              <a:rPr lang="en-US" sz="1850" i="1" dirty="0">
                <a:solidFill>
                  <a:srgbClr val="FF0000"/>
                </a:solidFill>
                <a:latin typeface="Cambria" panose="02040503050406030204" pitchFamily="18" charset="0"/>
                <a:ea typeface="Cambria" panose="02040503050406030204" pitchFamily="18" charset="0"/>
              </a:rPr>
              <a:t> </a:t>
            </a:r>
            <a:r>
              <a:rPr lang="en-US" sz="1850" i="1" dirty="0" err="1">
                <a:solidFill>
                  <a:srgbClr val="FF0000"/>
                </a:solidFill>
                <a:latin typeface="Cambria" panose="02040503050406030204" pitchFamily="18" charset="0"/>
                <a:ea typeface="Cambria" panose="02040503050406030204" pitchFamily="18" charset="0"/>
              </a:rPr>
              <a:t>nhóm</a:t>
            </a:r>
            <a:r>
              <a:rPr lang="en-US" sz="1850" i="1" dirty="0">
                <a:solidFill>
                  <a:srgbClr val="FF0000"/>
                </a:solidFill>
                <a:latin typeface="Cambria" panose="02040503050406030204" pitchFamily="18" charset="0"/>
                <a:ea typeface="Cambria" panose="02040503050406030204" pitchFamily="18" charset="0"/>
              </a:rPr>
              <a:t> </a:t>
            </a:r>
            <a:r>
              <a:rPr lang="en-US" sz="1850" i="1" dirty="0" err="1">
                <a:solidFill>
                  <a:srgbClr val="FF0000"/>
                </a:solidFill>
                <a:latin typeface="Cambria" panose="02040503050406030204" pitchFamily="18" charset="0"/>
                <a:ea typeface="Cambria" panose="02040503050406030204" pitchFamily="18" charset="0"/>
              </a:rPr>
              <a:t>đất</a:t>
            </a:r>
            <a:r>
              <a:rPr lang="en-US" sz="1850" i="1" dirty="0">
                <a:solidFill>
                  <a:srgbClr val="FF0000"/>
                </a:solidFill>
                <a:latin typeface="Cambria" panose="02040503050406030204" pitchFamily="18" charset="0"/>
                <a:ea typeface="Cambria" panose="02040503050406030204" pitchFamily="18" charset="0"/>
              </a:rPr>
              <a:t> </a:t>
            </a:r>
            <a:r>
              <a:rPr lang="en-US" sz="1850" i="1" dirty="0" err="1" smtClean="0">
                <a:solidFill>
                  <a:srgbClr val="FF0000"/>
                </a:solidFill>
                <a:latin typeface="Cambria" panose="02040503050406030204" pitchFamily="18" charset="0"/>
                <a:ea typeface="Cambria" panose="02040503050406030204" pitchFamily="18" charset="0"/>
              </a:rPr>
              <a:t>phù</a:t>
            </a:r>
            <a:r>
              <a:rPr lang="en-US" sz="1850" i="1" dirty="0" smtClean="0">
                <a:solidFill>
                  <a:srgbClr val="FF0000"/>
                </a:solidFill>
                <a:latin typeface="Cambria" panose="02040503050406030204" pitchFamily="18" charset="0"/>
                <a:ea typeface="Cambria" panose="02040503050406030204" pitchFamily="18" charset="0"/>
              </a:rPr>
              <a:t> </a:t>
            </a:r>
            <a:r>
              <a:rPr lang="en-US" sz="1850" i="1" dirty="0" err="1" smtClean="0">
                <a:solidFill>
                  <a:srgbClr val="FF0000"/>
                </a:solidFill>
                <a:latin typeface="Cambria" panose="02040503050406030204" pitchFamily="18" charset="0"/>
                <a:ea typeface="Cambria" panose="02040503050406030204" pitchFamily="18" charset="0"/>
              </a:rPr>
              <a:t>sa</a:t>
            </a:r>
            <a:r>
              <a:rPr lang="en-US" sz="1850" i="1" dirty="0" smtClean="0">
                <a:solidFill>
                  <a:srgbClr val="FF0000"/>
                </a:solidFill>
                <a:latin typeface="Cambria" panose="02040503050406030204" pitchFamily="18" charset="0"/>
                <a:ea typeface="Cambria" panose="02040503050406030204" pitchFamily="18" charset="0"/>
              </a:rPr>
              <a:t> </a:t>
            </a:r>
            <a:r>
              <a:rPr lang="vi-VN" sz="1850" i="1" dirty="0">
                <a:solidFill>
                  <a:srgbClr val="FF0000"/>
                </a:solidFill>
                <a:latin typeface="Cambria" panose="02040503050406030204" pitchFamily="18" charset="0"/>
                <a:ea typeface="Cambria" panose="02040503050406030204" pitchFamily="18" charset="0"/>
              </a:rPr>
              <a:t>trong sản xuất </a:t>
            </a:r>
            <a:r>
              <a:rPr lang="vi-VN" sz="1850" i="1" dirty="0" smtClean="0">
                <a:solidFill>
                  <a:srgbClr val="FF0000"/>
                </a:solidFill>
                <a:latin typeface="Cambria" panose="02040503050406030204" pitchFamily="18" charset="0"/>
                <a:ea typeface="Cambria" panose="02040503050406030204" pitchFamily="18" charset="0"/>
              </a:rPr>
              <a:t>nông</a:t>
            </a:r>
            <a:r>
              <a:rPr lang="en-US" sz="1850" i="1" dirty="0" smtClean="0">
                <a:solidFill>
                  <a:srgbClr val="FF0000"/>
                </a:solidFill>
                <a:latin typeface="Cambria" panose="02040503050406030204" pitchFamily="18" charset="0"/>
                <a:ea typeface="Cambria" panose="02040503050406030204" pitchFamily="18" charset="0"/>
              </a:rPr>
              <a:t> </a:t>
            </a:r>
            <a:r>
              <a:rPr lang="vi-VN" sz="1850" i="1" dirty="0" smtClean="0">
                <a:solidFill>
                  <a:srgbClr val="FF0000"/>
                </a:solidFill>
                <a:latin typeface="Cambria" panose="02040503050406030204" pitchFamily="18" charset="0"/>
                <a:ea typeface="Cambria" panose="02040503050406030204" pitchFamily="18" charset="0"/>
              </a:rPr>
              <a:t>nghiệp</a:t>
            </a:r>
            <a:r>
              <a:rPr lang="en-US" sz="1850" i="1" dirty="0" smtClean="0">
                <a:solidFill>
                  <a:srgbClr val="FF0000"/>
                </a:solidFill>
                <a:latin typeface="Cambria" panose="02040503050406030204" pitchFamily="18" charset="0"/>
                <a:ea typeface="Cambria" panose="02040503050406030204" pitchFamily="18" charset="0"/>
              </a:rPr>
              <a:t>, </a:t>
            </a:r>
            <a:r>
              <a:rPr lang="en-US" sz="1850" i="1" dirty="0" err="1" smtClean="0">
                <a:solidFill>
                  <a:srgbClr val="FF0000"/>
                </a:solidFill>
                <a:latin typeface="Cambria" panose="02040503050406030204" pitchFamily="18" charset="0"/>
                <a:ea typeface="Cambria" panose="02040503050406030204" pitchFamily="18" charset="0"/>
              </a:rPr>
              <a:t>thủy</a:t>
            </a:r>
            <a:r>
              <a:rPr lang="en-US" sz="1850" i="1" dirty="0" smtClean="0">
                <a:solidFill>
                  <a:srgbClr val="FF0000"/>
                </a:solidFill>
                <a:latin typeface="Cambria" panose="02040503050406030204" pitchFamily="18" charset="0"/>
                <a:ea typeface="Cambria" panose="02040503050406030204" pitchFamily="18" charset="0"/>
              </a:rPr>
              <a:t> </a:t>
            </a:r>
            <a:r>
              <a:rPr lang="en-US" sz="1850" i="1" dirty="0" err="1" smtClean="0">
                <a:solidFill>
                  <a:srgbClr val="FF0000"/>
                </a:solidFill>
                <a:latin typeface="Cambria" panose="02040503050406030204" pitchFamily="18" charset="0"/>
                <a:ea typeface="Cambria" panose="02040503050406030204" pitchFamily="18" charset="0"/>
              </a:rPr>
              <a:t>sản</a:t>
            </a:r>
            <a:r>
              <a:rPr lang="en-US" sz="1850" i="1" dirty="0" smtClean="0">
                <a:solidFill>
                  <a:srgbClr val="FF0000"/>
                </a:solidFill>
                <a:latin typeface="Cambria" panose="02040503050406030204" pitchFamily="18" charset="0"/>
                <a:ea typeface="Cambria" panose="02040503050406030204" pitchFamily="18" charset="0"/>
              </a:rPr>
              <a:t>.</a:t>
            </a:r>
            <a:endParaRPr lang="en-US" sz="1850" i="1" dirty="0">
              <a:solidFill>
                <a:srgbClr val="FF0000"/>
              </a:solidFill>
              <a:latin typeface="Cambria" panose="02040503050406030204" pitchFamily="18" charset="0"/>
              <a:ea typeface="Cambria" panose="02040503050406030204" pitchFamily="18" charset="0"/>
            </a:endParaRPr>
          </a:p>
          <a:p>
            <a:pPr algn="just"/>
            <a:r>
              <a:rPr lang="en-US" sz="1850" b="1" dirty="0" smtClean="0">
                <a:solidFill>
                  <a:srgbClr val="00B050"/>
                </a:solidFill>
                <a:latin typeface="Cambria" panose="02040503050406030204" pitchFamily="18" charset="0"/>
                <a:ea typeface="Cambria" panose="02040503050406030204" pitchFamily="18" charset="0"/>
              </a:rPr>
              <a:t>* </a:t>
            </a:r>
            <a:r>
              <a:rPr lang="en-US" sz="1850" b="1" dirty="0">
                <a:solidFill>
                  <a:srgbClr val="00B050"/>
                </a:solidFill>
                <a:latin typeface="Cambria" panose="02040503050406030204" pitchFamily="18" charset="0"/>
                <a:ea typeface="Cambria" panose="02040503050406030204" pitchFamily="18" charset="0"/>
              </a:rPr>
              <a:t>NHÓM </a:t>
            </a:r>
            <a:r>
              <a:rPr lang="en-US" sz="1850" b="1" dirty="0" smtClean="0">
                <a:solidFill>
                  <a:srgbClr val="00B050"/>
                </a:solidFill>
                <a:latin typeface="Cambria" panose="02040503050406030204" pitchFamily="18" charset="0"/>
                <a:ea typeface="Cambria" panose="02040503050406030204" pitchFamily="18" charset="0"/>
              </a:rPr>
              <a:t>5, 6: </a:t>
            </a:r>
            <a:r>
              <a:rPr lang="en-US" sz="1850" i="1" dirty="0" err="1">
                <a:solidFill>
                  <a:srgbClr val="FF0000"/>
                </a:solidFill>
                <a:latin typeface="Cambria" panose="02040503050406030204" pitchFamily="18" charset="0"/>
                <a:ea typeface="Cambria" panose="02040503050406030204" pitchFamily="18" charset="0"/>
              </a:rPr>
              <a:t>Quan</a:t>
            </a:r>
            <a:r>
              <a:rPr lang="en-US" sz="1850" i="1" dirty="0">
                <a:solidFill>
                  <a:srgbClr val="FF0000"/>
                </a:solidFill>
                <a:latin typeface="Cambria" panose="02040503050406030204" pitchFamily="18" charset="0"/>
                <a:ea typeface="Cambria" panose="02040503050406030204" pitchFamily="18" charset="0"/>
              </a:rPr>
              <a:t> </a:t>
            </a:r>
            <a:r>
              <a:rPr lang="en-US" sz="1850" i="1" dirty="0" err="1">
                <a:solidFill>
                  <a:srgbClr val="FF0000"/>
                </a:solidFill>
                <a:latin typeface="Cambria" panose="02040503050406030204" pitchFamily="18" charset="0"/>
                <a:ea typeface="Cambria" panose="02040503050406030204" pitchFamily="18" charset="0"/>
              </a:rPr>
              <a:t>sát</a:t>
            </a:r>
            <a:r>
              <a:rPr lang="en-US" sz="1850" i="1" dirty="0">
                <a:solidFill>
                  <a:srgbClr val="FF0000"/>
                </a:solidFill>
                <a:latin typeface="Cambria" panose="02040503050406030204" pitchFamily="18" charset="0"/>
                <a:ea typeface="Cambria" panose="02040503050406030204" pitchFamily="18" charset="0"/>
              </a:rPr>
              <a:t> </a:t>
            </a:r>
            <a:r>
              <a:rPr lang="en-US" sz="1850" i="1" dirty="0" err="1">
                <a:solidFill>
                  <a:srgbClr val="FF0000"/>
                </a:solidFill>
                <a:latin typeface="Cambria" panose="02040503050406030204" pitchFamily="18" charset="0"/>
                <a:ea typeface="Cambria" panose="02040503050406030204" pitchFamily="18" charset="0"/>
              </a:rPr>
              <a:t>hình</a:t>
            </a:r>
            <a:r>
              <a:rPr lang="en-US" sz="1850" i="1" dirty="0">
                <a:solidFill>
                  <a:srgbClr val="FF0000"/>
                </a:solidFill>
                <a:latin typeface="Cambria" panose="02040503050406030204" pitchFamily="18" charset="0"/>
                <a:ea typeface="Cambria" panose="02040503050406030204" pitchFamily="18" charset="0"/>
              </a:rPr>
              <a:t> 9.3, </a:t>
            </a:r>
            <a:r>
              <a:rPr lang="en-US" sz="1850" i="1" dirty="0" err="1">
                <a:solidFill>
                  <a:srgbClr val="FF0000"/>
                </a:solidFill>
                <a:latin typeface="Cambria" panose="02040503050406030204" pitchFamily="18" charset="0"/>
                <a:ea typeface="Cambria" panose="02040503050406030204" pitchFamily="18" charset="0"/>
              </a:rPr>
              <a:t>các</a:t>
            </a:r>
            <a:r>
              <a:rPr lang="en-US" sz="1850" i="1" dirty="0">
                <a:solidFill>
                  <a:srgbClr val="FF0000"/>
                </a:solidFill>
                <a:latin typeface="Cambria" panose="02040503050406030204" pitchFamily="18" charset="0"/>
                <a:ea typeface="Cambria" panose="02040503050406030204" pitchFamily="18" charset="0"/>
              </a:rPr>
              <a:t> </a:t>
            </a:r>
            <a:r>
              <a:rPr lang="en-US" sz="1850" i="1" dirty="0" err="1">
                <a:solidFill>
                  <a:srgbClr val="FF0000"/>
                </a:solidFill>
                <a:latin typeface="Cambria" panose="02040503050406030204" pitchFamily="18" charset="0"/>
                <a:ea typeface="Cambria" panose="02040503050406030204" pitchFamily="18" charset="0"/>
              </a:rPr>
              <a:t>hình</a:t>
            </a:r>
            <a:r>
              <a:rPr lang="en-US" sz="1850" i="1" dirty="0">
                <a:solidFill>
                  <a:srgbClr val="FF0000"/>
                </a:solidFill>
                <a:latin typeface="Cambria" panose="02040503050406030204" pitchFamily="18" charset="0"/>
                <a:ea typeface="Cambria" panose="02040503050406030204" pitchFamily="18" charset="0"/>
              </a:rPr>
              <a:t> </a:t>
            </a:r>
            <a:r>
              <a:rPr lang="en-US" sz="1850" i="1" dirty="0" err="1">
                <a:solidFill>
                  <a:srgbClr val="FF0000"/>
                </a:solidFill>
                <a:latin typeface="Cambria" panose="02040503050406030204" pitchFamily="18" charset="0"/>
                <a:ea typeface="Cambria" panose="02040503050406030204" pitchFamily="18" charset="0"/>
              </a:rPr>
              <a:t>ảnh</a:t>
            </a:r>
            <a:r>
              <a:rPr lang="en-US" sz="1850" i="1" dirty="0">
                <a:solidFill>
                  <a:srgbClr val="FF0000"/>
                </a:solidFill>
                <a:latin typeface="Cambria" panose="02040503050406030204" pitchFamily="18" charset="0"/>
                <a:ea typeface="Cambria" panose="02040503050406030204" pitchFamily="18" charset="0"/>
              </a:rPr>
              <a:t> </a:t>
            </a:r>
            <a:r>
              <a:rPr lang="en-US" sz="1850" i="1" dirty="0" err="1">
                <a:solidFill>
                  <a:srgbClr val="FF0000"/>
                </a:solidFill>
                <a:latin typeface="Cambria" panose="02040503050406030204" pitchFamily="18" charset="0"/>
                <a:ea typeface="Cambria" panose="02040503050406030204" pitchFamily="18" charset="0"/>
              </a:rPr>
              <a:t>và</a:t>
            </a:r>
            <a:r>
              <a:rPr lang="en-US" sz="1850" i="1" dirty="0">
                <a:solidFill>
                  <a:srgbClr val="FF0000"/>
                </a:solidFill>
                <a:latin typeface="Cambria" panose="02040503050406030204" pitchFamily="18" charset="0"/>
                <a:ea typeface="Cambria" panose="02040503050406030204" pitchFamily="18" charset="0"/>
              </a:rPr>
              <a:t> </a:t>
            </a:r>
            <a:r>
              <a:rPr lang="en-US" sz="1850" i="1" dirty="0" err="1">
                <a:solidFill>
                  <a:srgbClr val="FF0000"/>
                </a:solidFill>
                <a:latin typeface="Cambria" panose="02040503050406030204" pitchFamily="18" charset="0"/>
                <a:ea typeface="Cambria" panose="02040503050406030204" pitchFamily="18" charset="0"/>
              </a:rPr>
              <a:t>kênh</a:t>
            </a:r>
            <a:r>
              <a:rPr lang="en-US" sz="1850" i="1" dirty="0">
                <a:solidFill>
                  <a:srgbClr val="FF0000"/>
                </a:solidFill>
                <a:latin typeface="Cambria" panose="02040503050406030204" pitchFamily="18" charset="0"/>
                <a:ea typeface="Cambria" panose="02040503050406030204" pitchFamily="18" charset="0"/>
              </a:rPr>
              <a:t> </a:t>
            </a:r>
            <a:r>
              <a:rPr lang="en-US" sz="1850" i="1" dirty="0" err="1">
                <a:solidFill>
                  <a:srgbClr val="FF0000"/>
                </a:solidFill>
                <a:latin typeface="Cambria" panose="02040503050406030204" pitchFamily="18" charset="0"/>
                <a:ea typeface="Cambria" panose="02040503050406030204" pitchFamily="18" charset="0"/>
              </a:rPr>
              <a:t>chữ</a:t>
            </a:r>
            <a:r>
              <a:rPr lang="en-US" sz="1850" i="1" dirty="0">
                <a:solidFill>
                  <a:srgbClr val="FF0000"/>
                </a:solidFill>
                <a:latin typeface="Cambria" panose="02040503050406030204" pitchFamily="18" charset="0"/>
                <a:ea typeface="Cambria" panose="02040503050406030204" pitchFamily="18" charset="0"/>
              </a:rPr>
              <a:t> SGK:</a:t>
            </a:r>
          </a:p>
          <a:p>
            <a:pPr algn="just"/>
            <a:r>
              <a:rPr lang="en-US" sz="1850" i="1" dirty="0">
                <a:solidFill>
                  <a:srgbClr val="FF0000"/>
                </a:solidFill>
                <a:latin typeface="Cambria" panose="02040503050406030204" pitchFamily="18" charset="0"/>
                <a:ea typeface="Cambria" panose="02040503050406030204" pitchFamily="18" charset="0"/>
              </a:rPr>
              <a:t> - Cho </a:t>
            </a:r>
            <a:r>
              <a:rPr lang="en-US" sz="1850" i="1" dirty="0" err="1">
                <a:solidFill>
                  <a:srgbClr val="FF0000"/>
                </a:solidFill>
                <a:latin typeface="Cambria" panose="02040503050406030204" pitchFamily="18" charset="0"/>
                <a:ea typeface="Cambria" panose="02040503050406030204" pitchFamily="18" charset="0"/>
              </a:rPr>
              <a:t>biết</a:t>
            </a:r>
            <a:r>
              <a:rPr lang="en-US" sz="1850" i="1" dirty="0">
                <a:solidFill>
                  <a:srgbClr val="FF0000"/>
                </a:solidFill>
                <a:latin typeface="Cambria" panose="02040503050406030204" pitchFamily="18" charset="0"/>
                <a:ea typeface="Cambria" panose="02040503050406030204" pitchFamily="18" charset="0"/>
              </a:rPr>
              <a:t> n</a:t>
            </a:r>
            <a:r>
              <a:rPr lang="vi-VN" sz="1850" i="1" dirty="0">
                <a:solidFill>
                  <a:srgbClr val="FF0000"/>
                </a:solidFill>
                <a:latin typeface="Cambria" panose="02040503050406030204" pitchFamily="18" charset="0"/>
                <a:ea typeface="Cambria" panose="02040503050406030204" pitchFamily="18" charset="0"/>
              </a:rPr>
              <a:t>hóm đất </a:t>
            </a:r>
            <a:r>
              <a:rPr lang="en-US" sz="1850" i="1" dirty="0" err="1" smtClean="0">
                <a:solidFill>
                  <a:srgbClr val="FF0000"/>
                </a:solidFill>
                <a:latin typeface="Cambria" panose="02040503050406030204" pitchFamily="18" charset="0"/>
                <a:ea typeface="Cambria" panose="02040503050406030204" pitchFamily="18" charset="0"/>
              </a:rPr>
              <a:t>mùn</a:t>
            </a:r>
            <a:r>
              <a:rPr lang="en-US" sz="1850" i="1" dirty="0" smtClean="0">
                <a:solidFill>
                  <a:srgbClr val="FF0000"/>
                </a:solidFill>
                <a:latin typeface="Cambria" panose="02040503050406030204" pitchFamily="18" charset="0"/>
                <a:ea typeface="Cambria" panose="02040503050406030204" pitchFamily="18" charset="0"/>
              </a:rPr>
              <a:t> </a:t>
            </a:r>
            <a:r>
              <a:rPr lang="en-US" sz="1850" i="1" dirty="0" err="1" smtClean="0">
                <a:solidFill>
                  <a:srgbClr val="FF0000"/>
                </a:solidFill>
                <a:latin typeface="Cambria" panose="02040503050406030204" pitchFamily="18" charset="0"/>
                <a:ea typeface="Cambria" panose="02040503050406030204" pitchFamily="18" charset="0"/>
              </a:rPr>
              <a:t>núi</a:t>
            </a:r>
            <a:r>
              <a:rPr lang="en-US" sz="1850" i="1" dirty="0" smtClean="0">
                <a:solidFill>
                  <a:srgbClr val="FF0000"/>
                </a:solidFill>
                <a:latin typeface="Cambria" panose="02040503050406030204" pitchFamily="18" charset="0"/>
                <a:ea typeface="Cambria" panose="02040503050406030204" pitchFamily="18" charset="0"/>
              </a:rPr>
              <a:t> </a:t>
            </a:r>
            <a:r>
              <a:rPr lang="en-US" sz="1850" i="1" dirty="0" err="1" smtClean="0">
                <a:solidFill>
                  <a:srgbClr val="FF0000"/>
                </a:solidFill>
                <a:latin typeface="Cambria" panose="02040503050406030204" pitchFamily="18" charset="0"/>
                <a:ea typeface="Cambria" panose="02040503050406030204" pitchFamily="18" charset="0"/>
              </a:rPr>
              <a:t>cao</a:t>
            </a:r>
            <a:r>
              <a:rPr lang="vi-VN" sz="1850" i="1" dirty="0" smtClean="0">
                <a:solidFill>
                  <a:srgbClr val="FF0000"/>
                </a:solidFill>
                <a:latin typeface="Cambria" panose="02040503050406030204" pitchFamily="18" charset="0"/>
                <a:ea typeface="Cambria" panose="02040503050406030204" pitchFamily="18" charset="0"/>
              </a:rPr>
              <a:t> </a:t>
            </a:r>
            <a:r>
              <a:rPr lang="vi-VN" sz="1850" i="1" dirty="0">
                <a:solidFill>
                  <a:srgbClr val="FF0000"/>
                </a:solidFill>
                <a:latin typeface="Cambria" panose="02040503050406030204" pitchFamily="18" charset="0"/>
                <a:ea typeface="Cambria" panose="02040503050406030204" pitchFamily="18" charset="0"/>
              </a:rPr>
              <a:t>chiếm diện tích bao nhiêu? Xác định sự phân bố nhóm đất </a:t>
            </a:r>
            <a:r>
              <a:rPr lang="en-US" sz="1850" i="1" dirty="0" err="1" smtClean="0">
                <a:solidFill>
                  <a:srgbClr val="FF0000"/>
                </a:solidFill>
                <a:latin typeface="Cambria" panose="02040503050406030204" pitchFamily="18" charset="0"/>
                <a:ea typeface="Cambria" panose="02040503050406030204" pitchFamily="18" charset="0"/>
              </a:rPr>
              <a:t>mùn</a:t>
            </a:r>
            <a:r>
              <a:rPr lang="en-US" sz="1850" i="1" dirty="0" smtClean="0">
                <a:solidFill>
                  <a:srgbClr val="FF0000"/>
                </a:solidFill>
                <a:latin typeface="Cambria" panose="02040503050406030204" pitchFamily="18" charset="0"/>
                <a:ea typeface="Cambria" panose="02040503050406030204" pitchFamily="18" charset="0"/>
              </a:rPr>
              <a:t> </a:t>
            </a:r>
            <a:r>
              <a:rPr lang="en-US" sz="1850" i="1" dirty="0" err="1" smtClean="0">
                <a:solidFill>
                  <a:srgbClr val="FF0000"/>
                </a:solidFill>
                <a:latin typeface="Cambria" panose="02040503050406030204" pitchFamily="18" charset="0"/>
                <a:ea typeface="Cambria" panose="02040503050406030204" pitchFamily="18" charset="0"/>
              </a:rPr>
              <a:t>núi</a:t>
            </a:r>
            <a:r>
              <a:rPr lang="en-US" sz="1850" i="1" dirty="0" smtClean="0">
                <a:solidFill>
                  <a:srgbClr val="FF0000"/>
                </a:solidFill>
                <a:latin typeface="Cambria" panose="02040503050406030204" pitchFamily="18" charset="0"/>
                <a:ea typeface="Cambria" panose="02040503050406030204" pitchFamily="18" charset="0"/>
              </a:rPr>
              <a:t> </a:t>
            </a:r>
            <a:r>
              <a:rPr lang="en-US" sz="1850" i="1" dirty="0" err="1" smtClean="0">
                <a:solidFill>
                  <a:srgbClr val="FF0000"/>
                </a:solidFill>
                <a:latin typeface="Cambria" panose="02040503050406030204" pitchFamily="18" charset="0"/>
                <a:ea typeface="Cambria" panose="02040503050406030204" pitchFamily="18" charset="0"/>
              </a:rPr>
              <a:t>cao</a:t>
            </a:r>
            <a:r>
              <a:rPr lang="vi-VN" sz="1850" i="1" dirty="0" smtClean="0">
                <a:solidFill>
                  <a:srgbClr val="FF0000"/>
                </a:solidFill>
                <a:latin typeface="Cambria" panose="02040503050406030204" pitchFamily="18" charset="0"/>
                <a:ea typeface="Cambria" panose="02040503050406030204" pitchFamily="18" charset="0"/>
              </a:rPr>
              <a:t> </a:t>
            </a:r>
            <a:r>
              <a:rPr lang="vi-VN" sz="1850" i="1" dirty="0">
                <a:solidFill>
                  <a:srgbClr val="FF0000"/>
                </a:solidFill>
                <a:latin typeface="Cambria" panose="02040503050406030204" pitchFamily="18" charset="0"/>
                <a:ea typeface="Cambria" panose="02040503050406030204" pitchFamily="18" charset="0"/>
              </a:rPr>
              <a:t>trên bản đồ.</a:t>
            </a:r>
            <a:r>
              <a:rPr lang="en-US" sz="1850" i="1" dirty="0">
                <a:solidFill>
                  <a:srgbClr val="FF0000"/>
                </a:solidFill>
                <a:latin typeface="Cambria" panose="02040503050406030204" pitchFamily="18" charset="0"/>
                <a:ea typeface="Cambria" panose="02040503050406030204" pitchFamily="18" charset="0"/>
              </a:rPr>
              <a:t> </a:t>
            </a:r>
          </a:p>
          <a:p>
            <a:pPr algn="just"/>
            <a:r>
              <a:rPr lang="en-US" sz="1850" i="1" dirty="0">
                <a:solidFill>
                  <a:srgbClr val="FF0000"/>
                </a:solidFill>
                <a:latin typeface="Cambria" panose="02040503050406030204" pitchFamily="18" charset="0"/>
                <a:ea typeface="Cambria" panose="02040503050406030204" pitchFamily="18" charset="0"/>
              </a:rPr>
              <a:t>- </a:t>
            </a:r>
            <a:r>
              <a:rPr lang="en-US" sz="1850" i="1" dirty="0" err="1">
                <a:solidFill>
                  <a:srgbClr val="FF0000"/>
                </a:solidFill>
                <a:latin typeface="Cambria" panose="02040503050406030204" pitchFamily="18" charset="0"/>
                <a:ea typeface="Cambria" panose="02040503050406030204" pitchFamily="18" charset="0"/>
              </a:rPr>
              <a:t>Trình</a:t>
            </a:r>
            <a:r>
              <a:rPr lang="en-US" sz="1850" i="1" dirty="0">
                <a:solidFill>
                  <a:srgbClr val="FF0000"/>
                </a:solidFill>
                <a:latin typeface="Cambria" panose="02040503050406030204" pitchFamily="18" charset="0"/>
                <a:ea typeface="Cambria" panose="02040503050406030204" pitchFamily="18" charset="0"/>
              </a:rPr>
              <a:t> </a:t>
            </a:r>
            <a:r>
              <a:rPr lang="en-US" sz="1850" i="1" dirty="0" err="1">
                <a:solidFill>
                  <a:srgbClr val="FF0000"/>
                </a:solidFill>
                <a:latin typeface="Cambria" panose="02040503050406030204" pitchFamily="18" charset="0"/>
                <a:ea typeface="Cambria" panose="02040503050406030204" pitchFamily="18" charset="0"/>
              </a:rPr>
              <a:t>bày</a:t>
            </a:r>
            <a:r>
              <a:rPr lang="en-US" sz="1850" i="1" dirty="0">
                <a:solidFill>
                  <a:srgbClr val="FF0000"/>
                </a:solidFill>
                <a:latin typeface="Cambria" panose="02040503050406030204" pitchFamily="18" charset="0"/>
                <a:ea typeface="Cambria" panose="02040503050406030204" pitchFamily="18" charset="0"/>
              </a:rPr>
              <a:t> </a:t>
            </a:r>
            <a:r>
              <a:rPr lang="en-US" sz="1850" i="1" dirty="0" err="1">
                <a:solidFill>
                  <a:srgbClr val="FF0000"/>
                </a:solidFill>
                <a:latin typeface="Cambria" panose="02040503050406030204" pitchFamily="18" charset="0"/>
                <a:ea typeface="Cambria" panose="02040503050406030204" pitchFamily="18" charset="0"/>
              </a:rPr>
              <a:t>đặc</a:t>
            </a:r>
            <a:r>
              <a:rPr lang="en-US" sz="1850" i="1" dirty="0">
                <a:solidFill>
                  <a:srgbClr val="FF0000"/>
                </a:solidFill>
                <a:latin typeface="Cambria" panose="02040503050406030204" pitchFamily="18" charset="0"/>
                <a:ea typeface="Cambria" panose="02040503050406030204" pitchFamily="18" charset="0"/>
              </a:rPr>
              <a:t> </a:t>
            </a:r>
            <a:r>
              <a:rPr lang="en-US" sz="1850" i="1" dirty="0" err="1">
                <a:solidFill>
                  <a:srgbClr val="FF0000"/>
                </a:solidFill>
                <a:latin typeface="Cambria" panose="02040503050406030204" pitchFamily="18" charset="0"/>
                <a:ea typeface="Cambria" panose="02040503050406030204" pitchFamily="18" charset="0"/>
              </a:rPr>
              <a:t>điểm</a:t>
            </a:r>
            <a:r>
              <a:rPr lang="en-US" sz="1850" i="1" dirty="0">
                <a:solidFill>
                  <a:srgbClr val="FF0000"/>
                </a:solidFill>
                <a:latin typeface="Cambria" panose="02040503050406030204" pitchFamily="18" charset="0"/>
                <a:ea typeface="Cambria" panose="02040503050406030204" pitchFamily="18" charset="0"/>
              </a:rPr>
              <a:t>  </a:t>
            </a:r>
            <a:r>
              <a:rPr lang="vi-VN" sz="1850" i="1" dirty="0">
                <a:solidFill>
                  <a:srgbClr val="FF0000"/>
                </a:solidFill>
                <a:latin typeface="Cambria" panose="02040503050406030204" pitchFamily="18" charset="0"/>
                <a:ea typeface="Cambria" panose="02040503050406030204" pitchFamily="18" charset="0"/>
              </a:rPr>
              <a:t>của nhóm đất </a:t>
            </a:r>
            <a:r>
              <a:rPr lang="en-US" sz="1850" i="1" dirty="0" err="1" smtClean="0">
                <a:solidFill>
                  <a:srgbClr val="FF0000"/>
                </a:solidFill>
                <a:latin typeface="Cambria" panose="02040503050406030204" pitchFamily="18" charset="0"/>
                <a:ea typeface="Cambria" panose="02040503050406030204" pitchFamily="18" charset="0"/>
              </a:rPr>
              <a:t>mùn</a:t>
            </a:r>
            <a:r>
              <a:rPr lang="en-US" sz="1850" i="1" dirty="0" smtClean="0">
                <a:solidFill>
                  <a:srgbClr val="FF0000"/>
                </a:solidFill>
                <a:latin typeface="Cambria" panose="02040503050406030204" pitchFamily="18" charset="0"/>
                <a:ea typeface="Cambria" panose="02040503050406030204" pitchFamily="18" charset="0"/>
              </a:rPr>
              <a:t> </a:t>
            </a:r>
            <a:r>
              <a:rPr lang="en-US" sz="1850" i="1" dirty="0" err="1" smtClean="0">
                <a:solidFill>
                  <a:srgbClr val="FF0000"/>
                </a:solidFill>
                <a:latin typeface="Cambria" panose="02040503050406030204" pitchFamily="18" charset="0"/>
                <a:ea typeface="Cambria" panose="02040503050406030204" pitchFamily="18" charset="0"/>
              </a:rPr>
              <a:t>núi</a:t>
            </a:r>
            <a:r>
              <a:rPr lang="en-US" sz="1850" i="1" dirty="0" smtClean="0">
                <a:solidFill>
                  <a:srgbClr val="FF0000"/>
                </a:solidFill>
                <a:latin typeface="Cambria" panose="02040503050406030204" pitchFamily="18" charset="0"/>
                <a:ea typeface="Cambria" panose="02040503050406030204" pitchFamily="18" charset="0"/>
              </a:rPr>
              <a:t> </a:t>
            </a:r>
            <a:r>
              <a:rPr lang="en-US" sz="1850" i="1" dirty="0" err="1" smtClean="0">
                <a:solidFill>
                  <a:srgbClr val="FF0000"/>
                </a:solidFill>
                <a:latin typeface="Cambria" panose="02040503050406030204" pitchFamily="18" charset="0"/>
                <a:ea typeface="Cambria" panose="02040503050406030204" pitchFamily="18" charset="0"/>
              </a:rPr>
              <a:t>cao</a:t>
            </a:r>
            <a:r>
              <a:rPr lang="en-US" sz="1850" i="1" dirty="0" smtClean="0">
                <a:solidFill>
                  <a:srgbClr val="FF0000"/>
                </a:solidFill>
                <a:latin typeface="Cambria" panose="02040503050406030204" pitchFamily="18" charset="0"/>
                <a:ea typeface="Cambria" panose="02040503050406030204" pitchFamily="18" charset="0"/>
              </a:rPr>
              <a:t>.</a:t>
            </a:r>
            <a:endParaRPr lang="en-US" sz="1850" i="1" dirty="0">
              <a:solidFill>
                <a:srgbClr val="FF0000"/>
              </a:solidFill>
              <a:latin typeface="Cambria" panose="02040503050406030204" pitchFamily="18" charset="0"/>
              <a:ea typeface="Cambria" panose="02040503050406030204" pitchFamily="18" charset="0"/>
            </a:endParaRPr>
          </a:p>
          <a:p>
            <a:pPr algn="just"/>
            <a:r>
              <a:rPr lang="en-US" sz="1850" i="1" dirty="0">
                <a:solidFill>
                  <a:srgbClr val="FF0000"/>
                </a:solidFill>
                <a:latin typeface="Cambria" panose="02040503050406030204" pitchFamily="18" charset="0"/>
                <a:ea typeface="Cambria" panose="02040503050406030204" pitchFamily="18" charset="0"/>
              </a:rPr>
              <a:t>- </a:t>
            </a:r>
            <a:r>
              <a:rPr lang="en-US" sz="1850" i="1" dirty="0" smtClean="0">
                <a:solidFill>
                  <a:srgbClr val="FF0000"/>
                </a:solidFill>
                <a:latin typeface="Cambria" panose="02040503050406030204" pitchFamily="18" charset="0"/>
                <a:ea typeface="Cambria" panose="02040503050406030204" pitchFamily="18" charset="0"/>
              </a:rPr>
              <a:t>Cho </a:t>
            </a:r>
            <a:r>
              <a:rPr lang="en-US" sz="1850" i="1" dirty="0" err="1" smtClean="0">
                <a:solidFill>
                  <a:srgbClr val="FF0000"/>
                </a:solidFill>
                <a:latin typeface="Cambria" panose="02040503050406030204" pitchFamily="18" charset="0"/>
                <a:ea typeface="Cambria" panose="02040503050406030204" pitchFamily="18" charset="0"/>
              </a:rPr>
              <a:t>biết</a:t>
            </a:r>
            <a:r>
              <a:rPr lang="en-US" sz="1850" i="1" dirty="0" smtClean="0">
                <a:solidFill>
                  <a:srgbClr val="FF0000"/>
                </a:solidFill>
                <a:latin typeface="Cambria" panose="02040503050406030204" pitchFamily="18" charset="0"/>
                <a:ea typeface="Cambria" panose="02040503050406030204" pitchFamily="18" charset="0"/>
              </a:rPr>
              <a:t> </a:t>
            </a:r>
            <a:r>
              <a:rPr lang="en-US" sz="1850" i="1" dirty="0" err="1" smtClean="0">
                <a:solidFill>
                  <a:srgbClr val="FF0000"/>
                </a:solidFill>
                <a:latin typeface="Cambria" panose="02040503050406030204" pitchFamily="18" charset="0"/>
                <a:ea typeface="Cambria" panose="02040503050406030204" pitchFamily="18" charset="0"/>
              </a:rPr>
              <a:t>giá</a:t>
            </a:r>
            <a:r>
              <a:rPr lang="en-US" sz="1850" i="1" dirty="0" smtClean="0">
                <a:solidFill>
                  <a:srgbClr val="FF0000"/>
                </a:solidFill>
                <a:latin typeface="Cambria" panose="02040503050406030204" pitchFamily="18" charset="0"/>
                <a:ea typeface="Cambria" panose="02040503050406030204" pitchFamily="18" charset="0"/>
              </a:rPr>
              <a:t> </a:t>
            </a:r>
            <a:r>
              <a:rPr lang="en-US" sz="1850" i="1" dirty="0" err="1">
                <a:solidFill>
                  <a:srgbClr val="FF0000"/>
                </a:solidFill>
                <a:latin typeface="Cambria" panose="02040503050406030204" pitchFamily="18" charset="0"/>
                <a:ea typeface="Cambria" panose="02040503050406030204" pitchFamily="18" charset="0"/>
              </a:rPr>
              <a:t>trị</a:t>
            </a:r>
            <a:r>
              <a:rPr lang="en-US" sz="1850" i="1" dirty="0">
                <a:solidFill>
                  <a:srgbClr val="FF0000"/>
                </a:solidFill>
                <a:latin typeface="Cambria" panose="02040503050406030204" pitchFamily="18" charset="0"/>
                <a:ea typeface="Cambria" panose="02040503050406030204" pitchFamily="18" charset="0"/>
              </a:rPr>
              <a:t> </a:t>
            </a:r>
            <a:r>
              <a:rPr lang="en-US" sz="1850" i="1" dirty="0" err="1">
                <a:solidFill>
                  <a:srgbClr val="FF0000"/>
                </a:solidFill>
                <a:latin typeface="Cambria" panose="02040503050406030204" pitchFamily="18" charset="0"/>
                <a:ea typeface="Cambria" panose="02040503050406030204" pitchFamily="18" charset="0"/>
              </a:rPr>
              <a:t>sử</a:t>
            </a:r>
            <a:r>
              <a:rPr lang="en-US" sz="1850" i="1" dirty="0">
                <a:solidFill>
                  <a:srgbClr val="FF0000"/>
                </a:solidFill>
                <a:latin typeface="Cambria" panose="02040503050406030204" pitchFamily="18" charset="0"/>
                <a:ea typeface="Cambria" panose="02040503050406030204" pitchFamily="18" charset="0"/>
              </a:rPr>
              <a:t> </a:t>
            </a:r>
            <a:r>
              <a:rPr lang="en-US" sz="1850" i="1" dirty="0" err="1">
                <a:solidFill>
                  <a:srgbClr val="FF0000"/>
                </a:solidFill>
                <a:latin typeface="Cambria" panose="02040503050406030204" pitchFamily="18" charset="0"/>
                <a:ea typeface="Cambria" panose="02040503050406030204" pitchFamily="18" charset="0"/>
              </a:rPr>
              <a:t>dụng</a:t>
            </a:r>
            <a:r>
              <a:rPr lang="en-US" sz="1850" i="1" dirty="0">
                <a:solidFill>
                  <a:srgbClr val="FF0000"/>
                </a:solidFill>
                <a:latin typeface="Cambria" panose="02040503050406030204" pitchFamily="18" charset="0"/>
                <a:ea typeface="Cambria" panose="02040503050406030204" pitchFamily="18" charset="0"/>
              </a:rPr>
              <a:t> </a:t>
            </a:r>
            <a:r>
              <a:rPr lang="en-US" sz="1850" i="1" dirty="0" err="1">
                <a:solidFill>
                  <a:srgbClr val="FF0000"/>
                </a:solidFill>
                <a:latin typeface="Cambria" panose="02040503050406030204" pitchFamily="18" charset="0"/>
                <a:ea typeface="Cambria" panose="02040503050406030204" pitchFamily="18" charset="0"/>
              </a:rPr>
              <a:t>của</a:t>
            </a:r>
            <a:r>
              <a:rPr lang="en-US" sz="1850" i="1" dirty="0">
                <a:solidFill>
                  <a:srgbClr val="FF0000"/>
                </a:solidFill>
                <a:latin typeface="Cambria" panose="02040503050406030204" pitchFamily="18" charset="0"/>
                <a:ea typeface="Cambria" panose="02040503050406030204" pitchFamily="18" charset="0"/>
              </a:rPr>
              <a:t> </a:t>
            </a:r>
            <a:r>
              <a:rPr lang="en-US" sz="1850" i="1" dirty="0" err="1">
                <a:solidFill>
                  <a:srgbClr val="FF0000"/>
                </a:solidFill>
                <a:latin typeface="Cambria" panose="02040503050406030204" pitchFamily="18" charset="0"/>
                <a:ea typeface="Cambria" panose="02040503050406030204" pitchFamily="18" charset="0"/>
              </a:rPr>
              <a:t>nhóm</a:t>
            </a:r>
            <a:r>
              <a:rPr lang="en-US" sz="1850" i="1" dirty="0">
                <a:solidFill>
                  <a:srgbClr val="FF0000"/>
                </a:solidFill>
                <a:latin typeface="Cambria" panose="02040503050406030204" pitchFamily="18" charset="0"/>
                <a:ea typeface="Cambria" panose="02040503050406030204" pitchFamily="18" charset="0"/>
              </a:rPr>
              <a:t> </a:t>
            </a:r>
            <a:r>
              <a:rPr lang="en-US" sz="1850" i="1" dirty="0" err="1">
                <a:solidFill>
                  <a:srgbClr val="FF0000"/>
                </a:solidFill>
                <a:latin typeface="Cambria" panose="02040503050406030204" pitchFamily="18" charset="0"/>
                <a:ea typeface="Cambria" panose="02040503050406030204" pitchFamily="18" charset="0"/>
              </a:rPr>
              <a:t>đất</a:t>
            </a:r>
            <a:r>
              <a:rPr lang="en-US" sz="1850" i="1" dirty="0">
                <a:solidFill>
                  <a:srgbClr val="FF0000"/>
                </a:solidFill>
                <a:latin typeface="Cambria" panose="02040503050406030204" pitchFamily="18" charset="0"/>
                <a:ea typeface="Cambria" panose="02040503050406030204" pitchFamily="18" charset="0"/>
              </a:rPr>
              <a:t> </a:t>
            </a:r>
            <a:r>
              <a:rPr lang="en-US" sz="1850" i="1" dirty="0" smtClean="0">
                <a:solidFill>
                  <a:srgbClr val="FF0000"/>
                </a:solidFill>
                <a:latin typeface="Cambria" panose="02040503050406030204" pitchFamily="18" charset="0"/>
                <a:ea typeface="Cambria" panose="02040503050406030204" pitchFamily="18" charset="0"/>
              </a:rPr>
              <a:t> </a:t>
            </a:r>
            <a:r>
              <a:rPr lang="en-US" sz="1850" i="1" dirty="0" err="1" smtClean="0">
                <a:solidFill>
                  <a:srgbClr val="FF0000"/>
                </a:solidFill>
                <a:latin typeface="Cambria" panose="02040503050406030204" pitchFamily="18" charset="0"/>
                <a:ea typeface="Cambria" panose="02040503050406030204" pitchFamily="18" charset="0"/>
              </a:rPr>
              <a:t>mùn</a:t>
            </a:r>
            <a:r>
              <a:rPr lang="en-US" sz="1850" i="1" dirty="0" smtClean="0">
                <a:solidFill>
                  <a:srgbClr val="FF0000"/>
                </a:solidFill>
                <a:latin typeface="Cambria" panose="02040503050406030204" pitchFamily="18" charset="0"/>
                <a:ea typeface="Cambria" panose="02040503050406030204" pitchFamily="18" charset="0"/>
              </a:rPr>
              <a:t> </a:t>
            </a:r>
            <a:r>
              <a:rPr lang="en-US" sz="1850" i="1" dirty="0" err="1" smtClean="0">
                <a:solidFill>
                  <a:srgbClr val="FF0000"/>
                </a:solidFill>
                <a:latin typeface="Cambria" panose="02040503050406030204" pitchFamily="18" charset="0"/>
                <a:ea typeface="Cambria" panose="02040503050406030204" pitchFamily="18" charset="0"/>
              </a:rPr>
              <a:t>núi</a:t>
            </a:r>
            <a:r>
              <a:rPr lang="en-US" sz="1850" i="1" dirty="0" smtClean="0">
                <a:solidFill>
                  <a:srgbClr val="FF0000"/>
                </a:solidFill>
                <a:latin typeface="Cambria" panose="02040503050406030204" pitchFamily="18" charset="0"/>
                <a:ea typeface="Cambria" panose="02040503050406030204" pitchFamily="18" charset="0"/>
              </a:rPr>
              <a:t> </a:t>
            </a:r>
            <a:r>
              <a:rPr lang="en-US" sz="1850" i="1" dirty="0" err="1" smtClean="0">
                <a:solidFill>
                  <a:srgbClr val="FF0000"/>
                </a:solidFill>
                <a:latin typeface="Cambria" panose="02040503050406030204" pitchFamily="18" charset="0"/>
                <a:ea typeface="Cambria" panose="02040503050406030204" pitchFamily="18" charset="0"/>
              </a:rPr>
              <a:t>cao</a:t>
            </a:r>
            <a:r>
              <a:rPr lang="en-US" sz="1850" i="1" dirty="0" smtClean="0">
                <a:solidFill>
                  <a:srgbClr val="FF0000"/>
                </a:solidFill>
                <a:latin typeface="Cambria" panose="02040503050406030204" pitchFamily="18" charset="0"/>
                <a:ea typeface="Cambria" panose="02040503050406030204" pitchFamily="18" charset="0"/>
              </a:rPr>
              <a:t>.</a:t>
            </a:r>
            <a:endParaRPr lang="en-US" sz="1850" i="1" dirty="0">
              <a:solidFill>
                <a:srgbClr val="FF0000"/>
              </a:solidFill>
              <a:latin typeface="Cambria" panose="02040503050406030204" pitchFamily="18" charset="0"/>
              <a:ea typeface="Cambria" panose="02040503050406030204" pitchFamily="18" charset="0"/>
            </a:endParaRPr>
          </a:p>
        </p:txBody>
      </p:sp>
      <p:pic>
        <p:nvPicPr>
          <p:cNvPr id="23" name="Picture 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590800" y="1397386"/>
            <a:ext cx="762000" cy="71378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46137547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randombar(horizontal)">
                                      <p:cBhvr>
                                        <p:cTn id="7" dur="500"/>
                                        <p:tgtEl>
                                          <p:spTgt spid="23"/>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22"/>
                                        </p:tgtEl>
                                        <p:attrNameLst>
                                          <p:attrName>style.visibility</p:attrName>
                                        </p:attrNameLst>
                                      </p:cBhvr>
                                      <p:to>
                                        <p:strVal val="visible"/>
                                      </p:to>
                                    </p:set>
                                    <p:animEffect transition="in" filter="randombar(horizontal)">
                                      <p:cBhvr>
                                        <p:cTn id="10" dur="500"/>
                                        <p:tgtEl>
                                          <p:spTgt spid="22"/>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nodeType="clickEffect">
                                  <p:stCondLst>
                                    <p:cond delay="0"/>
                                  </p:stCondLst>
                                  <p:childTnLst>
                                    <p:set>
                                      <p:cBhvr>
                                        <p:cTn id="14" dur="1" fill="hold">
                                          <p:stCondLst>
                                            <p:cond delay="0"/>
                                          </p:stCondLst>
                                        </p:cTn>
                                        <p:tgtEl>
                                          <p:spTgt spid="22">
                                            <p:txEl>
                                              <p:pRg st="0" end="0"/>
                                            </p:txEl>
                                          </p:spTgt>
                                        </p:tgtEl>
                                        <p:attrNameLst>
                                          <p:attrName>style.visibility</p:attrName>
                                        </p:attrNameLst>
                                      </p:cBhvr>
                                      <p:to>
                                        <p:strVal val="visible"/>
                                      </p:to>
                                    </p:set>
                                    <p:animEffect transition="in" filter="randombar(horizontal)">
                                      <p:cBhvr>
                                        <p:cTn id="15" dur="500"/>
                                        <p:tgtEl>
                                          <p:spTgt spid="22">
                                            <p:txEl>
                                              <p:pRg st="0" end="0"/>
                                            </p:txEl>
                                          </p:spTgt>
                                        </p:tgtEl>
                                      </p:cBhvr>
                                    </p:animEffect>
                                  </p:childTnLst>
                                </p:cTn>
                              </p:par>
                              <p:par>
                                <p:cTn id="16" presetID="14" presetClass="entr" presetSubtype="10" fill="hold" nodeType="withEffect">
                                  <p:stCondLst>
                                    <p:cond delay="0"/>
                                  </p:stCondLst>
                                  <p:childTnLst>
                                    <p:set>
                                      <p:cBhvr>
                                        <p:cTn id="17" dur="1" fill="hold">
                                          <p:stCondLst>
                                            <p:cond delay="0"/>
                                          </p:stCondLst>
                                        </p:cTn>
                                        <p:tgtEl>
                                          <p:spTgt spid="22">
                                            <p:txEl>
                                              <p:pRg st="1" end="1"/>
                                            </p:txEl>
                                          </p:spTgt>
                                        </p:tgtEl>
                                        <p:attrNameLst>
                                          <p:attrName>style.visibility</p:attrName>
                                        </p:attrNameLst>
                                      </p:cBhvr>
                                      <p:to>
                                        <p:strVal val="visible"/>
                                      </p:to>
                                    </p:set>
                                    <p:animEffect transition="in" filter="randombar(horizontal)">
                                      <p:cBhvr>
                                        <p:cTn id="18" dur="500"/>
                                        <p:tgtEl>
                                          <p:spTgt spid="22">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4" presetClass="entr" presetSubtype="10" fill="hold" nodeType="clickEffect">
                                  <p:stCondLst>
                                    <p:cond delay="0"/>
                                  </p:stCondLst>
                                  <p:childTnLst>
                                    <p:set>
                                      <p:cBhvr>
                                        <p:cTn id="22" dur="1" fill="hold">
                                          <p:stCondLst>
                                            <p:cond delay="0"/>
                                          </p:stCondLst>
                                        </p:cTn>
                                        <p:tgtEl>
                                          <p:spTgt spid="22">
                                            <p:txEl>
                                              <p:pRg st="2" end="2"/>
                                            </p:txEl>
                                          </p:spTgt>
                                        </p:tgtEl>
                                        <p:attrNameLst>
                                          <p:attrName>style.visibility</p:attrName>
                                        </p:attrNameLst>
                                      </p:cBhvr>
                                      <p:to>
                                        <p:strVal val="visible"/>
                                      </p:to>
                                    </p:set>
                                    <p:animEffect transition="in" filter="randombar(horizontal)">
                                      <p:cBhvr>
                                        <p:cTn id="23" dur="500"/>
                                        <p:tgtEl>
                                          <p:spTgt spid="22">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4" presetClass="entr" presetSubtype="10" fill="hold" nodeType="clickEffect">
                                  <p:stCondLst>
                                    <p:cond delay="0"/>
                                  </p:stCondLst>
                                  <p:childTnLst>
                                    <p:set>
                                      <p:cBhvr>
                                        <p:cTn id="27" dur="1" fill="hold">
                                          <p:stCondLst>
                                            <p:cond delay="0"/>
                                          </p:stCondLst>
                                        </p:cTn>
                                        <p:tgtEl>
                                          <p:spTgt spid="22">
                                            <p:txEl>
                                              <p:pRg st="3" end="3"/>
                                            </p:txEl>
                                          </p:spTgt>
                                        </p:tgtEl>
                                        <p:attrNameLst>
                                          <p:attrName>style.visibility</p:attrName>
                                        </p:attrNameLst>
                                      </p:cBhvr>
                                      <p:to>
                                        <p:strVal val="visible"/>
                                      </p:to>
                                    </p:set>
                                    <p:animEffect transition="in" filter="randombar(horizontal)">
                                      <p:cBhvr>
                                        <p:cTn id="28" dur="500"/>
                                        <p:tgtEl>
                                          <p:spTgt spid="22">
                                            <p:txEl>
                                              <p:pRg st="3" end="3"/>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4" presetClass="entr" presetSubtype="10" fill="hold" nodeType="clickEffect">
                                  <p:stCondLst>
                                    <p:cond delay="0"/>
                                  </p:stCondLst>
                                  <p:childTnLst>
                                    <p:set>
                                      <p:cBhvr>
                                        <p:cTn id="32" dur="1" fill="hold">
                                          <p:stCondLst>
                                            <p:cond delay="0"/>
                                          </p:stCondLst>
                                        </p:cTn>
                                        <p:tgtEl>
                                          <p:spTgt spid="22">
                                            <p:txEl>
                                              <p:pRg st="4" end="4"/>
                                            </p:txEl>
                                          </p:spTgt>
                                        </p:tgtEl>
                                        <p:attrNameLst>
                                          <p:attrName>style.visibility</p:attrName>
                                        </p:attrNameLst>
                                      </p:cBhvr>
                                      <p:to>
                                        <p:strVal val="visible"/>
                                      </p:to>
                                    </p:set>
                                    <p:animEffect transition="in" filter="randombar(horizontal)">
                                      <p:cBhvr>
                                        <p:cTn id="33" dur="500"/>
                                        <p:tgtEl>
                                          <p:spTgt spid="22">
                                            <p:txEl>
                                              <p:pRg st="4" end="4"/>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14" presetClass="entr" presetSubtype="10" fill="hold" nodeType="clickEffect">
                                  <p:stCondLst>
                                    <p:cond delay="0"/>
                                  </p:stCondLst>
                                  <p:childTnLst>
                                    <p:set>
                                      <p:cBhvr>
                                        <p:cTn id="37" dur="1" fill="hold">
                                          <p:stCondLst>
                                            <p:cond delay="0"/>
                                          </p:stCondLst>
                                        </p:cTn>
                                        <p:tgtEl>
                                          <p:spTgt spid="22">
                                            <p:txEl>
                                              <p:pRg st="5" end="5"/>
                                            </p:txEl>
                                          </p:spTgt>
                                        </p:tgtEl>
                                        <p:attrNameLst>
                                          <p:attrName>style.visibility</p:attrName>
                                        </p:attrNameLst>
                                      </p:cBhvr>
                                      <p:to>
                                        <p:strVal val="visible"/>
                                      </p:to>
                                    </p:set>
                                    <p:animEffect transition="in" filter="randombar(horizontal)">
                                      <p:cBhvr>
                                        <p:cTn id="38" dur="500"/>
                                        <p:tgtEl>
                                          <p:spTgt spid="22">
                                            <p:txEl>
                                              <p:pRg st="5" end="5"/>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14" presetClass="entr" presetSubtype="10" fill="hold" nodeType="clickEffect">
                                  <p:stCondLst>
                                    <p:cond delay="0"/>
                                  </p:stCondLst>
                                  <p:childTnLst>
                                    <p:set>
                                      <p:cBhvr>
                                        <p:cTn id="42" dur="1" fill="hold">
                                          <p:stCondLst>
                                            <p:cond delay="0"/>
                                          </p:stCondLst>
                                        </p:cTn>
                                        <p:tgtEl>
                                          <p:spTgt spid="22">
                                            <p:txEl>
                                              <p:pRg st="6" end="6"/>
                                            </p:txEl>
                                          </p:spTgt>
                                        </p:tgtEl>
                                        <p:attrNameLst>
                                          <p:attrName>style.visibility</p:attrName>
                                        </p:attrNameLst>
                                      </p:cBhvr>
                                      <p:to>
                                        <p:strVal val="visible"/>
                                      </p:to>
                                    </p:set>
                                    <p:animEffect transition="in" filter="randombar(horizontal)">
                                      <p:cBhvr>
                                        <p:cTn id="43" dur="500"/>
                                        <p:tgtEl>
                                          <p:spTgt spid="22">
                                            <p:txEl>
                                              <p:pRg st="6" end="6"/>
                                            </p:txEl>
                                          </p:spTgt>
                                        </p:tgtEl>
                                      </p:cBhvr>
                                    </p:animEffect>
                                  </p:childTnLst>
                                </p:cTn>
                              </p:par>
                            </p:childTnLst>
                          </p:cTn>
                        </p:par>
                      </p:childTnLst>
                    </p:cTn>
                  </p:par>
                  <p:par>
                    <p:cTn id="44" fill="hold">
                      <p:stCondLst>
                        <p:cond delay="indefinite"/>
                      </p:stCondLst>
                      <p:childTnLst>
                        <p:par>
                          <p:cTn id="45" fill="hold">
                            <p:stCondLst>
                              <p:cond delay="0"/>
                            </p:stCondLst>
                            <p:childTnLst>
                              <p:par>
                                <p:cTn id="46" presetID="14" presetClass="entr" presetSubtype="10" fill="hold" nodeType="clickEffect">
                                  <p:stCondLst>
                                    <p:cond delay="0"/>
                                  </p:stCondLst>
                                  <p:childTnLst>
                                    <p:set>
                                      <p:cBhvr>
                                        <p:cTn id="47" dur="1" fill="hold">
                                          <p:stCondLst>
                                            <p:cond delay="0"/>
                                          </p:stCondLst>
                                        </p:cTn>
                                        <p:tgtEl>
                                          <p:spTgt spid="22">
                                            <p:txEl>
                                              <p:pRg st="7" end="7"/>
                                            </p:txEl>
                                          </p:spTgt>
                                        </p:tgtEl>
                                        <p:attrNameLst>
                                          <p:attrName>style.visibility</p:attrName>
                                        </p:attrNameLst>
                                      </p:cBhvr>
                                      <p:to>
                                        <p:strVal val="visible"/>
                                      </p:to>
                                    </p:set>
                                    <p:animEffect transition="in" filter="randombar(horizontal)">
                                      <p:cBhvr>
                                        <p:cTn id="48" dur="500"/>
                                        <p:tgtEl>
                                          <p:spTgt spid="22">
                                            <p:txEl>
                                              <p:pRg st="7" end="7"/>
                                            </p:txEl>
                                          </p:spTgt>
                                        </p:tgtEl>
                                      </p:cBhvr>
                                    </p:animEffect>
                                  </p:childTnLst>
                                </p:cTn>
                              </p:par>
                            </p:childTnLst>
                          </p:cTn>
                        </p:par>
                      </p:childTnLst>
                    </p:cTn>
                  </p:par>
                  <p:par>
                    <p:cTn id="49" fill="hold">
                      <p:stCondLst>
                        <p:cond delay="indefinite"/>
                      </p:stCondLst>
                      <p:childTnLst>
                        <p:par>
                          <p:cTn id="50" fill="hold">
                            <p:stCondLst>
                              <p:cond delay="0"/>
                            </p:stCondLst>
                            <p:childTnLst>
                              <p:par>
                                <p:cTn id="51" presetID="14" presetClass="entr" presetSubtype="10" fill="hold" nodeType="clickEffect">
                                  <p:stCondLst>
                                    <p:cond delay="0"/>
                                  </p:stCondLst>
                                  <p:childTnLst>
                                    <p:set>
                                      <p:cBhvr>
                                        <p:cTn id="52" dur="1" fill="hold">
                                          <p:stCondLst>
                                            <p:cond delay="0"/>
                                          </p:stCondLst>
                                        </p:cTn>
                                        <p:tgtEl>
                                          <p:spTgt spid="22">
                                            <p:txEl>
                                              <p:pRg st="8" end="8"/>
                                            </p:txEl>
                                          </p:spTgt>
                                        </p:tgtEl>
                                        <p:attrNameLst>
                                          <p:attrName>style.visibility</p:attrName>
                                        </p:attrNameLst>
                                      </p:cBhvr>
                                      <p:to>
                                        <p:strVal val="visible"/>
                                      </p:to>
                                    </p:set>
                                    <p:animEffect transition="in" filter="randombar(horizontal)">
                                      <p:cBhvr>
                                        <p:cTn id="53" dur="500"/>
                                        <p:tgtEl>
                                          <p:spTgt spid="22">
                                            <p:txEl>
                                              <p:pRg st="8" end="8"/>
                                            </p:txEl>
                                          </p:spTgt>
                                        </p:tgtEl>
                                      </p:cBhvr>
                                    </p:animEffect>
                                  </p:childTnLst>
                                </p:cTn>
                              </p:par>
                            </p:childTnLst>
                          </p:cTn>
                        </p:par>
                      </p:childTnLst>
                    </p:cTn>
                  </p:par>
                  <p:par>
                    <p:cTn id="54" fill="hold">
                      <p:stCondLst>
                        <p:cond delay="indefinite"/>
                      </p:stCondLst>
                      <p:childTnLst>
                        <p:par>
                          <p:cTn id="55" fill="hold">
                            <p:stCondLst>
                              <p:cond delay="0"/>
                            </p:stCondLst>
                            <p:childTnLst>
                              <p:par>
                                <p:cTn id="56" presetID="14" presetClass="entr" presetSubtype="10" fill="hold" nodeType="clickEffect">
                                  <p:stCondLst>
                                    <p:cond delay="0"/>
                                  </p:stCondLst>
                                  <p:childTnLst>
                                    <p:set>
                                      <p:cBhvr>
                                        <p:cTn id="57" dur="1" fill="hold">
                                          <p:stCondLst>
                                            <p:cond delay="0"/>
                                          </p:stCondLst>
                                        </p:cTn>
                                        <p:tgtEl>
                                          <p:spTgt spid="22">
                                            <p:txEl>
                                              <p:pRg st="9" end="9"/>
                                            </p:txEl>
                                          </p:spTgt>
                                        </p:tgtEl>
                                        <p:attrNameLst>
                                          <p:attrName>style.visibility</p:attrName>
                                        </p:attrNameLst>
                                      </p:cBhvr>
                                      <p:to>
                                        <p:strVal val="visible"/>
                                      </p:to>
                                    </p:set>
                                    <p:animEffect transition="in" filter="randombar(horizontal)">
                                      <p:cBhvr>
                                        <p:cTn id="58" dur="500"/>
                                        <p:tgtEl>
                                          <p:spTgt spid="22">
                                            <p:txEl>
                                              <p:pRg st="9" end="9"/>
                                            </p:txEl>
                                          </p:spTgt>
                                        </p:tgtEl>
                                      </p:cBhvr>
                                    </p:animEffect>
                                  </p:childTnLst>
                                </p:cTn>
                              </p:par>
                            </p:childTnLst>
                          </p:cTn>
                        </p:par>
                      </p:childTnLst>
                    </p:cTn>
                  </p:par>
                  <p:par>
                    <p:cTn id="59" fill="hold">
                      <p:stCondLst>
                        <p:cond delay="indefinite"/>
                      </p:stCondLst>
                      <p:childTnLst>
                        <p:par>
                          <p:cTn id="60" fill="hold">
                            <p:stCondLst>
                              <p:cond delay="0"/>
                            </p:stCondLst>
                            <p:childTnLst>
                              <p:par>
                                <p:cTn id="61" presetID="14" presetClass="entr" presetSubtype="10" fill="hold" nodeType="clickEffect">
                                  <p:stCondLst>
                                    <p:cond delay="0"/>
                                  </p:stCondLst>
                                  <p:childTnLst>
                                    <p:set>
                                      <p:cBhvr>
                                        <p:cTn id="62" dur="1" fill="hold">
                                          <p:stCondLst>
                                            <p:cond delay="0"/>
                                          </p:stCondLst>
                                        </p:cTn>
                                        <p:tgtEl>
                                          <p:spTgt spid="22">
                                            <p:txEl>
                                              <p:pRg st="10" end="10"/>
                                            </p:txEl>
                                          </p:spTgt>
                                        </p:tgtEl>
                                        <p:attrNameLst>
                                          <p:attrName>style.visibility</p:attrName>
                                        </p:attrNameLst>
                                      </p:cBhvr>
                                      <p:to>
                                        <p:strVal val="visible"/>
                                      </p:to>
                                    </p:set>
                                    <p:animEffect transition="in" filter="randombar(horizontal)">
                                      <p:cBhvr>
                                        <p:cTn id="63" dur="500"/>
                                        <p:tgtEl>
                                          <p:spTgt spid="22">
                                            <p:txEl>
                                              <p:pRg st="10" end="10"/>
                                            </p:txEl>
                                          </p:spTgt>
                                        </p:tgtEl>
                                      </p:cBhvr>
                                    </p:animEffect>
                                  </p:childTnLst>
                                </p:cTn>
                              </p:par>
                            </p:childTnLst>
                          </p:cTn>
                        </p:par>
                      </p:childTnLst>
                    </p:cTn>
                  </p:par>
                  <p:par>
                    <p:cTn id="64" fill="hold">
                      <p:stCondLst>
                        <p:cond delay="indefinite"/>
                      </p:stCondLst>
                      <p:childTnLst>
                        <p:par>
                          <p:cTn id="65" fill="hold">
                            <p:stCondLst>
                              <p:cond delay="0"/>
                            </p:stCondLst>
                            <p:childTnLst>
                              <p:par>
                                <p:cTn id="66" presetID="14" presetClass="entr" presetSubtype="10" fill="hold" nodeType="clickEffect">
                                  <p:stCondLst>
                                    <p:cond delay="0"/>
                                  </p:stCondLst>
                                  <p:childTnLst>
                                    <p:set>
                                      <p:cBhvr>
                                        <p:cTn id="67" dur="1" fill="hold">
                                          <p:stCondLst>
                                            <p:cond delay="0"/>
                                          </p:stCondLst>
                                        </p:cTn>
                                        <p:tgtEl>
                                          <p:spTgt spid="22">
                                            <p:txEl>
                                              <p:pRg st="11" end="11"/>
                                            </p:txEl>
                                          </p:spTgt>
                                        </p:tgtEl>
                                        <p:attrNameLst>
                                          <p:attrName>style.visibility</p:attrName>
                                        </p:attrNameLst>
                                      </p:cBhvr>
                                      <p:to>
                                        <p:strVal val="visible"/>
                                      </p:to>
                                    </p:set>
                                    <p:animEffect transition="in" filter="randombar(horizontal)">
                                      <p:cBhvr>
                                        <p:cTn id="68" dur="500"/>
                                        <p:tgtEl>
                                          <p:spTgt spid="22">
                                            <p:txEl>
                                              <p:pRg st="11" end="11"/>
                                            </p:txEl>
                                          </p:spTgt>
                                        </p:tgtEl>
                                      </p:cBhvr>
                                    </p:animEffect>
                                  </p:childTnLst>
                                </p:cTn>
                              </p:par>
                            </p:childTnLst>
                          </p:cTn>
                        </p:par>
                      </p:childTnLst>
                    </p:cTn>
                  </p:par>
                  <p:par>
                    <p:cTn id="69" fill="hold">
                      <p:stCondLst>
                        <p:cond delay="indefinite"/>
                      </p:stCondLst>
                      <p:childTnLst>
                        <p:par>
                          <p:cTn id="70" fill="hold">
                            <p:stCondLst>
                              <p:cond delay="0"/>
                            </p:stCondLst>
                            <p:childTnLst>
                              <p:par>
                                <p:cTn id="71" presetID="14" presetClass="entr" presetSubtype="10" fill="hold" nodeType="clickEffect">
                                  <p:stCondLst>
                                    <p:cond delay="0"/>
                                  </p:stCondLst>
                                  <p:childTnLst>
                                    <p:set>
                                      <p:cBhvr>
                                        <p:cTn id="72" dur="1" fill="hold">
                                          <p:stCondLst>
                                            <p:cond delay="0"/>
                                          </p:stCondLst>
                                        </p:cTn>
                                        <p:tgtEl>
                                          <p:spTgt spid="22">
                                            <p:txEl>
                                              <p:pRg st="12" end="12"/>
                                            </p:txEl>
                                          </p:spTgt>
                                        </p:tgtEl>
                                        <p:attrNameLst>
                                          <p:attrName>style.visibility</p:attrName>
                                        </p:attrNameLst>
                                      </p:cBhvr>
                                      <p:to>
                                        <p:strVal val="visible"/>
                                      </p:to>
                                    </p:set>
                                    <p:animEffect transition="in" filter="randombar(horizontal)">
                                      <p:cBhvr>
                                        <p:cTn id="73" dur="500"/>
                                        <p:tgtEl>
                                          <p:spTgt spid="22">
                                            <p:txEl>
                                              <p:pRg st="12" end="12"/>
                                            </p:txEl>
                                          </p:spTgt>
                                        </p:tgtEl>
                                      </p:cBhvr>
                                    </p:animEffect>
                                  </p:childTnLst>
                                </p:cTn>
                              </p:par>
                            </p:childTnLst>
                          </p:cTn>
                        </p:par>
                      </p:childTnLst>
                    </p:cTn>
                  </p:par>
                  <p:par>
                    <p:cTn id="74" fill="hold">
                      <p:stCondLst>
                        <p:cond delay="indefinite"/>
                      </p:stCondLst>
                      <p:childTnLst>
                        <p:par>
                          <p:cTn id="75" fill="hold">
                            <p:stCondLst>
                              <p:cond delay="0"/>
                            </p:stCondLst>
                            <p:childTnLst>
                              <p:par>
                                <p:cTn id="76" presetID="14" presetClass="entr" presetSubtype="10" fill="hold" nodeType="clickEffect">
                                  <p:stCondLst>
                                    <p:cond delay="0"/>
                                  </p:stCondLst>
                                  <p:childTnLst>
                                    <p:set>
                                      <p:cBhvr>
                                        <p:cTn id="77" dur="1" fill="hold">
                                          <p:stCondLst>
                                            <p:cond delay="0"/>
                                          </p:stCondLst>
                                        </p:cTn>
                                        <p:tgtEl>
                                          <p:spTgt spid="22">
                                            <p:txEl>
                                              <p:pRg st="13" end="13"/>
                                            </p:txEl>
                                          </p:spTgt>
                                        </p:tgtEl>
                                        <p:attrNameLst>
                                          <p:attrName>style.visibility</p:attrName>
                                        </p:attrNameLst>
                                      </p:cBhvr>
                                      <p:to>
                                        <p:strVal val="visible"/>
                                      </p:to>
                                    </p:set>
                                    <p:animEffect transition="in" filter="randombar(horizontal)">
                                      <p:cBhvr>
                                        <p:cTn id="78" dur="500"/>
                                        <p:tgtEl>
                                          <p:spTgt spid="22">
                                            <p:txEl>
                                              <p:pRg st="13" end="13"/>
                                            </p:txEl>
                                          </p:spTgt>
                                        </p:tgtEl>
                                      </p:cBhvr>
                                    </p:animEffect>
                                  </p:childTnLst>
                                </p:cTn>
                              </p:par>
                            </p:childTnLst>
                          </p:cTn>
                        </p:par>
                      </p:childTnLst>
                    </p:cTn>
                  </p:par>
                  <p:par>
                    <p:cTn id="79" fill="hold">
                      <p:stCondLst>
                        <p:cond delay="indefinite"/>
                      </p:stCondLst>
                      <p:childTnLst>
                        <p:par>
                          <p:cTn id="80" fill="hold">
                            <p:stCondLst>
                              <p:cond delay="0"/>
                            </p:stCondLst>
                            <p:childTnLst>
                              <p:par>
                                <p:cTn id="81" presetID="14" presetClass="entr" presetSubtype="10" fill="hold" nodeType="clickEffect">
                                  <p:stCondLst>
                                    <p:cond delay="0"/>
                                  </p:stCondLst>
                                  <p:childTnLst>
                                    <p:set>
                                      <p:cBhvr>
                                        <p:cTn id="82" dur="1" fill="hold">
                                          <p:stCondLst>
                                            <p:cond delay="0"/>
                                          </p:stCondLst>
                                        </p:cTn>
                                        <p:tgtEl>
                                          <p:spTgt spid="22">
                                            <p:txEl>
                                              <p:pRg st="14" end="14"/>
                                            </p:txEl>
                                          </p:spTgt>
                                        </p:tgtEl>
                                        <p:attrNameLst>
                                          <p:attrName>style.visibility</p:attrName>
                                        </p:attrNameLst>
                                      </p:cBhvr>
                                      <p:to>
                                        <p:strVal val="visible"/>
                                      </p:to>
                                    </p:set>
                                    <p:animEffect transition="in" filter="randombar(horizontal)">
                                      <p:cBhvr>
                                        <p:cTn id="83" dur="500"/>
                                        <p:tgtEl>
                                          <p:spTgt spid="22">
                                            <p:txEl>
                                              <p:pRg st="14" end="1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endParaRPr lang="en-US" dirty="0"/>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09800" y="0"/>
            <a:ext cx="4648200" cy="6858000"/>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235857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5659</TotalTime>
  <Words>2729</Words>
  <Application>Microsoft Office PowerPoint</Application>
  <PresentationFormat>On-screen Show (4:3)</PresentationFormat>
  <Paragraphs>242</Paragraphs>
  <Slides>28</Slides>
  <Notes>3</Notes>
  <HiddenSlides>0</HiddenSlides>
  <MMClips>2</MMClips>
  <ScaleCrop>false</ScaleCrop>
  <HeadingPairs>
    <vt:vector size="4" baseType="variant">
      <vt:variant>
        <vt:lpstr>Theme</vt:lpstr>
      </vt:variant>
      <vt:variant>
        <vt:i4>1</vt:i4>
      </vt:variant>
      <vt:variant>
        <vt:lpstr>Slide Titles</vt:lpstr>
      </vt:variant>
      <vt:variant>
        <vt:i4>28</vt:i4>
      </vt:variant>
    </vt:vector>
  </HeadingPairs>
  <TitlesOfParts>
    <vt:vector size="29" baseType="lpstr">
      <vt:lpstr>Office Theme</vt:lpstr>
      <vt:lpstr>KHỞI ĐỘNG</vt:lpstr>
      <vt:lpstr>THỔ NHƯỠNG VIỆT NAM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THỜI TIẾT, KHÍ HẬU</dc:title>
  <dc:creator>ASUSS</dc:creator>
  <cp:lastModifiedBy>HUUQUY</cp:lastModifiedBy>
  <cp:revision>420</cp:revision>
  <dcterms:created xsi:type="dcterms:W3CDTF">2016-02-15T14:28:12Z</dcterms:created>
  <dcterms:modified xsi:type="dcterms:W3CDTF">2023-06-28T12:59:40Z</dcterms:modified>
</cp:coreProperties>
</file>