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8" r:id="rId2"/>
    <p:sldId id="270" r:id="rId3"/>
    <p:sldId id="263" r:id="rId4"/>
    <p:sldId id="264" r:id="rId5"/>
    <p:sldId id="276" r:id="rId6"/>
    <p:sldId id="278" r:id="rId7"/>
    <p:sldId id="280" r:id="rId8"/>
    <p:sldId id="282" r:id="rId9"/>
    <p:sldId id="284" r:id="rId10"/>
    <p:sldId id="287" r:id="rId11"/>
    <p:sldId id="314" r:id="rId12"/>
    <p:sldId id="321" r:id="rId13"/>
    <p:sldId id="302" r:id="rId14"/>
    <p:sldId id="303" r:id="rId15"/>
    <p:sldId id="315" r:id="rId16"/>
    <p:sldId id="317" r:id="rId17"/>
    <p:sldId id="296" r:id="rId18"/>
    <p:sldId id="298" r:id="rId19"/>
    <p:sldId id="307" r:id="rId20"/>
    <p:sldId id="308" r:id="rId21"/>
    <p:sldId id="319" r:id="rId22"/>
    <p:sldId id="31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B50BB5"/>
    <a:srgbClr val="0033CC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959" autoAdjust="0"/>
    <p:restoredTop sz="94660"/>
  </p:normalViewPr>
  <p:slideViewPr>
    <p:cSldViewPr snapToGrid="0">
      <p:cViewPr varScale="1">
        <p:scale>
          <a:sx n="60" d="100"/>
          <a:sy n="60" d="100"/>
        </p:scale>
        <p:origin x="-102" y="-3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71A1A5-5F92-4F9E-8096-5E04E31E6DF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17E03472-683C-48C9-8586-1A21092FD772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C¸c 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QH th­êng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 gÆp 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gi÷a c¸c 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vÕ c©u ghÐp</a:t>
          </a:r>
        </a:p>
      </dgm:t>
    </dgm:pt>
    <dgm:pt modelId="{36D7DB73-AD77-4D44-A24A-46BD1985CB1F}" type="parTrans" cxnId="{42502DB1-831D-40FE-B495-5D8C91417D2E}">
      <dgm:prSet/>
      <dgm:spPr/>
      <dgm:t>
        <a:bodyPr/>
        <a:lstStyle/>
        <a:p>
          <a:endParaRPr lang="en-US"/>
        </a:p>
      </dgm:t>
    </dgm:pt>
    <dgm:pt modelId="{3B16400C-7D98-4A51-8B2D-EE061920FF0D}" type="sibTrans" cxnId="{42502DB1-831D-40FE-B495-5D8C91417D2E}">
      <dgm:prSet/>
      <dgm:spPr/>
      <dgm:t>
        <a:bodyPr/>
        <a:lstStyle/>
        <a:p>
          <a:endParaRPr lang="en-US"/>
        </a:p>
      </dgm:t>
    </dgm:pt>
    <dgm:pt modelId="{1C4BF897-361F-4BC5-BC1B-24B6A1F289B0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QH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6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6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endParaRPr kumimoji="0" lang="en-US" sz="26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BEC614-F66C-4F5F-8372-72078F11E0AE}" type="parTrans" cxnId="{8E85B0C4-DDA9-4384-B2CE-83B9BEF58423}">
      <dgm:prSet/>
      <dgm:spPr/>
      <dgm:t>
        <a:bodyPr/>
        <a:lstStyle/>
        <a:p>
          <a:endParaRPr lang="en-US"/>
        </a:p>
      </dgm:t>
    </dgm:pt>
    <dgm:pt modelId="{2802E833-1C4A-4601-A003-9EEF01D58E29}" type="sibTrans" cxnId="{8E85B0C4-DDA9-4384-B2CE-83B9BEF58423}">
      <dgm:prSet/>
      <dgm:spPr/>
      <dgm:t>
        <a:bodyPr/>
        <a:lstStyle/>
        <a:p>
          <a:endParaRPr lang="en-US"/>
        </a:p>
      </dgm:t>
    </dgm:pt>
    <dgm:pt modelId="{1BC46A1D-C7E0-4719-8A6F-4F7EE28F3B22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.VnTime" panose="020B7200000000000000" pitchFamily="34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8C169E-F605-44D5-BC9A-EE134FE4EE51}" type="parTrans" cxnId="{43F5923C-2930-4AA0-9F2E-4A1646AB05B7}">
      <dgm:prSet/>
      <dgm:spPr/>
      <dgm:t>
        <a:bodyPr/>
        <a:lstStyle/>
        <a:p>
          <a:endParaRPr lang="en-US"/>
        </a:p>
      </dgm:t>
    </dgm:pt>
    <dgm:pt modelId="{0A5E7CCF-2A9A-496C-99EC-BEC8877BDE42}" type="sibTrans" cxnId="{43F5923C-2930-4AA0-9F2E-4A1646AB05B7}">
      <dgm:prSet/>
      <dgm:spPr/>
      <dgm:t>
        <a:bodyPr/>
        <a:lstStyle/>
        <a:p>
          <a:endParaRPr lang="en-US"/>
        </a:p>
      </dgm:t>
    </dgm:pt>
    <dgm:pt modelId="{A4467519-4671-4D3C-BA42-80D519FFE3C2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Tương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phản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079B43-BB70-4EAA-B363-B93B51A48BC3}" type="parTrans" cxnId="{5EC57822-08D1-4223-A2F2-51BBA8A9E3CF}">
      <dgm:prSet/>
      <dgm:spPr/>
      <dgm:t>
        <a:bodyPr/>
        <a:lstStyle/>
        <a:p>
          <a:endParaRPr lang="en-US"/>
        </a:p>
      </dgm:t>
    </dgm:pt>
    <dgm:pt modelId="{1D48EFC9-4AC4-40DD-B1B9-7677870C30D7}" type="sibTrans" cxnId="{5EC57822-08D1-4223-A2F2-51BBA8A9E3CF}">
      <dgm:prSet/>
      <dgm:spPr/>
      <dgm:t>
        <a:bodyPr/>
        <a:lstStyle/>
        <a:p>
          <a:endParaRPr lang="en-US"/>
        </a:p>
      </dgm:t>
    </dgm:pt>
    <dgm:pt modelId="{DEE09997-9D30-400C-8400-1AAD89C3471A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Tăng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tiến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1E2A85-CA12-4794-B0D9-DAEE513F51A6}" type="parTrans" cxnId="{91ECE26C-91B9-4C83-817A-751482C7158D}">
      <dgm:prSet/>
      <dgm:spPr/>
      <dgm:t>
        <a:bodyPr/>
        <a:lstStyle/>
        <a:p>
          <a:endParaRPr lang="en-US"/>
        </a:p>
      </dgm:t>
    </dgm:pt>
    <dgm:pt modelId="{BBE8EDB1-3A59-46EC-9153-09CB05E63270}" type="sibTrans" cxnId="{91ECE26C-91B9-4C83-817A-751482C7158D}">
      <dgm:prSet/>
      <dgm:spPr/>
      <dgm:t>
        <a:bodyPr/>
        <a:lstStyle/>
        <a:p>
          <a:endParaRPr lang="en-US"/>
        </a:p>
      </dgm:t>
    </dgm:pt>
    <dgm:pt modelId="{9FFC7F40-4509-4FCE-8E58-B63456334817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lựa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chọn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5B66A4-0D0F-45E9-9DBB-C1CDE7126FBA}" type="parTrans" cxnId="{23FF94A8-C28F-4837-ACBA-2F4E0602EE97}">
      <dgm:prSet/>
      <dgm:spPr/>
      <dgm:t>
        <a:bodyPr/>
        <a:lstStyle/>
        <a:p>
          <a:endParaRPr lang="en-US"/>
        </a:p>
      </dgm:t>
    </dgm:pt>
    <dgm:pt modelId="{54EE8960-159F-4045-88E4-97B9C107063E}" type="sibTrans" cxnId="{23FF94A8-C28F-4837-ACBA-2F4E0602EE97}">
      <dgm:prSet/>
      <dgm:spPr/>
      <dgm:t>
        <a:bodyPr/>
        <a:lstStyle/>
        <a:p>
          <a:endParaRPr lang="en-US"/>
        </a:p>
      </dgm:t>
    </dgm:pt>
    <dgm:pt modelId="{07A7EF53-5D99-4AE1-A479-EE0C01A40581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Giải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thích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2D3169-6121-4280-A3FF-038FA70687F0}" type="parTrans" cxnId="{F8F8E188-BCB2-4719-B1C5-4A12288576C7}">
      <dgm:prSet/>
      <dgm:spPr/>
      <dgm:t>
        <a:bodyPr/>
        <a:lstStyle/>
        <a:p>
          <a:endParaRPr lang="en-US"/>
        </a:p>
      </dgm:t>
    </dgm:pt>
    <dgm:pt modelId="{9840315D-84A3-4E1A-A7A1-69ACAD74CFDF}" type="sibTrans" cxnId="{F8F8E188-BCB2-4719-B1C5-4A12288576C7}">
      <dgm:prSet/>
      <dgm:spPr/>
      <dgm:t>
        <a:bodyPr/>
        <a:lstStyle/>
        <a:p>
          <a:endParaRPr lang="en-US"/>
        </a:p>
      </dgm:t>
    </dgm:pt>
    <dgm:pt modelId="{3E91EC3C-6599-446F-839B-851C2DED46B9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Bổ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sung</a:t>
          </a:r>
        </a:p>
      </dgm:t>
    </dgm:pt>
    <dgm:pt modelId="{0B40C2FD-B7ED-4771-BC59-2BD85D06160B}" type="parTrans" cxnId="{774E8447-0447-4EAE-BB1B-D286CA2486F6}">
      <dgm:prSet/>
      <dgm:spPr/>
      <dgm:t>
        <a:bodyPr/>
        <a:lstStyle/>
        <a:p>
          <a:endParaRPr lang="en-US"/>
        </a:p>
      </dgm:t>
    </dgm:pt>
    <dgm:pt modelId="{4627FD64-1716-4CC8-9CE2-5A1A74AE97D1}" type="sibTrans" cxnId="{774E8447-0447-4EAE-BB1B-D286CA2486F6}">
      <dgm:prSet/>
      <dgm:spPr/>
      <dgm:t>
        <a:bodyPr/>
        <a:lstStyle/>
        <a:p>
          <a:endParaRPr lang="en-US"/>
        </a:p>
      </dgm:t>
    </dgm:pt>
    <dgm:pt modelId="{1A87FBF3-1DC9-49CA-A43C-4D66FA8A57FC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Tiếp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nối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E31A33-28F7-4E1F-8FDC-38F3FA16B863}" type="parTrans" cxnId="{E36F0CF0-DE3A-4C35-B803-FB1D28BF613F}">
      <dgm:prSet/>
      <dgm:spPr/>
      <dgm:t>
        <a:bodyPr/>
        <a:lstStyle/>
        <a:p>
          <a:endParaRPr lang="en-US"/>
        </a:p>
      </dgm:t>
    </dgm:pt>
    <dgm:pt modelId="{7A0175CF-5F11-4336-BADB-0E023DC75C59}" type="sibTrans" cxnId="{E36F0CF0-DE3A-4C35-B803-FB1D28BF613F}">
      <dgm:prSet/>
      <dgm:spPr/>
      <dgm:t>
        <a:bodyPr/>
        <a:lstStyle/>
        <a:p>
          <a:endParaRPr lang="en-US"/>
        </a:p>
      </dgm:t>
    </dgm:pt>
    <dgm:pt modelId="{EB3BAF2E-0702-427A-A7AF-D0A2AAE12214}">
      <dgm:prSet custT="1"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Đồng</a:t>
          </a:r>
          <a:r>
            <a: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endParaRPr kumimoji="0" lang="en-US" sz="28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5BF12F-0FDE-4E1D-B5E8-858263FC5F94}" type="parTrans" cxnId="{07C46824-5614-4752-B90E-EA9E5E1EC5C5}">
      <dgm:prSet/>
      <dgm:spPr/>
      <dgm:t>
        <a:bodyPr/>
        <a:lstStyle/>
        <a:p>
          <a:endParaRPr lang="en-US"/>
        </a:p>
      </dgm:t>
    </dgm:pt>
    <dgm:pt modelId="{460FD1A5-0D39-4AE0-81BF-94EA986657E1}" type="sibTrans" cxnId="{07C46824-5614-4752-B90E-EA9E5E1EC5C5}">
      <dgm:prSet/>
      <dgm:spPr/>
      <dgm:t>
        <a:bodyPr/>
        <a:lstStyle/>
        <a:p>
          <a:endParaRPr lang="en-US"/>
        </a:p>
      </dgm:t>
    </dgm:pt>
    <dgm:pt modelId="{7581D586-14C6-4146-B83E-B9BBE0D12CBE}" type="pres">
      <dgm:prSet presAssocID="{8171A1A5-5F92-4F9E-8096-5E04E31E6DF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3CB73C1-78E4-4C5A-951A-40226E220DCA}" type="pres">
      <dgm:prSet presAssocID="{17E03472-683C-48C9-8586-1A21092FD772}" presName="centerShape" presStyleLbl="node0" presStyleIdx="0" presStyleCnt="1"/>
      <dgm:spPr/>
      <dgm:t>
        <a:bodyPr/>
        <a:lstStyle/>
        <a:p>
          <a:endParaRPr lang="en-US"/>
        </a:p>
      </dgm:t>
    </dgm:pt>
    <dgm:pt modelId="{97B10C3D-22DE-4D2E-A2A9-5123AD7F9B67}" type="pres">
      <dgm:prSet presAssocID="{50BEC614-F66C-4F5F-8372-72078F11E0AE}" presName="Name9" presStyleLbl="parChTrans1D2" presStyleIdx="0" presStyleCnt="9"/>
      <dgm:spPr/>
      <dgm:t>
        <a:bodyPr/>
        <a:lstStyle/>
        <a:p>
          <a:endParaRPr lang="en-US"/>
        </a:p>
      </dgm:t>
    </dgm:pt>
    <dgm:pt modelId="{5D1FBE76-7D57-4D04-854D-6D61381FAE6D}" type="pres">
      <dgm:prSet presAssocID="{50BEC614-F66C-4F5F-8372-72078F11E0AE}" presName="connTx" presStyleLbl="parChTrans1D2" presStyleIdx="0" presStyleCnt="9"/>
      <dgm:spPr/>
      <dgm:t>
        <a:bodyPr/>
        <a:lstStyle/>
        <a:p>
          <a:endParaRPr lang="en-US"/>
        </a:p>
      </dgm:t>
    </dgm:pt>
    <dgm:pt modelId="{A9B2B346-AD83-4203-A528-EC92FD4245A3}" type="pres">
      <dgm:prSet presAssocID="{1C4BF897-361F-4BC5-BC1B-24B6A1F289B0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22A15-AE5B-4408-928D-830192317D59}" type="pres">
      <dgm:prSet presAssocID="{7B8C169E-F605-44D5-BC9A-EE134FE4EE51}" presName="Name9" presStyleLbl="parChTrans1D2" presStyleIdx="1" presStyleCnt="9"/>
      <dgm:spPr/>
      <dgm:t>
        <a:bodyPr/>
        <a:lstStyle/>
        <a:p>
          <a:endParaRPr lang="en-US"/>
        </a:p>
      </dgm:t>
    </dgm:pt>
    <dgm:pt modelId="{A58CF20F-703D-48D7-92E3-6340100524B4}" type="pres">
      <dgm:prSet presAssocID="{7B8C169E-F605-44D5-BC9A-EE134FE4EE51}" presName="connTx" presStyleLbl="parChTrans1D2" presStyleIdx="1" presStyleCnt="9"/>
      <dgm:spPr/>
      <dgm:t>
        <a:bodyPr/>
        <a:lstStyle/>
        <a:p>
          <a:endParaRPr lang="en-US"/>
        </a:p>
      </dgm:t>
    </dgm:pt>
    <dgm:pt modelId="{D78FB6B9-8C97-45E6-8068-8F157DFC2235}" type="pres">
      <dgm:prSet presAssocID="{1BC46A1D-C7E0-4719-8A6F-4F7EE28F3B22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926F60-49AC-4F71-B151-973C1341FAE3}" type="pres">
      <dgm:prSet presAssocID="{40079B43-BB70-4EAA-B363-B93B51A48BC3}" presName="Name9" presStyleLbl="parChTrans1D2" presStyleIdx="2" presStyleCnt="9"/>
      <dgm:spPr/>
      <dgm:t>
        <a:bodyPr/>
        <a:lstStyle/>
        <a:p>
          <a:endParaRPr lang="en-US"/>
        </a:p>
      </dgm:t>
    </dgm:pt>
    <dgm:pt modelId="{5880AB23-E7A7-41C0-8E40-A40E0AC753F6}" type="pres">
      <dgm:prSet presAssocID="{40079B43-BB70-4EAA-B363-B93B51A48BC3}" presName="connTx" presStyleLbl="parChTrans1D2" presStyleIdx="2" presStyleCnt="9"/>
      <dgm:spPr/>
      <dgm:t>
        <a:bodyPr/>
        <a:lstStyle/>
        <a:p>
          <a:endParaRPr lang="en-US"/>
        </a:p>
      </dgm:t>
    </dgm:pt>
    <dgm:pt modelId="{3947CC11-ACEE-4BB3-9EB8-3E3D4B75B1A4}" type="pres">
      <dgm:prSet presAssocID="{A4467519-4671-4D3C-BA42-80D519FFE3C2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D205F-BD6E-4C08-99C6-89D9862A042A}" type="pres">
      <dgm:prSet presAssocID="{3D1E2A85-CA12-4794-B0D9-DAEE513F51A6}" presName="Name9" presStyleLbl="parChTrans1D2" presStyleIdx="3" presStyleCnt="9"/>
      <dgm:spPr/>
      <dgm:t>
        <a:bodyPr/>
        <a:lstStyle/>
        <a:p>
          <a:endParaRPr lang="en-US"/>
        </a:p>
      </dgm:t>
    </dgm:pt>
    <dgm:pt modelId="{153F003F-B5BD-466A-BABB-E1378F23ECD1}" type="pres">
      <dgm:prSet presAssocID="{3D1E2A85-CA12-4794-B0D9-DAEE513F51A6}" presName="connTx" presStyleLbl="parChTrans1D2" presStyleIdx="3" presStyleCnt="9"/>
      <dgm:spPr/>
      <dgm:t>
        <a:bodyPr/>
        <a:lstStyle/>
        <a:p>
          <a:endParaRPr lang="en-US"/>
        </a:p>
      </dgm:t>
    </dgm:pt>
    <dgm:pt modelId="{03377B8A-8D84-483C-B1FD-CF9B8F8312CC}" type="pres">
      <dgm:prSet presAssocID="{DEE09997-9D30-400C-8400-1AAD89C3471A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3AE6CE-704A-49BF-8A39-B8D64CCA8990}" type="pres">
      <dgm:prSet presAssocID="{015B66A4-0D0F-45E9-9DBB-C1CDE7126FBA}" presName="Name9" presStyleLbl="parChTrans1D2" presStyleIdx="4" presStyleCnt="9"/>
      <dgm:spPr/>
      <dgm:t>
        <a:bodyPr/>
        <a:lstStyle/>
        <a:p>
          <a:endParaRPr lang="en-US"/>
        </a:p>
      </dgm:t>
    </dgm:pt>
    <dgm:pt modelId="{201B0908-DA99-4AA9-AF22-CF37D294D41F}" type="pres">
      <dgm:prSet presAssocID="{015B66A4-0D0F-45E9-9DBB-C1CDE7126FBA}" presName="connTx" presStyleLbl="parChTrans1D2" presStyleIdx="4" presStyleCnt="9"/>
      <dgm:spPr/>
      <dgm:t>
        <a:bodyPr/>
        <a:lstStyle/>
        <a:p>
          <a:endParaRPr lang="en-US"/>
        </a:p>
      </dgm:t>
    </dgm:pt>
    <dgm:pt modelId="{0B0BD5C0-3377-4960-A17A-DAC9BB2263D8}" type="pres">
      <dgm:prSet presAssocID="{9FFC7F40-4509-4FCE-8E58-B6345633481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6F81C4-AA09-4068-9602-35F8358713D9}" type="pres">
      <dgm:prSet presAssocID="{FE2D3169-6121-4280-A3FF-038FA70687F0}" presName="Name9" presStyleLbl="parChTrans1D2" presStyleIdx="5" presStyleCnt="9"/>
      <dgm:spPr/>
      <dgm:t>
        <a:bodyPr/>
        <a:lstStyle/>
        <a:p>
          <a:endParaRPr lang="en-US"/>
        </a:p>
      </dgm:t>
    </dgm:pt>
    <dgm:pt modelId="{416035D7-116B-4A75-839C-BA555727A31A}" type="pres">
      <dgm:prSet presAssocID="{FE2D3169-6121-4280-A3FF-038FA70687F0}" presName="connTx" presStyleLbl="parChTrans1D2" presStyleIdx="5" presStyleCnt="9"/>
      <dgm:spPr/>
      <dgm:t>
        <a:bodyPr/>
        <a:lstStyle/>
        <a:p>
          <a:endParaRPr lang="en-US"/>
        </a:p>
      </dgm:t>
    </dgm:pt>
    <dgm:pt modelId="{F0253D0D-D0A4-4F24-97C0-83232EE3C436}" type="pres">
      <dgm:prSet presAssocID="{07A7EF53-5D99-4AE1-A479-EE0C01A40581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A33313-2B03-4BC9-B4BA-F1CA89C8D737}" type="pres">
      <dgm:prSet presAssocID="{0B40C2FD-B7ED-4771-BC59-2BD85D06160B}" presName="Name9" presStyleLbl="parChTrans1D2" presStyleIdx="6" presStyleCnt="9"/>
      <dgm:spPr/>
      <dgm:t>
        <a:bodyPr/>
        <a:lstStyle/>
        <a:p>
          <a:endParaRPr lang="en-US"/>
        </a:p>
      </dgm:t>
    </dgm:pt>
    <dgm:pt modelId="{20FEC959-8220-4609-92EF-B1709763CC84}" type="pres">
      <dgm:prSet presAssocID="{0B40C2FD-B7ED-4771-BC59-2BD85D06160B}" presName="connTx" presStyleLbl="parChTrans1D2" presStyleIdx="6" presStyleCnt="9"/>
      <dgm:spPr/>
      <dgm:t>
        <a:bodyPr/>
        <a:lstStyle/>
        <a:p>
          <a:endParaRPr lang="en-US"/>
        </a:p>
      </dgm:t>
    </dgm:pt>
    <dgm:pt modelId="{71CA10D0-5ABC-484C-A596-E332FDB944C5}" type="pres">
      <dgm:prSet presAssocID="{3E91EC3C-6599-446F-839B-851C2DED46B9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1ED8A3-3D9F-4FF9-B698-A1735C25A6DE}" type="pres">
      <dgm:prSet presAssocID="{D8E31A33-28F7-4E1F-8FDC-38F3FA16B863}" presName="Name9" presStyleLbl="parChTrans1D2" presStyleIdx="7" presStyleCnt="9"/>
      <dgm:spPr/>
      <dgm:t>
        <a:bodyPr/>
        <a:lstStyle/>
        <a:p>
          <a:endParaRPr lang="en-US"/>
        </a:p>
      </dgm:t>
    </dgm:pt>
    <dgm:pt modelId="{D07E2E2B-857F-4E73-811B-5BEACF9CC352}" type="pres">
      <dgm:prSet presAssocID="{D8E31A33-28F7-4E1F-8FDC-38F3FA16B863}" presName="connTx" presStyleLbl="parChTrans1D2" presStyleIdx="7" presStyleCnt="9"/>
      <dgm:spPr/>
      <dgm:t>
        <a:bodyPr/>
        <a:lstStyle/>
        <a:p>
          <a:endParaRPr lang="en-US"/>
        </a:p>
      </dgm:t>
    </dgm:pt>
    <dgm:pt modelId="{33D468E9-AA50-4611-AE90-DEFDF1E767DE}" type="pres">
      <dgm:prSet presAssocID="{1A87FBF3-1DC9-49CA-A43C-4D66FA8A57FC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32975-AE7E-4E13-AF7B-BC9333125544}" type="pres">
      <dgm:prSet presAssocID="{AD5BF12F-0FDE-4E1D-B5E8-858263FC5F94}" presName="Name9" presStyleLbl="parChTrans1D2" presStyleIdx="8" presStyleCnt="9"/>
      <dgm:spPr/>
      <dgm:t>
        <a:bodyPr/>
        <a:lstStyle/>
        <a:p>
          <a:endParaRPr lang="en-US"/>
        </a:p>
      </dgm:t>
    </dgm:pt>
    <dgm:pt modelId="{773EB383-ED48-4C3D-BA16-DF76101089B0}" type="pres">
      <dgm:prSet presAssocID="{AD5BF12F-0FDE-4E1D-B5E8-858263FC5F94}" presName="connTx" presStyleLbl="parChTrans1D2" presStyleIdx="8" presStyleCnt="9"/>
      <dgm:spPr/>
      <dgm:t>
        <a:bodyPr/>
        <a:lstStyle/>
        <a:p>
          <a:endParaRPr lang="en-US"/>
        </a:p>
      </dgm:t>
    </dgm:pt>
    <dgm:pt modelId="{2310B0B9-DF36-4591-8889-531EA0A0E55C}" type="pres">
      <dgm:prSet presAssocID="{EB3BAF2E-0702-427A-A7AF-D0A2AAE1221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79D479-65C4-411E-8C0F-37C3E7E67302}" type="presOf" srcId="{1A87FBF3-1DC9-49CA-A43C-4D66FA8A57FC}" destId="{33D468E9-AA50-4611-AE90-DEFDF1E767DE}" srcOrd="0" destOrd="0" presId="urn:microsoft.com/office/officeart/2005/8/layout/radial1"/>
    <dgm:cxn modelId="{56F121A6-2620-4A4B-9DB3-DD66D62A5D61}" type="presOf" srcId="{40079B43-BB70-4EAA-B363-B93B51A48BC3}" destId="{5880AB23-E7A7-41C0-8E40-A40E0AC753F6}" srcOrd="1" destOrd="0" presId="urn:microsoft.com/office/officeart/2005/8/layout/radial1"/>
    <dgm:cxn modelId="{1F7B9AC3-FB5C-4899-9FD3-41BF180A9A04}" type="presOf" srcId="{AD5BF12F-0FDE-4E1D-B5E8-858263FC5F94}" destId="{773EB383-ED48-4C3D-BA16-DF76101089B0}" srcOrd="1" destOrd="0" presId="urn:microsoft.com/office/officeart/2005/8/layout/radial1"/>
    <dgm:cxn modelId="{8CAD1880-00B5-4943-B582-857ECEBF2230}" type="presOf" srcId="{40079B43-BB70-4EAA-B363-B93B51A48BC3}" destId="{69926F60-49AC-4F71-B151-973C1341FAE3}" srcOrd="0" destOrd="0" presId="urn:microsoft.com/office/officeart/2005/8/layout/radial1"/>
    <dgm:cxn modelId="{F8F8E188-BCB2-4719-B1C5-4A12288576C7}" srcId="{17E03472-683C-48C9-8586-1A21092FD772}" destId="{07A7EF53-5D99-4AE1-A479-EE0C01A40581}" srcOrd="5" destOrd="0" parTransId="{FE2D3169-6121-4280-A3FF-038FA70687F0}" sibTransId="{9840315D-84A3-4E1A-A7A1-69ACAD74CFDF}"/>
    <dgm:cxn modelId="{AC04F2FA-ECB8-4F09-9D36-92989B429F39}" type="presOf" srcId="{3D1E2A85-CA12-4794-B0D9-DAEE513F51A6}" destId="{542D205F-BD6E-4C08-99C6-89D9862A042A}" srcOrd="0" destOrd="0" presId="urn:microsoft.com/office/officeart/2005/8/layout/radial1"/>
    <dgm:cxn modelId="{1AD29B98-0067-46DE-A579-3D3BC77E1682}" type="presOf" srcId="{8171A1A5-5F92-4F9E-8096-5E04E31E6DF5}" destId="{7581D586-14C6-4146-B83E-B9BBE0D12CBE}" srcOrd="0" destOrd="0" presId="urn:microsoft.com/office/officeart/2005/8/layout/radial1"/>
    <dgm:cxn modelId="{29078089-91A3-4A21-AF8E-A003DA331CB0}" type="presOf" srcId="{17E03472-683C-48C9-8586-1A21092FD772}" destId="{83CB73C1-78E4-4C5A-951A-40226E220DCA}" srcOrd="0" destOrd="0" presId="urn:microsoft.com/office/officeart/2005/8/layout/radial1"/>
    <dgm:cxn modelId="{3DB6073E-19F6-420D-8F35-7E9A53A4619B}" type="presOf" srcId="{7B8C169E-F605-44D5-BC9A-EE134FE4EE51}" destId="{A58CF20F-703D-48D7-92E3-6340100524B4}" srcOrd="1" destOrd="0" presId="urn:microsoft.com/office/officeart/2005/8/layout/radial1"/>
    <dgm:cxn modelId="{43DF5138-9221-469A-9C07-0A913731252A}" type="presOf" srcId="{0B40C2FD-B7ED-4771-BC59-2BD85D06160B}" destId="{20FEC959-8220-4609-92EF-B1709763CC84}" srcOrd="1" destOrd="0" presId="urn:microsoft.com/office/officeart/2005/8/layout/radial1"/>
    <dgm:cxn modelId="{62163FA1-A694-493C-8067-F9AB192C164E}" type="presOf" srcId="{D8E31A33-28F7-4E1F-8FDC-38F3FA16B863}" destId="{941ED8A3-3D9F-4FF9-B698-A1735C25A6DE}" srcOrd="0" destOrd="0" presId="urn:microsoft.com/office/officeart/2005/8/layout/radial1"/>
    <dgm:cxn modelId="{D10B1781-228F-43EA-ADC9-D4329F1C13B6}" type="presOf" srcId="{FE2D3169-6121-4280-A3FF-038FA70687F0}" destId="{226F81C4-AA09-4068-9602-35F8358713D9}" srcOrd="0" destOrd="0" presId="urn:microsoft.com/office/officeart/2005/8/layout/radial1"/>
    <dgm:cxn modelId="{B11AAA55-FA70-4524-A4EE-9CAA12541301}" type="presOf" srcId="{07A7EF53-5D99-4AE1-A479-EE0C01A40581}" destId="{F0253D0D-D0A4-4F24-97C0-83232EE3C436}" srcOrd="0" destOrd="0" presId="urn:microsoft.com/office/officeart/2005/8/layout/radial1"/>
    <dgm:cxn modelId="{8E85B0C4-DDA9-4384-B2CE-83B9BEF58423}" srcId="{17E03472-683C-48C9-8586-1A21092FD772}" destId="{1C4BF897-361F-4BC5-BC1B-24B6A1F289B0}" srcOrd="0" destOrd="0" parTransId="{50BEC614-F66C-4F5F-8372-72078F11E0AE}" sibTransId="{2802E833-1C4A-4601-A003-9EEF01D58E29}"/>
    <dgm:cxn modelId="{64C5D7FE-C30B-4924-9053-F667EE22C70F}" type="presOf" srcId="{7B8C169E-F605-44D5-BC9A-EE134FE4EE51}" destId="{B4F22A15-AE5B-4408-928D-830192317D59}" srcOrd="0" destOrd="0" presId="urn:microsoft.com/office/officeart/2005/8/layout/radial1"/>
    <dgm:cxn modelId="{18F93469-88C3-4519-A8A4-FE81B57A3F78}" type="presOf" srcId="{50BEC614-F66C-4F5F-8372-72078F11E0AE}" destId="{97B10C3D-22DE-4D2E-A2A9-5123AD7F9B67}" srcOrd="0" destOrd="0" presId="urn:microsoft.com/office/officeart/2005/8/layout/radial1"/>
    <dgm:cxn modelId="{91ECE26C-91B9-4C83-817A-751482C7158D}" srcId="{17E03472-683C-48C9-8586-1A21092FD772}" destId="{DEE09997-9D30-400C-8400-1AAD89C3471A}" srcOrd="3" destOrd="0" parTransId="{3D1E2A85-CA12-4794-B0D9-DAEE513F51A6}" sibTransId="{BBE8EDB1-3A59-46EC-9153-09CB05E63270}"/>
    <dgm:cxn modelId="{43F5923C-2930-4AA0-9F2E-4A1646AB05B7}" srcId="{17E03472-683C-48C9-8586-1A21092FD772}" destId="{1BC46A1D-C7E0-4719-8A6F-4F7EE28F3B22}" srcOrd="1" destOrd="0" parTransId="{7B8C169E-F605-44D5-BC9A-EE134FE4EE51}" sibTransId="{0A5E7CCF-2A9A-496C-99EC-BEC8877BDE42}"/>
    <dgm:cxn modelId="{C80EF50B-0D69-4D23-9D75-9C2E5613ADC0}" type="presOf" srcId="{9FFC7F40-4509-4FCE-8E58-B63456334817}" destId="{0B0BD5C0-3377-4960-A17A-DAC9BB2263D8}" srcOrd="0" destOrd="0" presId="urn:microsoft.com/office/officeart/2005/8/layout/radial1"/>
    <dgm:cxn modelId="{E70DCCF3-A9D6-4097-9BB4-2F6A98FB454A}" type="presOf" srcId="{A4467519-4671-4D3C-BA42-80D519FFE3C2}" destId="{3947CC11-ACEE-4BB3-9EB8-3E3D4B75B1A4}" srcOrd="0" destOrd="0" presId="urn:microsoft.com/office/officeart/2005/8/layout/radial1"/>
    <dgm:cxn modelId="{5731E1A0-8EBC-4A45-A839-392FD397697E}" type="presOf" srcId="{015B66A4-0D0F-45E9-9DBB-C1CDE7126FBA}" destId="{B83AE6CE-704A-49BF-8A39-B8D64CCA8990}" srcOrd="0" destOrd="0" presId="urn:microsoft.com/office/officeart/2005/8/layout/radial1"/>
    <dgm:cxn modelId="{F1C19444-4B7F-441B-9EE8-922549C83CDD}" type="presOf" srcId="{DEE09997-9D30-400C-8400-1AAD89C3471A}" destId="{03377B8A-8D84-483C-B1FD-CF9B8F8312CC}" srcOrd="0" destOrd="0" presId="urn:microsoft.com/office/officeart/2005/8/layout/radial1"/>
    <dgm:cxn modelId="{23FF94A8-C28F-4837-ACBA-2F4E0602EE97}" srcId="{17E03472-683C-48C9-8586-1A21092FD772}" destId="{9FFC7F40-4509-4FCE-8E58-B63456334817}" srcOrd="4" destOrd="0" parTransId="{015B66A4-0D0F-45E9-9DBB-C1CDE7126FBA}" sibTransId="{54EE8960-159F-4045-88E4-97B9C107063E}"/>
    <dgm:cxn modelId="{D01F3EF2-5F16-4925-8E2D-87024DF70992}" type="presOf" srcId="{3E91EC3C-6599-446F-839B-851C2DED46B9}" destId="{71CA10D0-5ABC-484C-A596-E332FDB944C5}" srcOrd="0" destOrd="0" presId="urn:microsoft.com/office/officeart/2005/8/layout/radial1"/>
    <dgm:cxn modelId="{C19F16A9-02DD-4233-BED3-B66702EA6327}" type="presOf" srcId="{50BEC614-F66C-4F5F-8372-72078F11E0AE}" destId="{5D1FBE76-7D57-4D04-854D-6D61381FAE6D}" srcOrd="1" destOrd="0" presId="urn:microsoft.com/office/officeart/2005/8/layout/radial1"/>
    <dgm:cxn modelId="{6C5DD49D-6DA6-44CA-9AA6-B6FBB198FD79}" type="presOf" srcId="{0B40C2FD-B7ED-4771-BC59-2BD85D06160B}" destId="{5DA33313-2B03-4BC9-B4BA-F1CA89C8D737}" srcOrd="0" destOrd="0" presId="urn:microsoft.com/office/officeart/2005/8/layout/radial1"/>
    <dgm:cxn modelId="{E7A6D59D-2747-42A4-9549-D1486F958E45}" type="presOf" srcId="{3D1E2A85-CA12-4794-B0D9-DAEE513F51A6}" destId="{153F003F-B5BD-466A-BABB-E1378F23ECD1}" srcOrd="1" destOrd="0" presId="urn:microsoft.com/office/officeart/2005/8/layout/radial1"/>
    <dgm:cxn modelId="{C4569AC9-AE7C-4607-A9A4-BE54B9E8F27C}" type="presOf" srcId="{AD5BF12F-0FDE-4E1D-B5E8-858263FC5F94}" destId="{51532975-AE7E-4E13-AF7B-BC9333125544}" srcOrd="0" destOrd="0" presId="urn:microsoft.com/office/officeart/2005/8/layout/radial1"/>
    <dgm:cxn modelId="{5EC57822-08D1-4223-A2F2-51BBA8A9E3CF}" srcId="{17E03472-683C-48C9-8586-1A21092FD772}" destId="{A4467519-4671-4D3C-BA42-80D519FFE3C2}" srcOrd="2" destOrd="0" parTransId="{40079B43-BB70-4EAA-B363-B93B51A48BC3}" sibTransId="{1D48EFC9-4AC4-40DD-B1B9-7677870C30D7}"/>
    <dgm:cxn modelId="{07C46824-5614-4752-B90E-EA9E5E1EC5C5}" srcId="{17E03472-683C-48C9-8586-1A21092FD772}" destId="{EB3BAF2E-0702-427A-A7AF-D0A2AAE12214}" srcOrd="8" destOrd="0" parTransId="{AD5BF12F-0FDE-4E1D-B5E8-858263FC5F94}" sibTransId="{460FD1A5-0D39-4AE0-81BF-94EA986657E1}"/>
    <dgm:cxn modelId="{1F791484-E433-4C08-8D15-0B94FB821EB7}" type="presOf" srcId="{1C4BF897-361F-4BC5-BC1B-24B6A1F289B0}" destId="{A9B2B346-AD83-4203-A528-EC92FD4245A3}" srcOrd="0" destOrd="0" presId="urn:microsoft.com/office/officeart/2005/8/layout/radial1"/>
    <dgm:cxn modelId="{7D4AB7E5-6F63-463F-9B93-B2DA63E26492}" type="presOf" srcId="{FE2D3169-6121-4280-A3FF-038FA70687F0}" destId="{416035D7-116B-4A75-839C-BA555727A31A}" srcOrd="1" destOrd="0" presId="urn:microsoft.com/office/officeart/2005/8/layout/radial1"/>
    <dgm:cxn modelId="{E36F0CF0-DE3A-4C35-B803-FB1D28BF613F}" srcId="{17E03472-683C-48C9-8586-1A21092FD772}" destId="{1A87FBF3-1DC9-49CA-A43C-4D66FA8A57FC}" srcOrd="7" destOrd="0" parTransId="{D8E31A33-28F7-4E1F-8FDC-38F3FA16B863}" sibTransId="{7A0175CF-5F11-4336-BADB-0E023DC75C59}"/>
    <dgm:cxn modelId="{0074CBA0-062F-4996-A482-05D5200649D8}" type="presOf" srcId="{015B66A4-0D0F-45E9-9DBB-C1CDE7126FBA}" destId="{201B0908-DA99-4AA9-AF22-CF37D294D41F}" srcOrd="1" destOrd="0" presId="urn:microsoft.com/office/officeart/2005/8/layout/radial1"/>
    <dgm:cxn modelId="{42502DB1-831D-40FE-B495-5D8C91417D2E}" srcId="{8171A1A5-5F92-4F9E-8096-5E04E31E6DF5}" destId="{17E03472-683C-48C9-8586-1A21092FD772}" srcOrd="0" destOrd="0" parTransId="{36D7DB73-AD77-4D44-A24A-46BD1985CB1F}" sibTransId="{3B16400C-7D98-4A51-8B2D-EE061920FF0D}"/>
    <dgm:cxn modelId="{01F90C1F-FD55-40EF-A50D-6333849E1FC5}" type="presOf" srcId="{1BC46A1D-C7E0-4719-8A6F-4F7EE28F3B22}" destId="{D78FB6B9-8C97-45E6-8068-8F157DFC2235}" srcOrd="0" destOrd="0" presId="urn:microsoft.com/office/officeart/2005/8/layout/radial1"/>
    <dgm:cxn modelId="{774E8447-0447-4EAE-BB1B-D286CA2486F6}" srcId="{17E03472-683C-48C9-8586-1A21092FD772}" destId="{3E91EC3C-6599-446F-839B-851C2DED46B9}" srcOrd="6" destOrd="0" parTransId="{0B40C2FD-B7ED-4771-BC59-2BD85D06160B}" sibTransId="{4627FD64-1716-4CC8-9CE2-5A1A74AE97D1}"/>
    <dgm:cxn modelId="{D8518293-008D-4F62-B974-EB1F0B551071}" type="presOf" srcId="{EB3BAF2E-0702-427A-A7AF-D0A2AAE12214}" destId="{2310B0B9-DF36-4591-8889-531EA0A0E55C}" srcOrd="0" destOrd="0" presId="urn:microsoft.com/office/officeart/2005/8/layout/radial1"/>
    <dgm:cxn modelId="{5777C29B-D29B-40D2-9202-5A0EC82BAB4F}" type="presOf" srcId="{D8E31A33-28F7-4E1F-8FDC-38F3FA16B863}" destId="{D07E2E2B-857F-4E73-811B-5BEACF9CC352}" srcOrd="1" destOrd="0" presId="urn:microsoft.com/office/officeart/2005/8/layout/radial1"/>
    <dgm:cxn modelId="{51F45D38-6023-499E-8992-E8E9DB3D81A0}" type="presParOf" srcId="{7581D586-14C6-4146-B83E-B9BBE0D12CBE}" destId="{83CB73C1-78E4-4C5A-951A-40226E220DCA}" srcOrd="0" destOrd="0" presId="urn:microsoft.com/office/officeart/2005/8/layout/radial1"/>
    <dgm:cxn modelId="{8E3EE287-4A1F-4B93-8B77-89619407EF29}" type="presParOf" srcId="{7581D586-14C6-4146-B83E-B9BBE0D12CBE}" destId="{97B10C3D-22DE-4D2E-A2A9-5123AD7F9B67}" srcOrd="1" destOrd="0" presId="urn:microsoft.com/office/officeart/2005/8/layout/radial1"/>
    <dgm:cxn modelId="{8EE84241-62C2-462A-8022-7006D76F9FC9}" type="presParOf" srcId="{97B10C3D-22DE-4D2E-A2A9-5123AD7F9B67}" destId="{5D1FBE76-7D57-4D04-854D-6D61381FAE6D}" srcOrd="0" destOrd="0" presId="urn:microsoft.com/office/officeart/2005/8/layout/radial1"/>
    <dgm:cxn modelId="{6DF15303-9166-42A5-9112-E58520933A2D}" type="presParOf" srcId="{7581D586-14C6-4146-B83E-B9BBE0D12CBE}" destId="{A9B2B346-AD83-4203-A528-EC92FD4245A3}" srcOrd="2" destOrd="0" presId="urn:microsoft.com/office/officeart/2005/8/layout/radial1"/>
    <dgm:cxn modelId="{D2935368-AD81-472E-9A8E-E499EFFC6CA3}" type="presParOf" srcId="{7581D586-14C6-4146-B83E-B9BBE0D12CBE}" destId="{B4F22A15-AE5B-4408-928D-830192317D59}" srcOrd="3" destOrd="0" presId="urn:microsoft.com/office/officeart/2005/8/layout/radial1"/>
    <dgm:cxn modelId="{F811A1C4-07E4-4E24-B1FA-E6959A936C0B}" type="presParOf" srcId="{B4F22A15-AE5B-4408-928D-830192317D59}" destId="{A58CF20F-703D-48D7-92E3-6340100524B4}" srcOrd="0" destOrd="0" presId="urn:microsoft.com/office/officeart/2005/8/layout/radial1"/>
    <dgm:cxn modelId="{C6B12A9D-FD2E-4208-899B-4E42811B37A1}" type="presParOf" srcId="{7581D586-14C6-4146-B83E-B9BBE0D12CBE}" destId="{D78FB6B9-8C97-45E6-8068-8F157DFC2235}" srcOrd="4" destOrd="0" presId="urn:microsoft.com/office/officeart/2005/8/layout/radial1"/>
    <dgm:cxn modelId="{B7E801EA-8714-444A-B3C7-E0DD66082270}" type="presParOf" srcId="{7581D586-14C6-4146-B83E-B9BBE0D12CBE}" destId="{69926F60-49AC-4F71-B151-973C1341FAE3}" srcOrd="5" destOrd="0" presId="urn:microsoft.com/office/officeart/2005/8/layout/radial1"/>
    <dgm:cxn modelId="{DE14D6DF-00EC-4045-B740-D4EAC08F79D8}" type="presParOf" srcId="{69926F60-49AC-4F71-B151-973C1341FAE3}" destId="{5880AB23-E7A7-41C0-8E40-A40E0AC753F6}" srcOrd="0" destOrd="0" presId="urn:microsoft.com/office/officeart/2005/8/layout/radial1"/>
    <dgm:cxn modelId="{4D7C7BDC-877D-4279-B0B5-146A4E4A80C2}" type="presParOf" srcId="{7581D586-14C6-4146-B83E-B9BBE0D12CBE}" destId="{3947CC11-ACEE-4BB3-9EB8-3E3D4B75B1A4}" srcOrd="6" destOrd="0" presId="urn:microsoft.com/office/officeart/2005/8/layout/radial1"/>
    <dgm:cxn modelId="{C4F9505B-E9CA-4572-85DD-1CD9A585064E}" type="presParOf" srcId="{7581D586-14C6-4146-B83E-B9BBE0D12CBE}" destId="{542D205F-BD6E-4C08-99C6-89D9862A042A}" srcOrd="7" destOrd="0" presId="urn:microsoft.com/office/officeart/2005/8/layout/radial1"/>
    <dgm:cxn modelId="{654E9931-AB86-4F0F-B2A2-F4ACD51DEAD6}" type="presParOf" srcId="{542D205F-BD6E-4C08-99C6-89D9862A042A}" destId="{153F003F-B5BD-466A-BABB-E1378F23ECD1}" srcOrd="0" destOrd="0" presId="urn:microsoft.com/office/officeart/2005/8/layout/radial1"/>
    <dgm:cxn modelId="{EDB6A510-DF05-404F-ADE0-453C6D9E7B26}" type="presParOf" srcId="{7581D586-14C6-4146-B83E-B9BBE0D12CBE}" destId="{03377B8A-8D84-483C-B1FD-CF9B8F8312CC}" srcOrd="8" destOrd="0" presId="urn:microsoft.com/office/officeart/2005/8/layout/radial1"/>
    <dgm:cxn modelId="{77E079DF-F1D8-4F63-B786-445867B1A719}" type="presParOf" srcId="{7581D586-14C6-4146-B83E-B9BBE0D12CBE}" destId="{B83AE6CE-704A-49BF-8A39-B8D64CCA8990}" srcOrd="9" destOrd="0" presId="urn:microsoft.com/office/officeart/2005/8/layout/radial1"/>
    <dgm:cxn modelId="{D62AD0A1-6A42-4725-9730-ACEA58AD5DAC}" type="presParOf" srcId="{B83AE6CE-704A-49BF-8A39-B8D64CCA8990}" destId="{201B0908-DA99-4AA9-AF22-CF37D294D41F}" srcOrd="0" destOrd="0" presId="urn:microsoft.com/office/officeart/2005/8/layout/radial1"/>
    <dgm:cxn modelId="{448EFBEE-A8A1-4A1F-9C96-DAB4298010B4}" type="presParOf" srcId="{7581D586-14C6-4146-B83E-B9BBE0D12CBE}" destId="{0B0BD5C0-3377-4960-A17A-DAC9BB2263D8}" srcOrd="10" destOrd="0" presId="urn:microsoft.com/office/officeart/2005/8/layout/radial1"/>
    <dgm:cxn modelId="{9CCD150A-74A2-4C63-AD04-163EF4E4C9A6}" type="presParOf" srcId="{7581D586-14C6-4146-B83E-B9BBE0D12CBE}" destId="{226F81C4-AA09-4068-9602-35F8358713D9}" srcOrd="11" destOrd="0" presId="urn:microsoft.com/office/officeart/2005/8/layout/radial1"/>
    <dgm:cxn modelId="{D1283C7E-A4FD-4147-A11F-3D19DE9389BF}" type="presParOf" srcId="{226F81C4-AA09-4068-9602-35F8358713D9}" destId="{416035D7-116B-4A75-839C-BA555727A31A}" srcOrd="0" destOrd="0" presId="urn:microsoft.com/office/officeart/2005/8/layout/radial1"/>
    <dgm:cxn modelId="{6BCEDDA2-EE08-4FBC-AEA6-295C85DD0719}" type="presParOf" srcId="{7581D586-14C6-4146-B83E-B9BBE0D12CBE}" destId="{F0253D0D-D0A4-4F24-97C0-83232EE3C436}" srcOrd="12" destOrd="0" presId="urn:microsoft.com/office/officeart/2005/8/layout/radial1"/>
    <dgm:cxn modelId="{062E8995-E481-404D-80FD-3993BBD70B9B}" type="presParOf" srcId="{7581D586-14C6-4146-B83E-B9BBE0D12CBE}" destId="{5DA33313-2B03-4BC9-B4BA-F1CA89C8D737}" srcOrd="13" destOrd="0" presId="urn:microsoft.com/office/officeart/2005/8/layout/radial1"/>
    <dgm:cxn modelId="{10DC527B-B61E-4E4C-AD06-ECB885BD7827}" type="presParOf" srcId="{5DA33313-2B03-4BC9-B4BA-F1CA89C8D737}" destId="{20FEC959-8220-4609-92EF-B1709763CC84}" srcOrd="0" destOrd="0" presId="urn:microsoft.com/office/officeart/2005/8/layout/radial1"/>
    <dgm:cxn modelId="{F3588D4B-5F1C-497B-A851-E9410B2457D0}" type="presParOf" srcId="{7581D586-14C6-4146-B83E-B9BBE0D12CBE}" destId="{71CA10D0-5ABC-484C-A596-E332FDB944C5}" srcOrd="14" destOrd="0" presId="urn:microsoft.com/office/officeart/2005/8/layout/radial1"/>
    <dgm:cxn modelId="{B6701DD5-532F-476E-86FA-6C1D08D6858F}" type="presParOf" srcId="{7581D586-14C6-4146-B83E-B9BBE0D12CBE}" destId="{941ED8A3-3D9F-4FF9-B698-A1735C25A6DE}" srcOrd="15" destOrd="0" presId="urn:microsoft.com/office/officeart/2005/8/layout/radial1"/>
    <dgm:cxn modelId="{A67DB254-EE97-477E-BE74-69B1CA1A380F}" type="presParOf" srcId="{941ED8A3-3D9F-4FF9-B698-A1735C25A6DE}" destId="{D07E2E2B-857F-4E73-811B-5BEACF9CC352}" srcOrd="0" destOrd="0" presId="urn:microsoft.com/office/officeart/2005/8/layout/radial1"/>
    <dgm:cxn modelId="{8F5E7E20-972E-4C2A-BBE5-D6805853585D}" type="presParOf" srcId="{7581D586-14C6-4146-B83E-B9BBE0D12CBE}" destId="{33D468E9-AA50-4611-AE90-DEFDF1E767DE}" srcOrd="16" destOrd="0" presId="urn:microsoft.com/office/officeart/2005/8/layout/radial1"/>
    <dgm:cxn modelId="{345E1983-6E41-41EA-9DAB-A2A209DEF749}" type="presParOf" srcId="{7581D586-14C6-4146-B83E-B9BBE0D12CBE}" destId="{51532975-AE7E-4E13-AF7B-BC9333125544}" srcOrd="17" destOrd="0" presId="urn:microsoft.com/office/officeart/2005/8/layout/radial1"/>
    <dgm:cxn modelId="{B8D70AEF-B6A0-494E-A010-F08BE246FC88}" type="presParOf" srcId="{51532975-AE7E-4E13-AF7B-BC9333125544}" destId="{773EB383-ED48-4C3D-BA16-DF76101089B0}" srcOrd="0" destOrd="0" presId="urn:microsoft.com/office/officeart/2005/8/layout/radial1"/>
    <dgm:cxn modelId="{6D6D33EA-6709-4480-9113-4D47232648CF}" type="presParOf" srcId="{7581D586-14C6-4146-B83E-B9BBE0D12CBE}" destId="{2310B0B9-DF36-4591-8889-531EA0A0E55C}" srcOrd="18" destOrd="0" presId="urn:microsoft.com/office/officeart/2005/8/layout/radial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B73C1-78E4-4C5A-951A-40226E220DCA}">
      <dsp:nvSpPr>
        <dsp:cNvPr id="0" name=""/>
        <dsp:cNvSpPr/>
      </dsp:nvSpPr>
      <dsp:spPr>
        <a:xfrm>
          <a:off x="5946280" y="2942382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C¸c 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QH th­êng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 gÆp 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gi÷a c¸c </a:t>
          </a:r>
        </a:p>
        <a:p>
          <a:pPr marL="0" marR="0" lvl="0" indent="0" algn="ctr" defTabSz="914400" rtl="0" eaLnBrk="0" fontAlgn="base" latinLnBrk="0" hangingPunct="0">
            <a:lnSpc>
              <a:spcPct val="8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5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.VnTime" panose="020B7200000000000000" pitchFamily="34" charset="0"/>
            </a:rPr>
            <a:t>vÕ c©u ghÐp</a:t>
          </a:r>
        </a:p>
      </dsp:txBody>
      <dsp:txXfrm>
        <a:off x="6170307" y="3166409"/>
        <a:ext cx="1081697" cy="1081697"/>
      </dsp:txXfrm>
    </dsp:sp>
    <dsp:sp modelId="{97B10C3D-22DE-4D2E-A2A9-5123AD7F9B67}">
      <dsp:nvSpPr>
        <dsp:cNvPr id="0" name=""/>
        <dsp:cNvSpPr/>
      </dsp:nvSpPr>
      <dsp:spPr>
        <a:xfrm rot="16200000">
          <a:off x="6020848" y="2241817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6676641" y="2217559"/>
        <a:ext cx="69030" cy="69030"/>
      </dsp:txXfrm>
    </dsp:sp>
    <dsp:sp modelId="{A9B2B346-AD83-4203-A528-EC92FD4245A3}">
      <dsp:nvSpPr>
        <dsp:cNvPr id="0" name=""/>
        <dsp:cNvSpPr/>
      </dsp:nvSpPr>
      <dsp:spPr>
        <a:xfrm>
          <a:off x="5946280" y="32014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QH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6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Nguyên</a:t>
          </a:r>
          <a:r>
            <a:rPr kumimoji="0" lang="en-US" sz="2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6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nhân</a:t>
          </a:r>
          <a:endParaRPr kumimoji="0" lang="en-US" sz="26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70307" y="256041"/>
        <a:ext cx="1081697" cy="1081697"/>
      </dsp:txXfrm>
    </dsp:sp>
    <dsp:sp modelId="{B4F22A15-AE5B-4408-928D-830192317D59}">
      <dsp:nvSpPr>
        <dsp:cNvPr id="0" name=""/>
        <dsp:cNvSpPr/>
      </dsp:nvSpPr>
      <dsp:spPr>
        <a:xfrm rot="18600000">
          <a:off x="6956222" y="2582265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612015" y="2558007"/>
        <a:ext cx="69030" cy="69030"/>
      </dsp:txXfrm>
    </dsp:sp>
    <dsp:sp modelId="{D78FB6B9-8C97-45E6-8068-8F157DFC2235}">
      <dsp:nvSpPr>
        <dsp:cNvPr id="0" name=""/>
        <dsp:cNvSpPr/>
      </dsp:nvSpPr>
      <dsp:spPr>
        <a:xfrm>
          <a:off x="7817029" y="712911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.VnTime" panose="020B7200000000000000" pitchFamily="34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kiện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41056" y="936938"/>
        <a:ext cx="1081697" cy="1081697"/>
      </dsp:txXfrm>
    </dsp:sp>
    <dsp:sp modelId="{69926F60-49AC-4F71-B151-973C1341FAE3}">
      <dsp:nvSpPr>
        <dsp:cNvPr id="0" name=""/>
        <dsp:cNvSpPr/>
      </dsp:nvSpPr>
      <dsp:spPr>
        <a:xfrm rot="21000000">
          <a:off x="7453924" y="3444310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8109717" y="3420052"/>
        <a:ext cx="69030" cy="69030"/>
      </dsp:txXfrm>
    </dsp:sp>
    <dsp:sp modelId="{3947CC11-ACEE-4BB3-9EB8-3E3D4B75B1A4}">
      <dsp:nvSpPr>
        <dsp:cNvPr id="0" name=""/>
        <dsp:cNvSpPr/>
      </dsp:nvSpPr>
      <dsp:spPr>
        <a:xfrm>
          <a:off x="8812433" y="2437002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Tương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phản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36460" y="2661029"/>
        <a:ext cx="1081697" cy="1081697"/>
      </dsp:txXfrm>
    </dsp:sp>
    <dsp:sp modelId="{542D205F-BD6E-4C08-99C6-89D9862A042A}">
      <dsp:nvSpPr>
        <dsp:cNvPr id="0" name=""/>
        <dsp:cNvSpPr/>
      </dsp:nvSpPr>
      <dsp:spPr>
        <a:xfrm rot="1800000">
          <a:off x="7281074" y="4424592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936867" y="4400334"/>
        <a:ext cx="69030" cy="69030"/>
      </dsp:txXfrm>
    </dsp:sp>
    <dsp:sp modelId="{03377B8A-8D84-483C-B1FD-CF9B8F8312CC}">
      <dsp:nvSpPr>
        <dsp:cNvPr id="0" name=""/>
        <dsp:cNvSpPr/>
      </dsp:nvSpPr>
      <dsp:spPr>
        <a:xfrm>
          <a:off x="8466733" y="4397566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Tăng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tiến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90760" y="4621593"/>
        <a:ext cx="1081697" cy="1081697"/>
      </dsp:txXfrm>
    </dsp:sp>
    <dsp:sp modelId="{B83AE6CE-704A-49BF-8A39-B8D64CCA8990}">
      <dsp:nvSpPr>
        <dsp:cNvPr id="0" name=""/>
        <dsp:cNvSpPr/>
      </dsp:nvSpPr>
      <dsp:spPr>
        <a:xfrm rot="4200000">
          <a:off x="6518550" y="5064426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7174343" y="5040168"/>
        <a:ext cx="69030" cy="69030"/>
      </dsp:txXfrm>
    </dsp:sp>
    <dsp:sp modelId="{0B0BD5C0-3377-4960-A17A-DAC9BB2263D8}">
      <dsp:nvSpPr>
        <dsp:cNvPr id="0" name=""/>
        <dsp:cNvSpPr/>
      </dsp:nvSpPr>
      <dsp:spPr>
        <a:xfrm>
          <a:off x="6941685" y="5677233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lựa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chọn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65712" y="5901260"/>
        <a:ext cx="1081697" cy="1081697"/>
      </dsp:txXfrm>
    </dsp:sp>
    <dsp:sp modelId="{226F81C4-AA09-4068-9602-35F8358713D9}">
      <dsp:nvSpPr>
        <dsp:cNvPr id="0" name=""/>
        <dsp:cNvSpPr/>
      </dsp:nvSpPr>
      <dsp:spPr>
        <a:xfrm rot="6600000">
          <a:off x="5523145" y="5064426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6178938" y="5040168"/>
        <a:ext cx="69030" cy="69030"/>
      </dsp:txXfrm>
    </dsp:sp>
    <dsp:sp modelId="{F0253D0D-D0A4-4F24-97C0-83232EE3C436}">
      <dsp:nvSpPr>
        <dsp:cNvPr id="0" name=""/>
        <dsp:cNvSpPr/>
      </dsp:nvSpPr>
      <dsp:spPr>
        <a:xfrm>
          <a:off x="4950876" y="5677233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Giải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thích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174903" y="5901260"/>
        <a:ext cx="1081697" cy="1081697"/>
      </dsp:txXfrm>
    </dsp:sp>
    <dsp:sp modelId="{5DA33313-2B03-4BC9-B4BA-F1CA89C8D737}">
      <dsp:nvSpPr>
        <dsp:cNvPr id="0" name=""/>
        <dsp:cNvSpPr/>
      </dsp:nvSpPr>
      <dsp:spPr>
        <a:xfrm rot="9000000">
          <a:off x="4760621" y="4424592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416414" y="4400334"/>
        <a:ext cx="69030" cy="69030"/>
      </dsp:txXfrm>
    </dsp:sp>
    <dsp:sp modelId="{71CA10D0-5ABC-484C-A596-E332FDB944C5}">
      <dsp:nvSpPr>
        <dsp:cNvPr id="0" name=""/>
        <dsp:cNvSpPr/>
      </dsp:nvSpPr>
      <dsp:spPr>
        <a:xfrm>
          <a:off x="3425828" y="4397566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Bổ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sung</a:t>
          </a:r>
        </a:p>
      </dsp:txBody>
      <dsp:txXfrm>
        <a:off x="3649855" y="4621593"/>
        <a:ext cx="1081697" cy="1081697"/>
      </dsp:txXfrm>
    </dsp:sp>
    <dsp:sp modelId="{941ED8A3-3D9F-4FF9-B698-A1735C25A6DE}">
      <dsp:nvSpPr>
        <dsp:cNvPr id="0" name=""/>
        <dsp:cNvSpPr/>
      </dsp:nvSpPr>
      <dsp:spPr>
        <a:xfrm rot="11400000">
          <a:off x="4587771" y="3444310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243564" y="3420052"/>
        <a:ext cx="69030" cy="69030"/>
      </dsp:txXfrm>
    </dsp:sp>
    <dsp:sp modelId="{33D468E9-AA50-4611-AE90-DEFDF1E767DE}">
      <dsp:nvSpPr>
        <dsp:cNvPr id="0" name=""/>
        <dsp:cNvSpPr/>
      </dsp:nvSpPr>
      <dsp:spPr>
        <a:xfrm>
          <a:off x="3080128" y="2437002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Tiếp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nối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04155" y="2661029"/>
        <a:ext cx="1081697" cy="1081697"/>
      </dsp:txXfrm>
    </dsp:sp>
    <dsp:sp modelId="{51532975-AE7E-4E13-AF7B-BC9333125544}">
      <dsp:nvSpPr>
        <dsp:cNvPr id="0" name=""/>
        <dsp:cNvSpPr/>
      </dsp:nvSpPr>
      <dsp:spPr>
        <a:xfrm rot="13800000">
          <a:off x="5085473" y="2582265"/>
          <a:ext cx="1380616" cy="20514"/>
        </a:xfrm>
        <a:custGeom>
          <a:avLst/>
          <a:gdLst/>
          <a:ahLst/>
          <a:cxnLst/>
          <a:rect l="0" t="0" r="0" b="0"/>
          <a:pathLst>
            <a:path>
              <a:moveTo>
                <a:pt x="0" y="10257"/>
              </a:moveTo>
              <a:lnTo>
                <a:pt x="1380616" y="102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5741266" y="2558007"/>
        <a:ext cx="69030" cy="69030"/>
      </dsp:txXfrm>
    </dsp:sp>
    <dsp:sp modelId="{2310B0B9-DF36-4591-8889-531EA0A0E55C}">
      <dsp:nvSpPr>
        <dsp:cNvPr id="0" name=""/>
        <dsp:cNvSpPr/>
      </dsp:nvSpPr>
      <dsp:spPr>
        <a:xfrm>
          <a:off x="4075532" y="712911"/>
          <a:ext cx="1529751" cy="15297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QH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Đồng</a:t>
          </a:r>
          <a:r>
            <a:rPr kumimoji="0" lang="en-US" sz="2800" b="1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kumimoji="0" lang="en-US" sz="2800" b="1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endParaRPr kumimoji="0" lang="en-US" sz="2800" b="1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99559" y="936938"/>
        <a:ext cx="1081697" cy="1081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2265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88542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08551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4ACBBD9-D447-435C-9EF5-C420C5B647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0768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37428C-4783-4A2C-B071-35E8F2ECED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212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9347200" y="64008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B7651074-4436-44B1-9C7C-DD0C9DA4B7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0668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3361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89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78213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7183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5725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4802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48044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5009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67485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952" y="154983"/>
            <a:ext cx="1143775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MIỆNG</a:t>
            </a:r>
          </a:p>
          <a:p>
            <a:r>
              <a:rPr lang="en-US" sz="4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“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endParaRPr lang="en-US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Cho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thiếp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017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0963" y="123998"/>
            <a:ext cx="50834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 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+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Quan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heä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tieáp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noái</a:t>
            </a:r>
            <a:endParaRPr lang="en-US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VNI-Times" pitchFamily="2" charset="0"/>
            </a:endParaRPr>
          </a:p>
          <a:p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VNI-Times" pitchFamily="2" charset="0"/>
            </a:endParaRPr>
          </a:p>
          <a:p>
            <a:endParaRPr lang="en-US" sz="4000" b="1" dirty="0" smtClean="0">
              <a:solidFill>
                <a:schemeClr val="tx1">
                  <a:lumMod val="95000"/>
                  <a:lumOff val="5000"/>
                </a:schemeClr>
              </a:solidFill>
              <a:latin typeface="VNI-Times" pitchFamily="2" charset="0"/>
            </a:endParaRPr>
          </a:p>
          <a:p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VNI-Times" pitchFamily="2" charset="0"/>
            </a:endParaRPr>
          </a:p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+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Quan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heä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ñoàng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VNI-Times" pitchFamily="2" charset="0"/>
              </a:rPr>
              <a:t>thôøi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VNI-Times" pitchFamily="2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253929" y="0"/>
            <a:ext cx="30997" cy="67417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 Box 6" descr="Purple mesh"/>
          <p:cNvSpPr txBox="1">
            <a:spLocks noChangeArrowheads="1"/>
          </p:cNvSpPr>
          <p:nvPr/>
        </p:nvSpPr>
        <p:spPr bwMode="auto">
          <a:xfrm>
            <a:off x="5424407" y="374812"/>
            <a:ext cx="6509289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7</a:t>
            </a:r>
            <a:r>
              <a:rPr lang="en-US" sz="3600" b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giằng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gậy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</a:p>
          <a:p>
            <a:pPr algn="ctr"/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6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36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6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6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6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</a:t>
            </a:r>
            <a:r>
              <a:rPr lang="en-US" sz="3600" b="1" i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 i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b="1" i="1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5424408" y="4479036"/>
            <a:ext cx="6509288" cy="1323439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u="sng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8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Chồng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trâu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9895674" y="1658891"/>
            <a:ext cx="604436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28093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48"/>
          <p:cNvGraphicFramePr>
            <a:graphicFrameLocks noGrp="1"/>
          </p:cNvGraphicFramePr>
          <p:nvPr>
            <p:ph/>
            <p:extLst>
              <p:ext uri="{D42A27DB-BD31-4B8C-83A1-F6EECF244321}">
                <p14:modId xmlns="" xmlns:p14="http://schemas.microsoft.com/office/powerpoint/2010/main" val="485716034"/>
              </p:ext>
            </p:extLst>
          </p:nvPr>
        </p:nvGraphicFramePr>
        <p:xfrm>
          <a:off x="278969" y="418460"/>
          <a:ext cx="11499743" cy="6292823"/>
        </p:xfrm>
        <a:graphic>
          <a:graphicData uri="http://schemas.openxmlformats.org/drawingml/2006/table">
            <a:tbl>
              <a:tblPr/>
              <a:tblGrid>
                <a:gridCol w="4789938"/>
                <a:gridCol w="6709805"/>
              </a:tblGrid>
              <a:tr h="8508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ý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nghĩa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giữa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câu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ghép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Dấu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hiệu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thường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gặp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nhân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Vì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nên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…,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tại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nên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…,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thế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nên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5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điều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kiện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giả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thiết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Nếu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thì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…,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thì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…,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hễ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thì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47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tương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phản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Tuy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nhưng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tăng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Càng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càng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…,…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không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những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còn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...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lựa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chọn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Hay,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bổ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sung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nối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tiếp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Rồi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đồng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Vừa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vừa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hệ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giải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thích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Dấu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hai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chấm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(:)…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8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74520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78629" y="309965"/>
            <a:ext cx="5563893" cy="138499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GHÉP (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0963" y="170481"/>
            <a:ext cx="21232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</a:p>
          <a:p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1478" y="2293749"/>
            <a:ext cx="107403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b="1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SGK/ 123</a:t>
            </a:r>
          </a:p>
          <a:p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b="1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0963" y="1237760"/>
            <a:ext cx="60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CC3300"/>
                </a:solidFill>
                <a:sym typeface="Wingdings" panose="05000000000000000000" pitchFamily="2" charset="2"/>
              </a:rPr>
              <a:t>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64232" y="5614341"/>
            <a:ext cx="3487118" cy="584775"/>
          </a:xfrm>
          <a:prstGeom prst="rect">
            <a:avLst/>
          </a:prstGeom>
          <a:noFill/>
          <a:ln w="3810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SGK/ </a:t>
            </a:r>
            <a:r>
              <a:rPr lang="en-US" sz="3200" b="1" dirty="0" smtClean="0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42261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6976" y="387458"/>
            <a:ext cx="11313763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Đọa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1</a:t>
            </a:r>
            <a:endParaRPr lang="en-US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nịch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rải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dịu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xịt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nề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ầm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đục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ngầu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(Theo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Nam,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b.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>
                <a:sym typeface="Wingdings" panose="05000000000000000000" pitchFamily="2" charset="2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ý </a:t>
            </a:r>
            <a:r>
              <a:rPr lang="en-US" sz="3200" b="1" dirty="0" err="1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nghĩa</a:t>
            </a:r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giữa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1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điều</a:t>
            </a:r>
            <a:r>
              <a:rPr 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kiện</a:t>
            </a:r>
            <a:r>
              <a:rPr 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</a:t>
            </a:r>
            <a:r>
              <a:rPr lang="en-US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kết</a:t>
            </a:r>
            <a:r>
              <a:rPr lang="en-US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quả</a:t>
            </a:r>
            <a:r>
              <a:rPr lang="en-US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c.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ghép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riêng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nghĩa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chặt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nhau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endParaRPr lang="en-US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33953" y="1890793"/>
            <a:ext cx="957795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787540" y="1369782"/>
            <a:ext cx="1720311" cy="956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0965" y="2311927"/>
            <a:ext cx="8340671" cy="3281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340965" y="3265109"/>
            <a:ext cx="2340242" cy="6961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16976" y="2789634"/>
            <a:ext cx="5656881" cy="606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0228881" y="1890793"/>
            <a:ext cx="82141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942521" y="2332492"/>
            <a:ext cx="1759057" cy="2325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990095" y="2869006"/>
            <a:ext cx="5284922" cy="122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042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1476" y="294467"/>
            <a:ext cx="1156173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Đọa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2</a:t>
            </a:r>
          </a:p>
          <a:p>
            <a:pPr marL="457200" indent="-457200">
              <a:buFontTx/>
              <a:buChar char="-"/>
            </a:pP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Vào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mùa</a:t>
            </a:r>
            <a:r>
              <a:rPr lang="en-US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sươ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buồm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tan,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sương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buông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</a:p>
          <a:p>
            <a:pPr algn="just"/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(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Sảnh</a:t>
            </a:r>
            <a:r>
              <a:rPr lang="en-US" sz="24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a.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  <a:p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b. </a:t>
            </a:r>
            <a:r>
              <a:rPr lang="en-US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giữa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đoạn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trích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2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nhân</a:t>
            </a:r>
            <a:r>
              <a:rPr lang="en-US" sz="3200" b="1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quả</a:t>
            </a:r>
            <a:r>
              <a:rPr lang="en-US" sz="3200" b="1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đầu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nguyên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nhân,vế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chỉ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c.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ghép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riêng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ý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nghĩa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chặt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endParaRPr lang="en-US" sz="2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9035514" y="1278104"/>
            <a:ext cx="2402236" cy="2066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898902" y="1820798"/>
            <a:ext cx="8772042" cy="28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805918" y="2282405"/>
            <a:ext cx="10631832" cy="7126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918915" y="1820798"/>
            <a:ext cx="80591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04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7973" y="123990"/>
            <a:ext cx="1145324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1,2 :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3,4: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  <a:p>
            <a:endParaRPr lang="en-US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miêu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917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969" y="340963"/>
            <a:ext cx="1122077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Dậu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đớn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van con, u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lạy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con, con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u,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b="1" dirty="0" smtClean="0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van con, u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lạy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con, con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u,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b="1" dirty="0" smtClean="0">
                <a:solidFill>
                  <a:srgbClr val="B50B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(3)</a:t>
            </a:r>
            <a:r>
              <a:rPr lang="en-US" sz="28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b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So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en-US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208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8969" y="356461"/>
            <a:ext cx="11623729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b="1" i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lão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chậm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dằn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cha.</a:t>
            </a:r>
          </a:p>
          <a:p>
            <a:endParaRPr lang="en-US" sz="36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124698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8969" y="0"/>
            <a:ext cx="11391255" cy="550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i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</a:p>
          <a:p>
            <a:r>
              <a:rPr lang="en-US" sz="3200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khéo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V1-V2-V3 -&gt;V4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    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u van con. U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con. Con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u. Con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VNI-Times" pitchFamily="2" charset="0"/>
              </a:rPr>
              <a:t>  </a:t>
            </a:r>
            <a:r>
              <a:rPr lang="en-US" sz="3200" b="1" dirty="0" smtClean="0">
                <a:solidFill>
                  <a:srgbClr val="FF0000"/>
                </a:solidFill>
                <a:latin typeface="VNI-Times" pitchFamily="2" charset="0"/>
              </a:rPr>
              <a:t>c. </a:t>
            </a:r>
            <a:r>
              <a:rPr lang="en-US" sz="3200" b="1" dirty="0" smtClean="0">
                <a:solidFill>
                  <a:srgbClr val="FF0000"/>
                </a:solidFill>
                <a:latin typeface="VNI-Times" pitchFamily="2" charset="0"/>
                <a:sym typeface="Wingdings" panose="05000000000000000000" pitchFamily="2" charset="2"/>
              </a:rPr>
              <a:t> </a:t>
            </a:r>
            <a:r>
              <a:rPr lang="en-US" sz="3200" b="1" dirty="0" err="1" smtClean="0">
                <a:latin typeface="VNI-Times" pitchFamily="2" charset="0"/>
              </a:rPr>
              <a:t>Nhaân</a:t>
            </a:r>
            <a:r>
              <a:rPr lang="en-US" sz="3200" b="1" dirty="0" smtClean="0">
                <a:latin typeface="VNI-Times" pitchFamily="2" charset="0"/>
              </a:rPr>
              <a:t> </a:t>
            </a:r>
            <a:r>
              <a:rPr lang="en-US" sz="3200" b="1" dirty="0" err="1" smtClean="0">
                <a:latin typeface="VNI-Times" pitchFamily="2" charset="0"/>
              </a:rPr>
              <a:t>vaät</a:t>
            </a:r>
            <a:r>
              <a:rPr lang="en-US" sz="3200" b="1" dirty="0" smtClean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noùi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 smtClean="0">
                <a:latin typeface="VNI-Times" pitchFamily="2" charset="0"/>
              </a:rPr>
              <a:t>nhaùt</a:t>
            </a:r>
            <a:r>
              <a:rPr lang="en-US" sz="3200" b="1" dirty="0" smtClean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göøng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hoaëc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ngheïn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 smtClean="0">
                <a:latin typeface="VNI-Times" pitchFamily="2" charset="0"/>
              </a:rPr>
              <a:t>ngaøo</a:t>
            </a:r>
            <a:r>
              <a:rPr lang="en-US" sz="3200" b="1" dirty="0">
                <a:latin typeface="VNI-Times" pitchFamily="2" charset="0"/>
              </a:rPr>
              <a:t>.</a:t>
            </a:r>
            <a:r>
              <a:rPr lang="en-US" sz="3200" b="1" dirty="0" smtClean="0">
                <a:latin typeface="VNI-Times" pitchFamily="2" charset="0"/>
              </a:rPr>
              <a:t> </a:t>
            </a:r>
          </a:p>
          <a:p>
            <a:r>
              <a:rPr lang="en-US" sz="3200" b="1" dirty="0" smtClean="0">
                <a:latin typeface="VNI-Times" pitchFamily="2" charset="0"/>
              </a:rPr>
              <a:t>      </a:t>
            </a:r>
            <a:r>
              <a:rPr lang="en-US" sz="3200" b="1" dirty="0" smtClean="0">
                <a:latin typeface="VNI-Times" pitchFamily="2" charset="0"/>
                <a:sym typeface="Wingdings" panose="05000000000000000000" pitchFamily="2" charset="2"/>
              </a:rPr>
              <a:t> </a:t>
            </a:r>
            <a:r>
              <a:rPr lang="en-US" sz="3200" b="1" dirty="0" err="1" smtClean="0">
                <a:latin typeface="VNI-Times" pitchFamily="2" charset="0"/>
              </a:rPr>
              <a:t>Caùch</a:t>
            </a:r>
            <a:r>
              <a:rPr lang="en-US" sz="3200" b="1" dirty="0" smtClean="0">
                <a:latin typeface="VNI-Times" pitchFamily="2" charset="0"/>
              </a:rPr>
              <a:t> </a:t>
            </a:r>
            <a:r>
              <a:rPr lang="en-US" sz="3200" b="1" dirty="0" err="1" smtClean="0">
                <a:latin typeface="VNI-Times" pitchFamily="2" charset="0"/>
              </a:rPr>
              <a:t>vieát</a:t>
            </a:r>
            <a:r>
              <a:rPr lang="en-US" sz="3200" b="1" dirty="0" smtClean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cuûa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Ngoâ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Taát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 smtClean="0">
                <a:latin typeface="VNI-Times" pitchFamily="2" charset="0"/>
              </a:rPr>
              <a:t>Toá</a:t>
            </a:r>
            <a:r>
              <a:rPr lang="en-US" sz="3200" b="1" dirty="0" smtClean="0">
                <a:latin typeface="VNI-Times" pitchFamily="2" charset="0"/>
              </a:rPr>
              <a:t>: </a:t>
            </a:r>
            <a:r>
              <a:rPr lang="en-US" sz="3200" b="1" dirty="0" err="1" smtClean="0">
                <a:latin typeface="VNI-Times" pitchFamily="2" charset="0"/>
              </a:rPr>
              <a:t>caùch</a:t>
            </a:r>
            <a:r>
              <a:rPr lang="en-US" sz="3200" b="1" dirty="0" smtClean="0">
                <a:latin typeface="VNI-Times" pitchFamily="2" charset="0"/>
              </a:rPr>
              <a:t> </a:t>
            </a:r>
            <a:r>
              <a:rPr lang="en-US" sz="3200" b="1" dirty="0" err="1" smtClean="0">
                <a:latin typeface="VNI-Times" pitchFamily="2" charset="0"/>
              </a:rPr>
              <a:t>noùi</a:t>
            </a:r>
            <a:r>
              <a:rPr lang="en-US" sz="3200" b="1" dirty="0" smtClean="0">
                <a:latin typeface="VNI-Times" pitchFamily="2" charset="0"/>
              </a:rPr>
              <a:t>, </a:t>
            </a:r>
            <a:r>
              <a:rPr lang="en-US" sz="3200" b="1" dirty="0" err="1">
                <a:latin typeface="VNI-Times" pitchFamily="2" charset="0"/>
              </a:rPr>
              <a:t>keå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leå</a:t>
            </a:r>
            <a:r>
              <a:rPr lang="en-US" sz="3200" b="1" dirty="0">
                <a:latin typeface="VNI-Times" pitchFamily="2" charset="0"/>
              </a:rPr>
              <a:t>, </a:t>
            </a:r>
            <a:r>
              <a:rPr lang="en-US" sz="3200" b="1" dirty="0" err="1">
                <a:latin typeface="VNI-Times" pitchFamily="2" charset="0"/>
              </a:rPr>
              <a:t>naên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næ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thieát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tha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cuûa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chò</a:t>
            </a:r>
            <a:r>
              <a:rPr lang="en-US" sz="3200" b="1" dirty="0">
                <a:latin typeface="VNI-Times" pitchFamily="2" charset="0"/>
              </a:rPr>
              <a:t> </a:t>
            </a:r>
            <a:r>
              <a:rPr lang="en-US" sz="3200" b="1" dirty="0" err="1">
                <a:latin typeface="VNI-Times" pitchFamily="2" charset="0"/>
              </a:rPr>
              <a:t>Daäu</a:t>
            </a:r>
            <a:r>
              <a:rPr lang="en-US" sz="3200" b="1" dirty="0" smtClean="0">
                <a:latin typeface="VNI-Times" pitchFamily="2" charset="0"/>
              </a:rPr>
              <a:t>.</a:t>
            </a:r>
            <a:endParaRPr lang="en-US" sz="3200" b="1" dirty="0">
              <a:latin typeface="VNI-Times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330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4468" y="294468"/>
            <a:ext cx="1087981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VNI-Times" pitchFamily="2" charset="0"/>
              </a:rPr>
              <a:t>    </a:t>
            </a:r>
            <a:r>
              <a:rPr lang="en-US" sz="5400" b="1" dirty="0" err="1" smtClean="0">
                <a:latin typeface="VNI-Times" pitchFamily="2" charset="0"/>
              </a:rPr>
              <a:t>Dựa</a:t>
            </a:r>
            <a:r>
              <a:rPr lang="en-US" sz="5400" b="1" dirty="0" smtClean="0">
                <a:latin typeface="VNI-Times" pitchFamily="2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5400" b="1" dirty="0" smtClean="0">
                <a:latin typeface="VNI-Times" pitchFamily="2" charset="0"/>
              </a:rPr>
              <a:t> </a:t>
            </a:r>
            <a:r>
              <a:rPr lang="en-US" sz="5400" b="1" dirty="0" err="1" smtClean="0">
                <a:latin typeface="VNI-Times" pitchFamily="2" charset="0"/>
              </a:rPr>
              <a:t>vă</a:t>
            </a:r>
            <a:r>
              <a:rPr lang="en-US" sz="5400" b="1" dirty="0" err="1" smtClean="0">
                <a:latin typeface="Times New Roman" panose="02020603050405020304" pitchFamily="18" charset="0"/>
              </a:rPr>
              <a:t>n</a:t>
            </a:r>
            <a:r>
              <a:rPr lang="en-US" sz="5400" b="1" dirty="0" smtClean="0"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Times New Roman" panose="02020603050405020304" pitchFamily="18" charset="0"/>
              </a:rPr>
              <a:t>bản</a:t>
            </a:r>
            <a:r>
              <a:rPr lang="en-US" sz="5400" b="1" dirty="0" smtClean="0">
                <a:latin typeface="Times New Roman" panose="02020603050405020304" pitchFamily="18" charset="0"/>
              </a:rPr>
              <a:t> 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“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Ôn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dịch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thuốc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lá</a:t>
            </a:r>
            <a:r>
              <a:rPr lang="en-US" sz="5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” </a:t>
            </a:r>
            <a:r>
              <a:rPr lang="en-US" sz="5400" b="1" dirty="0" err="1" smtClean="0">
                <a:latin typeface="Times New Roman" panose="02020603050405020304" pitchFamily="18" charset="0"/>
              </a:rPr>
              <a:t>hãy</a:t>
            </a:r>
            <a:r>
              <a:rPr lang="en-US" sz="5400" b="1" dirty="0" smtClean="0"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latin typeface="VNI-Times" pitchFamily="2" charset="0"/>
              </a:rPr>
              <a:t>vieát</a:t>
            </a:r>
            <a:r>
              <a:rPr lang="en-US" sz="5400" b="1" dirty="0" smtClean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moät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ñoaïn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vaên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ngaén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smtClean="0">
                <a:latin typeface="VNI-Times" pitchFamily="2" charset="0"/>
              </a:rPr>
              <a:t>(</a:t>
            </a:r>
            <a:r>
              <a:rPr lang="en-US" sz="5400" b="1" dirty="0" err="1" smtClean="0">
                <a:latin typeface="VNI-Times" pitchFamily="2" charset="0"/>
              </a:rPr>
              <a:t>khoaûng</a:t>
            </a:r>
            <a:r>
              <a:rPr lang="en-US" sz="5400" b="1" dirty="0" smtClean="0">
                <a:latin typeface="VNI-Times" pitchFamily="2" charset="0"/>
              </a:rPr>
              <a:t> 3 - </a:t>
            </a:r>
            <a:r>
              <a:rPr lang="en-US" sz="5400" b="1" dirty="0">
                <a:latin typeface="VNI-Times" pitchFamily="2" charset="0"/>
              </a:rPr>
              <a:t>5 </a:t>
            </a:r>
            <a:r>
              <a:rPr lang="en-US" sz="5400" b="1" dirty="0" err="1">
                <a:latin typeface="VNI-Times" pitchFamily="2" charset="0"/>
              </a:rPr>
              <a:t>caâu</a:t>
            </a:r>
            <a:r>
              <a:rPr lang="en-US" sz="5400" b="1" dirty="0">
                <a:latin typeface="VNI-Times" pitchFamily="2" charset="0"/>
              </a:rPr>
              <a:t>) </a:t>
            </a:r>
            <a:r>
              <a:rPr lang="en-US" sz="5400" b="1" dirty="0" err="1">
                <a:latin typeface="VNI-Times" pitchFamily="2" charset="0"/>
              </a:rPr>
              <a:t>trong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ñoù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coù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söû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duïng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caâu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 smtClean="0">
                <a:latin typeface="VNI-Times" pitchFamily="2" charset="0"/>
              </a:rPr>
              <a:t>gheùp</a:t>
            </a:r>
            <a:r>
              <a:rPr lang="en-US" sz="5400" b="1" dirty="0" smtClean="0">
                <a:latin typeface="VNI-Times" pitchFamily="2" charset="0"/>
              </a:rPr>
              <a:t>. </a:t>
            </a:r>
            <a:r>
              <a:rPr lang="en-US" sz="5400" b="1" dirty="0" err="1">
                <a:latin typeface="VNI-Times" pitchFamily="2" charset="0"/>
              </a:rPr>
              <a:t>Gaïch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chaân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döôùi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caâu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gheùp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vaø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cho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bieát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quan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heä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yù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nghóa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giöõa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caùc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veá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trong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caâu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gheùp</a:t>
            </a:r>
            <a:r>
              <a:rPr lang="en-US" sz="5400" b="1" dirty="0">
                <a:latin typeface="VNI-Times" pitchFamily="2" charset="0"/>
              </a:rPr>
              <a:t> </a:t>
            </a:r>
            <a:r>
              <a:rPr lang="en-US" sz="5400" b="1" dirty="0" err="1">
                <a:latin typeface="VNI-Times" pitchFamily="2" charset="0"/>
              </a:rPr>
              <a:t>ñoù</a:t>
            </a:r>
            <a:r>
              <a:rPr lang="en-US" sz="5400" b="1" dirty="0">
                <a:latin typeface="VNI-Times" pitchFamily="2" charset="0"/>
              </a:rPr>
              <a:t> ?</a:t>
            </a:r>
          </a:p>
          <a:p>
            <a:endParaRPr lang="en-US" sz="5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984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0447" y="433953"/>
            <a:ext cx="11236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“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endParaRPr lang="en-US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Cho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thiếp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727702" y="1673817"/>
            <a:ext cx="929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727702" y="1673817"/>
            <a:ext cx="77491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348353" y="2264459"/>
            <a:ext cx="1797803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42829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463" y="402956"/>
            <a:ext cx="1153073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HỎI, BÀI TẬP CỦNG CỐ</a:t>
            </a: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B.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endParaRPr lang="en-US" sz="3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C.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D.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endParaRPr lang="en-US" sz="3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lảng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B.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hắn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cúi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gọt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lim.</a:t>
            </a:r>
          </a:p>
          <a:p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C.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Hắ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chửi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hắ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chửi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D.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Hắ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say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gười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hắ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val 182"/>
          <p:cNvSpPr>
            <a:spLocks noChangeArrowheads="1"/>
          </p:cNvSpPr>
          <p:nvPr/>
        </p:nvSpPr>
        <p:spPr bwMode="auto">
          <a:xfrm>
            <a:off x="5222929" y="2796781"/>
            <a:ext cx="609600" cy="426864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Oval 182"/>
          <p:cNvSpPr>
            <a:spLocks noChangeArrowheads="1"/>
          </p:cNvSpPr>
          <p:nvPr/>
        </p:nvSpPr>
        <p:spPr bwMode="auto">
          <a:xfrm>
            <a:off x="945397" y="4835474"/>
            <a:ext cx="609600" cy="6858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4419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BC8EA3-DAF5-4F0A-9B88-67CCA9AC0BD9}" type="slidenum">
              <a:rPr lang="en-US"/>
              <a:pPr/>
              <a:t>21</a:t>
            </a:fld>
            <a:endParaRPr lang="en-US"/>
          </a:p>
        </p:txBody>
      </p:sp>
      <p:grpSp>
        <p:nvGrpSpPr>
          <p:cNvPr id="2" name="Diagram 2"/>
          <p:cNvGrpSpPr>
            <a:grpSpLocks/>
          </p:cNvGrpSpPr>
          <p:nvPr/>
        </p:nvGrpSpPr>
        <p:grpSpPr bwMode="auto">
          <a:xfrm>
            <a:off x="-990600" y="55542"/>
            <a:ext cx="13422313" cy="7239000"/>
            <a:chOff x="-528" y="240"/>
            <a:chExt cx="6720" cy="3696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="" xmlns:p14="http://schemas.microsoft.com/office/powerpoint/2010/main" val="1971446547"/>
                </p:ext>
              </p:extLst>
            </p:nvPr>
          </p:nvGraphicFramePr>
          <p:xfrm>
            <a:off x="-528" y="240"/>
            <a:ext cx="6720" cy="369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Oval 23"/>
            <p:cNvSpPr>
              <a:spLocks noChangeArrowheads="1"/>
            </p:cNvSpPr>
            <p:nvPr/>
          </p:nvSpPr>
          <p:spPr bwMode="auto">
            <a:xfrm>
              <a:off x="2219" y="1485"/>
              <a:ext cx="1221" cy="124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kumimoji="0" lang="en-US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cap="none" normalizeH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quan</a:t>
              </a:r>
              <a:r>
                <a:rPr kumimoji="0" lang="en-US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cap="none" normalizeH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hệ</a:t>
              </a:r>
              <a:endParaRPr kumimoji="0" lang="en-US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ý </a:t>
              </a:r>
              <a:r>
                <a:rPr kumimoji="0" lang="en-US" sz="2800" b="1" i="0" u="none" strike="noStrike" cap="none" normalizeH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nghĩa</a:t>
              </a:r>
              <a:endParaRPr kumimoji="0" lang="en-US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cap="none" normalizeH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thường</a:t>
              </a:r>
              <a:r>
                <a:rPr kumimoji="0" lang="en-US" sz="2800" b="1" i="0" u="none" strike="noStrike" cap="none" normalizeH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en-US" sz="2800" b="1" i="0" u="none" strike="noStrike" cap="none" normalizeH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gặp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31" name="Text Box 31"/>
          <p:cNvSpPr txBox="1">
            <a:spLocks noChangeArrowheads="1"/>
          </p:cNvSpPr>
          <p:nvPr/>
        </p:nvSpPr>
        <p:spPr bwMode="auto">
          <a:xfrm>
            <a:off x="171772" y="783553"/>
            <a:ext cx="1610533" cy="3046988"/>
          </a:xfrm>
          <a:prstGeom prst="rect">
            <a:avLst/>
          </a:prstGeom>
          <a:noFill/>
          <a:ln w="57150">
            <a:solidFill>
              <a:srgbClr val="00B050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HỆ THỐNG KIẾN THỨC VỀ CÂU GHÉP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290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461" y="0"/>
            <a:ext cx="1160823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HUỚNG DẪN HỌC SINH TỰ HỌC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đọan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ngoặc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515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78629" y="309965"/>
            <a:ext cx="5563893" cy="138499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GHÉP (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0963" y="170481"/>
            <a:ext cx="21232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</a:p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0963" y="2262753"/>
            <a:ext cx="96554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SGK/ 123</a:t>
            </a:r>
          </a:p>
          <a:p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01478" y="1446988"/>
            <a:ext cx="60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CC3300"/>
                </a:solidFill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="" xmlns:p14="http://schemas.microsoft.com/office/powerpoint/2010/main" val="25474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5465" y="0"/>
            <a:ext cx="10306372" cy="62478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 ta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quí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a/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b/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c/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d/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Picture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36" y="3177151"/>
            <a:ext cx="5334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V="1">
            <a:off x="1774555" y="666426"/>
            <a:ext cx="6548035" cy="309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64949" y="1317354"/>
            <a:ext cx="78576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64949" y="1875293"/>
            <a:ext cx="10027404" cy="619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25465" y="2479729"/>
            <a:ext cx="9004515" cy="154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586059" y="666425"/>
            <a:ext cx="1146875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570559" y="1317353"/>
            <a:ext cx="1270861" cy="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448010" y="4267070"/>
            <a:ext cx="5083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6697" y="5496000"/>
            <a:ext cx="7935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2,3: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4719" y="2458332"/>
            <a:ext cx="18907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98599" y="3016271"/>
            <a:ext cx="2014780" cy="728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245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78629" y="309965"/>
            <a:ext cx="5563893" cy="138499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GHÉP (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tt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0963" y="170481"/>
            <a:ext cx="21232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</a:p>
          <a:p>
            <a:r>
              <a:rPr lang="en-US" sz="28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</a:t>
            </a:r>
            <a:endParaRPr lang="en-US" sz="28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1478" y="2293749"/>
            <a:ext cx="1074032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b="1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SGK/ 123</a:t>
            </a:r>
          </a:p>
          <a:p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b="1" u="sng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4000" b="1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40963" y="1237760"/>
            <a:ext cx="609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5400" b="1" dirty="0">
                <a:solidFill>
                  <a:srgbClr val="CC3300"/>
                </a:solidFill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="" xmlns:p14="http://schemas.microsoft.com/office/powerpoint/2010/main" val="286556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123998"/>
            <a:ext cx="542440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b="1" dirty="0" smtClean="0">
                <a:latin typeface="VNI-Times" pitchFamily="2" charset="0"/>
              </a:rPr>
              <a:t>  + </a:t>
            </a:r>
            <a:r>
              <a:rPr lang="en-US" sz="3600" b="1" dirty="0" err="1" smtClean="0">
                <a:latin typeface="VNI-Times" pitchFamily="2" charset="0"/>
              </a:rPr>
              <a:t>Quan</a:t>
            </a:r>
            <a:r>
              <a:rPr lang="en-US" sz="3600" b="1" dirty="0" smtClean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hệ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giải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thích</a:t>
            </a:r>
            <a:endParaRPr lang="en-US" sz="3600" b="1" dirty="0">
              <a:latin typeface="VNI-Times" pitchFamily="2" charset="0"/>
            </a:endParaRPr>
          </a:p>
          <a:p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858356" y="0"/>
            <a:ext cx="30997" cy="67417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5982344" y="878050"/>
            <a:ext cx="5562600" cy="3908762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FFFF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u="sng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1</a:t>
            </a:r>
            <a:r>
              <a:rPr lang="en-US" sz="40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spcBef>
                <a:spcPct val="50000"/>
              </a:spcBef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Tịnh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982344" y="2758697"/>
            <a:ext cx="604436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855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0" y="123998"/>
            <a:ext cx="542440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latin typeface="VNI-Times" pitchFamily="2" charset="0"/>
              </a:rPr>
              <a:t>  + </a:t>
            </a:r>
            <a:r>
              <a:rPr lang="en-US" sz="4000" b="1" dirty="0" err="1">
                <a:latin typeface="VNI-Times" pitchFamily="2" charset="0"/>
              </a:rPr>
              <a:t>Quan</a:t>
            </a:r>
            <a:r>
              <a:rPr lang="en-US" sz="4000" b="1" dirty="0">
                <a:latin typeface="VNI-Times" pitchFamily="2" charset="0"/>
              </a:rPr>
              <a:t> </a:t>
            </a:r>
            <a:r>
              <a:rPr lang="en-US" sz="4000" b="1" dirty="0" err="1" smtClean="0">
                <a:latin typeface="VNI-Times" pitchFamily="2" charset="0"/>
              </a:rPr>
              <a:t>hệ</a:t>
            </a:r>
            <a:r>
              <a:rPr lang="en-US" sz="4000" b="1" dirty="0" smtClean="0">
                <a:latin typeface="VNI-Times" pitchFamily="2" charset="0"/>
              </a:rPr>
              <a:t> </a:t>
            </a:r>
            <a:r>
              <a:rPr lang="en-US" sz="4000" b="1" dirty="0" err="1" smtClean="0">
                <a:latin typeface="VNI-Times" pitchFamily="2" charset="0"/>
              </a:rPr>
              <a:t>điều</a:t>
            </a:r>
            <a:r>
              <a:rPr lang="en-US" sz="4000" b="1" dirty="0" smtClean="0">
                <a:latin typeface="VNI-Times" pitchFamily="2" charset="0"/>
              </a:rPr>
              <a:t> </a:t>
            </a:r>
            <a:r>
              <a:rPr lang="en-US" sz="4000" b="1" dirty="0" err="1" smtClean="0">
                <a:latin typeface="VNI-Times" pitchFamily="2" charset="0"/>
              </a:rPr>
              <a:t>kiện</a:t>
            </a:r>
            <a:endParaRPr lang="en-US" sz="4000" b="1" dirty="0">
              <a:latin typeface="VNI-Times" pitchFamily="2" charset="0"/>
            </a:endParaRPr>
          </a:p>
          <a:p>
            <a:r>
              <a:rPr lang="en-US" sz="4000" b="1" dirty="0" smtClean="0">
                <a:latin typeface="VNI-Times" pitchFamily="2" charset="0"/>
              </a:rPr>
              <a:t>        (</a:t>
            </a:r>
            <a:r>
              <a:rPr lang="en-US" sz="4000" b="1" dirty="0" err="1" smtClean="0">
                <a:latin typeface="VNI-Times" pitchFamily="2" charset="0"/>
              </a:rPr>
              <a:t>giả</a:t>
            </a:r>
            <a:r>
              <a:rPr lang="en-US" sz="4000" b="1" dirty="0" smtClean="0">
                <a:latin typeface="VNI-Times" pitchFamily="2" charset="0"/>
              </a:rPr>
              <a:t> </a:t>
            </a:r>
            <a:r>
              <a:rPr lang="en-US" sz="4000" b="1" dirty="0" err="1" smtClean="0">
                <a:latin typeface="VNI-Times" pitchFamily="2" charset="0"/>
              </a:rPr>
              <a:t>thiết</a:t>
            </a:r>
            <a:r>
              <a:rPr lang="en-US" sz="4000" b="1" dirty="0" smtClean="0">
                <a:latin typeface="VNI-Times" pitchFamily="2" charset="0"/>
              </a:rPr>
              <a:t>)</a:t>
            </a:r>
            <a:endParaRPr lang="en-US" sz="4000" b="1" dirty="0">
              <a:latin typeface="VNI-Times" pitchFamily="2" charset="0"/>
            </a:endParaRPr>
          </a:p>
          <a:p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424407" y="0"/>
            <a:ext cx="30997" cy="67417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5625877" y="370610"/>
            <a:ext cx="6307817" cy="594008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4400" u="sng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2</a:t>
            </a:r>
            <a:r>
              <a:rPr lang="en-US" sz="44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4400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bực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Ý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9810426" y="4402091"/>
            <a:ext cx="604436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113715" y="1051300"/>
            <a:ext cx="898901" cy="180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5507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0963" y="123998"/>
            <a:ext cx="508344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424407" y="0"/>
            <a:ext cx="30997" cy="67417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 Box 16" descr="Divot"/>
          <p:cNvSpPr txBox="1">
            <a:spLocks noChangeArrowheads="1"/>
          </p:cNvSpPr>
          <p:nvPr/>
        </p:nvSpPr>
        <p:spPr bwMode="auto">
          <a:xfrm>
            <a:off x="5802824" y="425289"/>
            <a:ext cx="5562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36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3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1" descr="Purple mesh"/>
          <p:cNvSpPr txBox="1">
            <a:spLocks noChangeArrowheads="1"/>
          </p:cNvSpPr>
          <p:nvPr/>
        </p:nvSpPr>
        <p:spPr bwMode="auto">
          <a:xfrm>
            <a:off x="5802824" y="4316277"/>
            <a:ext cx="5562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4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rét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bờ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7749150" y="1581811"/>
            <a:ext cx="2464232" cy="180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6837172" y="2681207"/>
            <a:ext cx="667075" cy="2583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204774" y="4942902"/>
            <a:ext cx="598946" cy="2005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64179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40963" y="123998"/>
            <a:ext cx="50834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+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lựa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endParaRPr lang="en-US" sz="44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4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400" b="1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424407" y="0"/>
            <a:ext cx="30997" cy="674176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455404" y="2990580"/>
            <a:ext cx="6354304" cy="3170099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6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Dượng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pho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bắp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cuồn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cắn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quai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hàm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5455403" y="458491"/>
            <a:ext cx="646279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 5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Địch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diệt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9826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</TotalTime>
  <Words>1960</Words>
  <Application>Microsoft Office PowerPoint</Application>
  <PresentationFormat>Custom</PresentationFormat>
  <Paragraphs>195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vinhmobi1991@gmail.com</cp:lastModifiedBy>
  <cp:revision>417</cp:revision>
  <dcterms:created xsi:type="dcterms:W3CDTF">2014-10-26T22:13:20Z</dcterms:created>
  <dcterms:modified xsi:type="dcterms:W3CDTF">2016-11-03T01:23:05Z</dcterms:modified>
</cp:coreProperties>
</file>