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10"/>
  </p:notesMasterIdLst>
  <p:sldIdLst>
    <p:sldId id="256" r:id="rId2"/>
    <p:sldId id="295" r:id="rId3"/>
    <p:sldId id="257" r:id="rId4"/>
    <p:sldId id="258" r:id="rId5"/>
    <p:sldId id="259" r:id="rId6"/>
    <p:sldId id="260" r:id="rId7"/>
    <p:sldId id="262" r:id="rId8"/>
    <p:sldId id="296" r:id="rId9"/>
  </p:sldIdLst>
  <p:sldSz cx="9144000" cy="5143500" type="screen16x9"/>
  <p:notesSz cx="6858000" cy="9144000"/>
  <p:embeddedFontLst>
    <p:embeddedFont>
      <p:font typeface="Dosis Light" charset="0"/>
      <p:regular r:id="rId11"/>
      <p:bold r:id="rId12"/>
    </p:embeddedFont>
    <p:embeddedFont>
      <p:font typeface="Pontano Sans" charset="0"/>
      <p:regular r:id="rId13"/>
    </p:embeddedFont>
    <p:embeddedFont>
      <p:font typeface="Dosis" charset="0"/>
      <p:regular r:id="rId14"/>
      <p:bold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BCF80336-4424-4747-931F-9068E57AD8AF}">
  <a:tblStyle styleId="{BCF80336-4424-4747-931F-9068E57AD8A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6B20D0C-990E-489B-BA85-0F26E29B4606}"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1104" y="-594"/>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93" cy="5143522"/>
          </a:xfrm>
          <a:custGeom>
            <a:avLst/>
            <a:gdLst/>
            <a:ahLst/>
            <a:cxnLst/>
            <a:rect l="l" t="t" r="r" b="b"/>
            <a:pathLst>
              <a:path w="94269" h="53026" extrusionOk="0">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4136135"/>
            <a:ext cx="1085915" cy="1007345"/>
          </a:xfrm>
          <a:custGeom>
            <a:avLst/>
            <a:gdLst/>
            <a:ahLst/>
            <a:cxnLst/>
            <a:rect l="l" t="t" r="r" b="b"/>
            <a:pathLst>
              <a:path w="11195" h="10385" extrusionOk="0">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0" y="0"/>
            <a:ext cx="1936023" cy="2500369"/>
          </a:xfrm>
          <a:custGeom>
            <a:avLst/>
            <a:gdLst/>
            <a:ahLst/>
            <a:cxnLst/>
            <a:rect l="l" t="t" r="r" b="b"/>
            <a:pathLst>
              <a:path w="19959" h="25777" extrusionOk="0">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221665" y="0"/>
            <a:ext cx="971649" cy="843027"/>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4918075" y="1991850"/>
            <a:ext cx="3957900" cy="115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9143954" cy="5143389"/>
          </a:xfrm>
          <a:custGeom>
            <a:avLst/>
            <a:gdLst/>
            <a:ahLst/>
            <a:cxnLst/>
            <a:rect l="l" t="t" r="r" b="b"/>
            <a:pathLst>
              <a:path w="94270" h="53026" extrusionOk="0">
                <a:moveTo>
                  <a:pt x="49676" y="4677"/>
                </a:moveTo>
                <a:lnTo>
                  <a:pt x="49731" y="5469"/>
                </a:lnTo>
                <a:lnTo>
                  <a:pt x="49749" y="6408"/>
                </a:lnTo>
                <a:lnTo>
                  <a:pt x="49786" y="7660"/>
                </a:lnTo>
                <a:lnTo>
                  <a:pt x="49786" y="9169"/>
                </a:lnTo>
                <a:lnTo>
                  <a:pt x="49731" y="10900"/>
                </a:lnTo>
                <a:lnTo>
                  <a:pt x="49694" y="11858"/>
                </a:lnTo>
                <a:lnTo>
                  <a:pt x="49639" y="12833"/>
                </a:lnTo>
                <a:lnTo>
                  <a:pt x="49584" y="13846"/>
                </a:lnTo>
                <a:lnTo>
                  <a:pt x="49492" y="14895"/>
                </a:lnTo>
                <a:lnTo>
                  <a:pt x="49381" y="15982"/>
                </a:lnTo>
                <a:lnTo>
                  <a:pt x="49252" y="17086"/>
                </a:lnTo>
                <a:lnTo>
                  <a:pt x="49087" y="18191"/>
                </a:lnTo>
                <a:lnTo>
                  <a:pt x="48921" y="19314"/>
                </a:lnTo>
                <a:lnTo>
                  <a:pt x="48700" y="20456"/>
                </a:lnTo>
                <a:lnTo>
                  <a:pt x="48479" y="21597"/>
                </a:lnTo>
                <a:lnTo>
                  <a:pt x="48203" y="22720"/>
                </a:lnTo>
                <a:lnTo>
                  <a:pt x="47908" y="23844"/>
                </a:lnTo>
                <a:lnTo>
                  <a:pt x="47577" y="24948"/>
                </a:lnTo>
                <a:lnTo>
                  <a:pt x="47209" y="26053"/>
                </a:lnTo>
                <a:lnTo>
                  <a:pt x="47006" y="26587"/>
                </a:lnTo>
                <a:lnTo>
                  <a:pt x="46804" y="27121"/>
                </a:lnTo>
                <a:lnTo>
                  <a:pt x="46583" y="27636"/>
                </a:lnTo>
                <a:lnTo>
                  <a:pt x="46362" y="28152"/>
                </a:lnTo>
                <a:lnTo>
                  <a:pt x="46122" y="28667"/>
                </a:lnTo>
                <a:lnTo>
                  <a:pt x="45883" y="29165"/>
                </a:lnTo>
                <a:lnTo>
                  <a:pt x="45625" y="29643"/>
                </a:lnTo>
                <a:lnTo>
                  <a:pt x="45349" y="30122"/>
                </a:lnTo>
                <a:lnTo>
                  <a:pt x="45073" y="30601"/>
                </a:lnTo>
                <a:lnTo>
                  <a:pt x="44778" y="31061"/>
                </a:lnTo>
                <a:lnTo>
                  <a:pt x="44484" y="31503"/>
                </a:lnTo>
                <a:lnTo>
                  <a:pt x="44171" y="31926"/>
                </a:lnTo>
                <a:lnTo>
                  <a:pt x="43839" y="32350"/>
                </a:lnTo>
                <a:lnTo>
                  <a:pt x="43508" y="32736"/>
                </a:lnTo>
                <a:lnTo>
                  <a:pt x="43158" y="33123"/>
                </a:lnTo>
                <a:lnTo>
                  <a:pt x="42827" y="33491"/>
                </a:lnTo>
                <a:lnTo>
                  <a:pt x="42458" y="33841"/>
                </a:lnTo>
                <a:lnTo>
                  <a:pt x="42109" y="34154"/>
                </a:lnTo>
                <a:lnTo>
                  <a:pt x="41740" y="34467"/>
                </a:lnTo>
                <a:lnTo>
                  <a:pt x="41372" y="34780"/>
                </a:lnTo>
                <a:lnTo>
                  <a:pt x="41004" y="35056"/>
                </a:lnTo>
                <a:lnTo>
                  <a:pt x="40617" y="35314"/>
                </a:lnTo>
                <a:lnTo>
                  <a:pt x="40231" y="35572"/>
                </a:lnTo>
                <a:lnTo>
                  <a:pt x="39844" y="35811"/>
                </a:lnTo>
                <a:lnTo>
                  <a:pt x="39457" y="36032"/>
                </a:lnTo>
                <a:lnTo>
                  <a:pt x="39052" y="36253"/>
                </a:lnTo>
                <a:lnTo>
                  <a:pt x="38666" y="36437"/>
                </a:lnTo>
                <a:lnTo>
                  <a:pt x="38261" y="36621"/>
                </a:lnTo>
                <a:lnTo>
                  <a:pt x="37874" y="36805"/>
                </a:lnTo>
                <a:lnTo>
                  <a:pt x="37469" y="36953"/>
                </a:lnTo>
                <a:lnTo>
                  <a:pt x="36659" y="37247"/>
                </a:lnTo>
                <a:lnTo>
                  <a:pt x="35867" y="37487"/>
                </a:lnTo>
                <a:lnTo>
                  <a:pt x="35057" y="37689"/>
                </a:lnTo>
                <a:lnTo>
                  <a:pt x="34265" y="37836"/>
                </a:lnTo>
                <a:lnTo>
                  <a:pt x="33492" y="37965"/>
                </a:lnTo>
                <a:lnTo>
                  <a:pt x="32719" y="38057"/>
                </a:lnTo>
                <a:lnTo>
                  <a:pt x="31964" y="38131"/>
                </a:lnTo>
                <a:lnTo>
                  <a:pt x="31227" y="38168"/>
                </a:lnTo>
                <a:lnTo>
                  <a:pt x="30528" y="38186"/>
                </a:lnTo>
                <a:lnTo>
                  <a:pt x="29846" y="38168"/>
                </a:lnTo>
                <a:lnTo>
                  <a:pt x="29202" y="38149"/>
                </a:lnTo>
                <a:lnTo>
                  <a:pt x="28576" y="38113"/>
                </a:lnTo>
                <a:lnTo>
                  <a:pt x="27987" y="38057"/>
                </a:lnTo>
                <a:lnTo>
                  <a:pt x="27453" y="37984"/>
                </a:lnTo>
                <a:lnTo>
                  <a:pt x="26956" y="37928"/>
                </a:lnTo>
                <a:lnTo>
                  <a:pt x="26090" y="37781"/>
                </a:lnTo>
                <a:lnTo>
                  <a:pt x="25446" y="37652"/>
                </a:lnTo>
                <a:lnTo>
                  <a:pt x="25041" y="37560"/>
                </a:lnTo>
                <a:lnTo>
                  <a:pt x="24912" y="37523"/>
                </a:lnTo>
                <a:lnTo>
                  <a:pt x="24838" y="37395"/>
                </a:lnTo>
                <a:lnTo>
                  <a:pt x="24636" y="37026"/>
                </a:lnTo>
                <a:lnTo>
                  <a:pt x="24323" y="36456"/>
                </a:lnTo>
                <a:lnTo>
                  <a:pt x="23955" y="35664"/>
                </a:lnTo>
                <a:lnTo>
                  <a:pt x="23752" y="35204"/>
                </a:lnTo>
                <a:lnTo>
                  <a:pt x="23550" y="34706"/>
                </a:lnTo>
                <a:lnTo>
                  <a:pt x="23347" y="34154"/>
                </a:lnTo>
                <a:lnTo>
                  <a:pt x="23126" y="33565"/>
                </a:lnTo>
                <a:lnTo>
                  <a:pt x="22924" y="32957"/>
                </a:lnTo>
                <a:lnTo>
                  <a:pt x="22739" y="32294"/>
                </a:lnTo>
                <a:lnTo>
                  <a:pt x="22555" y="31613"/>
                </a:lnTo>
                <a:lnTo>
                  <a:pt x="22390" y="30895"/>
                </a:lnTo>
                <a:lnTo>
                  <a:pt x="22242" y="30159"/>
                </a:lnTo>
                <a:lnTo>
                  <a:pt x="22113" y="29385"/>
                </a:lnTo>
                <a:lnTo>
                  <a:pt x="22021" y="28612"/>
                </a:lnTo>
                <a:lnTo>
                  <a:pt x="21966" y="27802"/>
                </a:lnTo>
                <a:lnTo>
                  <a:pt x="21929" y="26974"/>
                </a:lnTo>
                <a:lnTo>
                  <a:pt x="21948" y="26145"/>
                </a:lnTo>
                <a:lnTo>
                  <a:pt x="22003" y="25298"/>
                </a:lnTo>
                <a:lnTo>
                  <a:pt x="22040" y="24856"/>
                </a:lnTo>
                <a:lnTo>
                  <a:pt x="22095" y="24433"/>
                </a:lnTo>
                <a:lnTo>
                  <a:pt x="22169" y="23991"/>
                </a:lnTo>
                <a:lnTo>
                  <a:pt x="22242" y="23567"/>
                </a:lnTo>
                <a:lnTo>
                  <a:pt x="22334" y="23125"/>
                </a:lnTo>
                <a:lnTo>
                  <a:pt x="22445" y="22684"/>
                </a:lnTo>
                <a:lnTo>
                  <a:pt x="22574" y="22260"/>
                </a:lnTo>
                <a:lnTo>
                  <a:pt x="22703" y="21818"/>
                </a:lnTo>
                <a:lnTo>
                  <a:pt x="22850" y="21376"/>
                </a:lnTo>
                <a:lnTo>
                  <a:pt x="23034" y="20935"/>
                </a:lnTo>
                <a:lnTo>
                  <a:pt x="23218" y="20493"/>
                </a:lnTo>
                <a:lnTo>
                  <a:pt x="23421" y="20069"/>
                </a:lnTo>
                <a:lnTo>
                  <a:pt x="23623" y="19627"/>
                </a:lnTo>
                <a:lnTo>
                  <a:pt x="23863" y="19185"/>
                </a:lnTo>
                <a:lnTo>
                  <a:pt x="24120" y="18762"/>
                </a:lnTo>
                <a:lnTo>
                  <a:pt x="24397" y="18320"/>
                </a:lnTo>
                <a:lnTo>
                  <a:pt x="24691" y="17897"/>
                </a:lnTo>
                <a:lnTo>
                  <a:pt x="24986" y="17473"/>
                </a:lnTo>
                <a:lnTo>
                  <a:pt x="25317" y="17050"/>
                </a:lnTo>
                <a:lnTo>
                  <a:pt x="25667" y="16645"/>
                </a:lnTo>
                <a:lnTo>
                  <a:pt x="26035" y="16240"/>
                </a:lnTo>
                <a:lnTo>
                  <a:pt x="26403" y="15834"/>
                </a:lnTo>
                <a:lnTo>
                  <a:pt x="26790" y="15448"/>
                </a:lnTo>
                <a:lnTo>
                  <a:pt x="27177" y="15061"/>
                </a:lnTo>
                <a:lnTo>
                  <a:pt x="27600" y="14693"/>
                </a:lnTo>
                <a:lnTo>
                  <a:pt x="28024" y="14325"/>
                </a:lnTo>
                <a:lnTo>
                  <a:pt x="28447" y="13956"/>
                </a:lnTo>
                <a:lnTo>
                  <a:pt x="28889" y="13607"/>
                </a:lnTo>
                <a:lnTo>
                  <a:pt x="29349" y="13257"/>
                </a:lnTo>
                <a:lnTo>
                  <a:pt x="29810" y="12925"/>
                </a:lnTo>
                <a:lnTo>
                  <a:pt x="30767" y="12263"/>
                </a:lnTo>
                <a:lnTo>
                  <a:pt x="31743" y="11637"/>
                </a:lnTo>
                <a:lnTo>
                  <a:pt x="32737" y="11047"/>
                </a:lnTo>
                <a:lnTo>
                  <a:pt x="33750" y="10477"/>
                </a:lnTo>
                <a:lnTo>
                  <a:pt x="34781" y="9943"/>
                </a:lnTo>
                <a:lnTo>
                  <a:pt x="35812" y="9446"/>
                </a:lnTo>
                <a:lnTo>
                  <a:pt x="36843" y="8949"/>
                </a:lnTo>
                <a:lnTo>
                  <a:pt x="37874" y="8507"/>
                </a:lnTo>
                <a:lnTo>
                  <a:pt x="38905" y="8065"/>
                </a:lnTo>
                <a:lnTo>
                  <a:pt x="39899" y="7678"/>
                </a:lnTo>
                <a:lnTo>
                  <a:pt x="40893" y="7291"/>
                </a:lnTo>
                <a:lnTo>
                  <a:pt x="41851" y="6960"/>
                </a:lnTo>
                <a:lnTo>
                  <a:pt x="42771" y="6629"/>
                </a:lnTo>
                <a:lnTo>
                  <a:pt x="43674" y="6334"/>
                </a:lnTo>
                <a:lnTo>
                  <a:pt x="45331" y="5819"/>
                </a:lnTo>
                <a:lnTo>
                  <a:pt x="46785" y="5395"/>
                </a:lnTo>
                <a:lnTo>
                  <a:pt x="47982" y="5082"/>
                </a:lnTo>
                <a:lnTo>
                  <a:pt x="48903" y="4861"/>
                </a:lnTo>
                <a:lnTo>
                  <a:pt x="49676" y="4677"/>
                </a:lnTo>
                <a:close/>
                <a:moveTo>
                  <a:pt x="1" y="0"/>
                </a:moveTo>
                <a:lnTo>
                  <a:pt x="1" y="53026"/>
                </a:lnTo>
                <a:lnTo>
                  <a:pt x="94269" y="53026"/>
                </a:lnTo>
                <a:lnTo>
                  <a:pt x="9426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235802" y="2802078"/>
            <a:ext cx="1905613" cy="1255536"/>
          </a:xfrm>
          <a:custGeom>
            <a:avLst/>
            <a:gdLst/>
            <a:ahLst/>
            <a:cxnLst/>
            <a:rect l="l" t="t" r="r" b="b"/>
            <a:pathLst>
              <a:path w="19646" h="12944" extrusionOk="0">
                <a:moveTo>
                  <a:pt x="9261" y="0"/>
                </a:moveTo>
                <a:lnTo>
                  <a:pt x="8654" y="19"/>
                </a:lnTo>
                <a:lnTo>
                  <a:pt x="8065" y="37"/>
                </a:lnTo>
                <a:lnTo>
                  <a:pt x="7457" y="74"/>
                </a:lnTo>
                <a:lnTo>
                  <a:pt x="6868" y="129"/>
                </a:lnTo>
                <a:lnTo>
                  <a:pt x="6297" y="203"/>
                </a:lnTo>
                <a:lnTo>
                  <a:pt x="5174" y="350"/>
                </a:lnTo>
                <a:lnTo>
                  <a:pt x="4106" y="534"/>
                </a:lnTo>
                <a:lnTo>
                  <a:pt x="3130" y="737"/>
                </a:lnTo>
                <a:lnTo>
                  <a:pt x="2247" y="939"/>
                </a:lnTo>
                <a:lnTo>
                  <a:pt x="1492" y="1123"/>
                </a:lnTo>
                <a:lnTo>
                  <a:pt x="866" y="1289"/>
                </a:lnTo>
                <a:lnTo>
                  <a:pt x="405" y="1436"/>
                </a:lnTo>
                <a:lnTo>
                  <a:pt x="0" y="1547"/>
                </a:lnTo>
                <a:lnTo>
                  <a:pt x="203" y="1915"/>
                </a:lnTo>
                <a:lnTo>
                  <a:pt x="424" y="2357"/>
                </a:lnTo>
                <a:lnTo>
                  <a:pt x="737" y="2909"/>
                </a:lnTo>
                <a:lnTo>
                  <a:pt x="1142" y="3591"/>
                </a:lnTo>
                <a:lnTo>
                  <a:pt x="1602" y="4364"/>
                </a:lnTo>
                <a:lnTo>
                  <a:pt x="2155" y="5192"/>
                </a:lnTo>
                <a:lnTo>
                  <a:pt x="2762" y="6095"/>
                </a:lnTo>
                <a:lnTo>
                  <a:pt x="3425" y="6997"/>
                </a:lnTo>
                <a:lnTo>
                  <a:pt x="3793" y="7457"/>
                </a:lnTo>
                <a:lnTo>
                  <a:pt x="4161" y="7917"/>
                </a:lnTo>
                <a:lnTo>
                  <a:pt x="4548" y="8378"/>
                </a:lnTo>
                <a:lnTo>
                  <a:pt x="4953" y="8820"/>
                </a:lnTo>
                <a:lnTo>
                  <a:pt x="5358" y="9261"/>
                </a:lnTo>
                <a:lnTo>
                  <a:pt x="5800" y="9685"/>
                </a:lnTo>
                <a:lnTo>
                  <a:pt x="6223" y="10090"/>
                </a:lnTo>
                <a:lnTo>
                  <a:pt x="6684" y="10495"/>
                </a:lnTo>
                <a:lnTo>
                  <a:pt x="7144" y="10863"/>
                </a:lnTo>
                <a:lnTo>
                  <a:pt x="7604" y="11213"/>
                </a:lnTo>
                <a:lnTo>
                  <a:pt x="8083" y="11544"/>
                </a:lnTo>
                <a:lnTo>
                  <a:pt x="8580" y="11839"/>
                </a:lnTo>
                <a:lnTo>
                  <a:pt x="9077" y="12097"/>
                </a:lnTo>
                <a:lnTo>
                  <a:pt x="9574" y="12336"/>
                </a:lnTo>
                <a:lnTo>
                  <a:pt x="9979" y="12483"/>
                </a:lnTo>
                <a:lnTo>
                  <a:pt x="10385" y="12631"/>
                </a:lnTo>
                <a:lnTo>
                  <a:pt x="10790" y="12723"/>
                </a:lnTo>
                <a:lnTo>
                  <a:pt x="11195" y="12815"/>
                </a:lnTo>
                <a:lnTo>
                  <a:pt x="11581" y="12888"/>
                </a:lnTo>
                <a:lnTo>
                  <a:pt x="11986" y="12925"/>
                </a:lnTo>
                <a:lnTo>
                  <a:pt x="12355" y="12944"/>
                </a:lnTo>
                <a:lnTo>
                  <a:pt x="12741" y="12944"/>
                </a:lnTo>
                <a:lnTo>
                  <a:pt x="13109" y="12925"/>
                </a:lnTo>
                <a:lnTo>
                  <a:pt x="13478" y="12888"/>
                </a:lnTo>
                <a:lnTo>
                  <a:pt x="13846" y="12852"/>
                </a:lnTo>
                <a:lnTo>
                  <a:pt x="14196" y="12778"/>
                </a:lnTo>
                <a:lnTo>
                  <a:pt x="14527" y="12704"/>
                </a:lnTo>
                <a:lnTo>
                  <a:pt x="14877" y="12631"/>
                </a:lnTo>
                <a:lnTo>
                  <a:pt x="15208" y="12520"/>
                </a:lnTo>
                <a:lnTo>
                  <a:pt x="15521" y="12410"/>
                </a:lnTo>
                <a:lnTo>
                  <a:pt x="16129" y="12170"/>
                </a:lnTo>
                <a:lnTo>
                  <a:pt x="16718" y="11913"/>
                </a:lnTo>
                <a:lnTo>
                  <a:pt x="17252" y="11618"/>
                </a:lnTo>
                <a:lnTo>
                  <a:pt x="17731" y="11324"/>
                </a:lnTo>
                <a:lnTo>
                  <a:pt x="18173" y="11029"/>
                </a:lnTo>
                <a:lnTo>
                  <a:pt x="18559" y="10753"/>
                </a:lnTo>
                <a:lnTo>
                  <a:pt x="18891" y="10495"/>
                </a:lnTo>
                <a:lnTo>
                  <a:pt x="19167" y="10274"/>
                </a:lnTo>
                <a:lnTo>
                  <a:pt x="5929" y="4069"/>
                </a:lnTo>
                <a:lnTo>
                  <a:pt x="19646" y="9225"/>
                </a:lnTo>
                <a:lnTo>
                  <a:pt x="19646" y="9225"/>
                </a:lnTo>
                <a:lnTo>
                  <a:pt x="19609" y="8875"/>
                </a:lnTo>
                <a:lnTo>
                  <a:pt x="19572" y="8451"/>
                </a:lnTo>
                <a:lnTo>
                  <a:pt x="19498" y="7991"/>
                </a:lnTo>
                <a:lnTo>
                  <a:pt x="19406" y="7475"/>
                </a:lnTo>
                <a:lnTo>
                  <a:pt x="19277" y="6923"/>
                </a:lnTo>
                <a:lnTo>
                  <a:pt x="19112" y="6334"/>
                </a:lnTo>
                <a:lnTo>
                  <a:pt x="18909" y="5726"/>
                </a:lnTo>
                <a:lnTo>
                  <a:pt x="18651" y="5119"/>
                </a:lnTo>
                <a:lnTo>
                  <a:pt x="18504" y="4806"/>
                </a:lnTo>
                <a:lnTo>
                  <a:pt x="18338" y="4493"/>
                </a:lnTo>
                <a:lnTo>
                  <a:pt x="18173" y="4180"/>
                </a:lnTo>
                <a:lnTo>
                  <a:pt x="17989" y="3885"/>
                </a:lnTo>
                <a:lnTo>
                  <a:pt x="17786" y="3591"/>
                </a:lnTo>
                <a:lnTo>
                  <a:pt x="17565" y="3296"/>
                </a:lnTo>
                <a:lnTo>
                  <a:pt x="17326" y="3001"/>
                </a:lnTo>
                <a:lnTo>
                  <a:pt x="17086" y="2725"/>
                </a:lnTo>
                <a:lnTo>
                  <a:pt x="16810" y="2449"/>
                </a:lnTo>
                <a:lnTo>
                  <a:pt x="16534" y="2173"/>
                </a:lnTo>
                <a:lnTo>
                  <a:pt x="16221" y="1934"/>
                </a:lnTo>
                <a:lnTo>
                  <a:pt x="15890" y="1694"/>
                </a:lnTo>
                <a:lnTo>
                  <a:pt x="15558" y="1455"/>
                </a:lnTo>
                <a:lnTo>
                  <a:pt x="15190" y="1252"/>
                </a:lnTo>
                <a:lnTo>
                  <a:pt x="14803" y="1050"/>
                </a:lnTo>
                <a:lnTo>
                  <a:pt x="14398" y="866"/>
                </a:lnTo>
                <a:lnTo>
                  <a:pt x="13883" y="663"/>
                </a:lnTo>
                <a:lnTo>
                  <a:pt x="13349" y="497"/>
                </a:lnTo>
                <a:lnTo>
                  <a:pt x="12796" y="350"/>
                </a:lnTo>
                <a:lnTo>
                  <a:pt x="12226" y="240"/>
                </a:lnTo>
                <a:lnTo>
                  <a:pt x="11655" y="148"/>
                </a:lnTo>
                <a:lnTo>
                  <a:pt x="11066" y="74"/>
                </a:lnTo>
                <a:lnTo>
                  <a:pt x="10458" y="37"/>
                </a:lnTo>
                <a:lnTo>
                  <a:pt x="98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0" y="4136091"/>
            <a:ext cx="1085984" cy="1007319"/>
          </a:xfrm>
          <a:custGeom>
            <a:avLst/>
            <a:gdLst/>
            <a:ahLst/>
            <a:cxnLst/>
            <a:rect l="l" t="t" r="r" b="b"/>
            <a:pathLst>
              <a:path w="11196" h="10385" extrusionOk="0">
                <a:moveTo>
                  <a:pt x="3812" y="1"/>
                </a:moveTo>
                <a:lnTo>
                  <a:pt x="3518" y="19"/>
                </a:lnTo>
                <a:lnTo>
                  <a:pt x="2965" y="93"/>
                </a:lnTo>
                <a:lnTo>
                  <a:pt x="2431" y="203"/>
                </a:lnTo>
                <a:lnTo>
                  <a:pt x="1916" y="351"/>
                </a:lnTo>
                <a:lnTo>
                  <a:pt x="1400" y="535"/>
                </a:lnTo>
                <a:lnTo>
                  <a:pt x="922" y="756"/>
                </a:lnTo>
                <a:lnTo>
                  <a:pt x="443" y="995"/>
                </a:lnTo>
                <a:lnTo>
                  <a:pt x="1" y="1290"/>
                </a:lnTo>
                <a:lnTo>
                  <a:pt x="1" y="10385"/>
                </a:lnTo>
                <a:lnTo>
                  <a:pt x="10404" y="10385"/>
                </a:lnTo>
                <a:lnTo>
                  <a:pt x="10569" y="10017"/>
                </a:lnTo>
                <a:lnTo>
                  <a:pt x="10735" y="9630"/>
                </a:lnTo>
                <a:lnTo>
                  <a:pt x="10882" y="9225"/>
                </a:lnTo>
                <a:lnTo>
                  <a:pt x="10993" y="8820"/>
                </a:lnTo>
                <a:lnTo>
                  <a:pt x="11085" y="8397"/>
                </a:lnTo>
                <a:lnTo>
                  <a:pt x="11140" y="7973"/>
                </a:lnTo>
                <a:lnTo>
                  <a:pt x="11177" y="7550"/>
                </a:lnTo>
                <a:lnTo>
                  <a:pt x="11195" y="7108"/>
                </a:lnTo>
                <a:lnTo>
                  <a:pt x="11177" y="6740"/>
                </a:lnTo>
                <a:lnTo>
                  <a:pt x="11158" y="6390"/>
                </a:lnTo>
                <a:lnTo>
                  <a:pt x="11122" y="6021"/>
                </a:lnTo>
                <a:lnTo>
                  <a:pt x="11048" y="5672"/>
                </a:lnTo>
                <a:lnTo>
                  <a:pt x="10974" y="5340"/>
                </a:lnTo>
                <a:lnTo>
                  <a:pt x="10882" y="4990"/>
                </a:lnTo>
                <a:lnTo>
                  <a:pt x="10772" y="4659"/>
                </a:lnTo>
                <a:lnTo>
                  <a:pt x="10643" y="4346"/>
                </a:lnTo>
                <a:lnTo>
                  <a:pt x="10496" y="4033"/>
                </a:lnTo>
                <a:lnTo>
                  <a:pt x="10330" y="3720"/>
                </a:lnTo>
                <a:lnTo>
                  <a:pt x="10164" y="3425"/>
                </a:lnTo>
                <a:lnTo>
                  <a:pt x="9980" y="3131"/>
                </a:lnTo>
                <a:lnTo>
                  <a:pt x="9778" y="2855"/>
                </a:lnTo>
                <a:lnTo>
                  <a:pt x="9575" y="2578"/>
                </a:lnTo>
                <a:lnTo>
                  <a:pt x="9354" y="2321"/>
                </a:lnTo>
                <a:lnTo>
                  <a:pt x="9115" y="2081"/>
                </a:lnTo>
                <a:lnTo>
                  <a:pt x="8875" y="1842"/>
                </a:lnTo>
                <a:lnTo>
                  <a:pt x="8618" y="1621"/>
                </a:lnTo>
                <a:lnTo>
                  <a:pt x="8341" y="1419"/>
                </a:lnTo>
                <a:lnTo>
                  <a:pt x="8065" y="1216"/>
                </a:lnTo>
                <a:lnTo>
                  <a:pt x="7771" y="1032"/>
                </a:lnTo>
                <a:lnTo>
                  <a:pt x="7476" y="866"/>
                </a:lnTo>
                <a:lnTo>
                  <a:pt x="7163" y="700"/>
                </a:lnTo>
                <a:lnTo>
                  <a:pt x="6850" y="553"/>
                </a:lnTo>
                <a:lnTo>
                  <a:pt x="6537" y="424"/>
                </a:lnTo>
                <a:lnTo>
                  <a:pt x="6206" y="314"/>
                </a:lnTo>
                <a:lnTo>
                  <a:pt x="5856" y="222"/>
                </a:lnTo>
                <a:lnTo>
                  <a:pt x="5525" y="148"/>
                </a:lnTo>
                <a:lnTo>
                  <a:pt x="5175" y="74"/>
                </a:lnTo>
                <a:lnTo>
                  <a:pt x="4806" y="38"/>
                </a:lnTo>
                <a:lnTo>
                  <a:pt x="4457" y="19"/>
                </a:lnTo>
                <a:lnTo>
                  <a:pt x="4088" y="1"/>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19" name="Google Shape;19;p3"/>
          <p:cNvSpPr/>
          <p:nvPr/>
        </p:nvSpPr>
        <p:spPr>
          <a:xfrm>
            <a:off x="0" y="0"/>
            <a:ext cx="1936070" cy="2500305"/>
          </a:xfrm>
          <a:custGeom>
            <a:avLst/>
            <a:gdLst/>
            <a:ahLst/>
            <a:cxnLst/>
            <a:rect l="l" t="t" r="r" b="b"/>
            <a:pathLst>
              <a:path w="19960" h="25777" extrusionOk="0">
                <a:moveTo>
                  <a:pt x="1" y="0"/>
                </a:moveTo>
                <a:lnTo>
                  <a:pt x="1" y="24727"/>
                </a:lnTo>
                <a:lnTo>
                  <a:pt x="627" y="24967"/>
                </a:lnTo>
                <a:lnTo>
                  <a:pt x="1290" y="25188"/>
                </a:lnTo>
                <a:lnTo>
                  <a:pt x="1953" y="25353"/>
                </a:lnTo>
                <a:lnTo>
                  <a:pt x="2615" y="25501"/>
                </a:lnTo>
                <a:lnTo>
                  <a:pt x="3297" y="25629"/>
                </a:lnTo>
                <a:lnTo>
                  <a:pt x="3996" y="25703"/>
                </a:lnTo>
                <a:lnTo>
                  <a:pt x="4696" y="25758"/>
                </a:lnTo>
                <a:lnTo>
                  <a:pt x="5414" y="25777"/>
                </a:lnTo>
                <a:lnTo>
                  <a:pt x="6169" y="25758"/>
                </a:lnTo>
                <a:lnTo>
                  <a:pt x="6905" y="25703"/>
                </a:lnTo>
                <a:lnTo>
                  <a:pt x="7623" y="25611"/>
                </a:lnTo>
                <a:lnTo>
                  <a:pt x="8341" y="25482"/>
                </a:lnTo>
                <a:lnTo>
                  <a:pt x="9041" y="25316"/>
                </a:lnTo>
                <a:lnTo>
                  <a:pt x="9741" y="25114"/>
                </a:lnTo>
                <a:lnTo>
                  <a:pt x="10422" y="24893"/>
                </a:lnTo>
                <a:lnTo>
                  <a:pt x="11085" y="24635"/>
                </a:lnTo>
                <a:lnTo>
                  <a:pt x="11711" y="24341"/>
                </a:lnTo>
                <a:lnTo>
                  <a:pt x="12355" y="24028"/>
                </a:lnTo>
                <a:lnTo>
                  <a:pt x="12963" y="23678"/>
                </a:lnTo>
                <a:lnTo>
                  <a:pt x="13552" y="23291"/>
                </a:lnTo>
                <a:lnTo>
                  <a:pt x="14123" y="22886"/>
                </a:lnTo>
                <a:lnTo>
                  <a:pt x="14675" y="22463"/>
                </a:lnTo>
                <a:lnTo>
                  <a:pt x="15191" y="22002"/>
                </a:lnTo>
                <a:lnTo>
                  <a:pt x="15706" y="21524"/>
                </a:lnTo>
                <a:lnTo>
                  <a:pt x="16185" y="21008"/>
                </a:lnTo>
                <a:lnTo>
                  <a:pt x="16645" y="20493"/>
                </a:lnTo>
                <a:lnTo>
                  <a:pt x="17069" y="19940"/>
                </a:lnTo>
                <a:lnTo>
                  <a:pt x="17474" y="19370"/>
                </a:lnTo>
                <a:lnTo>
                  <a:pt x="17860" y="18780"/>
                </a:lnTo>
                <a:lnTo>
                  <a:pt x="18210" y="18173"/>
                </a:lnTo>
                <a:lnTo>
                  <a:pt x="18523" y="17528"/>
                </a:lnTo>
                <a:lnTo>
                  <a:pt x="18818" y="16902"/>
                </a:lnTo>
                <a:lnTo>
                  <a:pt x="19076" y="16240"/>
                </a:lnTo>
                <a:lnTo>
                  <a:pt x="19296" y="15558"/>
                </a:lnTo>
                <a:lnTo>
                  <a:pt x="19499" y="14859"/>
                </a:lnTo>
                <a:lnTo>
                  <a:pt x="19665" y="14159"/>
                </a:lnTo>
                <a:lnTo>
                  <a:pt x="19794" y="13441"/>
                </a:lnTo>
                <a:lnTo>
                  <a:pt x="19886" y="12723"/>
                </a:lnTo>
                <a:lnTo>
                  <a:pt x="19941" y="11986"/>
                </a:lnTo>
                <a:lnTo>
                  <a:pt x="19959" y="11232"/>
                </a:lnTo>
                <a:lnTo>
                  <a:pt x="19959" y="10808"/>
                </a:lnTo>
                <a:lnTo>
                  <a:pt x="19941" y="10385"/>
                </a:lnTo>
                <a:lnTo>
                  <a:pt x="19904" y="9980"/>
                </a:lnTo>
                <a:lnTo>
                  <a:pt x="19867" y="9556"/>
                </a:lnTo>
                <a:lnTo>
                  <a:pt x="19812" y="9151"/>
                </a:lnTo>
                <a:lnTo>
                  <a:pt x="19738" y="8746"/>
                </a:lnTo>
                <a:lnTo>
                  <a:pt x="19665" y="8341"/>
                </a:lnTo>
                <a:lnTo>
                  <a:pt x="19591" y="7936"/>
                </a:lnTo>
                <a:lnTo>
                  <a:pt x="19481" y="7549"/>
                </a:lnTo>
                <a:lnTo>
                  <a:pt x="19389" y="7163"/>
                </a:lnTo>
                <a:lnTo>
                  <a:pt x="19260" y="6776"/>
                </a:lnTo>
                <a:lnTo>
                  <a:pt x="19131" y="6389"/>
                </a:lnTo>
                <a:lnTo>
                  <a:pt x="19002" y="6021"/>
                </a:lnTo>
                <a:lnTo>
                  <a:pt x="18855" y="5653"/>
                </a:lnTo>
                <a:lnTo>
                  <a:pt x="18523" y="4916"/>
                </a:lnTo>
                <a:lnTo>
                  <a:pt x="18155" y="4217"/>
                </a:lnTo>
                <a:lnTo>
                  <a:pt x="17750" y="3536"/>
                </a:lnTo>
                <a:lnTo>
                  <a:pt x="17326" y="2873"/>
                </a:lnTo>
                <a:lnTo>
                  <a:pt x="16848" y="2247"/>
                </a:lnTo>
                <a:lnTo>
                  <a:pt x="16351" y="1639"/>
                </a:lnTo>
                <a:lnTo>
                  <a:pt x="15817" y="1068"/>
                </a:lnTo>
                <a:lnTo>
                  <a:pt x="15246" y="516"/>
                </a:lnTo>
                <a:lnTo>
                  <a:pt x="14657"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0" name="Google Shape;20;p3"/>
          <p:cNvSpPr/>
          <p:nvPr/>
        </p:nvSpPr>
        <p:spPr>
          <a:xfrm>
            <a:off x="2221739" y="0"/>
            <a:ext cx="971624" cy="843005"/>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1" name="Google Shape;21;p3"/>
          <p:cNvSpPr/>
          <p:nvPr/>
        </p:nvSpPr>
        <p:spPr>
          <a:xfrm>
            <a:off x="1680587" y="3914645"/>
            <a:ext cx="1491337" cy="1228764"/>
          </a:xfrm>
          <a:custGeom>
            <a:avLst/>
            <a:gdLst/>
            <a:ahLst/>
            <a:cxnLst/>
            <a:rect l="l" t="t" r="r" b="b"/>
            <a:pathLst>
              <a:path w="15375" h="12668" extrusionOk="0">
                <a:moveTo>
                  <a:pt x="6500" y="1"/>
                </a:moveTo>
                <a:lnTo>
                  <a:pt x="6187" y="167"/>
                </a:lnTo>
                <a:lnTo>
                  <a:pt x="5837" y="406"/>
                </a:lnTo>
                <a:lnTo>
                  <a:pt x="5377" y="719"/>
                </a:lnTo>
                <a:lnTo>
                  <a:pt x="4843" y="1105"/>
                </a:lnTo>
                <a:lnTo>
                  <a:pt x="4254" y="1603"/>
                </a:lnTo>
                <a:lnTo>
                  <a:pt x="3941" y="1879"/>
                </a:lnTo>
                <a:lnTo>
                  <a:pt x="3609" y="2173"/>
                </a:lnTo>
                <a:lnTo>
                  <a:pt x="3296" y="2486"/>
                </a:lnTo>
                <a:lnTo>
                  <a:pt x="2965" y="2818"/>
                </a:lnTo>
                <a:lnTo>
                  <a:pt x="2652" y="3186"/>
                </a:lnTo>
                <a:lnTo>
                  <a:pt x="2339" y="3573"/>
                </a:lnTo>
                <a:lnTo>
                  <a:pt x="2026" y="3978"/>
                </a:lnTo>
                <a:lnTo>
                  <a:pt x="1731" y="4401"/>
                </a:lnTo>
                <a:lnTo>
                  <a:pt x="1455" y="4843"/>
                </a:lnTo>
                <a:lnTo>
                  <a:pt x="1179" y="5303"/>
                </a:lnTo>
                <a:lnTo>
                  <a:pt x="939" y="5782"/>
                </a:lnTo>
                <a:lnTo>
                  <a:pt x="718" y="6298"/>
                </a:lnTo>
                <a:lnTo>
                  <a:pt x="516" y="6813"/>
                </a:lnTo>
                <a:lnTo>
                  <a:pt x="350" y="7365"/>
                </a:lnTo>
                <a:lnTo>
                  <a:pt x="203" y="7936"/>
                </a:lnTo>
                <a:lnTo>
                  <a:pt x="92" y="8525"/>
                </a:lnTo>
                <a:lnTo>
                  <a:pt x="19" y="9133"/>
                </a:lnTo>
                <a:lnTo>
                  <a:pt x="0" y="9759"/>
                </a:lnTo>
                <a:lnTo>
                  <a:pt x="0" y="10403"/>
                </a:lnTo>
                <a:lnTo>
                  <a:pt x="19" y="10735"/>
                </a:lnTo>
                <a:lnTo>
                  <a:pt x="56" y="11066"/>
                </a:lnTo>
                <a:lnTo>
                  <a:pt x="111" y="11471"/>
                </a:lnTo>
                <a:lnTo>
                  <a:pt x="185" y="11858"/>
                </a:lnTo>
                <a:lnTo>
                  <a:pt x="258" y="12263"/>
                </a:lnTo>
                <a:lnTo>
                  <a:pt x="369" y="12668"/>
                </a:lnTo>
                <a:lnTo>
                  <a:pt x="15209" y="12668"/>
                </a:lnTo>
                <a:lnTo>
                  <a:pt x="15264" y="12245"/>
                </a:lnTo>
                <a:lnTo>
                  <a:pt x="15319" y="11821"/>
                </a:lnTo>
                <a:lnTo>
                  <a:pt x="15337" y="11398"/>
                </a:lnTo>
                <a:lnTo>
                  <a:pt x="15356" y="10974"/>
                </a:lnTo>
                <a:lnTo>
                  <a:pt x="15374" y="10551"/>
                </a:lnTo>
                <a:lnTo>
                  <a:pt x="15356" y="10127"/>
                </a:lnTo>
                <a:lnTo>
                  <a:pt x="15337" y="9722"/>
                </a:lnTo>
                <a:lnTo>
                  <a:pt x="15301" y="9317"/>
                </a:lnTo>
                <a:lnTo>
                  <a:pt x="15245" y="8986"/>
                </a:lnTo>
                <a:lnTo>
                  <a:pt x="15209" y="8654"/>
                </a:lnTo>
                <a:lnTo>
                  <a:pt x="15061" y="8028"/>
                </a:lnTo>
                <a:lnTo>
                  <a:pt x="14896" y="7421"/>
                </a:lnTo>
                <a:lnTo>
                  <a:pt x="14675" y="6850"/>
                </a:lnTo>
                <a:lnTo>
                  <a:pt x="14435" y="6298"/>
                </a:lnTo>
                <a:lnTo>
                  <a:pt x="14177" y="5782"/>
                </a:lnTo>
                <a:lnTo>
                  <a:pt x="13883" y="5285"/>
                </a:lnTo>
                <a:lnTo>
                  <a:pt x="13570" y="4825"/>
                </a:lnTo>
                <a:lnTo>
                  <a:pt x="13238" y="4383"/>
                </a:lnTo>
                <a:lnTo>
                  <a:pt x="12889" y="3959"/>
                </a:lnTo>
                <a:lnTo>
                  <a:pt x="12520" y="3573"/>
                </a:lnTo>
                <a:lnTo>
                  <a:pt x="12152" y="3204"/>
                </a:lnTo>
                <a:lnTo>
                  <a:pt x="11766" y="2855"/>
                </a:lnTo>
                <a:lnTo>
                  <a:pt x="11379" y="2523"/>
                </a:lnTo>
                <a:lnTo>
                  <a:pt x="10992" y="2229"/>
                </a:lnTo>
                <a:lnTo>
                  <a:pt x="10587" y="1952"/>
                </a:lnTo>
                <a:lnTo>
                  <a:pt x="10201" y="1695"/>
                </a:lnTo>
                <a:lnTo>
                  <a:pt x="9814" y="1455"/>
                </a:lnTo>
                <a:lnTo>
                  <a:pt x="9427" y="1234"/>
                </a:lnTo>
                <a:lnTo>
                  <a:pt x="9059" y="1050"/>
                </a:lnTo>
                <a:lnTo>
                  <a:pt x="8378" y="700"/>
                </a:lnTo>
                <a:lnTo>
                  <a:pt x="7770" y="443"/>
                </a:lnTo>
                <a:lnTo>
                  <a:pt x="7236" y="240"/>
                </a:lnTo>
                <a:lnTo>
                  <a:pt x="6850" y="93"/>
                </a:lnTo>
                <a:lnTo>
                  <a:pt x="65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Clr>
                <a:schemeClr val="lt1"/>
              </a:buClr>
              <a:buSzPts val="4000"/>
              <a:buNone/>
              <a:defRPr sz="4000">
                <a:solidFill>
                  <a:schemeClr val="lt1"/>
                </a:solidFill>
              </a:defRPr>
            </a:lvl2pPr>
            <a:lvl3pPr lvl="2" rtl="0">
              <a:spcBef>
                <a:spcPts val="0"/>
              </a:spcBef>
              <a:spcAft>
                <a:spcPts val="0"/>
              </a:spcAft>
              <a:buClr>
                <a:schemeClr val="lt1"/>
              </a:buClr>
              <a:buSzPts val="4000"/>
              <a:buNone/>
              <a:defRPr sz="4000">
                <a:solidFill>
                  <a:schemeClr val="lt1"/>
                </a:solidFill>
              </a:defRPr>
            </a:lvl3pPr>
            <a:lvl4pPr lvl="3" rtl="0">
              <a:spcBef>
                <a:spcPts val="0"/>
              </a:spcBef>
              <a:spcAft>
                <a:spcPts val="0"/>
              </a:spcAft>
              <a:buClr>
                <a:schemeClr val="lt1"/>
              </a:buClr>
              <a:buSzPts val="4000"/>
              <a:buNone/>
              <a:defRPr sz="4000">
                <a:solidFill>
                  <a:schemeClr val="lt1"/>
                </a:solidFill>
              </a:defRPr>
            </a:lvl4pPr>
            <a:lvl5pPr lvl="4" rtl="0">
              <a:spcBef>
                <a:spcPts val="0"/>
              </a:spcBef>
              <a:spcAft>
                <a:spcPts val="0"/>
              </a:spcAft>
              <a:buClr>
                <a:schemeClr val="lt1"/>
              </a:buClr>
              <a:buSzPts val="4000"/>
              <a:buNone/>
              <a:defRPr sz="4000">
                <a:solidFill>
                  <a:schemeClr val="lt1"/>
                </a:solidFill>
              </a:defRPr>
            </a:lvl5pPr>
            <a:lvl6pPr lvl="5" rtl="0">
              <a:spcBef>
                <a:spcPts val="0"/>
              </a:spcBef>
              <a:spcAft>
                <a:spcPts val="0"/>
              </a:spcAft>
              <a:buClr>
                <a:schemeClr val="lt1"/>
              </a:buClr>
              <a:buSzPts val="4000"/>
              <a:buNone/>
              <a:defRPr sz="4000">
                <a:solidFill>
                  <a:schemeClr val="lt1"/>
                </a:solidFill>
              </a:defRPr>
            </a:lvl6pPr>
            <a:lvl7pPr lvl="6" rtl="0">
              <a:spcBef>
                <a:spcPts val="0"/>
              </a:spcBef>
              <a:spcAft>
                <a:spcPts val="0"/>
              </a:spcAft>
              <a:buClr>
                <a:schemeClr val="lt1"/>
              </a:buClr>
              <a:buSzPts val="4000"/>
              <a:buNone/>
              <a:defRPr sz="4000">
                <a:solidFill>
                  <a:schemeClr val="lt1"/>
                </a:solidFill>
              </a:defRPr>
            </a:lvl7pPr>
            <a:lvl8pPr lvl="7" rtl="0">
              <a:spcBef>
                <a:spcPts val="0"/>
              </a:spcBef>
              <a:spcAft>
                <a:spcPts val="0"/>
              </a:spcAft>
              <a:buClr>
                <a:schemeClr val="lt1"/>
              </a:buClr>
              <a:buSzPts val="4000"/>
              <a:buNone/>
              <a:defRPr sz="4000">
                <a:solidFill>
                  <a:schemeClr val="lt1"/>
                </a:solidFill>
              </a:defRPr>
            </a:lvl8pPr>
            <a:lvl9pPr lvl="8" rtl="0">
              <a:spcBef>
                <a:spcPts val="0"/>
              </a:spcBef>
              <a:spcAft>
                <a:spcPts val="0"/>
              </a:spcAft>
              <a:buClr>
                <a:schemeClr val="lt1"/>
              </a:buClr>
              <a:buSzPts val="4000"/>
              <a:buNone/>
              <a:defRPr sz="4000">
                <a:solidFill>
                  <a:schemeClr val="lt1"/>
                </a:solidFill>
              </a:defRPr>
            </a:lvl9pPr>
          </a:lstStyle>
          <a:p>
            <a:endParaRPr/>
          </a:p>
        </p:txBody>
      </p:sp>
      <p:sp>
        <p:nvSpPr>
          <p:cNvPr id="23" name="Google Shape;23;p3"/>
          <p:cNvSpPr txBox="1">
            <a:spLocks noGrp="1"/>
          </p:cNvSpPr>
          <p:nvPr>
            <p:ph type="subTitle" idx="1"/>
          </p:nvPr>
        </p:nvSpPr>
        <p:spPr>
          <a:xfrm>
            <a:off x="5349175" y="3221054"/>
            <a:ext cx="31089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4"/>
        <p:cNvGrpSpPr/>
        <p:nvPr/>
      </p:nvGrpSpPr>
      <p:grpSpPr>
        <a:xfrm>
          <a:off x="0" y="0"/>
          <a:ext cx="0" cy="0"/>
          <a:chOff x="0" y="0"/>
          <a:chExt cx="0" cy="0"/>
        </a:xfrm>
      </p:grpSpPr>
      <p:sp>
        <p:nvSpPr>
          <p:cNvPr id="25" name="Google Shape;25;p4"/>
          <p:cNvSpPr/>
          <p:nvPr/>
        </p:nvSpPr>
        <p:spPr>
          <a:xfrm>
            <a:off x="0" y="0"/>
            <a:ext cx="9144093" cy="5143522"/>
          </a:xfrm>
          <a:custGeom>
            <a:avLst/>
            <a:gdLst/>
            <a:ahLst/>
            <a:cxnLst/>
            <a:rect l="l" t="t" r="r" b="b"/>
            <a:pathLst>
              <a:path w="94269" h="53026" extrusionOk="0">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1650244" y="3237827"/>
            <a:ext cx="930521" cy="1355672"/>
          </a:xfrm>
          <a:custGeom>
            <a:avLst/>
            <a:gdLst/>
            <a:ahLst/>
            <a:cxnLst/>
            <a:rect l="l" t="t" r="r" b="b"/>
            <a:pathLst>
              <a:path w="9593" h="13976" extrusionOk="0">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7602686" y="3512916"/>
            <a:ext cx="1278848" cy="1021604"/>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6991883" y="3961149"/>
            <a:ext cx="566286" cy="927029"/>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0" y="2514602"/>
            <a:ext cx="1378855" cy="1907408"/>
          </a:xfrm>
          <a:custGeom>
            <a:avLst/>
            <a:gdLst/>
            <a:ahLst/>
            <a:cxnLst/>
            <a:rect l="l" t="t" r="r" b="b"/>
            <a:pathLst>
              <a:path w="14215" h="19664" extrusionOk="0">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2114578" y="0"/>
            <a:ext cx="1107352" cy="964471"/>
          </a:xfrm>
          <a:custGeom>
            <a:avLst/>
            <a:gdLst/>
            <a:ahLst/>
            <a:cxnLst/>
            <a:rect l="l" t="t" r="r" b="b"/>
            <a:pathLst>
              <a:path w="11416" h="9943" extrusionOk="0">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7600940" y="421461"/>
            <a:ext cx="1543076" cy="2686124"/>
          </a:xfrm>
          <a:custGeom>
            <a:avLst/>
            <a:gdLst/>
            <a:ahLst/>
            <a:cxnLst/>
            <a:rect l="l" t="t" r="r" b="b"/>
            <a:pathLst>
              <a:path w="15908" h="27692" extrusionOk="0">
                <a:moveTo>
                  <a:pt x="13846" y="1"/>
                </a:moveTo>
                <a:lnTo>
                  <a:pt x="13128" y="19"/>
                </a:lnTo>
                <a:lnTo>
                  <a:pt x="12428" y="74"/>
                </a:lnTo>
                <a:lnTo>
                  <a:pt x="11729" y="166"/>
                </a:lnTo>
                <a:lnTo>
                  <a:pt x="11047" y="277"/>
                </a:lnTo>
                <a:lnTo>
                  <a:pt x="10384" y="442"/>
                </a:lnTo>
                <a:lnTo>
                  <a:pt x="9722" y="627"/>
                </a:lnTo>
                <a:lnTo>
                  <a:pt x="9077" y="848"/>
                </a:lnTo>
                <a:lnTo>
                  <a:pt x="8451" y="1087"/>
                </a:lnTo>
                <a:lnTo>
                  <a:pt x="7844" y="1363"/>
                </a:lnTo>
                <a:lnTo>
                  <a:pt x="7255" y="1676"/>
                </a:lnTo>
                <a:lnTo>
                  <a:pt x="6665" y="2007"/>
                </a:lnTo>
                <a:lnTo>
                  <a:pt x="6113" y="2357"/>
                </a:lnTo>
                <a:lnTo>
                  <a:pt x="5561" y="2744"/>
                </a:lnTo>
                <a:lnTo>
                  <a:pt x="5045" y="3167"/>
                </a:lnTo>
                <a:lnTo>
                  <a:pt x="4530" y="3591"/>
                </a:lnTo>
                <a:lnTo>
                  <a:pt x="4051" y="4051"/>
                </a:lnTo>
                <a:lnTo>
                  <a:pt x="3591" y="4530"/>
                </a:lnTo>
                <a:lnTo>
                  <a:pt x="3167" y="5045"/>
                </a:lnTo>
                <a:lnTo>
                  <a:pt x="2744" y="5561"/>
                </a:lnTo>
                <a:lnTo>
                  <a:pt x="2357" y="6113"/>
                </a:lnTo>
                <a:lnTo>
                  <a:pt x="2007" y="6666"/>
                </a:lnTo>
                <a:lnTo>
                  <a:pt x="1676" y="7255"/>
                </a:lnTo>
                <a:lnTo>
                  <a:pt x="1363" y="7844"/>
                </a:lnTo>
                <a:lnTo>
                  <a:pt x="1087" y="8452"/>
                </a:lnTo>
                <a:lnTo>
                  <a:pt x="847" y="9078"/>
                </a:lnTo>
                <a:lnTo>
                  <a:pt x="626" y="9722"/>
                </a:lnTo>
                <a:lnTo>
                  <a:pt x="442" y="10385"/>
                </a:lnTo>
                <a:lnTo>
                  <a:pt x="276" y="11048"/>
                </a:lnTo>
                <a:lnTo>
                  <a:pt x="166" y="11729"/>
                </a:lnTo>
                <a:lnTo>
                  <a:pt x="74" y="12428"/>
                </a:lnTo>
                <a:lnTo>
                  <a:pt x="19" y="13128"/>
                </a:lnTo>
                <a:lnTo>
                  <a:pt x="0" y="13846"/>
                </a:lnTo>
                <a:lnTo>
                  <a:pt x="19" y="14564"/>
                </a:lnTo>
                <a:lnTo>
                  <a:pt x="74" y="15264"/>
                </a:lnTo>
                <a:lnTo>
                  <a:pt x="166" y="15964"/>
                </a:lnTo>
                <a:lnTo>
                  <a:pt x="276" y="16645"/>
                </a:lnTo>
                <a:lnTo>
                  <a:pt x="442" y="17308"/>
                </a:lnTo>
                <a:lnTo>
                  <a:pt x="626" y="17970"/>
                </a:lnTo>
                <a:lnTo>
                  <a:pt x="847" y="18615"/>
                </a:lnTo>
                <a:lnTo>
                  <a:pt x="1087" y="19241"/>
                </a:lnTo>
                <a:lnTo>
                  <a:pt x="1363" y="19848"/>
                </a:lnTo>
                <a:lnTo>
                  <a:pt x="1676" y="20438"/>
                </a:lnTo>
                <a:lnTo>
                  <a:pt x="2007" y="21027"/>
                </a:lnTo>
                <a:lnTo>
                  <a:pt x="2357" y="21579"/>
                </a:lnTo>
                <a:lnTo>
                  <a:pt x="2744" y="22131"/>
                </a:lnTo>
                <a:lnTo>
                  <a:pt x="3167" y="22647"/>
                </a:lnTo>
                <a:lnTo>
                  <a:pt x="3591" y="23162"/>
                </a:lnTo>
                <a:lnTo>
                  <a:pt x="4051" y="23641"/>
                </a:lnTo>
                <a:lnTo>
                  <a:pt x="4530" y="24101"/>
                </a:lnTo>
                <a:lnTo>
                  <a:pt x="5045" y="24525"/>
                </a:lnTo>
                <a:lnTo>
                  <a:pt x="5561" y="24948"/>
                </a:lnTo>
                <a:lnTo>
                  <a:pt x="6113" y="25335"/>
                </a:lnTo>
                <a:lnTo>
                  <a:pt x="6665" y="25685"/>
                </a:lnTo>
                <a:lnTo>
                  <a:pt x="7255" y="26016"/>
                </a:lnTo>
                <a:lnTo>
                  <a:pt x="7844" y="26329"/>
                </a:lnTo>
                <a:lnTo>
                  <a:pt x="8451" y="26605"/>
                </a:lnTo>
                <a:lnTo>
                  <a:pt x="9077" y="26845"/>
                </a:lnTo>
                <a:lnTo>
                  <a:pt x="9722" y="27066"/>
                </a:lnTo>
                <a:lnTo>
                  <a:pt x="10384" y="27250"/>
                </a:lnTo>
                <a:lnTo>
                  <a:pt x="11047" y="27416"/>
                </a:lnTo>
                <a:lnTo>
                  <a:pt x="11729" y="27526"/>
                </a:lnTo>
                <a:lnTo>
                  <a:pt x="12428" y="27618"/>
                </a:lnTo>
                <a:lnTo>
                  <a:pt x="13128" y="27673"/>
                </a:lnTo>
                <a:lnTo>
                  <a:pt x="13846" y="27692"/>
                </a:lnTo>
                <a:lnTo>
                  <a:pt x="14361" y="27673"/>
                </a:lnTo>
                <a:lnTo>
                  <a:pt x="14895" y="27655"/>
                </a:lnTo>
                <a:lnTo>
                  <a:pt x="15392" y="27600"/>
                </a:lnTo>
                <a:lnTo>
                  <a:pt x="15908" y="27544"/>
                </a:lnTo>
                <a:lnTo>
                  <a:pt x="15908" y="148"/>
                </a:lnTo>
                <a:lnTo>
                  <a:pt x="15392" y="93"/>
                </a:lnTo>
                <a:lnTo>
                  <a:pt x="14895" y="37"/>
                </a:lnTo>
                <a:lnTo>
                  <a:pt x="14361" y="19"/>
                </a:lnTo>
                <a:lnTo>
                  <a:pt x="138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txBox="1">
            <a:spLocks noGrp="1"/>
          </p:cNvSpPr>
          <p:nvPr>
            <p:ph type="body" idx="1"/>
          </p:nvPr>
        </p:nvSpPr>
        <p:spPr>
          <a:xfrm>
            <a:off x="3344575" y="1323600"/>
            <a:ext cx="3859200" cy="819900"/>
          </a:xfrm>
          <a:prstGeom prst="rect">
            <a:avLst/>
          </a:prstGeom>
        </p:spPr>
        <p:txBody>
          <a:bodyPr spcFirstLastPara="1" wrap="square" lIns="91425" tIns="91425" rIns="91425" bIns="91425" anchor="t" anchorCtr="0">
            <a:noAutofit/>
          </a:bodyPr>
          <a:lstStyle>
            <a:lvl1pPr marL="457200" lvl="0" indent="-393700" rtl="0">
              <a:spcBef>
                <a:spcPts val="600"/>
              </a:spcBef>
              <a:spcAft>
                <a:spcPts val="0"/>
              </a:spcAft>
              <a:buClr>
                <a:schemeClr val="accent2"/>
              </a:buClr>
              <a:buSzPts val="2600"/>
              <a:buChar char="⊷"/>
              <a:defRPr sz="2600" i="1">
                <a:solidFill>
                  <a:schemeClr val="accent2"/>
                </a:solidFill>
              </a:defRPr>
            </a:lvl1pPr>
            <a:lvl2pPr marL="914400" lvl="1" indent="-393700" rtl="0">
              <a:spcBef>
                <a:spcPts val="0"/>
              </a:spcBef>
              <a:spcAft>
                <a:spcPts val="0"/>
              </a:spcAft>
              <a:buClr>
                <a:schemeClr val="accent2"/>
              </a:buClr>
              <a:buSzPts val="2600"/>
              <a:buChar char="⊶"/>
              <a:defRPr sz="2600" i="1">
                <a:solidFill>
                  <a:schemeClr val="accent2"/>
                </a:solidFill>
              </a:defRPr>
            </a:lvl2pPr>
            <a:lvl3pPr marL="1371600" lvl="2" indent="-393700" rtl="0">
              <a:spcBef>
                <a:spcPts val="0"/>
              </a:spcBef>
              <a:spcAft>
                <a:spcPts val="0"/>
              </a:spcAft>
              <a:buClr>
                <a:schemeClr val="accent2"/>
              </a:buClr>
              <a:buSzPts val="2600"/>
              <a:buChar char="⊸"/>
              <a:defRPr sz="2600" i="1">
                <a:solidFill>
                  <a:schemeClr val="accent2"/>
                </a:solidFill>
              </a:defRPr>
            </a:lvl3pPr>
            <a:lvl4pPr marL="1828800" lvl="3" indent="-393700" rtl="0">
              <a:spcBef>
                <a:spcPts val="0"/>
              </a:spcBef>
              <a:spcAft>
                <a:spcPts val="0"/>
              </a:spcAft>
              <a:buClr>
                <a:schemeClr val="accent2"/>
              </a:buClr>
              <a:buSzPts val="2600"/>
              <a:buChar char="●"/>
              <a:defRPr sz="2600" i="1">
                <a:solidFill>
                  <a:schemeClr val="accent2"/>
                </a:solidFill>
              </a:defRPr>
            </a:lvl4pPr>
            <a:lvl5pPr marL="2286000" lvl="4" indent="-393700" rtl="0">
              <a:spcBef>
                <a:spcPts val="0"/>
              </a:spcBef>
              <a:spcAft>
                <a:spcPts val="0"/>
              </a:spcAft>
              <a:buClr>
                <a:schemeClr val="accent2"/>
              </a:buClr>
              <a:buSzPts val="2600"/>
              <a:buChar char="○"/>
              <a:defRPr sz="2600" i="1">
                <a:solidFill>
                  <a:schemeClr val="accent2"/>
                </a:solidFill>
              </a:defRPr>
            </a:lvl5pPr>
            <a:lvl6pPr marL="2743200" lvl="5" indent="-393700" rtl="0">
              <a:spcBef>
                <a:spcPts val="0"/>
              </a:spcBef>
              <a:spcAft>
                <a:spcPts val="0"/>
              </a:spcAft>
              <a:buClr>
                <a:schemeClr val="accent2"/>
              </a:buClr>
              <a:buSzPts val="2600"/>
              <a:buChar char="■"/>
              <a:defRPr sz="2600" i="1">
                <a:solidFill>
                  <a:schemeClr val="accent2"/>
                </a:solidFill>
              </a:defRPr>
            </a:lvl6pPr>
            <a:lvl7pPr marL="3200400" lvl="6" indent="-393700" rtl="0">
              <a:spcBef>
                <a:spcPts val="0"/>
              </a:spcBef>
              <a:spcAft>
                <a:spcPts val="0"/>
              </a:spcAft>
              <a:buClr>
                <a:schemeClr val="accent2"/>
              </a:buClr>
              <a:buSzPts val="2600"/>
              <a:buChar char="●"/>
              <a:defRPr sz="2600" i="1">
                <a:solidFill>
                  <a:schemeClr val="accent2"/>
                </a:solidFill>
              </a:defRPr>
            </a:lvl7pPr>
            <a:lvl8pPr marL="3657600" lvl="7" indent="-393700" rtl="0">
              <a:spcBef>
                <a:spcPts val="0"/>
              </a:spcBef>
              <a:spcAft>
                <a:spcPts val="0"/>
              </a:spcAft>
              <a:buClr>
                <a:schemeClr val="accent2"/>
              </a:buClr>
              <a:buSzPts val="2600"/>
              <a:buChar char="○"/>
              <a:defRPr sz="2600" i="1">
                <a:solidFill>
                  <a:schemeClr val="accent2"/>
                </a:solidFill>
              </a:defRPr>
            </a:lvl8pPr>
            <a:lvl9pPr marL="4114800" lvl="8" indent="-393700">
              <a:spcBef>
                <a:spcPts val="0"/>
              </a:spcBef>
              <a:spcAft>
                <a:spcPts val="0"/>
              </a:spcAft>
              <a:buClr>
                <a:schemeClr val="accent2"/>
              </a:buClr>
              <a:buSzPts val="2600"/>
              <a:buChar char="■"/>
              <a:defRPr sz="2600" i="1">
                <a:solidFill>
                  <a:schemeClr val="accent2"/>
                </a:solidFill>
              </a:defRPr>
            </a:lvl9pPr>
          </a:lstStyle>
          <a:p>
            <a:endParaRPr/>
          </a:p>
        </p:txBody>
      </p:sp>
      <p:sp>
        <p:nvSpPr>
          <p:cNvPr id="33" name="Google Shape;33;p4"/>
          <p:cNvSpPr txBox="1"/>
          <p:nvPr/>
        </p:nvSpPr>
        <p:spPr>
          <a:xfrm>
            <a:off x="1531725" y="1092169"/>
            <a:ext cx="1957200" cy="653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9600">
                <a:solidFill>
                  <a:schemeClr val="dk1"/>
                </a:solidFill>
                <a:latin typeface="Dosis"/>
                <a:ea typeface="Dosis"/>
                <a:cs typeface="Dosis"/>
                <a:sym typeface="Dosis"/>
              </a:rPr>
              <a:t>“</a:t>
            </a:r>
            <a:endParaRPr sz="9600">
              <a:solidFill>
                <a:schemeClr val="dk1"/>
              </a:solidFill>
              <a:latin typeface="Dosis"/>
              <a:ea typeface="Dosis"/>
              <a:cs typeface="Dosis"/>
              <a:sym typeface="Dosis"/>
            </a:endParaRPr>
          </a:p>
        </p:txBody>
      </p:sp>
      <p:sp>
        <p:nvSpPr>
          <p:cNvPr id="34" name="Google Shape;34;p4"/>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1"/>
        <p:cNvGrpSpPr/>
        <p:nvPr/>
      </p:nvGrpSpPr>
      <p:grpSpPr>
        <a:xfrm>
          <a:off x="0" y="0"/>
          <a:ext cx="0" cy="0"/>
          <a:chOff x="0" y="0"/>
          <a:chExt cx="0" cy="0"/>
        </a:xfrm>
      </p:grpSpPr>
      <p:sp>
        <p:nvSpPr>
          <p:cNvPr id="52" name="Google Shape;52;p7"/>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9" name="Google Shape;59;p7"/>
          <p:cNvSpPr txBox="1">
            <a:spLocks noGrp="1"/>
          </p:cNvSpPr>
          <p:nvPr>
            <p:ph type="body" idx="1"/>
          </p:nvPr>
        </p:nvSpPr>
        <p:spPr>
          <a:xfrm>
            <a:off x="3822000"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0" name="Google Shape;60;p7"/>
          <p:cNvSpPr txBox="1">
            <a:spLocks noGrp="1"/>
          </p:cNvSpPr>
          <p:nvPr>
            <p:ph type="body" idx="2"/>
          </p:nvPr>
        </p:nvSpPr>
        <p:spPr>
          <a:xfrm>
            <a:off x="6325498"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1" name="Google Shape;61;p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90"/>
        <p:cNvGrpSpPr/>
        <p:nvPr/>
      </p:nvGrpSpPr>
      <p:grpSpPr>
        <a:xfrm>
          <a:off x="0" y="0"/>
          <a:ext cx="0" cy="0"/>
          <a:chOff x="0" y="0"/>
          <a:chExt cx="0" cy="0"/>
        </a:xfrm>
      </p:grpSpPr>
      <p:sp>
        <p:nvSpPr>
          <p:cNvPr id="91" name="Google Shape;91;p11"/>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320075" y="893225"/>
            <a:ext cx="4366800" cy="690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1pPr>
            <a:lvl2pPr lvl="1">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2pPr>
            <a:lvl3pPr lvl="2">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3pPr>
            <a:lvl4pPr lvl="3">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4pPr>
            <a:lvl5pPr lvl="4">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5pPr>
            <a:lvl6pPr lvl="5">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6pPr>
            <a:lvl7pPr lvl="6">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7pPr>
            <a:lvl8pPr lvl="7">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8pPr>
            <a:lvl9pPr lvl="8">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9pPr>
          </a:lstStyle>
          <a:p>
            <a:endParaRPr/>
          </a:p>
        </p:txBody>
      </p:sp>
      <p:sp>
        <p:nvSpPr>
          <p:cNvPr id="7" name="Google Shape;7;p1"/>
          <p:cNvSpPr txBox="1">
            <a:spLocks noGrp="1"/>
          </p:cNvSpPr>
          <p:nvPr>
            <p:ph type="body" idx="1"/>
          </p:nvPr>
        </p:nvSpPr>
        <p:spPr>
          <a:xfrm>
            <a:off x="4320075" y="1694182"/>
            <a:ext cx="4366800" cy="30015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1pPr>
            <a:lvl2pPr marL="914400" lvl="1"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2pPr>
            <a:lvl3pPr marL="1371600" lvl="2"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3pPr>
            <a:lvl4pPr marL="1828800" lvl="3"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4pPr>
            <a:lvl5pPr marL="2286000" lvl="4"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5pPr>
            <a:lvl6pPr marL="2743200" lvl="5"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6pPr>
            <a:lvl7pPr marL="3200400" lvl="6"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7pPr>
            <a:lvl8pPr marL="3657600" lvl="7"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8pPr>
            <a:lvl9pPr marL="4114800" lvl="8"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9pPr>
          </a:lstStyle>
          <a:p>
            <a:endParaRPr/>
          </a:p>
        </p:txBody>
      </p:sp>
      <p:sp>
        <p:nvSpPr>
          <p:cNvPr id="8" name="Google Shape;8;p1"/>
          <p:cNvSpPr txBox="1">
            <a:spLocks noGrp="1"/>
          </p:cNvSpPr>
          <p:nvPr>
            <p:ph type="sldNum" idx="12"/>
          </p:nvPr>
        </p:nvSpPr>
        <p:spPr>
          <a:xfrm>
            <a:off x="76209" y="4749851"/>
            <a:ext cx="548700" cy="393600"/>
          </a:xfrm>
          <a:prstGeom prst="rect">
            <a:avLst/>
          </a:prstGeom>
          <a:noFill/>
          <a:ln>
            <a:noFill/>
          </a:ln>
        </p:spPr>
        <p:txBody>
          <a:bodyPr spcFirstLastPara="1" wrap="square" lIns="91425" tIns="91425" rIns="91425" bIns="91425" anchor="ctr" anchorCtr="0">
            <a:noAutofit/>
          </a:bodyPr>
          <a:lstStyle>
            <a:lvl1pPr lvl="0">
              <a:buNone/>
              <a:defRPr sz="1300">
                <a:solidFill>
                  <a:schemeClr val="accent2"/>
                </a:solidFill>
                <a:latin typeface="Dosis Light"/>
                <a:ea typeface="Dosis Light"/>
                <a:cs typeface="Dosis Light"/>
                <a:sym typeface="Dosis Light"/>
              </a:defRPr>
            </a:lvl1pPr>
            <a:lvl2pPr lvl="1">
              <a:buNone/>
              <a:defRPr sz="1300">
                <a:solidFill>
                  <a:schemeClr val="accent2"/>
                </a:solidFill>
                <a:latin typeface="Dosis Light"/>
                <a:ea typeface="Dosis Light"/>
                <a:cs typeface="Dosis Light"/>
                <a:sym typeface="Dosis Light"/>
              </a:defRPr>
            </a:lvl2pPr>
            <a:lvl3pPr lvl="2">
              <a:buNone/>
              <a:defRPr sz="1300">
                <a:solidFill>
                  <a:schemeClr val="accent2"/>
                </a:solidFill>
                <a:latin typeface="Dosis Light"/>
                <a:ea typeface="Dosis Light"/>
                <a:cs typeface="Dosis Light"/>
                <a:sym typeface="Dosis Light"/>
              </a:defRPr>
            </a:lvl3pPr>
            <a:lvl4pPr lvl="3">
              <a:buNone/>
              <a:defRPr sz="1300">
                <a:solidFill>
                  <a:schemeClr val="accent2"/>
                </a:solidFill>
                <a:latin typeface="Dosis Light"/>
                <a:ea typeface="Dosis Light"/>
                <a:cs typeface="Dosis Light"/>
                <a:sym typeface="Dosis Light"/>
              </a:defRPr>
            </a:lvl4pPr>
            <a:lvl5pPr lvl="4">
              <a:buNone/>
              <a:defRPr sz="1300">
                <a:solidFill>
                  <a:schemeClr val="accent2"/>
                </a:solidFill>
                <a:latin typeface="Dosis Light"/>
                <a:ea typeface="Dosis Light"/>
                <a:cs typeface="Dosis Light"/>
                <a:sym typeface="Dosis Light"/>
              </a:defRPr>
            </a:lvl5pPr>
            <a:lvl6pPr lvl="5">
              <a:buNone/>
              <a:defRPr sz="1300">
                <a:solidFill>
                  <a:schemeClr val="accent2"/>
                </a:solidFill>
                <a:latin typeface="Dosis Light"/>
                <a:ea typeface="Dosis Light"/>
                <a:cs typeface="Dosis Light"/>
                <a:sym typeface="Dosis Light"/>
              </a:defRPr>
            </a:lvl6pPr>
            <a:lvl7pPr lvl="6">
              <a:buNone/>
              <a:defRPr sz="1300">
                <a:solidFill>
                  <a:schemeClr val="accent2"/>
                </a:solidFill>
                <a:latin typeface="Dosis Light"/>
                <a:ea typeface="Dosis Light"/>
                <a:cs typeface="Dosis Light"/>
                <a:sym typeface="Dosis Light"/>
              </a:defRPr>
            </a:lvl7pPr>
            <a:lvl8pPr lvl="7">
              <a:buNone/>
              <a:defRPr sz="1300">
                <a:solidFill>
                  <a:schemeClr val="accent2"/>
                </a:solidFill>
                <a:latin typeface="Dosis Light"/>
                <a:ea typeface="Dosis Light"/>
                <a:cs typeface="Dosis Light"/>
                <a:sym typeface="Dosis Light"/>
              </a:defRPr>
            </a:lvl8pPr>
            <a:lvl9pPr lvl="8">
              <a:buNone/>
              <a:defRPr sz="1300">
                <a:solidFill>
                  <a:schemeClr val="accent2"/>
                </a:solidFill>
                <a:latin typeface="Dosis Light"/>
                <a:ea typeface="Dosis Light"/>
                <a:cs typeface="Dosis Light"/>
                <a:sym typeface="Dosis Light"/>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4"/>
          <p:cNvSpPr txBox="1">
            <a:spLocks noGrp="1"/>
          </p:cNvSpPr>
          <p:nvPr>
            <p:ph type="ctrTitle"/>
          </p:nvPr>
        </p:nvSpPr>
        <p:spPr>
          <a:xfrm>
            <a:off x="2743200" y="438150"/>
            <a:ext cx="6400800" cy="4572000"/>
          </a:xfrm>
          <a:prstGeom prst="rect">
            <a:avLst/>
          </a:prstGeom>
        </p:spPr>
        <p:txBody>
          <a:bodyPr spcFirstLastPara="1" wrap="square" lIns="91425" tIns="91425" rIns="91425" bIns="91425" anchor="ctr" anchorCtr="0">
            <a:noAutofit/>
          </a:bodyPr>
          <a:lstStyle/>
          <a:p>
            <a:pPr lvl="0" algn="ctr"/>
            <a:r>
              <a:rPr lang="en-US" sz="3200" b="1" dirty="0" smtClean="0">
                <a:solidFill>
                  <a:srgbClr val="FF0000"/>
                </a:solidFill>
                <a:latin typeface="Times New Roman" pitchFamily="18" charset="0"/>
                <a:cs typeface="Times New Roman" pitchFamily="18" charset="0"/>
              </a:rPr>
              <a:t>TRƯỜNG THCS THỤY PHƯƠNG</a:t>
            </a:r>
            <a:br>
              <a:rPr lang="en-US" sz="3200" b="1" dirty="0" smtClean="0">
                <a:solidFill>
                  <a:srgbClr val="FF0000"/>
                </a:solidFill>
                <a:latin typeface="Times New Roman" pitchFamily="18" charset="0"/>
                <a:cs typeface="Times New Roman" pitchFamily="18" charset="0"/>
              </a:rPr>
            </a:br>
            <a:r>
              <a:rPr lang="en-US" sz="3200" b="1" dirty="0" smtClean="0">
                <a:solidFill>
                  <a:srgbClr val="FF0000"/>
                </a:solidFill>
                <a:latin typeface="Times New Roman" pitchFamily="18" charset="0"/>
                <a:cs typeface="Times New Roman" pitchFamily="18" charset="0"/>
              </a:rPr>
              <a:t>GIỚI THIỆU SÁCH </a:t>
            </a:r>
            <a:r>
              <a:rPr lang="en-US" sz="3200" b="1" dirty="0" smtClean="0">
                <a:solidFill>
                  <a:srgbClr val="FF0000"/>
                </a:solidFill>
                <a:latin typeface="Times New Roman" pitchFamily="18" charset="0"/>
                <a:cs typeface="Times New Roman" pitchFamily="18" charset="0"/>
              </a:rPr>
              <a:t>1</a:t>
            </a:r>
            <a:r>
              <a:rPr lang="en-US" sz="3200" b="1" dirty="0" smtClean="0">
                <a:solidFill>
                  <a:srgbClr val="FF0000"/>
                </a:solidFill>
                <a:latin typeface="Times New Roman" pitchFamily="18" charset="0"/>
                <a:cs typeface="Times New Roman" pitchFamily="18" charset="0"/>
              </a:rPr>
              <a:t/>
            </a:r>
            <a:br>
              <a:rPr lang="en-US" sz="3200" b="1" dirty="0" smtClean="0">
                <a:solidFill>
                  <a:srgbClr val="FF0000"/>
                </a:solidFill>
                <a:latin typeface="Times New Roman" pitchFamily="18" charset="0"/>
                <a:cs typeface="Times New Roman" pitchFamily="18" charset="0"/>
              </a:rPr>
            </a:b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b="1" dirty="0" err="1" smtClean="0">
                <a:solidFill>
                  <a:srgbClr val="92D050"/>
                </a:solidFill>
                <a:latin typeface="Times New Roman" pitchFamily="18" charset="0"/>
                <a:cs typeface="Times New Roman" pitchFamily="18" charset="0"/>
              </a:rPr>
              <a:t>Thư</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viện</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Khiếu</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Thị</a:t>
            </a:r>
            <a:r>
              <a:rPr lang="en-US" sz="3200" b="1" dirty="0" smtClean="0">
                <a:solidFill>
                  <a:srgbClr val="92D050"/>
                </a:solidFill>
                <a:latin typeface="Times New Roman" pitchFamily="18" charset="0"/>
                <a:cs typeface="Times New Roman" pitchFamily="18" charset="0"/>
              </a:rPr>
              <a:t> </a:t>
            </a:r>
            <a:r>
              <a:rPr lang="en-US" sz="3200" b="1" dirty="0" err="1" smtClean="0">
                <a:solidFill>
                  <a:srgbClr val="92D050"/>
                </a:solidFill>
                <a:latin typeface="Times New Roman" pitchFamily="18" charset="0"/>
                <a:cs typeface="Times New Roman" pitchFamily="18" charset="0"/>
              </a:rPr>
              <a:t>Trang</a:t>
            </a:r>
            <a:endParaRPr sz="3200" b="1">
              <a:solidFill>
                <a:srgbClr val="92D050"/>
              </a:solidFill>
              <a:latin typeface="Times New Roman" pitchFamily="18" charset="0"/>
              <a:cs typeface="Times New Roman" pitchFamily="18" charset="0"/>
            </a:endParaRPr>
          </a:p>
        </p:txBody>
      </p:sp>
      <p:pic>
        <p:nvPicPr>
          <p:cNvPr id="109" name="Google Shape;109;p14"/>
          <p:cNvPicPr preferRelativeResize="0"/>
          <p:nvPr/>
        </p:nvPicPr>
        <p:blipFill rotWithShape="1">
          <a:blip r:embed="rId3">
            <a:alphaModFix/>
          </a:blip>
          <a:srcRect l="932" r="942"/>
          <a:stretch/>
        </p:blipFill>
        <p:spPr>
          <a:xfrm>
            <a:off x="0" y="-400050"/>
            <a:ext cx="2667000" cy="4419600"/>
          </a:xfrm>
          <a:custGeom>
            <a:avLst/>
            <a:gdLst/>
            <a:ahLst/>
            <a:cxnLst/>
            <a:rect l="l" t="t" r="r" b="b"/>
            <a:pathLst>
              <a:path w="21061" h="21600" extrusionOk="0">
                <a:moveTo>
                  <a:pt x="21016" y="0"/>
                </a:moveTo>
                <a:cubicBezTo>
                  <a:pt x="21016" y="0"/>
                  <a:pt x="13076" y="1665"/>
                  <a:pt x="10033" y="5720"/>
                </a:cubicBezTo>
                <a:cubicBezTo>
                  <a:pt x="6991" y="9775"/>
                  <a:pt x="9992" y="14676"/>
                  <a:pt x="9992" y="14676"/>
                </a:cubicBezTo>
                <a:cubicBezTo>
                  <a:pt x="9992" y="14676"/>
                  <a:pt x="15513" y="16226"/>
                  <a:pt x="18557" y="12175"/>
                </a:cubicBezTo>
                <a:cubicBezTo>
                  <a:pt x="21600" y="8123"/>
                  <a:pt x="21016" y="0"/>
                  <a:pt x="21016" y="0"/>
                </a:cubicBezTo>
                <a:close/>
                <a:moveTo>
                  <a:pt x="4385" y="10816"/>
                </a:moveTo>
                <a:cubicBezTo>
                  <a:pt x="2245" y="10758"/>
                  <a:pt x="0" y="11508"/>
                  <a:pt x="0" y="11508"/>
                </a:cubicBezTo>
                <a:cubicBezTo>
                  <a:pt x="0" y="11508"/>
                  <a:pt x="1843" y="15299"/>
                  <a:pt x="4257" y="16319"/>
                </a:cubicBezTo>
                <a:cubicBezTo>
                  <a:pt x="6207" y="17143"/>
                  <a:pt x="7933" y="15908"/>
                  <a:pt x="8524" y="15404"/>
                </a:cubicBezTo>
                <a:lnTo>
                  <a:pt x="2629" y="12634"/>
                </a:lnTo>
                <a:lnTo>
                  <a:pt x="8734" y="14939"/>
                </a:lnTo>
                <a:cubicBezTo>
                  <a:pt x="8686" y="14185"/>
                  <a:pt x="8378" y="12037"/>
                  <a:pt x="6403" y="11203"/>
                </a:cubicBezTo>
                <a:cubicBezTo>
                  <a:pt x="5799" y="10948"/>
                  <a:pt x="5098" y="10835"/>
                  <a:pt x="4385" y="10816"/>
                </a:cubicBezTo>
                <a:close/>
                <a:moveTo>
                  <a:pt x="9515" y="15936"/>
                </a:moveTo>
                <a:cubicBezTo>
                  <a:pt x="9515" y="15936"/>
                  <a:pt x="6279" y="17665"/>
                  <a:pt x="6644" y="20887"/>
                </a:cubicBezTo>
                <a:cubicBezTo>
                  <a:pt x="6672" y="21128"/>
                  <a:pt x="6721" y="21365"/>
                  <a:pt x="6783" y="21600"/>
                </a:cubicBezTo>
                <a:lnTo>
                  <a:pt x="13391" y="21600"/>
                </a:lnTo>
                <a:cubicBezTo>
                  <a:pt x="13467" y="21105"/>
                  <a:pt x="13478" y="20600"/>
                  <a:pt x="13427" y="20101"/>
                </a:cubicBezTo>
                <a:cubicBezTo>
                  <a:pt x="13059" y="16877"/>
                  <a:pt x="9515" y="15936"/>
                  <a:pt x="9515" y="15936"/>
                </a:cubicBezTo>
                <a:close/>
              </a:path>
            </a:pathLst>
          </a:cu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62400" y="1047750"/>
            <a:ext cx="5181600" cy="2438400"/>
          </a:xfrm>
        </p:spPr>
        <p:txBody>
          <a:bodyPr/>
          <a:lstStyle/>
          <a:p>
            <a:r>
              <a:rPr lang="en-US" sz="2400" dirty="0" err="1" smtClean="0">
                <a:solidFill>
                  <a:srgbClr val="FF0000"/>
                </a:solidFill>
              </a:rPr>
              <a:t>Tác</a:t>
            </a:r>
            <a:r>
              <a:rPr lang="en-US" sz="2400" dirty="0" smtClean="0">
                <a:solidFill>
                  <a:srgbClr val="FF0000"/>
                </a:solidFill>
              </a:rPr>
              <a:t> </a:t>
            </a:r>
            <a:r>
              <a:rPr lang="en-US" sz="2400" dirty="0" err="1" smtClean="0">
                <a:solidFill>
                  <a:srgbClr val="FF0000"/>
                </a:solidFill>
              </a:rPr>
              <a:t>giả</a:t>
            </a:r>
            <a:r>
              <a:rPr lang="en-US" sz="2400" dirty="0" smtClean="0">
                <a:solidFill>
                  <a:srgbClr val="FF0000"/>
                </a:solidFill>
              </a:rPr>
              <a:t>: </a:t>
            </a:r>
            <a:r>
              <a:rPr lang="en-US" sz="2400" dirty="0" err="1" smtClean="0">
                <a:solidFill>
                  <a:srgbClr val="FF0000"/>
                </a:solidFill>
              </a:rPr>
              <a:t>Nguyễn</a:t>
            </a:r>
            <a:r>
              <a:rPr lang="en-US" sz="2400" dirty="0" smtClean="0">
                <a:solidFill>
                  <a:srgbClr val="FF0000"/>
                </a:solidFill>
              </a:rPr>
              <a:t> </a:t>
            </a:r>
            <a:r>
              <a:rPr lang="en-US" sz="2400" dirty="0" err="1" smtClean="0">
                <a:solidFill>
                  <a:srgbClr val="FF0000"/>
                </a:solidFill>
              </a:rPr>
              <a:t>Huy</a:t>
            </a:r>
            <a:r>
              <a:rPr lang="en-US" sz="2400" dirty="0" smtClean="0">
                <a:solidFill>
                  <a:srgbClr val="FF0000"/>
                </a:solidFill>
              </a:rPr>
              <a:t> </a:t>
            </a:r>
            <a:r>
              <a:rPr lang="en-US" sz="2400" dirty="0" err="1" smtClean="0">
                <a:solidFill>
                  <a:srgbClr val="FF0000"/>
                </a:solidFill>
              </a:rPr>
              <a:t>Tưởng</a:t>
            </a:r>
            <a:endParaRPr lang="en-US" sz="2400" dirty="0" smtClean="0">
              <a:solidFill>
                <a:srgbClr val="FF0000"/>
              </a:solidFill>
            </a:endParaRPr>
          </a:p>
          <a:p>
            <a:r>
              <a:rPr lang="en-US" sz="2400" dirty="0" err="1" smtClean="0">
                <a:solidFill>
                  <a:srgbClr val="FF0000"/>
                </a:solidFill>
              </a:rPr>
              <a:t>Cuốn</a:t>
            </a:r>
            <a:r>
              <a:rPr lang="en-US" sz="2400" dirty="0" smtClean="0">
                <a:solidFill>
                  <a:srgbClr val="FF0000"/>
                </a:solidFill>
              </a:rPr>
              <a:t> </a:t>
            </a:r>
            <a:r>
              <a:rPr lang="en-US" sz="2400" dirty="0" err="1" smtClean="0">
                <a:solidFill>
                  <a:srgbClr val="FF0000"/>
                </a:solidFill>
              </a:rPr>
              <a:t>sách</a:t>
            </a:r>
            <a:r>
              <a:rPr lang="en-US" sz="2400" dirty="0" smtClean="0">
                <a:solidFill>
                  <a:srgbClr val="FF0000"/>
                </a:solidFill>
              </a:rPr>
              <a:t> </a:t>
            </a:r>
            <a:r>
              <a:rPr lang="en-US" sz="2400" dirty="0" err="1" smtClean="0">
                <a:solidFill>
                  <a:srgbClr val="FF0000"/>
                </a:solidFill>
              </a:rPr>
              <a:t>có</a:t>
            </a:r>
            <a:r>
              <a:rPr lang="en-US" sz="2400" dirty="0" smtClean="0">
                <a:solidFill>
                  <a:srgbClr val="FF0000"/>
                </a:solidFill>
              </a:rPr>
              <a:t> </a:t>
            </a:r>
            <a:r>
              <a:rPr lang="en-US" sz="2400" dirty="0" err="1" smtClean="0">
                <a:solidFill>
                  <a:srgbClr val="FF0000"/>
                </a:solidFill>
              </a:rPr>
              <a:t>khổ</a:t>
            </a:r>
            <a:r>
              <a:rPr lang="en-US" sz="2400" dirty="0" smtClean="0">
                <a:solidFill>
                  <a:srgbClr val="FF0000"/>
                </a:solidFill>
              </a:rPr>
              <a:t> 14 x 23 cm</a:t>
            </a:r>
            <a:r>
              <a:rPr lang="en-US" sz="2400" dirty="0" smtClean="0">
                <a:solidFill>
                  <a:srgbClr val="FF0000"/>
                </a:solidFill>
              </a:rPr>
              <a:t>.</a:t>
            </a:r>
          </a:p>
          <a:p>
            <a:r>
              <a:rPr lang="en-US" sz="2400" dirty="0" smtClean="0">
                <a:solidFill>
                  <a:srgbClr val="FF0000"/>
                </a:solidFill>
              </a:rPr>
              <a:t> NXB </a:t>
            </a:r>
            <a:r>
              <a:rPr lang="en-US" sz="2400" dirty="0" smtClean="0">
                <a:solidFill>
                  <a:srgbClr val="FF0000"/>
                </a:solidFill>
              </a:rPr>
              <a:t>Kim </a:t>
            </a:r>
            <a:r>
              <a:rPr lang="en-US" sz="2400" dirty="0" err="1" smtClean="0">
                <a:solidFill>
                  <a:srgbClr val="FF0000"/>
                </a:solidFill>
              </a:rPr>
              <a:t>Đồng,in</a:t>
            </a:r>
            <a:r>
              <a:rPr lang="en-US" sz="2400" dirty="0" smtClean="0">
                <a:solidFill>
                  <a:srgbClr val="FF0000"/>
                </a:solidFill>
              </a:rPr>
              <a:t> </a:t>
            </a:r>
            <a:r>
              <a:rPr lang="en-US" sz="2400" dirty="0" err="1" smtClean="0">
                <a:solidFill>
                  <a:srgbClr val="FF0000"/>
                </a:solidFill>
              </a:rPr>
              <a:t>và</a:t>
            </a:r>
            <a:r>
              <a:rPr lang="en-US" sz="2400" dirty="0" smtClean="0">
                <a:solidFill>
                  <a:srgbClr val="FF0000"/>
                </a:solidFill>
              </a:rPr>
              <a:t> </a:t>
            </a:r>
            <a:r>
              <a:rPr lang="en-US" sz="2400" dirty="0" err="1" smtClean="0">
                <a:solidFill>
                  <a:srgbClr val="FF0000"/>
                </a:solidFill>
              </a:rPr>
              <a:t>nộp</a:t>
            </a:r>
            <a:r>
              <a:rPr lang="en-US" sz="2400" dirty="0" smtClean="0">
                <a:solidFill>
                  <a:srgbClr val="FF0000"/>
                </a:solidFill>
              </a:rPr>
              <a:t> </a:t>
            </a:r>
            <a:r>
              <a:rPr lang="en-US" sz="2400" dirty="0" err="1" smtClean="0">
                <a:solidFill>
                  <a:srgbClr val="FF0000"/>
                </a:solidFill>
              </a:rPr>
              <a:t>lưu</a:t>
            </a:r>
            <a:r>
              <a:rPr lang="en-US" sz="2400" dirty="0" smtClean="0">
                <a:solidFill>
                  <a:srgbClr val="FF0000"/>
                </a:solidFill>
              </a:rPr>
              <a:t> </a:t>
            </a:r>
            <a:r>
              <a:rPr lang="en-US" sz="2400" dirty="0" err="1" smtClean="0">
                <a:solidFill>
                  <a:srgbClr val="FF0000"/>
                </a:solidFill>
              </a:rPr>
              <a:t>chiểu</a:t>
            </a:r>
            <a:r>
              <a:rPr lang="en-US" sz="2400" dirty="0" smtClean="0">
                <a:solidFill>
                  <a:srgbClr val="FF0000"/>
                </a:solidFill>
              </a:rPr>
              <a:t> </a:t>
            </a:r>
            <a:r>
              <a:rPr lang="en-US" sz="2400" dirty="0" err="1" smtClean="0">
                <a:solidFill>
                  <a:srgbClr val="FF0000"/>
                </a:solidFill>
              </a:rPr>
              <a:t>tháng</a:t>
            </a:r>
            <a:r>
              <a:rPr lang="en-US" sz="2400" dirty="0" smtClean="0">
                <a:solidFill>
                  <a:srgbClr val="FF0000"/>
                </a:solidFill>
              </a:rPr>
              <a:t> 10 </a:t>
            </a:r>
            <a:r>
              <a:rPr lang="en-US" sz="2400" dirty="0" err="1" smtClean="0">
                <a:solidFill>
                  <a:srgbClr val="FF0000"/>
                </a:solidFill>
              </a:rPr>
              <a:t>năm</a:t>
            </a:r>
            <a:r>
              <a:rPr lang="en-US" sz="2400" dirty="0" smtClean="0">
                <a:solidFill>
                  <a:srgbClr val="FF0000"/>
                </a:solidFill>
              </a:rPr>
              <a:t> 2014</a:t>
            </a:r>
            <a:endParaRPr lang="en-US" sz="2400" dirty="0">
              <a:solidFill>
                <a:srgbClr val="FF0000"/>
              </a:solidFill>
            </a:endParaRPr>
          </a:p>
        </p:txBody>
      </p:sp>
      <p:pic>
        <p:nvPicPr>
          <p:cNvPr id="19458" name="Picture 2" descr="Tủ Sách Vàng - Sống Mãi Với Thủ Đô | Tiki"/>
          <p:cNvPicPr>
            <a:picLocks noChangeAspect="1" noChangeArrowheads="1"/>
          </p:cNvPicPr>
          <p:nvPr/>
        </p:nvPicPr>
        <p:blipFill>
          <a:blip r:embed="rId2"/>
          <a:srcRect/>
          <a:stretch>
            <a:fillRect/>
          </a:stretch>
        </p:blipFill>
        <p:spPr bwMode="auto">
          <a:xfrm>
            <a:off x="0" y="0"/>
            <a:ext cx="3962400" cy="51435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txBox="1">
            <a:spLocks noGrp="1"/>
          </p:cNvSpPr>
          <p:nvPr>
            <p:ph type="title"/>
          </p:nvPr>
        </p:nvSpPr>
        <p:spPr>
          <a:xfrm>
            <a:off x="4343400" y="209550"/>
            <a:ext cx="4648200" cy="4571999"/>
          </a:xfrm>
          <a:prstGeom prst="rect">
            <a:avLst/>
          </a:prstGeom>
        </p:spPr>
        <p:txBody>
          <a:bodyPr spcFirstLastPara="1" wrap="square" lIns="91425" tIns="91425" rIns="91425" bIns="91425" anchor="b" anchorCtr="0">
            <a:noAutofit/>
          </a:bodyPr>
          <a:lstStyle/>
          <a:p>
            <a:r>
              <a:rPr lang="en-US" sz="2000" dirty="0" err="1" smtClean="0">
                <a:solidFill>
                  <a:srgbClr val="FF0000"/>
                </a:solidFill>
                <a:latin typeface="Times New Roman" pitchFamily="18" charset="0"/>
                <a:cs typeface="Times New Roman" pitchFamily="18" charset="0"/>
              </a:rPr>
              <a:t>Kính</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thưa</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Thầy</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giáo</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Cô</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giáo</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các</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em</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học</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sinh</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thân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mến</a:t>
            </a:r>
            <a:r>
              <a:rPr lang="en-US" sz="2000" dirty="0" smtClean="0">
                <a:solidFill>
                  <a:srgbClr val="FF0000"/>
                </a:solidFill>
                <a:latin typeface="Times New Roman" pitchFamily="18" charset="0"/>
                <a:cs typeface="Times New Roman" pitchFamily="18" charset="0"/>
              </a:rPr>
              <a:t>!</a:t>
            </a:r>
            <a:br>
              <a:rPr lang="en-US" sz="2000" dirty="0" smtClean="0">
                <a:solidFill>
                  <a:srgbClr val="FF0000"/>
                </a:solidFill>
                <a:latin typeface="Times New Roman" pitchFamily="18" charset="0"/>
                <a:cs typeface="Times New Roman" pitchFamily="18" charset="0"/>
              </a:rPr>
            </a:br>
            <a:r>
              <a:rPr lang="en-US" sz="2000" dirty="0" err="1" smtClean="0">
                <a:solidFill>
                  <a:srgbClr val="FF0000"/>
                </a:solidFill>
                <a:latin typeface="Times New Roman" pitchFamily="18" charset="0"/>
                <a:cs typeface="Times New Roman" pitchFamily="18" charset="0"/>
              </a:rPr>
              <a:t>Nguyễn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Huy</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Tưởng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viết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Sống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mãi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với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Thủ</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đô</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không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chỉ</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bằng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những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tài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liệu</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ông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viết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bằng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cả</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vốn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hiểu</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biết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tấm</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lòng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yêu</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dấu</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mê</a:t>
            </a:r>
            <a:r>
              <a:rPr lang="en-US" sz="2000" dirty="0" smtClean="0">
                <a:solidFill>
                  <a:srgbClr val="FF0000"/>
                </a:solidFill>
                <a:latin typeface="Times New Roman" pitchFamily="18" charset="0"/>
                <a:cs typeface="Times New Roman" pitchFamily="18" charset="0"/>
              </a:rPr>
              <a:t> say </a:t>
            </a:r>
            <a:r>
              <a:rPr lang="en-US" sz="2000" dirty="0" err="1" smtClean="0">
                <a:solidFill>
                  <a:srgbClr val="FF0000"/>
                </a:solidFill>
                <a:latin typeface="Times New Roman" pitchFamily="18" charset="0"/>
                <a:cs typeface="Times New Roman" pitchFamily="18" charset="0"/>
              </a:rPr>
              <a:t>của</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mình</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với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thủ</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đô</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Nội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Sống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mãi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với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Thủ</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đô</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là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một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bông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hoa</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tuy</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chưa</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nở</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hết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nhưng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đã</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khá</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đậm</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hương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vị</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bạn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đọc</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chúng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ta</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càng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thấy</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mến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yêu</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đất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nước</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mến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yêu</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Hà</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Nội</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thủ</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đô</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ngàn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năm</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văn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vật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của</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một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dân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tộc</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anh</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hùng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có</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một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truyền</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thống</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bất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khuất</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lâu</a:t>
            </a:r>
            <a:r>
              <a:rPr lang="en-US" sz="2000" dirty="0" smtClean="0">
                <a:solidFill>
                  <a:srgbClr val="FF0000"/>
                </a:solidFill>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đời</a:t>
            </a:r>
            <a:r>
              <a:rPr lang="en-US" sz="2000" dirty="0" smtClean="0">
                <a:solidFill>
                  <a:srgbClr val="FF0000"/>
                </a:solidFill>
                <a:latin typeface="Times New Roman" pitchFamily="18" charset="0"/>
                <a:cs typeface="Times New Roman" pitchFamily="18" charset="0"/>
              </a:rPr>
              <a:t>.</a:t>
            </a:r>
            <a:endParaRPr lang="en-US" sz="2000" dirty="0">
              <a:solidFill>
                <a:srgbClr val="FF0000"/>
              </a:solidFill>
              <a:latin typeface="Times New Roman" pitchFamily="18" charset="0"/>
              <a:cs typeface="Times New Roman" pitchFamily="18" charset="0"/>
            </a:endParaRPr>
          </a:p>
        </p:txBody>
      </p:sp>
      <p:sp>
        <p:nvSpPr>
          <p:cNvPr id="117" name="Google Shape;117;p15"/>
          <p:cNvSpPr txBox="1">
            <a:spLocks noGrp="1"/>
          </p:cNvSpPr>
          <p:nvPr>
            <p:ph type="body" idx="2"/>
          </p:nvPr>
        </p:nvSpPr>
        <p:spPr>
          <a:xfrm>
            <a:off x="3822000" y="3829725"/>
            <a:ext cx="4864800" cy="11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a:solidFill>
                <a:srgbClr val="51B148"/>
              </a:solidFill>
            </a:endParaRPr>
          </a:p>
          <a:p>
            <a:pPr marL="0" lvl="0" indent="0" algn="l" rtl="0">
              <a:spcBef>
                <a:spcPts val="0"/>
              </a:spcBef>
              <a:spcAft>
                <a:spcPts val="0"/>
              </a:spcAft>
              <a:buNone/>
            </a:pPr>
            <a:endParaRPr sz="1200">
              <a:solidFill>
                <a:srgbClr val="51B148"/>
              </a:solidFill>
            </a:endParaRPr>
          </a:p>
        </p:txBody>
      </p:sp>
      <p:sp>
        <p:nvSpPr>
          <p:cNvPr id="118" name="Google Shape;118;p1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3</a:t>
            </a:fld>
            <a:endParaRPr/>
          </a:p>
        </p:txBody>
      </p:sp>
      <p:pic>
        <p:nvPicPr>
          <p:cNvPr id="119" name="Google Shape;119;p15"/>
          <p:cNvPicPr preferRelativeResize="0"/>
          <p:nvPr/>
        </p:nvPicPr>
        <p:blipFill rotWithShape="1">
          <a:blip r:embed="rId3">
            <a:alphaModFix/>
          </a:blip>
          <a:srcRect l="6329" r="44411"/>
          <a:stretch/>
        </p:blipFill>
        <p:spPr>
          <a:xfrm>
            <a:off x="523197" y="432200"/>
            <a:ext cx="1749091" cy="2663023"/>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pic>
        <p:nvPicPr>
          <p:cNvPr id="9" name="Picture 2" descr="Tủ Sách Vàng - Sống Mãi Với Thủ Đô | Tiki"/>
          <p:cNvPicPr>
            <a:picLocks noChangeAspect="1" noChangeArrowheads="1"/>
          </p:cNvPicPr>
          <p:nvPr/>
        </p:nvPicPr>
        <p:blipFill>
          <a:blip r:embed="rId4"/>
          <a:srcRect/>
          <a:stretch>
            <a:fillRect/>
          </a:stretch>
        </p:blipFill>
        <p:spPr bwMode="auto">
          <a:xfrm>
            <a:off x="0" y="0"/>
            <a:ext cx="3962400" cy="51435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6"/>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25" name="Google Shape;125;p16"/>
          <p:cNvSpPr txBox="1">
            <a:spLocks noGrp="1"/>
          </p:cNvSpPr>
          <p:nvPr>
            <p:ph type="subTitle" idx="1"/>
          </p:nvPr>
        </p:nvSpPr>
        <p:spPr>
          <a:xfrm>
            <a:off x="4876800" y="0"/>
            <a:ext cx="4267200" cy="5143500"/>
          </a:xfrm>
          <a:prstGeom prst="rect">
            <a:avLst/>
          </a:prstGeom>
        </p:spPr>
        <p:txBody>
          <a:bodyPr spcFirstLastPara="1" wrap="square" lIns="91425" tIns="91425" rIns="91425" bIns="91425" anchor="t" anchorCtr="0">
            <a:noAutofit/>
          </a:bodyPr>
          <a:lstStyle/>
          <a:p>
            <a:pPr fontAlgn="base"/>
            <a:r>
              <a:rPr lang="en-US" dirty="0" err="1" smtClean="0">
                <a:solidFill>
                  <a:srgbClr val="FF0000"/>
                </a:solidFill>
              </a:rPr>
              <a:t>Năm</a:t>
            </a:r>
            <a:r>
              <a:rPr lang="en-US" dirty="0" smtClean="0">
                <a:solidFill>
                  <a:srgbClr val="FF0000"/>
                </a:solidFill>
              </a:rPr>
              <a:t> 1961, </a:t>
            </a:r>
            <a:r>
              <a:rPr lang="en-US" dirty="0" err="1" smtClean="0">
                <a:solidFill>
                  <a:srgbClr val="FF0000"/>
                </a:solidFill>
              </a:rPr>
              <a:t>một</a:t>
            </a:r>
            <a:r>
              <a:rPr lang="en-US" dirty="0" smtClean="0">
                <a:solidFill>
                  <a:srgbClr val="FF0000"/>
                </a:solidFill>
              </a:rPr>
              <a:t> </a:t>
            </a:r>
            <a:r>
              <a:rPr lang="en-US" dirty="0" err="1" smtClean="0">
                <a:solidFill>
                  <a:srgbClr val="FF0000"/>
                </a:solidFill>
              </a:rPr>
              <a:t>năm</a:t>
            </a:r>
            <a:r>
              <a:rPr lang="en-US" dirty="0" smtClean="0">
                <a:solidFill>
                  <a:srgbClr val="FF0000"/>
                </a:solidFill>
              </a:rPr>
              <a:t> </a:t>
            </a:r>
            <a:r>
              <a:rPr lang="en-US" dirty="0" err="1" smtClean="0">
                <a:solidFill>
                  <a:srgbClr val="FF0000"/>
                </a:solidFill>
              </a:rPr>
              <a:t>sau</a:t>
            </a:r>
            <a:r>
              <a:rPr lang="en-US" dirty="0" smtClean="0">
                <a:solidFill>
                  <a:srgbClr val="FF0000"/>
                </a:solidFill>
              </a:rPr>
              <a:t> </a:t>
            </a:r>
            <a:r>
              <a:rPr lang="en-US" dirty="0" err="1" smtClean="0">
                <a:solidFill>
                  <a:srgbClr val="FF0000"/>
                </a:solidFill>
              </a:rPr>
              <a:t>khi</a:t>
            </a:r>
            <a:r>
              <a:rPr lang="en-US" dirty="0" smtClean="0">
                <a:solidFill>
                  <a:srgbClr val="FF0000"/>
                </a:solidFill>
              </a:rPr>
              <a:t> </a:t>
            </a:r>
            <a:r>
              <a:rPr lang="en-US" dirty="0" err="1" smtClean="0">
                <a:solidFill>
                  <a:srgbClr val="FF0000"/>
                </a:solidFill>
              </a:rPr>
              <a:t>nhà</a:t>
            </a:r>
            <a:r>
              <a:rPr lang="en-US" dirty="0" smtClean="0">
                <a:solidFill>
                  <a:srgbClr val="FF0000"/>
                </a:solidFill>
              </a:rPr>
              <a:t> </a:t>
            </a:r>
            <a:r>
              <a:rPr lang="en-US" dirty="0" err="1" smtClean="0">
                <a:solidFill>
                  <a:srgbClr val="FF0000"/>
                </a:solidFill>
              </a:rPr>
              <a:t>văn</a:t>
            </a:r>
            <a:r>
              <a:rPr lang="en-US" dirty="0" smtClean="0">
                <a:solidFill>
                  <a:srgbClr val="FF0000"/>
                </a:solidFill>
              </a:rPr>
              <a:t> </a:t>
            </a:r>
            <a:r>
              <a:rPr lang="en-US" dirty="0" err="1" smtClean="0">
                <a:solidFill>
                  <a:srgbClr val="FF0000"/>
                </a:solidFill>
              </a:rPr>
              <a:t>Nguyễn</a:t>
            </a:r>
            <a:r>
              <a:rPr lang="en-US" dirty="0" smtClean="0">
                <a:solidFill>
                  <a:srgbClr val="FF0000"/>
                </a:solidFill>
              </a:rPr>
              <a:t> </a:t>
            </a:r>
            <a:r>
              <a:rPr lang="en-US" dirty="0" err="1" smtClean="0">
                <a:solidFill>
                  <a:srgbClr val="FF0000"/>
                </a:solidFill>
              </a:rPr>
              <a:t>Huy</a:t>
            </a:r>
            <a:r>
              <a:rPr lang="en-US" dirty="0" smtClean="0">
                <a:solidFill>
                  <a:srgbClr val="FF0000"/>
                </a:solidFill>
              </a:rPr>
              <a:t> </a:t>
            </a:r>
            <a:r>
              <a:rPr lang="en-US" dirty="0" err="1" smtClean="0">
                <a:solidFill>
                  <a:srgbClr val="FF0000"/>
                </a:solidFill>
              </a:rPr>
              <a:t>Tưởng</a:t>
            </a:r>
            <a:r>
              <a:rPr lang="en-US" dirty="0" smtClean="0">
                <a:solidFill>
                  <a:srgbClr val="FF0000"/>
                </a:solidFill>
              </a:rPr>
              <a:t> qua </a:t>
            </a:r>
            <a:r>
              <a:rPr lang="en-US" dirty="0" err="1" smtClean="0">
                <a:solidFill>
                  <a:srgbClr val="FF0000"/>
                </a:solidFill>
              </a:rPr>
              <a:t>đời</a:t>
            </a:r>
            <a:r>
              <a:rPr lang="en-US" dirty="0" smtClean="0">
                <a:solidFill>
                  <a:srgbClr val="FF0000"/>
                </a:solidFill>
              </a:rPr>
              <a:t> </a:t>
            </a:r>
            <a:r>
              <a:rPr lang="en-US" dirty="0" err="1" smtClean="0">
                <a:solidFill>
                  <a:srgbClr val="FF0000"/>
                </a:solidFill>
              </a:rPr>
              <a:t>vì</a:t>
            </a:r>
            <a:r>
              <a:rPr lang="en-US" dirty="0" smtClean="0">
                <a:solidFill>
                  <a:srgbClr val="FF0000"/>
                </a:solidFill>
              </a:rPr>
              <a:t> </a:t>
            </a:r>
            <a:r>
              <a:rPr lang="en-US" dirty="0" err="1" smtClean="0">
                <a:solidFill>
                  <a:srgbClr val="FF0000"/>
                </a:solidFill>
              </a:rPr>
              <a:t>bạo</a:t>
            </a:r>
            <a:r>
              <a:rPr lang="en-US" dirty="0" smtClean="0">
                <a:solidFill>
                  <a:srgbClr val="FF0000"/>
                </a:solidFill>
              </a:rPr>
              <a:t> </a:t>
            </a:r>
            <a:r>
              <a:rPr lang="en-US" dirty="0" err="1" smtClean="0">
                <a:solidFill>
                  <a:srgbClr val="FF0000"/>
                </a:solidFill>
              </a:rPr>
              <a:t>bệnh</a:t>
            </a:r>
            <a:r>
              <a:rPr lang="en-US" dirty="0" smtClean="0">
                <a:solidFill>
                  <a:srgbClr val="FF0000"/>
                </a:solidFill>
              </a:rPr>
              <a:t>, </a:t>
            </a:r>
            <a:r>
              <a:rPr lang="en-US" dirty="0" err="1" smtClean="0">
                <a:solidFill>
                  <a:srgbClr val="FF0000"/>
                </a:solidFill>
              </a:rPr>
              <a:t>tác</a:t>
            </a:r>
            <a:r>
              <a:rPr lang="en-US" dirty="0" smtClean="0">
                <a:solidFill>
                  <a:srgbClr val="FF0000"/>
                </a:solidFill>
              </a:rPr>
              <a:t> </a:t>
            </a:r>
            <a:r>
              <a:rPr lang="en-US" dirty="0" err="1" smtClean="0">
                <a:solidFill>
                  <a:srgbClr val="FF0000"/>
                </a:solidFill>
              </a:rPr>
              <a:t>phẩm</a:t>
            </a:r>
            <a:r>
              <a:rPr lang="en-US" dirty="0" smtClean="0">
                <a:solidFill>
                  <a:srgbClr val="FF0000"/>
                </a:solidFill>
              </a:rPr>
              <a:t> </a:t>
            </a:r>
            <a:r>
              <a:rPr lang="en-US" dirty="0" err="1" smtClean="0">
                <a:solidFill>
                  <a:srgbClr val="FF0000"/>
                </a:solidFill>
              </a:rPr>
              <a:t>Sống</a:t>
            </a:r>
            <a:r>
              <a:rPr lang="en-US" dirty="0" smtClean="0">
                <a:solidFill>
                  <a:srgbClr val="FF0000"/>
                </a:solidFill>
              </a:rPr>
              <a:t> </a:t>
            </a:r>
            <a:r>
              <a:rPr lang="en-US" dirty="0" err="1" smtClean="0">
                <a:solidFill>
                  <a:srgbClr val="FF0000"/>
                </a:solidFill>
              </a:rPr>
              <a:t>mãi</a:t>
            </a:r>
            <a:r>
              <a:rPr lang="en-US" dirty="0" smtClean="0">
                <a:solidFill>
                  <a:srgbClr val="FF0000"/>
                </a:solidFill>
              </a:rPr>
              <a:t> </a:t>
            </a:r>
            <a:r>
              <a:rPr lang="en-US" dirty="0" err="1" smtClean="0">
                <a:solidFill>
                  <a:srgbClr val="FF0000"/>
                </a:solidFill>
              </a:rPr>
              <a:t>với</a:t>
            </a:r>
            <a:r>
              <a:rPr lang="en-US" dirty="0" smtClean="0">
                <a:solidFill>
                  <a:srgbClr val="FF0000"/>
                </a:solidFill>
              </a:rPr>
              <a:t> </a:t>
            </a:r>
            <a:r>
              <a:rPr lang="en-US" dirty="0" err="1" smtClean="0">
                <a:solidFill>
                  <a:srgbClr val="FF0000"/>
                </a:solidFill>
              </a:rPr>
              <a:t>thủ</a:t>
            </a:r>
            <a:r>
              <a:rPr lang="en-US" dirty="0" smtClean="0">
                <a:solidFill>
                  <a:srgbClr val="FF0000"/>
                </a:solidFill>
              </a:rPr>
              <a:t> </a:t>
            </a:r>
            <a:r>
              <a:rPr lang="en-US" dirty="0" err="1" smtClean="0">
                <a:solidFill>
                  <a:srgbClr val="FF0000"/>
                </a:solidFill>
              </a:rPr>
              <a:t>đô</a:t>
            </a:r>
            <a:r>
              <a:rPr lang="en-US" dirty="0" smtClean="0">
                <a:solidFill>
                  <a:srgbClr val="FF0000"/>
                </a:solidFill>
              </a:rPr>
              <a:t> </a:t>
            </a:r>
            <a:r>
              <a:rPr lang="en-US" dirty="0" err="1" smtClean="0">
                <a:solidFill>
                  <a:srgbClr val="FF0000"/>
                </a:solidFill>
              </a:rPr>
              <a:t>ra</a:t>
            </a:r>
            <a:r>
              <a:rPr lang="en-US" dirty="0" smtClean="0">
                <a:solidFill>
                  <a:srgbClr val="FF0000"/>
                </a:solidFill>
              </a:rPr>
              <a:t> </a:t>
            </a:r>
            <a:r>
              <a:rPr lang="en-US" dirty="0" err="1" smtClean="0">
                <a:solidFill>
                  <a:srgbClr val="FF0000"/>
                </a:solidFill>
              </a:rPr>
              <a:t>mắt</a:t>
            </a:r>
            <a:r>
              <a:rPr lang="en-US" dirty="0" smtClean="0">
                <a:solidFill>
                  <a:srgbClr val="FF0000"/>
                </a:solidFill>
              </a:rPr>
              <a:t> </a:t>
            </a:r>
            <a:r>
              <a:rPr lang="en-US" dirty="0" err="1" smtClean="0">
                <a:solidFill>
                  <a:srgbClr val="FF0000"/>
                </a:solidFill>
              </a:rPr>
              <a:t>bạn</a:t>
            </a:r>
            <a:r>
              <a:rPr lang="en-US" dirty="0" smtClean="0">
                <a:solidFill>
                  <a:srgbClr val="FF0000"/>
                </a:solidFill>
              </a:rPr>
              <a:t> </a:t>
            </a:r>
            <a:r>
              <a:rPr lang="en-US" dirty="0" err="1" smtClean="0">
                <a:solidFill>
                  <a:srgbClr val="FF0000"/>
                </a:solidFill>
              </a:rPr>
              <a:t>đọc</a:t>
            </a:r>
            <a:r>
              <a:rPr lang="en-US" dirty="0" smtClean="0">
                <a:solidFill>
                  <a:srgbClr val="FF0000"/>
                </a:solidFill>
              </a:rPr>
              <a:t> </a:t>
            </a:r>
            <a:r>
              <a:rPr lang="en-US" dirty="0" err="1" smtClean="0">
                <a:solidFill>
                  <a:srgbClr val="FF0000"/>
                </a:solidFill>
              </a:rPr>
              <a:t>lần</a:t>
            </a:r>
            <a:r>
              <a:rPr lang="en-US" dirty="0" smtClean="0">
                <a:solidFill>
                  <a:srgbClr val="FF0000"/>
                </a:solidFill>
              </a:rPr>
              <a:t> </a:t>
            </a:r>
            <a:r>
              <a:rPr lang="en-US" dirty="0" err="1" smtClean="0">
                <a:solidFill>
                  <a:srgbClr val="FF0000"/>
                </a:solidFill>
              </a:rPr>
              <a:t>đầu</a:t>
            </a:r>
            <a:r>
              <a:rPr lang="en-US" dirty="0" smtClean="0">
                <a:solidFill>
                  <a:srgbClr val="FF0000"/>
                </a:solidFill>
              </a:rPr>
              <a:t> </a:t>
            </a:r>
            <a:r>
              <a:rPr lang="en-US" dirty="0" err="1" smtClean="0">
                <a:solidFill>
                  <a:srgbClr val="FF0000"/>
                </a:solidFill>
              </a:rPr>
              <a:t>tiên</a:t>
            </a:r>
            <a:r>
              <a:rPr lang="en-US" dirty="0" smtClean="0">
                <a:solidFill>
                  <a:srgbClr val="FF0000"/>
                </a:solidFill>
              </a:rPr>
              <a:t>. </a:t>
            </a:r>
            <a:r>
              <a:rPr lang="en-US" dirty="0" err="1" smtClean="0">
                <a:solidFill>
                  <a:srgbClr val="FF0000"/>
                </a:solidFill>
              </a:rPr>
              <a:t>Nhưng</a:t>
            </a:r>
            <a:r>
              <a:rPr lang="en-US" dirty="0" smtClean="0">
                <a:solidFill>
                  <a:srgbClr val="FF0000"/>
                </a:solidFill>
              </a:rPr>
              <a:t> </a:t>
            </a:r>
            <a:r>
              <a:rPr lang="en-US" dirty="0" err="1" smtClean="0">
                <a:solidFill>
                  <a:srgbClr val="FF0000"/>
                </a:solidFill>
              </a:rPr>
              <a:t>ngay</a:t>
            </a:r>
            <a:r>
              <a:rPr lang="en-US" dirty="0" smtClean="0">
                <a:solidFill>
                  <a:srgbClr val="FF0000"/>
                </a:solidFill>
              </a:rPr>
              <a:t> </a:t>
            </a:r>
            <a:r>
              <a:rPr lang="en-US" dirty="0" err="1" smtClean="0">
                <a:solidFill>
                  <a:srgbClr val="FF0000"/>
                </a:solidFill>
              </a:rPr>
              <a:t>từ</a:t>
            </a:r>
            <a:r>
              <a:rPr lang="en-US" dirty="0" smtClean="0">
                <a:solidFill>
                  <a:srgbClr val="FF0000"/>
                </a:solidFill>
              </a:rPr>
              <a:t> </a:t>
            </a:r>
            <a:r>
              <a:rPr lang="en-US" dirty="0" err="1" smtClean="0">
                <a:solidFill>
                  <a:srgbClr val="FF0000"/>
                </a:solidFill>
              </a:rPr>
              <a:t>thời</a:t>
            </a:r>
            <a:r>
              <a:rPr lang="en-US" dirty="0" smtClean="0">
                <a:solidFill>
                  <a:srgbClr val="FF0000"/>
                </a:solidFill>
              </a:rPr>
              <a:t> </a:t>
            </a:r>
            <a:r>
              <a:rPr lang="en-US" dirty="0" err="1" smtClean="0">
                <a:solidFill>
                  <a:srgbClr val="FF0000"/>
                </a:solidFill>
              </a:rPr>
              <a:t>điểm</a:t>
            </a:r>
            <a:r>
              <a:rPr lang="en-US" dirty="0" smtClean="0">
                <a:solidFill>
                  <a:srgbClr val="FF0000"/>
                </a:solidFill>
              </a:rPr>
              <a:t> </a:t>
            </a:r>
            <a:r>
              <a:rPr lang="en-US" dirty="0" err="1" smtClean="0">
                <a:solidFill>
                  <a:srgbClr val="FF0000"/>
                </a:solidFill>
              </a:rPr>
              <a:t>đó</a:t>
            </a:r>
            <a:r>
              <a:rPr lang="en-US" dirty="0" smtClean="0">
                <a:solidFill>
                  <a:srgbClr val="FF0000"/>
                </a:solidFill>
              </a:rPr>
              <a:t> </a:t>
            </a:r>
            <a:r>
              <a:rPr lang="en-US" dirty="0" err="1" smtClean="0">
                <a:solidFill>
                  <a:srgbClr val="FF0000"/>
                </a:solidFill>
              </a:rPr>
              <a:t>cho</a:t>
            </a:r>
            <a:r>
              <a:rPr lang="en-US" dirty="0" smtClean="0">
                <a:solidFill>
                  <a:srgbClr val="FF0000"/>
                </a:solidFill>
              </a:rPr>
              <a:t> </a:t>
            </a:r>
            <a:r>
              <a:rPr lang="en-US" dirty="0" err="1" smtClean="0">
                <a:solidFill>
                  <a:srgbClr val="FF0000"/>
                </a:solidFill>
              </a:rPr>
              <a:t>tới</a:t>
            </a:r>
            <a:r>
              <a:rPr lang="en-US" dirty="0" smtClean="0">
                <a:solidFill>
                  <a:srgbClr val="FF0000"/>
                </a:solidFill>
              </a:rPr>
              <a:t> nay, </a:t>
            </a:r>
            <a:r>
              <a:rPr lang="en-US" dirty="0" err="1" smtClean="0">
                <a:solidFill>
                  <a:srgbClr val="FF0000"/>
                </a:solidFill>
              </a:rPr>
              <a:t>tác</a:t>
            </a:r>
            <a:r>
              <a:rPr lang="en-US" dirty="0" smtClean="0">
                <a:solidFill>
                  <a:srgbClr val="FF0000"/>
                </a:solidFill>
              </a:rPr>
              <a:t> </a:t>
            </a:r>
            <a:r>
              <a:rPr lang="en-US" dirty="0" err="1" smtClean="0">
                <a:solidFill>
                  <a:srgbClr val="FF0000"/>
                </a:solidFill>
              </a:rPr>
              <a:t>phẩm</a:t>
            </a:r>
            <a:r>
              <a:rPr lang="en-US" dirty="0" smtClean="0">
                <a:solidFill>
                  <a:srgbClr val="FF0000"/>
                </a:solidFill>
              </a:rPr>
              <a:t> </a:t>
            </a:r>
            <a:r>
              <a:rPr lang="en-US" dirty="0" err="1" smtClean="0">
                <a:solidFill>
                  <a:srgbClr val="FF0000"/>
                </a:solidFill>
              </a:rPr>
              <a:t>vẫn</a:t>
            </a:r>
            <a:r>
              <a:rPr lang="en-US" dirty="0" smtClean="0">
                <a:solidFill>
                  <a:srgbClr val="FF0000"/>
                </a:solidFill>
              </a:rPr>
              <a:t> </a:t>
            </a:r>
            <a:r>
              <a:rPr lang="en-US" dirty="0" err="1" smtClean="0">
                <a:solidFill>
                  <a:srgbClr val="FF0000"/>
                </a:solidFill>
              </a:rPr>
              <a:t>luôn</a:t>
            </a:r>
            <a:r>
              <a:rPr lang="en-US" dirty="0" smtClean="0">
                <a:solidFill>
                  <a:srgbClr val="FF0000"/>
                </a:solidFill>
              </a:rPr>
              <a:t> </a:t>
            </a:r>
            <a:r>
              <a:rPr lang="en-US" dirty="0" err="1" smtClean="0">
                <a:solidFill>
                  <a:srgbClr val="FF0000"/>
                </a:solidFill>
              </a:rPr>
              <a:t>được</a:t>
            </a:r>
            <a:r>
              <a:rPr lang="en-US" dirty="0" smtClean="0">
                <a:solidFill>
                  <a:srgbClr val="FF0000"/>
                </a:solidFill>
              </a:rPr>
              <a:t> </a:t>
            </a:r>
            <a:r>
              <a:rPr lang="en-US" dirty="0" err="1" smtClean="0">
                <a:solidFill>
                  <a:srgbClr val="FF0000"/>
                </a:solidFill>
              </a:rPr>
              <a:t>coi</a:t>
            </a:r>
            <a:r>
              <a:rPr lang="en-US" dirty="0" smtClean="0">
                <a:solidFill>
                  <a:srgbClr val="FF0000"/>
                </a:solidFill>
              </a:rPr>
              <a:t> </a:t>
            </a:r>
            <a:r>
              <a:rPr lang="en-US" dirty="0" err="1" smtClean="0">
                <a:solidFill>
                  <a:srgbClr val="FF0000"/>
                </a:solidFill>
              </a:rPr>
              <a:t>là</a:t>
            </a:r>
            <a:r>
              <a:rPr lang="en-US" dirty="0" smtClean="0">
                <a:solidFill>
                  <a:srgbClr val="FF0000"/>
                </a:solidFill>
              </a:rPr>
              <a:t> </a:t>
            </a:r>
            <a:r>
              <a:rPr lang="en-US" dirty="0" err="1" smtClean="0">
                <a:solidFill>
                  <a:srgbClr val="FF0000"/>
                </a:solidFill>
              </a:rPr>
              <a:t>một</a:t>
            </a:r>
            <a:r>
              <a:rPr lang="en-US" dirty="0" smtClean="0">
                <a:solidFill>
                  <a:srgbClr val="FF0000"/>
                </a:solidFill>
              </a:rPr>
              <a:t> </a:t>
            </a:r>
            <a:r>
              <a:rPr lang="en-US" dirty="0" err="1" smtClean="0">
                <a:solidFill>
                  <a:srgbClr val="FF0000"/>
                </a:solidFill>
              </a:rPr>
              <a:t>trong</a:t>
            </a:r>
            <a:r>
              <a:rPr lang="en-US" dirty="0" smtClean="0">
                <a:solidFill>
                  <a:srgbClr val="FF0000"/>
                </a:solidFill>
              </a:rPr>
              <a:t> </a:t>
            </a:r>
            <a:r>
              <a:rPr lang="en-US" dirty="0" err="1" smtClean="0">
                <a:solidFill>
                  <a:srgbClr val="FF0000"/>
                </a:solidFill>
              </a:rPr>
              <a:t>những</a:t>
            </a:r>
            <a:r>
              <a:rPr lang="en-US" dirty="0" smtClean="0">
                <a:solidFill>
                  <a:srgbClr val="FF0000"/>
                </a:solidFill>
              </a:rPr>
              <a:t> </a:t>
            </a:r>
            <a:r>
              <a:rPr lang="en-US" dirty="0" err="1" smtClean="0">
                <a:solidFill>
                  <a:srgbClr val="FF0000"/>
                </a:solidFill>
              </a:rPr>
              <a:t>áng</a:t>
            </a:r>
            <a:r>
              <a:rPr lang="en-US" dirty="0" smtClean="0">
                <a:solidFill>
                  <a:srgbClr val="FF0000"/>
                </a:solidFill>
              </a:rPr>
              <a:t> </a:t>
            </a:r>
            <a:r>
              <a:rPr lang="en-US" dirty="0" err="1" smtClean="0">
                <a:solidFill>
                  <a:srgbClr val="FF0000"/>
                </a:solidFill>
              </a:rPr>
              <a:t>văn</a:t>
            </a:r>
            <a:r>
              <a:rPr lang="en-US" dirty="0" smtClean="0">
                <a:solidFill>
                  <a:srgbClr val="FF0000"/>
                </a:solidFill>
              </a:rPr>
              <a:t> </a:t>
            </a:r>
            <a:r>
              <a:rPr lang="en-US" dirty="0" err="1" smtClean="0">
                <a:solidFill>
                  <a:srgbClr val="FF0000"/>
                </a:solidFill>
              </a:rPr>
              <a:t>đẹp</a:t>
            </a:r>
            <a:r>
              <a:rPr lang="en-US" dirty="0" smtClean="0">
                <a:solidFill>
                  <a:srgbClr val="FF0000"/>
                </a:solidFill>
              </a:rPr>
              <a:t> </a:t>
            </a:r>
            <a:r>
              <a:rPr lang="en-US" dirty="0" err="1" smtClean="0">
                <a:solidFill>
                  <a:srgbClr val="FF0000"/>
                </a:solidFill>
              </a:rPr>
              <a:t>nhất</a:t>
            </a:r>
            <a:r>
              <a:rPr lang="en-US" dirty="0" smtClean="0">
                <a:solidFill>
                  <a:srgbClr val="FF0000"/>
                </a:solidFill>
              </a:rPr>
              <a:t> </a:t>
            </a:r>
            <a:r>
              <a:rPr lang="en-US" dirty="0" err="1" smtClean="0">
                <a:solidFill>
                  <a:srgbClr val="FF0000"/>
                </a:solidFill>
              </a:rPr>
              <a:t>về</a:t>
            </a:r>
            <a:r>
              <a:rPr lang="en-US" dirty="0" smtClean="0">
                <a:solidFill>
                  <a:srgbClr val="FF0000"/>
                </a:solidFill>
              </a:rPr>
              <a:t> </a:t>
            </a:r>
            <a:r>
              <a:rPr lang="en-US" dirty="0" err="1" smtClean="0">
                <a:solidFill>
                  <a:srgbClr val="FF0000"/>
                </a:solidFill>
              </a:rPr>
              <a:t>Hà</a:t>
            </a:r>
            <a:r>
              <a:rPr lang="en-US" dirty="0" smtClean="0">
                <a:solidFill>
                  <a:srgbClr val="FF0000"/>
                </a:solidFill>
              </a:rPr>
              <a:t> </a:t>
            </a:r>
            <a:r>
              <a:rPr lang="en-US" dirty="0" err="1" smtClean="0">
                <a:solidFill>
                  <a:srgbClr val="FF0000"/>
                </a:solidFill>
              </a:rPr>
              <a:t>Nội</a:t>
            </a:r>
            <a:r>
              <a:rPr lang="en-US" dirty="0" smtClean="0">
                <a:solidFill>
                  <a:srgbClr val="FF0000"/>
                </a:solidFill>
              </a:rPr>
              <a:t> </a:t>
            </a:r>
            <a:r>
              <a:rPr lang="en-US" dirty="0" err="1" smtClean="0">
                <a:solidFill>
                  <a:srgbClr val="FF0000"/>
                </a:solidFill>
              </a:rPr>
              <a:t>và</a:t>
            </a:r>
            <a:r>
              <a:rPr lang="en-US" dirty="0" smtClean="0">
                <a:solidFill>
                  <a:srgbClr val="FF0000"/>
                </a:solidFill>
              </a:rPr>
              <a:t> </a:t>
            </a:r>
            <a:r>
              <a:rPr lang="en-US" dirty="0" err="1" smtClean="0">
                <a:solidFill>
                  <a:srgbClr val="FF0000"/>
                </a:solidFill>
              </a:rPr>
              <a:t>người</a:t>
            </a:r>
            <a:r>
              <a:rPr lang="en-US" dirty="0" smtClean="0">
                <a:solidFill>
                  <a:srgbClr val="FF0000"/>
                </a:solidFill>
              </a:rPr>
              <a:t> </a:t>
            </a:r>
            <a:r>
              <a:rPr lang="en-US" dirty="0" err="1" smtClean="0">
                <a:solidFill>
                  <a:srgbClr val="FF0000"/>
                </a:solidFill>
              </a:rPr>
              <a:t>Hà</a:t>
            </a:r>
            <a:r>
              <a:rPr lang="en-US" dirty="0" smtClean="0">
                <a:solidFill>
                  <a:srgbClr val="FF0000"/>
                </a:solidFill>
              </a:rPr>
              <a:t> </a:t>
            </a:r>
            <a:r>
              <a:rPr lang="en-US" dirty="0" err="1" smtClean="0">
                <a:solidFill>
                  <a:srgbClr val="FF0000"/>
                </a:solidFill>
              </a:rPr>
              <a:t>Nội</a:t>
            </a:r>
            <a:r>
              <a:rPr lang="en-US" dirty="0" smtClean="0">
                <a:solidFill>
                  <a:srgbClr val="FF0000"/>
                </a:solidFill>
              </a:rPr>
              <a:t> </a:t>
            </a:r>
            <a:r>
              <a:rPr lang="en-US" dirty="0" err="1" smtClean="0">
                <a:solidFill>
                  <a:srgbClr val="FF0000"/>
                </a:solidFill>
              </a:rPr>
              <a:t>trong</a:t>
            </a:r>
            <a:r>
              <a:rPr lang="en-US" dirty="0" smtClean="0">
                <a:solidFill>
                  <a:srgbClr val="FF0000"/>
                </a:solidFill>
              </a:rPr>
              <a:t> </a:t>
            </a:r>
            <a:r>
              <a:rPr lang="en-US" dirty="0" err="1" smtClean="0">
                <a:solidFill>
                  <a:srgbClr val="FF0000"/>
                </a:solidFill>
              </a:rPr>
              <a:t>những</a:t>
            </a:r>
            <a:r>
              <a:rPr lang="en-US" dirty="0" smtClean="0">
                <a:solidFill>
                  <a:srgbClr val="FF0000"/>
                </a:solidFill>
              </a:rPr>
              <a:t> </a:t>
            </a:r>
            <a:r>
              <a:rPr lang="en-US" dirty="0" err="1" smtClean="0">
                <a:solidFill>
                  <a:srgbClr val="FF0000"/>
                </a:solidFill>
              </a:rPr>
              <a:t>ngày</a:t>
            </a:r>
            <a:r>
              <a:rPr lang="en-US" dirty="0" smtClean="0">
                <a:solidFill>
                  <a:srgbClr val="FF0000"/>
                </a:solidFill>
              </a:rPr>
              <a:t> </a:t>
            </a:r>
            <a:r>
              <a:rPr lang="en-US" dirty="0" err="1" smtClean="0">
                <a:solidFill>
                  <a:srgbClr val="FF0000"/>
                </a:solidFill>
              </a:rPr>
              <a:t>kháng</a:t>
            </a:r>
            <a:r>
              <a:rPr lang="en-US" dirty="0" smtClean="0">
                <a:solidFill>
                  <a:srgbClr val="FF0000"/>
                </a:solidFill>
              </a:rPr>
              <a:t> </a:t>
            </a:r>
            <a:r>
              <a:rPr lang="en-US" dirty="0" err="1" smtClean="0">
                <a:solidFill>
                  <a:srgbClr val="FF0000"/>
                </a:solidFill>
              </a:rPr>
              <a:t>chiến</a:t>
            </a:r>
            <a:r>
              <a:rPr lang="en-US" dirty="0" smtClean="0">
                <a:solidFill>
                  <a:srgbClr val="FF0000"/>
                </a:solidFill>
              </a:rPr>
              <a:t> </a:t>
            </a:r>
            <a:r>
              <a:rPr lang="en-US" dirty="0" err="1" smtClean="0">
                <a:solidFill>
                  <a:srgbClr val="FF0000"/>
                </a:solidFill>
              </a:rPr>
              <a:t>chống</a:t>
            </a:r>
            <a:r>
              <a:rPr lang="en-US" dirty="0" smtClean="0">
                <a:solidFill>
                  <a:srgbClr val="FF0000"/>
                </a:solidFill>
              </a:rPr>
              <a:t> </a:t>
            </a:r>
            <a:r>
              <a:rPr lang="en-US" dirty="0" err="1" smtClean="0">
                <a:solidFill>
                  <a:srgbClr val="FF0000"/>
                </a:solidFill>
              </a:rPr>
              <a:t>Pháp</a:t>
            </a:r>
            <a:r>
              <a:rPr lang="en-US" dirty="0" smtClean="0">
                <a:solidFill>
                  <a:srgbClr val="FF0000"/>
                </a:solidFill>
              </a:rPr>
              <a:t> </a:t>
            </a:r>
            <a:r>
              <a:rPr lang="en-US" dirty="0" err="1" smtClean="0">
                <a:solidFill>
                  <a:srgbClr val="FF0000"/>
                </a:solidFill>
              </a:rPr>
              <a:t>hào</a:t>
            </a:r>
            <a:r>
              <a:rPr lang="en-US" dirty="0" smtClean="0">
                <a:solidFill>
                  <a:srgbClr val="FF0000"/>
                </a:solidFill>
              </a:rPr>
              <a:t> </a:t>
            </a:r>
            <a:r>
              <a:rPr lang="en-US" dirty="0" err="1" smtClean="0">
                <a:solidFill>
                  <a:srgbClr val="FF0000"/>
                </a:solidFill>
              </a:rPr>
              <a:t>hùng</a:t>
            </a:r>
            <a:r>
              <a:rPr lang="en-US" dirty="0" smtClean="0">
                <a:solidFill>
                  <a:srgbClr val="FF0000"/>
                </a:solidFill>
              </a:rPr>
              <a:t>.</a:t>
            </a:r>
          </a:p>
          <a:p>
            <a:pPr fontAlgn="base"/>
            <a:r>
              <a:rPr lang="en-US" dirty="0" err="1" smtClean="0">
                <a:solidFill>
                  <a:srgbClr val="FF0000"/>
                </a:solidFill>
              </a:rPr>
              <a:t>Không</a:t>
            </a:r>
            <a:r>
              <a:rPr lang="en-US" dirty="0" smtClean="0">
                <a:solidFill>
                  <a:srgbClr val="FF0000"/>
                </a:solidFill>
              </a:rPr>
              <a:t> </a:t>
            </a:r>
            <a:r>
              <a:rPr lang="en-US" dirty="0" err="1" smtClean="0">
                <a:solidFill>
                  <a:srgbClr val="FF0000"/>
                </a:solidFill>
              </a:rPr>
              <a:t>biết</a:t>
            </a:r>
            <a:r>
              <a:rPr lang="en-US" dirty="0" smtClean="0">
                <a:solidFill>
                  <a:srgbClr val="FF0000"/>
                </a:solidFill>
              </a:rPr>
              <a:t> </a:t>
            </a:r>
            <a:r>
              <a:rPr lang="en-US" dirty="0" err="1" smtClean="0">
                <a:solidFill>
                  <a:srgbClr val="FF0000"/>
                </a:solidFill>
              </a:rPr>
              <a:t>đã</a:t>
            </a:r>
            <a:r>
              <a:rPr lang="en-US" dirty="0" smtClean="0">
                <a:solidFill>
                  <a:srgbClr val="FF0000"/>
                </a:solidFill>
              </a:rPr>
              <a:t> </a:t>
            </a:r>
            <a:r>
              <a:rPr lang="en-US" dirty="0" err="1" smtClean="0">
                <a:solidFill>
                  <a:srgbClr val="FF0000"/>
                </a:solidFill>
              </a:rPr>
              <a:t>bao</a:t>
            </a:r>
            <a:r>
              <a:rPr lang="en-US" dirty="0" smtClean="0">
                <a:solidFill>
                  <a:srgbClr val="FF0000"/>
                </a:solidFill>
              </a:rPr>
              <a:t> </a:t>
            </a:r>
            <a:r>
              <a:rPr lang="en-US" dirty="0" err="1" smtClean="0">
                <a:solidFill>
                  <a:srgbClr val="FF0000"/>
                </a:solidFill>
              </a:rPr>
              <a:t>nhiêu</a:t>
            </a:r>
            <a:r>
              <a:rPr lang="en-US" dirty="0" smtClean="0">
                <a:solidFill>
                  <a:srgbClr val="FF0000"/>
                </a:solidFill>
              </a:rPr>
              <a:t> </a:t>
            </a:r>
            <a:r>
              <a:rPr lang="en-US" dirty="0" err="1" smtClean="0">
                <a:solidFill>
                  <a:srgbClr val="FF0000"/>
                </a:solidFill>
              </a:rPr>
              <a:t>lần</a:t>
            </a:r>
            <a:r>
              <a:rPr lang="en-US" dirty="0" smtClean="0">
                <a:solidFill>
                  <a:srgbClr val="FF0000"/>
                </a:solidFill>
              </a:rPr>
              <a:t> </a:t>
            </a:r>
            <a:r>
              <a:rPr lang="en-US" dirty="0" err="1" smtClean="0">
                <a:solidFill>
                  <a:srgbClr val="FF0000"/>
                </a:solidFill>
              </a:rPr>
              <a:t>tác</a:t>
            </a:r>
            <a:r>
              <a:rPr lang="en-US" dirty="0" smtClean="0">
                <a:solidFill>
                  <a:srgbClr val="FF0000"/>
                </a:solidFill>
              </a:rPr>
              <a:t> </a:t>
            </a:r>
            <a:r>
              <a:rPr lang="en-US" dirty="0" err="1" smtClean="0">
                <a:solidFill>
                  <a:srgbClr val="FF0000"/>
                </a:solidFill>
              </a:rPr>
              <a:t>phẩm</a:t>
            </a:r>
            <a:r>
              <a:rPr lang="en-US" dirty="0" smtClean="0">
                <a:solidFill>
                  <a:srgbClr val="FF0000"/>
                </a:solidFill>
              </a:rPr>
              <a:t> </a:t>
            </a:r>
            <a:r>
              <a:rPr lang="en-US" dirty="0" err="1" smtClean="0">
                <a:solidFill>
                  <a:srgbClr val="FF0000"/>
                </a:solidFill>
              </a:rPr>
              <a:t>này</a:t>
            </a:r>
            <a:r>
              <a:rPr lang="en-US" dirty="0" smtClean="0">
                <a:solidFill>
                  <a:srgbClr val="FF0000"/>
                </a:solidFill>
              </a:rPr>
              <a:t> </a:t>
            </a:r>
            <a:r>
              <a:rPr lang="en-US" dirty="0" err="1" smtClean="0">
                <a:solidFill>
                  <a:srgbClr val="FF0000"/>
                </a:solidFill>
              </a:rPr>
              <a:t>được</a:t>
            </a:r>
            <a:r>
              <a:rPr lang="en-US" dirty="0" smtClean="0">
                <a:solidFill>
                  <a:srgbClr val="FF0000"/>
                </a:solidFill>
              </a:rPr>
              <a:t> in </a:t>
            </a:r>
            <a:r>
              <a:rPr lang="en-US" dirty="0" err="1" smtClean="0">
                <a:solidFill>
                  <a:srgbClr val="FF0000"/>
                </a:solidFill>
              </a:rPr>
              <a:t>và</a:t>
            </a:r>
            <a:r>
              <a:rPr lang="en-US" dirty="0" smtClean="0">
                <a:solidFill>
                  <a:srgbClr val="FF0000"/>
                </a:solidFill>
              </a:rPr>
              <a:t> </a:t>
            </a:r>
            <a:r>
              <a:rPr lang="en-US" dirty="0" err="1" smtClean="0">
                <a:solidFill>
                  <a:srgbClr val="FF0000"/>
                </a:solidFill>
              </a:rPr>
              <a:t>tái</a:t>
            </a:r>
            <a:r>
              <a:rPr lang="en-US" dirty="0" smtClean="0">
                <a:solidFill>
                  <a:srgbClr val="FF0000"/>
                </a:solidFill>
              </a:rPr>
              <a:t> </a:t>
            </a:r>
            <a:r>
              <a:rPr lang="en-US" dirty="0" err="1" smtClean="0">
                <a:solidFill>
                  <a:srgbClr val="FF0000"/>
                </a:solidFill>
              </a:rPr>
              <a:t>bản</a:t>
            </a:r>
            <a:r>
              <a:rPr lang="en-US" dirty="0" smtClean="0">
                <a:solidFill>
                  <a:srgbClr val="FF0000"/>
                </a:solidFill>
              </a:rPr>
              <a:t> </a:t>
            </a:r>
            <a:r>
              <a:rPr lang="en-US" dirty="0" err="1" smtClean="0">
                <a:solidFill>
                  <a:srgbClr val="FF0000"/>
                </a:solidFill>
              </a:rPr>
              <a:t>trong</a:t>
            </a:r>
            <a:r>
              <a:rPr lang="en-US" dirty="0" smtClean="0">
                <a:solidFill>
                  <a:srgbClr val="FF0000"/>
                </a:solidFill>
              </a:rPr>
              <a:t> </a:t>
            </a:r>
            <a:r>
              <a:rPr lang="en-US" dirty="0" err="1" smtClean="0">
                <a:solidFill>
                  <a:srgbClr val="FF0000"/>
                </a:solidFill>
              </a:rPr>
              <a:t>nửa</a:t>
            </a:r>
            <a:r>
              <a:rPr lang="en-US" dirty="0" smtClean="0">
                <a:solidFill>
                  <a:srgbClr val="FF0000"/>
                </a:solidFill>
              </a:rPr>
              <a:t> </a:t>
            </a:r>
            <a:r>
              <a:rPr lang="en-US" dirty="0" err="1" smtClean="0">
                <a:solidFill>
                  <a:srgbClr val="FF0000"/>
                </a:solidFill>
              </a:rPr>
              <a:t>thế</a:t>
            </a:r>
            <a:r>
              <a:rPr lang="en-US" dirty="0" smtClean="0">
                <a:solidFill>
                  <a:srgbClr val="FF0000"/>
                </a:solidFill>
              </a:rPr>
              <a:t> </a:t>
            </a:r>
            <a:r>
              <a:rPr lang="en-US" dirty="0" err="1" smtClean="0">
                <a:solidFill>
                  <a:srgbClr val="FF0000"/>
                </a:solidFill>
              </a:rPr>
              <a:t>kỷ</a:t>
            </a:r>
            <a:r>
              <a:rPr lang="en-US" dirty="0" smtClean="0">
                <a:solidFill>
                  <a:srgbClr val="FF0000"/>
                </a:solidFill>
              </a:rPr>
              <a:t> qua. </a:t>
            </a:r>
            <a:r>
              <a:rPr lang="en-US" dirty="0" err="1" smtClean="0">
                <a:solidFill>
                  <a:srgbClr val="FF0000"/>
                </a:solidFill>
              </a:rPr>
              <a:t>Và</a:t>
            </a:r>
            <a:r>
              <a:rPr lang="en-US" dirty="0" smtClean="0">
                <a:solidFill>
                  <a:srgbClr val="FF0000"/>
                </a:solidFill>
              </a:rPr>
              <a:t> </a:t>
            </a:r>
            <a:r>
              <a:rPr lang="en-US" dirty="0" err="1" smtClean="0">
                <a:solidFill>
                  <a:srgbClr val="FF0000"/>
                </a:solidFill>
              </a:rPr>
              <a:t>bạn</a:t>
            </a:r>
            <a:r>
              <a:rPr lang="en-US" dirty="0" smtClean="0">
                <a:solidFill>
                  <a:srgbClr val="FF0000"/>
                </a:solidFill>
              </a:rPr>
              <a:t> </a:t>
            </a:r>
            <a:r>
              <a:rPr lang="en-US" dirty="0" err="1" smtClean="0">
                <a:solidFill>
                  <a:srgbClr val="FF0000"/>
                </a:solidFill>
              </a:rPr>
              <a:t>đọc</a:t>
            </a:r>
            <a:r>
              <a:rPr lang="en-US" dirty="0" smtClean="0">
                <a:solidFill>
                  <a:srgbClr val="FF0000"/>
                </a:solidFill>
              </a:rPr>
              <a:t> </a:t>
            </a:r>
            <a:r>
              <a:rPr lang="en-US" dirty="0" err="1" smtClean="0">
                <a:solidFill>
                  <a:srgbClr val="FF0000"/>
                </a:solidFill>
              </a:rPr>
              <a:t>nhiều</a:t>
            </a:r>
            <a:r>
              <a:rPr lang="en-US" dirty="0" smtClean="0">
                <a:solidFill>
                  <a:srgbClr val="FF0000"/>
                </a:solidFill>
              </a:rPr>
              <a:t> </a:t>
            </a:r>
            <a:r>
              <a:rPr lang="en-US" dirty="0" err="1" smtClean="0">
                <a:solidFill>
                  <a:srgbClr val="FF0000"/>
                </a:solidFill>
              </a:rPr>
              <a:t>thế</a:t>
            </a:r>
            <a:r>
              <a:rPr lang="en-US" dirty="0" smtClean="0">
                <a:solidFill>
                  <a:srgbClr val="FF0000"/>
                </a:solidFill>
              </a:rPr>
              <a:t> </a:t>
            </a:r>
            <a:r>
              <a:rPr lang="en-US" dirty="0" err="1" smtClean="0">
                <a:solidFill>
                  <a:srgbClr val="FF0000"/>
                </a:solidFill>
              </a:rPr>
              <a:t>hệ</a:t>
            </a:r>
            <a:r>
              <a:rPr lang="en-US" dirty="0" smtClean="0">
                <a:solidFill>
                  <a:srgbClr val="FF0000"/>
                </a:solidFill>
              </a:rPr>
              <a:t> </a:t>
            </a:r>
            <a:r>
              <a:rPr lang="en-US" dirty="0" err="1" smtClean="0">
                <a:solidFill>
                  <a:srgbClr val="FF0000"/>
                </a:solidFill>
              </a:rPr>
              <a:t>vẫn</a:t>
            </a:r>
            <a:r>
              <a:rPr lang="en-US" dirty="0" smtClean="0">
                <a:solidFill>
                  <a:srgbClr val="FF0000"/>
                </a:solidFill>
              </a:rPr>
              <a:t> </a:t>
            </a:r>
            <a:r>
              <a:rPr lang="en-US" dirty="0" err="1" smtClean="0">
                <a:solidFill>
                  <a:srgbClr val="FF0000"/>
                </a:solidFill>
              </a:rPr>
              <a:t>đón</a:t>
            </a:r>
            <a:r>
              <a:rPr lang="en-US" dirty="0" smtClean="0">
                <a:solidFill>
                  <a:srgbClr val="FF0000"/>
                </a:solidFill>
              </a:rPr>
              <a:t> </a:t>
            </a:r>
            <a:r>
              <a:rPr lang="en-US" dirty="0" err="1" smtClean="0">
                <a:solidFill>
                  <a:srgbClr val="FF0000"/>
                </a:solidFill>
              </a:rPr>
              <a:t>nhận</a:t>
            </a:r>
            <a:r>
              <a:rPr lang="en-US" dirty="0" smtClean="0">
                <a:solidFill>
                  <a:srgbClr val="FF0000"/>
                </a:solidFill>
              </a:rPr>
              <a:t> </a:t>
            </a:r>
            <a:r>
              <a:rPr lang="en-US" dirty="0" err="1" smtClean="0">
                <a:solidFill>
                  <a:srgbClr val="FF0000"/>
                </a:solidFill>
              </a:rPr>
              <a:t>Sống</a:t>
            </a:r>
            <a:r>
              <a:rPr lang="en-US" dirty="0" smtClean="0">
                <a:solidFill>
                  <a:srgbClr val="FF0000"/>
                </a:solidFill>
              </a:rPr>
              <a:t> </a:t>
            </a:r>
            <a:r>
              <a:rPr lang="en-US" dirty="0" err="1" smtClean="0">
                <a:solidFill>
                  <a:srgbClr val="FF0000"/>
                </a:solidFill>
              </a:rPr>
              <a:t>mãi</a:t>
            </a:r>
            <a:r>
              <a:rPr lang="en-US" dirty="0" smtClean="0">
                <a:solidFill>
                  <a:srgbClr val="FF0000"/>
                </a:solidFill>
              </a:rPr>
              <a:t> </a:t>
            </a:r>
            <a:r>
              <a:rPr lang="en-US" dirty="0" err="1" smtClean="0">
                <a:solidFill>
                  <a:srgbClr val="FF0000"/>
                </a:solidFill>
              </a:rPr>
              <a:t>với</a:t>
            </a:r>
            <a:r>
              <a:rPr lang="en-US" dirty="0" smtClean="0">
                <a:solidFill>
                  <a:srgbClr val="FF0000"/>
                </a:solidFill>
              </a:rPr>
              <a:t> </a:t>
            </a:r>
            <a:r>
              <a:rPr lang="en-US" dirty="0" err="1" smtClean="0">
                <a:solidFill>
                  <a:srgbClr val="FF0000"/>
                </a:solidFill>
              </a:rPr>
              <a:t>thủ</a:t>
            </a:r>
            <a:r>
              <a:rPr lang="en-US" dirty="0" smtClean="0">
                <a:solidFill>
                  <a:srgbClr val="FF0000"/>
                </a:solidFill>
              </a:rPr>
              <a:t> </a:t>
            </a:r>
            <a:r>
              <a:rPr lang="en-US" dirty="0" err="1" smtClean="0">
                <a:solidFill>
                  <a:srgbClr val="FF0000"/>
                </a:solidFill>
              </a:rPr>
              <a:t>đô</a:t>
            </a:r>
            <a:r>
              <a:rPr lang="en-US" dirty="0" smtClean="0">
                <a:solidFill>
                  <a:srgbClr val="FF0000"/>
                </a:solidFill>
              </a:rPr>
              <a:t> </a:t>
            </a:r>
            <a:r>
              <a:rPr lang="en-US" dirty="0" err="1" smtClean="0">
                <a:solidFill>
                  <a:srgbClr val="FF0000"/>
                </a:solidFill>
              </a:rPr>
              <a:t>bằng</a:t>
            </a:r>
            <a:r>
              <a:rPr lang="en-US" dirty="0" smtClean="0">
                <a:solidFill>
                  <a:srgbClr val="FF0000"/>
                </a:solidFill>
              </a:rPr>
              <a:t> </a:t>
            </a:r>
            <a:r>
              <a:rPr lang="en-US" dirty="0" err="1" smtClean="0">
                <a:solidFill>
                  <a:srgbClr val="FF0000"/>
                </a:solidFill>
              </a:rPr>
              <a:t>sự</a:t>
            </a:r>
            <a:r>
              <a:rPr lang="en-US" dirty="0" smtClean="0">
                <a:solidFill>
                  <a:srgbClr val="FF0000"/>
                </a:solidFill>
              </a:rPr>
              <a:t> </a:t>
            </a:r>
            <a:r>
              <a:rPr lang="en-US" dirty="0" err="1" smtClean="0">
                <a:solidFill>
                  <a:srgbClr val="FF0000"/>
                </a:solidFill>
              </a:rPr>
              <a:t>trân</a:t>
            </a:r>
            <a:r>
              <a:rPr lang="en-US" dirty="0" smtClean="0">
                <a:solidFill>
                  <a:srgbClr val="FF0000"/>
                </a:solidFill>
              </a:rPr>
              <a:t> </a:t>
            </a:r>
            <a:r>
              <a:rPr lang="en-US" dirty="0" err="1" smtClean="0">
                <a:solidFill>
                  <a:srgbClr val="FF0000"/>
                </a:solidFill>
              </a:rPr>
              <a:t>trọng</a:t>
            </a:r>
            <a:r>
              <a:rPr lang="en-US" dirty="0" smtClean="0">
                <a:solidFill>
                  <a:srgbClr val="FF0000"/>
                </a:solidFill>
              </a:rPr>
              <a:t> </a:t>
            </a:r>
            <a:r>
              <a:rPr lang="en-US" dirty="0" err="1" smtClean="0">
                <a:solidFill>
                  <a:srgbClr val="FF0000"/>
                </a:solidFill>
              </a:rPr>
              <a:t>và</a:t>
            </a:r>
            <a:r>
              <a:rPr lang="en-US" dirty="0" smtClean="0">
                <a:solidFill>
                  <a:srgbClr val="FF0000"/>
                </a:solidFill>
              </a:rPr>
              <a:t> </a:t>
            </a:r>
            <a:r>
              <a:rPr lang="en-US" dirty="0" err="1" smtClean="0">
                <a:solidFill>
                  <a:srgbClr val="FF0000"/>
                </a:solidFill>
              </a:rPr>
              <a:t>yêu</a:t>
            </a:r>
            <a:r>
              <a:rPr lang="en-US" dirty="0" smtClean="0">
                <a:solidFill>
                  <a:srgbClr val="FF0000"/>
                </a:solidFill>
              </a:rPr>
              <a:t> </a:t>
            </a:r>
            <a:r>
              <a:rPr lang="en-US" dirty="0" err="1" smtClean="0">
                <a:solidFill>
                  <a:srgbClr val="FF0000"/>
                </a:solidFill>
              </a:rPr>
              <a:t>quý</a:t>
            </a:r>
            <a:r>
              <a:rPr lang="en-US" dirty="0" smtClean="0">
                <a:solidFill>
                  <a:srgbClr val="FF0000"/>
                </a:solidFill>
              </a:rPr>
              <a:t> </a:t>
            </a:r>
            <a:r>
              <a:rPr lang="en-US" dirty="0" err="1" smtClean="0">
                <a:solidFill>
                  <a:srgbClr val="FF0000"/>
                </a:solidFill>
              </a:rPr>
              <a:t>đặc</a:t>
            </a:r>
            <a:r>
              <a:rPr lang="en-US" dirty="0" smtClean="0">
                <a:solidFill>
                  <a:srgbClr val="FF0000"/>
                </a:solidFill>
              </a:rPr>
              <a:t> </a:t>
            </a:r>
            <a:r>
              <a:rPr lang="en-US" dirty="0" err="1" smtClean="0">
                <a:solidFill>
                  <a:srgbClr val="FF0000"/>
                </a:solidFill>
              </a:rPr>
              <a:t>biệt</a:t>
            </a:r>
            <a:r>
              <a:rPr lang="en-US" dirty="0" smtClean="0">
                <a:solidFill>
                  <a:srgbClr val="FF0000"/>
                </a:solidFill>
              </a:rPr>
              <a:t>.</a:t>
            </a:r>
          </a:p>
          <a:p>
            <a:r>
              <a:rPr lang="en-US" dirty="0" smtClean="0">
                <a:solidFill>
                  <a:srgbClr val="FF0000"/>
                </a:solidFill>
              </a:rPr>
              <a:t/>
            </a:r>
            <a:br>
              <a:rPr lang="en-US" dirty="0" smtClean="0">
                <a:solidFill>
                  <a:srgbClr val="FF0000"/>
                </a:solidFill>
              </a:rPr>
            </a:br>
            <a:endParaRPr lang="en-US" dirty="0">
              <a:solidFill>
                <a:srgbClr val="FF0000"/>
              </a:solidFill>
              <a:latin typeface="+mj-lt"/>
            </a:endParaRPr>
          </a:p>
        </p:txBody>
      </p:sp>
      <p:pic>
        <p:nvPicPr>
          <p:cNvPr id="126" name="Google Shape;126;p16"/>
          <p:cNvPicPr preferRelativeResize="0"/>
          <p:nvPr/>
        </p:nvPicPr>
        <p:blipFill rotWithShape="1">
          <a:blip r:embed="rId3">
            <a:alphaModFix/>
          </a:blip>
          <a:srcRect l="8436" r="8444"/>
          <a:stretch/>
        </p:blipFill>
        <p:spPr>
          <a:xfrm>
            <a:off x="2057400" y="438150"/>
            <a:ext cx="2708355" cy="3258307"/>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pic>
        <p:nvPicPr>
          <p:cNvPr id="16385" name="Picture 1" descr="C:\Users\Admin\Desktop\Thư viện năm học 2021-2022\Ảnh minh chứng\101jpgbbbab79rnd201503111315263635250.jpg"/>
          <p:cNvPicPr>
            <a:picLocks noChangeAspect="1" noChangeArrowheads="1"/>
          </p:cNvPicPr>
          <p:nvPr/>
        </p:nvPicPr>
        <p:blipFill>
          <a:blip r:embed="rId4"/>
          <a:srcRect/>
          <a:stretch>
            <a:fillRect/>
          </a:stretch>
        </p:blipFill>
        <p:spPr bwMode="auto">
          <a:xfrm>
            <a:off x="0" y="1"/>
            <a:ext cx="4876800" cy="515839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7"/>
          <p:cNvSpPr txBox="1">
            <a:spLocks noGrp="1"/>
          </p:cNvSpPr>
          <p:nvPr>
            <p:ph type="subTitle" idx="4294967295"/>
          </p:nvPr>
        </p:nvSpPr>
        <p:spPr>
          <a:xfrm>
            <a:off x="76200" y="0"/>
            <a:ext cx="5486400" cy="5143500"/>
          </a:xfrm>
          <a:prstGeom prst="rect">
            <a:avLst/>
          </a:prstGeom>
        </p:spPr>
        <p:txBody>
          <a:bodyPr spcFirstLastPara="1" wrap="square" lIns="91425" tIns="91425" rIns="91425" bIns="91425" anchor="t" anchorCtr="0">
            <a:noAutofit/>
          </a:bodyPr>
          <a:lstStyle/>
          <a:p>
            <a:pPr algn="just"/>
            <a:r>
              <a:rPr lang="en-US" sz="1800" dirty="0" smtClean="0"/>
              <a:t>"</a:t>
            </a:r>
            <a:r>
              <a:rPr lang="en-US" sz="2000" dirty="0" err="1" smtClean="0">
                <a:solidFill>
                  <a:srgbClr val="FF0000"/>
                </a:solidFill>
              </a:rPr>
              <a:t>Sống</a:t>
            </a:r>
            <a:r>
              <a:rPr lang="en-US" sz="2000" dirty="0" smtClean="0">
                <a:solidFill>
                  <a:srgbClr val="FF0000"/>
                </a:solidFill>
              </a:rPr>
              <a:t> </a:t>
            </a:r>
            <a:r>
              <a:rPr lang="en-US" sz="2000" dirty="0" err="1" smtClean="0">
                <a:solidFill>
                  <a:srgbClr val="FF0000"/>
                </a:solidFill>
              </a:rPr>
              <a:t>mãi</a:t>
            </a:r>
            <a:r>
              <a:rPr lang="en-US" sz="2000" dirty="0" smtClean="0">
                <a:solidFill>
                  <a:srgbClr val="FF0000"/>
                </a:solidFill>
              </a:rPr>
              <a:t> </a:t>
            </a:r>
            <a:r>
              <a:rPr lang="en-US" sz="2000" dirty="0" err="1" smtClean="0">
                <a:solidFill>
                  <a:srgbClr val="FF0000"/>
                </a:solidFill>
              </a:rPr>
              <a:t>với</a:t>
            </a:r>
            <a:r>
              <a:rPr lang="en-US" sz="2000" dirty="0" smtClean="0">
                <a:solidFill>
                  <a:srgbClr val="FF0000"/>
                </a:solidFill>
              </a:rPr>
              <a:t> </a:t>
            </a:r>
            <a:r>
              <a:rPr lang="en-US" sz="2000" dirty="0" err="1" smtClean="0">
                <a:solidFill>
                  <a:srgbClr val="FF0000"/>
                </a:solidFill>
              </a:rPr>
              <a:t>Thủ</a:t>
            </a:r>
            <a:r>
              <a:rPr lang="en-US" sz="2000" dirty="0" smtClean="0">
                <a:solidFill>
                  <a:srgbClr val="FF0000"/>
                </a:solidFill>
              </a:rPr>
              <a:t> </a:t>
            </a:r>
            <a:r>
              <a:rPr lang="en-US" sz="2000" dirty="0" err="1" smtClean="0">
                <a:solidFill>
                  <a:srgbClr val="FF0000"/>
                </a:solidFill>
              </a:rPr>
              <a:t>đô</a:t>
            </a:r>
            <a:r>
              <a:rPr lang="en-US" sz="2000" dirty="0" smtClean="0">
                <a:solidFill>
                  <a:srgbClr val="FF0000"/>
                </a:solidFill>
              </a:rPr>
              <a:t>", </a:t>
            </a:r>
            <a:r>
              <a:rPr lang="en-US" sz="2000" dirty="0" err="1" smtClean="0">
                <a:solidFill>
                  <a:srgbClr val="FF0000"/>
                </a:solidFill>
              </a:rPr>
              <a:t>Nguyễn</a:t>
            </a:r>
            <a:r>
              <a:rPr lang="en-US" sz="2000" dirty="0" smtClean="0">
                <a:solidFill>
                  <a:srgbClr val="FF0000"/>
                </a:solidFill>
              </a:rPr>
              <a:t> </a:t>
            </a:r>
            <a:r>
              <a:rPr lang="en-US" sz="2000" dirty="0" err="1" smtClean="0">
                <a:solidFill>
                  <a:srgbClr val="FF0000"/>
                </a:solidFill>
              </a:rPr>
              <a:t>Huy</a:t>
            </a:r>
            <a:r>
              <a:rPr lang="en-US" sz="2000" dirty="0" smtClean="0">
                <a:solidFill>
                  <a:srgbClr val="FF0000"/>
                </a:solidFill>
              </a:rPr>
              <a:t> </a:t>
            </a:r>
            <a:r>
              <a:rPr lang="en-US" sz="2000" dirty="0" err="1" smtClean="0">
                <a:solidFill>
                  <a:srgbClr val="FF0000"/>
                </a:solidFill>
              </a:rPr>
              <a:t>Tưởng</a:t>
            </a:r>
            <a:r>
              <a:rPr lang="en-US" sz="2000" dirty="0" smtClean="0">
                <a:solidFill>
                  <a:srgbClr val="FF0000"/>
                </a:solidFill>
              </a:rPr>
              <a:t> </a:t>
            </a:r>
            <a:r>
              <a:rPr lang="en-US" sz="2000" dirty="0" err="1" smtClean="0">
                <a:solidFill>
                  <a:srgbClr val="FF0000"/>
                </a:solidFill>
              </a:rPr>
              <a:t>đã</a:t>
            </a:r>
            <a:r>
              <a:rPr lang="en-US" sz="2000" dirty="0" smtClean="0">
                <a:solidFill>
                  <a:srgbClr val="FF0000"/>
                </a:solidFill>
              </a:rPr>
              <a:t> </a:t>
            </a:r>
            <a:r>
              <a:rPr lang="en-US" sz="2000" dirty="0" err="1" smtClean="0">
                <a:solidFill>
                  <a:srgbClr val="FF0000"/>
                </a:solidFill>
              </a:rPr>
              <a:t>cố</a:t>
            </a:r>
            <a:r>
              <a:rPr lang="en-US" sz="2000" dirty="0" smtClean="0">
                <a:solidFill>
                  <a:srgbClr val="FF0000"/>
                </a:solidFill>
              </a:rPr>
              <a:t> </a:t>
            </a:r>
            <a:r>
              <a:rPr lang="en-US" sz="2000" dirty="0" err="1" smtClean="0">
                <a:solidFill>
                  <a:srgbClr val="FF0000"/>
                </a:solidFill>
              </a:rPr>
              <a:t>gắng</a:t>
            </a:r>
            <a:r>
              <a:rPr lang="en-US" sz="2000" dirty="0" smtClean="0">
                <a:solidFill>
                  <a:srgbClr val="FF0000"/>
                </a:solidFill>
              </a:rPr>
              <a:t> </a:t>
            </a:r>
            <a:r>
              <a:rPr lang="en-US" sz="2000" dirty="0" err="1" smtClean="0">
                <a:solidFill>
                  <a:srgbClr val="FF0000"/>
                </a:solidFill>
              </a:rPr>
              <a:t>đi</a:t>
            </a:r>
            <a:r>
              <a:rPr lang="en-US" sz="2000" dirty="0" smtClean="0">
                <a:solidFill>
                  <a:srgbClr val="FF0000"/>
                </a:solidFill>
              </a:rPr>
              <a:t> </a:t>
            </a:r>
            <a:r>
              <a:rPr lang="en-US" sz="2000" dirty="0" err="1" smtClean="0">
                <a:solidFill>
                  <a:srgbClr val="FF0000"/>
                </a:solidFill>
              </a:rPr>
              <a:t>sâu</a:t>
            </a:r>
            <a:r>
              <a:rPr lang="en-US" sz="2000" dirty="0" smtClean="0">
                <a:solidFill>
                  <a:srgbClr val="FF0000"/>
                </a:solidFill>
              </a:rPr>
              <a:t> </a:t>
            </a:r>
            <a:r>
              <a:rPr lang="en-US" sz="2000" dirty="0" err="1" smtClean="0">
                <a:solidFill>
                  <a:srgbClr val="FF0000"/>
                </a:solidFill>
              </a:rPr>
              <a:t>hơn</a:t>
            </a:r>
            <a:r>
              <a:rPr lang="en-US" sz="2000" dirty="0" smtClean="0">
                <a:solidFill>
                  <a:srgbClr val="FF0000"/>
                </a:solidFill>
              </a:rPr>
              <a:t> </a:t>
            </a:r>
            <a:r>
              <a:rPr lang="en-US" sz="2000" dirty="0" err="1" smtClean="0">
                <a:solidFill>
                  <a:srgbClr val="FF0000"/>
                </a:solidFill>
              </a:rPr>
              <a:t>vào</a:t>
            </a:r>
            <a:r>
              <a:rPr lang="en-US" sz="2000" dirty="0" smtClean="0">
                <a:solidFill>
                  <a:srgbClr val="FF0000"/>
                </a:solidFill>
              </a:rPr>
              <a:t> </a:t>
            </a:r>
            <a:r>
              <a:rPr lang="en-US" sz="2000" dirty="0" err="1" smtClean="0">
                <a:solidFill>
                  <a:srgbClr val="FF0000"/>
                </a:solidFill>
              </a:rPr>
              <a:t>thực</a:t>
            </a:r>
            <a:r>
              <a:rPr lang="en-US" sz="2000" dirty="0" smtClean="0">
                <a:solidFill>
                  <a:srgbClr val="FF0000"/>
                </a:solidFill>
              </a:rPr>
              <a:t> </a:t>
            </a:r>
            <a:r>
              <a:rPr lang="en-US" sz="2000" dirty="0" err="1" smtClean="0">
                <a:solidFill>
                  <a:srgbClr val="FF0000"/>
                </a:solidFill>
              </a:rPr>
              <a:t>tế</a:t>
            </a:r>
            <a:r>
              <a:rPr lang="en-US" sz="2000" dirty="0" smtClean="0">
                <a:solidFill>
                  <a:srgbClr val="FF0000"/>
                </a:solidFill>
              </a:rPr>
              <a:t> </a:t>
            </a:r>
            <a:r>
              <a:rPr lang="en-US" sz="2000" dirty="0" err="1" smtClean="0">
                <a:solidFill>
                  <a:srgbClr val="FF0000"/>
                </a:solidFill>
              </a:rPr>
              <a:t>của</a:t>
            </a:r>
            <a:r>
              <a:rPr lang="en-US" sz="2000" dirty="0" smtClean="0">
                <a:solidFill>
                  <a:srgbClr val="FF0000"/>
                </a:solidFill>
              </a:rPr>
              <a:t> </a:t>
            </a:r>
            <a:r>
              <a:rPr lang="en-US" sz="2000" dirty="0" err="1" smtClean="0">
                <a:solidFill>
                  <a:srgbClr val="FF0000"/>
                </a:solidFill>
              </a:rPr>
              <a:t>kháng</a:t>
            </a:r>
            <a:r>
              <a:rPr lang="en-US" sz="2000" dirty="0" smtClean="0">
                <a:solidFill>
                  <a:srgbClr val="FF0000"/>
                </a:solidFill>
              </a:rPr>
              <a:t> </a:t>
            </a:r>
            <a:r>
              <a:rPr lang="en-US" sz="2000" dirty="0" err="1" smtClean="0">
                <a:solidFill>
                  <a:srgbClr val="FF0000"/>
                </a:solidFill>
              </a:rPr>
              <a:t>chiến</a:t>
            </a:r>
            <a:r>
              <a:rPr lang="en-US" sz="2000" dirty="0" smtClean="0">
                <a:solidFill>
                  <a:srgbClr val="FF0000"/>
                </a:solidFill>
              </a:rPr>
              <a:t> </a:t>
            </a:r>
            <a:r>
              <a:rPr lang="en-US" sz="2000" dirty="0" err="1" smtClean="0">
                <a:solidFill>
                  <a:srgbClr val="FF0000"/>
                </a:solidFill>
              </a:rPr>
              <a:t>với</a:t>
            </a:r>
            <a:r>
              <a:rPr lang="en-US" sz="2000" dirty="0" smtClean="0">
                <a:solidFill>
                  <a:srgbClr val="FF0000"/>
                </a:solidFill>
              </a:rPr>
              <a:t> </a:t>
            </a:r>
            <a:r>
              <a:rPr lang="en-US" sz="2000" dirty="0" err="1" smtClean="0">
                <a:solidFill>
                  <a:srgbClr val="FF0000"/>
                </a:solidFill>
              </a:rPr>
              <a:t>những</a:t>
            </a:r>
            <a:r>
              <a:rPr lang="en-US" sz="2000" dirty="0" smtClean="0">
                <a:solidFill>
                  <a:srgbClr val="FF0000"/>
                </a:solidFill>
              </a:rPr>
              <a:t> </a:t>
            </a:r>
            <a:r>
              <a:rPr lang="en-US" sz="2000" dirty="0" err="1" smtClean="0">
                <a:solidFill>
                  <a:srgbClr val="FF0000"/>
                </a:solidFill>
              </a:rPr>
              <a:t>vấn</a:t>
            </a:r>
            <a:r>
              <a:rPr lang="en-US" sz="2000" dirty="0" smtClean="0">
                <a:solidFill>
                  <a:srgbClr val="FF0000"/>
                </a:solidFill>
              </a:rPr>
              <a:t> </a:t>
            </a:r>
            <a:r>
              <a:rPr lang="en-US" sz="2000" dirty="0" err="1" smtClean="0">
                <a:solidFill>
                  <a:srgbClr val="FF0000"/>
                </a:solidFill>
              </a:rPr>
              <a:t>đề</a:t>
            </a:r>
            <a:r>
              <a:rPr lang="en-US" sz="2000" dirty="0" smtClean="0">
                <a:solidFill>
                  <a:srgbClr val="FF0000"/>
                </a:solidFill>
              </a:rPr>
              <a:t> </a:t>
            </a:r>
            <a:r>
              <a:rPr lang="en-US" sz="2000" dirty="0" err="1" smtClean="0">
                <a:solidFill>
                  <a:srgbClr val="FF0000"/>
                </a:solidFill>
              </a:rPr>
              <a:t>thật</a:t>
            </a:r>
            <a:r>
              <a:rPr lang="en-US" sz="2000" dirty="0" smtClean="0">
                <a:solidFill>
                  <a:srgbClr val="FF0000"/>
                </a:solidFill>
              </a:rPr>
              <a:t> </a:t>
            </a:r>
            <a:r>
              <a:rPr lang="en-US" sz="2000" dirty="0" err="1" smtClean="0">
                <a:solidFill>
                  <a:srgbClr val="FF0000"/>
                </a:solidFill>
              </a:rPr>
              <a:t>và</a:t>
            </a:r>
            <a:r>
              <a:rPr lang="en-US" sz="2000" dirty="0" smtClean="0">
                <a:solidFill>
                  <a:srgbClr val="FF0000"/>
                </a:solidFill>
              </a:rPr>
              <a:t> </a:t>
            </a:r>
            <a:r>
              <a:rPr lang="en-US" sz="2000" dirty="0" err="1" smtClean="0">
                <a:solidFill>
                  <a:srgbClr val="FF0000"/>
                </a:solidFill>
              </a:rPr>
              <a:t>những</a:t>
            </a:r>
            <a:r>
              <a:rPr lang="en-US" sz="2000" dirty="0" smtClean="0">
                <a:solidFill>
                  <a:srgbClr val="FF0000"/>
                </a:solidFill>
              </a:rPr>
              <a:t> con </a:t>
            </a: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thật</a:t>
            </a:r>
            <a:r>
              <a:rPr lang="en-US" sz="2000" dirty="0" smtClean="0">
                <a:solidFill>
                  <a:srgbClr val="FF0000"/>
                </a:solidFill>
              </a:rPr>
              <a:t> </a:t>
            </a:r>
            <a:r>
              <a:rPr lang="en-US" sz="2000" dirty="0" err="1" smtClean="0">
                <a:solidFill>
                  <a:srgbClr val="FF0000"/>
                </a:solidFill>
              </a:rPr>
              <a:t>của</a:t>
            </a:r>
            <a:r>
              <a:rPr lang="en-US" sz="2000" dirty="0" smtClean="0">
                <a:solidFill>
                  <a:srgbClr val="FF0000"/>
                </a:solidFill>
              </a:rPr>
              <a:t> </a:t>
            </a:r>
            <a:r>
              <a:rPr lang="en-US" sz="2000" dirty="0" err="1" smtClean="0">
                <a:solidFill>
                  <a:srgbClr val="FF0000"/>
                </a:solidFill>
              </a:rPr>
              <a:t>nó</a:t>
            </a:r>
            <a:r>
              <a:rPr lang="en-US" sz="2000" dirty="0" smtClean="0">
                <a:solidFill>
                  <a:srgbClr val="FF0000"/>
                </a:solidFill>
              </a:rPr>
              <a:t>... </a:t>
            </a:r>
            <a:r>
              <a:rPr lang="en-US" sz="2000" dirty="0" err="1" smtClean="0">
                <a:solidFill>
                  <a:srgbClr val="FF0000"/>
                </a:solidFill>
              </a:rPr>
              <a:t>Cuộc</a:t>
            </a:r>
            <a:r>
              <a:rPr lang="en-US" sz="2000" dirty="0" smtClean="0">
                <a:solidFill>
                  <a:srgbClr val="FF0000"/>
                </a:solidFill>
              </a:rPr>
              <a:t> </a:t>
            </a:r>
            <a:r>
              <a:rPr lang="en-US" sz="2000" dirty="0" err="1" smtClean="0">
                <a:solidFill>
                  <a:srgbClr val="FF0000"/>
                </a:solidFill>
              </a:rPr>
              <a:t>kháng</a:t>
            </a:r>
            <a:r>
              <a:rPr lang="en-US" sz="2000" dirty="0" smtClean="0">
                <a:solidFill>
                  <a:srgbClr val="FF0000"/>
                </a:solidFill>
              </a:rPr>
              <a:t> </a:t>
            </a:r>
            <a:r>
              <a:rPr lang="en-US" sz="2000" dirty="0" err="1" smtClean="0">
                <a:solidFill>
                  <a:srgbClr val="FF0000"/>
                </a:solidFill>
              </a:rPr>
              <a:t>chiến</a:t>
            </a:r>
            <a:r>
              <a:rPr lang="en-US" sz="2000" dirty="0" smtClean="0">
                <a:solidFill>
                  <a:srgbClr val="FF0000"/>
                </a:solidFill>
              </a:rPr>
              <a:t> ở </a:t>
            </a:r>
            <a:r>
              <a:rPr lang="en-US" sz="2000" dirty="0" err="1" smtClean="0">
                <a:solidFill>
                  <a:srgbClr val="FF0000"/>
                </a:solidFill>
              </a:rPr>
              <a:t>Thủ</a:t>
            </a:r>
            <a:r>
              <a:rPr lang="en-US" sz="2000" dirty="0" smtClean="0">
                <a:solidFill>
                  <a:srgbClr val="FF0000"/>
                </a:solidFill>
              </a:rPr>
              <a:t> </a:t>
            </a:r>
            <a:r>
              <a:rPr lang="en-US" sz="2000" dirty="0" err="1" smtClean="0">
                <a:solidFill>
                  <a:srgbClr val="FF0000"/>
                </a:solidFill>
              </a:rPr>
              <a:t>đô</a:t>
            </a:r>
            <a:r>
              <a:rPr lang="en-US" sz="2000" dirty="0" smtClean="0">
                <a:solidFill>
                  <a:srgbClr val="FF0000"/>
                </a:solidFill>
              </a:rPr>
              <a:t> </a:t>
            </a:r>
            <a:r>
              <a:rPr lang="en-US" sz="2000" dirty="0" err="1" smtClean="0">
                <a:solidFill>
                  <a:srgbClr val="FF0000"/>
                </a:solidFill>
              </a:rPr>
              <a:t>trong</a:t>
            </a:r>
            <a:r>
              <a:rPr lang="en-US" sz="2000" dirty="0" smtClean="0">
                <a:solidFill>
                  <a:srgbClr val="FF0000"/>
                </a:solidFill>
              </a:rPr>
              <a:t> </a:t>
            </a:r>
            <a:r>
              <a:rPr lang="en-US" sz="2000" dirty="0" err="1" smtClean="0">
                <a:solidFill>
                  <a:srgbClr val="FF0000"/>
                </a:solidFill>
              </a:rPr>
              <a:t>những</a:t>
            </a:r>
            <a:r>
              <a:rPr lang="en-US" sz="2000" dirty="0" smtClean="0">
                <a:solidFill>
                  <a:srgbClr val="FF0000"/>
                </a:solidFill>
              </a:rPr>
              <a:t> </a:t>
            </a:r>
            <a:r>
              <a:rPr lang="en-US" sz="2000" dirty="0" err="1" smtClean="0">
                <a:solidFill>
                  <a:srgbClr val="FF0000"/>
                </a:solidFill>
              </a:rPr>
              <a:t>ngày</a:t>
            </a:r>
            <a:r>
              <a:rPr lang="en-US" sz="2000" dirty="0" smtClean="0">
                <a:solidFill>
                  <a:srgbClr val="FF0000"/>
                </a:solidFill>
              </a:rPr>
              <a:t> </a:t>
            </a:r>
            <a:r>
              <a:rPr lang="en-US" sz="2000" dirty="0" err="1" smtClean="0">
                <a:solidFill>
                  <a:srgbClr val="FF0000"/>
                </a:solidFill>
              </a:rPr>
              <a:t>đầu</a:t>
            </a:r>
            <a:r>
              <a:rPr lang="en-US" sz="2000" dirty="0" smtClean="0">
                <a:solidFill>
                  <a:srgbClr val="FF0000"/>
                </a:solidFill>
              </a:rPr>
              <a:t> </a:t>
            </a:r>
            <a:r>
              <a:rPr lang="en-US" sz="2000" dirty="0" err="1" smtClean="0">
                <a:solidFill>
                  <a:srgbClr val="FF0000"/>
                </a:solidFill>
              </a:rPr>
              <a:t>đã</a:t>
            </a:r>
            <a:r>
              <a:rPr lang="en-US" sz="2000" dirty="0" smtClean="0">
                <a:solidFill>
                  <a:srgbClr val="FF0000"/>
                </a:solidFill>
              </a:rPr>
              <a:t> </a:t>
            </a:r>
            <a:r>
              <a:rPr lang="en-US" sz="2000" dirty="0" err="1" smtClean="0">
                <a:solidFill>
                  <a:srgbClr val="FF0000"/>
                </a:solidFill>
              </a:rPr>
              <a:t>được</a:t>
            </a:r>
            <a:r>
              <a:rPr lang="en-US" sz="2000" dirty="0" smtClean="0">
                <a:solidFill>
                  <a:srgbClr val="FF0000"/>
                </a:solidFill>
              </a:rPr>
              <a:t> </a:t>
            </a:r>
            <a:r>
              <a:rPr lang="en-US" sz="2000" dirty="0" err="1" smtClean="0">
                <a:solidFill>
                  <a:srgbClr val="FF0000"/>
                </a:solidFill>
              </a:rPr>
              <a:t>miêu</a:t>
            </a:r>
            <a:r>
              <a:rPr lang="en-US" sz="2000" dirty="0" smtClean="0">
                <a:solidFill>
                  <a:srgbClr val="FF0000"/>
                </a:solidFill>
              </a:rPr>
              <a:t> </a:t>
            </a:r>
            <a:r>
              <a:rPr lang="en-US" sz="2000" dirty="0" err="1" smtClean="0">
                <a:solidFill>
                  <a:srgbClr val="FF0000"/>
                </a:solidFill>
              </a:rPr>
              <a:t>tả</a:t>
            </a:r>
            <a:r>
              <a:rPr lang="en-US" sz="2000" dirty="0" smtClean="0">
                <a:solidFill>
                  <a:srgbClr val="FF0000"/>
                </a:solidFill>
              </a:rPr>
              <a:t> </a:t>
            </a:r>
            <a:r>
              <a:rPr lang="en-US" sz="2000" dirty="0" err="1" smtClean="0">
                <a:solidFill>
                  <a:srgbClr val="FF0000"/>
                </a:solidFill>
              </a:rPr>
              <a:t>như</a:t>
            </a:r>
            <a:r>
              <a:rPr lang="en-US" sz="2000" dirty="0" smtClean="0">
                <a:solidFill>
                  <a:srgbClr val="FF0000"/>
                </a:solidFill>
              </a:rPr>
              <a:t> </a:t>
            </a:r>
            <a:r>
              <a:rPr lang="en-US" sz="2000" dirty="0" err="1" smtClean="0">
                <a:solidFill>
                  <a:srgbClr val="FF0000"/>
                </a:solidFill>
              </a:rPr>
              <a:t>một</a:t>
            </a:r>
            <a:r>
              <a:rPr lang="en-US" sz="2000" dirty="0" smtClean="0">
                <a:solidFill>
                  <a:srgbClr val="FF0000"/>
                </a:solidFill>
              </a:rPr>
              <a:t> </a:t>
            </a:r>
            <a:r>
              <a:rPr lang="en-US" sz="2000" dirty="0" err="1" smtClean="0">
                <a:solidFill>
                  <a:srgbClr val="FF0000"/>
                </a:solidFill>
              </a:rPr>
              <a:t>cuộc</a:t>
            </a:r>
            <a:r>
              <a:rPr lang="en-US" sz="2000" dirty="0" smtClean="0">
                <a:solidFill>
                  <a:srgbClr val="FF0000"/>
                </a:solidFill>
              </a:rPr>
              <a:t> </a:t>
            </a:r>
            <a:r>
              <a:rPr lang="en-US" sz="2000" dirty="0" err="1" smtClean="0">
                <a:solidFill>
                  <a:srgbClr val="FF0000"/>
                </a:solidFill>
              </a:rPr>
              <a:t>thử</a:t>
            </a:r>
            <a:r>
              <a:rPr lang="en-US" sz="2000" dirty="0" smtClean="0">
                <a:solidFill>
                  <a:srgbClr val="FF0000"/>
                </a:solidFill>
              </a:rPr>
              <a:t> </a:t>
            </a:r>
            <a:r>
              <a:rPr lang="en-US" sz="2000" dirty="0" err="1" smtClean="0">
                <a:solidFill>
                  <a:srgbClr val="FF0000"/>
                </a:solidFill>
              </a:rPr>
              <a:t>thách</a:t>
            </a:r>
            <a:r>
              <a:rPr lang="en-US" sz="2000" dirty="0" smtClean="0">
                <a:solidFill>
                  <a:srgbClr val="FF0000"/>
                </a:solidFill>
              </a:rPr>
              <a:t> </a:t>
            </a:r>
            <a:r>
              <a:rPr lang="en-US" sz="2000" dirty="0" err="1" smtClean="0">
                <a:solidFill>
                  <a:srgbClr val="FF0000"/>
                </a:solidFill>
              </a:rPr>
              <a:t>ghê</a:t>
            </a:r>
            <a:r>
              <a:rPr lang="en-US" sz="2000" dirty="0" smtClean="0">
                <a:solidFill>
                  <a:srgbClr val="FF0000"/>
                </a:solidFill>
              </a:rPr>
              <a:t> </a:t>
            </a:r>
            <a:r>
              <a:rPr lang="en-US" sz="2000" dirty="0" err="1" smtClean="0">
                <a:solidFill>
                  <a:srgbClr val="FF0000"/>
                </a:solidFill>
              </a:rPr>
              <a:t>gớm</a:t>
            </a:r>
            <a:r>
              <a:rPr lang="en-US" sz="2000" dirty="0" smtClean="0">
                <a:solidFill>
                  <a:srgbClr val="FF0000"/>
                </a:solidFill>
              </a:rPr>
              <a:t> </a:t>
            </a:r>
            <a:r>
              <a:rPr lang="en-US" sz="2000" dirty="0" err="1" smtClean="0">
                <a:solidFill>
                  <a:srgbClr val="FF0000"/>
                </a:solidFill>
              </a:rPr>
              <a:t>đối</a:t>
            </a:r>
            <a:r>
              <a:rPr lang="en-US" sz="2000" dirty="0" smtClean="0">
                <a:solidFill>
                  <a:srgbClr val="FF0000"/>
                </a:solidFill>
              </a:rPr>
              <a:t> </a:t>
            </a:r>
            <a:r>
              <a:rPr lang="en-US" sz="2000" dirty="0" err="1" smtClean="0">
                <a:solidFill>
                  <a:srgbClr val="FF0000"/>
                </a:solidFill>
              </a:rPr>
              <a:t>với</a:t>
            </a:r>
            <a:r>
              <a:rPr lang="en-US" sz="2000" dirty="0" smtClean="0">
                <a:solidFill>
                  <a:srgbClr val="FF0000"/>
                </a:solidFill>
              </a:rPr>
              <a:t> </a:t>
            </a:r>
            <a:r>
              <a:rPr lang="en-US" sz="2000" dirty="0" err="1" smtClean="0">
                <a:solidFill>
                  <a:srgbClr val="FF0000"/>
                </a:solidFill>
              </a:rPr>
              <a:t>những</a:t>
            </a:r>
            <a:r>
              <a:rPr lang="en-US" sz="2000" dirty="0" smtClean="0">
                <a:solidFill>
                  <a:srgbClr val="FF0000"/>
                </a:solidFill>
              </a:rPr>
              <a:t> con </a:t>
            </a: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chưa</a:t>
            </a:r>
            <a:r>
              <a:rPr lang="en-US" sz="2000" dirty="0" smtClean="0">
                <a:solidFill>
                  <a:srgbClr val="FF0000"/>
                </a:solidFill>
              </a:rPr>
              <a:t> </a:t>
            </a:r>
            <a:r>
              <a:rPr lang="en-US" sz="2000" dirty="0" err="1" smtClean="0">
                <a:solidFill>
                  <a:srgbClr val="FF0000"/>
                </a:solidFill>
              </a:rPr>
              <a:t>hình</a:t>
            </a:r>
            <a:r>
              <a:rPr lang="en-US" sz="2000" dirty="0" smtClean="0">
                <a:solidFill>
                  <a:srgbClr val="FF0000"/>
                </a:solidFill>
              </a:rPr>
              <a:t> dung </a:t>
            </a:r>
            <a:r>
              <a:rPr lang="en-US" sz="2000" dirty="0" err="1" smtClean="0">
                <a:solidFill>
                  <a:srgbClr val="FF0000"/>
                </a:solidFill>
              </a:rPr>
              <a:t>được</a:t>
            </a:r>
            <a:r>
              <a:rPr lang="en-US" sz="2000" dirty="0" smtClean="0">
                <a:solidFill>
                  <a:srgbClr val="FF0000"/>
                </a:solidFill>
              </a:rPr>
              <a:t> </a:t>
            </a:r>
            <a:r>
              <a:rPr lang="en-US" sz="2000" dirty="0" err="1" smtClean="0">
                <a:solidFill>
                  <a:srgbClr val="FF0000"/>
                </a:solidFill>
              </a:rPr>
              <a:t>rõ</a:t>
            </a:r>
            <a:r>
              <a:rPr lang="en-US" sz="2000" dirty="0" smtClean="0">
                <a:solidFill>
                  <a:srgbClr val="FF0000"/>
                </a:solidFill>
              </a:rPr>
              <a:t> </a:t>
            </a:r>
            <a:r>
              <a:rPr lang="en-US" sz="2000" dirty="0" err="1" smtClean="0">
                <a:solidFill>
                  <a:srgbClr val="FF0000"/>
                </a:solidFill>
              </a:rPr>
              <a:t>chiến</a:t>
            </a:r>
            <a:r>
              <a:rPr lang="en-US" sz="2000" dirty="0" smtClean="0">
                <a:solidFill>
                  <a:srgbClr val="FF0000"/>
                </a:solidFill>
              </a:rPr>
              <a:t> </a:t>
            </a:r>
            <a:r>
              <a:rPr lang="en-US" sz="2000" dirty="0" err="1" smtClean="0">
                <a:solidFill>
                  <a:srgbClr val="FF0000"/>
                </a:solidFill>
              </a:rPr>
              <a:t>tranh</a:t>
            </a:r>
            <a:r>
              <a:rPr lang="en-US" sz="2000" dirty="0" smtClean="0">
                <a:solidFill>
                  <a:srgbClr val="FF0000"/>
                </a:solidFill>
              </a:rPr>
              <a:t> </a:t>
            </a:r>
            <a:r>
              <a:rPr lang="en-US" sz="2000" dirty="0" err="1" smtClean="0">
                <a:solidFill>
                  <a:srgbClr val="FF0000"/>
                </a:solidFill>
              </a:rPr>
              <a:t>là</a:t>
            </a:r>
            <a:r>
              <a:rPr lang="en-US" sz="2000" dirty="0" smtClean="0">
                <a:solidFill>
                  <a:srgbClr val="FF0000"/>
                </a:solidFill>
              </a:rPr>
              <a:t> </a:t>
            </a:r>
            <a:r>
              <a:rPr lang="en-US" sz="2000" dirty="0" err="1" smtClean="0">
                <a:solidFill>
                  <a:srgbClr val="FF0000"/>
                </a:solidFill>
              </a:rPr>
              <a:t>thế</a:t>
            </a:r>
            <a:r>
              <a:rPr lang="en-US" sz="2000" dirty="0" smtClean="0">
                <a:solidFill>
                  <a:srgbClr val="FF0000"/>
                </a:solidFill>
              </a:rPr>
              <a:t> </a:t>
            </a:r>
            <a:r>
              <a:rPr lang="en-US" sz="2000" dirty="0" err="1" smtClean="0">
                <a:solidFill>
                  <a:srgbClr val="FF0000"/>
                </a:solidFill>
              </a:rPr>
              <a:t>nào</a:t>
            </a:r>
            <a:r>
              <a:rPr lang="en-US" sz="2000" dirty="0" smtClean="0">
                <a:solidFill>
                  <a:srgbClr val="FF0000"/>
                </a:solidFill>
              </a:rPr>
              <a:t>, </a:t>
            </a:r>
            <a:r>
              <a:rPr lang="en-US" sz="2000" dirty="0" err="1" smtClean="0">
                <a:solidFill>
                  <a:srgbClr val="FF0000"/>
                </a:solidFill>
              </a:rPr>
              <a:t>ai</a:t>
            </a:r>
            <a:r>
              <a:rPr lang="en-US" sz="2000" dirty="0" smtClean="0">
                <a:solidFill>
                  <a:srgbClr val="FF0000"/>
                </a:solidFill>
              </a:rPr>
              <a:t> </a:t>
            </a:r>
            <a:r>
              <a:rPr lang="en-US" sz="2000" dirty="0" err="1" smtClean="0">
                <a:solidFill>
                  <a:srgbClr val="FF0000"/>
                </a:solidFill>
              </a:rPr>
              <a:t>nấy</a:t>
            </a:r>
            <a:r>
              <a:rPr lang="en-US" sz="2000" dirty="0" smtClean="0">
                <a:solidFill>
                  <a:srgbClr val="FF0000"/>
                </a:solidFill>
              </a:rPr>
              <a:t> </a:t>
            </a:r>
            <a:r>
              <a:rPr lang="en-US" sz="2000" dirty="0" err="1" smtClean="0">
                <a:solidFill>
                  <a:srgbClr val="FF0000"/>
                </a:solidFill>
              </a:rPr>
              <a:t>đều</a:t>
            </a:r>
            <a:r>
              <a:rPr lang="en-US" sz="2000" dirty="0" smtClean="0">
                <a:solidFill>
                  <a:srgbClr val="FF0000"/>
                </a:solidFill>
              </a:rPr>
              <a:t> </a:t>
            </a:r>
            <a:r>
              <a:rPr lang="en-US" sz="2000" dirty="0" err="1" smtClean="0">
                <a:solidFill>
                  <a:srgbClr val="FF0000"/>
                </a:solidFill>
              </a:rPr>
              <a:t>có</a:t>
            </a:r>
            <a:r>
              <a:rPr lang="en-US" sz="2000" dirty="0" smtClean="0">
                <a:solidFill>
                  <a:srgbClr val="FF0000"/>
                </a:solidFill>
              </a:rPr>
              <a:t> </a:t>
            </a:r>
            <a:r>
              <a:rPr lang="en-US" sz="2000" dirty="0" err="1" smtClean="0">
                <a:solidFill>
                  <a:srgbClr val="FF0000"/>
                </a:solidFill>
              </a:rPr>
              <a:t>mẹ</a:t>
            </a:r>
            <a:r>
              <a:rPr lang="en-US" sz="2000" dirty="0" smtClean="0">
                <a:solidFill>
                  <a:srgbClr val="FF0000"/>
                </a:solidFill>
              </a:rPr>
              <a:t>, </a:t>
            </a:r>
            <a:r>
              <a:rPr lang="en-US" sz="2000" dirty="0" err="1" smtClean="0">
                <a:solidFill>
                  <a:srgbClr val="FF0000"/>
                </a:solidFill>
              </a:rPr>
              <a:t>có</a:t>
            </a:r>
            <a:r>
              <a:rPr lang="en-US" sz="2000" dirty="0" smtClean="0">
                <a:solidFill>
                  <a:srgbClr val="FF0000"/>
                </a:solidFill>
              </a:rPr>
              <a:t> </a:t>
            </a: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yêu</a:t>
            </a:r>
            <a:r>
              <a:rPr lang="en-US" sz="2000" dirty="0" smtClean="0">
                <a:solidFill>
                  <a:srgbClr val="FF0000"/>
                </a:solidFill>
              </a:rPr>
              <a:t>, </a:t>
            </a:r>
            <a:r>
              <a:rPr lang="en-US" sz="2000" dirty="0" err="1" smtClean="0">
                <a:solidFill>
                  <a:srgbClr val="FF0000"/>
                </a:solidFill>
              </a:rPr>
              <a:t>có</a:t>
            </a:r>
            <a:r>
              <a:rPr lang="en-US" sz="2000" dirty="0" smtClean="0">
                <a:solidFill>
                  <a:srgbClr val="FF0000"/>
                </a:solidFill>
              </a:rPr>
              <a:t> </a:t>
            </a:r>
            <a:r>
              <a:rPr lang="en-US" sz="2000" dirty="0" err="1" smtClean="0">
                <a:solidFill>
                  <a:srgbClr val="FF0000"/>
                </a:solidFill>
              </a:rPr>
              <a:t>đủ</a:t>
            </a:r>
            <a:r>
              <a:rPr lang="en-US" sz="2000" dirty="0" smtClean="0">
                <a:solidFill>
                  <a:srgbClr val="FF0000"/>
                </a:solidFill>
              </a:rPr>
              <a:t> </a:t>
            </a:r>
            <a:r>
              <a:rPr lang="en-US" sz="2000" dirty="0" err="1" smtClean="0">
                <a:solidFill>
                  <a:srgbClr val="FF0000"/>
                </a:solidFill>
              </a:rPr>
              <a:t>thứ</a:t>
            </a:r>
            <a:r>
              <a:rPr lang="en-US" sz="2000" dirty="0" smtClean="0">
                <a:solidFill>
                  <a:srgbClr val="FF0000"/>
                </a:solidFill>
              </a:rPr>
              <a:t> </a:t>
            </a:r>
            <a:r>
              <a:rPr lang="en-US" sz="2000" dirty="0" err="1" smtClean="0">
                <a:solidFill>
                  <a:srgbClr val="FF0000"/>
                </a:solidFill>
              </a:rPr>
              <a:t>ràng</a:t>
            </a:r>
            <a:r>
              <a:rPr lang="en-US" sz="2000" dirty="0" smtClean="0">
                <a:solidFill>
                  <a:srgbClr val="FF0000"/>
                </a:solidFill>
              </a:rPr>
              <a:t> </a:t>
            </a:r>
            <a:r>
              <a:rPr lang="en-US" sz="2000" dirty="0" err="1" smtClean="0">
                <a:solidFill>
                  <a:srgbClr val="FF0000"/>
                </a:solidFill>
              </a:rPr>
              <a:t>buộc</a:t>
            </a:r>
            <a:r>
              <a:rPr lang="en-US" sz="2000" dirty="0" smtClean="0">
                <a:solidFill>
                  <a:srgbClr val="FF0000"/>
                </a:solidFill>
              </a:rPr>
              <a:t> </a:t>
            </a:r>
            <a:r>
              <a:rPr lang="en-US" sz="2000" dirty="0" err="1" smtClean="0">
                <a:solidFill>
                  <a:srgbClr val="FF0000"/>
                </a:solidFill>
              </a:rPr>
              <a:t>với</a:t>
            </a:r>
            <a:r>
              <a:rPr lang="en-US" sz="2000" dirty="0" smtClean="0">
                <a:solidFill>
                  <a:srgbClr val="FF0000"/>
                </a:solidFill>
              </a:rPr>
              <a:t> </a:t>
            </a:r>
            <a:r>
              <a:rPr lang="en-US" sz="2000" dirty="0" err="1" smtClean="0">
                <a:solidFill>
                  <a:srgbClr val="FF0000"/>
                </a:solidFill>
              </a:rPr>
              <a:t>cuộc</a:t>
            </a:r>
            <a:r>
              <a:rPr lang="en-US" sz="2000" dirty="0" smtClean="0">
                <a:solidFill>
                  <a:srgbClr val="FF0000"/>
                </a:solidFill>
              </a:rPr>
              <a:t> </a:t>
            </a:r>
            <a:r>
              <a:rPr lang="en-US" sz="2000" dirty="0" err="1" smtClean="0">
                <a:solidFill>
                  <a:srgbClr val="FF0000"/>
                </a:solidFill>
              </a:rPr>
              <a:t>sống</a:t>
            </a:r>
            <a:r>
              <a:rPr lang="en-US" sz="2000" dirty="0" smtClean="0">
                <a:solidFill>
                  <a:srgbClr val="FF0000"/>
                </a:solidFill>
              </a:rPr>
              <a:t>, </a:t>
            </a:r>
            <a:r>
              <a:rPr lang="en-US" sz="2000" dirty="0" err="1" smtClean="0">
                <a:solidFill>
                  <a:srgbClr val="FF0000"/>
                </a:solidFill>
              </a:rPr>
              <a:t>vậy</a:t>
            </a:r>
            <a:r>
              <a:rPr lang="en-US" sz="2000" dirty="0" smtClean="0">
                <a:solidFill>
                  <a:srgbClr val="FF0000"/>
                </a:solidFill>
              </a:rPr>
              <a:t> </a:t>
            </a:r>
            <a:r>
              <a:rPr lang="en-US" sz="2000" dirty="0" err="1" smtClean="0">
                <a:solidFill>
                  <a:srgbClr val="FF0000"/>
                </a:solidFill>
              </a:rPr>
              <a:t>mà</a:t>
            </a:r>
            <a:r>
              <a:rPr lang="en-US" sz="2000" dirty="0" smtClean="0">
                <a:solidFill>
                  <a:srgbClr val="FF0000"/>
                </a:solidFill>
              </a:rPr>
              <a:t> </a:t>
            </a:r>
            <a:r>
              <a:rPr lang="en-US" sz="2000" dirty="0" err="1" smtClean="0">
                <a:solidFill>
                  <a:srgbClr val="FF0000"/>
                </a:solidFill>
              </a:rPr>
              <a:t>phải</a:t>
            </a:r>
            <a:r>
              <a:rPr lang="en-US" sz="2000" dirty="0" smtClean="0">
                <a:solidFill>
                  <a:srgbClr val="FF0000"/>
                </a:solidFill>
              </a:rPr>
              <a:t> </a:t>
            </a:r>
            <a:r>
              <a:rPr lang="en-US" sz="2000" dirty="0" err="1" smtClean="0">
                <a:solidFill>
                  <a:srgbClr val="FF0000"/>
                </a:solidFill>
              </a:rPr>
              <a:t>rời</a:t>
            </a:r>
            <a:r>
              <a:rPr lang="en-US" sz="2000" dirty="0" smtClean="0">
                <a:solidFill>
                  <a:srgbClr val="FF0000"/>
                </a:solidFill>
              </a:rPr>
              <a:t> </a:t>
            </a:r>
            <a:r>
              <a:rPr lang="en-US" sz="2000" dirty="0" err="1" smtClean="0">
                <a:solidFill>
                  <a:srgbClr val="FF0000"/>
                </a:solidFill>
              </a:rPr>
              <a:t>bỏ</a:t>
            </a:r>
            <a:r>
              <a:rPr lang="en-US" sz="2000" dirty="0" smtClean="0">
                <a:solidFill>
                  <a:srgbClr val="FF0000"/>
                </a:solidFill>
              </a:rPr>
              <a:t> </a:t>
            </a:r>
            <a:r>
              <a:rPr lang="en-US" sz="2000" dirty="0" err="1" smtClean="0">
                <a:solidFill>
                  <a:srgbClr val="FF0000"/>
                </a:solidFill>
              </a:rPr>
              <a:t>tất</a:t>
            </a:r>
            <a:r>
              <a:rPr lang="en-US" sz="2000" dirty="0" smtClean="0">
                <a:solidFill>
                  <a:srgbClr val="FF0000"/>
                </a:solidFill>
              </a:rPr>
              <a:t> </a:t>
            </a:r>
            <a:r>
              <a:rPr lang="en-US" sz="2000" dirty="0" err="1" smtClean="0">
                <a:solidFill>
                  <a:srgbClr val="FF0000"/>
                </a:solidFill>
              </a:rPr>
              <a:t>cả</a:t>
            </a:r>
            <a:r>
              <a:rPr lang="en-US" sz="2000" dirty="0" smtClean="0">
                <a:solidFill>
                  <a:srgbClr val="FF0000"/>
                </a:solidFill>
              </a:rPr>
              <a:t> </a:t>
            </a:r>
            <a:r>
              <a:rPr lang="en-US" sz="2000" dirty="0" err="1" smtClean="0">
                <a:solidFill>
                  <a:srgbClr val="FF0000"/>
                </a:solidFill>
              </a:rPr>
              <a:t>đi</a:t>
            </a:r>
            <a:r>
              <a:rPr lang="en-US" sz="2000" dirty="0" smtClean="0">
                <a:solidFill>
                  <a:srgbClr val="FF0000"/>
                </a:solidFill>
              </a:rPr>
              <a:t> </a:t>
            </a:r>
            <a:r>
              <a:rPr lang="en-US" sz="2000" dirty="0" err="1" smtClean="0">
                <a:solidFill>
                  <a:srgbClr val="FF0000"/>
                </a:solidFill>
              </a:rPr>
              <a:t>vào</a:t>
            </a:r>
            <a:r>
              <a:rPr lang="en-US" sz="2000" dirty="0" smtClean="0">
                <a:solidFill>
                  <a:srgbClr val="FF0000"/>
                </a:solidFill>
              </a:rPr>
              <a:t> </a:t>
            </a:r>
            <a:r>
              <a:rPr lang="en-US" sz="2000" dirty="0" err="1" smtClean="0">
                <a:solidFill>
                  <a:srgbClr val="FF0000"/>
                </a:solidFill>
              </a:rPr>
              <a:t>một</a:t>
            </a:r>
            <a:r>
              <a:rPr lang="en-US" sz="2000" dirty="0" smtClean="0">
                <a:solidFill>
                  <a:srgbClr val="FF0000"/>
                </a:solidFill>
              </a:rPr>
              <a:t> </a:t>
            </a:r>
            <a:r>
              <a:rPr lang="en-US" sz="2000" dirty="0" err="1" smtClean="0">
                <a:solidFill>
                  <a:srgbClr val="FF0000"/>
                </a:solidFill>
              </a:rPr>
              <a:t>cuộc</a:t>
            </a:r>
            <a:r>
              <a:rPr lang="en-US" sz="2000" dirty="0" smtClean="0">
                <a:solidFill>
                  <a:srgbClr val="FF0000"/>
                </a:solidFill>
              </a:rPr>
              <a:t> </a:t>
            </a:r>
            <a:r>
              <a:rPr lang="en-US" sz="2000" dirty="0" err="1" smtClean="0">
                <a:solidFill>
                  <a:srgbClr val="FF0000"/>
                </a:solidFill>
              </a:rPr>
              <a:t>chiến</a:t>
            </a:r>
            <a:r>
              <a:rPr lang="en-US" sz="2000" dirty="0" smtClean="0">
                <a:solidFill>
                  <a:srgbClr val="FF0000"/>
                </a:solidFill>
              </a:rPr>
              <a:t> </a:t>
            </a:r>
            <a:r>
              <a:rPr lang="en-US" sz="2000" dirty="0" err="1" smtClean="0">
                <a:solidFill>
                  <a:srgbClr val="FF0000"/>
                </a:solidFill>
              </a:rPr>
              <a:t>đấu</a:t>
            </a:r>
            <a:r>
              <a:rPr lang="en-US" sz="2000" dirty="0" smtClean="0">
                <a:solidFill>
                  <a:srgbClr val="FF0000"/>
                </a:solidFill>
              </a:rPr>
              <a:t> </a:t>
            </a:r>
            <a:r>
              <a:rPr lang="en-US" sz="2000" dirty="0" err="1" smtClean="0">
                <a:solidFill>
                  <a:srgbClr val="FF0000"/>
                </a:solidFill>
              </a:rPr>
              <a:t>quyết</a:t>
            </a:r>
            <a:r>
              <a:rPr lang="en-US" sz="2000" dirty="0" smtClean="0">
                <a:solidFill>
                  <a:srgbClr val="FF0000"/>
                </a:solidFill>
              </a:rPr>
              <a:t> </a:t>
            </a:r>
            <a:r>
              <a:rPr lang="en-US" sz="2000" dirty="0" err="1" smtClean="0">
                <a:solidFill>
                  <a:srgbClr val="FF0000"/>
                </a:solidFill>
              </a:rPr>
              <a:t>liệt</a:t>
            </a:r>
            <a:r>
              <a:rPr lang="en-US" sz="2000" dirty="0" smtClean="0">
                <a:solidFill>
                  <a:srgbClr val="FF0000"/>
                </a:solidFill>
              </a:rPr>
              <a:t> </a:t>
            </a:r>
            <a:r>
              <a:rPr lang="en-US" sz="2000" dirty="0" err="1" smtClean="0">
                <a:solidFill>
                  <a:srgbClr val="FF0000"/>
                </a:solidFill>
              </a:rPr>
              <a:t>với</a:t>
            </a:r>
            <a:r>
              <a:rPr lang="en-US" sz="2000" dirty="0" smtClean="0">
                <a:solidFill>
                  <a:srgbClr val="FF0000"/>
                </a:solidFill>
              </a:rPr>
              <a:t> </a:t>
            </a:r>
            <a:r>
              <a:rPr lang="en-US" sz="2000" dirty="0" err="1" smtClean="0">
                <a:solidFill>
                  <a:srgbClr val="FF0000"/>
                </a:solidFill>
              </a:rPr>
              <a:t>một</a:t>
            </a:r>
            <a:r>
              <a:rPr lang="en-US" sz="2000" dirty="0" smtClean="0">
                <a:solidFill>
                  <a:srgbClr val="FF0000"/>
                </a:solidFill>
              </a:rPr>
              <a:t> </a:t>
            </a:r>
            <a:r>
              <a:rPr lang="en-US" sz="2000" dirty="0" err="1" smtClean="0">
                <a:solidFill>
                  <a:srgbClr val="FF0000"/>
                </a:solidFill>
              </a:rPr>
              <a:t>kẻ</a:t>
            </a:r>
            <a:r>
              <a:rPr lang="en-US" sz="2000" dirty="0" smtClean="0">
                <a:solidFill>
                  <a:srgbClr val="FF0000"/>
                </a:solidFill>
              </a:rPr>
              <a:t> </a:t>
            </a:r>
            <a:r>
              <a:rPr lang="en-US" sz="2000" dirty="0" err="1" smtClean="0">
                <a:solidFill>
                  <a:srgbClr val="FF0000"/>
                </a:solidFill>
              </a:rPr>
              <a:t>thù</a:t>
            </a:r>
            <a:r>
              <a:rPr lang="en-US" sz="2000" dirty="0" smtClean="0">
                <a:solidFill>
                  <a:srgbClr val="FF0000"/>
                </a:solidFill>
              </a:rPr>
              <a:t> </a:t>
            </a:r>
            <a:r>
              <a:rPr lang="en-US" sz="2000" dirty="0" err="1" smtClean="0">
                <a:solidFill>
                  <a:srgbClr val="FF0000"/>
                </a:solidFill>
              </a:rPr>
              <a:t>mạnh</a:t>
            </a:r>
            <a:r>
              <a:rPr lang="en-US" sz="2000" dirty="0" smtClean="0">
                <a:solidFill>
                  <a:srgbClr val="FF0000"/>
                </a:solidFill>
              </a:rPr>
              <a:t> </a:t>
            </a:r>
            <a:r>
              <a:rPr lang="en-US" sz="2000" dirty="0" err="1" smtClean="0">
                <a:solidFill>
                  <a:srgbClr val="FF0000"/>
                </a:solidFill>
              </a:rPr>
              <a:t>hơn</a:t>
            </a:r>
            <a:r>
              <a:rPr lang="en-US" sz="2000" dirty="0" smtClean="0">
                <a:solidFill>
                  <a:srgbClr val="FF0000"/>
                </a:solidFill>
              </a:rPr>
              <a:t> </a:t>
            </a:r>
            <a:r>
              <a:rPr lang="en-US" sz="2000" dirty="0" err="1" smtClean="0">
                <a:solidFill>
                  <a:srgbClr val="FF0000"/>
                </a:solidFill>
              </a:rPr>
              <a:t>mình</a:t>
            </a:r>
            <a:r>
              <a:rPr lang="en-US" sz="2000" dirty="0" smtClean="0">
                <a:solidFill>
                  <a:srgbClr val="FF0000"/>
                </a:solidFill>
              </a:rPr>
              <a:t> </a:t>
            </a:r>
            <a:r>
              <a:rPr lang="en-US" sz="2000" dirty="0" err="1" smtClean="0">
                <a:solidFill>
                  <a:srgbClr val="FF0000"/>
                </a:solidFill>
              </a:rPr>
              <a:t>gấp</a:t>
            </a:r>
            <a:r>
              <a:rPr lang="en-US" sz="2000" dirty="0" smtClean="0">
                <a:solidFill>
                  <a:srgbClr val="FF0000"/>
                </a:solidFill>
              </a:rPr>
              <a:t> </a:t>
            </a:r>
            <a:r>
              <a:rPr lang="en-US" sz="2000" dirty="0" err="1" smtClean="0">
                <a:solidFill>
                  <a:srgbClr val="FF0000"/>
                </a:solidFill>
              </a:rPr>
              <a:t>bội</a:t>
            </a:r>
            <a:r>
              <a:rPr lang="en-US" sz="2000" dirty="0" smtClean="0">
                <a:solidFill>
                  <a:srgbClr val="FF0000"/>
                </a:solidFill>
              </a:rPr>
              <a:t>.  </a:t>
            </a:r>
            <a:br>
              <a:rPr lang="en-US" sz="2000" dirty="0" smtClean="0">
                <a:solidFill>
                  <a:srgbClr val="FF0000"/>
                </a:solidFill>
              </a:rPr>
            </a:br>
            <a:endParaRPr sz="2000">
              <a:solidFill>
                <a:srgbClr val="FF0000"/>
              </a:solidFill>
              <a:latin typeface="Times New Roman" pitchFamily="18" charset="0"/>
              <a:cs typeface="Times New Roman" pitchFamily="18" charset="0"/>
            </a:endParaRPr>
          </a:p>
        </p:txBody>
      </p:sp>
      <p:sp>
        <p:nvSpPr>
          <p:cNvPr id="133" name="Google Shape;133;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5</a:t>
            </a:fld>
            <a:endParaRPr/>
          </a:p>
        </p:txBody>
      </p:sp>
      <p:sp>
        <p:nvSpPr>
          <p:cNvPr id="134" name="Google Shape;134;p17"/>
          <p:cNvSpPr/>
          <p:nvPr/>
        </p:nvSpPr>
        <p:spPr>
          <a:xfrm rot="1553879">
            <a:off x="6337783" y="3906779"/>
            <a:ext cx="1651751" cy="1002497"/>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7"/>
          <p:cNvSpPr/>
          <p:nvPr/>
        </p:nvSpPr>
        <p:spPr>
          <a:xfrm rot="-7428817">
            <a:off x="7606849" y="3029768"/>
            <a:ext cx="640974" cy="998333"/>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6" name="Google Shape;136;p17"/>
          <p:cNvPicPr preferRelativeResize="0"/>
          <p:nvPr/>
        </p:nvPicPr>
        <p:blipFill rotWithShape="1">
          <a:blip r:embed="rId3">
            <a:alphaModFix/>
          </a:blip>
          <a:srcRect l="41662" r="2957"/>
          <a:stretch/>
        </p:blipFill>
        <p:spPr>
          <a:xfrm>
            <a:off x="5768499" y="503275"/>
            <a:ext cx="2571054" cy="3093145"/>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body" idx="1"/>
          </p:nvPr>
        </p:nvSpPr>
        <p:spPr>
          <a:xfrm>
            <a:off x="2362200" y="0"/>
            <a:ext cx="6477000" cy="4324350"/>
          </a:xfrm>
          <a:prstGeom prst="rect">
            <a:avLst/>
          </a:prstGeom>
        </p:spPr>
        <p:txBody>
          <a:bodyPr spcFirstLastPara="1" wrap="square" lIns="91425" tIns="91425" rIns="91425" bIns="91425" anchor="t" anchorCtr="0">
            <a:noAutofit/>
          </a:bodyPr>
          <a:lstStyle/>
          <a:p>
            <a:r>
              <a:rPr lang="en-US" sz="2000" dirty="0" err="1" smtClean="0">
                <a:solidFill>
                  <a:srgbClr val="FF0000"/>
                </a:solidFill>
              </a:rPr>
              <a:t>Mỗi</a:t>
            </a:r>
            <a:r>
              <a:rPr lang="en-US" sz="2000" dirty="0" smtClean="0">
                <a:solidFill>
                  <a:srgbClr val="FF0000"/>
                </a:solidFill>
              </a:rPr>
              <a:t> </a:t>
            </a: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trong</a:t>
            </a:r>
            <a:r>
              <a:rPr lang="en-US" sz="2000" dirty="0" smtClean="0">
                <a:solidFill>
                  <a:srgbClr val="FF0000"/>
                </a:solidFill>
              </a:rPr>
              <a:t> </a:t>
            </a:r>
            <a:r>
              <a:rPr lang="en-US" sz="2000" dirty="0" err="1" smtClean="0">
                <a:solidFill>
                  <a:srgbClr val="FF0000"/>
                </a:solidFill>
              </a:rPr>
              <a:t>truyện</a:t>
            </a:r>
            <a:r>
              <a:rPr lang="en-US" sz="2000" dirty="0" smtClean="0">
                <a:solidFill>
                  <a:srgbClr val="FF0000"/>
                </a:solidFill>
              </a:rPr>
              <a:t>, </a:t>
            </a:r>
            <a:r>
              <a:rPr lang="en-US" sz="2000" dirty="0" err="1" smtClean="0">
                <a:solidFill>
                  <a:srgbClr val="FF0000"/>
                </a:solidFill>
              </a:rPr>
              <a:t>tùy</a:t>
            </a:r>
            <a:r>
              <a:rPr lang="en-US" sz="2000" dirty="0" smtClean="0">
                <a:solidFill>
                  <a:srgbClr val="FF0000"/>
                </a:solidFill>
              </a:rPr>
              <a:t> </a:t>
            </a:r>
            <a:r>
              <a:rPr lang="en-US" sz="2000" dirty="0" err="1" smtClean="0">
                <a:solidFill>
                  <a:srgbClr val="FF0000"/>
                </a:solidFill>
              </a:rPr>
              <a:t>theo</a:t>
            </a:r>
            <a:r>
              <a:rPr lang="en-US" sz="2000" dirty="0" smtClean="0">
                <a:solidFill>
                  <a:srgbClr val="FF0000"/>
                </a:solidFill>
              </a:rPr>
              <a:t> </a:t>
            </a:r>
            <a:r>
              <a:rPr lang="en-US" sz="2000" dirty="0" err="1" smtClean="0">
                <a:solidFill>
                  <a:srgbClr val="FF0000"/>
                </a:solidFill>
              </a:rPr>
              <a:t>bản</a:t>
            </a:r>
            <a:r>
              <a:rPr lang="en-US" sz="2000" dirty="0" smtClean="0">
                <a:solidFill>
                  <a:srgbClr val="FF0000"/>
                </a:solidFill>
              </a:rPr>
              <a:t> </a:t>
            </a:r>
            <a:r>
              <a:rPr lang="en-US" sz="2000" dirty="0" err="1" smtClean="0">
                <a:solidFill>
                  <a:srgbClr val="FF0000"/>
                </a:solidFill>
              </a:rPr>
              <a:t>chất</a:t>
            </a:r>
            <a:r>
              <a:rPr lang="en-US" sz="2000" dirty="0" smtClean="0">
                <a:solidFill>
                  <a:srgbClr val="FF0000"/>
                </a:solidFill>
              </a:rPr>
              <a:t> </a:t>
            </a:r>
            <a:r>
              <a:rPr lang="en-US" sz="2000" dirty="0" err="1" smtClean="0">
                <a:solidFill>
                  <a:srgbClr val="FF0000"/>
                </a:solidFill>
              </a:rPr>
              <a:t>xã</a:t>
            </a:r>
            <a:r>
              <a:rPr lang="en-US" sz="2000" dirty="0" smtClean="0">
                <a:solidFill>
                  <a:srgbClr val="FF0000"/>
                </a:solidFill>
              </a:rPr>
              <a:t> </a:t>
            </a:r>
            <a:r>
              <a:rPr lang="en-US" sz="2000" dirty="0" err="1" smtClean="0">
                <a:solidFill>
                  <a:srgbClr val="FF0000"/>
                </a:solidFill>
              </a:rPr>
              <a:t>hội</a:t>
            </a:r>
            <a:r>
              <a:rPr lang="en-US" sz="2000" dirty="0" smtClean="0">
                <a:solidFill>
                  <a:srgbClr val="FF0000"/>
                </a:solidFill>
              </a:rPr>
              <a:t> </a:t>
            </a:r>
            <a:r>
              <a:rPr lang="en-US" sz="2000" dirty="0" err="1" smtClean="0">
                <a:solidFill>
                  <a:srgbClr val="FF0000"/>
                </a:solidFill>
              </a:rPr>
              <a:t>mà</a:t>
            </a:r>
            <a:r>
              <a:rPr lang="en-US" sz="2000" dirty="0" smtClean="0">
                <a:solidFill>
                  <a:srgbClr val="FF0000"/>
                </a:solidFill>
              </a:rPr>
              <a:t> </a:t>
            </a:r>
            <a:r>
              <a:rPr lang="en-US" sz="2000" dirty="0" err="1" smtClean="0">
                <a:solidFill>
                  <a:srgbClr val="FF0000"/>
                </a:solidFill>
              </a:rPr>
              <a:t>có</a:t>
            </a:r>
            <a:r>
              <a:rPr lang="en-US" sz="2000" dirty="0" smtClean="0">
                <a:solidFill>
                  <a:srgbClr val="FF0000"/>
                </a:solidFill>
              </a:rPr>
              <a:t> </a:t>
            </a:r>
            <a:r>
              <a:rPr lang="en-US" sz="2000" dirty="0" err="1" smtClean="0">
                <a:solidFill>
                  <a:srgbClr val="FF0000"/>
                </a:solidFill>
              </a:rPr>
              <a:t>những</a:t>
            </a:r>
            <a:r>
              <a:rPr lang="en-US" sz="2000" dirty="0" smtClean="0">
                <a:solidFill>
                  <a:srgbClr val="FF0000"/>
                </a:solidFill>
              </a:rPr>
              <a:t> </a:t>
            </a:r>
            <a:r>
              <a:rPr lang="en-US" sz="2000" dirty="0" err="1" smtClean="0">
                <a:solidFill>
                  <a:srgbClr val="FF0000"/>
                </a:solidFill>
              </a:rPr>
              <a:t>thái</a:t>
            </a:r>
            <a:r>
              <a:rPr lang="en-US" sz="2000" dirty="0" smtClean="0">
                <a:solidFill>
                  <a:srgbClr val="FF0000"/>
                </a:solidFill>
              </a:rPr>
              <a:t> </a:t>
            </a:r>
            <a:r>
              <a:rPr lang="en-US" sz="2000" dirty="0" err="1" smtClean="0">
                <a:solidFill>
                  <a:srgbClr val="FF0000"/>
                </a:solidFill>
              </a:rPr>
              <a:t>độ</a:t>
            </a:r>
            <a:r>
              <a:rPr lang="en-US" sz="2000" dirty="0" smtClean="0">
                <a:solidFill>
                  <a:srgbClr val="FF0000"/>
                </a:solidFill>
              </a:rPr>
              <a:t> </a:t>
            </a:r>
            <a:r>
              <a:rPr lang="en-US" sz="2000" dirty="0" err="1" smtClean="0">
                <a:solidFill>
                  <a:srgbClr val="FF0000"/>
                </a:solidFill>
              </a:rPr>
              <a:t>tư</a:t>
            </a:r>
            <a:r>
              <a:rPr lang="en-US" sz="2000" dirty="0" smtClean="0">
                <a:solidFill>
                  <a:srgbClr val="FF0000"/>
                </a:solidFill>
              </a:rPr>
              <a:t> </a:t>
            </a:r>
            <a:r>
              <a:rPr lang="en-US" sz="2000" dirty="0" err="1" smtClean="0">
                <a:solidFill>
                  <a:srgbClr val="FF0000"/>
                </a:solidFill>
              </a:rPr>
              <a:t>tưởng</a:t>
            </a:r>
            <a:r>
              <a:rPr lang="en-US" sz="2000" dirty="0" smtClean="0">
                <a:solidFill>
                  <a:srgbClr val="FF0000"/>
                </a:solidFill>
              </a:rPr>
              <a:t> </a:t>
            </a:r>
            <a:r>
              <a:rPr lang="en-US" sz="2000" dirty="0" err="1" smtClean="0">
                <a:solidFill>
                  <a:srgbClr val="FF0000"/>
                </a:solidFill>
              </a:rPr>
              <a:t>và</a:t>
            </a:r>
            <a:r>
              <a:rPr lang="en-US" sz="2000" dirty="0" smtClean="0">
                <a:solidFill>
                  <a:srgbClr val="FF0000"/>
                </a:solidFill>
              </a:rPr>
              <a:t> </a:t>
            </a:r>
            <a:r>
              <a:rPr lang="en-US" sz="2000" dirty="0" err="1" smtClean="0">
                <a:solidFill>
                  <a:srgbClr val="FF0000"/>
                </a:solidFill>
              </a:rPr>
              <a:t>hành</a:t>
            </a:r>
            <a:r>
              <a:rPr lang="en-US" sz="2000" dirty="0" smtClean="0">
                <a:solidFill>
                  <a:srgbClr val="FF0000"/>
                </a:solidFill>
              </a:rPr>
              <a:t> </a:t>
            </a:r>
            <a:r>
              <a:rPr lang="en-US" sz="2000" dirty="0" err="1" smtClean="0">
                <a:solidFill>
                  <a:srgbClr val="FF0000"/>
                </a:solidFill>
              </a:rPr>
              <a:t>động</a:t>
            </a:r>
            <a:r>
              <a:rPr lang="en-US" sz="2000" dirty="0" smtClean="0">
                <a:solidFill>
                  <a:srgbClr val="FF0000"/>
                </a:solidFill>
              </a:rPr>
              <a:t> </a:t>
            </a:r>
            <a:r>
              <a:rPr lang="en-US" sz="2000" dirty="0" err="1" smtClean="0">
                <a:solidFill>
                  <a:srgbClr val="FF0000"/>
                </a:solidFill>
              </a:rPr>
              <a:t>khác</a:t>
            </a:r>
            <a:r>
              <a:rPr lang="en-US" sz="2000" dirty="0" smtClean="0">
                <a:solidFill>
                  <a:srgbClr val="FF0000"/>
                </a:solidFill>
              </a:rPr>
              <a:t> </a:t>
            </a:r>
            <a:r>
              <a:rPr lang="en-US" sz="2000" dirty="0" err="1" smtClean="0">
                <a:solidFill>
                  <a:srgbClr val="FF0000"/>
                </a:solidFill>
              </a:rPr>
              <a:t>nhau</a:t>
            </a:r>
            <a:r>
              <a:rPr lang="en-US" sz="2000" dirty="0" smtClean="0">
                <a:solidFill>
                  <a:srgbClr val="FF0000"/>
                </a:solidFill>
              </a:rPr>
              <a:t> </a:t>
            </a:r>
            <a:r>
              <a:rPr lang="en-US" sz="2000" dirty="0" err="1" smtClean="0">
                <a:solidFill>
                  <a:srgbClr val="FF0000"/>
                </a:solidFill>
              </a:rPr>
              <a:t>trước</a:t>
            </a:r>
            <a:r>
              <a:rPr lang="en-US" sz="2000" dirty="0" smtClean="0">
                <a:solidFill>
                  <a:srgbClr val="FF0000"/>
                </a:solidFill>
              </a:rPr>
              <a:t> </a:t>
            </a:r>
            <a:r>
              <a:rPr lang="en-US" sz="2000" dirty="0" err="1" smtClean="0">
                <a:solidFill>
                  <a:srgbClr val="FF0000"/>
                </a:solidFill>
              </a:rPr>
              <a:t>cuộc</a:t>
            </a:r>
            <a:r>
              <a:rPr lang="en-US" sz="2000" dirty="0" smtClean="0">
                <a:solidFill>
                  <a:srgbClr val="FF0000"/>
                </a:solidFill>
              </a:rPr>
              <a:t> </a:t>
            </a:r>
            <a:r>
              <a:rPr lang="en-US" sz="2000" dirty="0" err="1" smtClean="0">
                <a:solidFill>
                  <a:srgbClr val="FF0000"/>
                </a:solidFill>
              </a:rPr>
              <a:t>thử</a:t>
            </a:r>
            <a:r>
              <a:rPr lang="en-US" sz="2000" dirty="0" smtClean="0">
                <a:solidFill>
                  <a:srgbClr val="FF0000"/>
                </a:solidFill>
              </a:rPr>
              <a:t> </a:t>
            </a:r>
            <a:r>
              <a:rPr lang="en-US" sz="2000" dirty="0" err="1" smtClean="0">
                <a:solidFill>
                  <a:srgbClr val="FF0000"/>
                </a:solidFill>
              </a:rPr>
              <a:t>thách</a:t>
            </a:r>
            <a:r>
              <a:rPr lang="en-US" sz="2000" dirty="0" smtClean="0">
                <a:solidFill>
                  <a:srgbClr val="FF0000"/>
                </a:solidFill>
              </a:rPr>
              <a:t>... </a:t>
            </a:r>
            <a:r>
              <a:rPr lang="en-US" sz="2000" dirty="0" err="1" smtClean="0">
                <a:solidFill>
                  <a:srgbClr val="FF0000"/>
                </a:solidFill>
              </a:rPr>
              <a:t>Chiến</a:t>
            </a:r>
            <a:r>
              <a:rPr lang="en-US" sz="2000" dirty="0" smtClean="0">
                <a:solidFill>
                  <a:srgbClr val="FF0000"/>
                </a:solidFill>
              </a:rPr>
              <a:t> </a:t>
            </a:r>
            <a:r>
              <a:rPr lang="en-US" sz="2000" dirty="0" err="1" smtClean="0">
                <a:solidFill>
                  <a:srgbClr val="FF0000"/>
                </a:solidFill>
              </a:rPr>
              <a:t>tranh</a:t>
            </a:r>
            <a:r>
              <a:rPr lang="en-US" sz="2000" dirty="0" smtClean="0">
                <a:solidFill>
                  <a:srgbClr val="FF0000"/>
                </a:solidFill>
              </a:rPr>
              <a:t>, </a:t>
            </a:r>
            <a:r>
              <a:rPr lang="en-US" sz="2000" dirty="0" err="1" smtClean="0">
                <a:solidFill>
                  <a:srgbClr val="FF0000"/>
                </a:solidFill>
              </a:rPr>
              <a:t>với</a:t>
            </a:r>
            <a:r>
              <a:rPr lang="en-US" sz="2000" dirty="0" smtClean="0">
                <a:solidFill>
                  <a:srgbClr val="FF0000"/>
                </a:solidFill>
              </a:rPr>
              <a:t> </a:t>
            </a:r>
            <a:r>
              <a:rPr lang="en-US" sz="2000" dirty="0" err="1" smtClean="0">
                <a:solidFill>
                  <a:srgbClr val="FF0000"/>
                </a:solidFill>
              </a:rPr>
              <a:t>sự</a:t>
            </a:r>
            <a:r>
              <a:rPr lang="en-US" sz="2000" dirty="0" smtClean="0">
                <a:solidFill>
                  <a:srgbClr val="FF0000"/>
                </a:solidFill>
              </a:rPr>
              <a:t> </a:t>
            </a:r>
            <a:r>
              <a:rPr lang="en-US" sz="2000" dirty="0" err="1" smtClean="0">
                <a:solidFill>
                  <a:srgbClr val="FF0000"/>
                </a:solidFill>
              </a:rPr>
              <a:t>lựa</a:t>
            </a:r>
            <a:r>
              <a:rPr lang="en-US" sz="2000" dirty="0" smtClean="0">
                <a:solidFill>
                  <a:srgbClr val="FF0000"/>
                </a:solidFill>
              </a:rPr>
              <a:t> </a:t>
            </a:r>
            <a:r>
              <a:rPr lang="en-US" sz="2000" dirty="0" err="1" smtClean="0">
                <a:solidFill>
                  <a:srgbClr val="FF0000"/>
                </a:solidFill>
              </a:rPr>
              <a:t>chọn</a:t>
            </a:r>
            <a:r>
              <a:rPr lang="en-US" sz="2000" dirty="0" smtClean="0">
                <a:solidFill>
                  <a:srgbClr val="FF0000"/>
                </a:solidFill>
              </a:rPr>
              <a:t> </a:t>
            </a:r>
            <a:r>
              <a:rPr lang="en-US" sz="2000" dirty="0" err="1" smtClean="0">
                <a:solidFill>
                  <a:srgbClr val="FF0000"/>
                </a:solidFill>
              </a:rPr>
              <a:t>không</a:t>
            </a:r>
            <a:r>
              <a:rPr lang="en-US" sz="2000" dirty="0" smtClean="0">
                <a:solidFill>
                  <a:srgbClr val="FF0000"/>
                </a:solidFill>
              </a:rPr>
              <a:t> </a:t>
            </a:r>
            <a:r>
              <a:rPr lang="en-US" sz="2000" dirty="0" err="1" smtClean="0">
                <a:solidFill>
                  <a:srgbClr val="FF0000"/>
                </a:solidFill>
              </a:rPr>
              <a:t>được</a:t>
            </a:r>
            <a:r>
              <a:rPr lang="en-US" sz="2000" dirty="0" smtClean="0">
                <a:solidFill>
                  <a:srgbClr val="FF0000"/>
                </a:solidFill>
              </a:rPr>
              <a:t> </a:t>
            </a:r>
            <a:r>
              <a:rPr lang="en-US" sz="2000" dirty="0" err="1" smtClean="0">
                <a:solidFill>
                  <a:srgbClr val="FF0000"/>
                </a:solidFill>
              </a:rPr>
              <a:t>trì</a:t>
            </a:r>
            <a:r>
              <a:rPr lang="en-US" sz="2000" dirty="0" smtClean="0">
                <a:solidFill>
                  <a:srgbClr val="FF0000"/>
                </a:solidFill>
              </a:rPr>
              <a:t> </a:t>
            </a:r>
            <a:r>
              <a:rPr lang="en-US" sz="2000" dirty="0" err="1" smtClean="0">
                <a:solidFill>
                  <a:srgbClr val="FF0000"/>
                </a:solidFill>
              </a:rPr>
              <a:t>hoãn</a:t>
            </a:r>
            <a:r>
              <a:rPr lang="en-US" sz="2000" dirty="0" smtClean="0">
                <a:solidFill>
                  <a:srgbClr val="FF0000"/>
                </a:solidFill>
              </a:rPr>
              <a:t> </a:t>
            </a:r>
            <a:r>
              <a:rPr lang="en-US" sz="2000" dirty="0" err="1" smtClean="0">
                <a:solidFill>
                  <a:srgbClr val="FF0000"/>
                </a:solidFill>
              </a:rPr>
              <a:t>giữa</a:t>
            </a:r>
            <a:r>
              <a:rPr lang="en-US" sz="2000" dirty="0" smtClean="0">
                <a:solidFill>
                  <a:srgbClr val="FF0000"/>
                </a:solidFill>
              </a:rPr>
              <a:t> </a:t>
            </a:r>
            <a:r>
              <a:rPr lang="en-US" sz="2000" dirty="0" err="1" smtClean="0">
                <a:solidFill>
                  <a:srgbClr val="FF0000"/>
                </a:solidFill>
              </a:rPr>
              <a:t>cái</a:t>
            </a:r>
            <a:r>
              <a:rPr lang="en-US" sz="2000" dirty="0" smtClean="0">
                <a:solidFill>
                  <a:srgbClr val="FF0000"/>
                </a:solidFill>
              </a:rPr>
              <a:t> </a:t>
            </a:r>
            <a:r>
              <a:rPr lang="en-US" sz="2000" dirty="0" err="1" smtClean="0">
                <a:solidFill>
                  <a:srgbClr val="FF0000"/>
                </a:solidFill>
              </a:rPr>
              <a:t>sống</a:t>
            </a:r>
            <a:r>
              <a:rPr lang="en-US" sz="2000" dirty="0" smtClean="0">
                <a:solidFill>
                  <a:srgbClr val="FF0000"/>
                </a:solidFill>
              </a:rPr>
              <a:t> </a:t>
            </a:r>
            <a:r>
              <a:rPr lang="en-US" sz="2000" dirty="0" err="1" smtClean="0">
                <a:solidFill>
                  <a:srgbClr val="FF0000"/>
                </a:solidFill>
              </a:rPr>
              <a:t>và</a:t>
            </a:r>
            <a:r>
              <a:rPr lang="en-US" sz="2000" dirty="0" smtClean="0">
                <a:solidFill>
                  <a:srgbClr val="FF0000"/>
                </a:solidFill>
              </a:rPr>
              <a:t> </a:t>
            </a:r>
            <a:r>
              <a:rPr lang="en-US" sz="2000" dirty="0" err="1" smtClean="0">
                <a:solidFill>
                  <a:srgbClr val="FF0000"/>
                </a:solidFill>
              </a:rPr>
              <a:t>cái</a:t>
            </a:r>
            <a:r>
              <a:rPr lang="en-US" sz="2000" dirty="0" smtClean="0">
                <a:solidFill>
                  <a:srgbClr val="FF0000"/>
                </a:solidFill>
              </a:rPr>
              <a:t> </a:t>
            </a:r>
            <a:r>
              <a:rPr lang="en-US" sz="2000" dirty="0" err="1" smtClean="0">
                <a:solidFill>
                  <a:srgbClr val="FF0000"/>
                </a:solidFill>
              </a:rPr>
              <a:t>chết</a:t>
            </a:r>
            <a:r>
              <a:rPr lang="en-US" sz="2000" dirty="0" smtClean="0">
                <a:solidFill>
                  <a:srgbClr val="FF0000"/>
                </a:solidFill>
              </a:rPr>
              <a:t>, </a:t>
            </a:r>
            <a:r>
              <a:rPr lang="en-US" sz="2000" dirty="0" err="1" smtClean="0">
                <a:solidFill>
                  <a:srgbClr val="FF0000"/>
                </a:solidFill>
              </a:rPr>
              <a:t>đã</a:t>
            </a:r>
            <a:r>
              <a:rPr lang="en-US" sz="2000" dirty="0" smtClean="0">
                <a:solidFill>
                  <a:srgbClr val="FF0000"/>
                </a:solidFill>
              </a:rPr>
              <a:t> </a:t>
            </a:r>
            <a:r>
              <a:rPr lang="en-US" sz="2000" dirty="0" err="1" smtClean="0">
                <a:solidFill>
                  <a:srgbClr val="FF0000"/>
                </a:solidFill>
              </a:rPr>
              <a:t>lật</a:t>
            </a:r>
            <a:r>
              <a:rPr lang="en-US" sz="2000" dirty="0" smtClean="0">
                <a:solidFill>
                  <a:srgbClr val="FF0000"/>
                </a:solidFill>
              </a:rPr>
              <a:t> </a:t>
            </a:r>
            <a:r>
              <a:rPr lang="en-US" sz="2000" dirty="0" err="1" smtClean="0">
                <a:solidFill>
                  <a:srgbClr val="FF0000"/>
                </a:solidFill>
              </a:rPr>
              <a:t>đến</a:t>
            </a:r>
            <a:r>
              <a:rPr lang="en-US" sz="2000" dirty="0" smtClean="0">
                <a:solidFill>
                  <a:srgbClr val="FF0000"/>
                </a:solidFill>
              </a:rPr>
              <a:t> </a:t>
            </a:r>
            <a:r>
              <a:rPr lang="en-US" sz="2000" dirty="0" err="1" smtClean="0">
                <a:solidFill>
                  <a:srgbClr val="FF0000"/>
                </a:solidFill>
              </a:rPr>
              <a:t>tận</a:t>
            </a:r>
            <a:r>
              <a:rPr lang="en-US" sz="2000" dirty="0" smtClean="0">
                <a:solidFill>
                  <a:srgbClr val="FF0000"/>
                </a:solidFill>
              </a:rPr>
              <a:t> </a:t>
            </a:r>
            <a:r>
              <a:rPr lang="en-US" sz="2000" dirty="0" err="1" smtClean="0">
                <a:solidFill>
                  <a:srgbClr val="FF0000"/>
                </a:solidFill>
              </a:rPr>
              <a:t>đáy</a:t>
            </a:r>
            <a:r>
              <a:rPr lang="en-US" sz="2000" dirty="0" smtClean="0">
                <a:solidFill>
                  <a:srgbClr val="FF0000"/>
                </a:solidFill>
              </a:rPr>
              <a:t> </a:t>
            </a:r>
            <a:r>
              <a:rPr lang="en-US" sz="2000" dirty="0" err="1" smtClean="0">
                <a:solidFill>
                  <a:srgbClr val="FF0000"/>
                </a:solidFill>
              </a:rPr>
              <a:t>mỗi</a:t>
            </a:r>
            <a:r>
              <a:rPr lang="en-US" sz="2000" dirty="0" smtClean="0">
                <a:solidFill>
                  <a:srgbClr val="FF0000"/>
                </a:solidFill>
              </a:rPr>
              <a:t> con </a:t>
            </a: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và</a:t>
            </a:r>
            <a:r>
              <a:rPr lang="en-US" sz="2000" dirty="0" smtClean="0">
                <a:solidFill>
                  <a:srgbClr val="FF0000"/>
                </a:solidFill>
              </a:rPr>
              <a:t> </a:t>
            </a:r>
            <a:r>
              <a:rPr lang="en-US" sz="2000" dirty="0" err="1" smtClean="0">
                <a:solidFill>
                  <a:srgbClr val="FF0000"/>
                </a:solidFill>
              </a:rPr>
              <a:t>làm</a:t>
            </a:r>
            <a:r>
              <a:rPr lang="en-US" sz="2000" dirty="0" smtClean="0">
                <a:solidFill>
                  <a:srgbClr val="FF0000"/>
                </a:solidFill>
              </a:rPr>
              <a:t> </a:t>
            </a:r>
            <a:r>
              <a:rPr lang="en-US" sz="2000" dirty="0" err="1" smtClean="0">
                <a:solidFill>
                  <a:srgbClr val="FF0000"/>
                </a:solidFill>
              </a:rPr>
              <a:t>cho</a:t>
            </a:r>
            <a:r>
              <a:rPr lang="en-US" sz="2000" dirty="0" smtClean="0">
                <a:solidFill>
                  <a:srgbClr val="FF0000"/>
                </a:solidFill>
              </a:rPr>
              <a:t> con </a:t>
            </a: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đổi</a:t>
            </a:r>
            <a:r>
              <a:rPr lang="en-US" sz="2000" dirty="0" smtClean="0">
                <a:solidFill>
                  <a:srgbClr val="FF0000"/>
                </a:solidFill>
              </a:rPr>
              <a:t> </a:t>
            </a:r>
            <a:r>
              <a:rPr lang="en-US" sz="2000" dirty="0" err="1" smtClean="0">
                <a:solidFill>
                  <a:srgbClr val="FF0000"/>
                </a:solidFill>
              </a:rPr>
              <a:t>thay</a:t>
            </a:r>
            <a:r>
              <a:rPr lang="en-US" sz="2000" dirty="0" smtClean="0">
                <a:solidFill>
                  <a:srgbClr val="FF0000"/>
                </a:solidFill>
              </a:rPr>
              <a:t> </a:t>
            </a:r>
            <a:r>
              <a:rPr lang="en-US" sz="2000" dirty="0" err="1" smtClean="0">
                <a:solidFill>
                  <a:srgbClr val="FF0000"/>
                </a:solidFill>
              </a:rPr>
              <a:t>rất</a:t>
            </a:r>
            <a:r>
              <a:rPr lang="en-US" sz="2000" dirty="0" smtClean="0">
                <a:solidFill>
                  <a:srgbClr val="FF0000"/>
                </a:solidFill>
              </a:rPr>
              <a:t> </a:t>
            </a:r>
            <a:r>
              <a:rPr lang="en-US" sz="2000" dirty="0" err="1" smtClean="0">
                <a:solidFill>
                  <a:srgbClr val="FF0000"/>
                </a:solidFill>
              </a:rPr>
              <a:t>nhanh</a:t>
            </a:r>
            <a:r>
              <a:rPr lang="en-US" sz="2000" dirty="0" smtClean="0">
                <a:solidFill>
                  <a:srgbClr val="FF0000"/>
                </a:solidFill>
              </a:rPr>
              <a:t>, </a:t>
            </a:r>
            <a:r>
              <a:rPr lang="en-US" sz="2000" dirty="0" err="1" smtClean="0">
                <a:solidFill>
                  <a:srgbClr val="FF0000"/>
                </a:solidFill>
              </a:rPr>
              <a:t>tốt</a:t>
            </a:r>
            <a:r>
              <a:rPr lang="en-US" sz="2000" dirty="0" smtClean="0">
                <a:solidFill>
                  <a:srgbClr val="FF0000"/>
                </a:solidFill>
              </a:rPr>
              <a:t> </a:t>
            </a:r>
            <a:r>
              <a:rPr lang="en-US" sz="2000" dirty="0" err="1" smtClean="0">
                <a:solidFill>
                  <a:srgbClr val="FF0000"/>
                </a:solidFill>
              </a:rPr>
              <a:t>lên</a:t>
            </a:r>
            <a:r>
              <a:rPr lang="en-US" sz="2000" dirty="0" smtClean="0">
                <a:solidFill>
                  <a:srgbClr val="FF0000"/>
                </a:solidFill>
              </a:rPr>
              <a:t> </a:t>
            </a:r>
            <a:r>
              <a:rPr lang="en-US" sz="2000" dirty="0" err="1" smtClean="0">
                <a:solidFill>
                  <a:srgbClr val="FF0000"/>
                </a:solidFill>
              </a:rPr>
              <a:t>cũng</a:t>
            </a:r>
            <a:r>
              <a:rPr lang="en-US" sz="2000" dirty="0" smtClean="0">
                <a:solidFill>
                  <a:srgbClr val="FF0000"/>
                </a:solidFill>
              </a:rPr>
              <a:t> </a:t>
            </a:r>
            <a:r>
              <a:rPr lang="en-US" sz="2000" dirty="0" err="1" smtClean="0">
                <a:solidFill>
                  <a:srgbClr val="FF0000"/>
                </a:solidFill>
              </a:rPr>
              <a:t>như</a:t>
            </a:r>
            <a:r>
              <a:rPr lang="en-US" sz="2000" dirty="0" smtClean="0">
                <a:solidFill>
                  <a:srgbClr val="FF0000"/>
                </a:solidFill>
              </a:rPr>
              <a:t> </a:t>
            </a:r>
            <a:r>
              <a:rPr lang="en-US" sz="2000" dirty="0" err="1" smtClean="0">
                <a:solidFill>
                  <a:srgbClr val="FF0000"/>
                </a:solidFill>
              </a:rPr>
              <a:t>xấu</a:t>
            </a:r>
            <a:r>
              <a:rPr lang="en-US" sz="2000" dirty="0" smtClean="0">
                <a:solidFill>
                  <a:srgbClr val="FF0000"/>
                </a:solidFill>
              </a:rPr>
              <a:t> </a:t>
            </a:r>
            <a:r>
              <a:rPr lang="en-US" sz="2000" dirty="0" err="1" smtClean="0">
                <a:solidFill>
                  <a:srgbClr val="FF0000"/>
                </a:solidFill>
              </a:rPr>
              <a:t>đi</a:t>
            </a:r>
            <a:r>
              <a:rPr lang="en-US" sz="2000" dirty="0" smtClean="0">
                <a:solidFill>
                  <a:srgbClr val="FF0000"/>
                </a:solidFill>
              </a:rPr>
              <a:t>. </a:t>
            </a:r>
            <a:r>
              <a:rPr lang="en-US" sz="2000" dirty="0" err="1" smtClean="0">
                <a:solidFill>
                  <a:srgbClr val="FF0000"/>
                </a:solidFill>
              </a:rPr>
              <a:t>Bằng</a:t>
            </a:r>
            <a:r>
              <a:rPr lang="en-US" sz="2000" dirty="0" smtClean="0">
                <a:solidFill>
                  <a:srgbClr val="FF0000"/>
                </a:solidFill>
              </a:rPr>
              <a:t> </a:t>
            </a:r>
            <a:r>
              <a:rPr lang="en-US" sz="2000" dirty="0" err="1" smtClean="0">
                <a:solidFill>
                  <a:srgbClr val="FF0000"/>
                </a:solidFill>
              </a:rPr>
              <a:t>cả</a:t>
            </a:r>
            <a:r>
              <a:rPr lang="en-US" sz="2000" dirty="0" smtClean="0">
                <a:solidFill>
                  <a:srgbClr val="FF0000"/>
                </a:solidFill>
              </a:rPr>
              <a:t> </a:t>
            </a:r>
            <a:r>
              <a:rPr lang="en-US" sz="2000" dirty="0" err="1" smtClean="0">
                <a:solidFill>
                  <a:srgbClr val="FF0000"/>
                </a:solidFill>
              </a:rPr>
              <a:t>các</a:t>
            </a:r>
            <a:r>
              <a:rPr lang="en-US" sz="2000" dirty="0" smtClean="0">
                <a:solidFill>
                  <a:srgbClr val="FF0000"/>
                </a:solidFill>
              </a:rPr>
              <a:t> </a:t>
            </a:r>
            <a:r>
              <a:rPr lang="en-US" sz="2000" dirty="0" err="1" smtClean="0">
                <a:solidFill>
                  <a:srgbClr val="FF0000"/>
                </a:solidFill>
              </a:rPr>
              <a:t>khối</a:t>
            </a:r>
            <a:r>
              <a:rPr lang="en-US" sz="2000" dirty="0" smtClean="0">
                <a:solidFill>
                  <a:srgbClr val="FF0000"/>
                </a:solidFill>
              </a:rPr>
              <a:t> </a:t>
            </a:r>
            <a:r>
              <a:rPr lang="en-US" sz="2000" dirty="0" err="1" smtClean="0">
                <a:solidFill>
                  <a:srgbClr val="FF0000"/>
                </a:solidFill>
              </a:rPr>
              <a:t>nhân</a:t>
            </a:r>
            <a:r>
              <a:rPr lang="en-US" sz="2000" dirty="0" smtClean="0">
                <a:solidFill>
                  <a:srgbClr val="FF0000"/>
                </a:solidFill>
              </a:rPr>
              <a:t> </a:t>
            </a:r>
            <a:r>
              <a:rPr lang="en-US" sz="2000" dirty="0" err="1" smtClean="0">
                <a:solidFill>
                  <a:srgbClr val="FF0000"/>
                </a:solidFill>
              </a:rPr>
              <a:t>vật</a:t>
            </a:r>
            <a:r>
              <a:rPr lang="en-US" sz="2000" dirty="0" smtClean="0">
                <a:solidFill>
                  <a:srgbClr val="FF0000"/>
                </a:solidFill>
              </a:rPr>
              <a:t> </a:t>
            </a:r>
            <a:r>
              <a:rPr lang="en-US" sz="2000" dirty="0" err="1" smtClean="0">
                <a:solidFill>
                  <a:srgbClr val="FF0000"/>
                </a:solidFill>
              </a:rPr>
              <a:t>khá</a:t>
            </a:r>
            <a:r>
              <a:rPr lang="en-US" sz="2000" dirty="0" smtClean="0">
                <a:solidFill>
                  <a:srgbClr val="FF0000"/>
                </a:solidFill>
              </a:rPr>
              <a:t> </a:t>
            </a:r>
            <a:r>
              <a:rPr lang="en-US" sz="2000" dirty="0" err="1" smtClean="0">
                <a:solidFill>
                  <a:srgbClr val="FF0000"/>
                </a:solidFill>
              </a:rPr>
              <a:t>rộng</a:t>
            </a:r>
            <a:r>
              <a:rPr lang="en-US" sz="2000" dirty="0" smtClean="0">
                <a:solidFill>
                  <a:srgbClr val="FF0000"/>
                </a:solidFill>
              </a:rPr>
              <a:t> </a:t>
            </a:r>
            <a:r>
              <a:rPr lang="en-US" sz="2000" dirty="0" err="1" smtClean="0">
                <a:solidFill>
                  <a:srgbClr val="FF0000"/>
                </a:solidFill>
              </a:rPr>
              <a:t>lớn</a:t>
            </a:r>
            <a:r>
              <a:rPr lang="en-US" sz="2000" dirty="0" smtClean="0">
                <a:solidFill>
                  <a:srgbClr val="FF0000"/>
                </a:solidFill>
              </a:rPr>
              <a:t> </a:t>
            </a:r>
            <a:r>
              <a:rPr lang="en-US" sz="2000" dirty="0" err="1" smtClean="0">
                <a:solidFill>
                  <a:srgbClr val="FF0000"/>
                </a:solidFill>
              </a:rPr>
              <a:t>ấy</a:t>
            </a:r>
            <a:r>
              <a:rPr lang="en-US" sz="2000" dirty="0" smtClean="0">
                <a:solidFill>
                  <a:srgbClr val="FF0000"/>
                </a:solidFill>
              </a:rPr>
              <a:t>, </a:t>
            </a:r>
            <a:r>
              <a:rPr lang="en-US" sz="2000" dirty="0" err="1" smtClean="0">
                <a:solidFill>
                  <a:srgbClr val="FF0000"/>
                </a:solidFill>
              </a:rPr>
              <a:t>mỗi</a:t>
            </a:r>
            <a:r>
              <a:rPr lang="en-US" sz="2000" dirty="0" smtClean="0">
                <a:solidFill>
                  <a:srgbClr val="FF0000"/>
                </a:solidFill>
              </a:rPr>
              <a:t> </a:t>
            </a: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phát</a:t>
            </a:r>
            <a:r>
              <a:rPr lang="en-US" sz="2000" dirty="0" smtClean="0">
                <a:solidFill>
                  <a:srgbClr val="FF0000"/>
                </a:solidFill>
              </a:rPr>
              <a:t> </a:t>
            </a:r>
            <a:r>
              <a:rPr lang="en-US" sz="2000" dirty="0" err="1" smtClean="0">
                <a:solidFill>
                  <a:srgbClr val="FF0000"/>
                </a:solidFill>
              </a:rPr>
              <a:t>triển</a:t>
            </a:r>
            <a:r>
              <a:rPr lang="en-US" sz="2000" dirty="0" smtClean="0">
                <a:solidFill>
                  <a:srgbClr val="FF0000"/>
                </a:solidFill>
              </a:rPr>
              <a:t> </a:t>
            </a:r>
            <a:r>
              <a:rPr lang="en-US" sz="2000" dirty="0" err="1" smtClean="0">
                <a:solidFill>
                  <a:srgbClr val="FF0000"/>
                </a:solidFill>
              </a:rPr>
              <a:t>theo</a:t>
            </a:r>
            <a:r>
              <a:rPr lang="en-US" sz="2000" dirty="0" smtClean="0">
                <a:solidFill>
                  <a:srgbClr val="FF0000"/>
                </a:solidFill>
              </a:rPr>
              <a:t> </a:t>
            </a:r>
            <a:r>
              <a:rPr lang="en-US" sz="2000" dirty="0" err="1" smtClean="0">
                <a:solidFill>
                  <a:srgbClr val="FF0000"/>
                </a:solidFill>
              </a:rPr>
              <a:t>vận</a:t>
            </a:r>
            <a:r>
              <a:rPr lang="en-US" sz="2000" dirty="0" smtClean="0">
                <a:solidFill>
                  <a:srgbClr val="FF0000"/>
                </a:solidFill>
              </a:rPr>
              <a:t> </a:t>
            </a:r>
            <a:r>
              <a:rPr lang="en-US" sz="2000" dirty="0" err="1" smtClean="0">
                <a:solidFill>
                  <a:srgbClr val="FF0000"/>
                </a:solidFill>
              </a:rPr>
              <a:t>mệnh</a:t>
            </a:r>
            <a:r>
              <a:rPr lang="en-US" sz="2000" dirty="0" smtClean="0">
                <a:solidFill>
                  <a:srgbClr val="FF0000"/>
                </a:solidFill>
              </a:rPr>
              <a:t> </a:t>
            </a:r>
            <a:r>
              <a:rPr lang="en-US" sz="2000" dirty="0" err="1" smtClean="0">
                <a:solidFill>
                  <a:srgbClr val="FF0000"/>
                </a:solidFill>
              </a:rPr>
              <a:t>riêng</a:t>
            </a:r>
            <a:r>
              <a:rPr lang="en-US" sz="2000" dirty="0" smtClean="0">
                <a:solidFill>
                  <a:srgbClr val="FF0000"/>
                </a:solidFill>
              </a:rPr>
              <a:t> </a:t>
            </a:r>
            <a:r>
              <a:rPr lang="en-US" sz="2000" dirty="0" err="1" smtClean="0">
                <a:solidFill>
                  <a:srgbClr val="FF0000"/>
                </a:solidFill>
              </a:rPr>
              <a:t>của</a:t>
            </a:r>
            <a:r>
              <a:rPr lang="en-US" sz="2000" dirty="0" smtClean="0">
                <a:solidFill>
                  <a:srgbClr val="FF0000"/>
                </a:solidFill>
              </a:rPr>
              <a:t> </a:t>
            </a:r>
            <a:r>
              <a:rPr lang="en-US" sz="2000" dirty="0" err="1" smtClean="0">
                <a:solidFill>
                  <a:srgbClr val="FF0000"/>
                </a:solidFill>
              </a:rPr>
              <a:t>mình</a:t>
            </a:r>
            <a:r>
              <a:rPr lang="en-US" sz="2000" dirty="0" smtClean="0">
                <a:solidFill>
                  <a:srgbClr val="FF0000"/>
                </a:solidFill>
              </a:rPr>
              <a:t>, </a:t>
            </a:r>
            <a:r>
              <a:rPr lang="en-US" sz="2000" dirty="0" err="1" smtClean="0">
                <a:solidFill>
                  <a:srgbClr val="FF0000"/>
                </a:solidFill>
              </a:rPr>
              <a:t>chằng</a:t>
            </a:r>
            <a:r>
              <a:rPr lang="en-US" sz="2000" dirty="0" smtClean="0">
                <a:solidFill>
                  <a:srgbClr val="FF0000"/>
                </a:solidFill>
              </a:rPr>
              <a:t> </a:t>
            </a:r>
            <a:r>
              <a:rPr lang="en-US" sz="2000" dirty="0" err="1" smtClean="0">
                <a:solidFill>
                  <a:srgbClr val="FF0000"/>
                </a:solidFill>
              </a:rPr>
              <a:t>chịt</a:t>
            </a:r>
            <a:r>
              <a:rPr lang="en-US" sz="2000" dirty="0" smtClean="0">
                <a:solidFill>
                  <a:srgbClr val="FF0000"/>
                </a:solidFill>
              </a:rPr>
              <a:t> </a:t>
            </a:r>
            <a:r>
              <a:rPr lang="en-US" sz="2000" dirty="0" err="1" smtClean="0">
                <a:solidFill>
                  <a:srgbClr val="FF0000"/>
                </a:solidFill>
              </a:rPr>
              <a:t>bao</a:t>
            </a:r>
            <a:r>
              <a:rPr lang="en-US" sz="2000" dirty="0" smtClean="0">
                <a:solidFill>
                  <a:srgbClr val="FF0000"/>
                </a:solidFill>
              </a:rPr>
              <a:t> </a:t>
            </a:r>
            <a:r>
              <a:rPr lang="en-US" sz="2000" dirty="0" err="1" smtClean="0">
                <a:solidFill>
                  <a:srgbClr val="FF0000"/>
                </a:solidFill>
              </a:rPr>
              <a:t>nhiêu</a:t>
            </a:r>
            <a:r>
              <a:rPr lang="en-US" sz="2000" dirty="0" smtClean="0">
                <a:solidFill>
                  <a:srgbClr val="FF0000"/>
                </a:solidFill>
              </a:rPr>
              <a:t> </a:t>
            </a:r>
            <a:r>
              <a:rPr lang="en-US" sz="2000" dirty="0" err="1" smtClean="0">
                <a:solidFill>
                  <a:srgbClr val="FF0000"/>
                </a:solidFill>
              </a:rPr>
              <a:t>vấn</a:t>
            </a:r>
            <a:r>
              <a:rPr lang="en-US" sz="2000" dirty="0" smtClean="0">
                <a:solidFill>
                  <a:srgbClr val="FF0000"/>
                </a:solidFill>
              </a:rPr>
              <a:t> </a:t>
            </a:r>
            <a:r>
              <a:rPr lang="en-US" sz="2000" dirty="0" err="1" smtClean="0">
                <a:solidFill>
                  <a:srgbClr val="FF0000"/>
                </a:solidFill>
              </a:rPr>
              <a:t>đề</a:t>
            </a:r>
            <a:r>
              <a:rPr lang="en-US" sz="2000" dirty="0" smtClean="0">
                <a:solidFill>
                  <a:srgbClr val="FF0000"/>
                </a:solidFill>
              </a:rPr>
              <a:t> </a:t>
            </a:r>
            <a:r>
              <a:rPr lang="en-US" sz="2000" dirty="0" err="1" smtClean="0">
                <a:solidFill>
                  <a:srgbClr val="FF0000"/>
                </a:solidFill>
              </a:rPr>
              <a:t>khác</a:t>
            </a:r>
            <a:r>
              <a:rPr lang="en-US" sz="2000" dirty="0" smtClean="0">
                <a:solidFill>
                  <a:srgbClr val="FF0000"/>
                </a:solidFill>
              </a:rPr>
              <a:t> </a:t>
            </a:r>
            <a:r>
              <a:rPr lang="en-US" sz="2000" dirty="0" err="1" smtClean="0">
                <a:solidFill>
                  <a:srgbClr val="FF0000"/>
                </a:solidFill>
              </a:rPr>
              <a:t>nhau</a:t>
            </a:r>
            <a:r>
              <a:rPr lang="en-US" sz="2000" dirty="0" smtClean="0">
                <a:solidFill>
                  <a:srgbClr val="FF0000"/>
                </a:solidFill>
              </a:rPr>
              <a:t> </a:t>
            </a:r>
            <a:r>
              <a:rPr lang="en-US" sz="2000" dirty="0" err="1" smtClean="0">
                <a:solidFill>
                  <a:srgbClr val="FF0000"/>
                </a:solidFill>
              </a:rPr>
              <a:t>trong</a:t>
            </a:r>
            <a:r>
              <a:rPr lang="en-US" sz="2000" dirty="0" smtClean="0">
                <a:solidFill>
                  <a:srgbClr val="FF0000"/>
                </a:solidFill>
              </a:rPr>
              <a:t> </a:t>
            </a:r>
            <a:r>
              <a:rPr lang="en-US" sz="2000" dirty="0" err="1" smtClean="0">
                <a:solidFill>
                  <a:srgbClr val="FF0000"/>
                </a:solidFill>
              </a:rPr>
              <a:t>quan</a:t>
            </a:r>
            <a:r>
              <a:rPr lang="en-US" sz="2000" dirty="0" smtClean="0">
                <a:solidFill>
                  <a:srgbClr val="FF0000"/>
                </a:solidFill>
              </a:rPr>
              <a:t> </a:t>
            </a:r>
            <a:r>
              <a:rPr lang="en-US" sz="2000" dirty="0" err="1" smtClean="0">
                <a:solidFill>
                  <a:srgbClr val="FF0000"/>
                </a:solidFill>
              </a:rPr>
              <a:t>hệ</a:t>
            </a:r>
            <a:r>
              <a:rPr lang="en-US" sz="2000" dirty="0" smtClean="0">
                <a:solidFill>
                  <a:srgbClr val="FF0000"/>
                </a:solidFill>
              </a:rPr>
              <a:t> </a:t>
            </a:r>
            <a:r>
              <a:rPr lang="en-US" sz="2000" dirty="0" err="1" smtClean="0">
                <a:solidFill>
                  <a:srgbClr val="FF0000"/>
                </a:solidFill>
              </a:rPr>
              <a:t>chung</a:t>
            </a:r>
            <a:r>
              <a:rPr lang="en-US" sz="2000" dirty="0" smtClean="0">
                <a:solidFill>
                  <a:srgbClr val="FF0000"/>
                </a:solidFill>
              </a:rPr>
              <a:t> </a:t>
            </a:r>
            <a:r>
              <a:rPr lang="en-US" sz="2000" dirty="0" err="1" smtClean="0">
                <a:solidFill>
                  <a:srgbClr val="FF0000"/>
                </a:solidFill>
              </a:rPr>
              <a:t>của</a:t>
            </a:r>
            <a:r>
              <a:rPr lang="en-US" sz="2000" dirty="0" smtClean="0">
                <a:solidFill>
                  <a:srgbClr val="FF0000"/>
                </a:solidFill>
              </a:rPr>
              <a:t> </a:t>
            </a:r>
            <a:r>
              <a:rPr lang="en-US" sz="2000" dirty="0" err="1" smtClean="0">
                <a:solidFill>
                  <a:srgbClr val="FF0000"/>
                </a:solidFill>
              </a:rPr>
              <a:t>chiến</a:t>
            </a:r>
            <a:r>
              <a:rPr lang="en-US" sz="2000" dirty="0" smtClean="0">
                <a:solidFill>
                  <a:srgbClr val="FF0000"/>
                </a:solidFill>
              </a:rPr>
              <a:t> </a:t>
            </a:r>
            <a:r>
              <a:rPr lang="en-US" sz="2000" dirty="0" err="1" smtClean="0">
                <a:solidFill>
                  <a:srgbClr val="FF0000"/>
                </a:solidFill>
              </a:rPr>
              <a:t>tranh</a:t>
            </a:r>
            <a:r>
              <a:rPr lang="en-US" sz="2000" dirty="0" smtClean="0">
                <a:solidFill>
                  <a:srgbClr val="FF0000"/>
                </a:solidFill>
              </a:rPr>
              <a:t>, </a:t>
            </a:r>
            <a:r>
              <a:rPr lang="en-US" sz="2000" dirty="0" err="1" smtClean="0">
                <a:solidFill>
                  <a:srgbClr val="FF0000"/>
                </a:solidFill>
              </a:rPr>
              <a:t>bộ</a:t>
            </a:r>
            <a:r>
              <a:rPr lang="en-US" sz="2000" dirty="0" smtClean="0">
                <a:solidFill>
                  <a:srgbClr val="FF0000"/>
                </a:solidFill>
              </a:rPr>
              <a:t> </a:t>
            </a:r>
            <a:r>
              <a:rPr lang="en-US" sz="2000" dirty="0" err="1" smtClean="0">
                <a:solidFill>
                  <a:srgbClr val="FF0000"/>
                </a:solidFill>
              </a:rPr>
              <a:t>tiểu</a:t>
            </a:r>
            <a:r>
              <a:rPr lang="en-US" sz="2000" dirty="0" smtClean="0">
                <a:solidFill>
                  <a:srgbClr val="FF0000"/>
                </a:solidFill>
              </a:rPr>
              <a:t> </a:t>
            </a:r>
            <a:r>
              <a:rPr lang="en-US" sz="2000" dirty="0" err="1" smtClean="0">
                <a:solidFill>
                  <a:srgbClr val="FF0000"/>
                </a:solidFill>
              </a:rPr>
              <a:t>thuyết</a:t>
            </a:r>
            <a:r>
              <a:rPr lang="en-US" sz="2000" dirty="0" smtClean="0">
                <a:solidFill>
                  <a:srgbClr val="FF0000"/>
                </a:solidFill>
              </a:rPr>
              <a:t> </a:t>
            </a:r>
            <a:r>
              <a:rPr lang="en-US" sz="2000" dirty="0" err="1" smtClean="0">
                <a:solidFill>
                  <a:srgbClr val="FF0000"/>
                </a:solidFill>
              </a:rPr>
              <a:t>này</a:t>
            </a:r>
            <a:r>
              <a:rPr lang="en-US" sz="2000" dirty="0" smtClean="0">
                <a:solidFill>
                  <a:srgbClr val="FF0000"/>
                </a:solidFill>
              </a:rPr>
              <a:t> </a:t>
            </a:r>
            <a:r>
              <a:rPr lang="en-US" sz="2000" dirty="0" err="1" smtClean="0">
                <a:solidFill>
                  <a:srgbClr val="FF0000"/>
                </a:solidFill>
              </a:rPr>
              <a:t>đã</a:t>
            </a:r>
            <a:r>
              <a:rPr lang="en-US" sz="2000" dirty="0" smtClean="0">
                <a:solidFill>
                  <a:srgbClr val="FF0000"/>
                </a:solidFill>
              </a:rPr>
              <a:t> </a:t>
            </a:r>
            <a:r>
              <a:rPr lang="en-US" sz="2000" dirty="0" err="1" smtClean="0">
                <a:solidFill>
                  <a:srgbClr val="FF0000"/>
                </a:solidFill>
              </a:rPr>
              <a:t>đưa</a:t>
            </a:r>
            <a:r>
              <a:rPr lang="en-US" sz="2000" dirty="0" smtClean="0">
                <a:solidFill>
                  <a:srgbClr val="FF0000"/>
                </a:solidFill>
              </a:rPr>
              <a:t> </a:t>
            </a:r>
            <a:r>
              <a:rPr lang="en-US" sz="2000" dirty="0" err="1" smtClean="0">
                <a:solidFill>
                  <a:srgbClr val="FF0000"/>
                </a:solidFill>
              </a:rPr>
              <a:t>ra</a:t>
            </a:r>
            <a:r>
              <a:rPr lang="en-US" sz="2000" dirty="0" smtClean="0">
                <a:solidFill>
                  <a:srgbClr val="FF0000"/>
                </a:solidFill>
              </a:rPr>
              <a:t> </a:t>
            </a:r>
            <a:r>
              <a:rPr lang="en-US" sz="2000" dirty="0" err="1" smtClean="0">
                <a:solidFill>
                  <a:srgbClr val="FF0000"/>
                </a:solidFill>
              </a:rPr>
              <a:t>một</a:t>
            </a:r>
            <a:r>
              <a:rPr lang="en-US" sz="2000" dirty="0" smtClean="0">
                <a:solidFill>
                  <a:srgbClr val="FF0000"/>
                </a:solidFill>
              </a:rPr>
              <a:t> </a:t>
            </a:r>
            <a:r>
              <a:rPr lang="en-US" sz="2000" dirty="0" err="1" smtClean="0">
                <a:solidFill>
                  <a:srgbClr val="FF0000"/>
                </a:solidFill>
              </a:rPr>
              <a:t>bức</a:t>
            </a:r>
            <a:r>
              <a:rPr lang="en-US" sz="2000" dirty="0" smtClean="0">
                <a:solidFill>
                  <a:srgbClr val="FF0000"/>
                </a:solidFill>
              </a:rPr>
              <a:t> </a:t>
            </a:r>
            <a:r>
              <a:rPr lang="en-US" sz="2000" dirty="0" err="1" smtClean="0">
                <a:solidFill>
                  <a:srgbClr val="FF0000"/>
                </a:solidFill>
              </a:rPr>
              <a:t>tranh</a:t>
            </a:r>
            <a:r>
              <a:rPr lang="en-US" sz="2000" dirty="0" smtClean="0">
                <a:solidFill>
                  <a:srgbClr val="FF0000"/>
                </a:solidFill>
              </a:rPr>
              <a:t> </a:t>
            </a:r>
            <a:r>
              <a:rPr lang="en-US" sz="2000" dirty="0" err="1" smtClean="0">
                <a:solidFill>
                  <a:srgbClr val="FF0000"/>
                </a:solidFill>
              </a:rPr>
              <a:t>khá</a:t>
            </a:r>
            <a:r>
              <a:rPr lang="en-US" sz="2000" dirty="0" smtClean="0">
                <a:solidFill>
                  <a:srgbClr val="FF0000"/>
                </a:solidFill>
              </a:rPr>
              <a:t> </a:t>
            </a:r>
            <a:r>
              <a:rPr lang="en-US" sz="2000" dirty="0" err="1" smtClean="0">
                <a:solidFill>
                  <a:srgbClr val="FF0000"/>
                </a:solidFill>
              </a:rPr>
              <a:t>sinh</a:t>
            </a:r>
            <a:r>
              <a:rPr lang="en-US" sz="2000" dirty="0" smtClean="0">
                <a:solidFill>
                  <a:srgbClr val="FF0000"/>
                </a:solidFill>
              </a:rPr>
              <a:t> </a:t>
            </a:r>
            <a:r>
              <a:rPr lang="en-US" sz="2000" dirty="0" err="1" smtClean="0">
                <a:solidFill>
                  <a:srgbClr val="FF0000"/>
                </a:solidFill>
              </a:rPr>
              <a:t>động</a:t>
            </a:r>
            <a:r>
              <a:rPr lang="en-US" sz="2000" dirty="0" smtClean="0">
                <a:solidFill>
                  <a:srgbClr val="FF0000"/>
                </a:solidFill>
              </a:rPr>
              <a:t> </a:t>
            </a:r>
            <a:r>
              <a:rPr lang="en-US" sz="2000" dirty="0" err="1" smtClean="0">
                <a:solidFill>
                  <a:srgbClr val="FF0000"/>
                </a:solidFill>
              </a:rPr>
              <a:t>về</a:t>
            </a:r>
            <a:r>
              <a:rPr lang="en-US" sz="2000" dirty="0" smtClean="0">
                <a:solidFill>
                  <a:srgbClr val="FF0000"/>
                </a:solidFill>
              </a:rPr>
              <a:t> </a:t>
            </a:r>
            <a:r>
              <a:rPr lang="en-US" sz="2000" dirty="0" err="1" smtClean="0">
                <a:solidFill>
                  <a:srgbClr val="FF0000"/>
                </a:solidFill>
              </a:rPr>
              <a:t>cuộc</a:t>
            </a:r>
            <a:r>
              <a:rPr lang="en-US" sz="2000" dirty="0" smtClean="0">
                <a:solidFill>
                  <a:srgbClr val="FF0000"/>
                </a:solidFill>
              </a:rPr>
              <a:t> </a:t>
            </a:r>
            <a:r>
              <a:rPr lang="en-US" sz="2000" dirty="0" err="1" smtClean="0">
                <a:solidFill>
                  <a:srgbClr val="FF0000"/>
                </a:solidFill>
              </a:rPr>
              <a:t>chiến</a:t>
            </a:r>
            <a:r>
              <a:rPr lang="en-US" sz="2000" dirty="0" smtClean="0">
                <a:solidFill>
                  <a:srgbClr val="FF0000"/>
                </a:solidFill>
              </a:rPr>
              <a:t> </a:t>
            </a:r>
            <a:r>
              <a:rPr lang="en-US" sz="2000" dirty="0" err="1" smtClean="0">
                <a:solidFill>
                  <a:srgbClr val="FF0000"/>
                </a:solidFill>
              </a:rPr>
              <a:t>đấu</a:t>
            </a:r>
            <a:r>
              <a:rPr lang="en-US" sz="2000" dirty="0" smtClean="0">
                <a:solidFill>
                  <a:srgbClr val="FF0000"/>
                </a:solidFill>
              </a:rPr>
              <a:t> </a:t>
            </a:r>
            <a:r>
              <a:rPr lang="en-US" sz="2000" dirty="0" err="1" smtClean="0">
                <a:solidFill>
                  <a:srgbClr val="FF0000"/>
                </a:solidFill>
              </a:rPr>
              <a:t>của</a:t>
            </a:r>
            <a:r>
              <a:rPr lang="en-US" sz="2000" dirty="0" smtClean="0">
                <a:solidFill>
                  <a:srgbClr val="FF0000"/>
                </a:solidFill>
              </a:rPr>
              <a:t> </a:t>
            </a:r>
            <a:r>
              <a:rPr lang="en-US" sz="2000" dirty="0" err="1" smtClean="0">
                <a:solidFill>
                  <a:srgbClr val="FF0000"/>
                </a:solidFill>
              </a:rPr>
              <a:t>Liên</a:t>
            </a:r>
            <a:r>
              <a:rPr lang="en-US" sz="2000" dirty="0" smtClean="0">
                <a:solidFill>
                  <a:srgbClr val="FF0000"/>
                </a:solidFill>
              </a:rPr>
              <a:t> </a:t>
            </a:r>
            <a:r>
              <a:rPr lang="en-US" sz="2000" dirty="0" err="1" smtClean="0">
                <a:solidFill>
                  <a:srgbClr val="FF0000"/>
                </a:solidFill>
              </a:rPr>
              <a:t>khu</a:t>
            </a:r>
            <a:r>
              <a:rPr lang="en-US" sz="2000" dirty="0" smtClean="0">
                <a:solidFill>
                  <a:srgbClr val="FF0000"/>
                </a:solidFill>
              </a:rPr>
              <a:t> I </a:t>
            </a:r>
            <a:r>
              <a:rPr lang="en-US" sz="2000" dirty="0" err="1" smtClean="0">
                <a:solidFill>
                  <a:srgbClr val="FF0000"/>
                </a:solidFill>
              </a:rPr>
              <a:t>Hà</a:t>
            </a:r>
            <a:r>
              <a:rPr lang="en-US" sz="2000" dirty="0" smtClean="0">
                <a:solidFill>
                  <a:srgbClr val="FF0000"/>
                </a:solidFill>
              </a:rPr>
              <a:t> </a:t>
            </a:r>
            <a:r>
              <a:rPr lang="en-US" sz="2000" dirty="0" err="1" smtClean="0">
                <a:solidFill>
                  <a:srgbClr val="FF0000"/>
                </a:solidFill>
              </a:rPr>
              <a:t>Nội</a:t>
            </a:r>
            <a:r>
              <a:rPr lang="en-US" sz="2000" dirty="0" smtClean="0">
                <a:solidFill>
                  <a:srgbClr val="FF0000"/>
                </a:solidFill>
              </a:rPr>
              <a:t>.</a:t>
            </a:r>
            <a:endParaRPr lang="en-US" sz="2000" dirty="0">
              <a:solidFill>
                <a:srgbClr val="FF0000"/>
              </a:solidFill>
            </a:endParaRPr>
          </a:p>
        </p:txBody>
      </p:sp>
      <p:sp>
        <p:nvSpPr>
          <p:cNvPr id="142" name="Google Shape;142;p1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latin typeface="Times New Roman" pitchFamily="18" charset="0"/>
                <a:cs typeface="Times New Roman" pitchFamily="18" charset="0"/>
              </a:rPr>
              <a:pPr marL="0" lvl="0" indent="0" algn="l" rtl="0">
                <a:spcBef>
                  <a:spcPts val="0"/>
                </a:spcBef>
                <a:spcAft>
                  <a:spcPts val="0"/>
                </a:spcAft>
                <a:buNone/>
              </a:pPr>
              <a:t>6</a:t>
            </a:fld>
            <a:endParaRPr>
              <a:latin typeface="Times New Roman" pitchFamily="18" charset="0"/>
              <a:cs typeface="Times New Roman" pitchFamily="18" charset="0"/>
            </a:endParaRPr>
          </a:p>
        </p:txBody>
      </p:sp>
      <p:pic>
        <p:nvPicPr>
          <p:cNvPr id="143" name="Google Shape;143;p18"/>
          <p:cNvPicPr preferRelativeResize="0"/>
          <p:nvPr/>
        </p:nvPicPr>
        <p:blipFill rotWithShape="1">
          <a:blip r:embed="rId3">
            <a:alphaModFix/>
          </a:blip>
          <a:srcRect l="11022" t="10435" r="11022" b="10443"/>
          <a:stretch/>
        </p:blipFill>
        <p:spPr>
          <a:xfrm>
            <a:off x="1155808" y="601750"/>
            <a:ext cx="1642139" cy="2500206"/>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1B148"/>
        </a:solidFill>
        <a:effectLst/>
      </p:bgPr>
    </p:bg>
    <p:spTree>
      <p:nvGrpSpPr>
        <p:cNvPr id="1" name="Shape 155"/>
        <p:cNvGrpSpPr/>
        <p:nvPr/>
      </p:nvGrpSpPr>
      <p:grpSpPr>
        <a:xfrm>
          <a:off x="0" y="0"/>
          <a:ext cx="0" cy="0"/>
          <a:chOff x="0" y="0"/>
          <a:chExt cx="0" cy="0"/>
        </a:xfrm>
      </p:grpSpPr>
      <p:sp>
        <p:nvSpPr>
          <p:cNvPr id="156" name="Google Shape;156;p20"/>
          <p:cNvSpPr txBox="1">
            <a:spLocks noGrp="1"/>
          </p:cNvSpPr>
          <p:nvPr>
            <p:ph type="ctrTitle" idx="4294967295"/>
          </p:nvPr>
        </p:nvSpPr>
        <p:spPr>
          <a:xfrm>
            <a:off x="2286000" y="-247650"/>
            <a:ext cx="6781799" cy="5391150"/>
          </a:xfrm>
          <a:prstGeom prst="rect">
            <a:avLst/>
          </a:prstGeom>
        </p:spPr>
        <p:txBody>
          <a:bodyPr spcFirstLastPara="1" wrap="square" lIns="91425" tIns="91425" rIns="91425" bIns="91425" anchor="b" anchorCtr="0">
            <a:noAutofit/>
          </a:bodyPr>
          <a:lstStyle/>
          <a:p>
            <a:r>
              <a:rPr lang="en-US" sz="2000" dirty="0" smtClean="0">
                <a:solidFill>
                  <a:srgbClr val="FF0000"/>
                </a:solidFill>
              </a:rPr>
              <a:t/>
            </a:r>
            <a:br>
              <a:rPr lang="en-US" sz="2000" dirty="0" smtClean="0">
                <a:solidFill>
                  <a:srgbClr val="FF0000"/>
                </a:solidFill>
              </a:rPr>
            </a:br>
            <a:r>
              <a:rPr lang="vi-VN" sz="2000" dirty="0" smtClean="0">
                <a:solidFill>
                  <a:srgbClr val="FF0000"/>
                </a:solidFill>
              </a:rPr>
              <a:t> </a:t>
            </a:r>
            <a:endParaRPr sz="2000">
              <a:solidFill>
                <a:srgbClr val="FF0000"/>
              </a:solidFill>
              <a:latin typeface="Times New Roman" pitchFamily="18" charset="0"/>
              <a:cs typeface="Times New Roman" pitchFamily="18" charset="0"/>
            </a:endParaRPr>
          </a:p>
        </p:txBody>
      </p:sp>
      <p:sp>
        <p:nvSpPr>
          <p:cNvPr id="158" name="Google Shape;158;p20"/>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7</a:t>
            </a:fld>
            <a:endParaRPr/>
          </a:p>
        </p:txBody>
      </p:sp>
      <p:grpSp>
        <p:nvGrpSpPr>
          <p:cNvPr id="159" name="Google Shape;159;p20"/>
          <p:cNvGrpSpPr/>
          <p:nvPr/>
        </p:nvGrpSpPr>
        <p:grpSpPr>
          <a:xfrm>
            <a:off x="0" y="1428750"/>
            <a:ext cx="1417581" cy="1380759"/>
            <a:chOff x="5926225" y="921350"/>
            <a:chExt cx="517800" cy="504350"/>
          </a:xfrm>
        </p:grpSpPr>
        <p:sp>
          <p:nvSpPr>
            <p:cNvPr id="160" name="Google Shape;160;p20"/>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0"/>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20"/>
          <p:cNvSpPr/>
          <p:nvPr/>
        </p:nvSpPr>
        <p:spPr>
          <a:xfrm>
            <a:off x="990600" y="133350"/>
            <a:ext cx="1417580" cy="80076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20"/>
          <p:cNvGrpSpPr/>
          <p:nvPr/>
        </p:nvGrpSpPr>
        <p:grpSpPr>
          <a:xfrm>
            <a:off x="457200" y="2724150"/>
            <a:ext cx="1128571" cy="1471014"/>
            <a:chOff x="2624850" y="4296000"/>
            <a:chExt cx="380400" cy="495825"/>
          </a:xfrm>
        </p:grpSpPr>
        <p:sp>
          <p:nvSpPr>
            <p:cNvPr id="164" name="Google Shape;164;p20"/>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0"/>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0"/>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 name="Google Shape;168;p20"/>
          <p:cNvSpPr/>
          <p:nvPr/>
        </p:nvSpPr>
        <p:spPr>
          <a:xfrm>
            <a:off x="1828800" y="1428750"/>
            <a:ext cx="696695" cy="393592"/>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Picture 2" descr="Tủ Sách Vàng - Sống Mãi Với Thủ Đô | Tiki"/>
          <p:cNvPicPr>
            <a:picLocks noChangeAspect="1" noChangeArrowheads="1"/>
          </p:cNvPicPr>
          <p:nvPr/>
        </p:nvPicPr>
        <p:blipFill>
          <a:blip r:embed="rId3"/>
          <a:srcRect/>
          <a:stretch>
            <a:fillRect/>
          </a:stretch>
        </p:blipFill>
        <p:spPr bwMode="auto">
          <a:xfrm>
            <a:off x="0" y="0"/>
            <a:ext cx="5410200" cy="5143500"/>
          </a:xfrm>
          <a:prstGeom prst="rect">
            <a:avLst/>
          </a:prstGeom>
          <a:noFill/>
        </p:spPr>
      </p:pic>
      <p:sp>
        <p:nvSpPr>
          <p:cNvPr id="14" name="Rectangle 13"/>
          <p:cNvSpPr/>
          <p:nvPr/>
        </p:nvSpPr>
        <p:spPr>
          <a:xfrm>
            <a:off x="5334000" y="0"/>
            <a:ext cx="3810000" cy="5016758"/>
          </a:xfrm>
          <a:prstGeom prst="rect">
            <a:avLst/>
          </a:prstGeom>
        </p:spPr>
        <p:txBody>
          <a:bodyPr wrap="square">
            <a:spAutoFit/>
          </a:bodyPr>
          <a:lstStyle/>
          <a:p>
            <a:r>
              <a:rPr lang="en-US" sz="3200" dirty="0" err="1" smtClean="0">
                <a:solidFill>
                  <a:srgbClr val="FF0000"/>
                </a:solidFill>
                <a:latin typeface="Times New Roman" pitchFamily="18" charset="0"/>
                <a:cs typeface="Times New Roman" pitchFamily="18" charset="0"/>
              </a:rPr>
              <a:t>Cuốn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sách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hiện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có</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trong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Thư</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viện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trường</a:t>
            </a:r>
            <a:r>
              <a:rPr lang="en-US" sz="3200" dirty="0" smtClean="0">
                <a:solidFill>
                  <a:srgbClr val="FF0000"/>
                </a:solidFill>
                <a:latin typeface="Times New Roman" pitchFamily="18" charset="0"/>
                <a:cs typeface="Times New Roman" pitchFamily="18" charset="0"/>
              </a:rPr>
              <a:t> THCS </a:t>
            </a:r>
            <a:r>
              <a:rPr lang="en-US" sz="3200" dirty="0" err="1" smtClean="0">
                <a:solidFill>
                  <a:srgbClr val="FF0000"/>
                </a:solidFill>
                <a:latin typeface="Times New Roman" pitchFamily="18" charset="0"/>
                <a:cs typeface="Times New Roman" pitchFamily="18" charset="0"/>
              </a:rPr>
              <a:t>Thụy</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Phương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mang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số</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hiệu</a:t>
            </a:r>
            <a:r>
              <a:rPr lang="en-US" sz="3200" dirty="0" smtClean="0">
                <a:solidFill>
                  <a:srgbClr val="FF0000"/>
                </a:solidFill>
                <a:latin typeface="Times New Roman" pitchFamily="18" charset="0"/>
                <a:cs typeface="Times New Roman" pitchFamily="18" charset="0"/>
              </a:rPr>
              <a:t> TK-636, </a:t>
            </a:r>
            <a:r>
              <a:rPr lang="en-US" sz="3200" dirty="0" err="1" smtClean="0">
                <a:solidFill>
                  <a:srgbClr val="FF0000"/>
                </a:solidFill>
                <a:latin typeface="Times New Roman" pitchFamily="18" charset="0"/>
                <a:cs typeface="Times New Roman" pitchFamily="18" charset="0"/>
              </a:rPr>
              <a:t>Thư</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viện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rất</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mong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nhận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được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sự</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đón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của</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Thầy</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giáo</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Cô</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giáo</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và</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các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em</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học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sinh</a:t>
            </a:r>
            <a:r>
              <a:rPr lang="en-US" sz="3200" dirty="0" smtClean="0">
                <a:solidFill>
                  <a:srgbClr val="FF0000"/>
                </a:solidFill>
                <a:latin typeface="Times New Roman" pitchFamily="18" charset="0"/>
                <a:cs typeface="Times New Roman" pitchFamily="18" charset="0"/>
              </a:rPr>
              <a:t>.</a:t>
            </a:r>
            <a:br>
              <a:rPr lang="en-US" sz="3200" dirty="0" smtClean="0">
                <a:solidFill>
                  <a:srgbClr val="FF0000"/>
                </a:solidFill>
                <a:latin typeface="Times New Roman" pitchFamily="18" charset="0"/>
                <a:cs typeface="Times New Roman" pitchFamily="18" charset="0"/>
              </a:rPr>
            </a:br>
            <a:endParaRPr lang="en-US" sz="3200" dirty="0">
              <a:solidFill>
                <a:srgbClr val="FF000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7"/>
          <p:cNvSpPr txBox="1">
            <a:spLocks noGrp="1"/>
          </p:cNvSpPr>
          <p:nvPr>
            <p:ph type="subTitle" idx="4294967295"/>
          </p:nvPr>
        </p:nvSpPr>
        <p:spPr>
          <a:xfrm>
            <a:off x="0" y="0"/>
            <a:ext cx="6934200" cy="5143500"/>
          </a:xfrm>
          <a:prstGeom prst="rect">
            <a:avLst/>
          </a:prstGeom>
        </p:spPr>
        <p:txBody>
          <a:bodyPr spcFirstLastPara="1" wrap="square" lIns="91425" tIns="91425" rIns="91425" bIns="91425" anchor="t" anchorCtr="0">
            <a:noAutofit/>
          </a:bodyPr>
          <a:lstStyle/>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indent="0" algn="just">
              <a:buNone/>
            </a:pPr>
            <a:r>
              <a:rPr lang="en-US" altLang="zh-CN" sz="8000" dirty="0" smtClean="0">
                <a:solidFill>
                  <a:srgbClr val="FF0000"/>
                </a:solidFill>
                <a:latin typeface="Times New Roman" pitchFamily="18" charset="0"/>
                <a:ea typeface="华文细黑" panose="02010600040101010101" charset="-122"/>
                <a:cs typeface="Times New Roman" pitchFamily="18" charset="0"/>
              </a:rPr>
              <a:t>THANK YOU</a:t>
            </a:r>
          </a:p>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lvl="0" indent="0" algn="l" rtl="0">
              <a:spcBef>
                <a:spcPts val="600"/>
              </a:spcBef>
              <a:spcAft>
                <a:spcPts val="0"/>
              </a:spcAft>
              <a:buNone/>
            </a:pPr>
            <a:endParaRPr sz="4400">
              <a:solidFill>
                <a:srgbClr val="FFFFFF"/>
              </a:solidFill>
              <a:latin typeface="Times New Roman" pitchFamily="18" charset="0"/>
              <a:cs typeface="Times New Roman" pitchFamily="18" charset="0"/>
            </a:endParaRPr>
          </a:p>
        </p:txBody>
      </p:sp>
      <p:sp>
        <p:nvSpPr>
          <p:cNvPr id="133" name="Google Shape;133;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8</a:t>
            </a:fld>
            <a:endParaRPr/>
          </a:p>
        </p:txBody>
      </p:sp>
      <p:sp>
        <p:nvSpPr>
          <p:cNvPr id="134" name="Google Shape;134;p17"/>
          <p:cNvSpPr/>
          <p:nvPr/>
        </p:nvSpPr>
        <p:spPr>
          <a:xfrm rot="1553879">
            <a:off x="6765390" y="3948929"/>
            <a:ext cx="1651751" cy="1002497"/>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7"/>
          <p:cNvSpPr/>
          <p:nvPr/>
        </p:nvSpPr>
        <p:spPr>
          <a:xfrm rot="-7428817">
            <a:off x="7968795" y="3150043"/>
            <a:ext cx="640974" cy="998333"/>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6" name="Google Shape;136;p17"/>
          <p:cNvPicPr preferRelativeResize="0"/>
          <p:nvPr/>
        </p:nvPicPr>
        <p:blipFill rotWithShape="1">
          <a:blip r:embed="rId3">
            <a:alphaModFix/>
          </a:blip>
          <a:srcRect l="41662" r="2957"/>
          <a:stretch/>
        </p:blipFill>
        <p:spPr>
          <a:xfrm>
            <a:off x="6572946" y="361950"/>
            <a:ext cx="2571054" cy="3093145"/>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spTree>
  </p:cSld>
  <p:clrMapOvr>
    <a:masterClrMapping/>
  </p:clrMapOvr>
</p:sld>
</file>

<file path=ppt/theme/theme1.xml><?xml version="1.0" encoding="utf-8"?>
<a:theme xmlns:a="http://schemas.openxmlformats.org/drawingml/2006/main" name="Solanio template">
  <a:themeElements>
    <a:clrScheme name="Custom 347">
      <a:dk1>
        <a:srgbClr val="484F56"/>
      </a:dk1>
      <a:lt1>
        <a:srgbClr val="FFFFFF"/>
      </a:lt1>
      <a:dk2>
        <a:srgbClr val="666666"/>
      </a:dk2>
      <a:lt2>
        <a:srgbClr val="EEF1F3"/>
      </a:lt2>
      <a:accent1>
        <a:srgbClr val="9BCF63"/>
      </a:accent1>
      <a:accent2>
        <a:srgbClr val="51B148"/>
      </a:accent2>
      <a:accent3>
        <a:srgbClr val="B8F567"/>
      </a:accent3>
      <a:accent4>
        <a:srgbClr val="484F56"/>
      </a:accent4>
      <a:accent5>
        <a:srgbClr val="89A8BF"/>
      </a:accent5>
      <a:accent6>
        <a:srgbClr val="E0E8EE"/>
      </a:accent6>
      <a:hlink>
        <a:srgbClr val="9BCF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359</Words>
  <PresentationFormat>On-screen Show (16:9)</PresentationFormat>
  <Paragraphs>20</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Times New Roman</vt:lpstr>
      <vt:lpstr>Dosis Light</vt:lpstr>
      <vt:lpstr>Pontano Sans</vt:lpstr>
      <vt:lpstr>华文细黑</vt:lpstr>
      <vt:lpstr>Dosis</vt:lpstr>
      <vt:lpstr>Solanio template</vt:lpstr>
      <vt:lpstr>TRƯỜNG THCS THỤY PHƯƠNG GIỚI THIỆU SÁCH 1   Thư viện: Khiếu Thị Trang</vt:lpstr>
      <vt:lpstr>Slide 2</vt:lpstr>
      <vt:lpstr>Kính thưa Thầy giáo, Cô giáo và các em học sinh thân mến! Nguyễn Huy Tưởng viết "Sống mãi với Thủ đô" không chỉ bằng những tài liệu, ông viết bằng cả vốn hiểu biết và tấm lòng yêu dấu, mê say của mình với thủ đô Hà Nội. "Sống mãi với Thủ đô" là một bông hoa tuy chưa nở hết, nhưng đã khá đậm đà hương vị và bạn đọc chúng ta càng thấy mến yêu đất nước và mến yêu Hà Nội, thủ đô ngàn năm văn vật của một dân tộc anh hùng có một truyền thống bất khuất lâu đời.</vt:lpstr>
      <vt:lpstr> </vt:lpstr>
      <vt:lpstr>Slide 5</vt:lpstr>
      <vt:lpstr>Slide 6</vt:lpstr>
      <vt:lpstr>  </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Windows User</cp:lastModifiedBy>
  <cp:revision>30</cp:revision>
  <dcterms:modified xsi:type="dcterms:W3CDTF">2022-01-07T03:33:52Z</dcterms:modified>
</cp:coreProperties>
</file>